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emf" ContentType="image/x-emf"/>
  <Default Extension="wmf" ContentType="image/x-wmf"/>
  <Default Extension="rels" ContentType="application/vnd.openxmlformats-package.relationships+xml"/>
  <Default Extension="xml" ContentType="application/xml"/>
  <Default Extension="pptx" ContentType="application/vnd.openxmlformats-officedocument.presentationml.presentation"/>
  <Default Extension="vml" ContentType="application/vnd.openxmlformats-officedocument.vmlDrawing"/>
  <Default Extension="xlsx" ContentType="application/vnd.openxmlformats-officedocument.spreadsheetml.sheet"/>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charts/chart1.xml" ContentType="application/vnd.openxmlformats-officedocument.drawingml.chart+xml"/>
  <Override PartName="/ppt/charts/chart2.xml" ContentType="application/vnd.openxmlformats-officedocument.drawingml.chart+xml"/>
  <Override PartName="/ppt/charts/chart3.xml" ContentType="application/vnd.openxmlformats-officedocument.drawingml.chart+xml"/>
  <Override PartName="/ppt/charts/chart4.xml" ContentType="application/vnd.openxmlformats-officedocument.drawingml.chart+xml"/>
  <Override PartName="/ppt/charts/chart5.xml" ContentType="application/vnd.openxmlformats-officedocument.drawingml.chart+xml"/>
  <Override PartName="/ppt/charts/chart6.xml" ContentType="application/vnd.openxmlformats-officedocument.drawingml.chart+xml"/>
  <Override PartName="/ppt/charts/chart7.xml" ContentType="application/vnd.openxmlformats-officedocument.drawingml.chart+xml"/>
  <Override PartName="/ppt/charts/chart8.xml" ContentType="application/vnd.openxmlformats-officedocument.drawingml.chart+xml"/>
  <Override PartName="/ppt/charts/chart9.xml" ContentType="application/vnd.openxmlformats-officedocument.drawingml.chart+xml"/>
  <Override PartName="/ppt/charts/chart10.xml" ContentType="application/vnd.openxmlformats-officedocument.drawingml.chart+xml"/>
  <Override PartName="/ppt/charts/chart11.xml" ContentType="application/vnd.openxmlformats-officedocument.drawingml.chart+xml"/>
  <Override PartName="/ppt/charts/chart12.xml" ContentType="application/vnd.openxmlformats-officedocument.drawingml.chart+xml"/>
  <Override PartName="/ppt/charts/chart13.xml" ContentType="application/vnd.openxmlformats-officedocument.drawingml.chart+xml"/>
  <Override PartName="/ppt/charts/chart14.xml" ContentType="application/vnd.openxmlformats-officedocument.drawingml.chart+xml"/>
  <Override PartName="/ppt/charts/chart15.xml" ContentType="application/vnd.openxmlformats-officedocument.drawingml.chart+xml"/>
  <Override PartName="/ppt/charts/chart16.xml" ContentType="application/vnd.openxmlformats-officedocument.drawingml.chart+xml"/>
  <Override PartName="/ppt/charts/chart17.xml" ContentType="application/vnd.openxmlformats-officedocument.drawingml.chart+xml"/>
  <Override PartName="/ppt/charts/chart18.xml" ContentType="application/vnd.openxmlformats-officedocument.drawingml.chart+xml"/>
  <Override PartName="/ppt/charts/chart19.xml" ContentType="application/vnd.openxmlformats-officedocument.drawingml.chart+xml"/>
  <Override PartName="/ppt/charts/chart20.xml" ContentType="application/vnd.openxmlformats-officedocument.drawingml.chart+xml"/>
  <Override PartName="/ppt/charts/chart21.xml" ContentType="application/vnd.openxmlformats-officedocument.drawingml.chart+xml"/>
  <Override PartName="/ppt/charts/chart22.xml" ContentType="application/vnd.openxmlformats-officedocument.drawingml.chart+xml"/>
  <Override PartName="/ppt/charts/chart23.xml" ContentType="application/vnd.openxmlformats-officedocument.drawingml.chart+xml"/>
  <Override PartName="/ppt/charts/chart24.xml" ContentType="application/vnd.openxmlformats-officedocument.drawingml.chart+xml"/>
  <Override PartName="/ppt/charts/chart25.xml" ContentType="application/vnd.openxmlformats-officedocument.drawingml.chart+xml"/>
  <Override PartName="/ppt/charts/chart26.xml" ContentType="application/vnd.openxmlformats-officedocument.drawingml.chart+xml"/>
  <Override PartName="/ppt/charts/chart27.xml" ContentType="application/vnd.openxmlformats-officedocument.drawingml.chart+xml"/>
  <Override PartName="/ppt/charts/chart28.xml" ContentType="application/vnd.openxmlformats-officedocument.drawingml.chart+xml"/>
  <Override PartName="/ppt/charts/chart29.xml" ContentType="application/vnd.openxmlformats-officedocument.drawingml.chart+xml"/>
  <Override PartName="/ppt/charts/chart30.xml" ContentType="application/vnd.openxmlformats-officedocument.drawingml.chart+xml"/>
  <Override PartName="/ppt/charts/chart31.xml" ContentType="application/vnd.openxmlformats-officedocument.drawingml.chart+xml"/>
  <Override PartName="/ppt/charts/chart32.xml" ContentType="application/vnd.openxmlformats-officedocument.drawingml.chart+xml"/>
  <Override PartName="/ppt/charts/chart33.xml" ContentType="application/vnd.openxmlformats-officedocument.drawingml.chart+xml"/>
  <Override PartName="/ppt/charts/chart34.xml" ContentType="application/vnd.openxmlformats-officedocument.drawingml.chart+xml"/>
  <Override PartName="/ppt/charts/chart35.xml" ContentType="application/vnd.openxmlformats-officedocument.drawingml.chart+xml"/>
  <Override PartName="/ppt/charts/chart36.xml" ContentType="application/vnd.openxmlformats-officedocument.drawingml.chart+xml"/>
  <Override PartName="/ppt/charts/chart37.xml" ContentType="application/vnd.openxmlformats-officedocument.drawingml.chart+xml"/>
  <Override PartName="/ppt/charts/chart38.xml" ContentType="application/vnd.openxmlformats-officedocument.drawingml.chart+xml"/>
  <Override PartName="/ppt/charts/chart39.xml" ContentType="application/vnd.openxmlformats-officedocument.drawingml.chart+xml"/>
  <Override PartName="/ppt/charts/chart40.xml" ContentType="application/vnd.openxmlformats-officedocument.drawingml.chart+xml"/>
  <Override PartName="/ppt/charts/chart41.xml" ContentType="application/vnd.openxmlformats-officedocument.drawingml.chart+xml"/>
  <Override PartName="/ppt/charts/chart42.xml" ContentType="application/vnd.openxmlformats-officedocument.drawingml.chart+xml"/>
  <Override PartName="/ppt/charts/chart43.xml" ContentType="application/vnd.openxmlformats-officedocument.drawingml.chart+xml"/>
  <Override PartName="/ppt/charts/chart44.xml" ContentType="application/vnd.openxmlformats-officedocument.drawingml.chart+xml"/>
  <Override PartName="/ppt/charts/chart45.xml" ContentType="application/vnd.openxmlformats-officedocument.drawingml.chart+xml"/>
  <Override PartName="/ppt/charts/chart46.xml" ContentType="application/vnd.openxmlformats-officedocument.drawingml.chart+xml"/>
  <Override PartName="/ppt/charts/chart47.xml" ContentType="application/vnd.openxmlformats-officedocument.drawingml.chart+xml"/>
  <Override PartName="/ppt/charts/chart48.xml" ContentType="application/vnd.openxmlformats-officedocument.drawingml.chart+xml"/>
  <Override PartName="/ppt/charts/chart49.xml" ContentType="application/vnd.openxmlformats-officedocument.drawingml.chart+xml"/>
  <Override PartName="/ppt/charts/chart50.xml" ContentType="application/vnd.openxmlformats-officedocument.drawingml.chart+xml"/>
  <Override PartName="/ppt/charts/chart51.xml" ContentType="application/vnd.openxmlformats-officedocument.drawingml.chart+xml"/>
  <Override PartName="/ppt/charts/chart52.xml" ContentType="application/vnd.openxmlformats-officedocument.drawingml.chart+xml"/>
  <Override PartName="/ppt/theme/theme2.xml" ContentType="application/vnd.openxmlformats-officedocument.theme+xml"/>
  <Override PartName="/ppt/theme/theme3.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charts/style1.xml" ContentType="application/vnd.ms-office.chartstyle+xml"/>
  <Override PartName="/ppt/charts/colors1.xml" ContentType="application/vnd.ms-office.chartcolorstyle+xml"/>
  <Override PartName="/ppt/charts/style2.xml" ContentType="application/vnd.ms-office.chartstyle+xml"/>
  <Override PartName="/ppt/charts/colors2.xml" ContentType="application/vnd.ms-office.chartcolorstyle+xml"/>
  <Override PartName="/ppt/charts/style3.xml" ContentType="application/vnd.ms-office.chartstyle+xml"/>
  <Override PartName="/ppt/charts/colors3.xml" ContentType="application/vnd.ms-office.chartcolorstyle+xml"/>
  <Override PartName="/ppt/charts/style4.xml" ContentType="application/vnd.ms-office.chartstyle+xml"/>
  <Override PartName="/ppt/charts/colors4.xml" ContentType="application/vnd.ms-office.chartcolorstyle+xml"/>
  <Override PartName="/ppt/charts/style5.xml" ContentType="application/vnd.ms-office.chartstyle+xml"/>
  <Override PartName="/ppt/charts/colors5.xml" ContentType="application/vnd.ms-office.chartcolorstyle+xml"/>
  <Override PartName="/ppt/charts/style6.xml" ContentType="application/vnd.ms-office.chartstyle+xml"/>
  <Override PartName="/ppt/charts/colors6.xml" ContentType="application/vnd.ms-office.chartcolorstyle+xml"/>
  <Override PartName="/ppt/charts/style7.xml" ContentType="application/vnd.ms-office.chartstyle+xml"/>
  <Override PartName="/ppt/charts/colors7.xml" ContentType="application/vnd.ms-office.chartcolorstyle+xml"/>
  <Override PartName="/ppt/charts/style8.xml" ContentType="application/vnd.ms-office.chartstyle+xml"/>
  <Override PartName="/ppt/charts/colors8.xml" ContentType="application/vnd.ms-office.chartcolorstyle+xml"/>
  <Override PartName="/ppt/charts/style9.xml" ContentType="application/vnd.ms-office.chartstyle+xml"/>
  <Override PartName="/ppt/charts/colors9.xml" ContentType="application/vnd.ms-office.chartcolorstyle+xml"/>
  <Override PartName="/ppt/charts/style10.xml" ContentType="application/vnd.ms-office.chartstyle+xml"/>
  <Override PartName="/ppt/charts/colors10.xml" ContentType="application/vnd.ms-office.chartcolorstyle+xml"/>
  <Override PartName="/ppt/charts/style11.xml" ContentType="application/vnd.ms-office.chartstyle+xml"/>
  <Override PartName="/ppt/charts/colors11.xml" ContentType="application/vnd.ms-office.chartcolorstyle+xml"/>
  <Override PartName="/ppt/charts/style12.xml" ContentType="application/vnd.ms-office.chartstyle+xml"/>
  <Override PartName="/ppt/charts/colors12.xml" ContentType="application/vnd.ms-office.chartcolorstyle+xml"/>
  <Override PartName="/ppt/charts/style13.xml" ContentType="application/vnd.ms-office.chartstyle+xml"/>
  <Override PartName="/ppt/charts/colors13.xml" ContentType="application/vnd.ms-office.chartcolorstyle+xml"/>
  <Override PartName="/ppt/charts/style14.xml" ContentType="application/vnd.ms-office.chartstyle+xml"/>
  <Override PartName="/ppt/charts/colors14.xml" ContentType="application/vnd.ms-office.chartcolorstyle+xml"/>
  <Override PartName="/ppt/charts/style15.xml" ContentType="application/vnd.ms-office.chartstyle+xml"/>
  <Override PartName="/ppt/charts/colors15.xml" ContentType="application/vnd.ms-office.chartcolorstyle+xml"/>
  <Override PartName="/ppt/charts/style16.xml" ContentType="application/vnd.ms-office.chartstyle+xml"/>
  <Override PartName="/ppt/charts/colors16.xml" ContentType="application/vnd.ms-office.chartcolorstyle+xml"/>
  <Override PartName="/ppt/charts/style17.xml" ContentType="application/vnd.ms-office.chartstyle+xml"/>
  <Override PartName="/ppt/charts/colors17.xml" ContentType="application/vnd.ms-office.chartcolorstyle+xml"/>
  <Override PartName="/ppt/charts/style18.xml" ContentType="application/vnd.ms-office.chartstyle+xml"/>
  <Override PartName="/ppt/charts/colors18.xml" ContentType="application/vnd.ms-office.chartcolorstyle+xml"/>
  <Override PartName="/ppt/charts/style19.xml" ContentType="application/vnd.ms-office.chartstyle+xml"/>
  <Override PartName="/ppt/charts/colors19.xml" ContentType="application/vnd.ms-office.chartcolorstyle+xml"/>
  <Override PartName="/ppt/charts/style20.xml" ContentType="application/vnd.ms-office.chartstyle+xml"/>
  <Override PartName="/ppt/charts/colors20.xml" ContentType="application/vnd.ms-office.chartcolorstyle+xml"/>
  <Override PartName="/ppt/charts/style21.xml" ContentType="application/vnd.ms-office.chartstyle+xml"/>
  <Override PartName="/ppt/charts/colors21.xml" ContentType="application/vnd.ms-office.chartcolorstyle+xml"/>
  <Override PartName="/ppt/charts/style22.xml" ContentType="application/vnd.ms-office.chartstyle+xml"/>
  <Override PartName="/ppt/charts/colors22.xml" ContentType="application/vnd.ms-office.chartcolorstyle+xml"/>
  <Override PartName="/ppt/charts/style23.xml" ContentType="application/vnd.ms-office.chartstyle+xml"/>
  <Override PartName="/ppt/charts/colors23.xml" ContentType="application/vnd.ms-office.chartcolorstyle+xml"/>
  <Override PartName="/ppt/charts/style24.xml" ContentType="application/vnd.ms-office.chartstyle+xml"/>
  <Override PartName="/ppt/charts/colors24.xml" ContentType="application/vnd.ms-office.chartcolorstyle+xml"/>
  <Override PartName="/ppt/charts/style25.xml" ContentType="application/vnd.ms-office.chartstyle+xml"/>
  <Override PartName="/ppt/charts/colors25.xml" ContentType="application/vnd.ms-office.chartcolorstyle+xml"/>
  <Override PartName="/ppt/charts/style26.xml" ContentType="application/vnd.ms-office.chartstyle+xml"/>
  <Override PartName="/ppt/charts/colors26.xml" ContentType="application/vnd.ms-office.chartcolorstyle+xml"/>
  <Override PartName="/ppt/charts/style27.xml" ContentType="application/vnd.ms-office.chartstyle+xml"/>
  <Override PartName="/ppt/charts/colors27.xml" ContentType="application/vnd.ms-office.chartcolorstyle+xml"/>
  <Override PartName="/ppt/charts/style28.xml" ContentType="application/vnd.ms-office.chartstyle+xml"/>
  <Override PartName="/ppt/charts/colors28.xml" ContentType="application/vnd.ms-office.chartcolorstyle+xml"/>
  <Override PartName="/ppt/charts/style29.xml" ContentType="application/vnd.ms-office.chartstyle+xml"/>
  <Override PartName="/ppt/charts/colors29.xml" ContentType="application/vnd.ms-office.chartcolorstyle+xml"/>
  <Override PartName="/ppt/charts/style30.xml" ContentType="application/vnd.ms-office.chartstyle+xml"/>
  <Override PartName="/ppt/charts/colors30.xml" ContentType="application/vnd.ms-office.chartcolorstyle+xml"/>
  <Override PartName="/ppt/charts/style31.xml" ContentType="application/vnd.ms-office.chartstyle+xml"/>
  <Override PartName="/ppt/charts/colors31.xml" ContentType="application/vnd.ms-office.chartcolorstyle+xml"/>
  <Override PartName="/ppt/charts/style32.xml" ContentType="application/vnd.ms-office.chartstyle+xml"/>
  <Override PartName="/ppt/charts/colors32.xml" ContentType="application/vnd.ms-office.chartcolorstyle+xml"/>
  <Override PartName="/ppt/charts/style33.xml" ContentType="application/vnd.ms-office.chartstyle+xml"/>
  <Override PartName="/ppt/charts/colors33.xml" ContentType="application/vnd.ms-office.chartcolorstyle+xml"/>
  <Override PartName="/ppt/charts/style34.xml" ContentType="application/vnd.ms-office.chartstyle+xml"/>
  <Override PartName="/ppt/charts/colors34.xml" ContentType="application/vnd.ms-office.chartcolorstyle+xml"/>
  <Override PartName="/ppt/charts/style35.xml" ContentType="application/vnd.ms-office.chartstyle+xml"/>
  <Override PartName="/ppt/charts/colors35.xml" ContentType="application/vnd.ms-office.chartcolorstyle+xml"/>
  <Override PartName="/ppt/charts/style36.xml" ContentType="application/vnd.ms-office.chartstyle+xml"/>
  <Override PartName="/ppt/charts/colors36.xml" ContentType="application/vnd.ms-office.chartcolorstyle+xml"/>
  <Override PartName="/ppt/charts/style37.xml" ContentType="application/vnd.ms-office.chartstyle+xml"/>
  <Override PartName="/ppt/charts/colors37.xml" ContentType="application/vnd.ms-office.chartcolorstyle+xml"/>
  <Override PartName="/ppt/charts/style38.xml" ContentType="application/vnd.ms-office.chartstyle+xml"/>
  <Override PartName="/ppt/charts/colors38.xml" ContentType="application/vnd.ms-office.chartcolorstyle+xml"/>
  <Override PartName="/ppt/charts/style39.xml" ContentType="application/vnd.ms-office.chartstyle+xml"/>
  <Override PartName="/ppt/charts/colors39.xml" ContentType="application/vnd.ms-office.chartcolorstyl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Lst>
  <p:notesMasterIdLst>
    <p:notesMasterId r:id="rId37"/>
  </p:notesMasterIdLst>
  <p:handoutMasterIdLst>
    <p:handoutMasterId r:id="rId38"/>
  </p:handoutMasterIdLst>
  <p:sldIdLst>
    <p:sldId id="347" r:id="rId5"/>
    <p:sldId id="289" r:id="rId6"/>
    <p:sldId id="363" r:id="rId7"/>
    <p:sldId id="323" r:id="rId8"/>
    <p:sldId id="291" r:id="rId9"/>
    <p:sldId id="360" r:id="rId10"/>
    <p:sldId id="326" r:id="rId11"/>
    <p:sldId id="327" r:id="rId12"/>
    <p:sldId id="364" r:id="rId13"/>
    <p:sldId id="329" r:id="rId14"/>
    <p:sldId id="375" r:id="rId15"/>
    <p:sldId id="331" r:id="rId16"/>
    <p:sldId id="361" r:id="rId17"/>
    <p:sldId id="365" r:id="rId18"/>
    <p:sldId id="353" r:id="rId19"/>
    <p:sldId id="348" r:id="rId20"/>
    <p:sldId id="336" r:id="rId21"/>
    <p:sldId id="362" r:id="rId22"/>
    <p:sldId id="366" r:id="rId23"/>
    <p:sldId id="349" r:id="rId24"/>
    <p:sldId id="339" r:id="rId25"/>
    <p:sldId id="340" r:id="rId26"/>
    <p:sldId id="341" r:id="rId27"/>
    <p:sldId id="367" r:id="rId28"/>
    <p:sldId id="359" r:id="rId29"/>
    <p:sldId id="374" r:id="rId30"/>
    <p:sldId id="344" r:id="rId31"/>
    <p:sldId id="368" r:id="rId32"/>
    <p:sldId id="355" r:id="rId33"/>
    <p:sldId id="369" r:id="rId34"/>
    <p:sldId id="346" r:id="rId35"/>
    <p:sldId id="313" r:id="rId36"/>
  </p:sldIdLst>
  <p:sldSz cx="9144000" cy="6858000" type="screen4x3"/>
  <p:notesSz cx="6797675" cy="9872663"/>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ext>
    <p:ext uri="{2D200454-40CA-4A62-9FC3-DE9A4176ACB9}">
      <p15:notesGuideLst xmlns=""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DDDD"/>
    <a:srgbClr val="FFDDED"/>
    <a:srgbClr val="D3CEC3"/>
    <a:srgbClr val="A79C86"/>
    <a:srgbClr val="F7DAAF"/>
    <a:srgbClr val="EA9922"/>
    <a:srgbClr val="FFAFD5"/>
    <a:srgbClr val="A6004E"/>
    <a:srgbClr val="E5B1D1"/>
    <a:srgbClr val="581D4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B4B98B0-60AC-42C2-AFA5-B58CD77FA1E5}" styleName="Style léger 1 - Accentuation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0314" autoAdjust="0"/>
    <p:restoredTop sz="94694" autoAdjust="0"/>
  </p:normalViewPr>
  <p:slideViewPr>
    <p:cSldViewPr snapToGrid="0">
      <p:cViewPr>
        <p:scale>
          <a:sx n="90" d="100"/>
          <a:sy n="90" d="100"/>
        </p:scale>
        <p:origin x="-2436" y="-606"/>
      </p:cViewPr>
      <p:guideLst>
        <p:guide orient="horz" pos="2160"/>
        <p:guide pos="2880"/>
      </p:guideLst>
    </p:cSldViewPr>
  </p:slideViewPr>
  <p:notesTextViewPr>
    <p:cViewPr>
      <p:scale>
        <a:sx n="1" d="1"/>
        <a:sy n="1" d="1"/>
      </p:scale>
      <p:origin x="0" y="0"/>
    </p:cViewPr>
  </p:notesTextViewPr>
  <p:notesViewPr>
    <p:cSldViewPr snapToGrid="0">
      <p:cViewPr varScale="1">
        <p:scale>
          <a:sx n="73" d="100"/>
          <a:sy n="73" d="100"/>
        </p:scale>
        <p:origin x="-2226" y="-108"/>
      </p:cViewPr>
      <p:guideLst>
        <p:guide orient="horz" pos="3109"/>
        <p:guide pos="214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tableStyles" Target="tableStyle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handoutMaster" Target="handoutMasters/handoutMaster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notesMaster" Target="notesMasters/notesMaster1.xml"/><Relationship Id="rId40"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s>
</file>

<file path=ppt/charts/_rels/chart1.xml.rels><?xml version="1.0" encoding="UTF-8" standalone="yes"?>
<Relationships xmlns="http://schemas.openxmlformats.org/package/2006/relationships"><Relationship Id="rId3" Type="http://schemas.microsoft.com/office/2011/relationships/chartStyle" Target="style1.xml"/><Relationship Id="rId2" Type="http://schemas.microsoft.com/office/2011/relationships/chartColorStyle" Target="colors1.xml"/><Relationship Id="rId1" Type="http://schemas.openxmlformats.org/officeDocument/2006/relationships/package" Target="../embeddings/Microsoft_Excel_Worksheet1.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Worksheet2.xlsx"/></Relationships>
</file>

<file path=ppt/charts/_rels/chart3.xml.rels><?xml version="1.0" encoding="UTF-8" standalone="yes"?>
<Relationships xmlns="http://schemas.openxmlformats.org/package/2006/relationships"><Relationship Id="rId3" Type="http://schemas.microsoft.com/office/2011/relationships/chartStyle" Target="style2.xml"/><Relationship Id="rId2" Type="http://schemas.microsoft.com/office/2011/relationships/chartColorStyle" Target="colors2.xml"/><Relationship Id="rId1" Type="http://schemas.openxmlformats.org/officeDocument/2006/relationships/package" Target="../embeddings/Microsoft_Excel_Worksheet3.xlsx"/></Relationships>
</file>

<file path=ppt/charts/_rels/chart4.xml.rels><?xml version="1.0" encoding="UTF-8" standalone="yes"?>
<Relationships xmlns="http://schemas.openxmlformats.org/package/2006/relationships"><Relationship Id="rId3" Type="http://schemas.microsoft.com/office/2011/relationships/chartStyle" Target="style3.xml"/><Relationship Id="rId2" Type="http://schemas.microsoft.com/office/2011/relationships/chartColorStyle" Target="colors3.xml"/><Relationship Id="rId1" Type="http://schemas.openxmlformats.org/officeDocument/2006/relationships/package" Target="../embeddings/Microsoft_Excel_Worksheet4.xlsx"/></Relationships>
</file>

<file path=ppt/charts/_rels/chart5.xml.rels><?xml version="1.0" encoding="UTF-8" standalone="yes"?>
<Relationships xmlns="http://schemas.openxmlformats.org/package/2006/relationships"><Relationship Id="rId3" Type="http://schemas.microsoft.com/office/2011/relationships/chartStyle" Target="style4.xml"/><Relationship Id="rId2" Type="http://schemas.microsoft.com/office/2011/relationships/chartColorStyle" Target="colors4.xml"/><Relationship Id="rId1" Type="http://schemas.openxmlformats.org/officeDocument/2006/relationships/package" Target="../embeddings/Microsoft_Excel_Worksheet5.xlsx"/></Relationships>
</file>

<file path=ppt/charts/_rels/chart6.xml.rels><?xml version="1.0" encoding="UTF-8" standalone="yes"?>
<Relationships xmlns="http://schemas.openxmlformats.org/package/2006/relationships"><Relationship Id="rId1" Type="http://schemas.openxmlformats.org/officeDocument/2006/relationships/package" Target="../embeddings/Microsoft_Excel_Worksheet6.xlsx"/></Relationships>
</file>

<file path=ppt/charts/_rels/chart7.xml.rels><?xml version="1.0" encoding="UTF-8" standalone="yes"?>
<Relationships xmlns="http://schemas.openxmlformats.org/package/2006/relationships"><Relationship Id="rId3" Type="http://schemas.microsoft.com/office/2011/relationships/chartStyle" Target="style5.xml"/><Relationship Id="rId2" Type="http://schemas.microsoft.com/office/2011/relationships/chartColorStyle" Target="colors5.xml"/><Relationship Id="rId1" Type="http://schemas.openxmlformats.org/officeDocument/2006/relationships/package" Target="../embeddings/Microsoft_Excel_Worksheet7.xlsx"/></Relationships>
</file>

<file path=ppt/charts/_rels/chart8.xml.rels><?xml version="1.0" encoding="UTF-8" standalone="yes"?>
<Relationships xmlns="http://schemas.openxmlformats.org/package/2006/relationships"><Relationship Id="rId3" Type="http://schemas.microsoft.com/office/2011/relationships/chartStyle" Target="style6.xml"/><Relationship Id="rId2" Type="http://schemas.microsoft.com/office/2011/relationships/chartColorStyle" Target="colors6.xml"/><Relationship Id="rId1" Type="http://schemas.openxmlformats.org/officeDocument/2006/relationships/package" Target="../embeddings/Microsoft_Excel_Worksheet8.xlsx"/></Relationships>
</file>

<file path=ppt/charts/_rels/chart9.xml.rels><?xml version="1.0" encoding="UTF-8" standalone="yes"?>
<Relationships xmlns="http://schemas.openxmlformats.org/package/2006/relationships"><Relationship Id="rId3" Type="http://schemas.microsoft.com/office/2011/relationships/chartStyle" Target="style7.xml"/><Relationship Id="rId2" Type="http://schemas.microsoft.com/office/2011/relationships/chartColorStyle" Target="colors7.xml"/><Relationship Id="rId1" Type="http://schemas.openxmlformats.org/officeDocument/2006/relationships/package" Target="../embeddings/Microsoft_Excel_Worksheet9.xlsx"/></Relationships>
</file>

<file path=ppt/charts/_rels/chart10.xml.rels><?xml version="1.0" encoding="UTF-8" standalone="yes"?>
<Relationships xmlns="http://schemas.openxmlformats.org/package/2006/relationships"><Relationship Id="rId1" Type="http://schemas.openxmlformats.org/officeDocument/2006/relationships/package" Target="../embeddings/Microsoft_Excel_Worksheet10.xlsx"/></Relationships>
</file>

<file path=ppt/charts/_rels/chart11.xml.rels><?xml version="1.0" encoding="UTF-8" standalone="yes"?>
<Relationships xmlns="http://schemas.openxmlformats.org/package/2006/relationships"><Relationship Id="rId3" Type="http://schemas.microsoft.com/office/2011/relationships/chartStyle" Target="style8.xml"/><Relationship Id="rId2" Type="http://schemas.microsoft.com/office/2011/relationships/chartColorStyle" Target="colors8.xml"/><Relationship Id="rId1" Type="http://schemas.openxmlformats.org/officeDocument/2006/relationships/package" Target="../embeddings/Microsoft_Excel_Worksheet11.xlsx"/></Relationships>
</file>

<file path=ppt/charts/_rels/chart12.xml.rels><?xml version="1.0" encoding="UTF-8" standalone="yes"?>
<Relationships xmlns="http://schemas.openxmlformats.org/package/2006/relationships"><Relationship Id="rId3" Type="http://schemas.microsoft.com/office/2011/relationships/chartStyle" Target="style9.xml"/><Relationship Id="rId2" Type="http://schemas.microsoft.com/office/2011/relationships/chartColorStyle" Target="colors9.xml"/><Relationship Id="rId1" Type="http://schemas.openxmlformats.org/officeDocument/2006/relationships/package" Target="../embeddings/Microsoft_Excel_Worksheet12.xlsx"/></Relationships>
</file>

<file path=ppt/charts/_rels/chart13.xml.rels><?xml version="1.0" encoding="UTF-8" standalone="yes"?>
<Relationships xmlns="http://schemas.openxmlformats.org/package/2006/relationships"><Relationship Id="rId3" Type="http://schemas.microsoft.com/office/2011/relationships/chartStyle" Target="style10.xml"/><Relationship Id="rId2" Type="http://schemas.microsoft.com/office/2011/relationships/chartColorStyle" Target="colors10.xml"/><Relationship Id="rId1" Type="http://schemas.openxmlformats.org/officeDocument/2006/relationships/package" Target="../embeddings/Microsoft_Excel_Worksheet13.xlsx"/></Relationships>
</file>

<file path=ppt/charts/_rels/chart14.xml.rels><?xml version="1.0" encoding="UTF-8" standalone="yes"?>
<Relationships xmlns="http://schemas.openxmlformats.org/package/2006/relationships"><Relationship Id="rId1" Type="http://schemas.openxmlformats.org/officeDocument/2006/relationships/package" Target="../embeddings/Microsoft_Excel_Worksheet14.xlsx"/></Relationships>
</file>

<file path=ppt/charts/_rels/chart15.xml.rels><?xml version="1.0" encoding="UTF-8" standalone="yes"?>
<Relationships xmlns="http://schemas.openxmlformats.org/package/2006/relationships"><Relationship Id="rId3" Type="http://schemas.microsoft.com/office/2011/relationships/chartStyle" Target="style11.xml"/><Relationship Id="rId2" Type="http://schemas.microsoft.com/office/2011/relationships/chartColorStyle" Target="colors11.xml"/><Relationship Id="rId1" Type="http://schemas.openxmlformats.org/officeDocument/2006/relationships/package" Target="../embeddings/Microsoft_Excel_Worksheet15.xlsx"/></Relationships>
</file>

<file path=ppt/charts/_rels/chart16.xml.rels><?xml version="1.0" encoding="UTF-8" standalone="yes"?>
<Relationships xmlns="http://schemas.openxmlformats.org/package/2006/relationships"><Relationship Id="rId3" Type="http://schemas.microsoft.com/office/2011/relationships/chartStyle" Target="style12.xml"/><Relationship Id="rId2" Type="http://schemas.microsoft.com/office/2011/relationships/chartColorStyle" Target="colors12.xml"/><Relationship Id="rId1" Type="http://schemas.openxmlformats.org/officeDocument/2006/relationships/package" Target="../embeddings/Microsoft_Excel_Worksheet16.xlsx"/></Relationships>
</file>

<file path=ppt/charts/_rels/chart17.xml.rels><?xml version="1.0" encoding="UTF-8" standalone="yes"?>
<Relationships xmlns="http://schemas.openxmlformats.org/package/2006/relationships"><Relationship Id="rId3" Type="http://schemas.microsoft.com/office/2011/relationships/chartStyle" Target="style13.xml"/><Relationship Id="rId2" Type="http://schemas.microsoft.com/office/2011/relationships/chartColorStyle" Target="colors13.xml"/><Relationship Id="rId1" Type="http://schemas.openxmlformats.org/officeDocument/2006/relationships/package" Target="../embeddings/Microsoft_Excel_Worksheet17.xlsx"/></Relationships>
</file>

<file path=ppt/charts/_rels/chart18.xml.rels><?xml version="1.0" encoding="UTF-8" standalone="yes"?>
<Relationships xmlns="http://schemas.openxmlformats.org/package/2006/relationships"><Relationship Id="rId1" Type="http://schemas.openxmlformats.org/officeDocument/2006/relationships/package" Target="../embeddings/Microsoft_Excel_Worksheet18.xlsx"/></Relationships>
</file>

<file path=ppt/charts/_rels/chart19.xml.rels><?xml version="1.0" encoding="UTF-8" standalone="yes"?>
<Relationships xmlns="http://schemas.openxmlformats.org/package/2006/relationships"><Relationship Id="rId3" Type="http://schemas.microsoft.com/office/2011/relationships/chartStyle" Target="style14.xml"/><Relationship Id="rId2" Type="http://schemas.microsoft.com/office/2011/relationships/chartColorStyle" Target="colors14.xml"/><Relationship Id="rId1" Type="http://schemas.openxmlformats.org/officeDocument/2006/relationships/package" Target="../embeddings/Microsoft_Excel_Worksheet19.xlsx"/></Relationships>
</file>

<file path=ppt/charts/_rels/chart20.xml.rels><?xml version="1.0" encoding="UTF-8" standalone="yes"?>
<Relationships xmlns="http://schemas.openxmlformats.org/package/2006/relationships"><Relationship Id="rId3" Type="http://schemas.microsoft.com/office/2011/relationships/chartStyle" Target="style15.xml"/><Relationship Id="rId2" Type="http://schemas.microsoft.com/office/2011/relationships/chartColorStyle" Target="colors15.xml"/><Relationship Id="rId1" Type="http://schemas.openxmlformats.org/officeDocument/2006/relationships/package" Target="../embeddings/Microsoft_Excel_Worksheet20.xlsx"/></Relationships>
</file>

<file path=ppt/charts/_rels/chart21.xml.rels><?xml version="1.0" encoding="UTF-8" standalone="yes"?>
<Relationships xmlns="http://schemas.openxmlformats.org/package/2006/relationships"><Relationship Id="rId3" Type="http://schemas.microsoft.com/office/2011/relationships/chartStyle" Target="style16.xml"/><Relationship Id="rId2" Type="http://schemas.microsoft.com/office/2011/relationships/chartColorStyle" Target="colors16.xml"/><Relationship Id="rId1" Type="http://schemas.openxmlformats.org/officeDocument/2006/relationships/package" Target="../embeddings/Microsoft_Excel_Worksheet21.xlsx"/></Relationships>
</file>

<file path=ppt/charts/_rels/chart22.xml.rels><?xml version="1.0" encoding="UTF-8" standalone="yes"?>
<Relationships xmlns="http://schemas.openxmlformats.org/package/2006/relationships"><Relationship Id="rId1" Type="http://schemas.openxmlformats.org/officeDocument/2006/relationships/package" Target="../embeddings/Microsoft_Excel_Worksheet22.xlsx"/></Relationships>
</file>

<file path=ppt/charts/_rels/chart23.xml.rels><?xml version="1.0" encoding="UTF-8" standalone="yes"?>
<Relationships xmlns="http://schemas.openxmlformats.org/package/2006/relationships"><Relationship Id="rId3" Type="http://schemas.microsoft.com/office/2011/relationships/chartStyle" Target="style17.xml"/><Relationship Id="rId2" Type="http://schemas.microsoft.com/office/2011/relationships/chartColorStyle" Target="colors17.xml"/><Relationship Id="rId1" Type="http://schemas.openxmlformats.org/officeDocument/2006/relationships/package" Target="../embeddings/Microsoft_Excel_Worksheet23.xlsx"/></Relationships>
</file>

<file path=ppt/charts/_rels/chart24.xml.rels><?xml version="1.0" encoding="UTF-8" standalone="yes"?>
<Relationships xmlns="http://schemas.openxmlformats.org/package/2006/relationships"><Relationship Id="rId3" Type="http://schemas.microsoft.com/office/2011/relationships/chartStyle" Target="style18.xml"/><Relationship Id="rId2" Type="http://schemas.microsoft.com/office/2011/relationships/chartColorStyle" Target="colors18.xml"/><Relationship Id="rId1" Type="http://schemas.openxmlformats.org/officeDocument/2006/relationships/package" Target="../embeddings/Microsoft_Excel_Worksheet24.xlsx"/></Relationships>
</file>

<file path=ppt/charts/_rels/chart25.xml.rels><?xml version="1.0" encoding="UTF-8" standalone="yes"?>
<Relationships xmlns="http://schemas.openxmlformats.org/package/2006/relationships"><Relationship Id="rId3" Type="http://schemas.microsoft.com/office/2011/relationships/chartStyle" Target="style19.xml"/><Relationship Id="rId2" Type="http://schemas.microsoft.com/office/2011/relationships/chartColorStyle" Target="colors19.xml"/><Relationship Id="rId1" Type="http://schemas.openxmlformats.org/officeDocument/2006/relationships/package" Target="../embeddings/Microsoft_Excel_Worksheet25.xlsx"/></Relationships>
</file>

<file path=ppt/charts/_rels/chart26.xml.rels><?xml version="1.0" encoding="UTF-8" standalone="yes"?>
<Relationships xmlns="http://schemas.openxmlformats.org/package/2006/relationships"><Relationship Id="rId1" Type="http://schemas.openxmlformats.org/officeDocument/2006/relationships/package" Target="../embeddings/Microsoft_Excel_Worksheet26.xlsx"/></Relationships>
</file>

<file path=ppt/charts/_rels/chart27.xml.rels><?xml version="1.0" encoding="UTF-8" standalone="yes"?>
<Relationships xmlns="http://schemas.openxmlformats.org/package/2006/relationships"><Relationship Id="rId3" Type="http://schemas.microsoft.com/office/2011/relationships/chartStyle" Target="style20.xml"/><Relationship Id="rId2" Type="http://schemas.microsoft.com/office/2011/relationships/chartColorStyle" Target="colors20.xml"/><Relationship Id="rId1" Type="http://schemas.openxmlformats.org/officeDocument/2006/relationships/package" Target="../embeddings/Microsoft_Excel_Worksheet27.xlsx"/></Relationships>
</file>

<file path=ppt/charts/_rels/chart28.xml.rels><?xml version="1.0" encoding="UTF-8" standalone="yes"?>
<Relationships xmlns="http://schemas.openxmlformats.org/package/2006/relationships"><Relationship Id="rId3" Type="http://schemas.microsoft.com/office/2011/relationships/chartStyle" Target="style21.xml"/><Relationship Id="rId2" Type="http://schemas.microsoft.com/office/2011/relationships/chartColorStyle" Target="colors21.xml"/><Relationship Id="rId1" Type="http://schemas.openxmlformats.org/officeDocument/2006/relationships/package" Target="../embeddings/Microsoft_Excel_Worksheet28.xlsx"/></Relationships>
</file>

<file path=ppt/charts/_rels/chart29.xml.rels><?xml version="1.0" encoding="UTF-8" standalone="yes"?>
<Relationships xmlns="http://schemas.openxmlformats.org/package/2006/relationships"><Relationship Id="rId3" Type="http://schemas.microsoft.com/office/2011/relationships/chartStyle" Target="style22.xml"/><Relationship Id="rId2" Type="http://schemas.microsoft.com/office/2011/relationships/chartColorStyle" Target="colors22.xml"/><Relationship Id="rId1" Type="http://schemas.openxmlformats.org/officeDocument/2006/relationships/package" Target="../embeddings/Microsoft_Excel_Worksheet29.xlsx"/></Relationships>
</file>

<file path=ppt/charts/_rels/chart30.xml.rels><?xml version="1.0" encoding="UTF-8" standalone="yes"?>
<Relationships xmlns="http://schemas.openxmlformats.org/package/2006/relationships"><Relationship Id="rId1" Type="http://schemas.openxmlformats.org/officeDocument/2006/relationships/package" Target="../embeddings/Microsoft_Excel_Worksheet30.xlsx"/></Relationships>
</file>

<file path=ppt/charts/_rels/chart31.xml.rels><?xml version="1.0" encoding="UTF-8" standalone="yes"?>
<Relationships xmlns="http://schemas.openxmlformats.org/package/2006/relationships"><Relationship Id="rId3" Type="http://schemas.microsoft.com/office/2011/relationships/chartStyle" Target="style23.xml"/><Relationship Id="rId2" Type="http://schemas.microsoft.com/office/2011/relationships/chartColorStyle" Target="colors23.xml"/><Relationship Id="rId1" Type="http://schemas.openxmlformats.org/officeDocument/2006/relationships/package" Target="../embeddings/Microsoft_Excel_Worksheet31.xlsx"/></Relationships>
</file>

<file path=ppt/charts/_rels/chart32.xml.rels><?xml version="1.0" encoding="UTF-8" standalone="yes"?>
<Relationships xmlns="http://schemas.openxmlformats.org/package/2006/relationships"><Relationship Id="rId3" Type="http://schemas.microsoft.com/office/2011/relationships/chartStyle" Target="style24.xml"/><Relationship Id="rId2" Type="http://schemas.microsoft.com/office/2011/relationships/chartColorStyle" Target="colors24.xml"/><Relationship Id="rId1" Type="http://schemas.openxmlformats.org/officeDocument/2006/relationships/package" Target="../embeddings/Microsoft_Excel_Worksheet32.xlsx"/></Relationships>
</file>

<file path=ppt/charts/_rels/chart33.xml.rels><?xml version="1.0" encoding="UTF-8" standalone="yes"?>
<Relationships xmlns="http://schemas.openxmlformats.org/package/2006/relationships"><Relationship Id="rId3" Type="http://schemas.microsoft.com/office/2011/relationships/chartStyle" Target="style25.xml"/><Relationship Id="rId2" Type="http://schemas.microsoft.com/office/2011/relationships/chartColorStyle" Target="colors25.xml"/><Relationship Id="rId1" Type="http://schemas.openxmlformats.org/officeDocument/2006/relationships/package" Target="../embeddings/Microsoft_Excel_Worksheet33.xlsx"/></Relationships>
</file>

<file path=ppt/charts/_rels/chart34.xml.rels><?xml version="1.0" encoding="UTF-8" standalone="yes"?>
<Relationships xmlns="http://schemas.openxmlformats.org/package/2006/relationships"><Relationship Id="rId1" Type="http://schemas.openxmlformats.org/officeDocument/2006/relationships/package" Target="../embeddings/Microsoft_Excel_Worksheet34.xlsx"/></Relationships>
</file>

<file path=ppt/charts/_rels/chart35.xml.rels><?xml version="1.0" encoding="UTF-8" standalone="yes"?>
<Relationships xmlns="http://schemas.openxmlformats.org/package/2006/relationships"><Relationship Id="rId3" Type="http://schemas.microsoft.com/office/2011/relationships/chartStyle" Target="style26.xml"/><Relationship Id="rId2" Type="http://schemas.microsoft.com/office/2011/relationships/chartColorStyle" Target="colors26.xml"/><Relationship Id="rId1" Type="http://schemas.openxmlformats.org/officeDocument/2006/relationships/package" Target="../embeddings/Microsoft_Excel_Worksheet35.xlsx"/></Relationships>
</file>

<file path=ppt/charts/_rels/chart36.xml.rels><?xml version="1.0" encoding="UTF-8" standalone="yes"?>
<Relationships xmlns="http://schemas.openxmlformats.org/package/2006/relationships"><Relationship Id="rId3" Type="http://schemas.microsoft.com/office/2011/relationships/chartStyle" Target="style27.xml"/><Relationship Id="rId2" Type="http://schemas.microsoft.com/office/2011/relationships/chartColorStyle" Target="colors27.xml"/><Relationship Id="rId1" Type="http://schemas.openxmlformats.org/officeDocument/2006/relationships/package" Target="../embeddings/Microsoft_Excel_Worksheet36.xlsx"/></Relationships>
</file>

<file path=ppt/charts/_rels/chart37.xml.rels><?xml version="1.0" encoding="UTF-8" standalone="yes"?>
<Relationships xmlns="http://schemas.openxmlformats.org/package/2006/relationships"><Relationship Id="rId3" Type="http://schemas.microsoft.com/office/2011/relationships/chartStyle" Target="style28.xml"/><Relationship Id="rId2" Type="http://schemas.microsoft.com/office/2011/relationships/chartColorStyle" Target="colors28.xml"/><Relationship Id="rId1" Type="http://schemas.openxmlformats.org/officeDocument/2006/relationships/package" Target="../embeddings/Microsoft_Excel_Worksheet37.xlsx"/></Relationships>
</file>

<file path=ppt/charts/_rels/chart38.xml.rels><?xml version="1.0" encoding="UTF-8" standalone="yes"?>
<Relationships xmlns="http://schemas.openxmlformats.org/package/2006/relationships"><Relationship Id="rId1" Type="http://schemas.openxmlformats.org/officeDocument/2006/relationships/package" Target="../embeddings/Microsoft_Excel_Worksheet38.xlsx"/></Relationships>
</file>

<file path=ppt/charts/_rels/chart39.xml.rels><?xml version="1.0" encoding="UTF-8" standalone="yes"?>
<Relationships xmlns="http://schemas.openxmlformats.org/package/2006/relationships"><Relationship Id="rId3" Type="http://schemas.microsoft.com/office/2011/relationships/chartStyle" Target="style29.xml"/><Relationship Id="rId2" Type="http://schemas.microsoft.com/office/2011/relationships/chartColorStyle" Target="colors29.xml"/><Relationship Id="rId1" Type="http://schemas.openxmlformats.org/officeDocument/2006/relationships/package" Target="../embeddings/Microsoft_Excel_Worksheet39.xlsx"/></Relationships>
</file>

<file path=ppt/charts/_rels/chart40.xml.rels><?xml version="1.0" encoding="UTF-8" standalone="yes"?>
<Relationships xmlns="http://schemas.openxmlformats.org/package/2006/relationships"><Relationship Id="rId3" Type="http://schemas.microsoft.com/office/2011/relationships/chartStyle" Target="style30.xml"/><Relationship Id="rId2" Type="http://schemas.microsoft.com/office/2011/relationships/chartColorStyle" Target="colors30.xml"/><Relationship Id="rId1" Type="http://schemas.openxmlformats.org/officeDocument/2006/relationships/package" Target="../embeddings/Microsoft_Excel_Worksheet40.xlsx"/></Relationships>
</file>

<file path=ppt/charts/_rels/chart41.xml.rels><?xml version="1.0" encoding="UTF-8" standalone="yes"?>
<Relationships xmlns="http://schemas.openxmlformats.org/package/2006/relationships"><Relationship Id="rId3" Type="http://schemas.microsoft.com/office/2011/relationships/chartStyle" Target="style31.xml"/><Relationship Id="rId2" Type="http://schemas.microsoft.com/office/2011/relationships/chartColorStyle" Target="colors31.xml"/><Relationship Id="rId1" Type="http://schemas.openxmlformats.org/officeDocument/2006/relationships/package" Target="../embeddings/Microsoft_Excel_Worksheet41.xlsx"/></Relationships>
</file>

<file path=ppt/charts/_rels/chart42.xml.rels><?xml version="1.0" encoding="UTF-8" standalone="yes"?>
<Relationships xmlns="http://schemas.openxmlformats.org/package/2006/relationships"><Relationship Id="rId1" Type="http://schemas.openxmlformats.org/officeDocument/2006/relationships/package" Target="../embeddings/Microsoft_Excel_Worksheet42.xlsx"/></Relationships>
</file>

<file path=ppt/charts/_rels/chart43.xml.rels><?xml version="1.0" encoding="UTF-8" standalone="yes"?>
<Relationships xmlns="http://schemas.openxmlformats.org/package/2006/relationships"><Relationship Id="rId3" Type="http://schemas.microsoft.com/office/2011/relationships/chartStyle" Target="style32.xml"/><Relationship Id="rId2" Type="http://schemas.microsoft.com/office/2011/relationships/chartColorStyle" Target="colors32.xml"/><Relationship Id="rId1" Type="http://schemas.openxmlformats.org/officeDocument/2006/relationships/package" Target="../embeddings/Microsoft_Excel_Worksheet43.xlsx"/></Relationships>
</file>

<file path=ppt/charts/_rels/chart44.xml.rels><?xml version="1.0" encoding="UTF-8" standalone="yes"?>
<Relationships xmlns="http://schemas.openxmlformats.org/package/2006/relationships"><Relationship Id="rId3" Type="http://schemas.microsoft.com/office/2011/relationships/chartStyle" Target="style33.xml"/><Relationship Id="rId2" Type="http://schemas.microsoft.com/office/2011/relationships/chartColorStyle" Target="colors33.xml"/><Relationship Id="rId1" Type="http://schemas.openxmlformats.org/officeDocument/2006/relationships/package" Target="../embeddings/Microsoft_Excel_Worksheet44.xlsx"/></Relationships>
</file>

<file path=ppt/charts/_rels/chart45.xml.rels><?xml version="1.0" encoding="UTF-8" standalone="yes"?>
<Relationships xmlns="http://schemas.openxmlformats.org/package/2006/relationships"><Relationship Id="rId3" Type="http://schemas.microsoft.com/office/2011/relationships/chartStyle" Target="style34.xml"/><Relationship Id="rId2" Type="http://schemas.microsoft.com/office/2011/relationships/chartColorStyle" Target="colors34.xml"/><Relationship Id="rId1" Type="http://schemas.openxmlformats.org/officeDocument/2006/relationships/package" Target="../embeddings/Microsoft_Excel_Worksheet45.xlsx"/></Relationships>
</file>

<file path=ppt/charts/_rels/chart46.xml.rels><?xml version="1.0" encoding="UTF-8" standalone="yes"?>
<Relationships xmlns="http://schemas.openxmlformats.org/package/2006/relationships"><Relationship Id="rId1" Type="http://schemas.openxmlformats.org/officeDocument/2006/relationships/package" Target="../embeddings/Microsoft_Excel_Worksheet46.xlsx"/></Relationships>
</file>

<file path=ppt/charts/_rels/chart47.xml.rels><?xml version="1.0" encoding="UTF-8" standalone="yes"?>
<Relationships xmlns="http://schemas.openxmlformats.org/package/2006/relationships"><Relationship Id="rId3" Type="http://schemas.microsoft.com/office/2011/relationships/chartStyle" Target="style35.xml"/><Relationship Id="rId2" Type="http://schemas.microsoft.com/office/2011/relationships/chartColorStyle" Target="colors35.xml"/><Relationship Id="rId1" Type="http://schemas.openxmlformats.org/officeDocument/2006/relationships/package" Target="../embeddings/Microsoft_Excel_Worksheet47.xlsx"/></Relationships>
</file>

<file path=ppt/charts/_rels/chart48.xml.rels><?xml version="1.0" encoding="UTF-8" standalone="yes"?>
<Relationships xmlns="http://schemas.openxmlformats.org/package/2006/relationships"><Relationship Id="rId3" Type="http://schemas.microsoft.com/office/2011/relationships/chartStyle" Target="style36.xml"/><Relationship Id="rId2" Type="http://schemas.microsoft.com/office/2011/relationships/chartColorStyle" Target="colors36.xml"/><Relationship Id="rId1" Type="http://schemas.openxmlformats.org/officeDocument/2006/relationships/package" Target="../embeddings/Microsoft_Excel_Worksheet48.xlsx"/></Relationships>
</file>

<file path=ppt/charts/_rels/chart49.xml.rels><?xml version="1.0" encoding="UTF-8" standalone="yes"?>
<Relationships xmlns="http://schemas.openxmlformats.org/package/2006/relationships"><Relationship Id="rId3" Type="http://schemas.microsoft.com/office/2011/relationships/chartStyle" Target="style37.xml"/><Relationship Id="rId2" Type="http://schemas.microsoft.com/office/2011/relationships/chartColorStyle" Target="colors37.xml"/><Relationship Id="rId1" Type="http://schemas.openxmlformats.org/officeDocument/2006/relationships/package" Target="../embeddings/Microsoft_Excel_Worksheet49.xlsx"/></Relationships>
</file>

<file path=ppt/charts/_rels/chart50.xml.rels><?xml version="1.0" encoding="UTF-8" standalone="yes"?>
<Relationships xmlns="http://schemas.openxmlformats.org/package/2006/relationships"><Relationship Id="rId1" Type="http://schemas.openxmlformats.org/officeDocument/2006/relationships/package" Target="../embeddings/Microsoft_Excel_Worksheet50.xlsx"/></Relationships>
</file>

<file path=ppt/charts/_rels/chart51.xml.rels><?xml version="1.0" encoding="UTF-8" standalone="yes"?>
<Relationships xmlns="http://schemas.openxmlformats.org/package/2006/relationships"><Relationship Id="rId3" Type="http://schemas.microsoft.com/office/2011/relationships/chartStyle" Target="style38.xml"/><Relationship Id="rId2" Type="http://schemas.microsoft.com/office/2011/relationships/chartColorStyle" Target="colors38.xml"/><Relationship Id="rId1" Type="http://schemas.openxmlformats.org/officeDocument/2006/relationships/package" Target="../embeddings/Microsoft_Excel_Worksheet51.xlsx"/></Relationships>
</file>

<file path=ppt/charts/_rels/chart52.xml.rels><?xml version="1.0" encoding="UTF-8" standalone="yes"?>
<Relationships xmlns="http://schemas.openxmlformats.org/package/2006/relationships"><Relationship Id="rId3" Type="http://schemas.microsoft.com/office/2011/relationships/chartStyle" Target="style39.xml"/><Relationship Id="rId2" Type="http://schemas.microsoft.com/office/2011/relationships/chartColorStyle" Target="colors39.xml"/><Relationship Id="rId1" Type="http://schemas.openxmlformats.org/officeDocument/2006/relationships/package" Target="../embeddings/Microsoft_Excel_Worksheet52.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fr-FR"/>
  <c:roundedCorners val="0"/>
  <mc:AlternateContent xmlns:mc="http://schemas.openxmlformats.org/markup-compatibility/2006">
    <mc:Choice xmlns:c14="http://schemas.microsoft.com/office/drawing/2007/8/2/chart" Requires="c14">
      <c14:style val="108"/>
    </mc:Choice>
    <mc:Fallback>
      <c:style val="8"/>
    </mc:Fallback>
  </mc:AlternateContent>
  <c:chart>
    <c:autoTitleDeleted val="1"/>
    <c:plotArea>
      <c:layout/>
      <c:pieChart>
        <c:varyColors val="1"/>
        <c:ser>
          <c:idx val="0"/>
          <c:order val="0"/>
          <c:tx>
            <c:strRef>
              <c:f>Feuil1!$B$1</c:f>
              <c:strCache>
                <c:ptCount val="1"/>
                <c:pt idx="0">
                  <c:v>Ventes</c:v>
                </c:pt>
              </c:strCache>
            </c:strRef>
          </c:tx>
          <c:dPt>
            <c:idx val="0"/>
            <c:bubble3D val="0"/>
            <c:spPr>
              <a:solidFill>
                <a:schemeClr val="accent6">
                  <a:shade val="58000"/>
                </a:schemeClr>
              </a:solidFill>
              <a:ln w="6350" cap="flat" cmpd="sng" algn="ctr">
                <a:solidFill>
                  <a:schemeClr val="accent6">
                    <a:shade val="50000"/>
                  </a:schemeClr>
                </a:solidFill>
                <a:prstDash val="solid"/>
                <a:round/>
              </a:ln>
              <a:effectLst/>
            </c:spPr>
            <c:extLst xmlns:c16r2="http://schemas.microsoft.com/office/drawing/2015/06/chart">
              <c:ext xmlns:c16="http://schemas.microsoft.com/office/drawing/2014/chart" uri="{C3380CC4-5D6E-409C-BE32-E72D297353CC}">
                <c16:uniqueId val="{00000001-C4F5-4003-B852-5C9B6B1E9E00}"/>
              </c:ext>
            </c:extLst>
          </c:dPt>
          <c:dPt>
            <c:idx val="1"/>
            <c:bubble3D val="0"/>
            <c:spPr>
              <a:solidFill>
                <a:schemeClr val="accent6">
                  <a:shade val="86000"/>
                </a:schemeClr>
              </a:solidFill>
              <a:ln w="6350" cap="flat" cmpd="sng" algn="ctr">
                <a:solidFill>
                  <a:schemeClr val="accent6">
                    <a:shade val="50000"/>
                  </a:schemeClr>
                </a:solidFill>
                <a:prstDash val="solid"/>
                <a:round/>
              </a:ln>
              <a:effectLst/>
            </c:spPr>
            <c:extLst xmlns:c16r2="http://schemas.microsoft.com/office/drawing/2015/06/chart">
              <c:ext xmlns:c16="http://schemas.microsoft.com/office/drawing/2014/chart" uri="{C3380CC4-5D6E-409C-BE32-E72D297353CC}">
                <c16:uniqueId val="{00000003-C4F5-4003-B852-5C9B6B1E9E00}"/>
              </c:ext>
            </c:extLst>
          </c:dPt>
          <c:dPt>
            <c:idx val="2"/>
            <c:bubble3D val="0"/>
            <c:spPr>
              <a:solidFill>
                <a:schemeClr val="accent6">
                  <a:tint val="86000"/>
                </a:schemeClr>
              </a:solidFill>
              <a:ln w="6350" cap="flat" cmpd="sng" algn="ctr">
                <a:solidFill>
                  <a:schemeClr val="accent6">
                    <a:shade val="50000"/>
                  </a:schemeClr>
                </a:solidFill>
                <a:prstDash val="solid"/>
                <a:round/>
              </a:ln>
              <a:effectLst/>
            </c:spPr>
            <c:extLst xmlns:c16r2="http://schemas.microsoft.com/office/drawing/2015/06/chart">
              <c:ext xmlns:c16="http://schemas.microsoft.com/office/drawing/2014/chart" uri="{C3380CC4-5D6E-409C-BE32-E72D297353CC}">
                <c16:uniqueId val="{00000005-C4F5-4003-B852-5C9B6B1E9E00}"/>
              </c:ext>
            </c:extLst>
          </c:dPt>
          <c:dPt>
            <c:idx val="3"/>
            <c:bubble3D val="0"/>
            <c:spPr>
              <a:solidFill>
                <a:schemeClr val="accent6">
                  <a:tint val="58000"/>
                </a:schemeClr>
              </a:solidFill>
              <a:ln w="6350" cap="flat" cmpd="sng" algn="ctr">
                <a:solidFill>
                  <a:schemeClr val="accent6">
                    <a:shade val="50000"/>
                  </a:schemeClr>
                </a:solidFill>
                <a:prstDash val="solid"/>
                <a:round/>
              </a:ln>
              <a:effectLst/>
            </c:spPr>
            <c:extLst xmlns:c16r2="http://schemas.microsoft.com/office/drawing/2015/06/chart">
              <c:ext xmlns:c16="http://schemas.microsoft.com/office/drawing/2014/chart" uri="{C3380CC4-5D6E-409C-BE32-E72D297353CC}">
                <c16:uniqueId val="{00000007-C4F5-4003-B852-5C9B6B1E9E00}"/>
              </c:ext>
            </c:extLst>
          </c:dPt>
          <c:cat>
            <c:strRef>
              <c:f>Feuil1!$A$2:$A$5</c:f>
              <c:strCache>
                <c:ptCount val="4"/>
                <c:pt idx="0">
                  <c:v>1er trim.</c:v>
                </c:pt>
                <c:pt idx="1">
                  <c:v>2e trim.</c:v>
                </c:pt>
                <c:pt idx="2">
                  <c:v>3e trim.</c:v>
                </c:pt>
                <c:pt idx="3">
                  <c:v>4e trim.</c:v>
                </c:pt>
              </c:strCache>
            </c:strRef>
          </c:cat>
          <c:val>
            <c:numRef>
              <c:f>Feuil1!$B$2:$B$5</c:f>
              <c:numCache>
                <c:formatCode>General</c:formatCode>
                <c:ptCount val="4"/>
                <c:pt idx="0">
                  <c:v>8.1999999999999993</c:v>
                </c:pt>
                <c:pt idx="1">
                  <c:v>6.2</c:v>
                </c:pt>
                <c:pt idx="2">
                  <c:v>4.9000000000000004</c:v>
                </c:pt>
                <c:pt idx="3">
                  <c:v>9.6999999999999993</c:v>
                </c:pt>
              </c:numCache>
            </c:numRef>
          </c:val>
          <c:extLst xmlns:c16r2="http://schemas.microsoft.com/office/drawing/2015/06/chart">
            <c:ext xmlns:c16="http://schemas.microsoft.com/office/drawing/2014/chart" uri="{C3380CC4-5D6E-409C-BE32-E72D297353CC}">
              <c16:uniqueId val="{00000008-C4F5-4003-B852-5C9B6B1E9E00}"/>
            </c:ext>
          </c:extLst>
        </c:ser>
        <c:dLbls>
          <c:showLegendKey val="0"/>
          <c:showVal val="0"/>
          <c:showCatName val="0"/>
          <c:showSerName val="0"/>
          <c:showPercent val="0"/>
          <c:showBubbleSize val="0"/>
          <c:showLeaderLines val="1"/>
        </c:dLbls>
        <c:firstSliceAng val="0"/>
      </c:pieChart>
      <c:spPr>
        <a:noFill/>
        <a:ln>
          <a:noFill/>
        </a:ln>
        <a:effectLst/>
      </c:spPr>
    </c:plotArea>
    <c:legend>
      <c:legendPos val="r"/>
      <c:overlay val="0"/>
      <c:spPr>
        <a:noFill/>
        <a:ln>
          <a:noFill/>
        </a:ln>
        <a:effectLst/>
      </c:spPr>
      <c:txPr>
        <a:bodyPr rot="0" spcFirstLastPara="1" vertOverflow="ellipsis" vert="horz" wrap="square" anchor="ctr" anchorCtr="1"/>
        <a:lstStyle/>
        <a:p>
          <a:pPr>
            <a:defRPr sz="1000" b="0" i="0" u="none" strike="noStrike" kern="1200" baseline="0">
              <a:solidFill>
                <a:schemeClr val="dk1"/>
              </a:solidFill>
              <a:latin typeface="Arial Narrow" panose="020B0606020202030204" pitchFamily="34" charset="0"/>
              <a:ea typeface="+mn-ea"/>
              <a:cs typeface="+mn-cs"/>
            </a:defRPr>
          </a:pPr>
          <a:endParaRPr lang="fr-FR"/>
        </a:p>
      </c:txPr>
    </c:legend>
    <c:plotVisOnly val="1"/>
    <c:dispBlanksAs val="gap"/>
    <c:showDLblsOverMax val="0"/>
  </c:chart>
  <c:spPr>
    <a:solidFill>
      <a:schemeClr val="lt1"/>
    </a:solidFill>
    <a:ln w="6350" cap="flat" cmpd="sng" algn="ctr">
      <a:noFill/>
      <a:prstDash val="solid"/>
      <a:round/>
    </a:ln>
    <a:effectLst/>
  </c:spPr>
  <c:txPr>
    <a:bodyPr/>
    <a:lstStyle/>
    <a:p>
      <a:pPr>
        <a:defRPr sz="1800"/>
      </a:pPr>
      <a:endParaRPr lang="fr-FR"/>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fr-FR"/>
  <c:roundedCorners val="0"/>
  <mc:AlternateContent xmlns:mc="http://schemas.openxmlformats.org/markup-compatibility/2006">
    <mc:Choice xmlns:c14="http://schemas.microsoft.com/office/drawing/2007/8/2/chart" Requires="c14">
      <c14:style val="108"/>
    </mc:Choice>
    <mc:Fallback>
      <c:style val="8"/>
    </mc:Fallback>
  </mc:AlternateContent>
  <c:chart>
    <c:autoTitleDeleted val="0"/>
    <c:plotArea>
      <c:layout/>
      <c:barChart>
        <c:barDir val="col"/>
        <c:grouping val="clustered"/>
        <c:varyColors val="0"/>
        <c:ser>
          <c:idx val="0"/>
          <c:order val="0"/>
          <c:tx>
            <c:strRef>
              <c:f>Feuil1!$B$1</c:f>
              <c:strCache>
                <c:ptCount val="1"/>
                <c:pt idx="0">
                  <c:v>Série 1</c:v>
                </c:pt>
              </c:strCache>
            </c:strRef>
          </c:tx>
          <c:spPr>
            <a:solidFill>
              <a:srgbClr val="C00000"/>
            </a:solidFill>
          </c:spPr>
          <c:invertIfNegative val="0"/>
          <c:cat>
            <c:strRef>
              <c:f>Feuil1!$A$2:$A$5</c:f>
              <c:strCache>
                <c:ptCount val="4"/>
                <c:pt idx="0">
                  <c:v>1er trimestre</c:v>
                </c:pt>
                <c:pt idx="1">
                  <c:v>2ème trimestre</c:v>
                </c:pt>
                <c:pt idx="2">
                  <c:v>3ème trimestre</c:v>
                </c:pt>
                <c:pt idx="3">
                  <c:v>4ème trimestre</c:v>
                </c:pt>
              </c:strCache>
            </c:strRef>
          </c:cat>
          <c:val>
            <c:numRef>
              <c:f>Feuil1!$B$2:$B$5</c:f>
              <c:numCache>
                <c:formatCode>General</c:formatCode>
                <c:ptCount val="4"/>
                <c:pt idx="0">
                  <c:v>4.3</c:v>
                </c:pt>
                <c:pt idx="1">
                  <c:v>2.5</c:v>
                </c:pt>
                <c:pt idx="2">
                  <c:v>3.5</c:v>
                </c:pt>
                <c:pt idx="3">
                  <c:v>4.5</c:v>
                </c:pt>
              </c:numCache>
            </c:numRef>
          </c:val>
          <c:extLst xmlns:c16r2="http://schemas.microsoft.com/office/drawing/2015/06/chart">
            <c:ext xmlns:c16="http://schemas.microsoft.com/office/drawing/2014/chart" uri="{C3380CC4-5D6E-409C-BE32-E72D297353CC}">
              <c16:uniqueId val="{00000000-81B5-4B43-9D48-38586191E7D2}"/>
            </c:ext>
          </c:extLst>
        </c:ser>
        <c:ser>
          <c:idx val="1"/>
          <c:order val="1"/>
          <c:tx>
            <c:strRef>
              <c:f>Feuil1!$C$1</c:f>
              <c:strCache>
                <c:ptCount val="1"/>
                <c:pt idx="0">
                  <c:v>Série 2</c:v>
                </c:pt>
              </c:strCache>
            </c:strRef>
          </c:tx>
          <c:spPr>
            <a:solidFill>
              <a:srgbClr val="FF0000"/>
            </a:solidFill>
          </c:spPr>
          <c:invertIfNegative val="0"/>
          <c:cat>
            <c:strRef>
              <c:f>Feuil1!$A$2:$A$5</c:f>
              <c:strCache>
                <c:ptCount val="4"/>
                <c:pt idx="0">
                  <c:v>1er trimestre</c:v>
                </c:pt>
                <c:pt idx="1">
                  <c:v>2ème trimestre</c:v>
                </c:pt>
                <c:pt idx="2">
                  <c:v>3ème trimestre</c:v>
                </c:pt>
                <c:pt idx="3">
                  <c:v>4ème trimestre</c:v>
                </c:pt>
              </c:strCache>
            </c:strRef>
          </c:cat>
          <c:val>
            <c:numRef>
              <c:f>Feuil1!$C$2:$C$5</c:f>
              <c:numCache>
                <c:formatCode>General</c:formatCode>
                <c:ptCount val="4"/>
                <c:pt idx="0">
                  <c:v>2.4</c:v>
                </c:pt>
                <c:pt idx="1">
                  <c:v>4.4000000000000004</c:v>
                </c:pt>
                <c:pt idx="2">
                  <c:v>1.8</c:v>
                </c:pt>
                <c:pt idx="3">
                  <c:v>2.8</c:v>
                </c:pt>
              </c:numCache>
            </c:numRef>
          </c:val>
          <c:extLst xmlns:c16r2="http://schemas.microsoft.com/office/drawing/2015/06/chart">
            <c:ext xmlns:c16="http://schemas.microsoft.com/office/drawing/2014/chart" uri="{C3380CC4-5D6E-409C-BE32-E72D297353CC}">
              <c16:uniqueId val="{00000001-81B5-4B43-9D48-38586191E7D2}"/>
            </c:ext>
          </c:extLst>
        </c:ser>
        <c:ser>
          <c:idx val="2"/>
          <c:order val="2"/>
          <c:tx>
            <c:strRef>
              <c:f>Feuil1!$D$1</c:f>
              <c:strCache>
                <c:ptCount val="1"/>
                <c:pt idx="0">
                  <c:v>Série 3</c:v>
                </c:pt>
              </c:strCache>
            </c:strRef>
          </c:tx>
          <c:spPr>
            <a:solidFill>
              <a:srgbClr val="FF5D5D"/>
            </a:solidFill>
          </c:spPr>
          <c:invertIfNegative val="0"/>
          <c:cat>
            <c:strRef>
              <c:f>Feuil1!$A$2:$A$5</c:f>
              <c:strCache>
                <c:ptCount val="4"/>
                <c:pt idx="0">
                  <c:v>1er trimestre</c:v>
                </c:pt>
                <c:pt idx="1">
                  <c:v>2ème trimestre</c:v>
                </c:pt>
                <c:pt idx="2">
                  <c:v>3ème trimestre</c:v>
                </c:pt>
                <c:pt idx="3">
                  <c:v>4ème trimestre</c:v>
                </c:pt>
              </c:strCache>
            </c:strRef>
          </c:cat>
          <c:val>
            <c:numRef>
              <c:f>Feuil1!$D$2:$D$5</c:f>
              <c:numCache>
                <c:formatCode>General</c:formatCode>
                <c:ptCount val="4"/>
                <c:pt idx="0">
                  <c:v>2</c:v>
                </c:pt>
                <c:pt idx="1">
                  <c:v>2</c:v>
                </c:pt>
                <c:pt idx="2">
                  <c:v>3</c:v>
                </c:pt>
                <c:pt idx="3">
                  <c:v>5</c:v>
                </c:pt>
              </c:numCache>
            </c:numRef>
          </c:val>
          <c:extLst xmlns:c16r2="http://schemas.microsoft.com/office/drawing/2015/06/chart">
            <c:ext xmlns:c16="http://schemas.microsoft.com/office/drawing/2014/chart" uri="{C3380CC4-5D6E-409C-BE32-E72D297353CC}">
              <c16:uniqueId val="{00000002-81B5-4B43-9D48-38586191E7D2}"/>
            </c:ext>
          </c:extLst>
        </c:ser>
        <c:dLbls>
          <c:showLegendKey val="0"/>
          <c:showVal val="0"/>
          <c:showCatName val="0"/>
          <c:showSerName val="0"/>
          <c:showPercent val="0"/>
          <c:showBubbleSize val="0"/>
        </c:dLbls>
        <c:gapWidth val="150"/>
        <c:axId val="186994688"/>
        <c:axId val="186996224"/>
      </c:barChart>
      <c:catAx>
        <c:axId val="186994688"/>
        <c:scaling>
          <c:orientation val="minMax"/>
        </c:scaling>
        <c:delete val="0"/>
        <c:axPos val="b"/>
        <c:numFmt formatCode="General" sourceLinked="0"/>
        <c:majorTickMark val="out"/>
        <c:minorTickMark val="none"/>
        <c:tickLblPos val="nextTo"/>
        <c:txPr>
          <a:bodyPr/>
          <a:lstStyle/>
          <a:p>
            <a:pPr>
              <a:defRPr sz="1000">
                <a:latin typeface="Arial Narrow" panose="020B0606020202030204" pitchFamily="34" charset="0"/>
              </a:defRPr>
            </a:pPr>
            <a:endParaRPr lang="fr-FR"/>
          </a:p>
        </c:txPr>
        <c:crossAx val="186996224"/>
        <c:crosses val="autoZero"/>
        <c:auto val="1"/>
        <c:lblAlgn val="ctr"/>
        <c:lblOffset val="100"/>
        <c:noMultiLvlLbl val="0"/>
      </c:catAx>
      <c:valAx>
        <c:axId val="186996224"/>
        <c:scaling>
          <c:orientation val="minMax"/>
        </c:scaling>
        <c:delete val="0"/>
        <c:axPos val="l"/>
        <c:majorGridlines/>
        <c:numFmt formatCode="General" sourceLinked="1"/>
        <c:majorTickMark val="out"/>
        <c:minorTickMark val="none"/>
        <c:tickLblPos val="nextTo"/>
        <c:txPr>
          <a:bodyPr/>
          <a:lstStyle/>
          <a:p>
            <a:pPr>
              <a:defRPr sz="600"/>
            </a:pPr>
            <a:endParaRPr lang="fr-FR"/>
          </a:p>
        </c:txPr>
        <c:crossAx val="186994688"/>
        <c:crosses val="autoZero"/>
        <c:crossBetween val="between"/>
      </c:valAx>
    </c:plotArea>
    <c:legend>
      <c:legendPos val="r"/>
      <c:overlay val="0"/>
      <c:txPr>
        <a:bodyPr/>
        <a:lstStyle/>
        <a:p>
          <a:pPr>
            <a:defRPr sz="1000">
              <a:latin typeface="Arial Narrow" panose="020B0606020202030204" pitchFamily="34" charset="0"/>
            </a:defRPr>
          </a:pPr>
          <a:endParaRPr lang="fr-FR"/>
        </a:p>
      </c:txPr>
    </c:legend>
    <c:plotVisOnly val="1"/>
    <c:dispBlanksAs val="gap"/>
    <c:showDLblsOverMax val="0"/>
  </c:chart>
  <c:txPr>
    <a:bodyPr/>
    <a:lstStyle/>
    <a:p>
      <a:pPr>
        <a:defRPr sz="1800"/>
      </a:pPr>
      <a:endParaRPr lang="fr-FR"/>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fr-FR"/>
  <c:roundedCorners val="0"/>
  <mc:AlternateContent xmlns:mc="http://schemas.openxmlformats.org/markup-compatibility/2006">
    <mc:Choice xmlns:c14="http://schemas.microsoft.com/office/drawing/2007/8/2/chart" Requires="c14">
      <c14:style val="105"/>
    </mc:Choice>
    <mc:Fallback>
      <c:style val="5"/>
    </mc:Fallback>
  </mc:AlternateContent>
  <c:chart>
    <c:autoTitleDeleted val="1"/>
    <c:plotArea>
      <c:layout/>
      <c:pieChart>
        <c:varyColors val="1"/>
        <c:ser>
          <c:idx val="0"/>
          <c:order val="0"/>
          <c:tx>
            <c:strRef>
              <c:f>Feuil1!$B$1</c:f>
              <c:strCache>
                <c:ptCount val="1"/>
                <c:pt idx="0">
                  <c:v>Ventes</c:v>
                </c:pt>
              </c:strCache>
            </c:strRef>
          </c:tx>
          <c:dPt>
            <c:idx val="0"/>
            <c:bubble3D val="0"/>
            <c:spPr>
              <a:solidFill>
                <a:schemeClr val="accent3">
                  <a:tint val="58000"/>
                </a:schemeClr>
              </a:solidFill>
              <a:ln w="6350" cap="flat" cmpd="sng" algn="ctr">
                <a:solidFill>
                  <a:schemeClr val="accent3">
                    <a:shade val="50000"/>
                  </a:schemeClr>
                </a:solidFill>
                <a:prstDash val="solid"/>
                <a:round/>
              </a:ln>
              <a:effectLst/>
            </c:spPr>
            <c:extLst xmlns:c16r2="http://schemas.microsoft.com/office/drawing/2015/06/chart">
              <c:ext xmlns:c16="http://schemas.microsoft.com/office/drawing/2014/chart" uri="{C3380CC4-5D6E-409C-BE32-E72D297353CC}">
                <c16:uniqueId val="{00000001-7163-4932-9184-71457D3607F1}"/>
              </c:ext>
            </c:extLst>
          </c:dPt>
          <c:dPt>
            <c:idx val="1"/>
            <c:bubble3D val="0"/>
            <c:spPr>
              <a:solidFill>
                <a:schemeClr val="accent3">
                  <a:tint val="86000"/>
                </a:schemeClr>
              </a:solidFill>
              <a:ln w="6350" cap="flat" cmpd="sng" algn="ctr">
                <a:solidFill>
                  <a:schemeClr val="accent3">
                    <a:shade val="50000"/>
                  </a:schemeClr>
                </a:solidFill>
                <a:prstDash val="solid"/>
                <a:round/>
              </a:ln>
              <a:effectLst/>
            </c:spPr>
            <c:extLst xmlns:c16r2="http://schemas.microsoft.com/office/drawing/2015/06/chart">
              <c:ext xmlns:c16="http://schemas.microsoft.com/office/drawing/2014/chart" uri="{C3380CC4-5D6E-409C-BE32-E72D297353CC}">
                <c16:uniqueId val="{00000003-7163-4932-9184-71457D3607F1}"/>
              </c:ext>
            </c:extLst>
          </c:dPt>
          <c:dPt>
            <c:idx val="2"/>
            <c:bubble3D val="0"/>
            <c:spPr>
              <a:solidFill>
                <a:schemeClr val="accent3">
                  <a:shade val="86000"/>
                </a:schemeClr>
              </a:solidFill>
              <a:ln w="6350" cap="flat" cmpd="sng" algn="ctr">
                <a:solidFill>
                  <a:schemeClr val="accent3">
                    <a:shade val="50000"/>
                  </a:schemeClr>
                </a:solidFill>
                <a:prstDash val="solid"/>
                <a:round/>
              </a:ln>
              <a:effectLst/>
            </c:spPr>
            <c:extLst xmlns:c16r2="http://schemas.microsoft.com/office/drawing/2015/06/chart">
              <c:ext xmlns:c16="http://schemas.microsoft.com/office/drawing/2014/chart" uri="{C3380CC4-5D6E-409C-BE32-E72D297353CC}">
                <c16:uniqueId val="{00000005-7163-4932-9184-71457D3607F1}"/>
              </c:ext>
            </c:extLst>
          </c:dPt>
          <c:dPt>
            <c:idx val="3"/>
            <c:bubble3D val="0"/>
            <c:spPr>
              <a:solidFill>
                <a:schemeClr val="accent3">
                  <a:shade val="58000"/>
                </a:schemeClr>
              </a:solidFill>
              <a:ln w="6350" cap="flat" cmpd="sng" algn="ctr">
                <a:solidFill>
                  <a:schemeClr val="accent3">
                    <a:shade val="50000"/>
                  </a:schemeClr>
                </a:solidFill>
                <a:prstDash val="solid"/>
                <a:round/>
              </a:ln>
              <a:effectLst/>
            </c:spPr>
            <c:extLst xmlns:c16r2="http://schemas.microsoft.com/office/drawing/2015/06/chart">
              <c:ext xmlns:c16="http://schemas.microsoft.com/office/drawing/2014/chart" uri="{C3380CC4-5D6E-409C-BE32-E72D297353CC}">
                <c16:uniqueId val="{00000007-7163-4932-9184-71457D3607F1}"/>
              </c:ext>
            </c:extLst>
          </c:dPt>
          <c:cat>
            <c:strRef>
              <c:f>Feuil1!$A$2:$A$5</c:f>
              <c:strCache>
                <c:ptCount val="4"/>
                <c:pt idx="0">
                  <c:v>1er trim.</c:v>
                </c:pt>
                <c:pt idx="1">
                  <c:v>2e trim.</c:v>
                </c:pt>
                <c:pt idx="2">
                  <c:v>3e trim.</c:v>
                </c:pt>
                <c:pt idx="3">
                  <c:v>4e trim.</c:v>
                </c:pt>
              </c:strCache>
            </c:strRef>
          </c:cat>
          <c:val>
            <c:numRef>
              <c:f>Feuil1!$B$2:$B$5</c:f>
              <c:numCache>
                <c:formatCode>General</c:formatCode>
                <c:ptCount val="4"/>
                <c:pt idx="0">
                  <c:v>8.1999999999999993</c:v>
                </c:pt>
                <c:pt idx="1">
                  <c:v>6.2</c:v>
                </c:pt>
                <c:pt idx="2">
                  <c:v>4.9000000000000004</c:v>
                </c:pt>
                <c:pt idx="3">
                  <c:v>9.6999999999999993</c:v>
                </c:pt>
              </c:numCache>
            </c:numRef>
          </c:val>
          <c:extLst xmlns:c16r2="http://schemas.microsoft.com/office/drawing/2015/06/chart">
            <c:ext xmlns:c16="http://schemas.microsoft.com/office/drawing/2014/chart" uri="{C3380CC4-5D6E-409C-BE32-E72D297353CC}">
              <c16:uniqueId val="{00000008-7163-4932-9184-71457D3607F1}"/>
            </c:ext>
          </c:extLst>
        </c:ser>
        <c:dLbls>
          <c:showLegendKey val="0"/>
          <c:showVal val="0"/>
          <c:showCatName val="0"/>
          <c:showSerName val="0"/>
          <c:showPercent val="0"/>
          <c:showBubbleSize val="0"/>
          <c:showLeaderLines val="1"/>
        </c:dLbls>
        <c:firstSliceAng val="0"/>
      </c:pieChart>
      <c:spPr>
        <a:noFill/>
        <a:ln>
          <a:noFill/>
        </a:ln>
        <a:effectLst/>
      </c:spPr>
    </c:plotArea>
    <c:legend>
      <c:legendPos val="r"/>
      <c:overlay val="0"/>
      <c:spPr>
        <a:noFill/>
        <a:ln>
          <a:noFill/>
        </a:ln>
        <a:effectLst/>
      </c:spPr>
      <c:txPr>
        <a:bodyPr rot="0" spcFirstLastPara="1" vertOverflow="ellipsis" vert="horz" wrap="square" anchor="ctr" anchorCtr="1"/>
        <a:lstStyle/>
        <a:p>
          <a:pPr>
            <a:defRPr sz="1000" b="0" i="0" u="none" strike="noStrike" kern="1200" baseline="0">
              <a:solidFill>
                <a:schemeClr val="dk1"/>
              </a:solidFill>
              <a:latin typeface="Arial Narrow" panose="020B0606020202030204" pitchFamily="34" charset="0"/>
              <a:ea typeface="+mn-ea"/>
              <a:cs typeface="+mn-cs"/>
            </a:defRPr>
          </a:pPr>
          <a:endParaRPr lang="fr-FR"/>
        </a:p>
      </c:txPr>
    </c:legend>
    <c:plotVisOnly val="1"/>
    <c:dispBlanksAs val="gap"/>
    <c:showDLblsOverMax val="0"/>
  </c:chart>
  <c:spPr>
    <a:solidFill>
      <a:schemeClr val="lt1"/>
    </a:solidFill>
    <a:ln w="6350" cap="flat" cmpd="sng" algn="ctr">
      <a:noFill/>
      <a:prstDash val="solid"/>
      <a:round/>
    </a:ln>
    <a:effectLst/>
  </c:spPr>
  <c:txPr>
    <a:bodyPr/>
    <a:lstStyle/>
    <a:p>
      <a:pPr>
        <a:defRPr sz="1800"/>
      </a:pPr>
      <a:endParaRPr lang="fr-FR"/>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fr-FR"/>
  <c:roundedCorners val="0"/>
  <mc:AlternateContent xmlns:mc="http://schemas.openxmlformats.org/markup-compatibility/2006">
    <mc:Choice xmlns:c14="http://schemas.microsoft.com/office/drawing/2007/8/2/chart" Requires="c14">
      <c14:style val="106"/>
    </mc:Choice>
    <mc:Fallback>
      <c:style val="6"/>
    </mc:Fallback>
  </mc:AlternateContent>
  <c:chart>
    <c:autoTitleDeleted val="0"/>
    <c:plotArea>
      <c:layout/>
      <c:barChart>
        <c:barDir val="col"/>
        <c:grouping val="clustered"/>
        <c:varyColors val="0"/>
        <c:ser>
          <c:idx val="0"/>
          <c:order val="0"/>
          <c:tx>
            <c:strRef>
              <c:f>Feuil1!$B$1</c:f>
              <c:strCache>
                <c:ptCount val="1"/>
                <c:pt idx="0">
                  <c:v>Série 1</c:v>
                </c:pt>
              </c:strCache>
            </c:strRef>
          </c:tx>
          <c:spPr>
            <a:solidFill>
              <a:schemeClr val="accent4">
                <a:tint val="65000"/>
              </a:schemeClr>
            </a:solidFill>
            <a:ln>
              <a:noFill/>
            </a:ln>
            <a:effectLst/>
          </c:spPr>
          <c:invertIfNegative val="0"/>
          <c:cat>
            <c:strRef>
              <c:f>Feuil1!$A$2:$A$5</c:f>
              <c:strCache>
                <c:ptCount val="4"/>
                <c:pt idx="0">
                  <c:v>1er trimestre</c:v>
                </c:pt>
                <c:pt idx="1">
                  <c:v>2ème trimestre</c:v>
                </c:pt>
                <c:pt idx="2">
                  <c:v>3ème trimestre</c:v>
                </c:pt>
                <c:pt idx="3">
                  <c:v>4ème trimestre</c:v>
                </c:pt>
              </c:strCache>
            </c:strRef>
          </c:cat>
          <c:val>
            <c:numRef>
              <c:f>Feuil1!$B$2:$B$5</c:f>
              <c:numCache>
                <c:formatCode>General</c:formatCode>
                <c:ptCount val="4"/>
                <c:pt idx="0">
                  <c:v>4.3</c:v>
                </c:pt>
                <c:pt idx="1">
                  <c:v>2.5</c:v>
                </c:pt>
                <c:pt idx="2">
                  <c:v>3.5</c:v>
                </c:pt>
                <c:pt idx="3">
                  <c:v>4.5</c:v>
                </c:pt>
              </c:numCache>
            </c:numRef>
          </c:val>
          <c:extLst xmlns:c16r2="http://schemas.microsoft.com/office/drawing/2015/06/chart">
            <c:ext xmlns:c16="http://schemas.microsoft.com/office/drawing/2014/chart" uri="{C3380CC4-5D6E-409C-BE32-E72D297353CC}">
              <c16:uniqueId val="{00000000-ABE5-43A6-B7DE-6D74EB34AC15}"/>
            </c:ext>
          </c:extLst>
        </c:ser>
        <c:ser>
          <c:idx val="1"/>
          <c:order val="1"/>
          <c:tx>
            <c:strRef>
              <c:f>Feuil1!$C$1</c:f>
              <c:strCache>
                <c:ptCount val="1"/>
                <c:pt idx="0">
                  <c:v>Série 2</c:v>
                </c:pt>
              </c:strCache>
            </c:strRef>
          </c:tx>
          <c:spPr>
            <a:solidFill>
              <a:schemeClr val="accent4"/>
            </a:solidFill>
            <a:ln>
              <a:noFill/>
            </a:ln>
            <a:effectLst/>
          </c:spPr>
          <c:invertIfNegative val="0"/>
          <c:cat>
            <c:strRef>
              <c:f>Feuil1!$A$2:$A$5</c:f>
              <c:strCache>
                <c:ptCount val="4"/>
                <c:pt idx="0">
                  <c:v>1er trimestre</c:v>
                </c:pt>
                <c:pt idx="1">
                  <c:v>2ème trimestre</c:v>
                </c:pt>
                <c:pt idx="2">
                  <c:v>3ème trimestre</c:v>
                </c:pt>
                <c:pt idx="3">
                  <c:v>4ème trimestre</c:v>
                </c:pt>
              </c:strCache>
            </c:strRef>
          </c:cat>
          <c:val>
            <c:numRef>
              <c:f>Feuil1!$C$2:$C$5</c:f>
              <c:numCache>
                <c:formatCode>General</c:formatCode>
                <c:ptCount val="4"/>
                <c:pt idx="0">
                  <c:v>2.4</c:v>
                </c:pt>
                <c:pt idx="1">
                  <c:v>4.4000000000000004</c:v>
                </c:pt>
                <c:pt idx="2">
                  <c:v>1.8</c:v>
                </c:pt>
                <c:pt idx="3">
                  <c:v>2.8</c:v>
                </c:pt>
              </c:numCache>
            </c:numRef>
          </c:val>
          <c:extLst xmlns:c16r2="http://schemas.microsoft.com/office/drawing/2015/06/chart">
            <c:ext xmlns:c16="http://schemas.microsoft.com/office/drawing/2014/chart" uri="{C3380CC4-5D6E-409C-BE32-E72D297353CC}">
              <c16:uniqueId val="{00000001-ABE5-43A6-B7DE-6D74EB34AC15}"/>
            </c:ext>
          </c:extLst>
        </c:ser>
        <c:ser>
          <c:idx val="2"/>
          <c:order val="2"/>
          <c:tx>
            <c:strRef>
              <c:f>Feuil1!$D$1</c:f>
              <c:strCache>
                <c:ptCount val="1"/>
                <c:pt idx="0">
                  <c:v>Série 3</c:v>
                </c:pt>
              </c:strCache>
            </c:strRef>
          </c:tx>
          <c:spPr>
            <a:solidFill>
              <a:schemeClr val="accent4">
                <a:shade val="65000"/>
              </a:schemeClr>
            </a:solidFill>
            <a:ln>
              <a:noFill/>
            </a:ln>
            <a:effectLst/>
          </c:spPr>
          <c:invertIfNegative val="0"/>
          <c:cat>
            <c:strRef>
              <c:f>Feuil1!$A$2:$A$5</c:f>
              <c:strCache>
                <c:ptCount val="4"/>
                <c:pt idx="0">
                  <c:v>1er trimestre</c:v>
                </c:pt>
                <c:pt idx="1">
                  <c:v>2ème trimestre</c:v>
                </c:pt>
                <c:pt idx="2">
                  <c:v>3ème trimestre</c:v>
                </c:pt>
                <c:pt idx="3">
                  <c:v>4ème trimestre</c:v>
                </c:pt>
              </c:strCache>
            </c:strRef>
          </c:cat>
          <c:val>
            <c:numRef>
              <c:f>Feuil1!$D$2:$D$5</c:f>
              <c:numCache>
                <c:formatCode>General</c:formatCode>
                <c:ptCount val="4"/>
                <c:pt idx="0">
                  <c:v>2</c:v>
                </c:pt>
                <c:pt idx="1">
                  <c:v>2</c:v>
                </c:pt>
                <c:pt idx="2">
                  <c:v>3</c:v>
                </c:pt>
                <c:pt idx="3">
                  <c:v>5</c:v>
                </c:pt>
              </c:numCache>
            </c:numRef>
          </c:val>
          <c:extLst xmlns:c16r2="http://schemas.microsoft.com/office/drawing/2015/06/chart">
            <c:ext xmlns:c16="http://schemas.microsoft.com/office/drawing/2014/chart" uri="{C3380CC4-5D6E-409C-BE32-E72D297353CC}">
              <c16:uniqueId val="{00000002-ABE5-43A6-B7DE-6D74EB34AC15}"/>
            </c:ext>
          </c:extLst>
        </c:ser>
        <c:dLbls>
          <c:showLegendKey val="0"/>
          <c:showVal val="0"/>
          <c:showCatName val="0"/>
          <c:showSerName val="0"/>
          <c:showPercent val="0"/>
          <c:showBubbleSize val="0"/>
        </c:dLbls>
        <c:gapWidth val="150"/>
        <c:axId val="188020224"/>
        <c:axId val="188021760"/>
      </c:barChart>
      <c:catAx>
        <c:axId val="188020224"/>
        <c:scaling>
          <c:orientation val="minMax"/>
        </c:scaling>
        <c:delete val="0"/>
        <c:axPos val="b"/>
        <c:numFmt formatCode="General" sourceLinked="0"/>
        <c:majorTickMark val="out"/>
        <c:minorTickMark val="none"/>
        <c:tickLblPos val="nextTo"/>
        <c:spPr>
          <a:noFill/>
          <a:ln w="6350" cap="flat" cmpd="sng" algn="ctr">
            <a:solidFill>
              <a:schemeClr val="tx1">
                <a:tint val="75000"/>
              </a:schemeClr>
            </a:solidFill>
            <a:prstDash val="solid"/>
            <a:round/>
          </a:ln>
          <a:effectLst/>
        </c:spPr>
        <c:txPr>
          <a:bodyPr rot="-60000000" spcFirstLastPara="1" vertOverflow="ellipsis" vert="horz" wrap="square" anchor="ctr" anchorCtr="1"/>
          <a:lstStyle/>
          <a:p>
            <a:pPr>
              <a:defRPr sz="1000" b="0" i="0" u="none" strike="noStrike" kern="1200" baseline="0">
                <a:solidFill>
                  <a:schemeClr val="tx1"/>
                </a:solidFill>
                <a:latin typeface="Arial Narrow" panose="020B0606020202030204" pitchFamily="34" charset="0"/>
                <a:ea typeface="+mn-ea"/>
                <a:cs typeface="+mn-cs"/>
              </a:defRPr>
            </a:pPr>
            <a:endParaRPr lang="fr-FR"/>
          </a:p>
        </c:txPr>
        <c:crossAx val="188021760"/>
        <c:crosses val="autoZero"/>
        <c:auto val="1"/>
        <c:lblAlgn val="ctr"/>
        <c:lblOffset val="100"/>
        <c:noMultiLvlLbl val="0"/>
      </c:catAx>
      <c:valAx>
        <c:axId val="188021760"/>
        <c:scaling>
          <c:orientation val="minMax"/>
        </c:scaling>
        <c:delete val="0"/>
        <c:axPos val="l"/>
        <c:majorGridlines>
          <c:spPr>
            <a:ln w="6350" cap="flat" cmpd="sng" algn="ctr">
              <a:solidFill>
                <a:schemeClr val="tx1">
                  <a:tint val="75000"/>
                </a:schemeClr>
              </a:solidFill>
              <a:prstDash val="solid"/>
              <a:round/>
            </a:ln>
            <a:effectLst/>
          </c:spPr>
        </c:majorGridlines>
        <c:numFmt formatCode="General" sourceLinked="1"/>
        <c:majorTickMark val="out"/>
        <c:minorTickMark val="none"/>
        <c:tickLblPos val="nextTo"/>
        <c:spPr>
          <a:noFill/>
          <a:ln w="6350" cap="flat" cmpd="sng" algn="ctr">
            <a:solidFill>
              <a:schemeClr val="tx1">
                <a:tint val="75000"/>
              </a:schemeClr>
            </a:solidFill>
            <a:prstDash val="solid"/>
            <a:round/>
          </a:ln>
          <a:effectLst/>
        </c:spPr>
        <c:txPr>
          <a:bodyPr rot="-60000000" spcFirstLastPara="1" vertOverflow="ellipsis" vert="horz" wrap="square" anchor="ctr" anchorCtr="1"/>
          <a:lstStyle/>
          <a:p>
            <a:pPr>
              <a:defRPr sz="600" b="0" i="0" u="none" strike="noStrike" kern="1200" baseline="0">
                <a:solidFill>
                  <a:schemeClr val="tx1"/>
                </a:solidFill>
                <a:latin typeface="+mn-lt"/>
                <a:ea typeface="+mn-ea"/>
                <a:cs typeface="+mn-cs"/>
              </a:defRPr>
            </a:pPr>
            <a:endParaRPr lang="fr-FR"/>
          </a:p>
        </c:txPr>
        <c:crossAx val="188020224"/>
        <c:crosses val="autoZero"/>
        <c:crossBetween val="between"/>
      </c:valAx>
      <c:spPr>
        <a:noFill/>
        <a:ln>
          <a:noFill/>
        </a:ln>
        <a:effectLst/>
      </c:spPr>
    </c:plotArea>
    <c:legend>
      <c:legendPos val="r"/>
      <c:overlay val="0"/>
      <c:spPr>
        <a:noFill/>
        <a:ln>
          <a:noFill/>
        </a:ln>
        <a:effectLst/>
      </c:spPr>
      <c:txPr>
        <a:bodyPr rot="0" spcFirstLastPara="1" vertOverflow="ellipsis" vert="horz" wrap="square" anchor="ctr" anchorCtr="1"/>
        <a:lstStyle/>
        <a:p>
          <a:pPr>
            <a:defRPr sz="1000" b="0" i="0" u="none" strike="noStrike" kern="1200" baseline="0">
              <a:solidFill>
                <a:schemeClr val="tx1"/>
              </a:solidFill>
              <a:latin typeface="Arial Narrow" panose="020B0606020202030204" pitchFamily="34" charset="0"/>
              <a:ea typeface="+mn-ea"/>
              <a:cs typeface="+mn-cs"/>
            </a:defRPr>
          </a:pPr>
          <a:endParaRPr lang="fr-FR"/>
        </a:p>
      </c:txPr>
    </c:legend>
    <c:plotVisOnly val="1"/>
    <c:dispBlanksAs val="gap"/>
    <c:showDLblsOverMax val="0"/>
  </c:chart>
  <c:spPr>
    <a:noFill/>
    <a:ln w="6350" cap="flat" cmpd="sng" algn="ctr">
      <a:noFill/>
      <a:prstDash val="solid"/>
      <a:miter lim="800000"/>
    </a:ln>
    <a:effectLst/>
  </c:spPr>
  <c:txPr>
    <a:bodyPr/>
    <a:lstStyle/>
    <a:p>
      <a:pPr>
        <a:defRPr sz="1800"/>
      </a:pPr>
      <a:endParaRPr lang="fr-FR"/>
    </a:p>
  </c:txPr>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lang val="fr-FR"/>
  <c:roundedCorners val="0"/>
  <mc:AlternateContent xmlns:mc="http://schemas.openxmlformats.org/markup-compatibility/2006">
    <mc:Choice xmlns:c14="http://schemas.microsoft.com/office/drawing/2007/8/2/chart" Requires="c14">
      <c14:style val="108"/>
    </mc:Choice>
    <mc:Fallback>
      <c:style val="8"/>
    </mc:Fallback>
  </mc:AlternateContent>
  <c:chart>
    <c:autoTitleDeleted val="1"/>
    <c:plotArea>
      <c:layout/>
      <c:pieChart>
        <c:varyColors val="1"/>
        <c:ser>
          <c:idx val="0"/>
          <c:order val="0"/>
          <c:tx>
            <c:strRef>
              <c:f>Feuil1!$B$1</c:f>
              <c:strCache>
                <c:ptCount val="1"/>
                <c:pt idx="0">
                  <c:v>Ventes</c:v>
                </c:pt>
              </c:strCache>
            </c:strRef>
          </c:tx>
          <c:dPt>
            <c:idx val="0"/>
            <c:bubble3D val="0"/>
            <c:spPr>
              <a:solidFill>
                <a:schemeClr val="accent6">
                  <a:shade val="58000"/>
                </a:schemeClr>
              </a:solidFill>
              <a:ln w="6350" cap="flat" cmpd="sng" algn="ctr">
                <a:solidFill>
                  <a:schemeClr val="accent6">
                    <a:shade val="50000"/>
                  </a:schemeClr>
                </a:solidFill>
                <a:prstDash val="solid"/>
                <a:round/>
              </a:ln>
              <a:effectLst/>
            </c:spPr>
            <c:extLst xmlns:c16r2="http://schemas.microsoft.com/office/drawing/2015/06/chart">
              <c:ext xmlns:c16="http://schemas.microsoft.com/office/drawing/2014/chart" uri="{C3380CC4-5D6E-409C-BE32-E72D297353CC}">
                <c16:uniqueId val="{00000001-A850-4D0C-85D5-7C9033970B24}"/>
              </c:ext>
            </c:extLst>
          </c:dPt>
          <c:dPt>
            <c:idx val="1"/>
            <c:bubble3D val="0"/>
            <c:spPr>
              <a:solidFill>
                <a:schemeClr val="accent6">
                  <a:shade val="86000"/>
                </a:schemeClr>
              </a:solidFill>
              <a:ln w="6350" cap="flat" cmpd="sng" algn="ctr">
                <a:solidFill>
                  <a:schemeClr val="accent6">
                    <a:shade val="50000"/>
                  </a:schemeClr>
                </a:solidFill>
                <a:prstDash val="solid"/>
                <a:round/>
              </a:ln>
              <a:effectLst/>
            </c:spPr>
            <c:extLst xmlns:c16r2="http://schemas.microsoft.com/office/drawing/2015/06/chart">
              <c:ext xmlns:c16="http://schemas.microsoft.com/office/drawing/2014/chart" uri="{C3380CC4-5D6E-409C-BE32-E72D297353CC}">
                <c16:uniqueId val="{00000003-A850-4D0C-85D5-7C9033970B24}"/>
              </c:ext>
            </c:extLst>
          </c:dPt>
          <c:dPt>
            <c:idx val="2"/>
            <c:bubble3D val="0"/>
            <c:spPr>
              <a:solidFill>
                <a:schemeClr val="accent6">
                  <a:tint val="86000"/>
                </a:schemeClr>
              </a:solidFill>
              <a:ln w="6350" cap="flat" cmpd="sng" algn="ctr">
                <a:solidFill>
                  <a:schemeClr val="accent6">
                    <a:shade val="50000"/>
                  </a:schemeClr>
                </a:solidFill>
                <a:prstDash val="solid"/>
                <a:round/>
              </a:ln>
              <a:effectLst/>
            </c:spPr>
            <c:extLst xmlns:c16r2="http://schemas.microsoft.com/office/drawing/2015/06/chart">
              <c:ext xmlns:c16="http://schemas.microsoft.com/office/drawing/2014/chart" uri="{C3380CC4-5D6E-409C-BE32-E72D297353CC}">
                <c16:uniqueId val="{00000005-A850-4D0C-85D5-7C9033970B24}"/>
              </c:ext>
            </c:extLst>
          </c:dPt>
          <c:dPt>
            <c:idx val="3"/>
            <c:bubble3D val="0"/>
            <c:spPr>
              <a:solidFill>
                <a:schemeClr val="accent6">
                  <a:tint val="58000"/>
                </a:schemeClr>
              </a:solidFill>
              <a:ln w="6350" cap="flat" cmpd="sng" algn="ctr">
                <a:solidFill>
                  <a:schemeClr val="accent6">
                    <a:shade val="50000"/>
                  </a:schemeClr>
                </a:solidFill>
                <a:prstDash val="solid"/>
                <a:round/>
              </a:ln>
              <a:effectLst/>
            </c:spPr>
            <c:extLst xmlns:c16r2="http://schemas.microsoft.com/office/drawing/2015/06/chart">
              <c:ext xmlns:c16="http://schemas.microsoft.com/office/drawing/2014/chart" uri="{C3380CC4-5D6E-409C-BE32-E72D297353CC}">
                <c16:uniqueId val="{00000007-A850-4D0C-85D5-7C9033970B24}"/>
              </c:ext>
            </c:extLst>
          </c:dPt>
          <c:cat>
            <c:strRef>
              <c:f>Feuil1!$A$2:$A$5</c:f>
              <c:strCache>
                <c:ptCount val="4"/>
                <c:pt idx="0">
                  <c:v>1er trim.</c:v>
                </c:pt>
                <c:pt idx="1">
                  <c:v>2e trim.</c:v>
                </c:pt>
                <c:pt idx="2">
                  <c:v>3e trim.</c:v>
                </c:pt>
                <c:pt idx="3">
                  <c:v>4e trim.</c:v>
                </c:pt>
              </c:strCache>
            </c:strRef>
          </c:cat>
          <c:val>
            <c:numRef>
              <c:f>Feuil1!$B$2:$B$5</c:f>
              <c:numCache>
                <c:formatCode>General</c:formatCode>
                <c:ptCount val="4"/>
                <c:pt idx="0">
                  <c:v>8.1999999999999993</c:v>
                </c:pt>
                <c:pt idx="1">
                  <c:v>6.2</c:v>
                </c:pt>
                <c:pt idx="2">
                  <c:v>4.9000000000000004</c:v>
                </c:pt>
                <c:pt idx="3">
                  <c:v>9.6999999999999993</c:v>
                </c:pt>
              </c:numCache>
            </c:numRef>
          </c:val>
          <c:extLst xmlns:c16r2="http://schemas.microsoft.com/office/drawing/2015/06/chart">
            <c:ext xmlns:c16="http://schemas.microsoft.com/office/drawing/2014/chart" uri="{C3380CC4-5D6E-409C-BE32-E72D297353CC}">
              <c16:uniqueId val="{00000008-A850-4D0C-85D5-7C9033970B24}"/>
            </c:ext>
          </c:extLst>
        </c:ser>
        <c:dLbls>
          <c:showLegendKey val="0"/>
          <c:showVal val="0"/>
          <c:showCatName val="0"/>
          <c:showSerName val="0"/>
          <c:showPercent val="0"/>
          <c:showBubbleSize val="0"/>
          <c:showLeaderLines val="1"/>
        </c:dLbls>
        <c:firstSliceAng val="0"/>
      </c:pieChart>
      <c:spPr>
        <a:noFill/>
        <a:ln>
          <a:noFill/>
        </a:ln>
        <a:effectLst/>
      </c:spPr>
    </c:plotArea>
    <c:legend>
      <c:legendPos val="r"/>
      <c:overlay val="0"/>
      <c:spPr>
        <a:noFill/>
        <a:ln>
          <a:noFill/>
        </a:ln>
        <a:effectLst/>
      </c:spPr>
      <c:txPr>
        <a:bodyPr rot="0" spcFirstLastPara="1" vertOverflow="ellipsis" vert="horz" wrap="square" anchor="ctr" anchorCtr="1"/>
        <a:lstStyle/>
        <a:p>
          <a:pPr>
            <a:defRPr sz="1000" b="0" i="0" u="none" strike="noStrike" kern="1200" baseline="0">
              <a:solidFill>
                <a:schemeClr val="dk1"/>
              </a:solidFill>
              <a:latin typeface="Arial Narrow" panose="020B0606020202030204" pitchFamily="34" charset="0"/>
              <a:ea typeface="+mn-ea"/>
              <a:cs typeface="+mn-cs"/>
            </a:defRPr>
          </a:pPr>
          <a:endParaRPr lang="fr-FR"/>
        </a:p>
      </c:txPr>
    </c:legend>
    <c:plotVisOnly val="1"/>
    <c:dispBlanksAs val="gap"/>
    <c:showDLblsOverMax val="0"/>
  </c:chart>
  <c:spPr>
    <a:solidFill>
      <a:schemeClr val="lt1"/>
    </a:solidFill>
    <a:ln w="6350" cap="flat" cmpd="sng" algn="ctr">
      <a:noFill/>
      <a:prstDash val="solid"/>
      <a:round/>
    </a:ln>
    <a:effectLst/>
  </c:spPr>
  <c:txPr>
    <a:bodyPr/>
    <a:lstStyle/>
    <a:p>
      <a:pPr>
        <a:defRPr sz="1800"/>
      </a:pPr>
      <a:endParaRPr lang="fr-FR"/>
    </a:p>
  </c:txPr>
  <c:externalData r:id="rId1">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c:date1904 val="0"/>
  <c:lang val="fr-FR"/>
  <c:roundedCorners val="0"/>
  <mc:AlternateContent xmlns:mc="http://schemas.openxmlformats.org/markup-compatibility/2006">
    <mc:Choice xmlns:c14="http://schemas.microsoft.com/office/drawing/2007/8/2/chart" Requires="c14">
      <c14:style val="108"/>
    </mc:Choice>
    <mc:Fallback>
      <c:style val="8"/>
    </mc:Fallback>
  </mc:AlternateContent>
  <c:chart>
    <c:autoTitleDeleted val="0"/>
    <c:plotArea>
      <c:layout/>
      <c:barChart>
        <c:barDir val="col"/>
        <c:grouping val="clustered"/>
        <c:varyColors val="0"/>
        <c:ser>
          <c:idx val="0"/>
          <c:order val="0"/>
          <c:tx>
            <c:strRef>
              <c:f>Feuil1!$B$1</c:f>
              <c:strCache>
                <c:ptCount val="1"/>
                <c:pt idx="0">
                  <c:v>Série 1</c:v>
                </c:pt>
              </c:strCache>
            </c:strRef>
          </c:tx>
          <c:spPr>
            <a:solidFill>
              <a:srgbClr val="C00000"/>
            </a:solidFill>
          </c:spPr>
          <c:invertIfNegative val="0"/>
          <c:cat>
            <c:strRef>
              <c:f>Feuil1!$A$2:$A$5</c:f>
              <c:strCache>
                <c:ptCount val="4"/>
                <c:pt idx="0">
                  <c:v>1er trimestre</c:v>
                </c:pt>
                <c:pt idx="1">
                  <c:v>2ème trimestre</c:v>
                </c:pt>
                <c:pt idx="2">
                  <c:v>3ème trimestre</c:v>
                </c:pt>
                <c:pt idx="3">
                  <c:v>4ème trimestre</c:v>
                </c:pt>
              </c:strCache>
            </c:strRef>
          </c:cat>
          <c:val>
            <c:numRef>
              <c:f>Feuil1!$B$2:$B$5</c:f>
              <c:numCache>
                <c:formatCode>General</c:formatCode>
                <c:ptCount val="4"/>
                <c:pt idx="0">
                  <c:v>4.3</c:v>
                </c:pt>
                <c:pt idx="1">
                  <c:v>2.5</c:v>
                </c:pt>
                <c:pt idx="2">
                  <c:v>3.5</c:v>
                </c:pt>
                <c:pt idx="3">
                  <c:v>4.5</c:v>
                </c:pt>
              </c:numCache>
            </c:numRef>
          </c:val>
          <c:extLst xmlns:c16r2="http://schemas.microsoft.com/office/drawing/2015/06/chart">
            <c:ext xmlns:c16="http://schemas.microsoft.com/office/drawing/2014/chart" uri="{C3380CC4-5D6E-409C-BE32-E72D297353CC}">
              <c16:uniqueId val="{00000000-4885-47C3-9FB1-F77DA9CBCBB2}"/>
            </c:ext>
          </c:extLst>
        </c:ser>
        <c:ser>
          <c:idx val="1"/>
          <c:order val="1"/>
          <c:tx>
            <c:strRef>
              <c:f>Feuil1!$C$1</c:f>
              <c:strCache>
                <c:ptCount val="1"/>
                <c:pt idx="0">
                  <c:v>Série 2</c:v>
                </c:pt>
              </c:strCache>
            </c:strRef>
          </c:tx>
          <c:spPr>
            <a:solidFill>
              <a:srgbClr val="FF0000"/>
            </a:solidFill>
          </c:spPr>
          <c:invertIfNegative val="0"/>
          <c:cat>
            <c:strRef>
              <c:f>Feuil1!$A$2:$A$5</c:f>
              <c:strCache>
                <c:ptCount val="4"/>
                <c:pt idx="0">
                  <c:v>1er trimestre</c:v>
                </c:pt>
                <c:pt idx="1">
                  <c:v>2ème trimestre</c:v>
                </c:pt>
                <c:pt idx="2">
                  <c:v>3ème trimestre</c:v>
                </c:pt>
                <c:pt idx="3">
                  <c:v>4ème trimestre</c:v>
                </c:pt>
              </c:strCache>
            </c:strRef>
          </c:cat>
          <c:val>
            <c:numRef>
              <c:f>Feuil1!$C$2:$C$5</c:f>
              <c:numCache>
                <c:formatCode>General</c:formatCode>
                <c:ptCount val="4"/>
                <c:pt idx="0">
                  <c:v>2.4</c:v>
                </c:pt>
                <c:pt idx="1">
                  <c:v>4.4000000000000004</c:v>
                </c:pt>
                <c:pt idx="2">
                  <c:v>1.8</c:v>
                </c:pt>
                <c:pt idx="3">
                  <c:v>2.8</c:v>
                </c:pt>
              </c:numCache>
            </c:numRef>
          </c:val>
          <c:extLst xmlns:c16r2="http://schemas.microsoft.com/office/drawing/2015/06/chart">
            <c:ext xmlns:c16="http://schemas.microsoft.com/office/drawing/2014/chart" uri="{C3380CC4-5D6E-409C-BE32-E72D297353CC}">
              <c16:uniqueId val="{00000001-4885-47C3-9FB1-F77DA9CBCBB2}"/>
            </c:ext>
          </c:extLst>
        </c:ser>
        <c:ser>
          <c:idx val="2"/>
          <c:order val="2"/>
          <c:tx>
            <c:strRef>
              <c:f>Feuil1!$D$1</c:f>
              <c:strCache>
                <c:ptCount val="1"/>
                <c:pt idx="0">
                  <c:v>Série 3</c:v>
                </c:pt>
              </c:strCache>
            </c:strRef>
          </c:tx>
          <c:spPr>
            <a:solidFill>
              <a:srgbClr val="FF5D5D"/>
            </a:solidFill>
          </c:spPr>
          <c:invertIfNegative val="0"/>
          <c:cat>
            <c:strRef>
              <c:f>Feuil1!$A$2:$A$5</c:f>
              <c:strCache>
                <c:ptCount val="4"/>
                <c:pt idx="0">
                  <c:v>1er trimestre</c:v>
                </c:pt>
                <c:pt idx="1">
                  <c:v>2ème trimestre</c:v>
                </c:pt>
                <c:pt idx="2">
                  <c:v>3ème trimestre</c:v>
                </c:pt>
                <c:pt idx="3">
                  <c:v>4ème trimestre</c:v>
                </c:pt>
              </c:strCache>
            </c:strRef>
          </c:cat>
          <c:val>
            <c:numRef>
              <c:f>Feuil1!$D$2:$D$5</c:f>
              <c:numCache>
                <c:formatCode>General</c:formatCode>
                <c:ptCount val="4"/>
                <c:pt idx="0">
                  <c:v>2</c:v>
                </c:pt>
                <c:pt idx="1">
                  <c:v>2</c:v>
                </c:pt>
                <c:pt idx="2">
                  <c:v>3</c:v>
                </c:pt>
                <c:pt idx="3">
                  <c:v>5</c:v>
                </c:pt>
              </c:numCache>
            </c:numRef>
          </c:val>
          <c:extLst xmlns:c16r2="http://schemas.microsoft.com/office/drawing/2015/06/chart">
            <c:ext xmlns:c16="http://schemas.microsoft.com/office/drawing/2014/chart" uri="{C3380CC4-5D6E-409C-BE32-E72D297353CC}">
              <c16:uniqueId val="{00000002-4885-47C3-9FB1-F77DA9CBCBB2}"/>
            </c:ext>
          </c:extLst>
        </c:ser>
        <c:dLbls>
          <c:showLegendKey val="0"/>
          <c:showVal val="0"/>
          <c:showCatName val="0"/>
          <c:showSerName val="0"/>
          <c:showPercent val="0"/>
          <c:showBubbleSize val="0"/>
        </c:dLbls>
        <c:gapWidth val="150"/>
        <c:axId val="178641152"/>
        <c:axId val="178651136"/>
      </c:barChart>
      <c:catAx>
        <c:axId val="178641152"/>
        <c:scaling>
          <c:orientation val="minMax"/>
        </c:scaling>
        <c:delete val="0"/>
        <c:axPos val="b"/>
        <c:numFmt formatCode="General" sourceLinked="0"/>
        <c:majorTickMark val="out"/>
        <c:minorTickMark val="none"/>
        <c:tickLblPos val="nextTo"/>
        <c:txPr>
          <a:bodyPr/>
          <a:lstStyle/>
          <a:p>
            <a:pPr>
              <a:defRPr sz="1000">
                <a:latin typeface="Arial Narrow" panose="020B0606020202030204" pitchFamily="34" charset="0"/>
              </a:defRPr>
            </a:pPr>
            <a:endParaRPr lang="fr-FR"/>
          </a:p>
        </c:txPr>
        <c:crossAx val="178651136"/>
        <c:crosses val="autoZero"/>
        <c:auto val="1"/>
        <c:lblAlgn val="ctr"/>
        <c:lblOffset val="100"/>
        <c:noMultiLvlLbl val="0"/>
      </c:catAx>
      <c:valAx>
        <c:axId val="178651136"/>
        <c:scaling>
          <c:orientation val="minMax"/>
        </c:scaling>
        <c:delete val="0"/>
        <c:axPos val="l"/>
        <c:majorGridlines/>
        <c:numFmt formatCode="General" sourceLinked="1"/>
        <c:majorTickMark val="out"/>
        <c:minorTickMark val="none"/>
        <c:tickLblPos val="nextTo"/>
        <c:txPr>
          <a:bodyPr/>
          <a:lstStyle/>
          <a:p>
            <a:pPr>
              <a:defRPr sz="600"/>
            </a:pPr>
            <a:endParaRPr lang="fr-FR"/>
          </a:p>
        </c:txPr>
        <c:crossAx val="178641152"/>
        <c:crosses val="autoZero"/>
        <c:crossBetween val="between"/>
      </c:valAx>
    </c:plotArea>
    <c:legend>
      <c:legendPos val="r"/>
      <c:overlay val="0"/>
      <c:txPr>
        <a:bodyPr/>
        <a:lstStyle/>
        <a:p>
          <a:pPr>
            <a:defRPr sz="1000">
              <a:latin typeface="Arial Narrow" panose="020B0606020202030204" pitchFamily="34" charset="0"/>
            </a:defRPr>
          </a:pPr>
          <a:endParaRPr lang="fr-FR"/>
        </a:p>
      </c:txPr>
    </c:legend>
    <c:plotVisOnly val="1"/>
    <c:dispBlanksAs val="gap"/>
    <c:showDLblsOverMax val="0"/>
  </c:chart>
  <c:txPr>
    <a:bodyPr/>
    <a:lstStyle/>
    <a:p>
      <a:pPr>
        <a:defRPr sz="1800"/>
      </a:pPr>
      <a:endParaRPr lang="fr-FR"/>
    </a:p>
  </c:txPr>
  <c:externalData r:id="rId1">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c:date1904 val="0"/>
  <c:lang val="fr-FR"/>
  <c:roundedCorners val="0"/>
  <mc:AlternateContent xmlns:mc="http://schemas.openxmlformats.org/markup-compatibility/2006">
    <mc:Choice xmlns:c14="http://schemas.microsoft.com/office/drawing/2007/8/2/chart" Requires="c14">
      <c14:style val="105"/>
    </mc:Choice>
    <mc:Fallback>
      <c:style val="5"/>
    </mc:Fallback>
  </mc:AlternateContent>
  <c:chart>
    <c:autoTitleDeleted val="1"/>
    <c:plotArea>
      <c:layout/>
      <c:pieChart>
        <c:varyColors val="1"/>
        <c:ser>
          <c:idx val="0"/>
          <c:order val="0"/>
          <c:tx>
            <c:strRef>
              <c:f>Feuil1!$B$1</c:f>
              <c:strCache>
                <c:ptCount val="1"/>
                <c:pt idx="0">
                  <c:v>Ventes</c:v>
                </c:pt>
              </c:strCache>
            </c:strRef>
          </c:tx>
          <c:dPt>
            <c:idx val="0"/>
            <c:bubble3D val="0"/>
            <c:spPr>
              <a:solidFill>
                <a:schemeClr val="accent3">
                  <a:tint val="58000"/>
                </a:schemeClr>
              </a:solidFill>
              <a:ln w="6350" cap="flat" cmpd="sng" algn="ctr">
                <a:solidFill>
                  <a:schemeClr val="accent3">
                    <a:shade val="50000"/>
                  </a:schemeClr>
                </a:solidFill>
                <a:prstDash val="solid"/>
                <a:round/>
              </a:ln>
              <a:effectLst/>
            </c:spPr>
            <c:extLst xmlns:c16r2="http://schemas.microsoft.com/office/drawing/2015/06/chart">
              <c:ext xmlns:c16="http://schemas.microsoft.com/office/drawing/2014/chart" uri="{C3380CC4-5D6E-409C-BE32-E72D297353CC}">
                <c16:uniqueId val="{00000001-677F-4A29-BF09-779F43BC143E}"/>
              </c:ext>
            </c:extLst>
          </c:dPt>
          <c:dPt>
            <c:idx val="1"/>
            <c:bubble3D val="0"/>
            <c:spPr>
              <a:solidFill>
                <a:schemeClr val="accent3">
                  <a:tint val="86000"/>
                </a:schemeClr>
              </a:solidFill>
              <a:ln w="6350" cap="flat" cmpd="sng" algn="ctr">
                <a:solidFill>
                  <a:schemeClr val="accent3">
                    <a:shade val="50000"/>
                  </a:schemeClr>
                </a:solidFill>
                <a:prstDash val="solid"/>
                <a:round/>
              </a:ln>
              <a:effectLst/>
            </c:spPr>
            <c:extLst xmlns:c16r2="http://schemas.microsoft.com/office/drawing/2015/06/chart">
              <c:ext xmlns:c16="http://schemas.microsoft.com/office/drawing/2014/chart" uri="{C3380CC4-5D6E-409C-BE32-E72D297353CC}">
                <c16:uniqueId val="{00000003-677F-4A29-BF09-779F43BC143E}"/>
              </c:ext>
            </c:extLst>
          </c:dPt>
          <c:dPt>
            <c:idx val="2"/>
            <c:bubble3D val="0"/>
            <c:spPr>
              <a:solidFill>
                <a:schemeClr val="accent3">
                  <a:shade val="86000"/>
                </a:schemeClr>
              </a:solidFill>
              <a:ln w="6350" cap="flat" cmpd="sng" algn="ctr">
                <a:solidFill>
                  <a:schemeClr val="accent3">
                    <a:shade val="50000"/>
                  </a:schemeClr>
                </a:solidFill>
                <a:prstDash val="solid"/>
                <a:round/>
              </a:ln>
              <a:effectLst/>
            </c:spPr>
            <c:extLst xmlns:c16r2="http://schemas.microsoft.com/office/drawing/2015/06/chart">
              <c:ext xmlns:c16="http://schemas.microsoft.com/office/drawing/2014/chart" uri="{C3380CC4-5D6E-409C-BE32-E72D297353CC}">
                <c16:uniqueId val="{00000005-677F-4A29-BF09-779F43BC143E}"/>
              </c:ext>
            </c:extLst>
          </c:dPt>
          <c:dPt>
            <c:idx val="3"/>
            <c:bubble3D val="0"/>
            <c:spPr>
              <a:solidFill>
                <a:schemeClr val="accent3">
                  <a:shade val="58000"/>
                </a:schemeClr>
              </a:solidFill>
              <a:ln w="6350" cap="flat" cmpd="sng" algn="ctr">
                <a:solidFill>
                  <a:schemeClr val="accent3">
                    <a:shade val="50000"/>
                  </a:schemeClr>
                </a:solidFill>
                <a:prstDash val="solid"/>
                <a:round/>
              </a:ln>
              <a:effectLst/>
            </c:spPr>
            <c:extLst xmlns:c16r2="http://schemas.microsoft.com/office/drawing/2015/06/chart">
              <c:ext xmlns:c16="http://schemas.microsoft.com/office/drawing/2014/chart" uri="{C3380CC4-5D6E-409C-BE32-E72D297353CC}">
                <c16:uniqueId val="{00000007-677F-4A29-BF09-779F43BC143E}"/>
              </c:ext>
            </c:extLst>
          </c:dPt>
          <c:cat>
            <c:strRef>
              <c:f>Feuil1!$A$2:$A$5</c:f>
              <c:strCache>
                <c:ptCount val="4"/>
                <c:pt idx="0">
                  <c:v>1er trim.</c:v>
                </c:pt>
                <c:pt idx="1">
                  <c:v>2e trim.</c:v>
                </c:pt>
                <c:pt idx="2">
                  <c:v>3e trim.</c:v>
                </c:pt>
                <c:pt idx="3">
                  <c:v>4e trim.</c:v>
                </c:pt>
              </c:strCache>
            </c:strRef>
          </c:cat>
          <c:val>
            <c:numRef>
              <c:f>Feuil1!$B$2:$B$5</c:f>
              <c:numCache>
                <c:formatCode>General</c:formatCode>
                <c:ptCount val="4"/>
                <c:pt idx="0">
                  <c:v>8.1999999999999993</c:v>
                </c:pt>
                <c:pt idx="1">
                  <c:v>6.2</c:v>
                </c:pt>
                <c:pt idx="2">
                  <c:v>4.9000000000000004</c:v>
                </c:pt>
                <c:pt idx="3">
                  <c:v>9.6999999999999993</c:v>
                </c:pt>
              </c:numCache>
            </c:numRef>
          </c:val>
          <c:extLst xmlns:c16r2="http://schemas.microsoft.com/office/drawing/2015/06/chart">
            <c:ext xmlns:c16="http://schemas.microsoft.com/office/drawing/2014/chart" uri="{C3380CC4-5D6E-409C-BE32-E72D297353CC}">
              <c16:uniqueId val="{00000008-677F-4A29-BF09-779F43BC143E}"/>
            </c:ext>
          </c:extLst>
        </c:ser>
        <c:dLbls>
          <c:showLegendKey val="0"/>
          <c:showVal val="0"/>
          <c:showCatName val="0"/>
          <c:showSerName val="0"/>
          <c:showPercent val="0"/>
          <c:showBubbleSize val="0"/>
          <c:showLeaderLines val="1"/>
        </c:dLbls>
        <c:firstSliceAng val="0"/>
      </c:pieChart>
      <c:spPr>
        <a:noFill/>
        <a:ln>
          <a:noFill/>
        </a:ln>
        <a:effectLst/>
      </c:spPr>
    </c:plotArea>
    <c:legend>
      <c:legendPos val="r"/>
      <c:overlay val="0"/>
      <c:spPr>
        <a:noFill/>
        <a:ln>
          <a:noFill/>
        </a:ln>
        <a:effectLst/>
      </c:spPr>
      <c:txPr>
        <a:bodyPr rot="0" spcFirstLastPara="1" vertOverflow="ellipsis" vert="horz" wrap="square" anchor="ctr" anchorCtr="1"/>
        <a:lstStyle/>
        <a:p>
          <a:pPr>
            <a:defRPr sz="1000" b="0" i="0" u="none" strike="noStrike" kern="1200" baseline="0">
              <a:solidFill>
                <a:schemeClr val="dk1"/>
              </a:solidFill>
              <a:latin typeface="Arial Narrow" panose="020B0606020202030204" pitchFamily="34" charset="0"/>
              <a:ea typeface="+mn-ea"/>
              <a:cs typeface="+mn-cs"/>
            </a:defRPr>
          </a:pPr>
          <a:endParaRPr lang="fr-FR"/>
        </a:p>
      </c:txPr>
    </c:legend>
    <c:plotVisOnly val="1"/>
    <c:dispBlanksAs val="gap"/>
    <c:showDLblsOverMax val="0"/>
  </c:chart>
  <c:spPr>
    <a:solidFill>
      <a:schemeClr val="lt1"/>
    </a:solidFill>
    <a:ln w="6350" cap="flat" cmpd="sng" algn="ctr">
      <a:noFill/>
      <a:prstDash val="solid"/>
      <a:round/>
    </a:ln>
    <a:effectLst/>
  </c:spPr>
  <c:txPr>
    <a:bodyPr/>
    <a:lstStyle/>
    <a:p>
      <a:pPr>
        <a:defRPr sz="1800"/>
      </a:pPr>
      <a:endParaRPr lang="fr-FR"/>
    </a:p>
  </c:txPr>
  <c:externalData r:id="rId1">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c:date1904 val="0"/>
  <c:lang val="fr-FR"/>
  <c:roundedCorners val="0"/>
  <mc:AlternateContent xmlns:mc="http://schemas.openxmlformats.org/markup-compatibility/2006">
    <mc:Choice xmlns:c14="http://schemas.microsoft.com/office/drawing/2007/8/2/chart" Requires="c14">
      <c14:style val="106"/>
    </mc:Choice>
    <mc:Fallback>
      <c:style val="6"/>
    </mc:Fallback>
  </mc:AlternateContent>
  <c:chart>
    <c:autoTitleDeleted val="0"/>
    <c:plotArea>
      <c:layout/>
      <c:barChart>
        <c:barDir val="col"/>
        <c:grouping val="clustered"/>
        <c:varyColors val="0"/>
        <c:ser>
          <c:idx val="0"/>
          <c:order val="0"/>
          <c:tx>
            <c:strRef>
              <c:f>Feuil1!$B$1</c:f>
              <c:strCache>
                <c:ptCount val="1"/>
                <c:pt idx="0">
                  <c:v>Série 1</c:v>
                </c:pt>
              </c:strCache>
            </c:strRef>
          </c:tx>
          <c:spPr>
            <a:solidFill>
              <a:schemeClr val="accent4">
                <a:tint val="65000"/>
              </a:schemeClr>
            </a:solidFill>
            <a:ln>
              <a:noFill/>
            </a:ln>
            <a:effectLst/>
          </c:spPr>
          <c:invertIfNegative val="0"/>
          <c:cat>
            <c:strRef>
              <c:f>Feuil1!$A$2:$A$5</c:f>
              <c:strCache>
                <c:ptCount val="4"/>
                <c:pt idx="0">
                  <c:v>1er trimestre</c:v>
                </c:pt>
                <c:pt idx="1">
                  <c:v>2ème trimestre</c:v>
                </c:pt>
                <c:pt idx="2">
                  <c:v>3ème trimestre</c:v>
                </c:pt>
                <c:pt idx="3">
                  <c:v>4ème trimestre</c:v>
                </c:pt>
              </c:strCache>
            </c:strRef>
          </c:cat>
          <c:val>
            <c:numRef>
              <c:f>Feuil1!$B$2:$B$5</c:f>
              <c:numCache>
                <c:formatCode>General</c:formatCode>
                <c:ptCount val="4"/>
                <c:pt idx="0">
                  <c:v>4.3</c:v>
                </c:pt>
                <c:pt idx="1">
                  <c:v>2.5</c:v>
                </c:pt>
                <c:pt idx="2">
                  <c:v>3.5</c:v>
                </c:pt>
                <c:pt idx="3">
                  <c:v>4.5</c:v>
                </c:pt>
              </c:numCache>
            </c:numRef>
          </c:val>
          <c:extLst xmlns:c16r2="http://schemas.microsoft.com/office/drawing/2015/06/chart">
            <c:ext xmlns:c16="http://schemas.microsoft.com/office/drawing/2014/chart" uri="{C3380CC4-5D6E-409C-BE32-E72D297353CC}">
              <c16:uniqueId val="{00000000-D607-4F0E-8E1B-8F73280CF2EC}"/>
            </c:ext>
          </c:extLst>
        </c:ser>
        <c:ser>
          <c:idx val="1"/>
          <c:order val="1"/>
          <c:tx>
            <c:strRef>
              <c:f>Feuil1!$C$1</c:f>
              <c:strCache>
                <c:ptCount val="1"/>
                <c:pt idx="0">
                  <c:v>Série 2</c:v>
                </c:pt>
              </c:strCache>
            </c:strRef>
          </c:tx>
          <c:spPr>
            <a:solidFill>
              <a:schemeClr val="accent4"/>
            </a:solidFill>
            <a:ln>
              <a:noFill/>
            </a:ln>
            <a:effectLst/>
          </c:spPr>
          <c:invertIfNegative val="0"/>
          <c:cat>
            <c:strRef>
              <c:f>Feuil1!$A$2:$A$5</c:f>
              <c:strCache>
                <c:ptCount val="4"/>
                <c:pt idx="0">
                  <c:v>1er trimestre</c:v>
                </c:pt>
                <c:pt idx="1">
                  <c:v>2ème trimestre</c:v>
                </c:pt>
                <c:pt idx="2">
                  <c:v>3ème trimestre</c:v>
                </c:pt>
                <c:pt idx="3">
                  <c:v>4ème trimestre</c:v>
                </c:pt>
              </c:strCache>
            </c:strRef>
          </c:cat>
          <c:val>
            <c:numRef>
              <c:f>Feuil1!$C$2:$C$5</c:f>
              <c:numCache>
                <c:formatCode>General</c:formatCode>
                <c:ptCount val="4"/>
                <c:pt idx="0">
                  <c:v>2.4</c:v>
                </c:pt>
                <c:pt idx="1">
                  <c:v>4.4000000000000004</c:v>
                </c:pt>
                <c:pt idx="2">
                  <c:v>1.8</c:v>
                </c:pt>
                <c:pt idx="3">
                  <c:v>2.8</c:v>
                </c:pt>
              </c:numCache>
            </c:numRef>
          </c:val>
          <c:extLst xmlns:c16r2="http://schemas.microsoft.com/office/drawing/2015/06/chart">
            <c:ext xmlns:c16="http://schemas.microsoft.com/office/drawing/2014/chart" uri="{C3380CC4-5D6E-409C-BE32-E72D297353CC}">
              <c16:uniqueId val="{00000001-D607-4F0E-8E1B-8F73280CF2EC}"/>
            </c:ext>
          </c:extLst>
        </c:ser>
        <c:ser>
          <c:idx val="2"/>
          <c:order val="2"/>
          <c:tx>
            <c:strRef>
              <c:f>Feuil1!$D$1</c:f>
              <c:strCache>
                <c:ptCount val="1"/>
                <c:pt idx="0">
                  <c:v>Série 3</c:v>
                </c:pt>
              </c:strCache>
            </c:strRef>
          </c:tx>
          <c:spPr>
            <a:solidFill>
              <a:schemeClr val="accent4">
                <a:shade val="65000"/>
              </a:schemeClr>
            </a:solidFill>
            <a:ln>
              <a:noFill/>
            </a:ln>
            <a:effectLst/>
          </c:spPr>
          <c:invertIfNegative val="0"/>
          <c:cat>
            <c:strRef>
              <c:f>Feuil1!$A$2:$A$5</c:f>
              <c:strCache>
                <c:ptCount val="4"/>
                <c:pt idx="0">
                  <c:v>1er trimestre</c:v>
                </c:pt>
                <c:pt idx="1">
                  <c:v>2ème trimestre</c:v>
                </c:pt>
                <c:pt idx="2">
                  <c:v>3ème trimestre</c:v>
                </c:pt>
                <c:pt idx="3">
                  <c:v>4ème trimestre</c:v>
                </c:pt>
              </c:strCache>
            </c:strRef>
          </c:cat>
          <c:val>
            <c:numRef>
              <c:f>Feuil1!$D$2:$D$5</c:f>
              <c:numCache>
                <c:formatCode>General</c:formatCode>
                <c:ptCount val="4"/>
                <c:pt idx="0">
                  <c:v>2</c:v>
                </c:pt>
                <c:pt idx="1">
                  <c:v>2</c:v>
                </c:pt>
                <c:pt idx="2">
                  <c:v>3</c:v>
                </c:pt>
                <c:pt idx="3">
                  <c:v>5</c:v>
                </c:pt>
              </c:numCache>
            </c:numRef>
          </c:val>
          <c:extLst xmlns:c16r2="http://schemas.microsoft.com/office/drawing/2015/06/chart">
            <c:ext xmlns:c16="http://schemas.microsoft.com/office/drawing/2014/chart" uri="{C3380CC4-5D6E-409C-BE32-E72D297353CC}">
              <c16:uniqueId val="{00000002-D607-4F0E-8E1B-8F73280CF2EC}"/>
            </c:ext>
          </c:extLst>
        </c:ser>
        <c:dLbls>
          <c:showLegendKey val="0"/>
          <c:showVal val="0"/>
          <c:showCatName val="0"/>
          <c:showSerName val="0"/>
          <c:showPercent val="0"/>
          <c:showBubbleSize val="0"/>
        </c:dLbls>
        <c:gapWidth val="150"/>
        <c:axId val="178712576"/>
        <c:axId val="178714112"/>
      </c:barChart>
      <c:catAx>
        <c:axId val="178712576"/>
        <c:scaling>
          <c:orientation val="minMax"/>
        </c:scaling>
        <c:delete val="0"/>
        <c:axPos val="b"/>
        <c:numFmt formatCode="General" sourceLinked="0"/>
        <c:majorTickMark val="out"/>
        <c:minorTickMark val="none"/>
        <c:tickLblPos val="nextTo"/>
        <c:spPr>
          <a:noFill/>
          <a:ln w="6350" cap="flat" cmpd="sng" algn="ctr">
            <a:solidFill>
              <a:schemeClr val="tx1">
                <a:tint val="75000"/>
              </a:schemeClr>
            </a:solidFill>
            <a:prstDash val="solid"/>
            <a:round/>
          </a:ln>
          <a:effectLst/>
        </c:spPr>
        <c:txPr>
          <a:bodyPr rot="-60000000" spcFirstLastPara="1" vertOverflow="ellipsis" vert="horz" wrap="square" anchor="ctr" anchorCtr="1"/>
          <a:lstStyle/>
          <a:p>
            <a:pPr>
              <a:defRPr sz="1000" b="0" i="0" u="none" strike="noStrike" kern="1200" baseline="0">
                <a:solidFill>
                  <a:schemeClr val="tx1"/>
                </a:solidFill>
                <a:latin typeface="Arial Narrow" panose="020B0606020202030204" pitchFamily="34" charset="0"/>
                <a:ea typeface="+mn-ea"/>
                <a:cs typeface="+mn-cs"/>
              </a:defRPr>
            </a:pPr>
            <a:endParaRPr lang="fr-FR"/>
          </a:p>
        </c:txPr>
        <c:crossAx val="178714112"/>
        <c:crosses val="autoZero"/>
        <c:auto val="1"/>
        <c:lblAlgn val="ctr"/>
        <c:lblOffset val="100"/>
        <c:noMultiLvlLbl val="0"/>
      </c:catAx>
      <c:valAx>
        <c:axId val="178714112"/>
        <c:scaling>
          <c:orientation val="minMax"/>
        </c:scaling>
        <c:delete val="0"/>
        <c:axPos val="l"/>
        <c:majorGridlines>
          <c:spPr>
            <a:ln w="6350" cap="flat" cmpd="sng" algn="ctr">
              <a:solidFill>
                <a:schemeClr val="tx1">
                  <a:tint val="75000"/>
                </a:schemeClr>
              </a:solidFill>
              <a:prstDash val="solid"/>
              <a:round/>
            </a:ln>
            <a:effectLst/>
          </c:spPr>
        </c:majorGridlines>
        <c:numFmt formatCode="General" sourceLinked="1"/>
        <c:majorTickMark val="out"/>
        <c:minorTickMark val="none"/>
        <c:tickLblPos val="nextTo"/>
        <c:spPr>
          <a:noFill/>
          <a:ln w="6350" cap="flat" cmpd="sng" algn="ctr">
            <a:solidFill>
              <a:schemeClr val="tx1">
                <a:tint val="75000"/>
              </a:schemeClr>
            </a:solidFill>
            <a:prstDash val="solid"/>
            <a:round/>
          </a:ln>
          <a:effectLst/>
        </c:spPr>
        <c:txPr>
          <a:bodyPr rot="-60000000" spcFirstLastPara="1" vertOverflow="ellipsis" vert="horz" wrap="square" anchor="ctr" anchorCtr="1"/>
          <a:lstStyle/>
          <a:p>
            <a:pPr>
              <a:defRPr sz="600" b="0" i="0" u="none" strike="noStrike" kern="1200" baseline="0">
                <a:solidFill>
                  <a:schemeClr val="tx1"/>
                </a:solidFill>
                <a:latin typeface="+mn-lt"/>
                <a:ea typeface="+mn-ea"/>
                <a:cs typeface="+mn-cs"/>
              </a:defRPr>
            </a:pPr>
            <a:endParaRPr lang="fr-FR"/>
          </a:p>
        </c:txPr>
        <c:crossAx val="178712576"/>
        <c:crosses val="autoZero"/>
        <c:crossBetween val="between"/>
      </c:valAx>
      <c:spPr>
        <a:noFill/>
        <a:ln>
          <a:noFill/>
        </a:ln>
        <a:effectLst/>
      </c:spPr>
    </c:plotArea>
    <c:legend>
      <c:legendPos val="r"/>
      <c:overlay val="0"/>
      <c:spPr>
        <a:noFill/>
        <a:ln>
          <a:noFill/>
        </a:ln>
        <a:effectLst/>
      </c:spPr>
      <c:txPr>
        <a:bodyPr rot="0" spcFirstLastPara="1" vertOverflow="ellipsis" vert="horz" wrap="square" anchor="ctr" anchorCtr="1"/>
        <a:lstStyle/>
        <a:p>
          <a:pPr>
            <a:defRPr sz="1000" b="0" i="0" u="none" strike="noStrike" kern="1200" baseline="0">
              <a:solidFill>
                <a:schemeClr val="tx1"/>
              </a:solidFill>
              <a:latin typeface="Arial Narrow" panose="020B0606020202030204" pitchFamily="34" charset="0"/>
              <a:ea typeface="+mn-ea"/>
              <a:cs typeface="+mn-cs"/>
            </a:defRPr>
          </a:pPr>
          <a:endParaRPr lang="fr-FR"/>
        </a:p>
      </c:txPr>
    </c:legend>
    <c:plotVisOnly val="1"/>
    <c:dispBlanksAs val="gap"/>
    <c:showDLblsOverMax val="0"/>
  </c:chart>
  <c:spPr>
    <a:noFill/>
    <a:ln w="6350" cap="flat" cmpd="sng" algn="ctr">
      <a:noFill/>
      <a:prstDash val="solid"/>
      <a:miter lim="800000"/>
    </a:ln>
    <a:effectLst/>
  </c:spPr>
  <c:txPr>
    <a:bodyPr/>
    <a:lstStyle/>
    <a:p>
      <a:pPr>
        <a:defRPr sz="1800"/>
      </a:pPr>
      <a:endParaRPr lang="fr-FR"/>
    </a:p>
  </c:txPr>
  <c:externalData r:id="rId1">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c:date1904 val="0"/>
  <c:lang val="fr-FR"/>
  <c:roundedCorners val="0"/>
  <mc:AlternateContent xmlns:mc="http://schemas.openxmlformats.org/markup-compatibility/2006">
    <mc:Choice xmlns:c14="http://schemas.microsoft.com/office/drawing/2007/8/2/chart" Requires="c14">
      <c14:style val="108"/>
    </mc:Choice>
    <mc:Fallback>
      <c:style val="8"/>
    </mc:Fallback>
  </mc:AlternateContent>
  <c:chart>
    <c:autoTitleDeleted val="1"/>
    <c:plotArea>
      <c:layout/>
      <c:pieChart>
        <c:varyColors val="1"/>
        <c:ser>
          <c:idx val="0"/>
          <c:order val="0"/>
          <c:tx>
            <c:strRef>
              <c:f>Feuil1!$B$1</c:f>
              <c:strCache>
                <c:ptCount val="1"/>
                <c:pt idx="0">
                  <c:v>Ventes</c:v>
                </c:pt>
              </c:strCache>
            </c:strRef>
          </c:tx>
          <c:dPt>
            <c:idx val="0"/>
            <c:bubble3D val="0"/>
            <c:spPr>
              <a:solidFill>
                <a:schemeClr val="accent6">
                  <a:shade val="58000"/>
                </a:schemeClr>
              </a:solidFill>
              <a:ln w="6350" cap="flat" cmpd="sng" algn="ctr">
                <a:solidFill>
                  <a:schemeClr val="accent6">
                    <a:shade val="50000"/>
                  </a:schemeClr>
                </a:solidFill>
                <a:prstDash val="solid"/>
                <a:round/>
              </a:ln>
              <a:effectLst/>
            </c:spPr>
            <c:extLst xmlns:c16r2="http://schemas.microsoft.com/office/drawing/2015/06/chart">
              <c:ext xmlns:c16="http://schemas.microsoft.com/office/drawing/2014/chart" uri="{C3380CC4-5D6E-409C-BE32-E72D297353CC}">
                <c16:uniqueId val="{00000001-04DC-4A10-AB9A-1C85F48F2330}"/>
              </c:ext>
            </c:extLst>
          </c:dPt>
          <c:dPt>
            <c:idx val="1"/>
            <c:bubble3D val="0"/>
            <c:spPr>
              <a:solidFill>
                <a:schemeClr val="accent6">
                  <a:shade val="86000"/>
                </a:schemeClr>
              </a:solidFill>
              <a:ln w="6350" cap="flat" cmpd="sng" algn="ctr">
                <a:solidFill>
                  <a:schemeClr val="accent6">
                    <a:shade val="50000"/>
                  </a:schemeClr>
                </a:solidFill>
                <a:prstDash val="solid"/>
                <a:round/>
              </a:ln>
              <a:effectLst/>
            </c:spPr>
            <c:extLst xmlns:c16r2="http://schemas.microsoft.com/office/drawing/2015/06/chart">
              <c:ext xmlns:c16="http://schemas.microsoft.com/office/drawing/2014/chart" uri="{C3380CC4-5D6E-409C-BE32-E72D297353CC}">
                <c16:uniqueId val="{00000003-04DC-4A10-AB9A-1C85F48F2330}"/>
              </c:ext>
            </c:extLst>
          </c:dPt>
          <c:dPt>
            <c:idx val="2"/>
            <c:bubble3D val="0"/>
            <c:spPr>
              <a:solidFill>
                <a:schemeClr val="accent6">
                  <a:tint val="86000"/>
                </a:schemeClr>
              </a:solidFill>
              <a:ln w="6350" cap="flat" cmpd="sng" algn="ctr">
                <a:solidFill>
                  <a:schemeClr val="accent6">
                    <a:shade val="50000"/>
                  </a:schemeClr>
                </a:solidFill>
                <a:prstDash val="solid"/>
                <a:round/>
              </a:ln>
              <a:effectLst/>
            </c:spPr>
            <c:extLst xmlns:c16r2="http://schemas.microsoft.com/office/drawing/2015/06/chart">
              <c:ext xmlns:c16="http://schemas.microsoft.com/office/drawing/2014/chart" uri="{C3380CC4-5D6E-409C-BE32-E72D297353CC}">
                <c16:uniqueId val="{00000005-04DC-4A10-AB9A-1C85F48F2330}"/>
              </c:ext>
            </c:extLst>
          </c:dPt>
          <c:dPt>
            <c:idx val="3"/>
            <c:bubble3D val="0"/>
            <c:spPr>
              <a:solidFill>
                <a:schemeClr val="accent6">
                  <a:tint val="58000"/>
                </a:schemeClr>
              </a:solidFill>
              <a:ln w="6350" cap="flat" cmpd="sng" algn="ctr">
                <a:solidFill>
                  <a:schemeClr val="accent6">
                    <a:shade val="50000"/>
                  </a:schemeClr>
                </a:solidFill>
                <a:prstDash val="solid"/>
                <a:round/>
              </a:ln>
              <a:effectLst/>
            </c:spPr>
            <c:extLst xmlns:c16r2="http://schemas.microsoft.com/office/drawing/2015/06/chart">
              <c:ext xmlns:c16="http://schemas.microsoft.com/office/drawing/2014/chart" uri="{C3380CC4-5D6E-409C-BE32-E72D297353CC}">
                <c16:uniqueId val="{00000007-04DC-4A10-AB9A-1C85F48F2330}"/>
              </c:ext>
            </c:extLst>
          </c:dPt>
          <c:cat>
            <c:strRef>
              <c:f>Feuil1!$A$2:$A$5</c:f>
              <c:strCache>
                <c:ptCount val="4"/>
                <c:pt idx="0">
                  <c:v>1er trim.</c:v>
                </c:pt>
                <c:pt idx="1">
                  <c:v>2e trim.</c:v>
                </c:pt>
                <c:pt idx="2">
                  <c:v>3e trim.</c:v>
                </c:pt>
                <c:pt idx="3">
                  <c:v>4e trim.</c:v>
                </c:pt>
              </c:strCache>
            </c:strRef>
          </c:cat>
          <c:val>
            <c:numRef>
              <c:f>Feuil1!$B$2:$B$5</c:f>
              <c:numCache>
                <c:formatCode>General</c:formatCode>
                <c:ptCount val="4"/>
                <c:pt idx="0">
                  <c:v>8.1999999999999993</c:v>
                </c:pt>
                <c:pt idx="1">
                  <c:v>6.2</c:v>
                </c:pt>
                <c:pt idx="2">
                  <c:v>4.9000000000000004</c:v>
                </c:pt>
                <c:pt idx="3">
                  <c:v>9.6999999999999993</c:v>
                </c:pt>
              </c:numCache>
            </c:numRef>
          </c:val>
          <c:extLst xmlns:c16r2="http://schemas.microsoft.com/office/drawing/2015/06/chart">
            <c:ext xmlns:c16="http://schemas.microsoft.com/office/drawing/2014/chart" uri="{C3380CC4-5D6E-409C-BE32-E72D297353CC}">
              <c16:uniqueId val="{00000008-04DC-4A10-AB9A-1C85F48F2330}"/>
            </c:ext>
          </c:extLst>
        </c:ser>
        <c:dLbls>
          <c:showLegendKey val="0"/>
          <c:showVal val="0"/>
          <c:showCatName val="0"/>
          <c:showSerName val="0"/>
          <c:showPercent val="0"/>
          <c:showBubbleSize val="0"/>
          <c:showLeaderLines val="1"/>
        </c:dLbls>
        <c:firstSliceAng val="0"/>
      </c:pieChart>
      <c:spPr>
        <a:noFill/>
        <a:ln>
          <a:noFill/>
        </a:ln>
        <a:effectLst/>
      </c:spPr>
    </c:plotArea>
    <c:legend>
      <c:legendPos val="r"/>
      <c:overlay val="0"/>
      <c:spPr>
        <a:noFill/>
        <a:ln>
          <a:noFill/>
        </a:ln>
        <a:effectLst/>
      </c:spPr>
      <c:txPr>
        <a:bodyPr rot="0" spcFirstLastPara="1" vertOverflow="ellipsis" vert="horz" wrap="square" anchor="ctr" anchorCtr="1"/>
        <a:lstStyle/>
        <a:p>
          <a:pPr>
            <a:defRPr sz="1000" b="0" i="0" u="none" strike="noStrike" kern="1200" baseline="0">
              <a:solidFill>
                <a:schemeClr val="dk1"/>
              </a:solidFill>
              <a:latin typeface="Arial Narrow" panose="020B0606020202030204" pitchFamily="34" charset="0"/>
              <a:ea typeface="+mn-ea"/>
              <a:cs typeface="+mn-cs"/>
            </a:defRPr>
          </a:pPr>
          <a:endParaRPr lang="fr-FR"/>
        </a:p>
      </c:txPr>
    </c:legend>
    <c:plotVisOnly val="1"/>
    <c:dispBlanksAs val="gap"/>
    <c:showDLblsOverMax val="0"/>
  </c:chart>
  <c:spPr>
    <a:solidFill>
      <a:schemeClr val="lt1"/>
    </a:solidFill>
    <a:ln w="6350" cap="flat" cmpd="sng" algn="ctr">
      <a:noFill/>
      <a:prstDash val="solid"/>
      <a:round/>
    </a:ln>
    <a:effectLst/>
  </c:spPr>
  <c:txPr>
    <a:bodyPr/>
    <a:lstStyle/>
    <a:p>
      <a:pPr>
        <a:defRPr sz="1800"/>
      </a:pPr>
      <a:endParaRPr lang="fr-FR"/>
    </a:p>
  </c:txPr>
  <c:externalData r:id="rId1">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c:date1904 val="0"/>
  <c:lang val="fr-FR"/>
  <c:roundedCorners val="0"/>
  <mc:AlternateContent xmlns:mc="http://schemas.openxmlformats.org/markup-compatibility/2006">
    <mc:Choice xmlns:c14="http://schemas.microsoft.com/office/drawing/2007/8/2/chart" Requires="c14">
      <c14:style val="108"/>
    </mc:Choice>
    <mc:Fallback>
      <c:style val="8"/>
    </mc:Fallback>
  </mc:AlternateContent>
  <c:chart>
    <c:autoTitleDeleted val="0"/>
    <c:plotArea>
      <c:layout/>
      <c:barChart>
        <c:barDir val="col"/>
        <c:grouping val="clustered"/>
        <c:varyColors val="0"/>
        <c:ser>
          <c:idx val="0"/>
          <c:order val="0"/>
          <c:tx>
            <c:strRef>
              <c:f>Feuil1!$B$1</c:f>
              <c:strCache>
                <c:ptCount val="1"/>
                <c:pt idx="0">
                  <c:v>Série 1</c:v>
                </c:pt>
              </c:strCache>
            </c:strRef>
          </c:tx>
          <c:spPr>
            <a:solidFill>
              <a:srgbClr val="C00000"/>
            </a:solidFill>
          </c:spPr>
          <c:invertIfNegative val="0"/>
          <c:cat>
            <c:strRef>
              <c:f>Feuil1!$A$2:$A$5</c:f>
              <c:strCache>
                <c:ptCount val="4"/>
                <c:pt idx="0">
                  <c:v>1er trimestre</c:v>
                </c:pt>
                <c:pt idx="1">
                  <c:v>2ème trimestre</c:v>
                </c:pt>
                <c:pt idx="2">
                  <c:v>3ème trimestre</c:v>
                </c:pt>
                <c:pt idx="3">
                  <c:v>4ème trimestre</c:v>
                </c:pt>
              </c:strCache>
            </c:strRef>
          </c:cat>
          <c:val>
            <c:numRef>
              <c:f>Feuil1!$B$2:$B$5</c:f>
              <c:numCache>
                <c:formatCode>General</c:formatCode>
                <c:ptCount val="4"/>
                <c:pt idx="0">
                  <c:v>4.3</c:v>
                </c:pt>
                <c:pt idx="1">
                  <c:v>2.5</c:v>
                </c:pt>
                <c:pt idx="2">
                  <c:v>3.5</c:v>
                </c:pt>
                <c:pt idx="3">
                  <c:v>4.5</c:v>
                </c:pt>
              </c:numCache>
            </c:numRef>
          </c:val>
          <c:extLst xmlns:c16r2="http://schemas.microsoft.com/office/drawing/2015/06/chart">
            <c:ext xmlns:c16="http://schemas.microsoft.com/office/drawing/2014/chart" uri="{C3380CC4-5D6E-409C-BE32-E72D297353CC}">
              <c16:uniqueId val="{00000000-5F5E-4E0F-B9A0-83FF77B950CC}"/>
            </c:ext>
          </c:extLst>
        </c:ser>
        <c:ser>
          <c:idx val="1"/>
          <c:order val="1"/>
          <c:tx>
            <c:strRef>
              <c:f>Feuil1!$C$1</c:f>
              <c:strCache>
                <c:ptCount val="1"/>
                <c:pt idx="0">
                  <c:v>Série 2</c:v>
                </c:pt>
              </c:strCache>
            </c:strRef>
          </c:tx>
          <c:spPr>
            <a:solidFill>
              <a:srgbClr val="FF0000"/>
            </a:solidFill>
          </c:spPr>
          <c:invertIfNegative val="0"/>
          <c:cat>
            <c:strRef>
              <c:f>Feuil1!$A$2:$A$5</c:f>
              <c:strCache>
                <c:ptCount val="4"/>
                <c:pt idx="0">
                  <c:v>1er trimestre</c:v>
                </c:pt>
                <c:pt idx="1">
                  <c:v>2ème trimestre</c:v>
                </c:pt>
                <c:pt idx="2">
                  <c:v>3ème trimestre</c:v>
                </c:pt>
                <c:pt idx="3">
                  <c:v>4ème trimestre</c:v>
                </c:pt>
              </c:strCache>
            </c:strRef>
          </c:cat>
          <c:val>
            <c:numRef>
              <c:f>Feuil1!$C$2:$C$5</c:f>
              <c:numCache>
                <c:formatCode>General</c:formatCode>
                <c:ptCount val="4"/>
                <c:pt idx="0">
                  <c:v>2.4</c:v>
                </c:pt>
                <c:pt idx="1">
                  <c:v>4.4000000000000004</c:v>
                </c:pt>
                <c:pt idx="2">
                  <c:v>1.8</c:v>
                </c:pt>
                <c:pt idx="3">
                  <c:v>2.8</c:v>
                </c:pt>
              </c:numCache>
            </c:numRef>
          </c:val>
          <c:extLst xmlns:c16r2="http://schemas.microsoft.com/office/drawing/2015/06/chart">
            <c:ext xmlns:c16="http://schemas.microsoft.com/office/drawing/2014/chart" uri="{C3380CC4-5D6E-409C-BE32-E72D297353CC}">
              <c16:uniqueId val="{00000001-5F5E-4E0F-B9A0-83FF77B950CC}"/>
            </c:ext>
          </c:extLst>
        </c:ser>
        <c:ser>
          <c:idx val="2"/>
          <c:order val="2"/>
          <c:tx>
            <c:strRef>
              <c:f>Feuil1!$D$1</c:f>
              <c:strCache>
                <c:ptCount val="1"/>
                <c:pt idx="0">
                  <c:v>Série 3</c:v>
                </c:pt>
              </c:strCache>
            </c:strRef>
          </c:tx>
          <c:spPr>
            <a:solidFill>
              <a:srgbClr val="FF5D5D"/>
            </a:solidFill>
          </c:spPr>
          <c:invertIfNegative val="0"/>
          <c:cat>
            <c:strRef>
              <c:f>Feuil1!$A$2:$A$5</c:f>
              <c:strCache>
                <c:ptCount val="4"/>
                <c:pt idx="0">
                  <c:v>1er trimestre</c:v>
                </c:pt>
                <c:pt idx="1">
                  <c:v>2ème trimestre</c:v>
                </c:pt>
                <c:pt idx="2">
                  <c:v>3ème trimestre</c:v>
                </c:pt>
                <c:pt idx="3">
                  <c:v>4ème trimestre</c:v>
                </c:pt>
              </c:strCache>
            </c:strRef>
          </c:cat>
          <c:val>
            <c:numRef>
              <c:f>Feuil1!$D$2:$D$5</c:f>
              <c:numCache>
                <c:formatCode>General</c:formatCode>
                <c:ptCount val="4"/>
                <c:pt idx="0">
                  <c:v>2</c:v>
                </c:pt>
                <c:pt idx="1">
                  <c:v>2</c:v>
                </c:pt>
                <c:pt idx="2">
                  <c:v>3</c:v>
                </c:pt>
                <c:pt idx="3">
                  <c:v>5</c:v>
                </c:pt>
              </c:numCache>
            </c:numRef>
          </c:val>
          <c:extLst xmlns:c16r2="http://schemas.microsoft.com/office/drawing/2015/06/chart">
            <c:ext xmlns:c16="http://schemas.microsoft.com/office/drawing/2014/chart" uri="{C3380CC4-5D6E-409C-BE32-E72D297353CC}">
              <c16:uniqueId val="{00000002-5F5E-4E0F-B9A0-83FF77B950CC}"/>
            </c:ext>
          </c:extLst>
        </c:ser>
        <c:dLbls>
          <c:showLegendKey val="0"/>
          <c:showVal val="0"/>
          <c:showCatName val="0"/>
          <c:showSerName val="0"/>
          <c:showPercent val="0"/>
          <c:showBubbleSize val="0"/>
        </c:dLbls>
        <c:gapWidth val="150"/>
        <c:axId val="189056896"/>
        <c:axId val="189058432"/>
      </c:barChart>
      <c:catAx>
        <c:axId val="189056896"/>
        <c:scaling>
          <c:orientation val="minMax"/>
        </c:scaling>
        <c:delete val="0"/>
        <c:axPos val="b"/>
        <c:numFmt formatCode="General" sourceLinked="0"/>
        <c:majorTickMark val="out"/>
        <c:minorTickMark val="none"/>
        <c:tickLblPos val="nextTo"/>
        <c:txPr>
          <a:bodyPr/>
          <a:lstStyle/>
          <a:p>
            <a:pPr>
              <a:defRPr sz="1000">
                <a:latin typeface="Arial Narrow" panose="020B0606020202030204" pitchFamily="34" charset="0"/>
              </a:defRPr>
            </a:pPr>
            <a:endParaRPr lang="fr-FR"/>
          </a:p>
        </c:txPr>
        <c:crossAx val="189058432"/>
        <c:crosses val="autoZero"/>
        <c:auto val="1"/>
        <c:lblAlgn val="ctr"/>
        <c:lblOffset val="100"/>
        <c:noMultiLvlLbl val="0"/>
      </c:catAx>
      <c:valAx>
        <c:axId val="189058432"/>
        <c:scaling>
          <c:orientation val="minMax"/>
        </c:scaling>
        <c:delete val="0"/>
        <c:axPos val="l"/>
        <c:majorGridlines/>
        <c:numFmt formatCode="General" sourceLinked="1"/>
        <c:majorTickMark val="out"/>
        <c:minorTickMark val="none"/>
        <c:tickLblPos val="nextTo"/>
        <c:txPr>
          <a:bodyPr/>
          <a:lstStyle/>
          <a:p>
            <a:pPr>
              <a:defRPr sz="600"/>
            </a:pPr>
            <a:endParaRPr lang="fr-FR"/>
          </a:p>
        </c:txPr>
        <c:crossAx val="189056896"/>
        <c:crosses val="autoZero"/>
        <c:crossBetween val="between"/>
      </c:valAx>
    </c:plotArea>
    <c:legend>
      <c:legendPos val="r"/>
      <c:overlay val="0"/>
      <c:txPr>
        <a:bodyPr/>
        <a:lstStyle/>
        <a:p>
          <a:pPr>
            <a:defRPr sz="1000">
              <a:latin typeface="Arial Narrow" panose="020B0606020202030204" pitchFamily="34" charset="0"/>
            </a:defRPr>
          </a:pPr>
          <a:endParaRPr lang="fr-FR"/>
        </a:p>
      </c:txPr>
    </c:legend>
    <c:plotVisOnly val="1"/>
    <c:dispBlanksAs val="gap"/>
    <c:showDLblsOverMax val="0"/>
  </c:chart>
  <c:txPr>
    <a:bodyPr/>
    <a:lstStyle/>
    <a:p>
      <a:pPr>
        <a:defRPr sz="1800"/>
      </a:pPr>
      <a:endParaRPr lang="fr-FR"/>
    </a:p>
  </c:txPr>
  <c:externalData r:id="rId1">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c:date1904 val="0"/>
  <c:lang val="fr-FR"/>
  <c:roundedCorners val="0"/>
  <mc:AlternateContent xmlns:mc="http://schemas.openxmlformats.org/markup-compatibility/2006">
    <mc:Choice xmlns:c14="http://schemas.microsoft.com/office/drawing/2007/8/2/chart" Requires="c14">
      <c14:style val="105"/>
    </mc:Choice>
    <mc:Fallback>
      <c:style val="5"/>
    </mc:Fallback>
  </mc:AlternateContent>
  <c:chart>
    <c:autoTitleDeleted val="1"/>
    <c:plotArea>
      <c:layout/>
      <c:pieChart>
        <c:varyColors val="1"/>
        <c:ser>
          <c:idx val="0"/>
          <c:order val="0"/>
          <c:tx>
            <c:strRef>
              <c:f>Feuil1!$B$1</c:f>
              <c:strCache>
                <c:ptCount val="1"/>
                <c:pt idx="0">
                  <c:v>Ventes</c:v>
                </c:pt>
              </c:strCache>
            </c:strRef>
          </c:tx>
          <c:dPt>
            <c:idx val="0"/>
            <c:bubble3D val="0"/>
            <c:spPr>
              <a:solidFill>
                <a:schemeClr val="accent3">
                  <a:tint val="58000"/>
                </a:schemeClr>
              </a:solidFill>
              <a:ln w="6350" cap="flat" cmpd="sng" algn="ctr">
                <a:solidFill>
                  <a:schemeClr val="accent3">
                    <a:shade val="50000"/>
                  </a:schemeClr>
                </a:solidFill>
                <a:prstDash val="solid"/>
                <a:round/>
              </a:ln>
              <a:effectLst/>
            </c:spPr>
            <c:extLst xmlns:c16r2="http://schemas.microsoft.com/office/drawing/2015/06/chart">
              <c:ext xmlns:c16="http://schemas.microsoft.com/office/drawing/2014/chart" uri="{C3380CC4-5D6E-409C-BE32-E72D297353CC}">
                <c16:uniqueId val="{00000001-70FF-4EC6-B52B-91DDA4F81EF4}"/>
              </c:ext>
            </c:extLst>
          </c:dPt>
          <c:dPt>
            <c:idx val="1"/>
            <c:bubble3D val="0"/>
            <c:spPr>
              <a:solidFill>
                <a:schemeClr val="accent3">
                  <a:tint val="86000"/>
                </a:schemeClr>
              </a:solidFill>
              <a:ln w="6350" cap="flat" cmpd="sng" algn="ctr">
                <a:solidFill>
                  <a:schemeClr val="accent3">
                    <a:shade val="50000"/>
                  </a:schemeClr>
                </a:solidFill>
                <a:prstDash val="solid"/>
                <a:round/>
              </a:ln>
              <a:effectLst/>
            </c:spPr>
            <c:extLst xmlns:c16r2="http://schemas.microsoft.com/office/drawing/2015/06/chart">
              <c:ext xmlns:c16="http://schemas.microsoft.com/office/drawing/2014/chart" uri="{C3380CC4-5D6E-409C-BE32-E72D297353CC}">
                <c16:uniqueId val="{00000003-70FF-4EC6-B52B-91DDA4F81EF4}"/>
              </c:ext>
            </c:extLst>
          </c:dPt>
          <c:dPt>
            <c:idx val="2"/>
            <c:bubble3D val="0"/>
            <c:spPr>
              <a:solidFill>
                <a:schemeClr val="accent3">
                  <a:shade val="86000"/>
                </a:schemeClr>
              </a:solidFill>
              <a:ln w="6350" cap="flat" cmpd="sng" algn="ctr">
                <a:solidFill>
                  <a:schemeClr val="accent3">
                    <a:shade val="50000"/>
                  </a:schemeClr>
                </a:solidFill>
                <a:prstDash val="solid"/>
                <a:round/>
              </a:ln>
              <a:effectLst/>
            </c:spPr>
            <c:extLst xmlns:c16r2="http://schemas.microsoft.com/office/drawing/2015/06/chart">
              <c:ext xmlns:c16="http://schemas.microsoft.com/office/drawing/2014/chart" uri="{C3380CC4-5D6E-409C-BE32-E72D297353CC}">
                <c16:uniqueId val="{00000005-70FF-4EC6-B52B-91DDA4F81EF4}"/>
              </c:ext>
            </c:extLst>
          </c:dPt>
          <c:dPt>
            <c:idx val="3"/>
            <c:bubble3D val="0"/>
            <c:spPr>
              <a:solidFill>
                <a:schemeClr val="accent3">
                  <a:shade val="58000"/>
                </a:schemeClr>
              </a:solidFill>
              <a:ln w="6350" cap="flat" cmpd="sng" algn="ctr">
                <a:solidFill>
                  <a:schemeClr val="accent3">
                    <a:shade val="50000"/>
                  </a:schemeClr>
                </a:solidFill>
                <a:prstDash val="solid"/>
                <a:round/>
              </a:ln>
              <a:effectLst/>
            </c:spPr>
            <c:extLst xmlns:c16r2="http://schemas.microsoft.com/office/drawing/2015/06/chart">
              <c:ext xmlns:c16="http://schemas.microsoft.com/office/drawing/2014/chart" uri="{C3380CC4-5D6E-409C-BE32-E72D297353CC}">
                <c16:uniqueId val="{00000007-70FF-4EC6-B52B-91DDA4F81EF4}"/>
              </c:ext>
            </c:extLst>
          </c:dPt>
          <c:cat>
            <c:strRef>
              <c:f>Feuil1!$A$2:$A$5</c:f>
              <c:strCache>
                <c:ptCount val="4"/>
                <c:pt idx="0">
                  <c:v>1er trim.</c:v>
                </c:pt>
                <c:pt idx="1">
                  <c:v>2e trim.</c:v>
                </c:pt>
                <c:pt idx="2">
                  <c:v>3e trim.</c:v>
                </c:pt>
                <c:pt idx="3">
                  <c:v>4e trim.</c:v>
                </c:pt>
              </c:strCache>
            </c:strRef>
          </c:cat>
          <c:val>
            <c:numRef>
              <c:f>Feuil1!$B$2:$B$5</c:f>
              <c:numCache>
                <c:formatCode>General</c:formatCode>
                <c:ptCount val="4"/>
                <c:pt idx="0">
                  <c:v>8.1999999999999993</c:v>
                </c:pt>
                <c:pt idx="1">
                  <c:v>6.2</c:v>
                </c:pt>
                <c:pt idx="2">
                  <c:v>4.9000000000000004</c:v>
                </c:pt>
                <c:pt idx="3">
                  <c:v>9.6999999999999993</c:v>
                </c:pt>
              </c:numCache>
            </c:numRef>
          </c:val>
          <c:extLst xmlns:c16r2="http://schemas.microsoft.com/office/drawing/2015/06/chart">
            <c:ext xmlns:c16="http://schemas.microsoft.com/office/drawing/2014/chart" uri="{C3380CC4-5D6E-409C-BE32-E72D297353CC}">
              <c16:uniqueId val="{00000008-70FF-4EC6-B52B-91DDA4F81EF4}"/>
            </c:ext>
          </c:extLst>
        </c:ser>
        <c:dLbls>
          <c:showLegendKey val="0"/>
          <c:showVal val="0"/>
          <c:showCatName val="0"/>
          <c:showSerName val="0"/>
          <c:showPercent val="0"/>
          <c:showBubbleSize val="0"/>
          <c:showLeaderLines val="1"/>
        </c:dLbls>
        <c:firstSliceAng val="0"/>
      </c:pieChart>
      <c:spPr>
        <a:noFill/>
        <a:ln>
          <a:noFill/>
        </a:ln>
        <a:effectLst/>
      </c:spPr>
    </c:plotArea>
    <c:legend>
      <c:legendPos val="r"/>
      <c:overlay val="0"/>
      <c:spPr>
        <a:noFill/>
        <a:ln>
          <a:noFill/>
        </a:ln>
        <a:effectLst/>
      </c:spPr>
      <c:txPr>
        <a:bodyPr rot="0" spcFirstLastPara="1" vertOverflow="ellipsis" vert="horz" wrap="square" anchor="ctr" anchorCtr="1"/>
        <a:lstStyle/>
        <a:p>
          <a:pPr>
            <a:defRPr sz="1000" b="0" i="0" u="none" strike="noStrike" kern="1200" baseline="0">
              <a:solidFill>
                <a:schemeClr val="dk1"/>
              </a:solidFill>
              <a:latin typeface="Arial Narrow" panose="020B0606020202030204" pitchFamily="34" charset="0"/>
              <a:ea typeface="+mn-ea"/>
              <a:cs typeface="+mn-cs"/>
            </a:defRPr>
          </a:pPr>
          <a:endParaRPr lang="fr-FR"/>
        </a:p>
      </c:txPr>
    </c:legend>
    <c:plotVisOnly val="1"/>
    <c:dispBlanksAs val="gap"/>
    <c:showDLblsOverMax val="0"/>
  </c:chart>
  <c:spPr>
    <a:solidFill>
      <a:schemeClr val="lt1"/>
    </a:solidFill>
    <a:ln w="6350" cap="flat" cmpd="sng" algn="ctr">
      <a:noFill/>
      <a:prstDash val="solid"/>
      <a:round/>
    </a:ln>
    <a:effectLst/>
  </c:spPr>
  <c:txPr>
    <a:bodyPr/>
    <a:lstStyle/>
    <a:p>
      <a:pPr>
        <a:defRPr sz="1800"/>
      </a:pPr>
      <a:endParaRPr lang="fr-FR"/>
    </a:p>
  </c:txPr>
  <c:externalData r:id="rId1">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c:date1904 val="0"/>
  <c:lang val="fr-FR"/>
  <c:roundedCorners val="0"/>
  <mc:AlternateContent xmlns:mc="http://schemas.openxmlformats.org/markup-compatibility/2006">
    <mc:Choice xmlns:c14="http://schemas.microsoft.com/office/drawing/2007/8/2/chart" Requires="c14">
      <c14:style val="106"/>
    </mc:Choice>
    <mc:Fallback>
      <c:style val="6"/>
    </mc:Fallback>
  </mc:AlternateContent>
  <c:chart>
    <c:autoTitleDeleted val="0"/>
    <c:plotArea>
      <c:layout/>
      <c:barChart>
        <c:barDir val="col"/>
        <c:grouping val="clustered"/>
        <c:varyColors val="0"/>
        <c:ser>
          <c:idx val="0"/>
          <c:order val="0"/>
          <c:tx>
            <c:strRef>
              <c:f>Feuil1!$B$1</c:f>
              <c:strCache>
                <c:ptCount val="1"/>
                <c:pt idx="0">
                  <c:v>Série 1</c:v>
                </c:pt>
              </c:strCache>
            </c:strRef>
          </c:tx>
          <c:spPr>
            <a:solidFill>
              <a:schemeClr val="accent4">
                <a:tint val="65000"/>
              </a:schemeClr>
            </a:solidFill>
            <a:ln>
              <a:noFill/>
            </a:ln>
            <a:effectLst/>
          </c:spPr>
          <c:invertIfNegative val="0"/>
          <c:cat>
            <c:strRef>
              <c:f>Feuil1!$A$2:$A$5</c:f>
              <c:strCache>
                <c:ptCount val="4"/>
                <c:pt idx="0">
                  <c:v>1er trimestre</c:v>
                </c:pt>
                <c:pt idx="1">
                  <c:v>2ème trimestre</c:v>
                </c:pt>
                <c:pt idx="2">
                  <c:v>3ème trimestre</c:v>
                </c:pt>
                <c:pt idx="3">
                  <c:v>4ème trimestre</c:v>
                </c:pt>
              </c:strCache>
            </c:strRef>
          </c:cat>
          <c:val>
            <c:numRef>
              <c:f>Feuil1!$B$2:$B$5</c:f>
              <c:numCache>
                <c:formatCode>General</c:formatCode>
                <c:ptCount val="4"/>
                <c:pt idx="0">
                  <c:v>4.3</c:v>
                </c:pt>
                <c:pt idx="1">
                  <c:v>2.5</c:v>
                </c:pt>
                <c:pt idx="2">
                  <c:v>3.5</c:v>
                </c:pt>
                <c:pt idx="3">
                  <c:v>4.5</c:v>
                </c:pt>
              </c:numCache>
            </c:numRef>
          </c:val>
          <c:extLst xmlns:c16r2="http://schemas.microsoft.com/office/drawing/2015/06/chart">
            <c:ext xmlns:c16="http://schemas.microsoft.com/office/drawing/2014/chart" uri="{C3380CC4-5D6E-409C-BE32-E72D297353CC}">
              <c16:uniqueId val="{00000000-22D3-4413-8FC7-E404933AC20C}"/>
            </c:ext>
          </c:extLst>
        </c:ser>
        <c:ser>
          <c:idx val="1"/>
          <c:order val="1"/>
          <c:tx>
            <c:strRef>
              <c:f>Feuil1!$C$1</c:f>
              <c:strCache>
                <c:ptCount val="1"/>
                <c:pt idx="0">
                  <c:v>Série 2</c:v>
                </c:pt>
              </c:strCache>
            </c:strRef>
          </c:tx>
          <c:spPr>
            <a:solidFill>
              <a:schemeClr val="accent4"/>
            </a:solidFill>
            <a:ln>
              <a:noFill/>
            </a:ln>
            <a:effectLst/>
          </c:spPr>
          <c:invertIfNegative val="0"/>
          <c:cat>
            <c:strRef>
              <c:f>Feuil1!$A$2:$A$5</c:f>
              <c:strCache>
                <c:ptCount val="4"/>
                <c:pt idx="0">
                  <c:v>1er trimestre</c:v>
                </c:pt>
                <c:pt idx="1">
                  <c:v>2ème trimestre</c:v>
                </c:pt>
                <c:pt idx="2">
                  <c:v>3ème trimestre</c:v>
                </c:pt>
                <c:pt idx="3">
                  <c:v>4ème trimestre</c:v>
                </c:pt>
              </c:strCache>
            </c:strRef>
          </c:cat>
          <c:val>
            <c:numRef>
              <c:f>Feuil1!$C$2:$C$5</c:f>
              <c:numCache>
                <c:formatCode>General</c:formatCode>
                <c:ptCount val="4"/>
                <c:pt idx="0">
                  <c:v>2.4</c:v>
                </c:pt>
                <c:pt idx="1">
                  <c:v>4.4000000000000004</c:v>
                </c:pt>
                <c:pt idx="2">
                  <c:v>1.8</c:v>
                </c:pt>
                <c:pt idx="3">
                  <c:v>2.8</c:v>
                </c:pt>
              </c:numCache>
            </c:numRef>
          </c:val>
          <c:extLst xmlns:c16r2="http://schemas.microsoft.com/office/drawing/2015/06/chart">
            <c:ext xmlns:c16="http://schemas.microsoft.com/office/drawing/2014/chart" uri="{C3380CC4-5D6E-409C-BE32-E72D297353CC}">
              <c16:uniqueId val="{00000001-22D3-4413-8FC7-E404933AC20C}"/>
            </c:ext>
          </c:extLst>
        </c:ser>
        <c:ser>
          <c:idx val="2"/>
          <c:order val="2"/>
          <c:tx>
            <c:strRef>
              <c:f>Feuil1!$D$1</c:f>
              <c:strCache>
                <c:ptCount val="1"/>
                <c:pt idx="0">
                  <c:v>Série 3</c:v>
                </c:pt>
              </c:strCache>
            </c:strRef>
          </c:tx>
          <c:spPr>
            <a:solidFill>
              <a:schemeClr val="accent4">
                <a:shade val="65000"/>
              </a:schemeClr>
            </a:solidFill>
            <a:ln>
              <a:noFill/>
            </a:ln>
            <a:effectLst/>
          </c:spPr>
          <c:invertIfNegative val="0"/>
          <c:cat>
            <c:strRef>
              <c:f>Feuil1!$A$2:$A$5</c:f>
              <c:strCache>
                <c:ptCount val="4"/>
                <c:pt idx="0">
                  <c:v>1er trimestre</c:v>
                </c:pt>
                <c:pt idx="1">
                  <c:v>2ème trimestre</c:v>
                </c:pt>
                <c:pt idx="2">
                  <c:v>3ème trimestre</c:v>
                </c:pt>
                <c:pt idx="3">
                  <c:v>4ème trimestre</c:v>
                </c:pt>
              </c:strCache>
            </c:strRef>
          </c:cat>
          <c:val>
            <c:numRef>
              <c:f>Feuil1!$D$2:$D$5</c:f>
              <c:numCache>
                <c:formatCode>General</c:formatCode>
                <c:ptCount val="4"/>
                <c:pt idx="0">
                  <c:v>2</c:v>
                </c:pt>
                <c:pt idx="1">
                  <c:v>2</c:v>
                </c:pt>
                <c:pt idx="2">
                  <c:v>3</c:v>
                </c:pt>
                <c:pt idx="3">
                  <c:v>5</c:v>
                </c:pt>
              </c:numCache>
            </c:numRef>
          </c:val>
          <c:extLst xmlns:c16r2="http://schemas.microsoft.com/office/drawing/2015/06/chart">
            <c:ext xmlns:c16="http://schemas.microsoft.com/office/drawing/2014/chart" uri="{C3380CC4-5D6E-409C-BE32-E72D297353CC}">
              <c16:uniqueId val="{00000002-22D3-4413-8FC7-E404933AC20C}"/>
            </c:ext>
          </c:extLst>
        </c:ser>
        <c:dLbls>
          <c:showLegendKey val="0"/>
          <c:showVal val="0"/>
          <c:showCatName val="0"/>
          <c:showSerName val="0"/>
          <c:showPercent val="0"/>
          <c:showBubbleSize val="0"/>
        </c:dLbls>
        <c:gapWidth val="150"/>
        <c:axId val="188833152"/>
        <c:axId val="188834944"/>
      </c:barChart>
      <c:catAx>
        <c:axId val="188833152"/>
        <c:scaling>
          <c:orientation val="minMax"/>
        </c:scaling>
        <c:delete val="0"/>
        <c:axPos val="b"/>
        <c:numFmt formatCode="General" sourceLinked="0"/>
        <c:majorTickMark val="out"/>
        <c:minorTickMark val="none"/>
        <c:tickLblPos val="nextTo"/>
        <c:spPr>
          <a:noFill/>
          <a:ln w="6350" cap="flat" cmpd="sng" algn="ctr">
            <a:solidFill>
              <a:schemeClr val="tx1">
                <a:tint val="75000"/>
              </a:schemeClr>
            </a:solidFill>
            <a:prstDash val="solid"/>
            <a:round/>
          </a:ln>
          <a:effectLst/>
        </c:spPr>
        <c:txPr>
          <a:bodyPr rot="-60000000" spcFirstLastPara="1" vertOverflow="ellipsis" vert="horz" wrap="square" anchor="ctr" anchorCtr="1"/>
          <a:lstStyle/>
          <a:p>
            <a:pPr>
              <a:defRPr sz="1000" b="0" i="0" u="none" strike="noStrike" kern="1200" baseline="0">
                <a:solidFill>
                  <a:schemeClr val="tx1"/>
                </a:solidFill>
                <a:latin typeface="Arial Narrow" panose="020B0606020202030204" pitchFamily="34" charset="0"/>
                <a:ea typeface="+mn-ea"/>
                <a:cs typeface="+mn-cs"/>
              </a:defRPr>
            </a:pPr>
            <a:endParaRPr lang="fr-FR"/>
          </a:p>
        </c:txPr>
        <c:crossAx val="188834944"/>
        <c:crosses val="autoZero"/>
        <c:auto val="1"/>
        <c:lblAlgn val="ctr"/>
        <c:lblOffset val="100"/>
        <c:noMultiLvlLbl val="0"/>
      </c:catAx>
      <c:valAx>
        <c:axId val="188834944"/>
        <c:scaling>
          <c:orientation val="minMax"/>
        </c:scaling>
        <c:delete val="0"/>
        <c:axPos val="l"/>
        <c:majorGridlines>
          <c:spPr>
            <a:ln w="6350" cap="flat" cmpd="sng" algn="ctr">
              <a:solidFill>
                <a:schemeClr val="tx1">
                  <a:tint val="75000"/>
                </a:schemeClr>
              </a:solidFill>
              <a:prstDash val="solid"/>
              <a:round/>
            </a:ln>
            <a:effectLst/>
          </c:spPr>
        </c:majorGridlines>
        <c:numFmt formatCode="General" sourceLinked="1"/>
        <c:majorTickMark val="out"/>
        <c:minorTickMark val="none"/>
        <c:tickLblPos val="nextTo"/>
        <c:spPr>
          <a:noFill/>
          <a:ln w="6350" cap="flat" cmpd="sng" algn="ctr">
            <a:solidFill>
              <a:schemeClr val="tx1">
                <a:tint val="75000"/>
              </a:schemeClr>
            </a:solidFill>
            <a:prstDash val="solid"/>
            <a:round/>
          </a:ln>
          <a:effectLst/>
        </c:spPr>
        <c:txPr>
          <a:bodyPr rot="-60000000" spcFirstLastPara="1" vertOverflow="ellipsis" vert="horz" wrap="square" anchor="ctr" anchorCtr="1"/>
          <a:lstStyle/>
          <a:p>
            <a:pPr>
              <a:defRPr sz="600" b="0" i="0" u="none" strike="noStrike" kern="1200" baseline="0">
                <a:solidFill>
                  <a:schemeClr val="tx1"/>
                </a:solidFill>
                <a:latin typeface="+mn-lt"/>
                <a:ea typeface="+mn-ea"/>
                <a:cs typeface="+mn-cs"/>
              </a:defRPr>
            </a:pPr>
            <a:endParaRPr lang="fr-FR"/>
          </a:p>
        </c:txPr>
        <c:crossAx val="188833152"/>
        <c:crosses val="autoZero"/>
        <c:crossBetween val="between"/>
      </c:valAx>
      <c:spPr>
        <a:noFill/>
        <a:ln>
          <a:noFill/>
        </a:ln>
        <a:effectLst/>
      </c:spPr>
    </c:plotArea>
    <c:legend>
      <c:legendPos val="r"/>
      <c:overlay val="0"/>
      <c:spPr>
        <a:noFill/>
        <a:ln>
          <a:noFill/>
        </a:ln>
        <a:effectLst/>
      </c:spPr>
      <c:txPr>
        <a:bodyPr rot="0" spcFirstLastPara="1" vertOverflow="ellipsis" vert="horz" wrap="square" anchor="ctr" anchorCtr="1"/>
        <a:lstStyle/>
        <a:p>
          <a:pPr>
            <a:defRPr sz="1000" b="0" i="0" u="none" strike="noStrike" kern="1200" baseline="0">
              <a:solidFill>
                <a:schemeClr val="tx1"/>
              </a:solidFill>
              <a:latin typeface="Arial Narrow" panose="020B0606020202030204" pitchFamily="34" charset="0"/>
              <a:ea typeface="+mn-ea"/>
              <a:cs typeface="+mn-cs"/>
            </a:defRPr>
          </a:pPr>
          <a:endParaRPr lang="fr-FR"/>
        </a:p>
      </c:txPr>
    </c:legend>
    <c:plotVisOnly val="1"/>
    <c:dispBlanksAs val="gap"/>
    <c:showDLblsOverMax val="0"/>
  </c:chart>
  <c:spPr>
    <a:noFill/>
    <a:ln w="6350" cap="flat" cmpd="sng" algn="ctr">
      <a:noFill/>
      <a:prstDash val="solid"/>
      <a:miter lim="800000"/>
    </a:ln>
    <a:effectLst/>
  </c:spPr>
  <c:txPr>
    <a:bodyPr/>
    <a:lstStyle/>
    <a:p>
      <a:pPr>
        <a:defRPr sz="1800"/>
      </a:pPr>
      <a:endParaRPr lang="fr-FR"/>
    </a:p>
  </c:txPr>
  <c:externalData r:id="rId1">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c:date1904 val="0"/>
  <c:lang val="fr-FR"/>
  <c:roundedCorners val="0"/>
  <mc:AlternateContent xmlns:mc="http://schemas.openxmlformats.org/markup-compatibility/2006">
    <mc:Choice xmlns:c14="http://schemas.microsoft.com/office/drawing/2007/8/2/chart" Requires="c14">
      <c14:style val="108"/>
    </mc:Choice>
    <mc:Fallback>
      <c:style val="8"/>
    </mc:Fallback>
  </mc:AlternateContent>
  <c:chart>
    <c:autoTitleDeleted val="1"/>
    <c:plotArea>
      <c:layout/>
      <c:pieChart>
        <c:varyColors val="1"/>
        <c:ser>
          <c:idx val="0"/>
          <c:order val="0"/>
          <c:tx>
            <c:strRef>
              <c:f>Feuil1!$B$1</c:f>
              <c:strCache>
                <c:ptCount val="1"/>
                <c:pt idx="0">
                  <c:v>Ventes</c:v>
                </c:pt>
              </c:strCache>
            </c:strRef>
          </c:tx>
          <c:dPt>
            <c:idx val="0"/>
            <c:bubble3D val="0"/>
            <c:spPr>
              <a:solidFill>
                <a:schemeClr val="accent6">
                  <a:shade val="58000"/>
                </a:schemeClr>
              </a:solidFill>
              <a:ln w="6350" cap="flat" cmpd="sng" algn="ctr">
                <a:solidFill>
                  <a:schemeClr val="accent6">
                    <a:shade val="50000"/>
                  </a:schemeClr>
                </a:solidFill>
                <a:prstDash val="solid"/>
                <a:round/>
              </a:ln>
              <a:effectLst/>
            </c:spPr>
            <c:extLst xmlns:c16r2="http://schemas.microsoft.com/office/drawing/2015/06/chart">
              <c:ext xmlns:c16="http://schemas.microsoft.com/office/drawing/2014/chart" uri="{C3380CC4-5D6E-409C-BE32-E72D297353CC}">
                <c16:uniqueId val="{00000001-2F7F-4A7E-9FC1-DBF36DCEE488}"/>
              </c:ext>
            </c:extLst>
          </c:dPt>
          <c:dPt>
            <c:idx val="1"/>
            <c:bubble3D val="0"/>
            <c:spPr>
              <a:solidFill>
                <a:schemeClr val="accent6">
                  <a:shade val="86000"/>
                </a:schemeClr>
              </a:solidFill>
              <a:ln w="6350" cap="flat" cmpd="sng" algn="ctr">
                <a:solidFill>
                  <a:schemeClr val="accent6">
                    <a:shade val="50000"/>
                  </a:schemeClr>
                </a:solidFill>
                <a:prstDash val="solid"/>
                <a:round/>
              </a:ln>
              <a:effectLst/>
            </c:spPr>
            <c:extLst xmlns:c16r2="http://schemas.microsoft.com/office/drawing/2015/06/chart">
              <c:ext xmlns:c16="http://schemas.microsoft.com/office/drawing/2014/chart" uri="{C3380CC4-5D6E-409C-BE32-E72D297353CC}">
                <c16:uniqueId val="{00000003-2F7F-4A7E-9FC1-DBF36DCEE488}"/>
              </c:ext>
            </c:extLst>
          </c:dPt>
          <c:dPt>
            <c:idx val="2"/>
            <c:bubble3D val="0"/>
            <c:spPr>
              <a:solidFill>
                <a:schemeClr val="accent6">
                  <a:tint val="86000"/>
                </a:schemeClr>
              </a:solidFill>
              <a:ln w="6350" cap="flat" cmpd="sng" algn="ctr">
                <a:solidFill>
                  <a:schemeClr val="accent6">
                    <a:shade val="50000"/>
                  </a:schemeClr>
                </a:solidFill>
                <a:prstDash val="solid"/>
                <a:round/>
              </a:ln>
              <a:effectLst/>
            </c:spPr>
            <c:extLst xmlns:c16r2="http://schemas.microsoft.com/office/drawing/2015/06/chart">
              <c:ext xmlns:c16="http://schemas.microsoft.com/office/drawing/2014/chart" uri="{C3380CC4-5D6E-409C-BE32-E72D297353CC}">
                <c16:uniqueId val="{00000005-2F7F-4A7E-9FC1-DBF36DCEE488}"/>
              </c:ext>
            </c:extLst>
          </c:dPt>
          <c:dPt>
            <c:idx val="3"/>
            <c:bubble3D val="0"/>
            <c:spPr>
              <a:solidFill>
                <a:schemeClr val="accent6">
                  <a:tint val="58000"/>
                </a:schemeClr>
              </a:solidFill>
              <a:ln w="6350" cap="flat" cmpd="sng" algn="ctr">
                <a:solidFill>
                  <a:schemeClr val="accent6">
                    <a:shade val="50000"/>
                  </a:schemeClr>
                </a:solidFill>
                <a:prstDash val="solid"/>
                <a:round/>
              </a:ln>
              <a:effectLst/>
            </c:spPr>
            <c:extLst xmlns:c16r2="http://schemas.microsoft.com/office/drawing/2015/06/chart">
              <c:ext xmlns:c16="http://schemas.microsoft.com/office/drawing/2014/chart" uri="{C3380CC4-5D6E-409C-BE32-E72D297353CC}">
                <c16:uniqueId val="{00000007-2F7F-4A7E-9FC1-DBF36DCEE488}"/>
              </c:ext>
            </c:extLst>
          </c:dPt>
          <c:cat>
            <c:strRef>
              <c:f>Feuil1!$A$2:$A$5</c:f>
              <c:strCache>
                <c:ptCount val="4"/>
                <c:pt idx="0">
                  <c:v>1er trim.</c:v>
                </c:pt>
                <c:pt idx="1">
                  <c:v>2e trim.</c:v>
                </c:pt>
                <c:pt idx="2">
                  <c:v>3e trim.</c:v>
                </c:pt>
                <c:pt idx="3">
                  <c:v>4e trim.</c:v>
                </c:pt>
              </c:strCache>
            </c:strRef>
          </c:cat>
          <c:val>
            <c:numRef>
              <c:f>Feuil1!$B$2:$B$5</c:f>
              <c:numCache>
                <c:formatCode>General</c:formatCode>
                <c:ptCount val="4"/>
                <c:pt idx="0">
                  <c:v>8.1999999999999993</c:v>
                </c:pt>
                <c:pt idx="1">
                  <c:v>6.2</c:v>
                </c:pt>
                <c:pt idx="2">
                  <c:v>4.9000000000000004</c:v>
                </c:pt>
                <c:pt idx="3">
                  <c:v>9.6999999999999993</c:v>
                </c:pt>
              </c:numCache>
            </c:numRef>
          </c:val>
          <c:extLst xmlns:c16r2="http://schemas.microsoft.com/office/drawing/2015/06/chart">
            <c:ext xmlns:c16="http://schemas.microsoft.com/office/drawing/2014/chart" uri="{C3380CC4-5D6E-409C-BE32-E72D297353CC}">
              <c16:uniqueId val="{00000008-2F7F-4A7E-9FC1-DBF36DCEE488}"/>
            </c:ext>
          </c:extLst>
        </c:ser>
        <c:dLbls>
          <c:showLegendKey val="0"/>
          <c:showVal val="0"/>
          <c:showCatName val="0"/>
          <c:showSerName val="0"/>
          <c:showPercent val="0"/>
          <c:showBubbleSize val="0"/>
          <c:showLeaderLines val="1"/>
        </c:dLbls>
        <c:firstSliceAng val="0"/>
      </c:pieChart>
      <c:spPr>
        <a:noFill/>
        <a:ln>
          <a:noFill/>
        </a:ln>
        <a:effectLst/>
      </c:spPr>
    </c:plotArea>
    <c:legend>
      <c:legendPos val="r"/>
      <c:overlay val="0"/>
      <c:spPr>
        <a:noFill/>
        <a:ln>
          <a:noFill/>
        </a:ln>
        <a:effectLst/>
      </c:spPr>
      <c:txPr>
        <a:bodyPr rot="0" spcFirstLastPara="1" vertOverflow="ellipsis" vert="horz" wrap="square" anchor="ctr" anchorCtr="1"/>
        <a:lstStyle/>
        <a:p>
          <a:pPr>
            <a:defRPr sz="1000" b="0" i="0" u="none" strike="noStrike" kern="1200" baseline="0">
              <a:solidFill>
                <a:schemeClr val="dk1"/>
              </a:solidFill>
              <a:latin typeface="Arial Narrow" panose="020B0606020202030204" pitchFamily="34" charset="0"/>
              <a:ea typeface="+mn-ea"/>
              <a:cs typeface="+mn-cs"/>
            </a:defRPr>
          </a:pPr>
          <a:endParaRPr lang="fr-FR"/>
        </a:p>
      </c:txPr>
    </c:legend>
    <c:plotVisOnly val="1"/>
    <c:dispBlanksAs val="gap"/>
    <c:showDLblsOverMax val="0"/>
  </c:chart>
  <c:spPr>
    <a:solidFill>
      <a:schemeClr val="lt1"/>
    </a:solidFill>
    <a:ln w="6350" cap="flat" cmpd="sng" algn="ctr">
      <a:noFill/>
      <a:prstDash val="solid"/>
      <a:round/>
    </a:ln>
    <a:effectLst/>
  </c:spPr>
  <c:txPr>
    <a:bodyPr/>
    <a:lstStyle/>
    <a:p>
      <a:pPr>
        <a:defRPr sz="1800"/>
      </a:pPr>
      <a:endParaRPr lang="fr-FR"/>
    </a:p>
  </c:txPr>
  <c:externalData r:id="rId1">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c:date1904 val="0"/>
  <c:lang val="fr-FR"/>
  <c:roundedCorners val="0"/>
  <mc:AlternateContent xmlns:mc="http://schemas.openxmlformats.org/markup-compatibility/2006">
    <mc:Choice xmlns:c14="http://schemas.microsoft.com/office/drawing/2007/8/2/chart" Requires="c14">
      <c14:style val="108"/>
    </mc:Choice>
    <mc:Fallback>
      <c:style val="8"/>
    </mc:Fallback>
  </mc:AlternateContent>
  <c:chart>
    <c:autoTitleDeleted val="0"/>
    <c:plotArea>
      <c:layout/>
      <c:barChart>
        <c:barDir val="col"/>
        <c:grouping val="clustered"/>
        <c:varyColors val="0"/>
        <c:ser>
          <c:idx val="0"/>
          <c:order val="0"/>
          <c:tx>
            <c:strRef>
              <c:f>Feuil1!$B$1</c:f>
              <c:strCache>
                <c:ptCount val="1"/>
                <c:pt idx="0">
                  <c:v>Série 1</c:v>
                </c:pt>
              </c:strCache>
            </c:strRef>
          </c:tx>
          <c:spPr>
            <a:solidFill>
              <a:srgbClr val="C00000"/>
            </a:solidFill>
          </c:spPr>
          <c:invertIfNegative val="0"/>
          <c:cat>
            <c:strRef>
              <c:f>Feuil1!$A$2:$A$5</c:f>
              <c:strCache>
                <c:ptCount val="4"/>
                <c:pt idx="0">
                  <c:v>1er trimestre</c:v>
                </c:pt>
                <c:pt idx="1">
                  <c:v>2ème trimestre</c:v>
                </c:pt>
                <c:pt idx="2">
                  <c:v>3ème trimestre</c:v>
                </c:pt>
                <c:pt idx="3">
                  <c:v>4ème trimestre</c:v>
                </c:pt>
              </c:strCache>
            </c:strRef>
          </c:cat>
          <c:val>
            <c:numRef>
              <c:f>Feuil1!$B$2:$B$5</c:f>
              <c:numCache>
                <c:formatCode>General</c:formatCode>
                <c:ptCount val="4"/>
                <c:pt idx="0">
                  <c:v>4.3</c:v>
                </c:pt>
                <c:pt idx="1">
                  <c:v>2.5</c:v>
                </c:pt>
                <c:pt idx="2">
                  <c:v>3.5</c:v>
                </c:pt>
                <c:pt idx="3">
                  <c:v>4.5</c:v>
                </c:pt>
              </c:numCache>
            </c:numRef>
          </c:val>
          <c:extLst xmlns:c16r2="http://schemas.microsoft.com/office/drawing/2015/06/chart">
            <c:ext xmlns:c16="http://schemas.microsoft.com/office/drawing/2014/chart" uri="{C3380CC4-5D6E-409C-BE32-E72D297353CC}">
              <c16:uniqueId val="{00000000-5042-41C6-A0B5-56FB6B576166}"/>
            </c:ext>
          </c:extLst>
        </c:ser>
        <c:ser>
          <c:idx val="1"/>
          <c:order val="1"/>
          <c:tx>
            <c:strRef>
              <c:f>Feuil1!$C$1</c:f>
              <c:strCache>
                <c:ptCount val="1"/>
                <c:pt idx="0">
                  <c:v>Série 2</c:v>
                </c:pt>
              </c:strCache>
            </c:strRef>
          </c:tx>
          <c:spPr>
            <a:solidFill>
              <a:srgbClr val="FF0000"/>
            </a:solidFill>
          </c:spPr>
          <c:invertIfNegative val="0"/>
          <c:cat>
            <c:strRef>
              <c:f>Feuil1!$A$2:$A$5</c:f>
              <c:strCache>
                <c:ptCount val="4"/>
                <c:pt idx="0">
                  <c:v>1er trimestre</c:v>
                </c:pt>
                <c:pt idx="1">
                  <c:v>2ème trimestre</c:v>
                </c:pt>
                <c:pt idx="2">
                  <c:v>3ème trimestre</c:v>
                </c:pt>
                <c:pt idx="3">
                  <c:v>4ème trimestre</c:v>
                </c:pt>
              </c:strCache>
            </c:strRef>
          </c:cat>
          <c:val>
            <c:numRef>
              <c:f>Feuil1!$C$2:$C$5</c:f>
              <c:numCache>
                <c:formatCode>General</c:formatCode>
                <c:ptCount val="4"/>
                <c:pt idx="0">
                  <c:v>2.4</c:v>
                </c:pt>
                <c:pt idx="1">
                  <c:v>4.4000000000000004</c:v>
                </c:pt>
                <c:pt idx="2">
                  <c:v>1.8</c:v>
                </c:pt>
                <c:pt idx="3">
                  <c:v>2.8</c:v>
                </c:pt>
              </c:numCache>
            </c:numRef>
          </c:val>
          <c:extLst xmlns:c16r2="http://schemas.microsoft.com/office/drawing/2015/06/chart">
            <c:ext xmlns:c16="http://schemas.microsoft.com/office/drawing/2014/chart" uri="{C3380CC4-5D6E-409C-BE32-E72D297353CC}">
              <c16:uniqueId val="{00000001-5042-41C6-A0B5-56FB6B576166}"/>
            </c:ext>
          </c:extLst>
        </c:ser>
        <c:ser>
          <c:idx val="2"/>
          <c:order val="2"/>
          <c:tx>
            <c:strRef>
              <c:f>Feuil1!$D$1</c:f>
              <c:strCache>
                <c:ptCount val="1"/>
                <c:pt idx="0">
                  <c:v>Série 3</c:v>
                </c:pt>
              </c:strCache>
            </c:strRef>
          </c:tx>
          <c:spPr>
            <a:solidFill>
              <a:srgbClr val="FF5D5D"/>
            </a:solidFill>
          </c:spPr>
          <c:invertIfNegative val="0"/>
          <c:cat>
            <c:strRef>
              <c:f>Feuil1!$A$2:$A$5</c:f>
              <c:strCache>
                <c:ptCount val="4"/>
                <c:pt idx="0">
                  <c:v>1er trimestre</c:v>
                </c:pt>
                <c:pt idx="1">
                  <c:v>2ème trimestre</c:v>
                </c:pt>
                <c:pt idx="2">
                  <c:v>3ème trimestre</c:v>
                </c:pt>
                <c:pt idx="3">
                  <c:v>4ème trimestre</c:v>
                </c:pt>
              </c:strCache>
            </c:strRef>
          </c:cat>
          <c:val>
            <c:numRef>
              <c:f>Feuil1!$D$2:$D$5</c:f>
              <c:numCache>
                <c:formatCode>General</c:formatCode>
                <c:ptCount val="4"/>
                <c:pt idx="0">
                  <c:v>2</c:v>
                </c:pt>
                <c:pt idx="1">
                  <c:v>2</c:v>
                </c:pt>
                <c:pt idx="2">
                  <c:v>3</c:v>
                </c:pt>
                <c:pt idx="3">
                  <c:v>5</c:v>
                </c:pt>
              </c:numCache>
            </c:numRef>
          </c:val>
          <c:extLst xmlns:c16r2="http://schemas.microsoft.com/office/drawing/2015/06/chart">
            <c:ext xmlns:c16="http://schemas.microsoft.com/office/drawing/2014/chart" uri="{C3380CC4-5D6E-409C-BE32-E72D297353CC}">
              <c16:uniqueId val="{00000002-5042-41C6-A0B5-56FB6B576166}"/>
            </c:ext>
          </c:extLst>
        </c:ser>
        <c:dLbls>
          <c:showLegendKey val="0"/>
          <c:showVal val="0"/>
          <c:showCatName val="0"/>
          <c:showSerName val="0"/>
          <c:showPercent val="0"/>
          <c:showBubbleSize val="0"/>
        </c:dLbls>
        <c:gapWidth val="150"/>
        <c:axId val="188989440"/>
        <c:axId val="188990976"/>
      </c:barChart>
      <c:catAx>
        <c:axId val="188989440"/>
        <c:scaling>
          <c:orientation val="minMax"/>
        </c:scaling>
        <c:delete val="0"/>
        <c:axPos val="b"/>
        <c:numFmt formatCode="General" sourceLinked="0"/>
        <c:majorTickMark val="out"/>
        <c:minorTickMark val="none"/>
        <c:tickLblPos val="nextTo"/>
        <c:txPr>
          <a:bodyPr/>
          <a:lstStyle/>
          <a:p>
            <a:pPr>
              <a:defRPr sz="1000">
                <a:latin typeface="Arial Narrow" panose="020B0606020202030204" pitchFamily="34" charset="0"/>
              </a:defRPr>
            </a:pPr>
            <a:endParaRPr lang="fr-FR"/>
          </a:p>
        </c:txPr>
        <c:crossAx val="188990976"/>
        <c:crosses val="autoZero"/>
        <c:auto val="1"/>
        <c:lblAlgn val="ctr"/>
        <c:lblOffset val="100"/>
        <c:noMultiLvlLbl val="0"/>
      </c:catAx>
      <c:valAx>
        <c:axId val="188990976"/>
        <c:scaling>
          <c:orientation val="minMax"/>
        </c:scaling>
        <c:delete val="0"/>
        <c:axPos val="l"/>
        <c:majorGridlines/>
        <c:numFmt formatCode="General" sourceLinked="1"/>
        <c:majorTickMark val="out"/>
        <c:minorTickMark val="none"/>
        <c:tickLblPos val="nextTo"/>
        <c:txPr>
          <a:bodyPr/>
          <a:lstStyle/>
          <a:p>
            <a:pPr>
              <a:defRPr sz="600"/>
            </a:pPr>
            <a:endParaRPr lang="fr-FR"/>
          </a:p>
        </c:txPr>
        <c:crossAx val="188989440"/>
        <c:crosses val="autoZero"/>
        <c:crossBetween val="between"/>
      </c:valAx>
    </c:plotArea>
    <c:legend>
      <c:legendPos val="r"/>
      <c:overlay val="0"/>
      <c:txPr>
        <a:bodyPr/>
        <a:lstStyle/>
        <a:p>
          <a:pPr>
            <a:defRPr sz="1000">
              <a:latin typeface="Arial Narrow" panose="020B0606020202030204" pitchFamily="34" charset="0"/>
            </a:defRPr>
          </a:pPr>
          <a:endParaRPr lang="fr-FR"/>
        </a:p>
      </c:txPr>
    </c:legend>
    <c:plotVisOnly val="1"/>
    <c:dispBlanksAs val="gap"/>
    <c:showDLblsOverMax val="0"/>
  </c:chart>
  <c:txPr>
    <a:bodyPr/>
    <a:lstStyle/>
    <a:p>
      <a:pPr>
        <a:defRPr sz="1800"/>
      </a:pPr>
      <a:endParaRPr lang="fr-FR"/>
    </a:p>
  </c:txPr>
  <c:externalData r:id="rId1">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c:date1904 val="0"/>
  <c:lang val="fr-FR"/>
  <c:roundedCorners val="0"/>
  <mc:AlternateContent xmlns:mc="http://schemas.openxmlformats.org/markup-compatibility/2006">
    <mc:Choice xmlns:c14="http://schemas.microsoft.com/office/drawing/2007/8/2/chart" Requires="c14">
      <c14:style val="105"/>
    </mc:Choice>
    <mc:Fallback>
      <c:style val="5"/>
    </mc:Fallback>
  </mc:AlternateContent>
  <c:chart>
    <c:autoTitleDeleted val="1"/>
    <c:plotArea>
      <c:layout/>
      <c:pieChart>
        <c:varyColors val="1"/>
        <c:ser>
          <c:idx val="0"/>
          <c:order val="0"/>
          <c:tx>
            <c:strRef>
              <c:f>Feuil1!$B$1</c:f>
              <c:strCache>
                <c:ptCount val="1"/>
                <c:pt idx="0">
                  <c:v>Ventes</c:v>
                </c:pt>
              </c:strCache>
            </c:strRef>
          </c:tx>
          <c:dPt>
            <c:idx val="0"/>
            <c:bubble3D val="0"/>
            <c:spPr>
              <a:solidFill>
                <a:schemeClr val="accent3">
                  <a:tint val="58000"/>
                </a:schemeClr>
              </a:solidFill>
              <a:ln w="6350" cap="flat" cmpd="sng" algn="ctr">
                <a:solidFill>
                  <a:schemeClr val="accent3">
                    <a:shade val="50000"/>
                  </a:schemeClr>
                </a:solidFill>
                <a:prstDash val="solid"/>
                <a:round/>
              </a:ln>
              <a:effectLst/>
            </c:spPr>
            <c:extLst xmlns:c16r2="http://schemas.microsoft.com/office/drawing/2015/06/chart">
              <c:ext xmlns:c16="http://schemas.microsoft.com/office/drawing/2014/chart" uri="{C3380CC4-5D6E-409C-BE32-E72D297353CC}">
                <c16:uniqueId val="{00000001-6CA9-4C6F-A312-F76F53239904}"/>
              </c:ext>
            </c:extLst>
          </c:dPt>
          <c:dPt>
            <c:idx val="1"/>
            <c:bubble3D val="0"/>
            <c:spPr>
              <a:solidFill>
                <a:schemeClr val="accent3">
                  <a:tint val="86000"/>
                </a:schemeClr>
              </a:solidFill>
              <a:ln w="6350" cap="flat" cmpd="sng" algn="ctr">
                <a:solidFill>
                  <a:schemeClr val="accent3">
                    <a:shade val="50000"/>
                  </a:schemeClr>
                </a:solidFill>
                <a:prstDash val="solid"/>
                <a:round/>
              </a:ln>
              <a:effectLst/>
            </c:spPr>
            <c:extLst xmlns:c16r2="http://schemas.microsoft.com/office/drawing/2015/06/chart">
              <c:ext xmlns:c16="http://schemas.microsoft.com/office/drawing/2014/chart" uri="{C3380CC4-5D6E-409C-BE32-E72D297353CC}">
                <c16:uniqueId val="{00000003-6CA9-4C6F-A312-F76F53239904}"/>
              </c:ext>
            </c:extLst>
          </c:dPt>
          <c:dPt>
            <c:idx val="2"/>
            <c:bubble3D val="0"/>
            <c:spPr>
              <a:solidFill>
                <a:schemeClr val="accent3">
                  <a:shade val="86000"/>
                </a:schemeClr>
              </a:solidFill>
              <a:ln w="6350" cap="flat" cmpd="sng" algn="ctr">
                <a:solidFill>
                  <a:schemeClr val="accent3">
                    <a:shade val="50000"/>
                  </a:schemeClr>
                </a:solidFill>
                <a:prstDash val="solid"/>
                <a:round/>
              </a:ln>
              <a:effectLst/>
            </c:spPr>
            <c:extLst xmlns:c16r2="http://schemas.microsoft.com/office/drawing/2015/06/chart">
              <c:ext xmlns:c16="http://schemas.microsoft.com/office/drawing/2014/chart" uri="{C3380CC4-5D6E-409C-BE32-E72D297353CC}">
                <c16:uniqueId val="{00000005-6CA9-4C6F-A312-F76F53239904}"/>
              </c:ext>
            </c:extLst>
          </c:dPt>
          <c:dPt>
            <c:idx val="3"/>
            <c:bubble3D val="0"/>
            <c:spPr>
              <a:solidFill>
                <a:schemeClr val="accent3">
                  <a:shade val="58000"/>
                </a:schemeClr>
              </a:solidFill>
              <a:ln w="6350" cap="flat" cmpd="sng" algn="ctr">
                <a:solidFill>
                  <a:schemeClr val="accent3">
                    <a:shade val="50000"/>
                  </a:schemeClr>
                </a:solidFill>
                <a:prstDash val="solid"/>
                <a:round/>
              </a:ln>
              <a:effectLst/>
            </c:spPr>
            <c:extLst xmlns:c16r2="http://schemas.microsoft.com/office/drawing/2015/06/chart">
              <c:ext xmlns:c16="http://schemas.microsoft.com/office/drawing/2014/chart" uri="{C3380CC4-5D6E-409C-BE32-E72D297353CC}">
                <c16:uniqueId val="{00000007-6CA9-4C6F-A312-F76F53239904}"/>
              </c:ext>
            </c:extLst>
          </c:dPt>
          <c:cat>
            <c:strRef>
              <c:f>Feuil1!$A$2:$A$5</c:f>
              <c:strCache>
                <c:ptCount val="4"/>
                <c:pt idx="0">
                  <c:v>1er trim.</c:v>
                </c:pt>
                <c:pt idx="1">
                  <c:v>2e trim.</c:v>
                </c:pt>
                <c:pt idx="2">
                  <c:v>3e trim.</c:v>
                </c:pt>
                <c:pt idx="3">
                  <c:v>4e trim.</c:v>
                </c:pt>
              </c:strCache>
            </c:strRef>
          </c:cat>
          <c:val>
            <c:numRef>
              <c:f>Feuil1!$B$2:$B$5</c:f>
              <c:numCache>
                <c:formatCode>General</c:formatCode>
                <c:ptCount val="4"/>
                <c:pt idx="0">
                  <c:v>8.1999999999999993</c:v>
                </c:pt>
                <c:pt idx="1">
                  <c:v>6.2</c:v>
                </c:pt>
                <c:pt idx="2">
                  <c:v>4.9000000000000004</c:v>
                </c:pt>
                <c:pt idx="3">
                  <c:v>9.6999999999999993</c:v>
                </c:pt>
              </c:numCache>
            </c:numRef>
          </c:val>
          <c:extLst xmlns:c16r2="http://schemas.microsoft.com/office/drawing/2015/06/chart">
            <c:ext xmlns:c16="http://schemas.microsoft.com/office/drawing/2014/chart" uri="{C3380CC4-5D6E-409C-BE32-E72D297353CC}">
              <c16:uniqueId val="{00000008-6CA9-4C6F-A312-F76F53239904}"/>
            </c:ext>
          </c:extLst>
        </c:ser>
        <c:dLbls>
          <c:showLegendKey val="0"/>
          <c:showVal val="0"/>
          <c:showCatName val="0"/>
          <c:showSerName val="0"/>
          <c:showPercent val="0"/>
          <c:showBubbleSize val="0"/>
          <c:showLeaderLines val="1"/>
        </c:dLbls>
        <c:firstSliceAng val="0"/>
      </c:pieChart>
      <c:spPr>
        <a:noFill/>
        <a:ln>
          <a:noFill/>
        </a:ln>
        <a:effectLst/>
      </c:spPr>
    </c:plotArea>
    <c:legend>
      <c:legendPos val="r"/>
      <c:overlay val="0"/>
      <c:spPr>
        <a:noFill/>
        <a:ln>
          <a:noFill/>
        </a:ln>
        <a:effectLst/>
      </c:spPr>
      <c:txPr>
        <a:bodyPr rot="0" spcFirstLastPara="1" vertOverflow="ellipsis" vert="horz" wrap="square" anchor="ctr" anchorCtr="1"/>
        <a:lstStyle/>
        <a:p>
          <a:pPr>
            <a:defRPr sz="1000" b="0" i="0" u="none" strike="noStrike" kern="1200" baseline="0">
              <a:solidFill>
                <a:schemeClr val="dk1"/>
              </a:solidFill>
              <a:latin typeface="Arial Narrow" panose="020B0606020202030204" pitchFamily="34" charset="0"/>
              <a:ea typeface="+mn-ea"/>
              <a:cs typeface="+mn-cs"/>
            </a:defRPr>
          </a:pPr>
          <a:endParaRPr lang="fr-FR"/>
        </a:p>
      </c:txPr>
    </c:legend>
    <c:plotVisOnly val="1"/>
    <c:dispBlanksAs val="gap"/>
    <c:showDLblsOverMax val="0"/>
  </c:chart>
  <c:spPr>
    <a:solidFill>
      <a:schemeClr val="lt1"/>
    </a:solidFill>
    <a:ln w="6350" cap="flat" cmpd="sng" algn="ctr">
      <a:noFill/>
      <a:prstDash val="solid"/>
      <a:round/>
    </a:ln>
    <a:effectLst/>
  </c:spPr>
  <c:txPr>
    <a:bodyPr/>
    <a:lstStyle/>
    <a:p>
      <a:pPr>
        <a:defRPr sz="1800"/>
      </a:pPr>
      <a:endParaRPr lang="fr-FR"/>
    </a:p>
  </c:txPr>
  <c:externalData r:id="rId1">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c:date1904 val="0"/>
  <c:lang val="fr-FR"/>
  <c:roundedCorners val="0"/>
  <mc:AlternateContent xmlns:mc="http://schemas.openxmlformats.org/markup-compatibility/2006">
    <mc:Choice xmlns:c14="http://schemas.microsoft.com/office/drawing/2007/8/2/chart" Requires="c14">
      <c14:style val="106"/>
    </mc:Choice>
    <mc:Fallback>
      <c:style val="6"/>
    </mc:Fallback>
  </mc:AlternateContent>
  <c:chart>
    <c:autoTitleDeleted val="0"/>
    <c:plotArea>
      <c:layout/>
      <c:barChart>
        <c:barDir val="col"/>
        <c:grouping val="clustered"/>
        <c:varyColors val="0"/>
        <c:ser>
          <c:idx val="0"/>
          <c:order val="0"/>
          <c:tx>
            <c:strRef>
              <c:f>Feuil1!$B$1</c:f>
              <c:strCache>
                <c:ptCount val="1"/>
                <c:pt idx="0">
                  <c:v>Série 1</c:v>
                </c:pt>
              </c:strCache>
            </c:strRef>
          </c:tx>
          <c:spPr>
            <a:solidFill>
              <a:schemeClr val="accent4">
                <a:tint val="65000"/>
              </a:schemeClr>
            </a:solidFill>
            <a:ln>
              <a:noFill/>
            </a:ln>
            <a:effectLst/>
          </c:spPr>
          <c:invertIfNegative val="0"/>
          <c:cat>
            <c:strRef>
              <c:f>Feuil1!$A$2:$A$5</c:f>
              <c:strCache>
                <c:ptCount val="4"/>
                <c:pt idx="0">
                  <c:v>1er trimestre</c:v>
                </c:pt>
                <c:pt idx="1">
                  <c:v>2ème trimestre</c:v>
                </c:pt>
                <c:pt idx="2">
                  <c:v>3ème trimestre</c:v>
                </c:pt>
                <c:pt idx="3">
                  <c:v>4ème trimestre</c:v>
                </c:pt>
              </c:strCache>
            </c:strRef>
          </c:cat>
          <c:val>
            <c:numRef>
              <c:f>Feuil1!$B$2:$B$5</c:f>
              <c:numCache>
                <c:formatCode>General</c:formatCode>
                <c:ptCount val="4"/>
                <c:pt idx="0">
                  <c:v>4.3</c:v>
                </c:pt>
                <c:pt idx="1">
                  <c:v>2.5</c:v>
                </c:pt>
                <c:pt idx="2">
                  <c:v>3.5</c:v>
                </c:pt>
                <c:pt idx="3">
                  <c:v>4.5</c:v>
                </c:pt>
              </c:numCache>
            </c:numRef>
          </c:val>
          <c:extLst xmlns:c16r2="http://schemas.microsoft.com/office/drawing/2015/06/chart">
            <c:ext xmlns:c16="http://schemas.microsoft.com/office/drawing/2014/chart" uri="{C3380CC4-5D6E-409C-BE32-E72D297353CC}">
              <c16:uniqueId val="{00000000-D514-475C-92A5-16ED6F21F0EC}"/>
            </c:ext>
          </c:extLst>
        </c:ser>
        <c:ser>
          <c:idx val="1"/>
          <c:order val="1"/>
          <c:tx>
            <c:strRef>
              <c:f>Feuil1!$C$1</c:f>
              <c:strCache>
                <c:ptCount val="1"/>
                <c:pt idx="0">
                  <c:v>Série 2</c:v>
                </c:pt>
              </c:strCache>
            </c:strRef>
          </c:tx>
          <c:spPr>
            <a:solidFill>
              <a:schemeClr val="accent4"/>
            </a:solidFill>
            <a:ln>
              <a:noFill/>
            </a:ln>
            <a:effectLst/>
          </c:spPr>
          <c:invertIfNegative val="0"/>
          <c:cat>
            <c:strRef>
              <c:f>Feuil1!$A$2:$A$5</c:f>
              <c:strCache>
                <c:ptCount val="4"/>
                <c:pt idx="0">
                  <c:v>1er trimestre</c:v>
                </c:pt>
                <c:pt idx="1">
                  <c:v>2ème trimestre</c:v>
                </c:pt>
                <c:pt idx="2">
                  <c:v>3ème trimestre</c:v>
                </c:pt>
                <c:pt idx="3">
                  <c:v>4ème trimestre</c:v>
                </c:pt>
              </c:strCache>
            </c:strRef>
          </c:cat>
          <c:val>
            <c:numRef>
              <c:f>Feuil1!$C$2:$C$5</c:f>
              <c:numCache>
                <c:formatCode>General</c:formatCode>
                <c:ptCount val="4"/>
                <c:pt idx="0">
                  <c:v>2.4</c:v>
                </c:pt>
                <c:pt idx="1">
                  <c:v>4.4000000000000004</c:v>
                </c:pt>
                <c:pt idx="2">
                  <c:v>1.8</c:v>
                </c:pt>
                <c:pt idx="3">
                  <c:v>2.8</c:v>
                </c:pt>
              </c:numCache>
            </c:numRef>
          </c:val>
          <c:extLst xmlns:c16r2="http://schemas.microsoft.com/office/drawing/2015/06/chart">
            <c:ext xmlns:c16="http://schemas.microsoft.com/office/drawing/2014/chart" uri="{C3380CC4-5D6E-409C-BE32-E72D297353CC}">
              <c16:uniqueId val="{00000001-D514-475C-92A5-16ED6F21F0EC}"/>
            </c:ext>
          </c:extLst>
        </c:ser>
        <c:ser>
          <c:idx val="2"/>
          <c:order val="2"/>
          <c:tx>
            <c:strRef>
              <c:f>Feuil1!$D$1</c:f>
              <c:strCache>
                <c:ptCount val="1"/>
                <c:pt idx="0">
                  <c:v>Série 3</c:v>
                </c:pt>
              </c:strCache>
            </c:strRef>
          </c:tx>
          <c:spPr>
            <a:solidFill>
              <a:schemeClr val="accent4">
                <a:shade val="65000"/>
              </a:schemeClr>
            </a:solidFill>
            <a:ln>
              <a:noFill/>
            </a:ln>
            <a:effectLst/>
          </c:spPr>
          <c:invertIfNegative val="0"/>
          <c:cat>
            <c:strRef>
              <c:f>Feuil1!$A$2:$A$5</c:f>
              <c:strCache>
                <c:ptCount val="4"/>
                <c:pt idx="0">
                  <c:v>1er trimestre</c:v>
                </c:pt>
                <c:pt idx="1">
                  <c:v>2ème trimestre</c:v>
                </c:pt>
                <c:pt idx="2">
                  <c:v>3ème trimestre</c:v>
                </c:pt>
                <c:pt idx="3">
                  <c:v>4ème trimestre</c:v>
                </c:pt>
              </c:strCache>
            </c:strRef>
          </c:cat>
          <c:val>
            <c:numRef>
              <c:f>Feuil1!$D$2:$D$5</c:f>
              <c:numCache>
                <c:formatCode>General</c:formatCode>
                <c:ptCount val="4"/>
                <c:pt idx="0">
                  <c:v>2</c:v>
                </c:pt>
                <c:pt idx="1">
                  <c:v>2</c:v>
                </c:pt>
                <c:pt idx="2">
                  <c:v>3</c:v>
                </c:pt>
                <c:pt idx="3">
                  <c:v>5</c:v>
                </c:pt>
              </c:numCache>
            </c:numRef>
          </c:val>
          <c:extLst xmlns:c16r2="http://schemas.microsoft.com/office/drawing/2015/06/chart">
            <c:ext xmlns:c16="http://schemas.microsoft.com/office/drawing/2014/chart" uri="{C3380CC4-5D6E-409C-BE32-E72D297353CC}">
              <c16:uniqueId val="{00000002-D514-475C-92A5-16ED6F21F0EC}"/>
            </c:ext>
          </c:extLst>
        </c:ser>
        <c:dLbls>
          <c:showLegendKey val="0"/>
          <c:showVal val="0"/>
          <c:showCatName val="0"/>
          <c:showSerName val="0"/>
          <c:showPercent val="0"/>
          <c:showBubbleSize val="0"/>
        </c:dLbls>
        <c:gapWidth val="150"/>
        <c:axId val="189388288"/>
        <c:axId val="189389824"/>
      </c:barChart>
      <c:catAx>
        <c:axId val="189388288"/>
        <c:scaling>
          <c:orientation val="minMax"/>
        </c:scaling>
        <c:delete val="0"/>
        <c:axPos val="b"/>
        <c:numFmt formatCode="General" sourceLinked="0"/>
        <c:majorTickMark val="out"/>
        <c:minorTickMark val="none"/>
        <c:tickLblPos val="nextTo"/>
        <c:spPr>
          <a:noFill/>
          <a:ln w="6350" cap="flat" cmpd="sng" algn="ctr">
            <a:solidFill>
              <a:schemeClr val="tx1">
                <a:tint val="75000"/>
              </a:schemeClr>
            </a:solidFill>
            <a:prstDash val="solid"/>
            <a:round/>
          </a:ln>
          <a:effectLst/>
        </c:spPr>
        <c:txPr>
          <a:bodyPr rot="-60000000" spcFirstLastPara="1" vertOverflow="ellipsis" vert="horz" wrap="square" anchor="ctr" anchorCtr="1"/>
          <a:lstStyle/>
          <a:p>
            <a:pPr>
              <a:defRPr sz="1000" b="0" i="0" u="none" strike="noStrike" kern="1200" baseline="0">
                <a:solidFill>
                  <a:schemeClr val="tx1"/>
                </a:solidFill>
                <a:latin typeface="Arial Narrow" panose="020B0606020202030204" pitchFamily="34" charset="0"/>
                <a:ea typeface="+mn-ea"/>
                <a:cs typeface="+mn-cs"/>
              </a:defRPr>
            </a:pPr>
            <a:endParaRPr lang="fr-FR"/>
          </a:p>
        </c:txPr>
        <c:crossAx val="189389824"/>
        <c:crosses val="autoZero"/>
        <c:auto val="1"/>
        <c:lblAlgn val="ctr"/>
        <c:lblOffset val="100"/>
        <c:noMultiLvlLbl val="0"/>
      </c:catAx>
      <c:valAx>
        <c:axId val="189389824"/>
        <c:scaling>
          <c:orientation val="minMax"/>
        </c:scaling>
        <c:delete val="0"/>
        <c:axPos val="l"/>
        <c:majorGridlines>
          <c:spPr>
            <a:ln w="6350" cap="flat" cmpd="sng" algn="ctr">
              <a:solidFill>
                <a:schemeClr val="tx1">
                  <a:tint val="75000"/>
                </a:schemeClr>
              </a:solidFill>
              <a:prstDash val="solid"/>
              <a:round/>
            </a:ln>
            <a:effectLst/>
          </c:spPr>
        </c:majorGridlines>
        <c:numFmt formatCode="General" sourceLinked="1"/>
        <c:majorTickMark val="out"/>
        <c:minorTickMark val="none"/>
        <c:tickLblPos val="nextTo"/>
        <c:spPr>
          <a:noFill/>
          <a:ln w="6350" cap="flat" cmpd="sng" algn="ctr">
            <a:solidFill>
              <a:schemeClr val="tx1">
                <a:tint val="75000"/>
              </a:schemeClr>
            </a:solidFill>
            <a:prstDash val="solid"/>
            <a:round/>
          </a:ln>
          <a:effectLst/>
        </c:spPr>
        <c:txPr>
          <a:bodyPr rot="-60000000" spcFirstLastPara="1" vertOverflow="ellipsis" vert="horz" wrap="square" anchor="ctr" anchorCtr="1"/>
          <a:lstStyle/>
          <a:p>
            <a:pPr>
              <a:defRPr sz="600" b="0" i="0" u="none" strike="noStrike" kern="1200" baseline="0">
                <a:solidFill>
                  <a:schemeClr val="tx1"/>
                </a:solidFill>
                <a:latin typeface="+mn-lt"/>
                <a:ea typeface="+mn-ea"/>
                <a:cs typeface="+mn-cs"/>
              </a:defRPr>
            </a:pPr>
            <a:endParaRPr lang="fr-FR"/>
          </a:p>
        </c:txPr>
        <c:crossAx val="189388288"/>
        <c:crosses val="autoZero"/>
        <c:crossBetween val="between"/>
      </c:valAx>
      <c:spPr>
        <a:noFill/>
        <a:ln>
          <a:noFill/>
        </a:ln>
        <a:effectLst/>
      </c:spPr>
    </c:plotArea>
    <c:legend>
      <c:legendPos val="r"/>
      <c:overlay val="0"/>
      <c:spPr>
        <a:noFill/>
        <a:ln>
          <a:noFill/>
        </a:ln>
        <a:effectLst/>
      </c:spPr>
      <c:txPr>
        <a:bodyPr rot="0" spcFirstLastPara="1" vertOverflow="ellipsis" vert="horz" wrap="square" anchor="ctr" anchorCtr="1"/>
        <a:lstStyle/>
        <a:p>
          <a:pPr>
            <a:defRPr sz="1000" b="0" i="0" u="none" strike="noStrike" kern="1200" baseline="0">
              <a:solidFill>
                <a:schemeClr val="tx1"/>
              </a:solidFill>
              <a:latin typeface="Arial Narrow" panose="020B0606020202030204" pitchFamily="34" charset="0"/>
              <a:ea typeface="+mn-ea"/>
              <a:cs typeface="+mn-cs"/>
            </a:defRPr>
          </a:pPr>
          <a:endParaRPr lang="fr-FR"/>
        </a:p>
      </c:txPr>
    </c:legend>
    <c:plotVisOnly val="1"/>
    <c:dispBlanksAs val="gap"/>
    <c:showDLblsOverMax val="0"/>
  </c:chart>
  <c:spPr>
    <a:noFill/>
    <a:ln w="6350" cap="flat" cmpd="sng" algn="ctr">
      <a:noFill/>
      <a:prstDash val="solid"/>
      <a:miter lim="800000"/>
    </a:ln>
    <a:effectLst/>
  </c:spPr>
  <c:txPr>
    <a:bodyPr/>
    <a:lstStyle/>
    <a:p>
      <a:pPr>
        <a:defRPr sz="1800"/>
      </a:pPr>
      <a:endParaRPr lang="fr-FR"/>
    </a:p>
  </c:txPr>
  <c:externalData r:id="rId1">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c:date1904 val="0"/>
  <c:lang val="fr-FR"/>
  <c:roundedCorners val="0"/>
  <mc:AlternateContent xmlns:mc="http://schemas.openxmlformats.org/markup-compatibility/2006">
    <mc:Choice xmlns:c14="http://schemas.microsoft.com/office/drawing/2007/8/2/chart" Requires="c14">
      <c14:style val="108"/>
    </mc:Choice>
    <mc:Fallback>
      <c:style val="8"/>
    </mc:Fallback>
  </mc:AlternateContent>
  <c:chart>
    <c:autoTitleDeleted val="1"/>
    <c:plotArea>
      <c:layout/>
      <c:pieChart>
        <c:varyColors val="1"/>
        <c:ser>
          <c:idx val="0"/>
          <c:order val="0"/>
          <c:tx>
            <c:strRef>
              <c:f>Feuil1!$B$1</c:f>
              <c:strCache>
                <c:ptCount val="1"/>
                <c:pt idx="0">
                  <c:v>Ventes</c:v>
                </c:pt>
              </c:strCache>
            </c:strRef>
          </c:tx>
          <c:dPt>
            <c:idx val="0"/>
            <c:bubble3D val="0"/>
            <c:spPr>
              <a:solidFill>
                <a:schemeClr val="accent6">
                  <a:shade val="58000"/>
                </a:schemeClr>
              </a:solidFill>
              <a:ln w="6350" cap="flat" cmpd="sng" algn="ctr">
                <a:solidFill>
                  <a:schemeClr val="accent6">
                    <a:shade val="50000"/>
                  </a:schemeClr>
                </a:solidFill>
                <a:prstDash val="solid"/>
                <a:round/>
              </a:ln>
              <a:effectLst/>
            </c:spPr>
            <c:extLst xmlns:c16r2="http://schemas.microsoft.com/office/drawing/2015/06/chart">
              <c:ext xmlns:c16="http://schemas.microsoft.com/office/drawing/2014/chart" uri="{C3380CC4-5D6E-409C-BE32-E72D297353CC}">
                <c16:uniqueId val="{00000001-DBE7-489F-BF1D-531350AA64D3}"/>
              </c:ext>
            </c:extLst>
          </c:dPt>
          <c:dPt>
            <c:idx val="1"/>
            <c:bubble3D val="0"/>
            <c:spPr>
              <a:solidFill>
                <a:schemeClr val="accent6">
                  <a:shade val="86000"/>
                </a:schemeClr>
              </a:solidFill>
              <a:ln w="6350" cap="flat" cmpd="sng" algn="ctr">
                <a:solidFill>
                  <a:schemeClr val="accent6">
                    <a:shade val="50000"/>
                  </a:schemeClr>
                </a:solidFill>
                <a:prstDash val="solid"/>
                <a:round/>
              </a:ln>
              <a:effectLst/>
            </c:spPr>
            <c:extLst xmlns:c16r2="http://schemas.microsoft.com/office/drawing/2015/06/chart">
              <c:ext xmlns:c16="http://schemas.microsoft.com/office/drawing/2014/chart" uri="{C3380CC4-5D6E-409C-BE32-E72D297353CC}">
                <c16:uniqueId val="{00000003-DBE7-489F-BF1D-531350AA64D3}"/>
              </c:ext>
            </c:extLst>
          </c:dPt>
          <c:dPt>
            <c:idx val="2"/>
            <c:bubble3D val="0"/>
            <c:spPr>
              <a:solidFill>
                <a:schemeClr val="accent6">
                  <a:tint val="86000"/>
                </a:schemeClr>
              </a:solidFill>
              <a:ln w="6350" cap="flat" cmpd="sng" algn="ctr">
                <a:solidFill>
                  <a:schemeClr val="accent6">
                    <a:shade val="50000"/>
                  </a:schemeClr>
                </a:solidFill>
                <a:prstDash val="solid"/>
                <a:round/>
              </a:ln>
              <a:effectLst/>
            </c:spPr>
            <c:extLst xmlns:c16r2="http://schemas.microsoft.com/office/drawing/2015/06/chart">
              <c:ext xmlns:c16="http://schemas.microsoft.com/office/drawing/2014/chart" uri="{C3380CC4-5D6E-409C-BE32-E72D297353CC}">
                <c16:uniqueId val="{00000005-DBE7-489F-BF1D-531350AA64D3}"/>
              </c:ext>
            </c:extLst>
          </c:dPt>
          <c:dPt>
            <c:idx val="3"/>
            <c:bubble3D val="0"/>
            <c:spPr>
              <a:solidFill>
                <a:schemeClr val="accent6">
                  <a:tint val="58000"/>
                </a:schemeClr>
              </a:solidFill>
              <a:ln w="6350" cap="flat" cmpd="sng" algn="ctr">
                <a:solidFill>
                  <a:schemeClr val="accent6">
                    <a:shade val="50000"/>
                  </a:schemeClr>
                </a:solidFill>
                <a:prstDash val="solid"/>
                <a:round/>
              </a:ln>
              <a:effectLst/>
            </c:spPr>
            <c:extLst xmlns:c16r2="http://schemas.microsoft.com/office/drawing/2015/06/chart">
              <c:ext xmlns:c16="http://schemas.microsoft.com/office/drawing/2014/chart" uri="{C3380CC4-5D6E-409C-BE32-E72D297353CC}">
                <c16:uniqueId val="{00000007-DBE7-489F-BF1D-531350AA64D3}"/>
              </c:ext>
            </c:extLst>
          </c:dPt>
          <c:cat>
            <c:strRef>
              <c:f>Feuil1!$A$2:$A$5</c:f>
              <c:strCache>
                <c:ptCount val="4"/>
                <c:pt idx="0">
                  <c:v>1er trim.</c:v>
                </c:pt>
                <c:pt idx="1">
                  <c:v>2e trim.</c:v>
                </c:pt>
                <c:pt idx="2">
                  <c:v>3e trim.</c:v>
                </c:pt>
                <c:pt idx="3">
                  <c:v>4e trim.</c:v>
                </c:pt>
              </c:strCache>
            </c:strRef>
          </c:cat>
          <c:val>
            <c:numRef>
              <c:f>Feuil1!$B$2:$B$5</c:f>
              <c:numCache>
                <c:formatCode>General</c:formatCode>
                <c:ptCount val="4"/>
                <c:pt idx="0">
                  <c:v>8.1999999999999993</c:v>
                </c:pt>
                <c:pt idx="1">
                  <c:v>6.2</c:v>
                </c:pt>
                <c:pt idx="2">
                  <c:v>4.9000000000000004</c:v>
                </c:pt>
                <c:pt idx="3">
                  <c:v>9.6999999999999993</c:v>
                </c:pt>
              </c:numCache>
            </c:numRef>
          </c:val>
          <c:extLst xmlns:c16r2="http://schemas.microsoft.com/office/drawing/2015/06/chart">
            <c:ext xmlns:c16="http://schemas.microsoft.com/office/drawing/2014/chart" uri="{C3380CC4-5D6E-409C-BE32-E72D297353CC}">
              <c16:uniqueId val="{00000008-DBE7-489F-BF1D-531350AA64D3}"/>
            </c:ext>
          </c:extLst>
        </c:ser>
        <c:dLbls>
          <c:showLegendKey val="0"/>
          <c:showVal val="0"/>
          <c:showCatName val="0"/>
          <c:showSerName val="0"/>
          <c:showPercent val="0"/>
          <c:showBubbleSize val="0"/>
          <c:showLeaderLines val="1"/>
        </c:dLbls>
        <c:firstSliceAng val="0"/>
      </c:pieChart>
      <c:spPr>
        <a:noFill/>
        <a:ln>
          <a:noFill/>
        </a:ln>
        <a:effectLst/>
      </c:spPr>
    </c:plotArea>
    <c:legend>
      <c:legendPos val="r"/>
      <c:overlay val="0"/>
      <c:spPr>
        <a:noFill/>
        <a:ln>
          <a:noFill/>
        </a:ln>
        <a:effectLst/>
      </c:spPr>
      <c:txPr>
        <a:bodyPr rot="0" spcFirstLastPara="1" vertOverflow="ellipsis" vert="horz" wrap="square" anchor="ctr" anchorCtr="1"/>
        <a:lstStyle/>
        <a:p>
          <a:pPr>
            <a:defRPr sz="1000" b="0" i="0" u="none" strike="noStrike" kern="1200" baseline="0">
              <a:solidFill>
                <a:schemeClr val="dk1"/>
              </a:solidFill>
              <a:latin typeface="Arial Narrow" panose="020B0606020202030204" pitchFamily="34" charset="0"/>
              <a:ea typeface="+mn-ea"/>
              <a:cs typeface="+mn-cs"/>
            </a:defRPr>
          </a:pPr>
          <a:endParaRPr lang="fr-FR"/>
        </a:p>
      </c:txPr>
    </c:legend>
    <c:plotVisOnly val="1"/>
    <c:dispBlanksAs val="gap"/>
    <c:showDLblsOverMax val="0"/>
  </c:chart>
  <c:spPr>
    <a:solidFill>
      <a:schemeClr val="lt1"/>
    </a:solidFill>
    <a:ln w="6350" cap="flat" cmpd="sng" algn="ctr">
      <a:noFill/>
      <a:prstDash val="solid"/>
      <a:round/>
    </a:ln>
    <a:effectLst/>
  </c:spPr>
  <c:txPr>
    <a:bodyPr/>
    <a:lstStyle/>
    <a:p>
      <a:pPr>
        <a:defRPr sz="1800"/>
      </a:pPr>
      <a:endParaRPr lang="fr-FR"/>
    </a:p>
  </c:txPr>
  <c:externalData r:id="rId1">
    <c:autoUpdate val="0"/>
  </c:externalData>
</c:chartSpace>
</file>

<file path=ppt/charts/chart18.xml><?xml version="1.0" encoding="utf-8"?>
<c:chartSpace xmlns:c="http://schemas.openxmlformats.org/drawingml/2006/chart" xmlns:a="http://schemas.openxmlformats.org/drawingml/2006/main" xmlns:r="http://schemas.openxmlformats.org/officeDocument/2006/relationships">
  <c:date1904 val="0"/>
  <c:lang val="fr-FR"/>
  <c:roundedCorners val="0"/>
  <mc:AlternateContent xmlns:mc="http://schemas.openxmlformats.org/markup-compatibility/2006">
    <mc:Choice xmlns:c14="http://schemas.microsoft.com/office/drawing/2007/8/2/chart" Requires="c14">
      <c14:style val="108"/>
    </mc:Choice>
    <mc:Fallback>
      <c:style val="8"/>
    </mc:Fallback>
  </mc:AlternateContent>
  <c:chart>
    <c:autoTitleDeleted val="0"/>
    <c:plotArea>
      <c:layout/>
      <c:barChart>
        <c:barDir val="col"/>
        <c:grouping val="clustered"/>
        <c:varyColors val="0"/>
        <c:ser>
          <c:idx val="0"/>
          <c:order val="0"/>
          <c:tx>
            <c:strRef>
              <c:f>Feuil1!$B$1</c:f>
              <c:strCache>
                <c:ptCount val="1"/>
                <c:pt idx="0">
                  <c:v>Série 1</c:v>
                </c:pt>
              </c:strCache>
            </c:strRef>
          </c:tx>
          <c:spPr>
            <a:solidFill>
              <a:srgbClr val="C00000"/>
            </a:solidFill>
          </c:spPr>
          <c:invertIfNegative val="0"/>
          <c:cat>
            <c:strRef>
              <c:f>Feuil1!$A$2:$A$5</c:f>
              <c:strCache>
                <c:ptCount val="4"/>
                <c:pt idx="0">
                  <c:v>1er trimestre</c:v>
                </c:pt>
                <c:pt idx="1">
                  <c:v>2ème trimestre</c:v>
                </c:pt>
                <c:pt idx="2">
                  <c:v>3ème trimestre</c:v>
                </c:pt>
                <c:pt idx="3">
                  <c:v>4ème trimestre</c:v>
                </c:pt>
              </c:strCache>
            </c:strRef>
          </c:cat>
          <c:val>
            <c:numRef>
              <c:f>Feuil1!$B$2:$B$5</c:f>
              <c:numCache>
                <c:formatCode>General</c:formatCode>
                <c:ptCount val="4"/>
                <c:pt idx="0">
                  <c:v>4.3</c:v>
                </c:pt>
                <c:pt idx="1">
                  <c:v>2.5</c:v>
                </c:pt>
                <c:pt idx="2">
                  <c:v>3.5</c:v>
                </c:pt>
                <c:pt idx="3">
                  <c:v>4.5</c:v>
                </c:pt>
              </c:numCache>
            </c:numRef>
          </c:val>
          <c:extLst xmlns:c16r2="http://schemas.microsoft.com/office/drawing/2015/06/chart">
            <c:ext xmlns:c16="http://schemas.microsoft.com/office/drawing/2014/chart" uri="{C3380CC4-5D6E-409C-BE32-E72D297353CC}">
              <c16:uniqueId val="{00000000-7445-4099-9580-D39FA2F99458}"/>
            </c:ext>
          </c:extLst>
        </c:ser>
        <c:ser>
          <c:idx val="1"/>
          <c:order val="1"/>
          <c:tx>
            <c:strRef>
              <c:f>Feuil1!$C$1</c:f>
              <c:strCache>
                <c:ptCount val="1"/>
                <c:pt idx="0">
                  <c:v>Série 2</c:v>
                </c:pt>
              </c:strCache>
            </c:strRef>
          </c:tx>
          <c:spPr>
            <a:solidFill>
              <a:srgbClr val="FF0000"/>
            </a:solidFill>
          </c:spPr>
          <c:invertIfNegative val="0"/>
          <c:cat>
            <c:strRef>
              <c:f>Feuil1!$A$2:$A$5</c:f>
              <c:strCache>
                <c:ptCount val="4"/>
                <c:pt idx="0">
                  <c:v>1er trimestre</c:v>
                </c:pt>
                <c:pt idx="1">
                  <c:v>2ème trimestre</c:v>
                </c:pt>
                <c:pt idx="2">
                  <c:v>3ème trimestre</c:v>
                </c:pt>
                <c:pt idx="3">
                  <c:v>4ème trimestre</c:v>
                </c:pt>
              </c:strCache>
            </c:strRef>
          </c:cat>
          <c:val>
            <c:numRef>
              <c:f>Feuil1!$C$2:$C$5</c:f>
              <c:numCache>
                <c:formatCode>General</c:formatCode>
                <c:ptCount val="4"/>
                <c:pt idx="0">
                  <c:v>2.4</c:v>
                </c:pt>
                <c:pt idx="1">
                  <c:v>4.4000000000000004</c:v>
                </c:pt>
                <c:pt idx="2">
                  <c:v>1.8</c:v>
                </c:pt>
                <c:pt idx="3">
                  <c:v>2.8</c:v>
                </c:pt>
              </c:numCache>
            </c:numRef>
          </c:val>
          <c:extLst xmlns:c16r2="http://schemas.microsoft.com/office/drawing/2015/06/chart">
            <c:ext xmlns:c16="http://schemas.microsoft.com/office/drawing/2014/chart" uri="{C3380CC4-5D6E-409C-BE32-E72D297353CC}">
              <c16:uniqueId val="{00000001-7445-4099-9580-D39FA2F99458}"/>
            </c:ext>
          </c:extLst>
        </c:ser>
        <c:ser>
          <c:idx val="2"/>
          <c:order val="2"/>
          <c:tx>
            <c:strRef>
              <c:f>Feuil1!$D$1</c:f>
              <c:strCache>
                <c:ptCount val="1"/>
                <c:pt idx="0">
                  <c:v>Série 3</c:v>
                </c:pt>
              </c:strCache>
            </c:strRef>
          </c:tx>
          <c:spPr>
            <a:solidFill>
              <a:srgbClr val="FF5D5D"/>
            </a:solidFill>
          </c:spPr>
          <c:invertIfNegative val="0"/>
          <c:cat>
            <c:strRef>
              <c:f>Feuil1!$A$2:$A$5</c:f>
              <c:strCache>
                <c:ptCount val="4"/>
                <c:pt idx="0">
                  <c:v>1er trimestre</c:v>
                </c:pt>
                <c:pt idx="1">
                  <c:v>2ème trimestre</c:v>
                </c:pt>
                <c:pt idx="2">
                  <c:v>3ème trimestre</c:v>
                </c:pt>
                <c:pt idx="3">
                  <c:v>4ème trimestre</c:v>
                </c:pt>
              </c:strCache>
            </c:strRef>
          </c:cat>
          <c:val>
            <c:numRef>
              <c:f>Feuil1!$D$2:$D$5</c:f>
              <c:numCache>
                <c:formatCode>General</c:formatCode>
                <c:ptCount val="4"/>
                <c:pt idx="0">
                  <c:v>2</c:v>
                </c:pt>
                <c:pt idx="1">
                  <c:v>2</c:v>
                </c:pt>
                <c:pt idx="2">
                  <c:v>3</c:v>
                </c:pt>
                <c:pt idx="3">
                  <c:v>5</c:v>
                </c:pt>
              </c:numCache>
            </c:numRef>
          </c:val>
          <c:extLst xmlns:c16r2="http://schemas.microsoft.com/office/drawing/2015/06/chart">
            <c:ext xmlns:c16="http://schemas.microsoft.com/office/drawing/2014/chart" uri="{C3380CC4-5D6E-409C-BE32-E72D297353CC}">
              <c16:uniqueId val="{00000002-7445-4099-9580-D39FA2F99458}"/>
            </c:ext>
          </c:extLst>
        </c:ser>
        <c:dLbls>
          <c:showLegendKey val="0"/>
          <c:showVal val="0"/>
          <c:showCatName val="0"/>
          <c:showSerName val="0"/>
          <c:showPercent val="0"/>
          <c:showBubbleSize val="0"/>
        </c:dLbls>
        <c:gapWidth val="150"/>
        <c:axId val="189208448"/>
        <c:axId val="189209984"/>
      </c:barChart>
      <c:catAx>
        <c:axId val="189208448"/>
        <c:scaling>
          <c:orientation val="minMax"/>
        </c:scaling>
        <c:delete val="0"/>
        <c:axPos val="b"/>
        <c:numFmt formatCode="General" sourceLinked="0"/>
        <c:majorTickMark val="out"/>
        <c:minorTickMark val="none"/>
        <c:tickLblPos val="nextTo"/>
        <c:txPr>
          <a:bodyPr/>
          <a:lstStyle/>
          <a:p>
            <a:pPr>
              <a:defRPr sz="1000">
                <a:latin typeface="Arial Narrow" panose="020B0606020202030204" pitchFamily="34" charset="0"/>
              </a:defRPr>
            </a:pPr>
            <a:endParaRPr lang="fr-FR"/>
          </a:p>
        </c:txPr>
        <c:crossAx val="189209984"/>
        <c:crosses val="autoZero"/>
        <c:auto val="1"/>
        <c:lblAlgn val="ctr"/>
        <c:lblOffset val="100"/>
        <c:noMultiLvlLbl val="0"/>
      </c:catAx>
      <c:valAx>
        <c:axId val="189209984"/>
        <c:scaling>
          <c:orientation val="minMax"/>
        </c:scaling>
        <c:delete val="0"/>
        <c:axPos val="l"/>
        <c:majorGridlines/>
        <c:numFmt formatCode="General" sourceLinked="1"/>
        <c:majorTickMark val="out"/>
        <c:minorTickMark val="none"/>
        <c:tickLblPos val="nextTo"/>
        <c:txPr>
          <a:bodyPr/>
          <a:lstStyle/>
          <a:p>
            <a:pPr>
              <a:defRPr sz="600"/>
            </a:pPr>
            <a:endParaRPr lang="fr-FR"/>
          </a:p>
        </c:txPr>
        <c:crossAx val="189208448"/>
        <c:crosses val="autoZero"/>
        <c:crossBetween val="between"/>
      </c:valAx>
    </c:plotArea>
    <c:legend>
      <c:legendPos val="r"/>
      <c:overlay val="0"/>
      <c:txPr>
        <a:bodyPr/>
        <a:lstStyle/>
        <a:p>
          <a:pPr>
            <a:defRPr sz="1000">
              <a:latin typeface="Arial Narrow" panose="020B0606020202030204" pitchFamily="34" charset="0"/>
            </a:defRPr>
          </a:pPr>
          <a:endParaRPr lang="fr-FR"/>
        </a:p>
      </c:txPr>
    </c:legend>
    <c:plotVisOnly val="1"/>
    <c:dispBlanksAs val="gap"/>
    <c:showDLblsOverMax val="0"/>
  </c:chart>
  <c:txPr>
    <a:bodyPr/>
    <a:lstStyle/>
    <a:p>
      <a:pPr>
        <a:defRPr sz="1800"/>
      </a:pPr>
      <a:endParaRPr lang="fr-FR"/>
    </a:p>
  </c:txPr>
  <c:externalData r:id="rId1">
    <c:autoUpdate val="0"/>
  </c:externalData>
</c:chartSpace>
</file>

<file path=ppt/charts/chart19.xml><?xml version="1.0" encoding="utf-8"?>
<c:chartSpace xmlns:c="http://schemas.openxmlformats.org/drawingml/2006/chart" xmlns:a="http://schemas.openxmlformats.org/drawingml/2006/main" xmlns:r="http://schemas.openxmlformats.org/officeDocument/2006/relationships">
  <c:date1904 val="0"/>
  <c:lang val="fr-FR"/>
  <c:roundedCorners val="0"/>
  <mc:AlternateContent xmlns:mc="http://schemas.openxmlformats.org/markup-compatibility/2006">
    <mc:Choice xmlns:c14="http://schemas.microsoft.com/office/drawing/2007/8/2/chart" Requires="c14">
      <c14:style val="105"/>
    </mc:Choice>
    <mc:Fallback>
      <c:style val="5"/>
    </mc:Fallback>
  </mc:AlternateContent>
  <c:chart>
    <c:autoTitleDeleted val="1"/>
    <c:plotArea>
      <c:layout/>
      <c:pieChart>
        <c:varyColors val="1"/>
        <c:ser>
          <c:idx val="0"/>
          <c:order val="0"/>
          <c:tx>
            <c:strRef>
              <c:f>Feuil1!$B$1</c:f>
              <c:strCache>
                <c:ptCount val="1"/>
                <c:pt idx="0">
                  <c:v>Ventes</c:v>
                </c:pt>
              </c:strCache>
            </c:strRef>
          </c:tx>
          <c:dPt>
            <c:idx val="0"/>
            <c:bubble3D val="0"/>
            <c:spPr>
              <a:solidFill>
                <a:schemeClr val="accent3">
                  <a:tint val="58000"/>
                </a:schemeClr>
              </a:solidFill>
              <a:ln w="6350" cap="flat" cmpd="sng" algn="ctr">
                <a:solidFill>
                  <a:schemeClr val="accent3">
                    <a:shade val="50000"/>
                  </a:schemeClr>
                </a:solidFill>
                <a:prstDash val="solid"/>
                <a:round/>
              </a:ln>
              <a:effectLst/>
            </c:spPr>
            <c:extLst xmlns:c16r2="http://schemas.microsoft.com/office/drawing/2015/06/chart">
              <c:ext xmlns:c16="http://schemas.microsoft.com/office/drawing/2014/chart" uri="{C3380CC4-5D6E-409C-BE32-E72D297353CC}">
                <c16:uniqueId val="{00000001-1273-4C49-B182-EDD756F3FF95}"/>
              </c:ext>
            </c:extLst>
          </c:dPt>
          <c:dPt>
            <c:idx val="1"/>
            <c:bubble3D val="0"/>
            <c:spPr>
              <a:solidFill>
                <a:schemeClr val="accent3">
                  <a:tint val="86000"/>
                </a:schemeClr>
              </a:solidFill>
              <a:ln w="6350" cap="flat" cmpd="sng" algn="ctr">
                <a:solidFill>
                  <a:schemeClr val="accent3">
                    <a:shade val="50000"/>
                  </a:schemeClr>
                </a:solidFill>
                <a:prstDash val="solid"/>
                <a:round/>
              </a:ln>
              <a:effectLst/>
            </c:spPr>
            <c:extLst xmlns:c16r2="http://schemas.microsoft.com/office/drawing/2015/06/chart">
              <c:ext xmlns:c16="http://schemas.microsoft.com/office/drawing/2014/chart" uri="{C3380CC4-5D6E-409C-BE32-E72D297353CC}">
                <c16:uniqueId val="{00000003-1273-4C49-B182-EDD756F3FF95}"/>
              </c:ext>
            </c:extLst>
          </c:dPt>
          <c:dPt>
            <c:idx val="2"/>
            <c:bubble3D val="0"/>
            <c:spPr>
              <a:solidFill>
                <a:schemeClr val="accent3">
                  <a:shade val="86000"/>
                </a:schemeClr>
              </a:solidFill>
              <a:ln w="6350" cap="flat" cmpd="sng" algn="ctr">
                <a:solidFill>
                  <a:schemeClr val="accent3">
                    <a:shade val="50000"/>
                  </a:schemeClr>
                </a:solidFill>
                <a:prstDash val="solid"/>
                <a:round/>
              </a:ln>
              <a:effectLst/>
            </c:spPr>
            <c:extLst xmlns:c16r2="http://schemas.microsoft.com/office/drawing/2015/06/chart">
              <c:ext xmlns:c16="http://schemas.microsoft.com/office/drawing/2014/chart" uri="{C3380CC4-5D6E-409C-BE32-E72D297353CC}">
                <c16:uniqueId val="{00000005-1273-4C49-B182-EDD756F3FF95}"/>
              </c:ext>
            </c:extLst>
          </c:dPt>
          <c:dPt>
            <c:idx val="3"/>
            <c:bubble3D val="0"/>
            <c:spPr>
              <a:solidFill>
                <a:schemeClr val="accent3">
                  <a:shade val="58000"/>
                </a:schemeClr>
              </a:solidFill>
              <a:ln w="6350" cap="flat" cmpd="sng" algn="ctr">
                <a:solidFill>
                  <a:schemeClr val="accent3">
                    <a:shade val="50000"/>
                  </a:schemeClr>
                </a:solidFill>
                <a:prstDash val="solid"/>
                <a:round/>
              </a:ln>
              <a:effectLst/>
            </c:spPr>
            <c:extLst xmlns:c16r2="http://schemas.microsoft.com/office/drawing/2015/06/chart">
              <c:ext xmlns:c16="http://schemas.microsoft.com/office/drawing/2014/chart" uri="{C3380CC4-5D6E-409C-BE32-E72D297353CC}">
                <c16:uniqueId val="{00000007-1273-4C49-B182-EDD756F3FF95}"/>
              </c:ext>
            </c:extLst>
          </c:dPt>
          <c:cat>
            <c:strRef>
              <c:f>Feuil1!$A$2:$A$5</c:f>
              <c:strCache>
                <c:ptCount val="4"/>
                <c:pt idx="0">
                  <c:v>1er trim.</c:v>
                </c:pt>
                <c:pt idx="1">
                  <c:v>2e trim.</c:v>
                </c:pt>
                <c:pt idx="2">
                  <c:v>3e trim.</c:v>
                </c:pt>
                <c:pt idx="3">
                  <c:v>4e trim.</c:v>
                </c:pt>
              </c:strCache>
            </c:strRef>
          </c:cat>
          <c:val>
            <c:numRef>
              <c:f>Feuil1!$B$2:$B$5</c:f>
              <c:numCache>
                <c:formatCode>General</c:formatCode>
                <c:ptCount val="4"/>
                <c:pt idx="0">
                  <c:v>8.1999999999999993</c:v>
                </c:pt>
                <c:pt idx="1">
                  <c:v>6.2</c:v>
                </c:pt>
                <c:pt idx="2">
                  <c:v>4.9000000000000004</c:v>
                </c:pt>
                <c:pt idx="3">
                  <c:v>9.6999999999999993</c:v>
                </c:pt>
              </c:numCache>
            </c:numRef>
          </c:val>
          <c:extLst xmlns:c16r2="http://schemas.microsoft.com/office/drawing/2015/06/chart">
            <c:ext xmlns:c16="http://schemas.microsoft.com/office/drawing/2014/chart" uri="{C3380CC4-5D6E-409C-BE32-E72D297353CC}">
              <c16:uniqueId val="{00000008-1273-4C49-B182-EDD756F3FF95}"/>
            </c:ext>
          </c:extLst>
        </c:ser>
        <c:dLbls>
          <c:showLegendKey val="0"/>
          <c:showVal val="0"/>
          <c:showCatName val="0"/>
          <c:showSerName val="0"/>
          <c:showPercent val="0"/>
          <c:showBubbleSize val="0"/>
          <c:showLeaderLines val="1"/>
        </c:dLbls>
        <c:firstSliceAng val="0"/>
      </c:pieChart>
      <c:spPr>
        <a:noFill/>
        <a:ln>
          <a:noFill/>
        </a:ln>
        <a:effectLst/>
      </c:spPr>
    </c:plotArea>
    <c:legend>
      <c:legendPos val="r"/>
      <c:overlay val="0"/>
      <c:spPr>
        <a:noFill/>
        <a:ln>
          <a:noFill/>
        </a:ln>
        <a:effectLst/>
      </c:spPr>
      <c:txPr>
        <a:bodyPr rot="0" spcFirstLastPara="1" vertOverflow="ellipsis" vert="horz" wrap="square" anchor="ctr" anchorCtr="1"/>
        <a:lstStyle/>
        <a:p>
          <a:pPr>
            <a:defRPr sz="1000" b="0" i="0" u="none" strike="noStrike" kern="1200" baseline="0">
              <a:solidFill>
                <a:schemeClr val="dk1"/>
              </a:solidFill>
              <a:latin typeface="Arial Narrow" panose="020B0606020202030204" pitchFamily="34" charset="0"/>
              <a:ea typeface="+mn-ea"/>
              <a:cs typeface="+mn-cs"/>
            </a:defRPr>
          </a:pPr>
          <a:endParaRPr lang="fr-FR"/>
        </a:p>
      </c:txPr>
    </c:legend>
    <c:plotVisOnly val="1"/>
    <c:dispBlanksAs val="gap"/>
    <c:showDLblsOverMax val="0"/>
  </c:chart>
  <c:spPr>
    <a:solidFill>
      <a:schemeClr val="lt1"/>
    </a:solidFill>
    <a:ln w="6350" cap="flat" cmpd="sng" algn="ctr">
      <a:noFill/>
      <a:prstDash val="solid"/>
      <a:round/>
    </a:ln>
    <a:effectLst/>
  </c:spPr>
  <c:txPr>
    <a:bodyPr/>
    <a:lstStyle/>
    <a:p>
      <a:pPr>
        <a:defRPr sz="1800"/>
      </a:pPr>
      <a:endParaRPr lang="fr-FR"/>
    </a:p>
  </c:txPr>
  <c:externalData r:id="rId1">
    <c:autoUpdate val="0"/>
  </c:externalData>
</c:chartSpace>
</file>

<file path=ppt/charts/chart20.xml><?xml version="1.0" encoding="utf-8"?>
<c:chartSpace xmlns:c="http://schemas.openxmlformats.org/drawingml/2006/chart" xmlns:a="http://schemas.openxmlformats.org/drawingml/2006/main" xmlns:r="http://schemas.openxmlformats.org/officeDocument/2006/relationships">
  <c:date1904 val="0"/>
  <c:lang val="fr-FR"/>
  <c:roundedCorners val="0"/>
  <mc:AlternateContent xmlns:mc="http://schemas.openxmlformats.org/markup-compatibility/2006">
    <mc:Choice xmlns:c14="http://schemas.microsoft.com/office/drawing/2007/8/2/chart" Requires="c14">
      <c14:style val="106"/>
    </mc:Choice>
    <mc:Fallback>
      <c:style val="6"/>
    </mc:Fallback>
  </mc:AlternateContent>
  <c:chart>
    <c:autoTitleDeleted val="0"/>
    <c:plotArea>
      <c:layout/>
      <c:barChart>
        <c:barDir val="col"/>
        <c:grouping val="clustered"/>
        <c:varyColors val="0"/>
        <c:ser>
          <c:idx val="0"/>
          <c:order val="0"/>
          <c:tx>
            <c:strRef>
              <c:f>Feuil1!$B$1</c:f>
              <c:strCache>
                <c:ptCount val="1"/>
                <c:pt idx="0">
                  <c:v>Série 1</c:v>
                </c:pt>
              </c:strCache>
            </c:strRef>
          </c:tx>
          <c:spPr>
            <a:solidFill>
              <a:schemeClr val="accent4">
                <a:tint val="65000"/>
              </a:schemeClr>
            </a:solidFill>
            <a:ln>
              <a:noFill/>
            </a:ln>
            <a:effectLst/>
          </c:spPr>
          <c:invertIfNegative val="0"/>
          <c:cat>
            <c:strRef>
              <c:f>Feuil1!$A$2:$A$5</c:f>
              <c:strCache>
                <c:ptCount val="4"/>
                <c:pt idx="0">
                  <c:v>1er trimestre</c:v>
                </c:pt>
                <c:pt idx="1">
                  <c:v>2ème trimestre</c:v>
                </c:pt>
                <c:pt idx="2">
                  <c:v>3ème trimestre</c:v>
                </c:pt>
                <c:pt idx="3">
                  <c:v>4ème trimestre</c:v>
                </c:pt>
              </c:strCache>
            </c:strRef>
          </c:cat>
          <c:val>
            <c:numRef>
              <c:f>Feuil1!$B$2:$B$5</c:f>
              <c:numCache>
                <c:formatCode>General</c:formatCode>
                <c:ptCount val="4"/>
                <c:pt idx="0">
                  <c:v>4.3</c:v>
                </c:pt>
                <c:pt idx="1">
                  <c:v>2.5</c:v>
                </c:pt>
                <c:pt idx="2">
                  <c:v>3.5</c:v>
                </c:pt>
                <c:pt idx="3">
                  <c:v>4.5</c:v>
                </c:pt>
              </c:numCache>
            </c:numRef>
          </c:val>
          <c:extLst xmlns:c16r2="http://schemas.microsoft.com/office/drawing/2015/06/chart">
            <c:ext xmlns:c16="http://schemas.microsoft.com/office/drawing/2014/chart" uri="{C3380CC4-5D6E-409C-BE32-E72D297353CC}">
              <c16:uniqueId val="{00000000-CD70-456F-8A75-40A652F488A6}"/>
            </c:ext>
          </c:extLst>
        </c:ser>
        <c:ser>
          <c:idx val="1"/>
          <c:order val="1"/>
          <c:tx>
            <c:strRef>
              <c:f>Feuil1!$C$1</c:f>
              <c:strCache>
                <c:ptCount val="1"/>
                <c:pt idx="0">
                  <c:v>Série 2</c:v>
                </c:pt>
              </c:strCache>
            </c:strRef>
          </c:tx>
          <c:spPr>
            <a:solidFill>
              <a:schemeClr val="accent4"/>
            </a:solidFill>
            <a:ln>
              <a:noFill/>
            </a:ln>
            <a:effectLst/>
          </c:spPr>
          <c:invertIfNegative val="0"/>
          <c:cat>
            <c:strRef>
              <c:f>Feuil1!$A$2:$A$5</c:f>
              <c:strCache>
                <c:ptCount val="4"/>
                <c:pt idx="0">
                  <c:v>1er trimestre</c:v>
                </c:pt>
                <c:pt idx="1">
                  <c:v>2ème trimestre</c:v>
                </c:pt>
                <c:pt idx="2">
                  <c:v>3ème trimestre</c:v>
                </c:pt>
                <c:pt idx="3">
                  <c:v>4ème trimestre</c:v>
                </c:pt>
              </c:strCache>
            </c:strRef>
          </c:cat>
          <c:val>
            <c:numRef>
              <c:f>Feuil1!$C$2:$C$5</c:f>
              <c:numCache>
                <c:formatCode>General</c:formatCode>
                <c:ptCount val="4"/>
                <c:pt idx="0">
                  <c:v>2.4</c:v>
                </c:pt>
                <c:pt idx="1">
                  <c:v>4.4000000000000004</c:v>
                </c:pt>
                <c:pt idx="2">
                  <c:v>1.8</c:v>
                </c:pt>
                <c:pt idx="3">
                  <c:v>2.8</c:v>
                </c:pt>
              </c:numCache>
            </c:numRef>
          </c:val>
          <c:extLst xmlns:c16r2="http://schemas.microsoft.com/office/drawing/2015/06/chart">
            <c:ext xmlns:c16="http://schemas.microsoft.com/office/drawing/2014/chart" uri="{C3380CC4-5D6E-409C-BE32-E72D297353CC}">
              <c16:uniqueId val="{00000001-CD70-456F-8A75-40A652F488A6}"/>
            </c:ext>
          </c:extLst>
        </c:ser>
        <c:ser>
          <c:idx val="2"/>
          <c:order val="2"/>
          <c:tx>
            <c:strRef>
              <c:f>Feuil1!$D$1</c:f>
              <c:strCache>
                <c:ptCount val="1"/>
                <c:pt idx="0">
                  <c:v>Série 3</c:v>
                </c:pt>
              </c:strCache>
            </c:strRef>
          </c:tx>
          <c:spPr>
            <a:solidFill>
              <a:schemeClr val="accent4">
                <a:shade val="65000"/>
              </a:schemeClr>
            </a:solidFill>
            <a:ln>
              <a:noFill/>
            </a:ln>
            <a:effectLst/>
          </c:spPr>
          <c:invertIfNegative val="0"/>
          <c:cat>
            <c:strRef>
              <c:f>Feuil1!$A$2:$A$5</c:f>
              <c:strCache>
                <c:ptCount val="4"/>
                <c:pt idx="0">
                  <c:v>1er trimestre</c:v>
                </c:pt>
                <c:pt idx="1">
                  <c:v>2ème trimestre</c:v>
                </c:pt>
                <c:pt idx="2">
                  <c:v>3ème trimestre</c:v>
                </c:pt>
                <c:pt idx="3">
                  <c:v>4ème trimestre</c:v>
                </c:pt>
              </c:strCache>
            </c:strRef>
          </c:cat>
          <c:val>
            <c:numRef>
              <c:f>Feuil1!$D$2:$D$5</c:f>
              <c:numCache>
                <c:formatCode>General</c:formatCode>
                <c:ptCount val="4"/>
                <c:pt idx="0">
                  <c:v>2</c:v>
                </c:pt>
                <c:pt idx="1">
                  <c:v>2</c:v>
                </c:pt>
                <c:pt idx="2">
                  <c:v>3</c:v>
                </c:pt>
                <c:pt idx="3">
                  <c:v>5</c:v>
                </c:pt>
              </c:numCache>
            </c:numRef>
          </c:val>
          <c:extLst xmlns:c16r2="http://schemas.microsoft.com/office/drawing/2015/06/chart">
            <c:ext xmlns:c16="http://schemas.microsoft.com/office/drawing/2014/chart" uri="{C3380CC4-5D6E-409C-BE32-E72D297353CC}">
              <c16:uniqueId val="{00000002-CD70-456F-8A75-40A652F488A6}"/>
            </c:ext>
          </c:extLst>
        </c:ser>
        <c:dLbls>
          <c:showLegendKey val="0"/>
          <c:showVal val="0"/>
          <c:showCatName val="0"/>
          <c:showSerName val="0"/>
          <c:showPercent val="0"/>
          <c:showBubbleSize val="0"/>
        </c:dLbls>
        <c:gapWidth val="150"/>
        <c:axId val="189250944"/>
        <c:axId val="189781120"/>
      </c:barChart>
      <c:catAx>
        <c:axId val="189250944"/>
        <c:scaling>
          <c:orientation val="minMax"/>
        </c:scaling>
        <c:delete val="0"/>
        <c:axPos val="b"/>
        <c:numFmt formatCode="General" sourceLinked="0"/>
        <c:majorTickMark val="out"/>
        <c:minorTickMark val="none"/>
        <c:tickLblPos val="nextTo"/>
        <c:spPr>
          <a:noFill/>
          <a:ln w="6350" cap="flat" cmpd="sng" algn="ctr">
            <a:solidFill>
              <a:schemeClr val="tx1">
                <a:tint val="75000"/>
              </a:schemeClr>
            </a:solidFill>
            <a:prstDash val="solid"/>
            <a:round/>
          </a:ln>
          <a:effectLst/>
        </c:spPr>
        <c:txPr>
          <a:bodyPr rot="-60000000" spcFirstLastPara="1" vertOverflow="ellipsis" vert="horz" wrap="square" anchor="ctr" anchorCtr="1"/>
          <a:lstStyle/>
          <a:p>
            <a:pPr>
              <a:defRPr sz="1000" b="0" i="0" u="none" strike="noStrike" kern="1200" baseline="0">
                <a:solidFill>
                  <a:schemeClr val="tx1"/>
                </a:solidFill>
                <a:latin typeface="Arial Narrow" panose="020B0606020202030204" pitchFamily="34" charset="0"/>
                <a:ea typeface="+mn-ea"/>
                <a:cs typeface="+mn-cs"/>
              </a:defRPr>
            </a:pPr>
            <a:endParaRPr lang="fr-FR"/>
          </a:p>
        </c:txPr>
        <c:crossAx val="189781120"/>
        <c:crosses val="autoZero"/>
        <c:auto val="1"/>
        <c:lblAlgn val="ctr"/>
        <c:lblOffset val="100"/>
        <c:noMultiLvlLbl val="0"/>
      </c:catAx>
      <c:valAx>
        <c:axId val="189781120"/>
        <c:scaling>
          <c:orientation val="minMax"/>
        </c:scaling>
        <c:delete val="0"/>
        <c:axPos val="l"/>
        <c:majorGridlines>
          <c:spPr>
            <a:ln w="6350" cap="flat" cmpd="sng" algn="ctr">
              <a:solidFill>
                <a:schemeClr val="tx1">
                  <a:tint val="75000"/>
                </a:schemeClr>
              </a:solidFill>
              <a:prstDash val="solid"/>
              <a:round/>
            </a:ln>
            <a:effectLst/>
          </c:spPr>
        </c:majorGridlines>
        <c:numFmt formatCode="General" sourceLinked="1"/>
        <c:majorTickMark val="out"/>
        <c:minorTickMark val="none"/>
        <c:tickLblPos val="nextTo"/>
        <c:spPr>
          <a:noFill/>
          <a:ln w="6350" cap="flat" cmpd="sng" algn="ctr">
            <a:solidFill>
              <a:schemeClr val="tx1">
                <a:tint val="75000"/>
              </a:schemeClr>
            </a:solidFill>
            <a:prstDash val="solid"/>
            <a:round/>
          </a:ln>
          <a:effectLst/>
        </c:spPr>
        <c:txPr>
          <a:bodyPr rot="-60000000" spcFirstLastPara="1" vertOverflow="ellipsis" vert="horz" wrap="square" anchor="ctr" anchorCtr="1"/>
          <a:lstStyle/>
          <a:p>
            <a:pPr>
              <a:defRPr sz="600" b="0" i="0" u="none" strike="noStrike" kern="1200" baseline="0">
                <a:solidFill>
                  <a:schemeClr val="tx1"/>
                </a:solidFill>
                <a:latin typeface="+mn-lt"/>
                <a:ea typeface="+mn-ea"/>
                <a:cs typeface="+mn-cs"/>
              </a:defRPr>
            </a:pPr>
            <a:endParaRPr lang="fr-FR"/>
          </a:p>
        </c:txPr>
        <c:crossAx val="189250944"/>
        <c:crosses val="autoZero"/>
        <c:crossBetween val="between"/>
      </c:valAx>
      <c:spPr>
        <a:noFill/>
        <a:ln>
          <a:noFill/>
        </a:ln>
        <a:effectLst/>
      </c:spPr>
    </c:plotArea>
    <c:legend>
      <c:legendPos val="r"/>
      <c:overlay val="0"/>
      <c:spPr>
        <a:noFill/>
        <a:ln>
          <a:noFill/>
        </a:ln>
        <a:effectLst/>
      </c:spPr>
      <c:txPr>
        <a:bodyPr rot="0" spcFirstLastPara="1" vertOverflow="ellipsis" vert="horz" wrap="square" anchor="ctr" anchorCtr="1"/>
        <a:lstStyle/>
        <a:p>
          <a:pPr>
            <a:defRPr sz="1000" b="0" i="0" u="none" strike="noStrike" kern="1200" baseline="0">
              <a:solidFill>
                <a:schemeClr val="tx1"/>
              </a:solidFill>
              <a:latin typeface="Arial Narrow" panose="020B0606020202030204" pitchFamily="34" charset="0"/>
              <a:ea typeface="+mn-ea"/>
              <a:cs typeface="+mn-cs"/>
            </a:defRPr>
          </a:pPr>
          <a:endParaRPr lang="fr-FR"/>
        </a:p>
      </c:txPr>
    </c:legend>
    <c:plotVisOnly val="1"/>
    <c:dispBlanksAs val="gap"/>
    <c:showDLblsOverMax val="0"/>
  </c:chart>
  <c:spPr>
    <a:noFill/>
    <a:ln w="6350" cap="flat" cmpd="sng" algn="ctr">
      <a:noFill/>
      <a:prstDash val="solid"/>
      <a:miter lim="800000"/>
    </a:ln>
    <a:effectLst/>
  </c:spPr>
  <c:txPr>
    <a:bodyPr/>
    <a:lstStyle/>
    <a:p>
      <a:pPr>
        <a:defRPr sz="1800"/>
      </a:pPr>
      <a:endParaRPr lang="fr-FR"/>
    </a:p>
  </c:txPr>
  <c:externalData r:id="rId1">
    <c:autoUpdate val="0"/>
  </c:externalData>
</c:chartSpace>
</file>

<file path=ppt/charts/chart21.xml><?xml version="1.0" encoding="utf-8"?>
<c:chartSpace xmlns:c="http://schemas.openxmlformats.org/drawingml/2006/chart" xmlns:a="http://schemas.openxmlformats.org/drawingml/2006/main" xmlns:r="http://schemas.openxmlformats.org/officeDocument/2006/relationships">
  <c:date1904 val="0"/>
  <c:lang val="fr-FR"/>
  <c:roundedCorners val="0"/>
  <mc:AlternateContent xmlns:mc="http://schemas.openxmlformats.org/markup-compatibility/2006">
    <mc:Choice xmlns:c14="http://schemas.microsoft.com/office/drawing/2007/8/2/chart" Requires="c14">
      <c14:style val="108"/>
    </mc:Choice>
    <mc:Fallback>
      <c:style val="8"/>
    </mc:Fallback>
  </mc:AlternateContent>
  <c:chart>
    <c:autoTitleDeleted val="1"/>
    <c:plotArea>
      <c:layout/>
      <c:pieChart>
        <c:varyColors val="1"/>
        <c:ser>
          <c:idx val="0"/>
          <c:order val="0"/>
          <c:tx>
            <c:strRef>
              <c:f>Feuil1!$B$1</c:f>
              <c:strCache>
                <c:ptCount val="1"/>
                <c:pt idx="0">
                  <c:v>Ventes</c:v>
                </c:pt>
              </c:strCache>
            </c:strRef>
          </c:tx>
          <c:dPt>
            <c:idx val="0"/>
            <c:bubble3D val="0"/>
            <c:spPr>
              <a:solidFill>
                <a:schemeClr val="accent6">
                  <a:shade val="58000"/>
                </a:schemeClr>
              </a:solidFill>
              <a:ln w="6350" cap="flat" cmpd="sng" algn="ctr">
                <a:solidFill>
                  <a:schemeClr val="accent6">
                    <a:shade val="50000"/>
                  </a:schemeClr>
                </a:solidFill>
                <a:prstDash val="solid"/>
                <a:round/>
              </a:ln>
              <a:effectLst/>
            </c:spPr>
            <c:extLst xmlns:c16r2="http://schemas.microsoft.com/office/drawing/2015/06/chart">
              <c:ext xmlns:c16="http://schemas.microsoft.com/office/drawing/2014/chart" uri="{C3380CC4-5D6E-409C-BE32-E72D297353CC}">
                <c16:uniqueId val="{00000001-7F08-4CBF-BD6F-A904069E7F03}"/>
              </c:ext>
            </c:extLst>
          </c:dPt>
          <c:dPt>
            <c:idx val="1"/>
            <c:bubble3D val="0"/>
            <c:spPr>
              <a:solidFill>
                <a:schemeClr val="accent6">
                  <a:shade val="86000"/>
                </a:schemeClr>
              </a:solidFill>
              <a:ln w="6350" cap="flat" cmpd="sng" algn="ctr">
                <a:solidFill>
                  <a:schemeClr val="accent6">
                    <a:shade val="50000"/>
                  </a:schemeClr>
                </a:solidFill>
                <a:prstDash val="solid"/>
                <a:round/>
              </a:ln>
              <a:effectLst/>
            </c:spPr>
            <c:extLst xmlns:c16r2="http://schemas.microsoft.com/office/drawing/2015/06/chart">
              <c:ext xmlns:c16="http://schemas.microsoft.com/office/drawing/2014/chart" uri="{C3380CC4-5D6E-409C-BE32-E72D297353CC}">
                <c16:uniqueId val="{00000003-7F08-4CBF-BD6F-A904069E7F03}"/>
              </c:ext>
            </c:extLst>
          </c:dPt>
          <c:dPt>
            <c:idx val="2"/>
            <c:bubble3D val="0"/>
            <c:spPr>
              <a:solidFill>
                <a:schemeClr val="accent6">
                  <a:tint val="86000"/>
                </a:schemeClr>
              </a:solidFill>
              <a:ln w="6350" cap="flat" cmpd="sng" algn="ctr">
                <a:solidFill>
                  <a:schemeClr val="accent6">
                    <a:shade val="50000"/>
                  </a:schemeClr>
                </a:solidFill>
                <a:prstDash val="solid"/>
                <a:round/>
              </a:ln>
              <a:effectLst/>
            </c:spPr>
            <c:extLst xmlns:c16r2="http://schemas.microsoft.com/office/drawing/2015/06/chart">
              <c:ext xmlns:c16="http://schemas.microsoft.com/office/drawing/2014/chart" uri="{C3380CC4-5D6E-409C-BE32-E72D297353CC}">
                <c16:uniqueId val="{00000005-7F08-4CBF-BD6F-A904069E7F03}"/>
              </c:ext>
            </c:extLst>
          </c:dPt>
          <c:dPt>
            <c:idx val="3"/>
            <c:bubble3D val="0"/>
            <c:spPr>
              <a:solidFill>
                <a:schemeClr val="accent6">
                  <a:tint val="58000"/>
                </a:schemeClr>
              </a:solidFill>
              <a:ln w="6350" cap="flat" cmpd="sng" algn="ctr">
                <a:solidFill>
                  <a:schemeClr val="accent6">
                    <a:shade val="50000"/>
                  </a:schemeClr>
                </a:solidFill>
                <a:prstDash val="solid"/>
                <a:round/>
              </a:ln>
              <a:effectLst/>
            </c:spPr>
            <c:extLst xmlns:c16r2="http://schemas.microsoft.com/office/drawing/2015/06/chart">
              <c:ext xmlns:c16="http://schemas.microsoft.com/office/drawing/2014/chart" uri="{C3380CC4-5D6E-409C-BE32-E72D297353CC}">
                <c16:uniqueId val="{00000007-7F08-4CBF-BD6F-A904069E7F03}"/>
              </c:ext>
            </c:extLst>
          </c:dPt>
          <c:cat>
            <c:strRef>
              <c:f>Feuil1!$A$2:$A$5</c:f>
              <c:strCache>
                <c:ptCount val="4"/>
                <c:pt idx="0">
                  <c:v>1er trim.</c:v>
                </c:pt>
                <c:pt idx="1">
                  <c:v>2e trim.</c:v>
                </c:pt>
                <c:pt idx="2">
                  <c:v>3e trim.</c:v>
                </c:pt>
                <c:pt idx="3">
                  <c:v>4e trim.</c:v>
                </c:pt>
              </c:strCache>
            </c:strRef>
          </c:cat>
          <c:val>
            <c:numRef>
              <c:f>Feuil1!$B$2:$B$5</c:f>
              <c:numCache>
                <c:formatCode>General</c:formatCode>
                <c:ptCount val="4"/>
                <c:pt idx="0">
                  <c:v>8.1999999999999993</c:v>
                </c:pt>
                <c:pt idx="1">
                  <c:v>6.2</c:v>
                </c:pt>
                <c:pt idx="2">
                  <c:v>4.9000000000000004</c:v>
                </c:pt>
                <c:pt idx="3">
                  <c:v>9.6999999999999993</c:v>
                </c:pt>
              </c:numCache>
            </c:numRef>
          </c:val>
          <c:extLst xmlns:c16r2="http://schemas.microsoft.com/office/drawing/2015/06/chart">
            <c:ext xmlns:c16="http://schemas.microsoft.com/office/drawing/2014/chart" uri="{C3380CC4-5D6E-409C-BE32-E72D297353CC}">
              <c16:uniqueId val="{00000008-7F08-4CBF-BD6F-A904069E7F03}"/>
            </c:ext>
          </c:extLst>
        </c:ser>
        <c:dLbls>
          <c:showLegendKey val="0"/>
          <c:showVal val="0"/>
          <c:showCatName val="0"/>
          <c:showSerName val="0"/>
          <c:showPercent val="0"/>
          <c:showBubbleSize val="0"/>
          <c:showLeaderLines val="1"/>
        </c:dLbls>
        <c:firstSliceAng val="0"/>
      </c:pieChart>
      <c:spPr>
        <a:noFill/>
        <a:ln>
          <a:noFill/>
        </a:ln>
        <a:effectLst/>
      </c:spPr>
    </c:plotArea>
    <c:legend>
      <c:legendPos val="r"/>
      <c:overlay val="0"/>
      <c:spPr>
        <a:noFill/>
        <a:ln>
          <a:noFill/>
        </a:ln>
        <a:effectLst/>
      </c:spPr>
      <c:txPr>
        <a:bodyPr rot="0" spcFirstLastPara="1" vertOverflow="ellipsis" vert="horz" wrap="square" anchor="ctr" anchorCtr="1"/>
        <a:lstStyle/>
        <a:p>
          <a:pPr>
            <a:defRPr sz="1000" b="0" i="0" u="none" strike="noStrike" kern="1200" baseline="0">
              <a:solidFill>
                <a:schemeClr val="dk1"/>
              </a:solidFill>
              <a:latin typeface="Arial Narrow" panose="020B0606020202030204" pitchFamily="34" charset="0"/>
              <a:ea typeface="+mn-ea"/>
              <a:cs typeface="+mn-cs"/>
            </a:defRPr>
          </a:pPr>
          <a:endParaRPr lang="fr-FR"/>
        </a:p>
      </c:txPr>
    </c:legend>
    <c:plotVisOnly val="1"/>
    <c:dispBlanksAs val="gap"/>
    <c:showDLblsOverMax val="0"/>
  </c:chart>
  <c:spPr>
    <a:solidFill>
      <a:schemeClr val="lt1"/>
    </a:solidFill>
    <a:ln w="6350" cap="flat" cmpd="sng" algn="ctr">
      <a:noFill/>
      <a:prstDash val="solid"/>
      <a:round/>
    </a:ln>
    <a:effectLst/>
  </c:spPr>
  <c:txPr>
    <a:bodyPr/>
    <a:lstStyle/>
    <a:p>
      <a:pPr>
        <a:defRPr sz="1800"/>
      </a:pPr>
      <a:endParaRPr lang="fr-FR"/>
    </a:p>
  </c:txPr>
  <c:externalData r:id="rId1">
    <c:autoUpdate val="0"/>
  </c:externalData>
</c:chartSpace>
</file>

<file path=ppt/charts/chart22.xml><?xml version="1.0" encoding="utf-8"?>
<c:chartSpace xmlns:c="http://schemas.openxmlformats.org/drawingml/2006/chart" xmlns:a="http://schemas.openxmlformats.org/drawingml/2006/main" xmlns:r="http://schemas.openxmlformats.org/officeDocument/2006/relationships">
  <c:date1904 val="0"/>
  <c:lang val="fr-FR"/>
  <c:roundedCorners val="0"/>
  <mc:AlternateContent xmlns:mc="http://schemas.openxmlformats.org/markup-compatibility/2006">
    <mc:Choice xmlns:c14="http://schemas.microsoft.com/office/drawing/2007/8/2/chart" Requires="c14">
      <c14:style val="108"/>
    </mc:Choice>
    <mc:Fallback>
      <c:style val="8"/>
    </mc:Fallback>
  </mc:AlternateContent>
  <c:chart>
    <c:autoTitleDeleted val="0"/>
    <c:plotArea>
      <c:layout/>
      <c:barChart>
        <c:barDir val="col"/>
        <c:grouping val="clustered"/>
        <c:varyColors val="0"/>
        <c:ser>
          <c:idx val="0"/>
          <c:order val="0"/>
          <c:tx>
            <c:strRef>
              <c:f>Feuil1!$B$1</c:f>
              <c:strCache>
                <c:ptCount val="1"/>
                <c:pt idx="0">
                  <c:v>Série 1</c:v>
                </c:pt>
              </c:strCache>
            </c:strRef>
          </c:tx>
          <c:spPr>
            <a:solidFill>
              <a:srgbClr val="C00000"/>
            </a:solidFill>
          </c:spPr>
          <c:invertIfNegative val="0"/>
          <c:cat>
            <c:strRef>
              <c:f>Feuil1!$A$2:$A$5</c:f>
              <c:strCache>
                <c:ptCount val="4"/>
                <c:pt idx="0">
                  <c:v>1er trimestre</c:v>
                </c:pt>
                <c:pt idx="1">
                  <c:v>2ème trimestre</c:v>
                </c:pt>
                <c:pt idx="2">
                  <c:v>3ème trimestre</c:v>
                </c:pt>
                <c:pt idx="3">
                  <c:v>4ème trimestre</c:v>
                </c:pt>
              </c:strCache>
            </c:strRef>
          </c:cat>
          <c:val>
            <c:numRef>
              <c:f>Feuil1!$B$2:$B$5</c:f>
              <c:numCache>
                <c:formatCode>General</c:formatCode>
                <c:ptCount val="4"/>
                <c:pt idx="0">
                  <c:v>4.3</c:v>
                </c:pt>
                <c:pt idx="1">
                  <c:v>2.5</c:v>
                </c:pt>
                <c:pt idx="2">
                  <c:v>3.5</c:v>
                </c:pt>
                <c:pt idx="3">
                  <c:v>4.5</c:v>
                </c:pt>
              </c:numCache>
            </c:numRef>
          </c:val>
          <c:extLst xmlns:c16r2="http://schemas.microsoft.com/office/drawing/2015/06/chart">
            <c:ext xmlns:c16="http://schemas.microsoft.com/office/drawing/2014/chart" uri="{C3380CC4-5D6E-409C-BE32-E72D297353CC}">
              <c16:uniqueId val="{00000000-45CC-4344-9058-34EE64ED8BDC}"/>
            </c:ext>
          </c:extLst>
        </c:ser>
        <c:ser>
          <c:idx val="1"/>
          <c:order val="1"/>
          <c:tx>
            <c:strRef>
              <c:f>Feuil1!$C$1</c:f>
              <c:strCache>
                <c:ptCount val="1"/>
                <c:pt idx="0">
                  <c:v>Série 2</c:v>
                </c:pt>
              </c:strCache>
            </c:strRef>
          </c:tx>
          <c:spPr>
            <a:solidFill>
              <a:srgbClr val="FF0000"/>
            </a:solidFill>
          </c:spPr>
          <c:invertIfNegative val="0"/>
          <c:cat>
            <c:strRef>
              <c:f>Feuil1!$A$2:$A$5</c:f>
              <c:strCache>
                <c:ptCount val="4"/>
                <c:pt idx="0">
                  <c:v>1er trimestre</c:v>
                </c:pt>
                <c:pt idx="1">
                  <c:v>2ème trimestre</c:v>
                </c:pt>
                <c:pt idx="2">
                  <c:v>3ème trimestre</c:v>
                </c:pt>
                <c:pt idx="3">
                  <c:v>4ème trimestre</c:v>
                </c:pt>
              </c:strCache>
            </c:strRef>
          </c:cat>
          <c:val>
            <c:numRef>
              <c:f>Feuil1!$C$2:$C$5</c:f>
              <c:numCache>
                <c:formatCode>General</c:formatCode>
                <c:ptCount val="4"/>
                <c:pt idx="0">
                  <c:v>2.4</c:v>
                </c:pt>
                <c:pt idx="1">
                  <c:v>4.4000000000000004</c:v>
                </c:pt>
                <c:pt idx="2">
                  <c:v>1.8</c:v>
                </c:pt>
                <c:pt idx="3">
                  <c:v>2.8</c:v>
                </c:pt>
              </c:numCache>
            </c:numRef>
          </c:val>
          <c:extLst xmlns:c16r2="http://schemas.microsoft.com/office/drawing/2015/06/chart">
            <c:ext xmlns:c16="http://schemas.microsoft.com/office/drawing/2014/chart" uri="{C3380CC4-5D6E-409C-BE32-E72D297353CC}">
              <c16:uniqueId val="{00000001-45CC-4344-9058-34EE64ED8BDC}"/>
            </c:ext>
          </c:extLst>
        </c:ser>
        <c:ser>
          <c:idx val="2"/>
          <c:order val="2"/>
          <c:tx>
            <c:strRef>
              <c:f>Feuil1!$D$1</c:f>
              <c:strCache>
                <c:ptCount val="1"/>
                <c:pt idx="0">
                  <c:v>Série 3</c:v>
                </c:pt>
              </c:strCache>
            </c:strRef>
          </c:tx>
          <c:spPr>
            <a:solidFill>
              <a:srgbClr val="FF5D5D"/>
            </a:solidFill>
          </c:spPr>
          <c:invertIfNegative val="0"/>
          <c:cat>
            <c:strRef>
              <c:f>Feuil1!$A$2:$A$5</c:f>
              <c:strCache>
                <c:ptCount val="4"/>
                <c:pt idx="0">
                  <c:v>1er trimestre</c:v>
                </c:pt>
                <c:pt idx="1">
                  <c:v>2ème trimestre</c:v>
                </c:pt>
                <c:pt idx="2">
                  <c:v>3ème trimestre</c:v>
                </c:pt>
                <c:pt idx="3">
                  <c:v>4ème trimestre</c:v>
                </c:pt>
              </c:strCache>
            </c:strRef>
          </c:cat>
          <c:val>
            <c:numRef>
              <c:f>Feuil1!$D$2:$D$5</c:f>
              <c:numCache>
                <c:formatCode>General</c:formatCode>
                <c:ptCount val="4"/>
                <c:pt idx="0">
                  <c:v>2</c:v>
                </c:pt>
                <c:pt idx="1">
                  <c:v>2</c:v>
                </c:pt>
                <c:pt idx="2">
                  <c:v>3</c:v>
                </c:pt>
                <c:pt idx="3">
                  <c:v>5</c:v>
                </c:pt>
              </c:numCache>
            </c:numRef>
          </c:val>
          <c:extLst xmlns:c16r2="http://schemas.microsoft.com/office/drawing/2015/06/chart">
            <c:ext xmlns:c16="http://schemas.microsoft.com/office/drawing/2014/chart" uri="{C3380CC4-5D6E-409C-BE32-E72D297353CC}">
              <c16:uniqueId val="{00000002-45CC-4344-9058-34EE64ED8BDC}"/>
            </c:ext>
          </c:extLst>
        </c:ser>
        <c:dLbls>
          <c:showLegendKey val="0"/>
          <c:showVal val="0"/>
          <c:showCatName val="0"/>
          <c:showSerName val="0"/>
          <c:showPercent val="0"/>
          <c:showBubbleSize val="0"/>
        </c:dLbls>
        <c:gapWidth val="150"/>
        <c:axId val="188559744"/>
        <c:axId val="188561280"/>
      </c:barChart>
      <c:catAx>
        <c:axId val="188559744"/>
        <c:scaling>
          <c:orientation val="minMax"/>
        </c:scaling>
        <c:delete val="0"/>
        <c:axPos val="b"/>
        <c:numFmt formatCode="General" sourceLinked="0"/>
        <c:majorTickMark val="out"/>
        <c:minorTickMark val="none"/>
        <c:tickLblPos val="nextTo"/>
        <c:txPr>
          <a:bodyPr/>
          <a:lstStyle/>
          <a:p>
            <a:pPr>
              <a:defRPr sz="1000">
                <a:latin typeface="Arial Narrow" panose="020B0606020202030204" pitchFamily="34" charset="0"/>
              </a:defRPr>
            </a:pPr>
            <a:endParaRPr lang="fr-FR"/>
          </a:p>
        </c:txPr>
        <c:crossAx val="188561280"/>
        <c:crosses val="autoZero"/>
        <c:auto val="1"/>
        <c:lblAlgn val="ctr"/>
        <c:lblOffset val="100"/>
        <c:noMultiLvlLbl val="0"/>
      </c:catAx>
      <c:valAx>
        <c:axId val="188561280"/>
        <c:scaling>
          <c:orientation val="minMax"/>
        </c:scaling>
        <c:delete val="0"/>
        <c:axPos val="l"/>
        <c:majorGridlines/>
        <c:numFmt formatCode="General" sourceLinked="1"/>
        <c:majorTickMark val="out"/>
        <c:minorTickMark val="none"/>
        <c:tickLblPos val="nextTo"/>
        <c:txPr>
          <a:bodyPr/>
          <a:lstStyle/>
          <a:p>
            <a:pPr>
              <a:defRPr sz="600"/>
            </a:pPr>
            <a:endParaRPr lang="fr-FR"/>
          </a:p>
        </c:txPr>
        <c:crossAx val="188559744"/>
        <c:crosses val="autoZero"/>
        <c:crossBetween val="between"/>
      </c:valAx>
    </c:plotArea>
    <c:legend>
      <c:legendPos val="r"/>
      <c:overlay val="0"/>
      <c:txPr>
        <a:bodyPr/>
        <a:lstStyle/>
        <a:p>
          <a:pPr>
            <a:defRPr sz="1000">
              <a:latin typeface="Arial Narrow" panose="020B0606020202030204" pitchFamily="34" charset="0"/>
            </a:defRPr>
          </a:pPr>
          <a:endParaRPr lang="fr-FR"/>
        </a:p>
      </c:txPr>
    </c:legend>
    <c:plotVisOnly val="1"/>
    <c:dispBlanksAs val="gap"/>
    <c:showDLblsOverMax val="0"/>
  </c:chart>
  <c:txPr>
    <a:bodyPr/>
    <a:lstStyle/>
    <a:p>
      <a:pPr>
        <a:defRPr sz="1800"/>
      </a:pPr>
      <a:endParaRPr lang="fr-FR"/>
    </a:p>
  </c:txPr>
  <c:externalData r:id="rId1">
    <c:autoUpdate val="0"/>
  </c:externalData>
</c:chartSpace>
</file>

<file path=ppt/charts/chart23.xml><?xml version="1.0" encoding="utf-8"?>
<c:chartSpace xmlns:c="http://schemas.openxmlformats.org/drawingml/2006/chart" xmlns:a="http://schemas.openxmlformats.org/drawingml/2006/main" xmlns:r="http://schemas.openxmlformats.org/officeDocument/2006/relationships">
  <c:date1904 val="0"/>
  <c:lang val="fr-FR"/>
  <c:roundedCorners val="0"/>
  <mc:AlternateContent xmlns:mc="http://schemas.openxmlformats.org/markup-compatibility/2006">
    <mc:Choice xmlns:c14="http://schemas.microsoft.com/office/drawing/2007/8/2/chart" Requires="c14">
      <c14:style val="105"/>
    </mc:Choice>
    <mc:Fallback>
      <c:style val="5"/>
    </mc:Fallback>
  </mc:AlternateContent>
  <c:chart>
    <c:autoTitleDeleted val="1"/>
    <c:plotArea>
      <c:layout/>
      <c:pieChart>
        <c:varyColors val="1"/>
        <c:ser>
          <c:idx val="0"/>
          <c:order val="0"/>
          <c:tx>
            <c:strRef>
              <c:f>Feuil1!$B$1</c:f>
              <c:strCache>
                <c:ptCount val="1"/>
                <c:pt idx="0">
                  <c:v>Ventes</c:v>
                </c:pt>
              </c:strCache>
            </c:strRef>
          </c:tx>
          <c:dPt>
            <c:idx val="0"/>
            <c:bubble3D val="0"/>
            <c:spPr>
              <a:solidFill>
                <a:schemeClr val="accent3">
                  <a:tint val="58000"/>
                </a:schemeClr>
              </a:solidFill>
              <a:ln w="6350" cap="flat" cmpd="sng" algn="ctr">
                <a:solidFill>
                  <a:schemeClr val="accent3">
                    <a:shade val="50000"/>
                  </a:schemeClr>
                </a:solidFill>
                <a:prstDash val="solid"/>
                <a:round/>
              </a:ln>
              <a:effectLst/>
            </c:spPr>
            <c:extLst xmlns:c16r2="http://schemas.microsoft.com/office/drawing/2015/06/chart">
              <c:ext xmlns:c16="http://schemas.microsoft.com/office/drawing/2014/chart" uri="{C3380CC4-5D6E-409C-BE32-E72D297353CC}">
                <c16:uniqueId val="{00000001-DD90-492D-B316-7CACA2330A43}"/>
              </c:ext>
            </c:extLst>
          </c:dPt>
          <c:dPt>
            <c:idx val="1"/>
            <c:bubble3D val="0"/>
            <c:spPr>
              <a:solidFill>
                <a:schemeClr val="accent3">
                  <a:tint val="86000"/>
                </a:schemeClr>
              </a:solidFill>
              <a:ln w="6350" cap="flat" cmpd="sng" algn="ctr">
                <a:solidFill>
                  <a:schemeClr val="accent3">
                    <a:shade val="50000"/>
                  </a:schemeClr>
                </a:solidFill>
                <a:prstDash val="solid"/>
                <a:round/>
              </a:ln>
              <a:effectLst/>
            </c:spPr>
            <c:extLst xmlns:c16r2="http://schemas.microsoft.com/office/drawing/2015/06/chart">
              <c:ext xmlns:c16="http://schemas.microsoft.com/office/drawing/2014/chart" uri="{C3380CC4-5D6E-409C-BE32-E72D297353CC}">
                <c16:uniqueId val="{00000003-DD90-492D-B316-7CACA2330A43}"/>
              </c:ext>
            </c:extLst>
          </c:dPt>
          <c:dPt>
            <c:idx val="2"/>
            <c:bubble3D val="0"/>
            <c:spPr>
              <a:solidFill>
                <a:schemeClr val="accent3">
                  <a:shade val="86000"/>
                </a:schemeClr>
              </a:solidFill>
              <a:ln w="6350" cap="flat" cmpd="sng" algn="ctr">
                <a:solidFill>
                  <a:schemeClr val="accent3">
                    <a:shade val="50000"/>
                  </a:schemeClr>
                </a:solidFill>
                <a:prstDash val="solid"/>
                <a:round/>
              </a:ln>
              <a:effectLst/>
            </c:spPr>
            <c:extLst xmlns:c16r2="http://schemas.microsoft.com/office/drawing/2015/06/chart">
              <c:ext xmlns:c16="http://schemas.microsoft.com/office/drawing/2014/chart" uri="{C3380CC4-5D6E-409C-BE32-E72D297353CC}">
                <c16:uniqueId val="{00000005-DD90-492D-B316-7CACA2330A43}"/>
              </c:ext>
            </c:extLst>
          </c:dPt>
          <c:dPt>
            <c:idx val="3"/>
            <c:bubble3D val="0"/>
            <c:spPr>
              <a:solidFill>
                <a:schemeClr val="accent3">
                  <a:shade val="58000"/>
                </a:schemeClr>
              </a:solidFill>
              <a:ln w="6350" cap="flat" cmpd="sng" algn="ctr">
                <a:solidFill>
                  <a:schemeClr val="accent3">
                    <a:shade val="50000"/>
                  </a:schemeClr>
                </a:solidFill>
                <a:prstDash val="solid"/>
                <a:round/>
              </a:ln>
              <a:effectLst/>
            </c:spPr>
            <c:extLst xmlns:c16r2="http://schemas.microsoft.com/office/drawing/2015/06/chart">
              <c:ext xmlns:c16="http://schemas.microsoft.com/office/drawing/2014/chart" uri="{C3380CC4-5D6E-409C-BE32-E72D297353CC}">
                <c16:uniqueId val="{00000007-DD90-492D-B316-7CACA2330A43}"/>
              </c:ext>
            </c:extLst>
          </c:dPt>
          <c:cat>
            <c:strRef>
              <c:f>Feuil1!$A$2:$A$5</c:f>
              <c:strCache>
                <c:ptCount val="4"/>
                <c:pt idx="0">
                  <c:v>1er trim.</c:v>
                </c:pt>
                <c:pt idx="1">
                  <c:v>2e trim.</c:v>
                </c:pt>
                <c:pt idx="2">
                  <c:v>3e trim.</c:v>
                </c:pt>
                <c:pt idx="3">
                  <c:v>4e trim.</c:v>
                </c:pt>
              </c:strCache>
            </c:strRef>
          </c:cat>
          <c:val>
            <c:numRef>
              <c:f>Feuil1!$B$2:$B$5</c:f>
              <c:numCache>
                <c:formatCode>General</c:formatCode>
                <c:ptCount val="4"/>
                <c:pt idx="0">
                  <c:v>8.1999999999999993</c:v>
                </c:pt>
                <c:pt idx="1">
                  <c:v>6.2</c:v>
                </c:pt>
                <c:pt idx="2">
                  <c:v>4.9000000000000004</c:v>
                </c:pt>
                <c:pt idx="3">
                  <c:v>9.6999999999999993</c:v>
                </c:pt>
              </c:numCache>
            </c:numRef>
          </c:val>
          <c:extLst xmlns:c16r2="http://schemas.microsoft.com/office/drawing/2015/06/chart">
            <c:ext xmlns:c16="http://schemas.microsoft.com/office/drawing/2014/chart" uri="{C3380CC4-5D6E-409C-BE32-E72D297353CC}">
              <c16:uniqueId val="{00000008-DD90-492D-B316-7CACA2330A43}"/>
            </c:ext>
          </c:extLst>
        </c:ser>
        <c:dLbls>
          <c:showLegendKey val="0"/>
          <c:showVal val="0"/>
          <c:showCatName val="0"/>
          <c:showSerName val="0"/>
          <c:showPercent val="0"/>
          <c:showBubbleSize val="0"/>
          <c:showLeaderLines val="1"/>
        </c:dLbls>
        <c:firstSliceAng val="0"/>
      </c:pieChart>
      <c:spPr>
        <a:noFill/>
        <a:ln>
          <a:noFill/>
        </a:ln>
        <a:effectLst/>
      </c:spPr>
    </c:plotArea>
    <c:legend>
      <c:legendPos val="r"/>
      <c:overlay val="0"/>
      <c:spPr>
        <a:noFill/>
        <a:ln>
          <a:noFill/>
        </a:ln>
        <a:effectLst/>
      </c:spPr>
      <c:txPr>
        <a:bodyPr rot="0" spcFirstLastPara="1" vertOverflow="ellipsis" vert="horz" wrap="square" anchor="ctr" anchorCtr="1"/>
        <a:lstStyle/>
        <a:p>
          <a:pPr>
            <a:defRPr sz="1000" b="0" i="0" u="none" strike="noStrike" kern="1200" baseline="0">
              <a:solidFill>
                <a:schemeClr val="dk1"/>
              </a:solidFill>
              <a:latin typeface="Arial Narrow" panose="020B0606020202030204" pitchFamily="34" charset="0"/>
              <a:ea typeface="+mn-ea"/>
              <a:cs typeface="+mn-cs"/>
            </a:defRPr>
          </a:pPr>
          <a:endParaRPr lang="fr-FR"/>
        </a:p>
      </c:txPr>
    </c:legend>
    <c:plotVisOnly val="1"/>
    <c:dispBlanksAs val="gap"/>
    <c:showDLblsOverMax val="0"/>
  </c:chart>
  <c:spPr>
    <a:solidFill>
      <a:schemeClr val="lt1"/>
    </a:solidFill>
    <a:ln w="6350" cap="flat" cmpd="sng" algn="ctr">
      <a:noFill/>
      <a:prstDash val="solid"/>
      <a:round/>
    </a:ln>
    <a:effectLst/>
  </c:spPr>
  <c:txPr>
    <a:bodyPr/>
    <a:lstStyle/>
    <a:p>
      <a:pPr>
        <a:defRPr sz="1800"/>
      </a:pPr>
      <a:endParaRPr lang="fr-FR"/>
    </a:p>
  </c:txPr>
  <c:externalData r:id="rId1">
    <c:autoUpdate val="0"/>
  </c:externalData>
</c:chartSpace>
</file>

<file path=ppt/charts/chart24.xml><?xml version="1.0" encoding="utf-8"?>
<c:chartSpace xmlns:c="http://schemas.openxmlformats.org/drawingml/2006/chart" xmlns:a="http://schemas.openxmlformats.org/drawingml/2006/main" xmlns:r="http://schemas.openxmlformats.org/officeDocument/2006/relationships">
  <c:date1904 val="0"/>
  <c:lang val="fr-FR"/>
  <c:roundedCorners val="0"/>
  <mc:AlternateContent xmlns:mc="http://schemas.openxmlformats.org/markup-compatibility/2006">
    <mc:Choice xmlns:c14="http://schemas.microsoft.com/office/drawing/2007/8/2/chart" Requires="c14">
      <c14:style val="106"/>
    </mc:Choice>
    <mc:Fallback>
      <c:style val="6"/>
    </mc:Fallback>
  </mc:AlternateContent>
  <c:chart>
    <c:autoTitleDeleted val="0"/>
    <c:plotArea>
      <c:layout/>
      <c:barChart>
        <c:barDir val="col"/>
        <c:grouping val="clustered"/>
        <c:varyColors val="0"/>
        <c:ser>
          <c:idx val="0"/>
          <c:order val="0"/>
          <c:tx>
            <c:strRef>
              <c:f>Feuil1!$B$1</c:f>
              <c:strCache>
                <c:ptCount val="1"/>
                <c:pt idx="0">
                  <c:v>Série 1</c:v>
                </c:pt>
              </c:strCache>
            </c:strRef>
          </c:tx>
          <c:spPr>
            <a:solidFill>
              <a:schemeClr val="accent4">
                <a:tint val="65000"/>
              </a:schemeClr>
            </a:solidFill>
            <a:ln>
              <a:noFill/>
            </a:ln>
            <a:effectLst/>
          </c:spPr>
          <c:invertIfNegative val="0"/>
          <c:cat>
            <c:strRef>
              <c:f>Feuil1!$A$2:$A$5</c:f>
              <c:strCache>
                <c:ptCount val="4"/>
                <c:pt idx="0">
                  <c:v>1er trimestre</c:v>
                </c:pt>
                <c:pt idx="1">
                  <c:v>2ème trimestre</c:v>
                </c:pt>
                <c:pt idx="2">
                  <c:v>3ème trimestre</c:v>
                </c:pt>
                <c:pt idx="3">
                  <c:v>4ème trimestre</c:v>
                </c:pt>
              </c:strCache>
            </c:strRef>
          </c:cat>
          <c:val>
            <c:numRef>
              <c:f>Feuil1!$B$2:$B$5</c:f>
              <c:numCache>
                <c:formatCode>General</c:formatCode>
                <c:ptCount val="4"/>
                <c:pt idx="0">
                  <c:v>4.3</c:v>
                </c:pt>
                <c:pt idx="1">
                  <c:v>2.5</c:v>
                </c:pt>
                <c:pt idx="2">
                  <c:v>3.5</c:v>
                </c:pt>
                <c:pt idx="3">
                  <c:v>4.5</c:v>
                </c:pt>
              </c:numCache>
            </c:numRef>
          </c:val>
          <c:extLst xmlns:c16r2="http://schemas.microsoft.com/office/drawing/2015/06/chart">
            <c:ext xmlns:c16="http://schemas.microsoft.com/office/drawing/2014/chart" uri="{C3380CC4-5D6E-409C-BE32-E72D297353CC}">
              <c16:uniqueId val="{00000000-538B-44C7-8450-3DBD81395656}"/>
            </c:ext>
          </c:extLst>
        </c:ser>
        <c:ser>
          <c:idx val="1"/>
          <c:order val="1"/>
          <c:tx>
            <c:strRef>
              <c:f>Feuil1!$C$1</c:f>
              <c:strCache>
                <c:ptCount val="1"/>
                <c:pt idx="0">
                  <c:v>Série 2</c:v>
                </c:pt>
              </c:strCache>
            </c:strRef>
          </c:tx>
          <c:spPr>
            <a:solidFill>
              <a:schemeClr val="accent4"/>
            </a:solidFill>
            <a:ln>
              <a:noFill/>
            </a:ln>
            <a:effectLst/>
          </c:spPr>
          <c:invertIfNegative val="0"/>
          <c:cat>
            <c:strRef>
              <c:f>Feuil1!$A$2:$A$5</c:f>
              <c:strCache>
                <c:ptCount val="4"/>
                <c:pt idx="0">
                  <c:v>1er trimestre</c:v>
                </c:pt>
                <c:pt idx="1">
                  <c:v>2ème trimestre</c:v>
                </c:pt>
                <c:pt idx="2">
                  <c:v>3ème trimestre</c:v>
                </c:pt>
                <c:pt idx="3">
                  <c:v>4ème trimestre</c:v>
                </c:pt>
              </c:strCache>
            </c:strRef>
          </c:cat>
          <c:val>
            <c:numRef>
              <c:f>Feuil1!$C$2:$C$5</c:f>
              <c:numCache>
                <c:formatCode>General</c:formatCode>
                <c:ptCount val="4"/>
                <c:pt idx="0">
                  <c:v>2.4</c:v>
                </c:pt>
                <c:pt idx="1">
                  <c:v>4.4000000000000004</c:v>
                </c:pt>
                <c:pt idx="2">
                  <c:v>1.8</c:v>
                </c:pt>
                <c:pt idx="3">
                  <c:v>2.8</c:v>
                </c:pt>
              </c:numCache>
            </c:numRef>
          </c:val>
          <c:extLst xmlns:c16r2="http://schemas.microsoft.com/office/drawing/2015/06/chart">
            <c:ext xmlns:c16="http://schemas.microsoft.com/office/drawing/2014/chart" uri="{C3380CC4-5D6E-409C-BE32-E72D297353CC}">
              <c16:uniqueId val="{00000001-538B-44C7-8450-3DBD81395656}"/>
            </c:ext>
          </c:extLst>
        </c:ser>
        <c:ser>
          <c:idx val="2"/>
          <c:order val="2"/>
          <c:tx>
            <c:strRef>
              <c:f>Feuil1!$D$1</c:f>
              <c:strCache>
                <c:ptCount val="1"/>
                <c:pt idx="0">
                  <c:v>Série 3</c:v>
                </c:pt>
              </c:strCache>
            </c:strRef>
          </c:tx>
          <c:spPr>
            <a:solidFill>
              <a:schemeClr val="accent4">
                <a:shade val="65000"/>
              </a:schemeClr>
            </a:solidFill>
            <a:ln>
              <a:noFill/>
            </a:ln>
            <a:effectLst/>
          </c:spPr>
          <c:invertIfNegative val="0"/>
          <c:cat>
            <c:strRef>
              <c:f>Feuil1!$A$2:$A$5</c:f>
              <c:strCache>
                <c:ptCount val="4"/>
                <c:pt idx="0">
                  <c:v>1er trimestre</c:v>
                </c:pt>
                <c:pt idx="1">
                  <c:v>2ème trimestre</c:v>
                </c:pt>
                <c:pt idx="2">
                  <c:v>3ème trimestre</c:v>
                </c:pt>
                <c:pt idx="3">
                  <c:v>4ème trimestre</c:v>
                </c:pt>
              </c:strCache>
            </c:strRef>
          </c:cat>
          <c:val>
            <c:numRef>
              <c:f>Feuil1!$D$2:$D$5</c:f>
              <c:numCache>
                <c:formatCode>General</c:formatCode>
                <c:ptCount val="4"/>
                <c:pt idx="0">
                  <c:v>2</c:v>
                </c:pt>
                <c:pt idx="1">
                  <c:v>2</c:v>
                </c:pt>
                <c:pt idx="2">
                  <c:v>3</c:v>
                </c:pt>
                <c:pt idx="3">
                  <c:v>5</c:v>
                </c:pt>
              </c:numCache>
            </c:numRef>
          </c:val>
          <c:extLst xmlns:c16r2="http://schemas.microsoft.com/office/drawing/2015/06/chart">
            <c:ext xmlns:c16="http://schemas.microsoft.com/office/drawing/2014/chart" uri="{C3380CC4-5D6E-409C-BE32-E72D297353CC}">
              <c16:uniqueId val="{00000002-538B-44C7-8450-3DBD81395656}"/>
            </c:ext>
          </c:extLst>
        </c:ser>
        <c:dLbls>
          <c:showLegendKey val="0"/>
          <c:showVal val="0"/>
          <c:showCatName val="0"/>
          <c:showSerName val="0"/>
          <c:showPercent val="0"/>
          <c:showBubbleSize val="0"/>
        </c:dLbls>
        <c:gapWidth val="150"/>
        <c:axId val="188503936"/>
        <c:axId val="188505472"/>
      </c:barChart>
      <c:catAx>
        <c:axId val="188503936"/>
        <c:scaling>
          <c:orientation val="minMax"/>
        </c:scaling>
        <c:delete val="0"/>
        <c:axPos val="b"/>
        <c:numFmt formatCode="General" sourceLinked="0"/>
        <c:majorTickMark val="out"/>
        <c:minorTickMark val="none"/>
        <c:tickLblPos val="nextTo"/>
        <c:spPr>
          <a:noFill/>
          <a:ln w="6350" cap="flat" cmpd="sng" algn="ctr">
            <a:solidFill>
              <a:schemeClr val="tx1">
                <a:tint val="75000"/>
              </a:schemeClr>
            </a:solidFill>
            <a:prstDash val="solid"/>
            <a:round/>
          </a:ln>
          <a:effectLst/>
        </c:spPr>
        <c:txPr>
          <a:bodyPr rot="-60000000" spcFirstLastPara="1" vertOverflow="ellipsis" vert="horz" wrap="square" anchor="ctr" anchorCtr="1"/>
          <a:lstStyle/>
          <a:p>
            <a:pPr>
              <a:defRPr sz="1000" b="0" i="0" u="none" strike="noStrike" kern="1200" baseline="0">
                <a:solidFill>
                  <a:schemeClr val="tx1"/>
                </a:solidFill>
                <a:latin typeface="Arial Narrow" panose="020B0606020202030204" pitchFamily="34" charset="0"/>
                <a:ea typeface="+mn-ea"/>
                <a:cs typeface="+mn-cs"/>
              </a:defRPr>
            </a:pPr>
            <a:endParaRPr lang="fr-FR"/>
          </a:p>
        </c:txPr>
        <c:crossAx val="188505472"/>
        <c:crosses val="autoZero"/>
        <c:auto val="1"/>
        <c:lblAlgn val="ctr"/>
        <c:lblOffset val="100"/>
        <c:noMultiLvlLbl val="0"/>
      </c:catAx>
      <c:valAx>
        <c:axId val="188505472"/>
        <c:scaling>
          <c:orientation val="minMax"/>
        </c:scaling>
        <c:delete val="0"/>
        <c:axPos val="l"/>
        <c:majorGridlines>
          <c:spPr>
            <a:ln w="6350" cap="flat" cmpd="sng" algn="ctr">
              <a:solidFill>
                <a:schemeClr val="tx1">
                  <a:tint val="75000"/>
                </a:schemeClr>
              </a:solidFill>
              <a:prstDash val="solid"/>
              <a:round/>
            </a:ln>
            <a:effectLst/>
          </c:spPr>
        </c:majorGridlines>
        <c:numFmt formatCode="General" sourceLinked="1"/>
        <c:majorTickMark val="out"/>
        <c:minorTickMark val="none"/>
        <c:tickLblPos val="nextTo"/>
        <c:spPr>
          <a:noFill/>
          <a:ln w="6350" cap="flat" cmpd="sng" algn="ctr">
            <a:solidFill>
              <a:schemeClr val="tx1">
                <a:tint val="75000"/>
              </a:schemeClr>
            </a:solidFill>
            <a:prstDash val="solid"/>
            <a:round/>
          </a:ln>
          <a:effectLst/>
        </c:spPr>
        <c:txPr>
          <a:bodyPr rot="-60000000" spcFirstLastPara="1" vertOverflow="ellipsis" vert="horz" wrap="square" anchor="ctr" anchorCtr="1"/>
          <a:lstStyle/>
          <a:p>
            <a:pPr>
              <a:defRPr sz="600" b="0" i="0" u="none" strike="noStrike" kern="1200" baseline="0">
                <a:solidFill>
                  <a:schemeClr val="tx1"/>
                </a:solidFill>
                <a:latin typeface="+mn-lt"/>
                <a:ea typeface="+mn-ea"/>
                <a:cs typeface="+mn-cs"/>
              </a:defRPr>
            </a:pPr>
            <a:endParaRPr lang="fr-FR"/>
          </a:p>
        </c:txPr>
        <c:crossAx val="188503936"/>
        <c:crosses val="autoZero"/>
        <c:crossBetween val="between"/>
      </c:valAx>
      <c:spPr>
        <a:noFill/>
        <a:ln>
          <a:noFill/>
        </a:ln>
        <a:effectLst/>
      </c:spPr>
    </c:plotArea>
    <c:legend>
      <c:legendPos val="r"/>
      <c:overlay val="0"/>
      <c:spPr>
        <a:noFill/>
        <a:ln>
          <a:noFill/>
        </a:ln>
        <a:effectLst/>
      </c:spPr>
      <c:txPr>
        <a:bodyPr rot="0" spcFirstLastPara="1" vertOverflow="ellipsis" vert="horz" wrap="square" anchor="ctr" anchorCtr="1"/>
        <a:lstStyle/>
        <a:p>
          <a:pPr>
            <a:defRPr sz="1000" b="0" i="0" u="none" strike="noStrike" kern="1200" baseline="0">
              <a:solidFill>
                <a:schemeClr val="tx1"/>
              </a:solidFill>
              <a:latin typeface="Arial Narrow" panose="020B0606020202030204" pitchFamily="34" charset="0"/>
              <a:ea typeface="+mn-ea"/>
              <a:cs typeface="+mn-cs"/>
            </a:defRPr>
          </a:pPr>
          <a:endParaRPr lang="fr-FR"/>
        </a:p>
      </c:txPr>
    </c:legend>
    <c:plotVisOnly val="1"/>
    <c:dispBlanksAs val="gap"/>
    <c:showDLblsOverMax val="0"/>
  </c:chart>
  <c:spPr>
    <a:noFill/>
    <a:ln w="6350" cap="flat" cmpd="sng" algn="ctr">
      <a:noFill/>
      <a:prstDash val="solid"/>
      <a:miter lim="800000"/>
    </a:ln>
    <a:effectLst/>
  </c:spPr>
  <c:txPr>
    <a:bodyPr/>
    <a:lstStyle/>
    <a:p>
      <a:pPr>
        <a:defRPr sz="1800"/>
      </a:pPr>
      <a:endParaRPr lang="fr-FR"/>
    </a:p>
  </c:txPr>
  <c:externalData r:id="rId1">
    <c:autoUpdate val="0"/>
  </c:externalData>
</c:chartSpace>
</file>

<file path=ppt/charts/chart25.xml><?xml version="1.0" encoding="utf-8"?>
<c:chartSpace xmlns:c="http://schemas.openxmlformats.org/drawingml/2006/chart" xmlns:a="http://schemas.openxmlformats.org/drawingml/2006/main" xmlns:r="http://schemas.openxmlformats.org/officeDocument/2006/relationships">
  <c:date1904 val="0"/>
  <c:lang val="fr-FR"/>
  <c:roundedCorners val="0"/>
  <mc:AlternateContent xmlns:mc="http://schemas.openxmlformats.org/markup-compatibility/2006">
    <mc:Choice xmlns:c14="http://schemas.microsoft.com/office/drawing/2007/8/2/chart" Requires="c14">
      <c14:style val="108"/>
    </mc:Choice>
    <mc:Fallback>
      <c:style val="8"/>
    </mc:Fallback>
  </mc:AlternateContent>
  <c:chart>
    <c:autoTitleDeleted val="1"/>
    <c:plotArea>
      <c:layout/>
      <c:pieChart>
        <c:varyColors val="1"/>
        <c:ser>
          <c:idx val="0"/>
          <c:order val="0"/>
          <c:tx>
            <c:strRef>
              <c:f>Feuil1!$B$1</c:f>
              <c:strCache>
                <c:ptCount val="1"/>
                <c:pt idx="0">
                  <c:v>Ventes</c:v>
                </c:pt>
              </c:strCache>
            </c:strRef>
          </c:tx>
          <c:dPt>
            <c:idx val="0"/>
            <c:bubble3D val="0"/>
            <c:spPr>
              <a:solidFill>
                <a:schemeClr val="accent6">
                  <a:shade val="58000"/>
                </a:schemeClr>
              </a:solidFill>
              <a:ln w="6350" cap="flat" cmpd="sng" algn="ctr">
                <a:solidFill>
                  <a:schemeClr val="accent6">
                    <a:shade val="50000"/>
                  </a:schemeClr>
                </a:solidFill>
                <a:prstDash val="solid"/>
                <a:round/>
              </a:ln>
              <a:effectLst/>
            </c:spPr>
            <c:extLst xmlns:c16r2="http://schemas.microsoft.com/office/drawing/2015/06/chart">
              <c:ext xmlns:c16="http://schemas.microsoft.com/office/drawing/2014/chart" uri="{C3380CC4-5D6E-409C-BE32-E72D297353CC}">
                <c16:uniqueId val="{00000001-3B7C-4BE3-972C-912A5D657ADB}"/>
              </c:ext>
            </c:extLst>
          </c:dPt>
          <c:dPt>
            <c:idx val="1"/>
            <c:bubble3D val="0"/>
            <c:spPr>
              <a:solidFill>
                <a:schemeClr val="accent6">
                  <a:shade val="86000"/>
                </a:schemeClr>
              </a:solidFill>
              <a:ln w="6350" cap="flat" cmpd="sng" algn="ctr">
                <a:solidFill>
                  <a:schemeClr val="accent6">
                    <a:shade val="50000"/>
                  </a:schemeClr>
                </a:solidFill>
                <a:prstDash val="solid"/>
                <a:round/>
              </a:ln>
              <a:effectLst/>
            </c:spPr>
            <c:extLst xmlns:c16r2="http://schemas.microsoft.com/office/drawing/2015/06/chart">
              <c:ext xmlns:c16="http://schemas.microsoft.com/office/drawing/2014/chart" uri="{C3380CC4-5D6E-409C-BE32-E72D297353CC}">
                <c16:uniqueId val="{00000003-3B7C-4BE3-972C-912A5D657ADB}"/>
              </c:ext>
            </c:extLst>
          </c:dPt>
          <c:dPt>
            <c:idx val="2"/>
            <c:bubble3D val="0"/>
            <c:spPr>
              <a:solidFill>
                <a:schemeClr val="accent6">
                  <a:tint val="86000"/>
                </a:schemeClr>
              </a:solidFill>
              <a:ln w="6350" cap="flat" cmpd="sng" algn="ctr">
                <a:solidFill>
                  <a:schemeClr val="accent6">
                    <a:shade val="50000"/>
                  </a:schemeClr>
                </a:solidFill>
                <a:prstDash val="solid"/>
                <a:round/>
              </a:ln>
              <a:effectLst/>
            </c:spPr>
            <c:extLst xmlns:c16r2="http://schemas.microsoft.com/office/drawing/2015/06/chart">
              <c:ext xmlns:c16="http://schemas.microsoft.com/office/drawing/2014/chart" uri="{C3380CC4-5D6E-409C-BE32-E72D297353CC}">
                <c16:uniqueId val="{00000005-3B7C-4BE3-972C-912A5D657ADB}"/>
              </c:ext>
            </c:extLst>
          </c:dPt>
          <c:dPt>
            <c:idx val="3"/>
            <c:bubble3D val="0"/>
            <c:spPr>
              <a:solidFill>
                <a:schemeClr val="accent6">
                  <a:tint val="58000"/>
                </a:schemeClr>
              </a:solidFill>
              <a:ln w="6350" cap="flat" cmpd="sng" algn="ctr">
                <a:solidFill>
                  <a:schemeClr val="accent6">
                    <a:shade val="50000"/>
                  </a:schemeClr>
                </a:solidFill>
                <a:prstDash val="solid"/>
                <a:round/>
              </a:ln>
              <a:effectLst/>
            </c:spPr>
            <c:extLst xmlns:c16r2="http://schemas.microsoft.com/office/drawing/2015/06/chart">
              <c:ext xmlns:c16="http://schemas.microsoft.com/office/drawing/2014/chart" uri="{C3380CC4-5D6E-409C-BE32-E72D297353CC}">
                <c16:uniqueId val="{00000007-3B7C-4BE3-972C-912A5D657ADB}"/>
              </c:ext>
            </c:extLst>
          </c:dPt>
          <c:cat>
            <c:strRef>
              <c:f>Feuil1!$A$2:$A$5</c:f>
              <c:strCache>
                <c:ptCount val="4"/>
                <c:pt idx="0">
                  <c:v>1er trim.</c:v>
                </c:pt>
                <c:pt idx="1">
                  <c:v>2e trim.</c:v>
                </c:pt>
                <c:pt idx="2">
                  <c:v>3e trim.</c:v>
                </c:pt>
                <c:pt idx="3">
                  <c:v>4e trim.</c:v>
                </c:pt>
              </c:strCache>
            </c:strRef>
          </c:cat>
          <c:val>
            <c:numRef>
              <c:f>Feuil1!$B$2:$B$5</c:f>
              <c:numCache>
                <c:formatCode>General</c:formatCode>
                <c:ptCount val="4"/>
                <c:pt idx="0">
                  <c:v>8.1999999999999993</c:v>
                </c:pt>
                <c:pt idx="1">
                  <c:v>6.2</c:v>
                </c:pt>
                <c:pt idx="2">
                  <c:v>4.9000000000000004</c:v>
                </c:pt>
                <c:pt idx="3">
                  <c:v>9.6999999999999993</c:v>
                </c:pt>
              </c:numCache>
            </c:numRef>
          </c:val>
          <c:extLst xmlns:c16r2="http://schemas.microsoft.com/office/drawing/2015/06/chart">
            <c:ext xmlns:c16="http://schemas.microsoft.com/office/drawing/2014/chart" uri="{C3380CC4-5D6E-409C-BE32-E72D297353CC}">
              <c16:uniqueId val="{00000008-3B7C-4BE3-972C-912A5D657ADB}"/>
            </c:ext>
          </c:extLst>
        </c:ser>
        <c:dLbls>
          <c:showLegendKey val="0"/>
          <c:showVal val="0"/>
          <c:showCatName val="0"/>
          <c:showSerName val="0"/>
          <c:showPercent val="0"/>
          <c:showBubbleSize val="0"/>
          <c:showLeaderLines val="1"/>
        </c:dLbls>
        <c:firstSliceAng val="0"/>
      </c:pieChart>
      <c:spPr>
        <a:noFill/>
        <a:ln>
          <a:noFill/>
        </a:ln>
        <a:effectLst/>
      </c:spPr>
    </c:plotArea>
    <c:legend>
      <c:legendPos val="r"/>
      <c:overlay val="0"/>
      <c:spPr>
        <a:noFill/>
        <a:ln>
          <a:noFill/>
        </a:ln>
        <a:effectLst/>
      </c:spPr>
      <c:txPr>
        <a:bodyPr rot="0" spcFirstLastPara="1" vertOverflow="ellipsis" vert="horz" wrap="square" anchor="ctr" anchorCtr="1"/>
        <a:lstStyle/>
        <a:p>
          <a:pPr>
            <a:defRPr sz="1000" b="0" i="0" u="none" strike="noStrike" kern="1200" baseline="0">
              <a:solidFill>
                <a:schemeClr val="dk1"/>
              </a:solidFill>
              <a:latin typeface="Arial Narrow" panose="020B0606020202030204" pitchFamily="34" charset="0"/>
              <a:ea typeface="+mn-ea"/>
              <a:cs typeface="+mn-cs"/>
            </a:defRPr>
          </a:pPr>
          <a:endParaRPr lang="fr-FR"/>
        </a:p>
      </c:txPr>
    </c:legend>
    <c:plotVisOnly val="1"/>
    <c:dispBlanksAs val="gap"/>
    <c:showDLblsOverMax val="0"/>
  </c:chart>
  <c:spPr>
    <a:solidFill>
      <a:schemeClr val="lt1"/>
    </a:solidFill>
    <a:ln w="6350" cap="flat" cmpd="sng" algn="ctr">
      <a:noFill/>
      <a:prstDash val="solid"/>
      <a:round/>
    </a:ln>
    <a:effectLst/>
  </c:spPr>
  <c:txPr>
    <a:bodyPr/>
    <a:lstStyle/>
    <a:p>
      <a:pPr>
        <a:defRPr sz="1800"/>
      </a:pPr>
      <a:endParaRPr lang="fr-FR"/>
    </a:p>
  </c:txPr>
  <c:externalData r:id="rId1">
    <c:autoUpdate val="0"/>
  </c:externalData>
</c:chartSpace>
</file>

<file path=ppt/charts/chart26.xml><?xml version="1.0" encoding="utf-8"?>
<c:chartSpace xmlns:c="http://schemas.openxmlformats.org/drawingml/2006/chart" xmlns:a="http://schemas.openxmlformats.org/drawingml/2006/main" xmlns:r="http://schemas.openxmlformats.org/officeDocument/2006/relationships">
  <c:date1904 val="0"/>
  <c:lang val="fr-FR"/>
  <c:roundedCorners val="0"/>
  <mc:AlternateContent xmlns:mc="http://schemas.openxmlformats.org/markup-compatibility/2006">
    <mc:Choice xmlns:c14="http://schemas.microsoft.com/office/drawing/2007/8/2/chart" Requires="c14">
      <c14:style val="108"/>
    </mc:Choice>
    <mc:Fallback>
      <c:style val="8"/>
    </mc:Fallback>
  </mc:AlternateContent>
  <c:chart>
    <c:autoTitleDeleted val="0"/>
    <c:plotArea>
      <c:layout/>
      <c:barChart>
        <c:barDir val="col"/>
        <c:grouping val="clustered"/>
        <c:varyColors val="0"/>
        <c:ser>
          <c:idx val="0"/>
          <c:order val="0"/>
          <c:tx>
            <c:strRef>
              <c:f>Feuil1!$B$1</c:f>
              <c:strCache>
                <c:ptCount val="1"/>
                <c:pt idx="0">
                  <c:v>Série 1</c:v>
                </c:pt>
              </c:strCache>
            </c:strRef>
          </c:tx>
          <c:spPr>
            <a:solidFill>
              <a:srgbClr val="C00000"/>
            </a:solidFill>
          </c:spPr>
          <c:invertIfNegative val="0"/>
          <c:cat>
            <c:strRef>
              <c:f>Feuil1!$A$2:$A$5</c:f>
              <c:strCache>
                <c:ptCount val="4"/>
                <c:pt idx="0">
                  <c:v>1er trimestre</c:v>
                </c:pt>
                <c:pt idx="1">
                  <c:v>2ème trimestre</c:v>
                </c:pt>
                <c:pt idx="2">
                  <c:v>3ème trimestre</c:v>
                </c:pt>
                <c:pt idx="3">
                  <c:v>4ème trimestre</c:v>
                </c:pt>
              </c:strCache>
            </c:strRef>
          </c:cat>
          <c:val>
            <c:numRef>
              <c:f>Feuil1!$B$2:$B$5</c:f>
              <c:numCache>
                <c:formatCode>General</c:formatCode>
                <c:ptCount val="4"/>
                <c:pt idx="0">
                  <c:v>4.3</c:v>
                </c:pt>
                <c:pt idx="1">
                  <c:v>2.5</c:v>
                </c:pt>
                <c:pt idx="2">
                  <c:v>3.5</c:v>
                </c:pt>
                <c:pt idx="3">
                  <c:v>4.5</c:v>
                </c:pt>
              </c:numCache>
            </c:numRef>
          </c:val>
          <c:extLst xmlns:c16r2="http://schemas.microsoft.com/office/drawing/2015/06/chart">
            <c:ext xmlns:c16="http://schemas.microsoft.com/office/drawing/2014/chart" uri="{C3380CC4-5D6E-409C-BE32-E72D297353CC}">
              <c16:uniqueId val="{00000000-D13E-4155-AC66-20FA4FA86404}"/>
            </c:ext>
          </c:extLst>
        </c:ser>
        <c:ser>
          <c:idx val="1"/>
          <c:order val="1"/>
          <c:tx>
            <c:strRef>
              <c:f>Feuil1!$C$1</c:f>
              <c:strCache>
                <c:ptCount val="1"/>
                <c:pt idx="0">
                  <c:v>Série 2</c:v>
                </c:pt>
              </c:strCache>
            </c:strRef>
          </c:tx>
          <c:spPr>
            <a:solidFill>
              <a:srgbClr val="FF0000"/>
            </a:solidFill>
          </c:spPr>
          <c:invertIfNegative val="0"/>
          <c:cat>
            <c:strRef>
              <c:f>Feuil1!$A$2:$A$5</c:f>
              <c:strCache>
                <c:ptCount val="4"/>
                <c:pt idx="0">
                  <c:v>1er trimestre</c:v>
                </c:pt>
                <c:pt idx="1">
                  <c:v>2ème trimestre</c:v>
                </c:pt>
                <c:pt idx="2">
                  <c:v>3ème trimestre</c:v>
                </c:pt>
                <c:pt idx="3">
                  <c:v>4ème trimestre</c:v>
                </c:pt>
              </c:strCache>
            </c:strRef>
          </c:cat>
          <c:val>
            <c:numRef>
              <c:f>Feuil1!$C$2:$C$5</c:f>
              <c:numCache>
                <c:formatCode>General</c:formatCode>
                <c:ptCount val="4"/>
                <c:pt idx="0">
                  <c:v>2.4</c:v>
                </c:pt>
                <c:pt idx="1">
                  <c:v>4.4000000000000004</c:v>
                </c:pt>
                <c:pt idx="2">
                  <c:v>1.8</c:v>
                </c:pt>
                <c:pt idx="3">
                  <c:v>2.8</c:v>
                </c:pt>
              </c:numCache>
            </c:numRef>
          </c:val>
          <c:extLst xmlns:c16r2="http://schemas.microsoft.com/office/drawing/2015/06/chart">
            <c:ext xmlns:c16="http://schemas.microsoft.com/office/drawing/2014/chart" uri="{C3380CC4-5D6E-409C-BE32-E72D297353CC}">
              <c16:uniqueId val="{00000001-D13E-4155-AC66-20FA4FA86404}"/>
            </c:ext>
          </c:extLst>
        </c:ser>
        <c:ser>
          <c:idx val="2"/>
          <c:order val="2"/>
          <c:tx>
            <c:strRef>
              <c:f>Feuil1!$D$1</c:f>
              <c:strCache>
                <c:ptCount val="1"/>
                <c:pt idx="0">
                  <c:v>Série 3</c:v>
                </c:pt>
              </c:strCache>
            </c:strRef>
          </c:tx>
          <c:spPr>
            <a:solidFill>
              <a:srgbClr val="FF5D5D"/>
            </a:solidFill>
          </c:spPr>
          <c:invertIfNegative val="0"/>
          <c:cat>
            <c:strRef>
              <c:f>Feuil1!$A$2:$A$5</c:f>
              <c:strCache>
                <c:ptCount val="4"/>
                <c:pt idx="0">
                  <c:v>1er trimestre</c:v>
                </c:pt>
                <c:pt idx="1">
                  <c:v>2ème trimestre</c:v>
                </c:pt>
                <c:pt idx="2">
                  <c:v>3ème trimestre</c:v>
                </c:pt>
                <c:pt idx="3">
                  <c:v>4ème trimestre</c:v>
                </c:pt>
              </c:strCache>
            </c:strRef>
          </c:cat>
          <c:val>
            <c:numRef>
              <c:f>Feuil1!$D$2:$D$5</c:f>
              <c:numCache>
                <c:formatCode>General</c:formatCode>
                <c:ptCount val="4"/>
                <c:pt idx="0">
                  <c:v>2</c:v>
                </c:pt>
                <c:pt idx="1">
                  <c:v>2</c:v>
                </c:pt>
                <c:pt idx="2">
                  <c:v>3</c:v>
                </c:pt>
                <c:pt idx="3">
                  <c:v>5</c:v>
                </c:pt>
              </c:numCache>
            </c:numRef>
          </c:val>
          <c:extLst xmlns:c16r2="http://schemas.microsoft.com/office/drawing/2015/06/chart">
            <c:ext xmlns:c16="http://schemas.microsoft.com/office/drawing/2014/chart" uri="{C3380CC4-5D6E-409C-BE32-E72D297353CC}">
              <c16:uniqueId val="{00000002-D13E-4155-AC66-20FA4FA86404}"/>
            </c:ext>
          </c:extLst>
        </c:ser>
        <c:dLbls>
          <c:showLegendKey val="0"/>
          <c:showVal val="0"/>
          <c:showCatName val="0"/>
          <c:showSerName val="0"/>
          <c:showPercent val="0"/>
          <c:showBubbleSize val="0"/>
        </c:dLbls>
        <c:gapWidth val="150"/>
        <c:axId val="196773760"/>
        <c:axId val="196775296"/>
      </c:barChart>
      <c:catAx>
        <c:axId val="196773760"/>
        <c:scaling>
          <c:orientation val="minMax"/>
        </c:scaling>
        <c:delete val="0"/>
        <c:axPos val="b"/>
        <c:numFmt formatCode="General" sourceLinked="0"/>
        <c:majorTickMark val="out"/>
        <c:minorTickMark val="none"/>
        <c:tickLblPos val="nextTo"/>
        <c:txPr>
          <a:bodyPr/>
          <a:lstStyle/>
          <a:p>
            <a:pPr>
              <a:defRPr sz="1000">
                <a:latin typeface="Arial Narrow" panose="020B0606020202030204" pitchFamily="34" charset="0"/>
              </a:defRPr>
            </a:pPr>
            <a:endParaRPr lang="fr-FR"/>
          </a:p>
        </c:txPr>
        <c:crossAx val="196775296"/>
        <c:crosses val="autoZero"/>
        <c:auto val="1"/>
        <c:lblAlgn val="ctr"/>
        <c:lblOffset val="100"/>
        <c:noMultiLvlLbl val="0"/>
      </c:catAx>
      <c:valAx>
        <c:axId val="196775296"/>
        <c:scaling>
          <c:orientation val="minMax"/>
        </c:scaling>
        <c:delete val="0"/>
        <c:axPos val="l"/>
        <c:majorGridlines/>
        <c:numFmt formatCode="General" sourceLinked="1"/>
        <c:majorTickMark val="out"/>
        <c:minorTickMark val="none"/>
        <c:tickLblPos val="nextTo"/>
        <c:txPr>
          <a:bodyPr/>
          <a:lstStyle/>
          <a:p>
            <a:pPr>
              <a:defRPr sz="600"/>
            </a:pPr>
            <a:endParaRPr lang="fr-FR"/>
          </a:p>
        </c:txPr>
        <c:crossAx val="196773760"/>
        <c:crosses val="autoZero"/>
        <c:crossBetween val="between"/>
      </c:valAx>
    </c:plotArea>
    <c:legend>
      <c:legendPos val="r"/>
      <c:overlay val="0"/>
      <c:txPr>
        <a:bodyPr/>
        <a:lstStyle/>
        <a:p>
          <a:pPr>
            <a:defRPr sz="1000">
              <a:latin typeface="Arial Narrow" panose="020B0606020202030204" pitchFamily="34" charset="0"/>
            </a:defRPr>
          </a:pPr>
          <a:endParaRPr lang="fr-FR"/>
        </a:p>
      </c:txPr>
    </c:legend>
    <c:plotVisOnly val="1"/>
    <c:dispBlanksAs val="gap"/>
    <c:showDLblsOverMax val="0"/>
  </c:chart>
  <c:txPr>
    <a:bodyPr/>
    <a:lstStyle/>
    <a:p>
      <a:pPr>
        <a:defRPr sz="1800"/>
      </a:pPr>
      <a:endParaRPr lang="fr-FR"/>
    </a:p>
  </c:txPr>
  <c:externalData r:id="rId1">
    <c:autoUpdate val="0"/>
  </c:externalData>
</c:chartSpace>
</file>

<file path=ppt/charts/chart27.xml><?xml version="1.0" encoding="utf-8"?>
<c:chartSpace xmlns:c="http://schemas.openxmlformats.org/drawingml/2006/chart" xmlns:a="http://schemas.openxmlformats.org/drawingml/2006/main" xmlns:r="http://schemas.openxmlformats.org/officeDocument/2006/relationships">
  <c:date1904 val="0"/>
  <c:lang val="fr-FR"/>
  <c:roundedCorners val="0"/>
  <mc:AlternateContent xmlns:mc="http://schemas.openxmlformats.org/markup-compatibility/2006">
    <mc:Choice xmlns:c14="http://schemas.microsoft.com/office/drawing/2007/8/2/chart" Requires="c14">
      <c14:style val="105"/>
    </mc:Choice>
    <mc:Fallback>
      <c:style val="5"/>
    </mc:Fallback>
  </mc:AlternateContent>
  <c:chart>
    <c:autoTitleDeleted val="1"/>
    <c:plotArea>
      <c:layout/>
      <c:pieChart>
        <c:varyColors val="1"/>
        <c:ser>
          <c:idx val="0"/>
          <c:order val="0"/>
          <c:tx>
            <c:strRef>
              <c:f>Feuil1!$B$1</c:f>
              <c:strCache>
                <c:ptCount val="1"/>
                <c:pt idx="0">
                  <c:v>Ventes</c:v>
                </c:pt>
              </c:strCache>
            </c:strRef>
          </c:tx>
          <c:dPt>
            <c:idx val="0"/>
            <c:bubble3D val="0"/>
            <c:spPr>
              <a:solidFill>
                <a:schemeClr val="accent3">
                  <a:tint val="58000"/>
                </a:schemeClr>
              </a:solidFill>
              <a:ln w="6350" cap="flat" cmpd="sng" algn="ctr">
                <a:solidFill>
                  <a:schemeClr val="accent3">
                    <a:shade val="50000"/>
                  </a:schemeClr>
                </a:solidFill>
                <a:prstDash val="solid"/>
                <a:round/>
              </a:ln>
              <a:effectLst/>
            </c:spPr>
            <c:extLst xmlns:c16r2="http://schemas.microsoft.com/office/drawing/2015/06/chart">
              <c:ext xmlns:c16="http://schemas.microsoft.com/office/drawing/2014/chart" uri="{C3380CC4-5D6E-409C-BE32-E72D297353CC}">
                <c16:uniqueId val="{00000001-AF29-432B-B689-65FF629C55AD}"/>
              </c:ext>
            </c:extLst>
          </c:dPt>
          <c:dPt>
            <c:idx val="1"/>
            <c:bubble3D val="0"/>
            <c:spPr>
              <a:solidFill>
                <a:schemeClr val="accent3">
                  <a:tint val="86000"/>
                </a:schemeClr>
              </a:solidFill>
              <a:ln w="6350" cap="flat" cmpd="sng" algn="ctr">
                <a:solidFill>
                  <a:schemeClr val="accent3">
                    <a:shade val="50000"/>
                  </a:schemeClr>
                </a:solidFill>
                <a:prstDash val="solid"/>
                <a:round/>
              </a:ln>
              <a:effectLst/>
            </c:spPr>
            <c:extLst xmlns:c16r2="http://schemas.microsoft.com/office/drawing/2015/06/chart">
              <c:ext xmlns:c16="http://schemas.microsoft.com/office/drawing/2014/chart" uri="{C3380CC4-5D6E-409C-BE32-E72D297353CC}">
                <c16:uniqueId val="{00000003-AF29-432B-B689-65FF629C55AD}"/>
              </c:ext>
            </c:extLst>
          </c:dPt>
          <c:dPt>
            <c:idx val="2"/>
            <c:bubble3D val="0"/>
            <c:spPr>
              <a:solidFill>
                <a:schemeClr val="accent3">
                  <a:shade val="86000"/>
                </a:schemeClr>
              </a:solidFill>
              <a:ln w="6350" cap="flat" cmpd="sng" algn="ctr">
                <a:solidFill>
                  <a:schemeClr val="accent3">
                    <a:shade val="50000"/>
                  </a:schemeClr>
                </a:solidFill>
                <a:prstDash val="solid"/>
                <a:round/>
              </a:ln>
              <a:effectLst/>
            </c:spPr>
            <c:extLst xmlns:c16r2="http://schemas.microsoft.com/office/drawing/2015/06/chart">
              <c:ext xmlns:c16="http://schemas.microsoft.com/office/drawing/2014/chart" uri="{C3380CC4-5D6E-409C-BE32-E72D297353CC}">
                <c16:uniqueId val="{00000005-AF29-432B-B689-65FF629C55AD}"/>
              </c:ext>
            </c:extLst>
          </c:dPt>
          <c:dPt>
            <c:idx val="3"/>
            <c:bubble3D val="0"/>
            <c:spPr>
              <a:solidFill>
                <a:schemeClr val="accent3">
                  <a:shade val="58000"/>
                </a:schemeClr>
              </a:solidFill>
              <a:ln w="6350" cap="flat" cmpd="sng" algn="ctr">
                <a:solidFill>
                  <a:schemeClr val="accent3">
                    <a:shade val="50000"/>
                  </a:schemeClr>
                </a:solidFill>
                <a:prstDash val="solid"/>
                <a:round/>
              </a:ln>
              <a:effectLst/>
            </c:spPr>
            <c:extLst xmlns:c16r2="http://schemas.microsoft.com/office/drawing/2015/06/chart">
              <c:ext xmlns:c16="http://schemas.microsoft.com/office/drawing/2014/chart" uri="{C3380CC4-5D6E-409C-BE32-E72D297353CC}">
                <c16:uniqueId val="{00000007-AF29-432B-B689-65FF629C55AD}"/>
              </c:ext>
            </c:extLst>
          </c:dPt>
          <c:cat>
            <c:strRef>
              <c:f>Feuil1!$A$2:$A$5</c:f>
              <c:strCache>
                <c:ptCount val="4"/>
                <c:pt idx="0">
                  <c:v>1er trim.</c:v>
                </c:pt>
                <c:pt idx="1">
                  <c:v>2e trim.</c:v>
                </c:pt>
                <c:pt idx="2">
                  <c:v>3e trim.</c:v>
                </c:pt>
                <c:pt idx="3">
                  <c:v>4e trim.</c:v>
                </c:pt>
              </c:strCache>
            </c:strRef>
          </c:cat>
          <c:val>
            <c:numRef>
              <c:f>Feuil1!$B$2:$B$5</c:f>
              <c:numCache>
                <c:formatCode>General</c:formatCode>
                <c:ptCount val="4"/>
                <c:pt idx="0">
                  <c:v>8.1999999999999993</c:v>
                </c:pt>
                <c:pt idx="1">
                  <c:v>6.2</c:v>
                </c:pt>
                <c:pt idx="2">
                  <c:v>4.9000000000000004</c:v>
                </c:pt>
                <c:pt idx="3">
                  <c:v>9.6999999999999993</c:v>
                </c:pt>
              </c:numCache>
            </c:numRef>
          </c:val>
          <c:extLst xmlns:c16r2="http://schemas.microsoft.com/office/drawing/2015/06/chart">
            <c:ext xmlns:c16="http://schemas.microsoft.com/office/drawing/2014/chart" uri="{C3380CC4-5D6E-409C-BE32-E72D297353CC}">
              <c16:uniqueId val="{00000008-AF29-432B-B689-65FF629C55AD}"/>
            </c:ext>
          </c:extLst>
        </c:ser>
        <c:dLbls>
          <c:showLegendKey val="0"/>
          <c:showVal val="0"/>
          <c:showCatName val="0"/>
          <c:showSerName val="0"/>
          <c:showPercent val="0"/>
          <c:showBubbleSize val="0"/>
          <c:showLeaderLines val="1"/>
        </c:dLbls>
        <c:firstSliceAng val="0"/>
      </c:pieChart>
      <c:spPr>
        <a:noFill/>
        <a:ln>
          <a:noFill/>
        </a:ln>
        <a:effectLst/>
      </c:spPr>
    </c:plotArea>
    <c:legend>
      <c:legendPos val="r"/>
      <c:overlay val="0"/>
      <c:spPr>
        <a:noFill/>
        <a:ln>
          <a:noFill/>
        </a:ln>
        <a:effectLst/>
      </c:spPr>
      <c:txPr>
        <a:bodyPr rot="0" spcFirstLastPara="1" vertOverflow="ellipsis" vert="horz" wrap="square" anchor="ctr" anchorCtr="1"/>
        <a:lstStyle/>
        <a:p>
          <a:pPr>
            <a:defRPr sz="1000" b="0" i="0" u="none" strike="noStrike" kern="1200" baseline="0">
              <a:solidFill>
                <a:schemeClr val="dk1"/>
              </a:solidFill>
              <a:latin typeface="Arial Narrow" panose="020B0606020202030204" pitchFamily="34" charset="0"/>
              <a:ea typeface="+mn-ea"/>
              <a:cs typeface="+mn-cs"/>
            </a:defRPr>
          </a:pPr>
          <a:endParaRPr lang="fr-FR"/>
        </a:p>
      </c:txPr>
    </c:legend>
    <c:plotVisOnly val="1"/>
    <c:dispBlanksAs val="gap"/>
    <c:showDLblsOverMax val="0"/>
  </c:chart>
  <c:spPr>
    <a:solidFill>
      <a:schemeClr val="lt1"/>
    </a:solidFill>
    <a:ln w="6350" cap="flat" cmpd="sng" algn="ctr">
      <a:noFill/>
      <a:prstDash val="solid"/>
      <a:round/>
    </a:ln>
    <a:effectLst/>
  </c:spPr>
  <c:txPr>
    <a:bodyPr/>
    <a:lstStyle/>
    <a:p>
      <a:pPr>
        <a:defRPr sz="1800"/>
      </a:pPr>
      <a:endParaRPr lang="fr-FR"/>
    </a:p>
  </c:txPr>
  <c:externalData r:id="rId1">
    <c:autoUpdate val="0"/>
  </c:externalData>
</c:chartSpace>
</file>

<file path=ppt/charts/chart28.xml><?xml version="1.0" encoding="utf-8"?>
<c:chartSpace xmlns:c="http://schemas.openxmlformats.org/drawingml/2006/chart" xmlns:a="http://schemas.openxmlformats.org/drawingml/2006/main" xmlns:r="http://schemas.openxmlformats.org/officeDocument/2006/relationships">
  <c:date1904 val="0"/>
  <c:lang val="fr-FR"/>
  <c:roundedCorners val="0"/>
  <mc:AlternateContent xmlns:mc="http://schemas.openxmlformats.org/markup-compatibility/2006">
    <mc:Choice xmlns:c14="http://schemas.microsoft.com/office/drawing/2007/8/2/chart" Requires="c14">
      <c14:style val="106"/>
    </mc:Choice>
    <mc:Fallback>
      <c:style val="6"/>
    </mc:Fallback>
  </mc:AlternateContent>
  <c:chart>
    <c:autoTitleDeleted val="0"/>
    <c:plotArea>
      <c:layout/>
      <c:barChart>
        <c:barDir val="col"/>
        <c:grouping val="clustered"/>
        <c:varyColors val="0"/>
        <c:ser>
          <c:idx val="0"/>
          <c:order val="0"/>
          <c:tx>
            <c:strRef>
              <c:f>Feuil1!$B$1</c:f>
              <c:strCache>
                <c:ptCount val="1"/>
                <c:pt idx="0">
                  <c:v>Série 1</c:v>
                </c:pt>
              </c:strCache>
            </c:strRef>
          </c:tx>
          <c:spPr>
            <a:solidFill>
              <a:schemeClr val="accent4">
                <a:tint val="65000"/>
              </a:schemeClr>
            </a:solidFill>
            <a:ln>
              <a:noFill/>
            </a:ln>
            <a:effectLst/>
          </c:spPr>
          <c:invertIfNegative val="0"/>
          <c:cat>
            <c:strRef>
              <c:f>Feuil1!$A$2:$A$5</c:f>
              <c:strCache>
                <c:ptCount val="4"/>
                <c:pt idx="0">
                  <c:v>1er trimestre</c:v>
                </c:pt>
                <c:pt idx="1">
                  <c:v>2ème trimestre</c:v>
                </c:pt>
                <c:pt idx="2">
                  <c:v>3ème trimestre</c:v>
                </c:pt>
                <c:pt idx="3">
                  <c:v>4ème trimestre</c:v>
                </c:pt>
              </c:strCache>
            </c:strRef>
          </c:cat>
          <c:val>
            <c:numRef>
              <c:f>Feuil1!$B$2:$B$5</c:f>
              <c:numCache>
                <c:formatCode>General</c:formatCode>
                <c:ptCount val="4"/>
                <c:pt idx="0">
                  <c:v>4.3</c:v>
                </c:pt>
                <c:pt idx="1">
                  <c:v>2.5</c:v>
                </c:pt>
                <c:pt idx="2">
                  <c:v>3.5</c:v>
                </c:pt>
                <c:pt idx="3">
                  <c:v>4.5</c:v>
                </c:pt>
              </c:numCache>
            </c:numRef>
          </c:val>
          <c:extLst xmlns:c16r2="http://schemas.microsoft.com/office/drawing/2015/06/chart">
            <c:ext xmlns:c16="http://schemas.microsoft.com/office/drawing/2014/chart" uri="{C3380CC4-5D6E-409C-BE32-E72D297353CC}">
              <c16:uniqueId val="{00000000-546C-47BB-BD29-80C034CD7595}"/>
            </c:ext>
          </c:extLst>
        </c:ser>
        <c:ser>
          <c:idx val="1"/>
          <c:order val="1"/>
          <c:tx>
            <c:strRef>
              <c:f>Feuil1!$C$1</c:f>
              <c:strCache>
                <c:ptCount val="1"/>
                <c:pt idx="0">
                  <c:v>Série 2</c:v>
                </c:pt>
              </c:strCache>
            </c:strRef>
          </c:tx>
          <c:spPr>
            <a:solidFill>
              <a:schemeClr val="accent4"/>
            </a:solidFill>
            <a:ln>
              <a:noFill/>
            </a:ln>
            <a:effectLst/>
          </c:spPr>
          <c:invertIfNegative val="0"/>
          <c:cat>
            <c:strRef>
              <c:f>Feuil1!$A$2:$A$5</c:f>
              <c:strCache>
                <c:ptCount val="4"/>
                <c:pt idx="0">
                  <c:v>1er trimestre</c:v>
                </c:pt>
                <c:pt idx="1">
                  <c:v>2ème trimestre</c:v>
                </c:pt>
                <c:pt idx="2">
                  <c:v>3ème trimestre</c:v>
                </c:pt>
                <c:pt idx="3">
                  <c:v>4ème trimestre</c:v>
                </c:pt>
              </c:strCache>
            </c:strRef>
          </c:cat>
          <c:val>
            <c:numRef>
              <c:f>Feuil1!$C$2:$C$5</c:f>
              <c:numCache>
                <c:formatCode>General</c:formatCode>
                <c:ptCount val="4"/>
                <c:pt idx="0">
                  <c:v>2.4</c:v>
                </c:pt>
                <c:pt idx="1">
                  <c:v>4.4000000000000004</c:v>
                </c:pt>
                <c:pt idx="2">
                  <c:v>1.8</c:v>
                </c:pt>
                <c:pt idx="3">
                  <c:v>2.8</c:v>
                </c:pt>
              </c:numCache>
            </c:numRef>
          </c:val>
          <c:extLst xmlns:c16r2="http://schemas.microsoft.com/office/drawing/2015/06/chart">
            <c:ext xmlns:c16="http://schemas.microsoft.com/office/drawing/2014/chart" uri="{C3380CC4-5D6E-409C-BE32-E72D297353CC}">
              <c16:uniqueId val="{00000001-546C-47BB-BD29-80C034CD7595}"/>
            </c:ext>
          </c:extLst>
        </c:ser>
        <c:ser>
          <c:idx val="2"/>
          <c:order val="2"/>
          <c:tx>
            <c:strRef>
              <c:f>Feuil1!$D$1</c:f>
              <c:strCache>
                <c:ptCount val="1"/>
                <c:pt idx="0">
                  <c:v>Série 3</c:v>
                </c:pt>
              </c:strCache>
            </c:strRef>
          </c:tx>
          <c:spPr>
            <a:solidFill>
              <a:schemeClr val="accent4">
                <a:shade val="65000"/>
              </a:schemeClr>
            </a:solidFill>
            <a:ln>
              <a:noFill/>
            </a:ln>
            <a:effectLst/>
          </c:spPr>
          <c:invertIfNegative val="0"/>
          <c:cat>
            <c:strRef>
              <c:f>Feuil1!$A$2:$A$5</c:f>
              <c:strCache>
                <c:ptCount val="4"/>
                <c:pt idx="0">
                  <c:v>1er trimestre</c:v>
                </c:pt>
                <c:pt idx="1">
                  <c:v>2ème trimestre</c:v>
                </c:pt>
                <c:pt idx="2">
                  <c:v>3ème trimestre</c:v>
                </c:pt>
                <c:pt idx="3">
                  <c:v>4ème trimestre</c:v>
                </c:pt>
              </c:strCache>
            </c:strRef>
          </c:cat>
          <c:val>
            <c:numRef>
              <c:f>Feuil1!$D$2:$D$5</c:f>
              <c:numCache>
                <c:formatCode>General</c:formatCode>
                <c:ptCount val="4"/>
                <c:pt idx="0">
                  <c:v>2</c:v>
                </c:pt>
                <c:pt idx="1">
                  <c:v>2</c:v>
                </c:pt>
                <c:pt idx="2">
                  <c:v>3</c:v>
                </c:pt>
                <c:pt idx="3">
                  <c:v>5</c:v>
                </c:pt>
              </c:numCache>
            </c:numRef>
          </c:val>
          <c:extLst xmlns:c16r2="http://schemas.microsoft.com/office/drawing/2015/06/chart">
            <c:ext xmlns:c16="http://schemas.microsoft.com/office/drawing/2014/chart" uri="{C3380CC4-5D6E-409C-BE32-E72D297353CC}">
              <c16:uniqueId val="{00000002-546C-47BB-BD29-80C034CD7595}"/>
            </c:ext>
          </c:extLst>
        </c:ser>
        <c:dLbls>
          <c:showLegendKey val="0"/>
          <c:showVal val="0"/>
          <c:showCatName val="0"/>
          <c:showSerName val="0"/>
          <c:showPercent val="0"/>
          <c:showBubbleSize val="0"/>
        </c:dLbls>
        <c:gapWidth val="150"/>
        <c:axId val="197176704"/>
        <c:axId val="197178496"/>
      </c:barChart>
      <c:catAx>
        <c:axId val="197176704"/>
        <c:scaling>
          <c:orientation val="minMax"/>
        </c:scaling>
        <c:delete val="0"/>
        <c:axPos val="b"/>
        <c:numFmt formatCode="General" sourceLinked="0"/>
        <c:majorTickMark val="out"/>
        <c:minorTickMark val="none"/>
        <c:tickLblPos val="nextTo"/>
        <c:spPr>
          <a:noFill/>
          <a:ln w="6350" cap="flat" cmpd="sng" algn="ctr">
            <a:solidFill>
              <a:schemeClr val="tx1">
                <a:tint val="75000"/>
              </a:schemeClr>
            </a:solidFill>
            <a:prstDash val="solid"/>
            <a:round/>
          </a:ln>
          <a:effectLst/>
        </c:spPr>
        <c:txPr>
          <a:bodyPr rot="-60000000" spcFirstLastPara="1" vertOverflow="ellipsis" vert="horz" wrap="square" anchor="ctr" anchorCtr="1"/>
          <a:lstStyle/>
          <a:p>
            <a:pPr>
              <a:defRPr sz="1000" b="0" i="0" u="none" strike="noStrike" kern="1200" baseline="0">
                <a:solidFill>
                  <a:schemeClr val="tx1"/>
                </a:solidFill>
                <a:latin typeface="Arial Narrow" panose="020B0606020202030204" pitchFamily="34" charset="0"/>
                <a:ea typeface="+mn-ea"/>
                <a:cs typeface="+mn-cs"/>
              </a:defRPr>
            </a:pPr>
            <a:endParaRPr lang="fr-FR"/>
          </a:p>
        </c:txPr>
        <c:crossAx val="197178496"/>
        <c:crosses val="autoZero"/>
        <c:auto val="1"/>
        <c:lblAlgn val="ctr"/>
        <c:lblOffset val="100"/>
        <c:noMultiLvlLbl val="0"/>
      </c:catAx>
      <c:valAx>
        <c:axId val="197178496"/>
        <c:scaling>
          <c:orientation val="minMax"/>
        </c:scaling>
        <c:delete val="0"/>
        <c:axPos val="l"/>
        <c:majorGridlines>
          <c:spPr>
            <a:ln w="6350" cap="flat" cmpd="sng" algn="ctr">
              <a:solidFill>
                <a:schemeClr val="tx1">
                  <a:tint val="75000"/>
                </a:schemeClr>
              </a:solidFill>
              <a:prstDash val="solid"/>
              <a:round/>
            </a:ln>
            <a:effectLst/>
          </c:spPr>
        </c:majorGridlines>
        <c:numFmt formatCode="General" sourceLinked="1"/>
        <c:majorTickMark val="out"/>
        <c:minorTickMark val="none"/>
        <c:tickLblPos val="nextTo"/>
        <c:spPr>
          <a:noFill/>
          <a:ln w="6350" cap="flat" cmpd="sng" algn="ctr">
            <a:solidFill>
              <a:schemeClr val="tx1">
                <a:tint val="75000"/>
              </a:schemeClr>
            </a:solidFill>
            <a:prstDash val="solid"/>
            <a:round/>
          </a:ln>
          <a:effectLst/>
        </c:spPr>
        <c:txPr>
          <a:bodyPr rot="-60000000" spcFirstLastPara="1" vertOverflow="ellipsis" vert="horz" wrap="square" anchor="ctr" anchorCtr="1"/>
          <a:lstStyle/>
          <a:p>
            <a:pPr>
              <a:defRPr sz="600" b="0" i="0" u="none" strike="noStrike" kern="1200" baseline="0">
                <a:solidFill>
                  <a:schemeClr val="tx1"/>
                </a:solidFill>
                <a:latin typeface="+mn-lt"/>
                <a:ea typeface="+mn-ea"/>
                <a:cs typeface="+mn-cs"/>
              </a:defRPr>
            </a:pPr>
            <a:endParaRPr lang="fr-FR"/>
          </a:p>
        </c:txPr>
        <c:crossAx val="197176704"/>
        <c:crosses val="autoZero"/>
        <c:crossBetween val="between"/>
      </c:valAx>
      <c:spPr>
        <a:noFill/>
        <a:ln>
          <a:noFill/>
        </a:ln>
        <a:effectLst/>
      </c:spPr>
    </c:plotArea>
    <c:legend>
      <c:legendPos val="r"/>
      <c:overlay val="0"/>
      <c:spPr>
        <a:noFill/>
        <a:ln>
          <a:noFill/>
        </a:ln>
        <a:effectLst/>
      </c:spPr>
      <c:txPr>
        <a:bodyPr rot="0" spcFirstLastPara="1" vertOverflow="ellipsis" vert="horz" wrap="square" anchor="ctr" anchorCtr="1"/>
        <a:lstStyle/>
        <a:p>
          <a:pPr>
            <a:defRPr sz="1000" b="0" i="0" u="none" strike="noStrike" kern="1200" baseline="0">
              <a:solidFill>
                <a:schemeClr val="tx1"/>
              </a:solidFill>
              <a:latin typeface="Arial Narrow" panose="020B0606020202030204" pitchFamily="34" charset="0"/>
              <a:ea typeface="+mn-ea"/>
              <a:cs typeface="+mn-cs"/>
            </a:defRPr>
          </a:pPr>
          <a:endParaRPr lang="fr-FR"/>
        </a:p>
      </c:txPr>
    </c:legend>
    <c:plotVisOnly val="1"/>
    <c:dispBlanksAs val="gap"/>
    <c:showDLblsOverMax val="0"/>
  </c:chart>
  <c:spPr>
    <a:noFill/>
    <a:ln w="6350" cap="flat" cmpd="sng" algn="ctr">
      <a:noFill/>
      <a:prstDash val="solid"/>
      <a:miter lim="800000"/>
    </a:ln>
    <a:effectLst/>
  </c:spPr>
  <c:txPr>
    <a:bodyPr/>
    <a:lstStyle/>
    <a:p>
      <a:pPr>
        <a:defRPr sz="1800"/>
      </a:pPr>
      <a:endParaRPr lang="fr-FR"/>
    </a:p>
  </c:txPr>
  <c:externalData r:id="rId1">
    <c:autoUpdate val="0"/>
  </c:externalData>
</c:chartSpace>
</file>

<file path=ppt/charts/chart29.xml><?xml version="1.0" encoding="utf-8"?>
<c:chartSpace xmlns:c="http://schemas.openxmlformats.org/drawingml/2006/chart" xmlns:a="http://schemas.openxmlformats.org/drawingml/2006/main" xmlns:r="http://schemas.openxmlformats.org/officeDocument/2006/relationships">
  <c:date1904 val="0"/>
  <c:lang val="fr-FR"/>
  <c:roundedCorners val="0"/>
  <mc:AlternateContent xmlns:mc="http://schemas.openxmlformats.org/markup-compatibility/2006">
    <mc:Choice xmlns:c14="http://schemas.microsoft.com/office/drawing/2007/8/2/chart" Requires="c14">
      <c14:style val="108"/>
    </mc:Choice>
    <mc:Fallback>
      <c:style val="8"/>
    </mc:Fallback>
  </mc:AlternateContent>
  <c:chart>
    <c:autoTitleDeleted val="1"/>
    <c:plotArea>
      <c:layout/>
      <c:pieChart>
        <c:varyColors val="1"/>
        <c:ser>
          <c:idx val="0"/>
          <c:order val="0"/>
          <c:tx>
            <c:strRef>
              <c:f>Feuil1!$B$1</c:f>
              <c:strCache>
                <c:ptCount val="1"/>
                <c:pt idx="0">
                  <c:v>Ventes</c:v>
                </c:pt>
              </c:strCache>
            </c:strRef>
          </c:tx>
          <c:dPt>
            <c:idx val="0"/>
            <c:bubble3D val="0"/>
            <c:spPr>
              <a:solidFill>
                <a:schemeClr val="accent6">
                  <a:shade val="58000"/>
                </a:schemeClr>
              </a:solidFill>
              <a:ln w="6350" cap="flat" cmpd="sng" algn="ctr">
                <a:solidFill>
                  <a:schemeClr val="accent6">
                    <a:shade val="50000"/>
                  </a:schemeClr>
                </a:solidFill>
                <a:prstDash val="solid"/>
                <a:round/>
              </a:ln>
              <a:effectLst/>
            </c:spPr>
            <c:extLst xmlns:c16r2="http://schemas.microsoft.com/office/drawing/2015/06/chart">
              <c:ext xmlns:c16="http://schemas.microsoft.com/office/drawing/2014/chart" uri="{C3380CC4-5D6E-409C-BE32-E72D297353CC}">
                <c16:uniqueId val="{00000001-BFDC-4380-AE85-0A5DA8ABD6C6}"/>
              </c:ext>
            </c:extLst>
          </c:dPt>
          <c:dPt>
            <c:idx val="1"/>
            <c:bubble3D val="0"/>
            <c:spPr>
              <a:solidFill>
                <a:schemeClr val="accent6">
                  <a:shade val="86000"/>
                </a:schemeClr>
              </a:solidFill>
              <a:ln w="6350" cap="flat" cmpd="sng" algn="ctr">
                <a:solidFill>
                  <a:schemeClr val="accent6">
                    <a:shade val="50000"/>
                  </a:schemeClr>
                </a:solidFill>
                <a:prstDash val="solid"/>
                <a:round/>
              </a:ln>
              <a:effectLst/>
            </c:spPr>
            <c:extLst xmlns:c16r2="http://schemas.microsoft.com/office/drawing/2015/06/chart">
              <c:ext xmlns:c16="http://schemas.microsoft.com/office/drawing/2014/chart" uri="{C3380CC4-5D6E-409C-BE32-E72D297353CC}">
                <c16:uniqueId val="{00000003-BFDC-4380-AE85-0A5DA8ABD6C6}"/>
              </c:ext>
            </c:extLst>
          </c:dPt>
          <c:dPt>
            <c:idx val="2"/>
            <c:bubble3D val="0"/>
            <c:spPr>
              <a:solidFill>
                <a:schemeClr val="accent6">
                  <a:tint val="86000"/>
                </a:schemeClr>
              </a:solidFill>
              <a:ln w="6350" cap="flat" cmpd="sng" algn="ctr">
                <a:solidFill>
                  <a:schemeClr val="accent6">
                    <a:shade val="50000"/>
                  </a:schemeClr>
                </a:solidFill>
                <a:prstDash val="solid"/>
                <a:round/>
              </a:ln>
              <a:effectLst/>
            </c:spPr>
            <c:extLst xmlns:c16r2="http://schemas.microsoft.com/office/drawing/2015/06/chart">
              <c:ext xmlns:c16="http://schemas.microsoft.com/office/drawing/2014/chart" uri="{C3380CC4-5D6E-409C-BE32-E72D297353CC}">
                <c16:uniqueId val="{00000005-BFDC-4380-AE85-0A5DA8ABD6C6}"/>
              </c:ext>
            </c:extLst>
          </c:dPt>
          <c:dPt>
            <c:idx val="3"/>
            <c:bubble3D val="0"/>
            <c:spPr>
              <a:solidFill>
                <a:schemeClr val="accent6">
                  <a:tint val="58000"/>
                </a:schemeClr>
              </a:solidFill>
              <a:ln w="6350" cap="flat" cmpd="sng" algn="ctr">
                <a:solidFill>
                  <a:schemeClr val="accent6">
                    <a:shade val="50000"/>
                  </a:schemeClr>
                </a:solidFill>
                <a:prstDash val="solid"/>
                <a:round/>
              </a:ln>
              <a:effectLst/>
            </c:spPr>
            <c:extLst xmlns:c16r2="http://schemas.microsoft.com/office/drawing/2015/06/chart">
              <c:ext xmlns:c16="http://schemas.microsoft.com/office/drawing/2014/chart" uri="{C3380CC4-5D6E-409C-BE32-E72D297353CC}">
                <c16:uniqueId val="{00000007-BFDC-4380-AE85-0A5DA8ABD6C6}"/>
              </c:ext>
            </c:extLst>
          </c:dPt>
          <c:cat>
            <c:strRef>
              <c:f>Feuil1!$A$2:$A$5</c:f>
              <c:strCache>
                <c:ptCount val="4"/>
                <c:pt idx="0">
                  <c:v>1er trim.</c:v>
                </c:pt>
                <c:pt idx="1">
                  <c:v>2e trim.</c:v>
                </c:pt>
                <c:pt idx="2">
                  <c:v>3e trim.</c:v>
                </c:pt>
                <c:pt idx="3">
                  <c:v>4e trim.</c:v>
                </c:pt>
              </c:strCache>
            </c:strRef>
          </c:cat>
          <c:val>
            <c:numRef>
              <c:f>Feuil1!$B$2:$B$5</c:f>
              <c:numCache>
                <c:formatCode>General</c:formatCode>
                <c:ptCount val="4"/>
                <c:pt idx="0">
                  <c:v>8.1999999999999993</c:v>
                </c:pt>
                <c:pt idx="1">
                  <c:v>6.2</c:v>
                </c:pt>
                <c:pt idx="2">
                  <c:v>4.9000000000000004</c:v>
                </c:pt>
                <c:pt idx="3">
                  <c:v>9.6999999999999993</c:v>
                </c:pt>
              </c:numCache>
            </c:numRef>
          </c:val>
          <c:extLst xmlns:c16r2="http://schemas.microsoft.com/office/drawing/2015/06/chart">
            <c:ext xmlns:c16="http://schemas.microsoft.com/office/drawing/2014/chart" uri="{C3380CC4-5D6E-409C-BE32-E72D297353CC}">
              <c16:uniqueId val="{00000008-BFDC-4380-AE85-0A5DA8ABD6C6}"/>
            </c:ext>
          </c:extLst>
        </c:ser>
        <c:dLbls>
          <c:showLegendKey val="0"/>
          <c:showVal val="0"/>
          <c:showCatName val="0"/>
          <c:showSerName val="0"/>
          <c:showPercent val="0"/>
          <c:showBubbleSize val="0"/>
          <c:showLeaderLines val="1"/>
        </c:dLbls>
        <c:firstSliceAng val="0"/>
      </c:pieChart>
      <c:spPr>
        <a:noFill/>
        <a:ln>
          <a:noFill/>
        </a:ln>
        <a:effectLst/>
      </c:spPr>
    </c:plotArea>
    <c:legend>
      <c:legendPos val="r"/>
      <c:overlay val="0"/>
      <c:spPr>
        <a:noFill/>
        <a:ln>
          <a:noFill/>
        </a:ln>
        <a:effectLst/>
      </c:spPr>
      <c:txPr>
        <a:bodyPr rot="0" spcFirstLastPara="1" vertOverflow="ellipsis" vert="horz" wrap="square" anchor="ctr" anchorCtr="1"/>
        <a:lstStyle/>
        <a:p>
          <a:pPr>
            <a:defRPr sz="1000" b="0" i="0" u="none" strike="noStrike" kern="1200" baseline="0">
              <a:solidFill>
                <a:schemeClr val="dk1"/>
              </a:solidFill>
              <a:latin typeface="Arial Narrow" panose="020B0606020202030204" pitchFamily="34" charset="0"/>
              <a:ea typeface="+mn-ea"/>
              <a:cs typeface="+mn-cs"/>
            </a:defRPr>
          </a:pPr>
          <a:endParaRPr lang="fr-FR"/>
        </a:p>
      </c:txPr>
    </c:legend>
    <c:plotVisOnly val="1"/>
    <c:dispBlanksAs val="gap"/>
    <c:showDLblsOverMax val="0"/>
  </c:chart>
  <c:spPr>
    <a:solidFill>
      <a:schemeClr val="lt1"/>
    </a:solidFill>
    <a:ln w="6350" cap="flat" cmpd="sng" algn="ctr">
      <a:noFill/>
      <a:prstDash val="solid"/>
      <a:round/>
    </a:ln>
    <a:effectLst/>
  </c:spPr>
  <c:txPr>
    <a:bodyPr/>
    <a:lstStyle/>
    <a:p>
      <a:pPr>
        <a:defRPr sz="1800"/>
      </a:pPr>
      <a:endParaRPr lang="fr-FR"/>
    </a:p>
  </c:txPr>
  <c:externalData r:id="rId1">
    <c:autoUpdate val="0"/>
  </c:externalData>
</c:chartSpace>
</file>

<file path=ppt/charts/chart30.xml><?xml version="1.0" encoding="utf-8"?>
<c:chartSpace xmlns:c="http://schemas.openxmlformats.org/drawingml/2006/chart" xmlns:a="http://schemas.openxmlformats.org/drawingml/2006/main" xmlns:r="http://schemas.openxmlformats.org/officeDocument/2006/relationships">
  <c:date1904 val="0"/>
  <c:lang val="fr-FR"/>
  <c:roundedCorners val="0"/>
  <mc:AlternateContent xmlns:mc="http://schemas.openxmlformats.org/markup-compatibility/2006">
    <mc:Choice xmlns:c14="http://schemas.microsoft.com/office/drawing/2007/8/2/chart" Requires="c14">
      <c14:style val="108"/>
    </mc:Choice>
    <mc:Fallback>
      <c:style val="8"/>
    </mc:Fallback>
  </mc:AlternateContent>
  <c:chart>
    <c:autoTitleDeleted val="0"/>
    <c:plotArea>
      <c:layout/>
      <c:barChart>
        <c:barDir val="col"/>
        <c:grouping val="clustered"/>
        <c:varyColors val="0"/>
        <c:ser>
          <c:idx val="0"/>
          <c:order val="0"/>
          <c:tx>
            <c:strRef>
              <c:f>Feuil1!$B$1</c:f>
              <c:strCache>
                <c:ptCount val="1"/>
                <c:pt idx="0">
                  <c:v>Série 1</c:v>
                </c:pt>
              </c:strCache>
            </c:strRef>
          </c:tx>
          <c:spPr>
            <a:solidFill>
              <a:srgbClr val="C00000"/>
            </a:solidFill>
          </c:spPr>
          <c:invertIfNegative val="0"/>
          <c:cat>
            <c:strRef>
              <c:f>Feuil1!$A$2:$A$5</c:f>
              <c:strCache>
                <c:ptCount val="4"/>
                <c:pt idx="0">
                  <c:v>1er trimestre</c:v>
                </c:pt>
                <c:pt idx="1">
                  <c:v>2ème trimestre</c:v>
                </c:pt>
                <c:pt idx="2">
                  <c:v>3ème trimestre</c:v>
                </c:pt>
                <c:pt idx="3">
                  <c:v>4ème trimestre</c:v>
                </c:pt>
              </c:strCache>
            </c:strRef>
          </c:cat>
          <c:val>
            <c:numRef>
              <c:f>Feuil1!$B$2:$B$5</c:f>
              <c:numCache>
                <c:formatCode>General</c:formatCode>
                <c:ptCount val="4"/>
                <c:pt idx="0">
                  <c:v>4.3</c:v>
                </c:pt>
                <c:pt idx="1">
                  <c:v>2.5</c:v>
                </c:pt>
                <c:pt idx="2">
                  <c:v>3.5</c:v>
                </c:pt>
                <c:pt idx="3">
                  <c:v>4.5</c:v>
                </c:pt>
              </c:numCache>
            </c:numRef>
          </c:val>
          <c:extLst xmlns:c16r2="http://schemas.microsoft.com/office/drawing/2015/06/chart">
            <c:ext xmlns:c16="http://schemas.microsoft.com/office/drawing/2014/chart" uri="{C3380CC4-5D6E-409C-BE32-E72D297353CC}">
              <c16:uniqueId val="{00000000-0ABC-4D03-8D5E-04C5B0D05075}"/>
            </c:ext>
          </c:extLst>
        </c:ser>
        <c:ser>
          <c:idx val="1"/>
          <c:order val="1"/>
          <c:tx>
            <c:strRef>
              <c:f>Feuil1!$C$1</c:f>
              <c:strCache>
                <c:ptCount val="1"/>
                <c:pt idx="0">
                  <c:v>Série 2</c:v>
                </c:pt>
              </c:strCache>
            </c:strRef>
          </c:tx>
          <c:spPr>
            <a:solidFill>
              <a:srgbClr val="FF0000"/>
            </a:solidFill>
          </c:spPr>
          <c:invertIfNegative val="0"/>
          <c:cat>
            <c:strRef>
              <c:f>Feuil1!$A$2:$A$5</c:f>
              <c:strCache>
                <c:ptCount val="4"/>
                <c:pt idx="0">
                  <c:v>1er trimestre</c:v>
                </c:pt>
                <c:pt idx="1">
                  <c:v>2ème trimestre</c:v>
                </c:pt>
                <c:pt idx="2">
                  <c:v>3ème trimestre</c:v>
                </c:pt>
                <c:pt idx="3">
                  <c:v>4ème trimestre</c:v>
                </c:pt>
              </c:strCache>
            </c:strRef>
          </c:cat>
          <c:val>
            <c:numRef>
              <c:f>Feuil1!$C$2:$C$5</c:f>
              <c:numCache>
                <c:formatCode>General</c:formatCode>
                <c:ptCount val="4"/>
                <c:pt idx="0">
                  <c:v>2.4</c:v>
                </c:pt>
                <c:pt idx="1">
                  <c:v>4.4000000000000004</c:v>
                </c:pt>
                <c:pt idx="2">
                  <c:v>1.8</c:v>
                </c:pt>
                <c:pt idx="3">
                  <c:v>2.8</c:v>
                </c:pt>
              </c:numCache>
            </c:numRef>
          </c:val>
          <c:extLst xmlns:c16r2="http://schemas.microsoft.com/office/drawing/2015/06/chart">
            <c:ext xmlns:c16="http://schemas.microsoft.com/office/drawing/2014/chart" uri="{C3380CC4-5D6E-409C-BE32-E72D297353CC}">
              <c16:uniqueId val="{00000001-0ABC-4D03-8D5E-04C5B0D05075}"/>
            </c:ext>
          </c:extLst>
        </c:ser>
        <c:ser>
          <c:idx val="2"/>
          <c:order val="2"/>
          <c:tx>
            <c:strRef>
              <c:f>Feuil1!$D$1</c:f>
              <c:strCache>
                <c:ptCount val="1"/>
                <c:pt idx="0">
                  <c:v>Série 3</c:v>
                </c:pt>
              </c:strCache>
            </c:strRef>
          </c:tx>
          <c:spPr>
            <a:solidFill>
              <a:srgbClr val="FF5D5D"/>
            </a:solidFill>
          </c:spPr>
          <c:invertIfNegative val="0"/>
          <c:cat>
            <c:strRef>
              <c:f>Feuil1!$A$2:$A$5</c:f>
              <c:strCache>
                <c:ptCount val="4"/>
                <c:pt idx="0">
                  <c:v>1er trimestre</c:v>
                </c:pt>
                <c:pt idx="1">
                  <c:v>2ème trimestre</c:v>
                </c:pt>
                <c:pt idx="2">
                  <c:v>3ème trimestre</c:v>
                </c:pt>
                <c:pt idx="3">
                  <c:v>4ème trimestre</c:v>
                </c:pt>
              </c:strCache>
            </c:strRef>
          </c:cat>
          <c:val>
            <c:numRef>
              <c:f>Feuil1!$D$2:$D$5</c:f>
              <c:numCache>
                <c:formatCode>General</c:formatCode>
                <c:ptCount val="4"/>
                <c:pt idx="0">
                  <c:v>2</c:v>
                </c:pt>
                <c:pt idx="1">
                  <c:v>2</c:v>
                </c:pt>
                <c:pt idx="2">
                  <c:v>3</c:v>
                </c:pt>
                <c:pt idx="3">
                  <c:v>5</c:v>
                </c:pt>
              </c:numCache>
            </c:numRef>
          </c:val>
          <c:extLst xmlns:c16r2="http://schemas.microsoft.com/office/drawing/2015/06/chart">
            <c:ext xmlns:c16="http://schemas.microsoft.com/office/drawing/2014/chart" uri="{C3380CC4-5D6E-409C-BE32-E72D297353CC}">
              <c16:uniqueId val="{00000002-0ABC-4D03-8D5E-04C5B0D05075}"/>
            </c:ext>
          </c:extLst>
        </c:ser>
        <c:dLbls>
          <c:showLegendKey val="0"/>
          <c:showVal val="0"/>
          <c:showCatName val="0"/>
          <c:showSerName val="0"/>
          <c:showPercent val="0"/>
          <c:showBubbleSize val="0"/>
        </c:dLbls>
        <c:gapWidth val="150"/>
        <c:axId val="196954368"/>
        <c:axId val="196972544"/>
      </c:barChart>
      <c:catAx>
        <c:axId val="196954368"/>
        <c:scaling>
          <c:orientation val="minMax"/>
        </c:scaling>
        <c:delete val="0"/>
        <c:axPos val="b"/>
        <c:numFmt formatCode="General" sourceLinked="0"/>
        <c:majorTickMark val="out"/>
        <c:minorTickMark val="none"/>
        <c:tickLblPos val="nextTo"/>
        <c:txPr>
          <a:bodyPr/>
          <a:lstStyle/>
          <a:p>
            <a:pPr>
              <a:defRPr sz="1000">
                <a:latin typeface="Arial Narrow" panose="020B0606020202030204" pitchFamily="34" charset="0"/>
              </a:defRPr>
            </a:pPr>
            <a:endParaRPr lang="fr-FR"/>
          </a:p>
        </c:txPr>
        <c:crossAx val="196972544"/>
        <c:crosses val="autoZero"/>
        <c:auto val="1"/>
        <c:lblAlgn val="ctr"/>
        <c:lblOffset val="100"/>
        <c:noMultiLvlLbl val="0"/>
      </c:catAx>
      <c:valAx>
        <c:axId val="196972544"/>
        <c:scaling>
          <c:orientation val="minMax"/>
        </c:scaling>
        <c:delete val="0"/>
        <c:axPos val="l"/>
        <c:majorGridlines/>
        <c:numFmt formatCode="General" sourceLinked="1"/>
        <c:majorTickMark val="out"/>
        <c:minorTickMark val="none"/>
        <c:tickLblPos val="nextTo"/>
        <c:txPr>
          <a:bodyPr/>
          <a:lstStyle/>
          <a:p>
            <a:pPr>
              <a:defRPr sz="600"/>
            </a:pPr>
            <a:endParaRPr lang="fr-FR"/>
          </a:p>
        </c:txPr>
        <c:crossAx val="196954368"/>
        <c:crosses val="autoZero"/>
        <c:crossBetween val="between"/>
      </c:valAx>
    </c:plotArea>
    <c:legend>
      <c:legendPos val="r"/>
      <c:overlay val="0"/>
      <c:txPr>
        <a:bodyPr/>
        <a:lstStyle/>
        <a:p>
          <a:pPr>
            <a:defRPr sz="1000">
              <a:latin typeface="Arial Narrow" panose="020B0606020202030204" pitchFamily="34" charset="0"/>
            </a:defRPr>
          </a:pPr>
          <a:endParaRPr lang="fr-FR"/>
        </a:p>
      </c:txPr>
    </c:legend>
    <c:plotVisOnly val="1"/>
    <c:dispBlanksAs val="gap"/>
    <c:showDLblsOverMax val="0"/>
  </c:chart>
  <c:txPr>
    <a:bodyPr/>
    <a:lstStyle/>
    <a:p>
      <a:pPr>
        <a:defRPr sz="1800"/>
      </a:pPr>
      <a:endParaRPr lang="fr-FR"/>
    </a:p>
  </c:txPr>
  <c:externalData r:id="rId1">
    <c:autoUpdate val="0"/>
  </c:externalData>
</c:chartSpace>
</file>

<file path=ppt/charts/chart31.xml><?xml version="1.0" encoding="utf-8"?>
<c:chartSpace xmlns:c="http://schemas.openxmlformats.org/drawingml/2006/chart" xmlns:a="http://schemas.openxmlformats.org/drawingml/2006/main" xmlns:r="http://schemas.openxmlformats.org/officeDocument/2006/relationships">
  <c:date1904 val="0"/>
  <c:lang val="fr-FR"/>
  <c:roundedCorners val="0"/>
  <mc:AlternateContent xmlns:mc="http://schemas.openxmlformats.org/markup-compatibility/2006">
    <mc:Choice xmlns:c14="http://schemas.microsoft.com/office/drawing/2007/8/2/chart" Requires="c14">
      <c14:style val="105"/>
    </mc:Choice>
    <mc:Fallback>
      <c:style val="5"/>
    </mc:Fallback>
  </mc:AlternateContent>
  <c:chart>
    <c:autoTitleDeleted val="1"/>
    <c:plotArea>
      <c:layout/>
      <c:pieChart>
        <c:varyColors val="1"/>
        <c:ser>
          <c:idx val="0"/>
          <c:order val="0"/>
          <c:tx>
            <c:strRef>
              <c:f>Feuil1!$B$1</c:f>
              <c:strCache>
                <c:ptCount val="1"/>
                <c:pt idx="0">
                  <c:v>Ventes</c:v>
                </c:pt>
              </c:strCache>
            </c:strRef>
          </c:tx>
          <c:dPt>
            <c:idx val="0"/>
            <c:bubble3D val="0"/>
            <c:spPr>
              <a:solidFill>
                <a:schemeClr val="accent3">
                  <a:tint val="58000"/>
                </a:schemeClr>
              </a:solidFill>
              <a:ln w="6350" cap="flat" cmpd="sng" algn="ctr">
                <a:solidFill>
                  <a:schemeClr val="accent3">
                    <a:shade val="50000"/>
                  </a:schemeClr>
                </a:solidFill>
                <a:prstDash val="solid"/>
                <a:round/>
              </a:ln>
              <a:effectLst/>
            </c:spPr>
            <c:extLst xmlns:c16r2="http://schemas.microsoft.com/office/drawing/2015/06/chart">
              <c:ext xmlns:c16="http://schemas.microsoft.com/office/drawing/2014/chart" uri="{C3380CC4-5D6E-409C-BE32-E72D297353CC}">
                <c16:uniqueId val="{00000001-30B7-4363-BDEF-DF3FC0E49900}"/>
              </c:ext>
            </c:extLst>
          </c:dPt>
          <c:dPt>
            <c:idx val="1"/>
            <c:bubble3D val="0"/>
            <c:spPr>
              <a:solidFill>
                <a:schemeClr val="accent3">
                  <a:tint val="86000"/>
                </a:schemeClr>
              </a:solidFill>
              <a:ln w="6350" cap="flat" cmpd="sng" algn="ctr">
                <a:solidFill>
                  <a:schemeClr val="accent3">
                    <a:shade val="50000"/>
                  </a:schemeClr>
                </a:solidFill>
                <a:prstDash val="solid"/>
                <a:round/>
              </a:ln>
              <a:effectLst/>
            </c:spPr>
            <c:extLst xmlns:c16r2="http://schemas.microsoft.com/office/drawing/2015/06/chart">
              <c:ext xmlns:c16="http://schemas.microsoft.com/office/drawing/2014/chart" uri="{C3380CC4-5D6E-409C-BE32-E72D297353CC}">
                <c16:uniqueId val="{00000003-30B7-4363-BDEF-DF3FC0E49900}"/>
              </c:ext>
            </c:extLst>
          </c:dPt>
          <c:dPt>
            <c:idx val="2"/>
            <c:bubble3D val="0"/>
            <c:spPr>
              <a:solidFill>
                <a:schemeClr val="accent3">
                  <a:shade val="86000"/>
                </a:schemeClr>
              </a:solidFill>
              <a:ln w="6350" cap="flat" cmpd="sng" algn="ctr">
                <a:solidFill>
                  <a:schemeClr val="accent3">
                    <a:shade val="50000"/>
                  </a:schemeClr>
                </a:solidFill>
                <a:prstDash val="solid"/>
                <a:round/>
              </a:ln>
              <a:effectLst/>
            </c:spPr>
            <c:extLst xmlns:c16r2="http://schemas.microsoft.com/office/drawing/2015/06/chart">
              <c:ext xmlns:c16="http://schemas.microsoft.com/office/drawing/2014/chart" uri="{C3380CC4-5D6E-409C-BE32-E72D297353CC}">
                <c16:uniqueId val="{00000005-30B7-4363-BDEF-DF3FC0E49900}"/>
              </c:ext>
            </c:extLst>
          </c:dPt>
          <c:dPt>
            <c:idx val="3"/>
            <c:bubble3D val="0"/>
            <c:spPr>
              <a:solidFill>
                <a:schemeClr val="accent3">
                  <a:shade val="58000"/>
                </a:schemeClr>
              </a:solidFill>
              <a:ln w="6350" cap="flat" cmpd="sng" algn="ctr">
                <a:solidFill>
                  <a:schemeClr val="accent3">
                    <a:shade val="50000"/>
                  </a:schemeClr>
                </a:solidFill>
                <a:prstDash val="solid"/>
                <a:round/>
              </a:ln>
              <a:effectLst/>
            </c:spPr>
            <c:extLst xmlns:c16r2="http://schemas.microsoft.com/office/drawing/2015/06/chart">
              <c:ext xmlns:c16="http://schemas.microsoft.com/office/drawing/2014/chart" uri="{C3380CC4-5D6E-409C-BE32-E72D297353CC}">
                <c16:uniqueId val="{00000007-30B7-4363-BDEF-DF3FC0E49900}"/>
              </c:ext>
            </c:extLst>
          </c:dPt>
          <c:cat>
            <c:strRef>
              <c:f>Feuil1!$A$2:$A$5</c:f>
              <c:strCache>
                <c:ptCount val="4"/>
                <c:pt idx="0">
                  <c:v>1er trim.</c:v>
                </c:pt>
                <c:pt idx="1">
                  <c:v>2e trim.</c:v>
                </c:pt>
                <c:pt idx="2">
                  <c:v>3e trim.</c:v>
                </c:pt>
                <c:pt idx="3">
                  <c:v>4e trim.</c:v>
                </c:pt>
              </c:strCache>
            </c:strRef>
          </c:cat>
          <c:val>
            <c:numRef>
              <c:f>Feuil1!$B$2:$B$5</c:f>
              <c:numCache>
                <c:formatCode>General</c:formatCode>
                <c:ptCount val="4"/>
                <c:pt idx="0">
                  <c:v>8.1999999999999993</c:v>
                </c:pt>
                <c:pt idx="1">
                  <c:v>6.2</c:v>
                </c:pt>
                <c:pt idx="2">
                  <c:v>4.9000000000000004</c:v>
                </c:pt>
                <c:pt idx="3">
                  <c:v>9.6999999999999993</c:v>
                </c:pt>
              </c:numCache>
            </c:numRef>
          </c:val>
          <c:extLst xmlns:c16r2="http://schemas.microsoft.com/office/drawing/2015/06/chart">
            <c:ext xmlns:c16="http://schemas.microsoft.com/office/drawing/2014/chart" uri="{C3380CC4-5D6E-409C-BE32-E72D297353CC}">
              <c16:uniqueId val="{00000008-30B7-4363-BDEF-DF3FC0E49900}"/>
            </c:ext>
          </c:extLst>
        </c:ser>
        <c:dLbls>
          <c:showLegendKey val="0"/>
          <c:showVal val="0"/>
          <c:showCatName val="0"/>
          <c:showSerName val="0"/>
          <c:showPercent val="0"/>
          <c:showBubbleSize val="0"/>
          <c:showLeaderLines val="1"/>
        </c:dLbls>
        <c:firstSliceAng val="0"/>
      </c:pieChart>
      <c:spPr>
        <a:noFill/>
        <a:ln>
          <a:noFill/>
        </a:ln>
        <a:effectLst/>
      </c:spPr>
    </c:plotArea>
    <c:legend>
      <c:legendPos val="r"/>
      <c:overlay val="0"/>
      <c:spPr>
        <a:noFill/>
        <a:ln>
          <a:noFill/>
        </a:ln>
        <a:effectLst/>
      </c:spPr>
      <c:txPr>
        <a:bodyPr rot="0" spcFirstLastPara="1" vertOverflow="ellipsis" vert="horz" wrap="square" anchor="ctr" anchorCtr="1"/>
        <a:lstStyle/>
        <a:p>
          <a:pPr>
            <a:defRPr sz="1000" b="0" i="0" u="none" strike="noStrike" kern="1200" baseline="0">
              <a:solidFill>
                <a:schemeClr val="dk1"/>
              </a:solidFill>
              <a:latin typeface="Arial Narrow" panose="020B0606020202030204" pitchFamily="34" charset="0"/>
              <a:ea typeface="+mn-ea"/>
              <a:cs typeface="+mn-cs"/>
            </a:defRPr>
          </a:pPr>
          <a:endParaRPr lang="fr-FR"/>
        </a:p>
      </c:txPr>
    </c:legend>
    <c:plotVisOnly val="1"/>
    <c:dispBlanksAs val="gap"/>
    <c:showDLblsOverMax val="0"/>
  </c:chart>
  <c:spPr>
    <a:solidFill>
      <a:schemeClr val="lt1"/>
    </a:solidFill>
    <a:ln w="6350" cap="flat" cmpd="sng" algn="ctr">
      <a:noFill/>
      <a:prstDash val="solid"/>
      <a:round/>
    </a:ln>
    <a:effectLst/>
  </c:spPr>
  <c:txPr>
    <a:bodyPr/>
    <a:lstStyle/>
    <a:p>
      <a:pPr>
        <a:defRPr sz="1800"/>
      </a:pPr>
      <a:endParaRPr lang="fr-FR"/>
    </a:p>
  </c:txPr>
  <c:externalData r:id="rId1">
    <c:autoUpdate val="0"/>
  </c:externalData>
</c:chartSpace>
</file>

<file path=ppt/charts/chart32.xml><?xml version="1.0" encoding="utf-8"?>
<c:chartSpace xmlns:c="http://schemas.openxmlformats.org/drawingml/2006/chart" xmlns:a="http://schemas.openxmlformats.org/drawingml/2006/main" xmlns:r="http://schemas.openxmlformats.org/officeDocument/2006/relationships">
  <c:date1904 val="0"/>
  <c:lang val="fr-FR"/>
  <c:roundedCorners val="0"/>
  <mc:AlternateContent xmlns:mc="http://schemas.openxmlformats.org/markup-compatibility/2006">
    <mc:Choice xmlns:c14="http://schemas.microsoft.com/office/drawing/2007/8/2/chart" Requires="c14">
      <c14:style val="106"/>
    </mc:Choice>
    <mc:Fallback>
      <c:style val="6"/>
    </mc:Fallback>
  </mc:AlternateContent>
  <c:chart>
    <c:autoTitleDeleted val="0"/>
    <c:plotArea>
      <c:layout/>
      <c:barChart>
        <c:barDir val="col"/>
        <c:grouping val="clustered"/>
        <c:varyColors val="0"/>
        <c:ser>
          <c:idx val="0"/>
          <c:order val="0"/>
          <c:tx>
            <c:strRef>
              <c:f>Feuil1!$B$1</c:f>
              <c:strCache>
                <c:ptCount val="1"/>
                <c:pt idx="0">
                  <c:v>Série 1</c:v>
                </c:pt>
              </c:strCache>
            </c:strRef>
          </c:tx>
          <c:spPr>
            <a:solidFill>
              <a:schemeClr val="accent4">
                <a:tint val="65000"/>
              </a:schemeClr>
            </a:solidFill>
            <a:ln>
              <a:noFill/>
            </a:ln>
            <a:effectLst/>
          </c:spPr>
          <c:invertIfNegative val="0"/>
          <c:cat>
            <c:strRef>
              <c:f>Feuil1!$A$2:$A$5</c:f>
              <c:strCache>
                <c:ptCount val="4"/>
                <c:pt idx="0">
                  <c:v>1er trimestre</c:v>
                </c:pt>
                <c:pt idx="1">
                  <c:v>2ème trimestre</c:v>
                </c:pt>
                <c:pt idx="2">
                  <c:v>3ème trimestre</c:v>
                </c:pt>
                <c:pt idx="3">
                  <c:v>4ème trimestre</c:v>
                </c:pt>
              </c:strCache>
            </c:strRef>
          </c:cat>
          <c:val>
            <c:numRef>
              <c:f>Feuil1!$B$2:$B$5</c:f>
              <c:numCache>
                <c:formatCode>General</c:formatCode>
                <c:ptCount val="4"/>
                <c:pt idx="0">
                  <c:v>4.3</c:v>
                </c:pt>
                <c:pt idx="1">
                  <c:v>2.5</c:v>
                </c:pt>
                <c:pt idx="2">
                  <c:v>3.5</c:v>
                </c:pt>
                <c:pt idx="3">
                  <c:v>4.5</c:v>
                </c:pt>
              </c:numCache>
            </c:numRef>
          </c:val>
          <c:extLst xmlns:c16r2="http://schemas.microsoft.com/office/drawing/2015/06/chart">
            <c:ext xmlns:c16="http://schemas.microsoft.com/office/drawing/2014/chart" uri="{C3380CC4-5D6E-409C-BE32-E72D297353CC}">
              <c16:uniqueId val="{00000000-133C-4CFA-B388-8B6A18DC13CB}"/>
            </c:ext>
          </c:extLst>
        </c:ser>
        <c:ser>
          <c:idx val="1"/>
          <c:order val="1"/>
          <c:tx>
            <c:strRef>
              <c:f>Feuil1!$C$1</c:f>
              <c:strCache>
                <c:ptCount val="1"/>
                <c:pt idx="0">
                  <c:v>Série 2</c:v>
                </c:pt>
              </c:strCache>
            </c:strRef>
          </c:tx>
          <c:spPr>
            <a:solidFill>
              <a:schemeClr val="accent4"/>
            </a:solidFill>
            <a:ln>
              <a:noFill/>
            </a:ln>
            <a:effectLst/>
          </c:spPr>
          <c:invertIfNegative val="0"/>
          <c:cat>
            <c:strRef>
              <c:f>Feuil1!$A$2:$A$5</c:f>
              <c:strCache>
                <c:ptCount val="4"/>
                <c:pt idx="0">
                  <c:v>1er trimestre</c:v>
                </c:pt>
                <c:pt idx="1">
                  <c:v>2ème trimestre</c:v>
                </c:pt>
                <c:pt idx="2">
                  <c:v>3ème trimestre</c:v>
                </c:pt>
                <c:pt idx="3">
                  <c:v>4ème trimestre</c:v>
                </c:pt>
              </c:strCache>
            </c:strRef>
          </c:cat>
          <c:val>
            <c:numRef>
              <c:f>Feuil1!$C$2:$C$5</c:f>
              <c:numCache>
                <c:formatCode>General</c:formatCode>
                <c:ptCount val="4"/>
                <c:pt idx="0">
                  <c:v>2.4</c:v>
                </c:pt>
                <c:pt idx="1">
                  <c:v>4.4000000000000004</c:v>
                </c:pt>
                <c:pt idx="2">
                  <c:v>1.8</c:v>
                </c:pt>
                <c:pt idx="3">
                  <c:v>2.8</c:v>
                </c:pt>
              </c:numCache>
            </c:numRef>
          </c:val>
          <c:extLst xmlns:c16r2="http://schemas.microsoft.com/office/drawing/2015/06/chart">
            <c:ext xmlns:c16="http://schemas.microsoft.com/office/drawing/2014/chart" uri="{C3380CC4-5D6E-409C-BE32-E72D297353CC}">
              <c16:uniqueId val="{00000001-133C-4CFA-B388-8B6A18DC13CB}"/>
            </c:ext>
          </c:extLst>
        </c:ser>
        <c:ser>
          <c:idx val="2"/>
          <c:order val="2"/>
          <c:tx>
            <c:strRef>
              <c:f>Feuil1!$D$1</c:f>
              <c:strCache>
                <c:ptCount val="1"/>
                <c:pt idx="0">
                  <c:v>Série 3</c:v>
                </c:pt>
              </c:strCache>
            </c:strRef>
          </c:tx>
          <c:spPr>
            <a:solidFill>
              <a:schemeClr val="accent4">
                <a:shade val="65000"/>
              </a:schemeClr>
            </a:solidFill>
            <a:ln>
              <a:noFill/>
            </a:ln>
            <a:effectLst/>
          </c:spPr>
          <c:invertIfNegative val="0"/>
          <c:cat>
            <c:strRef>
              <c:f>Feuil1!$A$2:$A$5</c:f>
              <c:strCache>
                <c:ptCount val="4"/>
                <c:pt idx="0">
                  <c:v>1er trimestre</c:v>
                </c:pt>
                <c:pt idx="1">
                  <c:v>2ème trimestre</c:v>
                </c:pt>
                <c:pt idx="2">
                  <c:v>3ème trimestre</c:v>
                </c:pt>
                <c:pt idx="3">
                  <c:v>4ème trimestre</c:v>
                </c:pt>
              </c:strCache>
            </c:strRef>
          </c:cat>
          <c:val>
            <c:numRef>
              <c:f>Feuil1!$D$2:$D$5</c:f>
              <c:numCache>
                <c:formatCode>General</c:formatCode>
                <c:ptCount val="4"/>
                <c:pt idx="0">
                  <c:v>2</c:v>
                </c:pt>
                <c:pt idx="1">
                  <c:v>2</c:v>
                </c:pt>
                <c:pt idx="2">
                  <c:v>3</c:v>
                </c:pt>
                <c:pt idx="3">
                  <c:v>5</c:v>
                </c:pt>
              </c:numCache>
            </c:numRef>
          </c:val>
          <c:extLst xmlns:c16r2="http://schemas.microsoft.com/office/drawing/2015/06/chart">
            <c:ext xmlns:c16="http://schemas.microsoft.com/office/drawing/2014/chart" uri="{C3380CC4-5D6E-409C-BE32-E72D297353CC}">
              <c16:uniqueId val="{00000002-133C-4CFA-B388-8B6A18DC13CB}"/>
            </c:ext>
          </c:extLst>
        </c:ser>
        <c:dLbls>
          <c:showLegendKey val="0"/>
          <c:showVal val="0"/>
          <c:showCatName val="0"/>
          <c:showSerName val="0"/>
          <c:showPercent val="0"/>
          <c:showBubbleSize val="0"/>
        </c:dLbls>
        <c:gapWidth val="150"/>
        <c:axId val="197320704"/>
        <c:axId val="197322240"/>
      </c:barChart>
      <c:catAx>
        <c:axId val="197320704"/>
        <c:scaling>
          <c:orientation val="minMax"/>
        </c:scaling>
        <c:delete val="0"/>
        <c:axPos val="b"/>
        <c:numFmt formatCode="General" sourceLinked="0"/>
        <c:majorTickMark val="out"/>
        <c:minorTickMark val="none"/>
        <c:tickLblPos val="nextTo"/>
        <c:spPr>
          <a:noFill/>
          <a:ln w="6350" cap="flat" cmpd="sng" algn="ctr">
            <a:solidFill>
              <a:schemeClr val="tx1">
                <a:tint val="75000"/>
              </a:schemeClr>
            </a:solidFill>
            <a:prstDash val="solid"/>
            <a:round/>
          </a:ln>
          <a:effectLst/>
        </c:spPr>
        <c:txPr>
          <a:bodyPr rot="-60000000" spcFirstLastPara="1" vertOverflow="ellipsis" vert="horz" wrap="square" anchor="ctr" anchorCtr="1"/>
          <a:lstStyle/>
          <a:p>
            <a:pPr>
              <a:defRPr sz="1000" b="0" i="0" u="none" strike="noStrike" kern="1200" baseline="0">
                <a:solidFill>
                  <a:schemeClr val="tx1"/>
                </a:solidFill>
                <a:latin typeface="Arial Narrow" panose="020B0606020202030204" pitchFamily="34" charset="0"/>
                <a:ea typeface="+mn-ea"/>
                <a:cs typeface="+mn-cs"/>
              </a:defRPr>
            </a:pPr>
            <a:endParaRPr lang="fr-FR"/>
          </a:p>
        </c:txPr>
        <c:crossAx val="197322240"/>
        <c:crosses val="autoZero"/>
        <c:auto val="1"/>
        <c:lblAlgn val="ctr"/>
        <c:lblOffset val="100"/>
        <c:noMultiLvlLbl val="0"/>
      </c:catAx>
      <c:valAx>
        <c:axId val="197322240"/>
        <c:scaling>
          <c:orientation val="minMax"/>
        </c:scaling>
        <c:delete val="0"/>
        <c:axPos val="l"/>
        <c:majorGridlines>
          <c:spPr>
            <a:ln w="6350" cap="flat" cmpd="sng" algn="ctr">
              <a:solidFill>
                <a:schemeClr val="tx1">
                  <a:tint val="75000"/>
                </a:schemeClr>
              </a:solidFill>
              <a:prstDash val="solid"/>
              <a:round/>
            </a:ln>
            <a:effectLst/>
          </c:spPr>
        </c:majorGridlines>
        <c:numFmt formatCode="General" sourceLinked="1"/>
        <c:majorTickMark val="out"/>
        <c:minorTickMark val="none"/>
        <c:tickLblPos val="nextTo"/>
        <c:spPr>
          <a:noFill/>
          <a:ln w="6350" cap="flat" cmpd="sng" algn="ctr">
            <a:solidFill>
              <a:schemeClr val="tx1">
                <a:tint val="75000"/>
              </a:schemeClr>
            </a:solidFill>
            <a:prstDash val="solid"/>
            <a:round/>
          </a:ln>
          <a:effectLst/>
        </c:spPr>
        <c:txPr>
          <a:bodyPr rot="-60000000" spcFirstLastPara="1" vertOverflow="ellipsis" vert="horz" wrap="square" anchor="ctr" anchorCtr="1"/>
          <a:lstStyle/>
          <a:p>
            <a:pPr>
              <a:defRPr sz="600" b="0" i="0" u="none" strike="noStrike" kern="1200" baseline="0">
                <a:solidFill>
                  <a:schemeClr val="tx1"/>
                </a:solidFill>
                <a:latin typeface="+mn-lt"/>
                <a:ea typeface="+mn-ea"/>
                <a:cs typeface="+mn-cs"/>
              </a:defRPr>
            </a:pPr>
            <a:endParaRPr lang="fr-FR"/>
          </a:p>
        </c:txPr>
        <c:crossAx val="197320704"/>
        <c:crosses val="autoZero"/>
        <c:crossBetween val="between"/>
      </c:valAx>
      <c:spPr>
        <a:noFill/>
        <a:ln>
          <a:noFill/>
        </a:ln>
        <a:effectLst/>
      </c:spPr>
    </c:plotArea>
    <c:legend>
      <c:legendPos val="r"/>
      <c:overlay val="0"/>
      <c:spPr>
        <a:noFill/>
        <a:ln>
          <a:noFill/>
        </a:ln>
        <a:effectLst/>
      </c:spPr>
      <c:txPr>
        <a:bodyPr rot="0" spcFirstLastPara="1" vertOverflow="ellipsis" vert="horz" wrap="square" anchor="ctr" anchorCtr="1"/>
        <a:lstStyle/>
        <a:p>
          <a:pPr>
            <a:defRPr sz="1000" b="0" i="0" u="none" strike="noStrike" kern="1200" baseline="0">
              <a:solidFill>
                <a:schemeClr val="tx1"/>
              </a:solidFill>
              <a:latin typeface="Arial Narrow" panose="020B0606020202030204" pitchFamily="34" charset="0"/>
              <a:ea typeface="+mn-ea"/>
              <a:cs typeface="+mn-cs"/>
            </a:defRPr>
          </a:pPr>
          <a:endParaRPr lang="fr-FR"/>
        </a:p>
      </c:txPr>
    </c:legend>
    <c:plotVisOnly val="1"/>
    <c:dispBlanksAs val="gap"/>
    <c:showDLblsOverMax val="0"/>
  </c:chart>
  <c:spPr>
    <a:noFill/>
    <a:ln w="6350" cap="flat" cmpd="sng" algn="ctr">
      <a:noFill/>
      <a:prstDash val="solid"/>
      <a:miter lim="800000"/>
    </a:ln>
    <a:effectLst/>
  </c:spPr>
  <c:txPr>
    <a:bodyPr/>
    <a:lstStyle/>
    <a:p>
      <a:pPr>
        <a:defRPr sz="1800"/>
      </a:pPr>
      <a:endParaRPr lang="fr-FR"/>
    </a:p>
  </c:txPr>
  <c:externalData r:id="rId1">
    <c:autoUpdate val="0"/>
  </c:externalData>
</c:chartSpace>
</file>

<file path=ppt/charts/chart33.xml><?xml version="1.0" encoding="utf-8"?>
<c:chartSpace xmlns:c="http://schemas.openxmlformats.org/drawingml/2006/chart" xmlns:a="http://schemas.openxmlformats.org/drawingml/2006/main" xmlns:r="http://schemas.openxmlformats.org/officeDocument/2006/relationships">
  <c:date1904 val="0"/>
  <c:lang val="fr-FR"/>
  <c:roundedCorners val="0"/>
  <mc:AlternateContent xmlns:mc="http://schemas.openxmlformats.org/markup-compatibility/2006">
    <mc:Choice xmlns:c14="http://schemas.microsoft.com/office/drawing/2007/8/2/chart" Requires="c14">
      <c14:style val="108"/>
    </mc:Choice>
    <mc:Fallback>
      <c:style val="8"/>
    </mc:Fallback>
  </mc:AlternateContent>
  <c:chart>
    <c:autoTitleDeleted val="1"/>
    <c:plotArea>
      <c:layout/>
      <c:pieChart>
        <c:varyColors val="1"/>
        <c:ser>
          <c:idx val="0"/>
          <c:order val="0"/>
          <c:tx>
            <c:strRef>
              <c:f>Feuil1!$B$1</c:f>
              <c:strCache>
                <c:ptCount val="1"/>
                <c:pt idx="0">
                  <c:v>Ventes</c:v>
                </c:pt>
              </c:strCache>
            </c:strRef>
          </c:tx>
          <c:dPt>
            <c:idx val="0"/>
            <c:bubble3D val="0"/>
            <c:spPr>
              <a:solidFill>
                <a:schemeClr val="accent6">
                  <a:shade val="58000"/>
                </a:schemeClr>
              </a:solidFill>
              <a:ln w="6350" cap="flat" cmpd="sng" algn="ctr">
                <a:solidFill>
                  <a:schemeClr val="accent6">
                    <a:shade val="50000"/>
                  </a:schemeClr>
                </a:solidFill>
                <a:prstDash val="solid"/>
                <a:round/>
              </a:ln>
              <a:effectLst/>
            </c:spPr>
            <c:extLst xmlns:c16r2="http://schemas.microsoft.com/office/drawing/2015/06/chart">
              <c:ext xmlns:c16="http://schemas.microsoft.com/office/drawing/2014/chart" uri="{C3380CC4-5D6E-409C-BE32-E72D297353CC}">
                <c16:uniqueId val="{00000001-F9C9-401E-9DAC-DBB6F72A4FFA}"/>
              </c:ext>
            </c:extLst>
          </c:dPt>
          <c:dPt>
            <c:idx val="1"/>
            <c:bubble3D val="0"/>
            <c:spPr>
              <a:solidFill>
                <a:schemeClr val="accent6">
                  <a:shade val="86000"/>
                </a:schemeClr>
              </a:solidFill>
              <a:ln w="6350" cap="flat" cmpd="sng" algn="ctr">
                <a:solidFill>
                  <a:schemeClr val="accent6">
                    <a:shade val="50000"/>
                  </a:schemeClr>
                </a:solidFill>
                <a:prstDash val="solid"/>
                <a:round/>
              </a:ln>
              <a:effectLst/>
            </c:spPr>
            <c:extLst xmlns:c16r2="http://schemas.microsoft.com/office/drawing/2015/06/chart">
              <c:ext xmlns:c16="http://schemas.microsoft.com/office/drawing/2014/chart" uri="{C3380CC4-5D6E-409C-BE32-E72D297353CC}">
                <c16:uniqueId val="{00000003-F9C9-401E-9DAC-DBB6F72A4FFA}"/>
              </c:ext>
            </c:extLst>
          </c:dPt>
          <c:dPt>
            <c:idx val="2"/>
            <c:bubble3D val="0"/>
            <c:spPr>
              <a:solidFill>
                <a:schemeClr val="accent6">
                  <a:tint val="86000"/>
                </a:schemeClr>
              </a:solidFill>
              <a:ln w="6350" cap="flat" cmpd="sng" algn="ctr">
                <a:solidFill>
                  <a:schemeClr val="accent6">
                    <a:shade val="50000"/>
                  </a:schemeClr>
                </a:solidFill>
                <a:prstDash val="solid"/>
                <a:round/>
              </a:ln>
              <a:effectLst/>
            </c:spPr>
            <c:extLst xmlns:c16r2="http://schemas.microsoft.com/office/drawing/2015/06/chart">
              <c:ext xmlns:c16="http://schemas.microsoft.com/office/drawing/2014/chart" uri="{C3380CC4-5D6E-409C-BE32-E72D297353CC}">
                <c16:uniqueId val="{00000005-F9C9-401E-9DAC-DBB6F72A4FFA}"/>
              </c:ext>
            </c:extLst>
          </c:dPt>
          <c:dPt>
            <c:idx val="3"/>
            <c:bubble3D val="0"/>
            <c:spPr>
              <a:solidFill>
                <a:schemeClr val="accent6">
                  <a:tint val="58000"/>
                </a:schemeClr>
              </a:solidFill>
              <a:ln w="6350" cap="flat" cmpd="sng" algn="ctr">
                <a:solidFill>
                  <a:schemeClr val="accent6">
                    <a:shade val="50000"/>
                  </a:schemeClr>
                </a:solidFill>
                <a:prstDash val="solid"/>
                <a:round/>
              </a:ln>
              <a:effectLst/>
            </c:spPr>
            <c:extLst xmlns:c16r2="http://schemas.microsoft.com/office/drawing/2015/06/chart">
              <c:ext xmlns:c16="http://schemas.microsoft.com/office/drawing/2014/chart" uri="{C3380CC4-5D6E-409C-BE32-E72D297353CC}">
                <c16:uniqueId val="{00000007-F9C9-401E-9DAC-DBB6F72A4FFA}"/>
              </c:ext>
            </c:extLst>
          </c:dPt>
          <c:cat>
            <c:strRef>
              <c:f>Feuil1!$A$2:$A$5</c:f>
              <c:strCache>
                <c:ptCount val="4"/>
                <c:pt idx="0">
                  <c:v>1er trim.</c:v>
                </c:pt>
                <c:pt idx="1">
                  <c:v>2e trim.</c:v>
                </c:pt>
                <c:pt idx="2">
                  <c:v>3e trim.</c:v>
                </c:pt>
                <c:pt idx="3">
                  <c:v>4e trim.</c:v>
                </c:pt>
              </c:strCache>
            </c:strRef>
          </c:cat>
          <c:val>
            <c:numRef>
              <c:f>Feuil1!$B$2:$B$5</c:f>
              <c:numCache>
                <c:formatCode>General</c:formatCode>
                <c:ptCount val="4"/>
                <c:pt idx="0">
                  <c:v>8.1999999999999993</c:v>
                </c:pt>
                <c:pt idx="1">
                  <c:v>6.2</c:v>
                </c:pt>
                <c:pt idx="2">
                  <c:v>4.9000000000000004</c:v>
                </c:pt>
                <c:pt idx="3">
                  <c:v>9.6999999999999993</c:v>
                </c:pt>
              </c:numCache>
            </c:numRef>
          </c:val>
          <c:extLst xmlns:c16r2="http://schemas.microsoft.com/office/drawing/2015/06/chart">
            <c:ext xmlns:c16="http://schemas.microsoft.com/office/drawing/2014/chart" uri="{C3380CC4-5D6E-409C-BE32-E72D297353CC}">
              <c16:uniqueId val="{00000008-F9C9-401E-9DAC-DBB6F72A4FFA}"/>
            </c:ext>
          </c:extLst>
        </c:ser>
        <c:dLbls>
          <c:showLegendKey val="0"/>
          <c:showVal val="0"/>
          <c:showCatName val="0"/>
          <c:showSerName val="0"/>
          <c:showPercent val="0"/>
          <c:showBubbleSize val="0"/>
          <c:showLeaderLines val="1"/>
        </c:dLbls>
        <c:firstSliceAng val="0"/>
      </c:pieChart>
      <c:spPr>
        <a:noFill/>
        <a:ln>
          <a:noFill/>
        </a:ln>
        <a:effectLst/>
      </c:spPr>
    </c:plotArea>
    <c:legend>
      <c:legendPos val="r"/>
      <c:overlay val="0"/>
      <c:spPr>
        <a:noFill/>
        <a:ln>
          <a:noFill/>
        </a:ln>
        <a:effectLst/>
      </c:spPr>
      <c:txPr>
        <a:bodyPr rot="0" spcFirstLastPara="1" vertOverflow="ellipsis" vert="horz" wrap="square" anchor="ctr" anchorCtr="1"/>
        <a:lstStyle/>
        <a:p>
          <a:pPr>
            <a:defRPr sz="1000" b="0" i="0" u="none" strike="noStrike" kern="1200" baseline="0">
              <a:solidFill>
                <a:schemeClr val="dk1"/>
              </a:solidFill>
              <a:latin typeface="Arial Narrow" panose="020B0606020202030204" pitchFamily="34" charset="0"/>
              <a:ea typeface="+mn-ea"/>
              <a:cs typeface="+mn-cs"/>
            </a:defRPr>
          </a:pPr>
          <a:endParaRPr lang="fr-FR"/>
        </a:p>
      </c:txPr>
    </c:legend>
    <c:plotVisOnly val="1"/>
    <c:dispBlanksAs val="gap"/>
    <c:showDLblsOverMax val="0"/>
  </c:chart>
  <c:spPr>
    <a:solidFill>
      <a:schemeClr val="lt1"/>
    </a:solidFill>
    <a:ln w="6350" cap="flat" cmpd="sng" algn="ctr">
      <a:noFill/>
      <a:prstDash val="solid"/>
      <a:round/>
    </a:ln>
    <a:effectLst/>
  </c:spPr>
  <c:txPr>
    <a:bodyPr/>
    <a:lstStyle/>
    <a:p>
      <a:pPr>
        <a:defRPr sz="1800"/>
      </a:pPr>
      <a:endParaRPr lang="fr-FR"/>
    </a:p>
  </c:txPr>
  <c:externalData r:id="rId1">
    <c:autoUpdate val="0"/>
  </c:externalData>
</c:chartSpace>
</file>

<file path=ppt/charts/chart34.xml><?xml version="1.0" encoding="utf-8"?>
<c:chartSpace xmlns:c="http://schemas.openxmlformats.org/drawingml/2006/chart" xmlns:a="http://schemas.openxmlformats.org/drawingml/2006/main" xmlns:r="http://schemas.openxmlformats.org/officeDocument/2006/relationships">
  <c:date1904 val="0"/>
  <c:lang val="fr-FR"/>
  <c:roundedCorners val="0"/>
  <mc:AlternateContent xmlns:mc="http://schemas.openxmlformats.org/markup-compatibility/2006">
    <mc:Choice xmlns:c14="http://schemas.microsoft.com/office/drawing/2007/8/2/chart" Requires="c14">
      <c14:style val="108"/>
    </mc:Choice>
    <mc:Fallback>
      <c:style val="8"/>
    </mc:Fallback>
  </mc:AlternateContent>
  <c:chart>
    <c:autoTitleDeleted val="0"/>
    <c:plotArea>
      <c:layout/>
      <c:barChart>
        <c:barDir val="col"/>
        <c:grouping val="clustered"/>
        <c:varyColors val="0"/>
        <c:ser>
          <c:idx val="0"/>
          <c:order val="0"/>
          <c:tx>
            <c:strRef>
              <c:f>Feuil1!$B$1</c:f>
              <c:strCache>
                <c:ptCount val="1"/>
                <c:pt idx="0">
                  <c:v>Série 1</c:v>
                </c:pt>
              </c:strCache>
            </c:strRef>
          </c:tx>
          <c:spPr>
            <a:solidFill>
              <a:srgbClr val="C00000"/>
            </a:solidFill>
          </c:spPr>
          <c:invertIfNegative val="0"/>
          <c:cat>
            <c:strRef>
              <c:f>Feuil1!$A$2:$A$5</c:f>
              <c:strCache>
                <c:ptCount val="4"/>
                <c:pt idx="0">
                  <c:v>1er trimestre</c:v>
                </c:pt>
                <c:pt idx="1">
                  <c:v>2ème trimestre</c:v>
                </c:pt>
                <c:pt idx="2">
                  <c:v>3ème trimestre</c:v>
                </c:pt>
                <c:pt idx="3">
                  <c:v>4ème trimestre</c:v>
                </c:pt>
              </c:strCache>
            </c:strRef>
          </c:cat>
          <c:val>
            <c:numRef>
              <c:f>Feuil1!$B$2:$B$5</c:f>
              <c:numCache>
                <c:formatCode>General</c:formatCode>
                <c:ptCount val="4"/>
                <c:pt idx="0">
                  <c:v>4.3</c:v>
                </c:pt>
                <c:pt idx="1">
                  <c:v>2.5</c:v>
                </c:pt>
                <c:pt idx="2">
                  <c:v>3.5</c:v>
                </c:pt>
                <c:pt idx="3">
                  <c:v>4.5</c:v>
                </c:pt>
              </c:numCache>
            </c:numRef>
          </c:val>
          <c:extLst xmlns:c16r2="http://schemas.microsoft.com/office/drawing/2015/06/chart">
            <c:ext xmlns:c16="http://schemas.microsoft.com/office/drawing/2014/chart" uri="{C3380CC4-5D6E-409C-BE32-E72D297353CC}">
              <c16:uniqueId val="{00000000-946D-4B37-98E7-70C1B63A926D}"/>
            </c:ext>
          </c:extLst>
        </c:ser>
        <c:ser>
          <c:idx val="1"/>
          <c:order val="1"/>
          <c:tx>
            <c:strRef>
              <c:f>Feuil1!$C$1</c:f>
              <c:strCache>
                <c:ptCount val="1"/>
                <c:pt idx="0">
                  <c:v>Série 2</c:v>
                </c:pt>
              </c:strCache>
            </c:strRef>
          </c:tx>
          <c:spPr>
            <a:solidFill>
              <a:srgbClr val="FF0000"/>
            </a:solidFill>
          </c:spPr>
          <c:invertIfNegative val="0"/>
          <c:cat>
            <c:strRef>
              <c:f>Feuil1!$A$2:$A$5</c:f>
              <c:strCache>
                <c:ptCount val="4"/>
                <c:pt idx="0">
                  <c:v>1er trimestre</c:v>
                </c:pt>
                <c:pt idx="1">
                  <c:v>2ème trimestre</c:v>
                </c:pt>
                <c:pt idx="2">
                  <c:v>3ème trimestre</c:v>
                </c:pt>
                <c:pt idx="3">
                  <c:v>4ème trimestre</c:v>
                </c:pt>
              </c:strCache>
            </c:strRef>
          </c:cat>
          <c:val>
            <c:numRef>
              <c:f>Feuil1!$C$2:$C$5</c:f>
              <c:numCache>
                <c:formatCode>General</c:formatCode>
                <c:ptCount val="4"/>
                <c:pt idx="0">
                  <c:v>2.4</c:v>
                </c:pt>
                <c:pt idx="1">
                  <c:v>4.4000000000000004</c:v>
                </c:pt>
                <c:pt idx="2">
                  <c:v>1.8</c:v>
                </c:pt>
                <c:pt idx="3">
                  <c:v>2.8</c:v>
                </c:pt>
              </c:numCache>
            </c:numRef>
          </c:val>
          <c:extLst xmlns:c16r2="http://schemas.microsoft.com/office/drawing/2015/06/chart">
            <c:ext xmlns:c16="http://schemas.microsoft.com/office/drawing/2014/chart" uri="{C3380CC4-5D6E-409C-BE32-E72D297353CC}">
              <c16:uniqueId val="{00000001-946D-4B37-98E7-70C1B63A926D}"/>
            </c:ext>
          </c:extLst>
        </c:ser>
        <c:ser>
          <c:idx val="2"/>
          <c:order val="2"/>
          <c:tx>
            <c:strRef>
              <c:f>Feuil1!$D$1</c:f>
              <c:strCache>
                <c:ptCount val="1"/>
                <c:pt idx="0">
                  <c:v>Série 3</c:v>
                </c:pt>
              </c:strCache>
            </c:strRef>
          </c:tx>
          <c:spPr>
            <a:solidFill>
              <a:srgbClr val="FF5D5D"/>
            </a:solidFill>
          </c:spPr>
          <c:invertIfNegative val="0"/>
          <c:cat>
            <c:strRef>
              <c:f>Feuil1!$A$2:$A$5</c:f>
              <c:strCache>
                <c:ptCount val="4"/>
                <c:pt idx="0">
                  <c:v>1er trimestre</c:v>
                </c:pt>
                <c:pt idx="1">
                  <c:v>2ème trimestre</c:v>
                </c:pt>
                <c:pt idx="2">
                  <c:v>3ème trimestre</c:v>
                </c:pt>
                <c:pt idx="3">
                  <c:v>4ème trimestre</c:v>
                </c:pt>
              </c:strCache>
            </c:strRef>
          </c:cat>
          <c:val>
            <c:numRef>
              <c:f>Feuil1!$D$2:$D$5</c:f>
              <c:numCache>
                <c:formatCode>General</c:formatCode>
                <c:ptCount val="4"/>
                <c:pt idx="0">
                  <c:v>2</c:v>
                </c:pt>
                <c:pt idx="1">
                  <c:v>2</c:v>
                </c:pt>
                <c:pt idx="2">
                  <c:v>3</c:v>
                </c:pt>
                <c:pt idx="3">
                  <c:v>5</c:v>
                </c:pt>
              </c:numCache>
            </c:numRef>
          </c:val>
          <c:extLst xmlns:c16r2="http://schemas.microsoft.com/office/drawing/2015/06/chart">
            <c:ext xmlns:c16="http://schemas.microsoft.com/office/drawing/2014/chart" uri="{C3380CC4-5D6E-409C-BE32-E72D297353CC}">
              <c16:uniqueId val="{00000002-946D-4B37-98E7-70C1B63A926D}"/>
            </c:ext>
          </c:extLst>
        </c:ser>
        <c:dLbls>
          <c:showLegendKey val="0"/>
          <c:showVal val="0"/>
          <c:showCatName val="0"/>
          <c:showSerName val="0"/>
          <c:showPercent val="0"/>
          <c:showBubbleSize val="0"/>
        </c:dLbls>
        <c:gapWidth val="150"/>
        <c:axId val="197841664"/>
        <c:axId val="197843200"/>
      </c:barChart>
      <c:catAx>
        <c:axId val="197841664"/>
        <c:scaling>
          <c:orientation val="minMax"/>
        </c:scaling>
        <c:delete val="0"/>
        <c:axPos val="b"/>
        <c:numFmt formatCode="General" sourceLinked="0"/>
        <c:majorTickMark val="out"/>
        <c:minorTickMark val="none"/>
        <c:tickLblPos val="nextTo"/>
        <c:txPr>
          <a:bodyPr/>
          <a:lstStyle/>
          <a:p>
            <a:pPr>
              <a:defRPr sz="1000">
                <a:latin typeface="Arial Narrow" panose="020B0606020202030204" pitchFamily="34" charset="0"/>
              </a:defRPr>
            </a:pPr>
            <a:endParaRPr lang="fr-FR"/>
          </a:p>
        </c:txPr>
        <c:crossAx val="197843200"/>
        <c:crosses val="autoZero"/>
        <c:auto val="1"/>
        <c:lblAlgn val="ctr"/>
        <c:lblOffset val="100"/>
        <c:noMultiLvlLbl val="0"/>
      </c:catAx>
      <c:valAx>
        <c:axId val="197843200"/>
        <c:scaling>
          <c:orientation val="minMax"/>
        </c:scaling>
        <c:delete val="0"/>
        <c:axPos val="l"/>
        <c:majorGridlines/>
        <c:numFmt formatCode="General" sourceLinked="1"/>
        <c:majorTickMark val="out"/>
        <c:minorTickMark val="none"/>
        <c:tickLblPos val="nextTo"/>
        <c:txPr>
          <a:bodyPr/>
          <a:lstStyle/>
          <a:p>
            <a:pPr>
              <a:defRPr sz="600"/>
            </a:pPr>
            <a:endParaRPr lang="fr-FR"/>
          </a:p>
        </c:txPr>
        <c:crossAx val="197841664"/>
        <c:crosses val="autoZero"/>
        <c:crossBetween val="between"/>
      </c:valAx>
    </c:plotArea>
    <c:legend>
      <c:legendPos val="r"/>
      <c:overlay val="0"/>
      <c:txPr>
        <a:bodyPr/>
        <a:lstStyle/>
        <a:p>
          <a:pPr>
            <a:defRPr sz="1000">
              <a:latin typeface="Arial Narrow" panose="020B0606020202030204" pitchFamily="34" charset="0"/>
            </a:defRPr>
          </a:pPr>
          <a:endParaRPr lang="fr-FR"/>
        </a:p>
      </c:txPr>
    </c:legend>
    <c:plotVisOnly val="1"/>
    <c:dispBlanksAs val="gap"/>
    <c:showDLblsOverMax val="0"/>
  </c:chart>
  <c:txPr>
    <a:bodyPr/>
    <a:lstStyle/>
    <a:p>
      <a:pPr>
        <a:defRPr sz="1800"/>
      </a:pPr>
      <a:endParaRPr lang="fr-FR"/>
    </a:p>
  </c:txPr>
  <c:externalData r:id="rId1">
    <c:autoUpdate val="0"/>
  </c:externalData>
</c:chartSpace>
</file>

<file path=ppt/charts/chart35.xml><?xml version="1.0" encoding="utf-8"?>
<c:chartSpace xmlns:c="http://schemas.openxmlformats.org/drawingml/2006/chart" xmlns:a="http://schemas.openxmlformats.org/drawingml/2006/main" xmlns:r="http://schemas.openxmlformats.org/officeDocument/2006/relationships">
  <c:date1904 val="0"/>
  <c:lang val="fr-FR"/>
  <c:roundedCorners val="0"/>
  <mc:AlternateContent xmlns:mc="http://schemas.openxmlformats.org/markup-compatibility/2006">
    <mc:Choice xmlns:c14="http://schemas.microsoft.com/office/drawing/2007/8/2/chart" Requires="c14">
      <c14:style val="105"/>
    </mc:Choice>
    <mc:Fallback>
      <c:style val="5"/>
    </mc:Fallback>
  </mc:AlternateContent>
  <c:chart>
    <c:autoTitleDeleted val="1"/>
    <c:plotArea>
      <c:layout/>
      <c:pieChart>
        <c:varyColors val="1"/>
        <c:ser>
          <c:idx val="0"/>
          <c:order val="0"/>
          <c:tx>
            <c:strRef>
              <c:f>Feuil1!$B$1</c:f>
              <c:strCache>
                <c:ptCount val="1"/>
                <c:pt idx="0">
                  <c:v>Ventes</c:v>
                </c:pt>
              </c:strCache>
            </c:strRef>
          </c:tx>
          <c:dPt>
            <c:idx val="0"/>
            <c:bubble3D val="0"/>
            <c:spPr>
              <a:solidFill>
                <a:schemeClr val="accent3">
                  <a:tint val="58000"/>
                </a:schemeClr>
              </a:solidFill>
              <a:ln w="6350" cap="flat" cmpd="sng" algn="ctr">
                <a:solidFill>
                  <a:schemeClr val="accent3">
                    <a:shade val="50000"/>
                  </a:schemeClr>
                </a:solidFill>
                <a:prstDash val="solid"/>
                <a:round/>
              </a:ln>
              <a:effectLst/>
            </c:spPr>
            <c:extLst xmlns:c16r2="http://schemas.microsoft.com/office/drawing/2015/06/chart">
              <c:ext xmlns:c16="http://schemas.microsoft.com/office/drawing/2014/chart" uri="{C3380CC4-5D6E-409C-BE32-E72D297353CC}">
                <c16:uniqueId val="{00000001-A541-495A-8D59-CE32DAB30A0F}"/>
              </c:ext>
            </c:extLst>
          </c:dPt>
          <c:dPt>
            <c:idx val="1"/>
            <c:bubble3D val="0"/>
            <c:spPr>
              <a:solidFill>
                <a:schemeClr val="accent3">
                  <a:tint val="86000"/>
                </a:schemeClr>
              </a:solidFill>
              <a:ln w="6350" cap="flat" cmpd="sng" algn="ctr">
                <a:solidFill>
                  <a:schemeClr val="accent3">
                    <a:shade val="50000"/>
                  </a:schemeClr>
                </a:solidFill>
                <a:prstDash val="solid"/>
                <a:round/>
              </a:ln>
              <a:effectLst/>
            </c:spPr>
            <c:extLst xmlns:c16r2="http://schemas.microsoft.com/office/drawing/2015/06/chart">
              <c:ext xmlns:c16="http://schemas.microsoft.com/office/drawing/2014/chart" uri="{C3380CC4-5D6E-409C-BE32-E72D297353CC}">
                <c16:uniqueId val="{00000003-A541-495A-8D59-CE32DAB30A0F}"/>
              </c:ext>
            </c:extLst>
          </c:dPt>
          <c:dPt>
            <c:idx val="2"/>
            <c:bubble3D val="0"/>
            <c:spPr>
              <a:solidFill>
                <a:schemeClr val="accent3">
                  <a:shade val="86000"/>
                </a:schemeClr>
              </a:solidFill>
              <a:ln w="6350" cap="flat" cmpd="sng" algn="ctr">
                <a:solidFill>
                  <a:schemeClr val="accent3">
                    <a:shade val="50000"/>
                  </a:schemeClr>
                </a:solidFill>
                <a:prstDash val="solid"/>
                <a:round/>
              </a:ln>
              <a:effectLst/>
            </c:spPr>
            <c:extLst xmlns:c16r2="http://schemas.microsoft.com/office/drawing/2015/06/chart">
              <c:ext xmlns:c16="http://schemas.microsoft.com/office/drawing/2014/chart" uri="{C3380CC4-5D6E-409C-BE32-E72D297353CC}">
                <c16:uniqueId val="{00000005-A541-495A-8D59-CE32DAB30A0F}"/>
              </c:ext>
            </c:extLst>
          </c:dPt>
          <c:dPt>
            <c:idx val="3"/>
            <c:bubble3D val="0"/>
            <c:spPr>
              <a:solidFill>
                <a:schemeClr val="accent3">
                  <a:shade val="58000"/>
                </a:schemeClr>
              </a:solidFill>
              <a:ln w="6350" cap="flat" cmpd="sng" algn="ctr">
                <a:solidFill>
                  <a:schemeClr val="accent3">
                    <a:shade val="50000"/>
                  </a:schemeClr>
                </a:solidFill>
                <a:prstDash val="solid"/>
                <a:round/>
              </a:ln>
              <a:effectLst/>
            </c:spPr>
            <c:extLst xmlns:c16r2="http://schemas.microsoft.com/office/drawing/2015/06/chart">
              <c:ext xmlns:c16="http://schemas.microsoft.com/office/drawing/2014/chart" uri="{C3380CC4-5D6E-409C-BE32-E72D297353CC}">
                <c16:uniqueId val="{00000007-A541-495A-8D59-CE32DAB30A0F}"/>
              </c:ext>
            </c:extLst>
          </c:dPt>
          <c:cat>
            <c:strRef>
              <c:f>Feuil1!$A$2:$A$5</c:f>
              <c:strCache>
                <c:ptCount val="4"/>
                <c:pt idx="0">
                  <c:v>1er trim.</c:v>
                </c:pt>
                <c:pt idx="1">
                  <c:v>2e trim.</c:v>
                </c:pt>
                <c:pt idx="2">
                  <c:v>3e trim.</c:v>
                </c:pt>
                <c:pt idx="3">
                  <c:v>4e trim.</c:v>
                </c:pt>
              </c:strCache>
            </c:strRef>
          </c:cat>
          <c:val>
            <c:numRef>
              <c:f>Feuil1!$B$2:$B$5</c:f>
              <c:numCache>
                <c:formatCode>General</c:formatCode>
                <c:ptCount val="4"/>
                <c:pt idx="0">
                  <c:v>8.1999999999999993</c:v>
                </c:pt>
                <c:pt idx="1">
                  <c:v>6.2</c:v>
                </c:pt>
                <c:pt idx="2">
                  <c:v>4.9000000000000004</c:v>
                </c:pt>
                <c:pt idx="3">
                  <c:v>9.6999999999999993</c:v>
                </c:pt>
              </c:numCache>
            </c:numRef>
          </c:val>
          <c:extLst xmlns:c16r2="http://schemas.microsoft.com/office/drawing/2015/06/chart">
            <c:ext xmlns:c16="http://schemas.microsoft.com/office/drawing/2014/chart" uri="{C3380CC4-5D6E-409C-BE32-E72D297353CC}">
              <c16:uniqueId val="{00000008-A541-495A-8D59-CE32DAB30A0F}"/>
            </c:ext>
          </c:extLst>
        </c:ser>
        <c:dLbls>
          <c:showLegendKey val="0"/>
          <c:showVal val="0"/>
          <c:showCatName val="0"/>
          <c:showSerName val="0"/>
          <c:showPercent val="0"/>
          <c:showBubbleSize val="0"/>
          <c:showLeaderLines val="1"/>
        </c:dLbls>
        <c:firstSliceAng val="0"/>
      </c:pieChart>
      <c:spPr>
        <a:noFill/>
        <a:ln>
          <a:noFill/>
        </a:ln>
        <a:effectLst/>
      </c:spPr>
    </c:plotArea>
    <c:legend>
      <c:legendPos val="r"/>
      <c:overlay val="0"/>
      <c:spPr>
        <a:noFill/>
        <a:ln>
          <a:noFill/>
        </a:ln>
        <a:effectLst/>
      </c:spPr>
      <c:txPr>
        <a:bodyPr rot="0" spcFirstLastPara="1" vertOverflow="ellipsis" vert="horz" wrap="square" anchor="ctr" anchorCtr="1"/>
        <a:lstStyle/>
        <a:p>
          <a:pPr>
            <a:defRPr sz="1000" b="0" i="0" u="none" strike="noStrike" kern="1200" baseline="0">
              <a:solidFill>
                <a:schemeClr val="dk1"/>
              </a:solidFill>
              <a:latin typeface="Arial Narrow" panose="020B0606020202030204" pitchFamily="34" charset="0"/>
              <a:ea typeface="+mn-ea"/>
              <a:cs typeface="+mn-cs"/>
            </a:defRPr>
          </a:pPr>
          <a:endParaRPr lang="fr-FR"/>
        </a:p>
      </c:txPr>
    </c:legend>
    <c:plotVisOnly val="1"/>
    <c:dispBlanksAs val="gap"/>
    <c:showDLblsOverMax val="0"/>
  </c:chart>
  <c:spPr>
    <a:solidFill>
      <a:schemeClr val="lt1"/>
    </a:solidFill>
    <a:ln w="6350" cap="flat" cmpd="sng" algn="ctr">
      <a:noFill/>
      <a:prstDash val="solid"/>
      <a:round/>
    </a:ln>
    <a:effectLst/>
  </c:spPr>
  <c:txPr>
    <a:bodyPr/>
    <a:lstStyle/>
    <a:p>
      <a:pPr>
        <a:defRPr sz="1800"/>
      </a:pPr>
      <a:endParaRPr lang="fr-FR"/>
    </a:p>
  </c:txPr>
  <c:externalData r:id="rId1">
    <c:autoUpdate val="0"/>
  </c:externalData>
</c:chartSpace>
</file>

<file path=ppt/charts/chart36.xml><?xml version="1.0" encoding="utf-8"?>
<c:chartSpace xmlns:c="http://schemas.openxmlformats.org/drawingml/2006/chart" xmlns:a="http://schemas.openxmlformats.org/drawingml/2006/main" xmlns:r="http://schemas.openxmlformats.org/officeDocument/2006/relationships">
  <c:date1904 val="0"/>
  <c:lang val="fr-FR"/>
  <c:roundedCorners val="0"/>
  <mc:AlternateContent xmlns:mc="http://schemas.openxmlformats.org/markup-compatibility/2006">
    <mc:Choice xmlns:c14="http://schemas.microsoft.com/office/drawing/2007/8/2/chart" Requires="c14">
      <c14:style val="106"/>
    </mc:Choice>
    <mc:Fallback>
      <c:style val="6"/>
    </mc:Fallback>
  </mc:AlternateContent>
  <c:chart>
    <c:autoTitleDeleted val="0"/>
    <c:plotArea>
      <c:layout/>
      <c:barChart>
        <c:barDir val="col"/>
        <c:grouping val="clustered"/>
        <c:varyColors val="0"/>
        <c:ser>
          <c:idx val="0"/>
          <c:order val="0"/>
          <c:tx>
            <c:strRef>
              <c:f>Feuil1!$B$1</c:f>
              <c:strCache>
                <c:ptCount val="1"/>
                <c:pt idx="0">
                  <c:v>Série 1</c:v>
                </c:pt>
              </c:strCache>
            </c:strRef>
          </c:tx>
          <c:spPr>
            <a:solidFill>
              <a:schemeClr val="accent4">
                <a:tint val="65000"/>
              </a:schemeClr>
            </a:solidFill>
            <a:ln>
              <a:noFill/>
            </a:ln>
            <a:effectLst/>
          </c:spPr>
          <c:invertIfNegative val="0"/>
          <c:cat>
            <c:strRef>
              <c:f>Feuil1!$A$2:$A$5</c:f>
              <c:strCache>
                <c:ptCount val="4"/>
                <c:pt idx="0">
                  <c:v>1er trimestre</c:v>
                </c:pt>
                <c:pt idx="1">
                  <c:v>2ème trimestre</c:v>
                </c:pt>
                <c:pt idx="2">
                  <c:v>3ème trimestre</c:v>
                </c:pt>
                <c:pt idx="3">
                  <c:v>4ème trimestre</c:v>
                </c:pt>
              </c:strCache>
            </c:strRef>
          </c:cat>
          <c:val>
            <c:numRef>
              <c:f>Feuil1!$B$2:$B$5</c:f>
              <c:numCache>
                <c:formatCode>General</c:formatCode>
                <c:ptCount val="4"/>
                <c:pt idx="0">
                  <c:v>4.3</c:v>
                </c:pt>
                <c:pt idx="1">
                  <c:v>2.5</c:v>
                </c:pt>
                <c:pt idx="2">
                  <c:v>3.5</c:v>
                </c:pt>
                <c:pt idx="3">
                  <c:v>4.5</c:v>
                </c:pt>
              </c:numCache>
            </c:numRef>
          </c:val>
          <c:extLst xmlns:c16r2="http://schemas.microsoft.com/office/drawing/2015/06/chart">
            <c:ext xmlns:c16="http://schemas.microsoft.com/office/drawing/2014/chart" uri="{C3380CC4-5D6E-409C-BE32-E72D297353CC}">
              <c16:uniqueId val="{00000000-D6FD-46FB-B687-124148CD40DF}"/>
            </c:ext>
          </c:extLst>
        </c:ser>
        <c:ser>
          <c:idx val="1"/>
          <c:order val="1"/>
          <c:tx>
            <c:strRef>
              <c:f>Feuil1!$C$1</c:f>
              <c:strCache>
                <c:ptCount val="1"/>
                <c:pt idx="0">
                  <c:v>Série 2</c:v>
                </c:pt>
              </c:strCache>
            </c:strRef>
          </c:tx>
          <c:spPr>
            <a:solidFill>
              <a:schemeClr val="accent4"/>
            </a:solidFill>
            <a:ln>
              <a:noFill/>
            </a:ln>
            <a:effectLst/>
          </c:spPr>
          <c:invertIfNegative val="0"/>
          <c:cat>
            <c:strRef>
              <c:f>Feuil1!$A$2:$A$5</c:f>
              <c:strCache>
                <c:ptCount val="4"/>
                <c:pt idx="0">
                  <c:v>1er trimestre</c:v>
                </c:pt>
                <c:pt idx="1">
                  <c:v>2ème trimestre</c:v>
                </c:pt>
                <c:pt idx="2">
                  <c:v>3ème trimestre</c:v>
                </c:pt>
                <c:pt idx="3">
                  <c:v>4ème trimestre</c:v>
                </c:pt>
              </c:strCache>
            </c:strRef>
          </c:cat>
          <c:val>
            <c:numRef>
              <c:f>Feuil1!$C$2:$C$5</c:f>
              <c:numCache>
                <c:formatCode>General</c:formatCode>
                <c:ptCount val="4"/>
                <c:pt idx="0">
                  <c:v>2.4</c:v>
                </c:pt>
                <c:pt idx="1">
                  <c:v>4.4000000000000004</c:v>
                </c:pt>
                <c:pt idx="2">
                  <c:v>1.8</c:v>
                </c:pt>
                <c:pt idx="3">
                  <c:v>2.8</c:v>
                </c:pt>
              </c:numCache>
            </c:numRef>
          </c:val>
          <c:extLst xmlns:c16r2="http://schemas.microsoft.com/office/drawing/2015/06/chart">
            <c:ext xmlns:c16="http://schemas.microsoft.com/office/drawing/2014/chart" uri="{C3380CC4-5D6E-409C-BE32-E72D297353CC}">
              <c16:uniqueId val="{00000001-D6FD-46FB-B687-124148CD40DF}"/>
            </c:ext>
          </c:extLst>
        </c:ser>
        <c:ser>
          <c:idx val="2"/>
          <c:order val="2"/>
          <c:tx>
            <c:strRef>
              <c:f>Feuil1!$D$1</c:f>
              <c:strCache>
                <c:ptCount val="1"/>
                <c:pt idx="0">
                  <c:v>Série 3</c:v>
                </c:pt>
              </c:strCache>
            </c:strRef>
          </c:tx>
          <c:spPr>
            <a:solidFill>
              <a:schemeClr val="accent4">
                <a:shade val="65000"/>
              </a:schemeClr>
            </a:solidFill>
            <a:ln>
              <a:noFill/>
            </a:ln>
            <a:effectLst/>
          </c:spPr>
          <c:invertIfNegative val="0"/>
          <c:cat>
            <c:strRef>
              <c:f>Feuil1!$A$2:$A$5</c:f>
              <c:strCache>
                <c:ptCount val="4"/>
                <c:pt idx="0">
                  <c:v>1er trimestre</c:v>
                </c:pt>
                <c:pt idx="1">
                  <c:v>2ème trimestre</c:v>
                </c:pt>
                <c:pt idx="2">
                  <c:v>3ème trimestre</c:v>
                </c:pt>
                <c:pt idx="3">
                  <c:v>4ème trimestre</c:v>
                </c:pt>
              </c:strCache>
            </c:strRef>
          </c:cat>
          <c:val>
            <c:numRef>
              <c:f>Feuil1!$D$2:$D$5</c:f>
              <c:numCache>
                <c:formatCode>General</c:formatCode>
                <c:ptCount val="4"/>
                <c:pt idx="0">
                  <c:v>2</c:v>
                </c:pt>
                <c:pt idx="1">
                  <c:v>2</c:v>
                </c:pt>
                <c:pt idx="2">
                  <c:v>3</c:v>
                </c:pt>
                <c:pt idx="3">
                  <c:v>5</c:v>
                </c:pt>
              </c:numCache>
            </c:numRef>
          </c:val>
          <c:extLst xmlns:c16r2="http://schemas.microsoft.com/office/drawing/2015/06/chart">
            <c:ext xmlns:c16="http://schemas.microsoft.com/office/drawing/2014/chart" uri="{C3380CC4-5D6E-409C-BE32-E72D297353CC}">
              <c16:uniqueId val="{00000002-D6FD-46FB-B687-124148CD40DF}"/>
            </c:ext>
          </c:extLst>
        </c:ser>
        <c:dLbls>
          <c:showLegendKey val="0"/>
          <c:showVal val="0"/>
          <c:showCatName val="0"/>
          <c:showSerName val="0"/>
          <c:showPercent val="0"/>
          <c:showBubbleSize val="0"/>
        </c:dLbls>
        <c:gapWidth val="150"/>
        <c:axId val="197605632"/>
        <c:axId val="197615616"/>
      </c:barChart>
      <c:catAx>
        <c:axId val="197605632"/>
        <c:scaling>
          <c:orientation val="minMax"/>
        </c:scaling>
        <c:delete val="0"/>
        <c:axPos val="b"/>
        <c:numFmt formatCode="General" sourceLinked="0"/>
        <c:majorTickMark val="out"/>
        <c:minorTickMark val="none"/>
        <c:tickLblPos val="nextTo"/>
        <c:spPr>
          <a:noFill/>
          <a:ln w="6350" cap="flat" cmpd="sng" algn="ctr">
            <a:solidFill>
              <a:schemeClr val="tx1">
                <a:tint val="75000"/>
              </a:schemeClr>
            </a:solidFill>
            <a:prstDash val="solid"/>
            <a:round/>
          </a:ln>
          <a:effectLst/>
        </c:spPr>
        <c:txPr>
          <a:bodyPr rot="-60000000" spcFirstLastPara="1" vertOverflow="ellipsis" vert="horz" wrap="square" anchor="ctr" anchorCtr="1"/>
          <a:lstStyle/>
          <a:p>
            <a:pPr>
              <a:defRPr sz="1000" b="0" i="0" u="none" strike="noStrike" kern="1200" baseline="0">
                <a:solidFill>
                  <a:schemeClr val="tx1"/>
                </a:solidFill>
                <a:latin typeface="Arial Narrow" panose="020B0606020202030204" pitchFamily="34" charset="0"/>
                <a:ea typeface="+mn-ea"/>
                <a:cs typeface="+mn-cs"/>
              </a:defRPr>
            </a:pPr>
            <a:endParaRPr lang="fr-FR"/>
          </a:p>
        </c:txPr>
        <c:crossAx val="197615616"/>
        <c:crosses val="autoZero"/>
        <c:auto val="1"/>
        <c:lblAlgn val="ctr"/>
        <c:lblOffset val="100"/>
        <c:noMultiLvlLbl val="0"/>
      </c:catAx>
      <c:valAx>
        <c:axId val="197615616"/>
        <c:scaling>
          <c:orientation val="minMax"/>
        </c:scaling>
        <c:delete val="0"/>
        <c:axPos val="l"/>
        <c:majorGridlines>
          <c:spPr>
            <a:ln w="6350" cap="flat" cmpd="sng" algn="ctr">
              <a:solidFill>
                <a:schemeClr val="tx1">
                  <a:tint val="75000"/>
                </a:schemeClr>
              </a:solidFill>
              <a:prstDash val="solid"/>
              <a:round/>
            </a:ln>
            <a:effectLst/>
          </c:spPr>
        </c:majorGridlines>
        <c:numFmt formatCode="General" sourceLinked="1"/>
        <c:majorTickMark val="out"/>
        <c:minorTickMark val="none"/>
        <c:tickLblPos val="nextTo"/>
        <c:spPr>
          <a:noFill/>
          <a:ln w="6350" cap="flat" cmpd="sng" algn="ctr">
            <a:solidFill>
              <a:schemeClr val="tx1">
                <a:tint val="75000"/>
              </a:schemeClr>
            </a:solidFill>
            <a:prstDash val="solid"/>
            <a:round/>
          </a:ln>
          <a:effectLst/>
        </c:spPr>
        <c:txPr>
          <a:bodyPr rot="-60000000" spcFirstLastPara="1" vertOverflow="ellipsis" vert="horz" wrap="square" anchor="ctr" anchorCtr="1"/>
          <a:lstStyle/>
          <a:p>
            <a:pPr>
              <a:defRPr sz="600" b="0" i="0" u="none" strike="noStrike" kern="1200" baseline="0">
                <a:solidFill>
                  <a:schemeClr val="tx1"/>
                </a:solidFill>
                <a:latin typeface="+mn-lt"/>
                <a:ea typeface="+mn-ea"/>
                <a:cs typeface="+mn-cs"/>
              </a:defRPr>
            </a:pPr>
            <a:endParaRPr lang="fr-FR"/>
          </a:p>
        </c:txPr>
        <c:crossAx val="197605632"/>
        <c:crosses val="autoZero"/>
        <c:crossBetween val="between"/>
      </c:valAx>
      <c:spPr>
        <a:noFill/>
        <a:ln>
          <a:noFill/>
        </a:ln>
        <a:effectLst/>
      </c:spPr>
    </c:plotArea>
    <c:legend>
      <c:legendPos val="r"/>
      <c:overlay val="0"/>
      <c:spPr>
        <a:noFill/>
        <a:ln>
          <a:noFill/>
        </a:ln>
        <a:effectLst/>
      </c:spPr>
      <c:txPr>
        <a:bodyPr rot="0" spcFirstLastPara="1" vertOverflow="ellipsis" vert="horz" wrap="square" anchor="ctr" anchorCtr="1"/>
        <a:lstStyle/>
        <a:p>
          <a:pPr>
            <a:defRPr sz="1000" b="0" i="0" u="none" strike="noStrike" kern="1200" baseline="0">
              <a:solidFill>
                <a:schemeClr val="tx1"/>
              </a:solidFill>
              <a:latin typeface="Arial Narrow" panose="020B0606020202030204" pitchFamily="34" charset="0"/>
              <a:ea typeface="+mn-ea"/>
              <a:cs typeface="+mn-cs"/>
            </a:defRPr>
          </a:pPr>
          <a:endParaRPr lang="fr-FR"/>
        </a:p>
      </c:txPr>
    </c:legend>
    <c:plotVisOnly val="1"/>
    <c:dispBlanksAs val="gap"/>
    <c:showDLblsOverMax val="0"/>
  </c:chart>
  <c:spPr>
    <a:noFill/>
    <a:ln w="6350" cap="flat" cmpd="sng" algn="ctr">
      <a:noFill/>
      <a:prstDash val="solid"/>
      <a:miter lim="800000"/>
    </a:ln>
    <a:effectLst/>
  </c:spPr>
  <c:txPr>
    <a:bodyPr/>
    <a:lstStyle/>
    <a:p>
      <a:pPr>
        <a:defRPr sz="1800"/>
      </a:pPr>
      <a:endParaRPr lang="fr-FR"/>
    </a:p>
  </c:txPr>
  <c:externalData r:id="rId1">
    <c:autoUpdate val="0"/>
  </c:externalData>
</c:chartSpace>
</file>

<file path=ppt/charts/chart37.xml><?xml version="1.0" encoding="utf-8"?>
<c:chartSpace xmlns:c="http://schemas.openxmlformats.org/drawingml/2006/chart" xmlns:a="http://schemas.openxmlformats.org/drawingml/2006/main" xmlns:r="http://schemas.openxmlformats.org/officeDocument/2006/relationships">
  <c:date1904 val="0"/>
  <c:lang val="fr-FR"/>
  <c:roundedCorners val="0"/>
  <mc:AlternateContent xmlns:mc="http://schemas.openxmlformats.org/markup-compatibility/2006">
    <mc:Choice xmlns:c14="http://schemas.microsoft.com/office/drawing/2007/8/2/chart" Requires="c14">
      <c14:style val="108"/>
    </mc:Choice>
    <mc:Fallback>
      <c:style val="8"/>
    </mc:Fallback>
  </mc:AlternateContent>
  <c:chart>
    <c:autoTitleDeleted val="1"/>
    <c:plotArea>
      <c:layout/>
      <c:pieChart>
        <c:varyColors val="1"/>
        <c:ser>
          <c:idx val="0"/>
          <c:order val="0"/>
          <c:tx>
            <c:strRef>
              <c:f>Feuil1!$B$1</c:f>
              <c:strCache>
                <c:ptCount val="1"/>
                <c:pt idx="0">
                  <c:v>Ventes</c:v>
                </c:pt>
              </c:strCache>
            </c:strRef>
          </c:tx>
          <c:dPt>
            <c:idx val="0"/>
            <c:bubble3D val="0"/>
            <c:spPr>
              <a:solidFill>
                <a:schemeClr val="accent6">
                  <a:shade val="58000"/>
                </a:schemeClr>
              </a:solidFill>
              <a:ln w="6350" cap="flat" cmpd="sng" algn="ctr">
                <a:solidFill>
                  <a:schemeClr val="accent6">
                    <a:shade val="50000"/>
                  </a:schemeClr>
                </a:solidFill>
                <a:prstDash val="solid"/>
                <a:round/>
              </a:ln>
              <a:effectLst/>
            </c:spPr>
            <c:extLst xmlns:c16r2="http://schemas.microsoft.com/office/drawing/2015/06/chart">
              <c:ext xmlns:c16="http://schemas.microsoft.com/office/drawing/2014/chart" uri="{C3380CC4-5D6E-409C-BE32-E72D297353CC}">
                <c16:uniqueId val="{00000001-01CA-4DA7-AA7E-1F1F64142CC9}"/>
              </c:ext>
            </c:extLst>
          </c:dPt>
          <c:dPt>
            <c:idx val="1"/>
            <c:bubble3D val="0"/>
            <c:spPr>
              <a:solidFill>
                <a:schemeClr val="accent6">
                  <a:shade val="86000"/>
                </a:schemeClr>
              </a:solidFill>
              <a:ln w="6350" cap="flat" cmpd="sng" algn="ctr">
                <a:solidFill>
                  <a:schemeClr val="accent6">
                    <a:shade val="50000"/>
                  </a:schemeClr>
                </a:solidFill>
                <a:prstDash val="solid"/>
                <a:round/>
              </a:ln>
              <a:effectLst/>
            </c:spPr>
            <c:extLst xmlns:c16r2="http://schemas.microsoft.com/office/drawing/2015/06/chart">
              <c:ext xmlns:c16="http://schemas.microsoft.com/office/drawing/2014/chart" uri="{C3380CC4-5D6E-409C-BE32-E72D297353CC}">
                <c16:uniqueId val="{00000003-01CA-4DA7-AA7E-1F1F64142CC9}"/>
              </c:ext>
            </c:extLst>
          </c:dPt>
          <c:dPt>
            <c:idx val="2"/>
            <c:bubble3D val="0"/>
            <c:spPr>
              <a:solidFill>
                <a:schemeClr val="accent6">
                  <a:tint val="86000"/>
                </a:schemeClr>
              </a:solidFill>
              <a:ln w="6350" cap="flat" cmpd="sng" algn="ctr">
                <a:solidFill>
                  <a:schemeClr val="accent6">
                    <a:shade val="50000"/>
                  </a:schemeClr>
                </a:solidFill>
                <a:prstDash val="solid"/>
                <a:round/>
              </a:ln>
              <a:effectLst/>
            </c:spPr>
            <c:extLst xmlns:c16r2="http://schemas.microsoft.com/office/drawing/2015/06/chart">
              <c:ext xmlns:c16="http://schemas.microsoft.com/office/drawing/2014/chart" uri="{C3380CC4-5D6E-409C-BE32-E72D297353CC}">
                <c16:uniqueId val="{00000005-01CA-4DA7-AA7E-1F1F64142CC9}"/>
              </c:ext>
            </c:extLst>
          </c:dPt>
          <c:dPt>
            <c:idx val="3"/>
            <c:bubble3D val="0"/>
            <c:spPr>
              <a:solidFill>
                <a:schemeClr val="accent6">
                  <a:tint val="58000"/>
                </a:schemeClr>
              </a:solidFill>
              <a:ln w="6350" cap="flat" cmpd="sng" algn="ctr">
                <a:solidFill>
                  <a:schemeClr val="accent6">
                    <a:shade val="50000"/>
                  </a:schemeClr>
                </a:solidFill>
                <a:prstDash val="solid"/>
                <a:round/>
              </a:ln>
              <a:effectLst/>
            </c:spPr>
            <c:extLst xmlns:c16r2="http://schemas.microsoft.com/office/drawing/2015/06/chart">
              <c:ext xmlns:c16="http://schemas.microsoft.com/office/drawing/2014/chart" uri="{C3380CC4-5D6E-409C-BE32-E72D297353CC}">
                <c16:uniqueId val="{00000007-01CA-4DA7-AA7E-1F1F64142CC9}"/>
              </c:ext>
            </c:extLst>
          </c:dPt>
          <c:cat>
            <c:strRef>
              <c:f>Feuil1!$A$2:$A$5</c:f>
              <c:strCache>
                <c:ptCount val="4"/>
                <c:pt idx="0">
                  <c:v>1er trim.</c:v>
                </c:pt>
                <c:pt idx="1">
                  <c:v>2e trim.</c:v>
                </c:pt>
                <c:pt idx="2">
                  <c:v>3e trim.</c:v>
                </c:pt>
                <c:pt idx="3">
                  <c:v>4e trim.</c:v>
                </c:pt>
              </c:strCache>
            </c:strRef>
          </c:cat>
          <c:val>
            <c:numRef>
              <c:f>Feuil1!$B$2:$B$5</c:f>
              <c:numCache>
                <c:formatCode>General</c:formatCode>
                <c:ptCount val="4"/>
                <c:pt idx="0">
                  <c:v>8.1999999999999993</c:v>
                </c:pt>
                <c:pt idx="1">
                  <c:v>6.2</c:v>
                </c:pt>
                <c:pt idx="2">
                  <c:v>4.9000000000000004</c:v>
                </c:pt>
                <c:pt idx="3">
                  <c:v>9.6999999999999993</c:v>
                </c:pt>
              </c:numCache>
            </c:numRef>
          </c:val>
          <c:extLst xmlns:c16r2="http://schemas.microsoft.com/office/drawing/2015/06/chart">
            <c:ext xmlns:c16="http://schemas.microsoft.com/office/drawing/2014/chart" uri="{C3380CC4-5D6E-409C-BE32-E72D297353CC}">
              <c16:uniqueId val="{00000008-01CA-4DA7-AA7E-1F1F64142CC9}"/>
            </c:ext>
          </c:extLst>
        </c:ser>
        <c:dLbls>
          <c:showLegendKey val="0"/>
          <c:showVal val="0"/>
          <c:showCatName val="0"/>
          <c:showSerName val="0"/>
          <c:showPercent val="0"/>
          <c:showBubbleSize val="0"/>
          <c:showLeaderLines val="1"/>
        </c:dLbls>
        <c:firstSliceAng val="0"/>
      </c:pieChart>
      <c:spPr>
        <a:noFill/>
        <a:ln>
          <a:noFill/>
        </a:ln>
        <a:effectLst/>
      </c:spPr>
    </c:plotArea>
    <c:legend>
      <c:legendPos val="r"/>
      <c:overlay val="0"/>
      <c:spPr>
        <a:noFill/>
        <a:ln>
          <a:noFill/>
        </a:ln>
        <a:effectLst/>
      </c:spPr>
      <c:txPr>
        <a:bodyPr rot="0" spcFirstLastPara="1" vertOverflow="ellipsis" vert="horz" wrap="square" anchor="ctr" anchorCtr="1"/>
        <a:lstStyle/>
        <a:p>
          <a:pPr>
            <a:defRPr sz="1000" b="0" i="0" u="none" strike="noStrike" kern="1200" baseline="0">
              <a:solidFill>
                <a:schemeClr val="dk1"/>
              </a:solidFill>
              <a:latin typeface="Arial Narrow" panose="020B0606020202030204" pitchFamily="34" charset="0"/>
              <a:ea typeface="+mn-ea"/>
              <a:cs typeface="+mn-cs"/>
            </a:defRPr>
          </a:pPr>
          <a:endParaRPr lang="fr-FR"/>
        </a:p>
      </c:txPr>
    </c:legend>
    <c:plotVisOnly val="1"/>
    <c:dispBlanksAs val="gap"/>
    <c:showDLblsOverMax val="0"/>
  </c:chart>
  <c:spPr>
    <a:solidFill>
      <a:schemeClr val="lt1"/>
    </a:solidFill>
    <a:ln w="6350" cap="flat" cmpd="sng" algn="ctr">
      <a:noFill/>
      <a:prstDash val="solid"/>
      <a:round/>
    </a:ln>
    <a:effectLst/>
  </c:spPr>
  <c:txPr>
    <a:bodyPr/>
    <a:lstStyle/>
    <a:p>
      <a:pPr>
        <a:defRPr sz="1800"/>
      </a:pPr>
      <a:endParaRPr lang="fr-FR"/>
    </a:p>
  </c:txPr>
  <c:externalData r:id="rId1">
    <c:autoUpdate val="0"/>
  </c:externalData>
</c:chartSpace>
</file>

<file path=ppt/charts/chart38.xml><?xml version="1.0" encoding="utf-8"?>
<c:chartSpace xmlns:c="http://schemas.openxmlformats.org/drawingml/2006/chart" xmlns:a="http://schemas.openxmlformats.org/drawingml/2006/main" xmlns:r="http://schemas.openxmlformats.org/officeDocument/2006/relationships">
  <c:date1904 val="0"/>
  <c:lang val="fr-FR"/>
  <c:roundedCorners val="0"/>
  <mc:AlternateContent xmlns:mc="http://schemas.openxmlformats.org/markup-compatibility/2006">
    <mc:Choice xmlns:c14="http://schemas.microsoft.com/office/drawing/2007/8/2/chart" Requires="c14">
      <c14:style val="108"/>
    </mc:Choice>
    <mc:Fallback>
      <c:style val="8"/>
    </mc:Fallback>
  </mc:AlternateContent>
  <c:chart>
    <c:autoTitleDeleted val="0"/>
    <c:plotArea>
      <c:layout/>
      <c:barChart>
        <c:barDir val="col"/>
        <c:grouping val="clustered"/>
        <c:varyColors val="0"/>
        <c:ser>
          <c:idx val="0"/>
          <c:order val="0"/>
          <c:tx>
            <c:strRef>
              <c:f>Feuil1!$B$1</c:f>
              <c:strCache>
                <c:ptCount val="1"/>
                <c:pt idx="0">
                  <c:v>Série 1</c:v>
                </c:pt>
              </c:strCache>
            </c:strRef>
          </c:tx>
          <c:spPr>
            <a:solidFill>
              <a:srgbClr val="C00000"/>
            </a:solidFill>
          </c:spPr>
          <c:invertIfNegative val="0"/>
          <c:cat>
            <c:strRef>
              <c:f>Feuil1!$A$2:$A$5</c:f>
              <c:strCache>
                <c:ptCount val="4"/>
                <c:pt idx="0">
                  <c:v>1er trimestre</c:v>
                </c:pt>
                <c:pt idx="1">
                  <c:v>2ème trimestre</c:v>
                </c:pt>
                <c:pt idx="2">
                  <c:v>3ème trimestre</c:v>
                </c:pt>
                <c:pt idx="3">
                  <c:v>4ème trimestre</c:v>
                </c:pt>
              </c:strCache>
            </c:strRef>
          </c:cat>
          <c:val>
            <c:numRef>
              <c:f>Feuil1!$B$2:$B$5</c:f>
              <c:numCache>
                <c:formatCode>General</c:formatCode>
                <c:ptCount val="4"/>
                <c:pt idx="0">
                  <c:v>4.3</c:v>
                </c:pt>
                <c:pt idx="1">
                  <c:v>2.5</c:v>
                </c:pt>
                <c:pt idx="2">
                  <c:v>3.5</c:v>
                </c:pt>
                <c:pt idx="3">
                  <c:v>4.5</c:v>
                </c:pt>
              </c:numCache>
            </c:numRef>
          </c:val>
          <c:extLst xmlns:c16r2="http://schemas.microsoft.com/office/drawing/2015/06/chart">
            <c:ext xmlns:c16="http://schemas.microsoft.com/office/drawing/2014/chart" uri="{C3380CC4-5D6E-409C-BE32-E72D297353CC}">
              <c16:uniqueId val="{00000000-CD75-4139-8072-335606CD8296}"/>
            </c:ext>
          </c:extLst>
        </c:ser>
        <c:ser>
          <c:idx val="1"/>
          <c:order val="1"/>
          <c:tx>
            <c:strRef>
              <c:f>Feuil1!$C$1</c:f>
              <c:strCache>
                <c:ptCount val="1"/>
                <c:pt idx="0">
                  <c:v>Série 2</c:v>
                </c:pt>
              </c:strCache>
            </c:strRef>
          </c:tx>
          <c:spPr>
            <a:solidFill>
              <a:srgbClr val="FF0000"/>
            </a:solidFill>
          </c:spPr>
          <c:invertIfNegative val="0"/>
          <c:cat>
            <c:strRef>
              <c:f>Feuil1!$A$2:$A$5</c:f>
              <c:strCache>
                <c:ptCount val="4"/>
                <c:pt idx="0">
                  <c:v>1er trimestre</c:v>
                </c:pt>
                <c:pt idx="1">
                  <c:v>2ème trimestre</c:v>
                </c:pt>
                <c:pt idx="2">
                  <c:v>3ème trimestre</c:v>
                </c:pt>
                <c:pt idx="3">
                  <c:v>4ème trimestre</c:v>
                </c:pt>
              </c:strCache>
            </c:strRef>
          </c:cat>
          <c:val>
            <c:numRef>
              <c:f>Feuil1!$C$2:$C$5</c:f>
              <c:numCache>
                <c:formatCode>General</c:formatCode>
                <c:ptCount val="4"/>
                <c:pt idx="0">
                  <c:v>2.4</c:v>
                </c:pt>
                <c:pt idx="1">
                  <c:v>4.4000000000000004</c:v>
                </c:pt>
                <c:pt idx="2">
                  <c:v>1.8</c:v>
                </c:pt>
                <c:pt idx="3">
                  <c:v>2.8</c:v>
                </c:pt>
              </c:numCache>
            </c:numRef>
          </c:val>
          <c:extLst xmlns:c16r2="http://schemas.microsoft.com/office/drawing/2015/06/chart">
            <c:ext xmlns:c16="http://schemas.microsoft.com/office/drawing/2014/chart" uri="{C3380CC4-5D6E-409C-BE32-E72D297353CC}">
              <c16:uniqueId val="{00000001-CD75-4139-8072-335606CD8296}"/>
            </c:ext>
          </c:extLst>
        </c:ser>
        <c:ser>
          <c:idx val="2"/>
          <c:order val="2"/>
          <c:tx>
            <c:strRef>
              <c:f>Feuil1!$D$1</c:f>
              <c:strCache>
                <c:ptCount val="1"/>
                <c:pt idx="0">
                  <c:v>Série 3</c:v>
                </c:pt>
              </c:strCache>
            </c:strRef>
          </c:tx>
          <c:spPr>
            <a:solidFill>
              <a:srgbClr val="FF5D5D"/>
            </a:solidFill>
          </c:spPr>
          <c:invertIfNegative val="0"/>
          <c:cat>
            <c:strRef>
              <c:f>Feuil1!$A$2:$A$5</c:f>
              <c:strCache>
                <c:ptCount val="4"/>
                <c:pt idx="0">
                  <c:v>1er trimestre</c:v>
                </c:pt>
                <c:pt idx="1">
                  <c:v>2ème trimestre</c:v>
                </c:pt>
                <c:pt idx="2">
                  <c:v>3ème trimestre</c:v>
                </c:pt>
                <c:pt idx="3">
                  <c:v>4ème trimestre</c:v>
                </c:pt>
              </c:strCache>
            </c:strRef>
          </c:cat>
          <c:val>
            <c:numRef>
              <c:f>Feuil1!$D$2:$D$5</c:f>
              <c:numCache>
                <c:formatCode>General</c:formatCode>
                <c:ptCount val="4"/>
                <c:pt idx="0">
                  <c:v>2</c:v>
                </c:pt>
                <c:pt idx="1">
                  <c:v>2</c:v>
                </c:pt>
                <c:pt idx="2">
                  <c:v>3</c:v>
                </c:pt>
                <c:pt idx="3">
                  <c:v>5</c:v>
                </c:pt>
              </c:numCache>
            </c:numRef>
          </c:val>
          <c:extLst xmlns:c16r2="http://schemas.microsoft.com/office/drawing/2015/06/chart">
            <c:ext xmlns:c16="http://schemas.microsoft.com/office/drawing/2014/chart" uri="{C3380CC4-5D6E-409C-BE32-E72D297353CC}">
              <c16:uniqueId val="{00000002-CD75-4139-8072-335606CD8296}"/>
            </c:ext>
          </c:extLst>
        </c:ser>
        <c:dLbls>
          <c:showLegendKey val="0"/>
          <c:showVal val="0"/>
          <c:showCatName val="0"/>
          <c:showSerName val="0"/>
          <c:showPercent val="0"/>
          <c:showBubbleSize val="0"/>
        </c:dLbls>
        <c:gapWidth val="150"/>
        <c:axId val="196494848"/>
        <c:axId val="196496384"/>
      </c:barChart>
      <c:catAx>
        <c:axId val="196494848"/>
        <c:scaling>
          <c:orientation val="minMax"/>
        </c:scaling>
        <c:delete val="0"/>
        <c:axPos val="b"/>
        <c:numFmt formatCode="General" sourceLinked="0"/>
        <c:majorTickMark val="out"/>
        <c:minorTickMark val="none"/>
        <c:tickLblPos val="nextTo"/>
        <c:txPr>
          <a:bodyPr/>
          <a:lstStyle/>
          <a:p>
            <a:pPr>
              <a:defRPr sz="1000">
                <a:latin typeface="Arial Narrow" panose="020B0606020202030204" pitchFamily="34" charset="0"/>
              </a:defRPr>
            </a:pPr>
            <a:endParaRPr lang="fr-FR"/>
          </a:p>
        </c:txPr>
        <c:crossAx val="196496384"/>
        <c:crosses val="autoZero"/>
        <c:auto val="1"/>
        <c:lblAlgn val="ctr"/>
        <c:lblOffset val="100"/>
        <c:noMultiLvlLbl val="0"/>
      </c:catAx>
      <c:valAx>
        <c:axId val="196496384"/>
        <c:scaling>
          <c:orientation val="minMax"/>
        </c:scaling>
        <c:delete val="0"/>
        <c:axPos val="l"/>
        <c:majorGridlines/>
        <c:numFmt formatCode="General" sourceLinked="1"/>
        <c:majorTickMark val="out"/>
        <c:minorTickMark val="none"/>
        <c:tickLblPos val="nextTo"/>
        <c:txPr>
          <a:bodyPr/>
          <a:lstStyle/>
          <a:p>
            <a:pPr>
              <a:defRPr sz="600"/>
            </a:pPr>
            <a:endParaRPr lang="fr-FR"/>
          </a:p>
        </c:txPr>
        <c:crossAx val="196494848"/>
        <c:crosses val="autoZero"/>
        <c:crossBetween val="between"/>
      </c:valAx>
    </c:plotArea>
    <c:legend>
      <c:legendPos val="r"/>
      <c:overlay val="0"/>
      <c:txPr>
        <a:bodyPr/>
        <a:lstStyle/>
        <a:p>
          <a:pPr>
            <a:defRPr sz="1000">
              <a:latin typeface="Arial Narrow" panose="020B0606020202030204" pitchFamily="34" charset="0"/>
            </a:defRPr>
          </a:pPr>
          <a:endParaRPr lang="fr-FR"/>
        </a:p>
      </c:txPr>
    </c:legend>
    <c:plotVisOnly val="1"/>
    <c:dispBlanksAs val="gap"/>
    <c:showDLblsOverMax val="0"/>
  </c:chart>
  <c:txPr>
    <a:bodyPr/>
    <a:lstStyle/>
    <a:p>
      <a:pPr>
        <a:defRPr sz="1800"/>
      </a:pPr>
      <a:endParaRPr lang="fr-FR"/>
    </a:p>
  </c:txPr>
  <c:externalData r:id="rId1">
    <c:autoUpdate val="0"/>
  </c:externalData>
</c:chartSpace>
</file>

<file path=ppt/charts/chart39.xml><?xml version="1.0" encoding="utf-8"?>
<c:chartSpace xmlns:c="http://schemas.openxmlformats.org/drawingml/2006/chart" xmlns:a="http://schemas.openxmlformats.org/drawingml/2006/main" xmlns:r="http://schemas.openxmlformats.org/officeDocument/2006/relationships">
  <c:date1904 val="0"/>
  <c:lang val="fr-FR"/>
  <c:roundedCorners val="0"/>
  <mc:AlternateContent xmlns:mc="http://schemas.openxmlformats.org/markup-compatibility/2006">
    <mc:Choice xmlns:c14="http://schemas.microsoft.com/office/drawing/2007/8/2/chart" Requires="c14">
      <c14:style val="105"/>
    </mc:Choice>
    <mc:Fallback>
      <c:style val="5"/>
    </mc:Fallback>
  </mc:AlternateContent>
  <c:chart>
    <c:autoTitleDeleted val="1"/>
    <c:plotArea>
      <c:layout/>
      <c:pieChart>
        <c:varyColors val="1"/>
        <c:ser>
          <c:idx val="0"/>
          <c:order val="0"/>
          <c:tx>
            <c:strRef>
              <c:f>Feuil1!$B$1</c:f>
              <c:strCache>
                <c:ptCount val="1"/>
                <c:pt idx="0">
                  <c:v>Ventes</c:v>
                </c:pt>
              </c:strCache>
            </c:strRef>
          </c:tx>
          <c:dPt>
            <c:idx val="0"/>
            <c:bubble3D val="0"/>
            <c:spPr>
              <a:solidFill>
                <a:schemeClr val="accent3">
                  <a:tint val="58000"/>
                </a:schemeClr>
              </a:solidFill>
              <a:ln w="6350" cap="flat" cmpd="sng" algn="ctr">
                <a:solidFill>
                  <a:schemeClr val="accent3">
                    <a:shade val="50000"/>
                  </a:schemeClr>
                </a:solidFill>
                <a:prstDash val="solid"/>
                <a:round/>
              </a:ln>
              <a:effectLst/>
            </c:spPr>
            <c:extLst xmlns:c16r2="http://schemas.microsoft.com/office/drawing/2015/06/chart">
              <c:ext xmlns:c16="http://schemas.microsoft.com/office/drawing/2014/chart" uri="{C3380CC4-5D6E-409C-BE32-E72D297353CC}">
                <c16:uniqueId val="{00000001-CD97-4CE0-B3D5-2481FAAD41DD}"/>
              </c:ext>
            </c:extLst>
          </c:dPt>
          <c:dPt>
            <c:idx val="1"/>
            <c:bubble3D val="0"/>
            <c:spPr>
              <a:solidFill>
                <a:schemeClr val="accent3">
                  <a:tint val="86000"/>
                </a:schemeClr>
              </a:solidFill>
              <a:ln w="6350" cap="flat" cmpd="sng" algn="ctr">
                <a:solidFill>
                  <a:schemeClr val="accent3">
                    <a:shade val="50000"/>
                  </a:schemeClr>
                </a:solidFill>
                <a:prstDash val="solid"/>
                <a:round/>
              </a:ln>
              <a:effectLst/>
            </c:spPr>
            <c:extLst xmlns:c16r2="http://schemas.microsoft.com/office/drawing/2015/06/chart">
              <c:ext xmlns:c16="http://schemas.microsoft.com/office/drawing/2014/chart" uri="{C3380CC4-5D6E-409C-BE32-E72D297353CC}">
                <c16:uniqueId val="{00000003-CD97-4CE0-B3D5-2481FAAD41DD}"/>
              </c:ext>
            </c:extLst>
          </c:dPt>
          <c:dPt>
            <c:idx val="2"/>
            <c:bubble3D val="0"/>
            <c:spPr>
              <a:solidFill>
                <a:schemeClr val="accent3">
                  <a:shade val="86000"/>
                </a:schemeClr>
              </a:solidFill>
              <a:ln w="6350" cap="flat" cmpd="sng" algn="ctr">
                <a:solidFill>
                  <a:schemeClr val="accent3">
                    <a:shade val="50000"/>
                  </a:schemeClr>
                </a:solidFill>
                <a:prstDash val="solid"/>
                <a:round/>
              </a:ln>
              <a:effectLst/>
            </c:spPr>
            <c:extLst xmlns:c16r2="http://schemas.microsoft.com/office/drawing/2015/06/chart">
              <c:ext xmlns:c16="http://schemas.microsoft.com/office/drawing/2014/chart" uri="{C3380CC4-5D6E-409C-BE32-E72D297353CC}">
                <c16:uniqueId val="{00000005-CD97-4CE0-B3D5-2481FAAD41DD}"/>
              </c:ext>
            </c:extLst>
          </c:dPt>
          <c:dPt>
            <c:idx val="3"/>
            <c:bubble3D val="0"/>
            <c:spPr>
              <a:solidFill>
                <a:schemeClr val="accent3">
                  <a:shade val="58000"/>
                </a:schemeClr>
              </a:solidFill>
              <a:ln w="6350" cap="flat" cmpd="sng" algn="ctr">
                <a:solidFill>
                  <a:schemeClr val="accent3">
                    <a:shade val="50000"/>
                  </a:schemeClr>
                </a:solidFill>
                <a:prstDash val="solid"/>
                <a:round/>
              </a:ln>
              <a:effectLst/>
            </c:spPr>
            <c:extLst xmlns:c16r2="http://schemas.microsoft.com/office/drawing/2015/06/chart">
              <c:ext xmlns:c16="http://schemas.microsoft.com/office/drawing/2014/chart" uri="{C3380CC4-5D6E-409C-BE32-E72D297353CC}">
                <c16:uniqueId val="{00000007-CD97-4CE0-B3D5-2481FAAD41DD}"/>
              </c:ext>
            </c:extLst>
          </c:dPt>
          <c:cat>
            <c:strRef>
              <c:f>Feuil1!$A$2:$A$5</c:f>
              <c:strCache>
                <c:ptCount val="4"/>
                <c:pt idx="0">
                  <c:v>1er trim.</c:v>
                </c:pt>
                <c:pt idx="1">
                  <c:v>2e trim.</c:v>
                </c:pt>
                <c:pt idx="2">
                  <c:v>3e trim.</c:v>
                </c:pt>
                <c:pt idx="3">
                  <c:v>4e trim.</c:v>
                </c:pt>
              </c:strCache>
            </c:strRef>
          </c:cat>
          <c:val>
            <c:numRef>
              <c:f>Feuil1!$B$2:$B$5</c:f>
              <c:numCache>
                <c:formatCode>General</c:formatCode>
                <c:ptCount val="4"/>
                <c:pt idx="0">
                  <c:v>8.1999999999999993</c:v>
                </c:pt>
                <c:pt idx="1">
                  <c:v>6.2</c:v>
                </c:pt>
                <c:pt idx="2">
                  <c:v>4.9000000000000004</c:v>
                </c:pt>
                <c:pt idx="3">
                  <c:v>9.6999999999999993</c:v>
                </c:pt>
              </c:numCache>
            </c:numRef>
          </c:val>
          <c:extLst xmlns:c16r2="http://schemas.microsoft.com/office/drawing/2015/06/chart">
            <c:ext xmlns:c16="http://schemas.microsoft.com/office/drawing/2014/chart" uri="{C3380CC4-5D6E-409C-BE32-E72D297353CC}">
              <c16:uniqueId val="{00000008-CD97-4CE0-B3D5-2481FAAD41DD}"/>
            </c:ext>
          </c:extLst>
        </c:ser>
        <c:dLbls>
          <c:showLegendKey val="0"/>
          <c:showVal val="0"/>
          <c:showCatName val="0"/>
          <c:showSerName val="0"/>
          <c:showPercent val="0"/>
          <c:showBubbleSize val="0"/>
          <c:showLeaderLines val="1"/>
        </c:dLbls>
        <c:firstSliceAng val="0"/>
      </c:pieChart>
      <c:spPr>
        <a:noFill/>
        <a:ln>
          <a:noFill/>
        </a:ln>
        <a:effectLst/>
      </c:spPr>
    </c:plotArea>
    <c:legend>
      <c:legendPos val="r"/>
      <c:overlay val="0"/>
      <c:spPr>
        <a:noFill/>
        <a:ln>
          <a:noFill/>
        </a:ln>
        <a:effectLst/>
      </c:spPr>
      <c:txPr>
        <a:bodyPr rot="0" spcFirstLastPara="1" vertOverflow="ellipsis" vert="horz" wrap="square" anchor="ctr" anchorCtr="1"/>
        <a:lstStyle/>
        <a:p>
          <a:pPr>
            <a:defRPr sz="1000" b="0" i="0" u="none" strike="noStrike" kern="1200" baseline="0">
              <a:solidFill>
                <a:schemeClr val="dk1"/>
              </a:solidFill>
              <a:latin typeface="Arial Narrow" panose="020B0606020202030204" pitchFamily="34" charset="0"/>
              <a:ea typeface="+mn-ea"/>
              <a:cs typeface="+mn-cs"/>
            </a:defRPr>
          </a:pPr>
          <a:endParaRPr lang="fr-FR"/>
        </a:p>
      </c:txPr>
    </c:legend>
    <c:plotVisOnly val="1"/>
    <c:dispBlanksAs val="gap"/>
    <c:showDLblsOverMax val="0"/>
  </c:chart>
  <c:spPr>
    <a:solidFill>
      <a:schemeClr val="lt1"/>
    </a:solidFill>
    <a:ln w="6350" cap="flat" cmpd="sng" algn="ctr">
      <a:noFill/>
      <a:prstDash val="solid"/>
      <a:round/>
    </a:ln>
    <a:effectLst/>
  </c:spPr>
  <c:txPr>
    <a:bodyPr/>
    <a:lstStyle/>
    <a:p>
      <a:pPr>
        <a:defRPr sz="1800"/>
      </a:pPr>
      <a:endParaRPr lang="fr-FR"/>
    </a:p>
  </c:txPr>
  <c:externalData r:id="rId1">
    <c:autoUpdate val="0"/>
  </c:externalData>
</c:chartSpace>
</file>

<file path=ppt/charts/chart40.xml><?xml version="1.0" encoding="utf-8"?>
<c:chartSpace xmlns:c="http://schemas.openxmlformats.org/drawingml/2006/chart" xmlns:a="http://schemas.openxmlformats.org/drawingml/2006/main" xmlns:r="http://schemas.openxmlformats.org/officeDocument/2006/relationships">
  <c:date1904 val="0"/>
  <c:lang val="fr-FR"/>
  <c:roundedCorners val="0"/>
  <mc:AlternateContent xmlns:mc="http://schemas.openxmlformats.org/markup-compatibility/2006">
    <mc:Choice xmlns:c14="http://schemas.microsoft.com/office/drawing/2007/8/2/chart" Requires="c14">
      <c14:style val="106"/>
    </mc:Choice>
    <mc:Fallback>
      <c:style val="6"/>
    </mc:Fallback>
  </mc:AlternateContent>
  <c:chart>
    <c:autoTitleDeleted val="0"/>
    <c:plotArea>
      <c:layout/>
      <c:barChart>
        <c:barDir val="col"/>
        <c:grouping val="clustered"/>
        <c:varyColors val="0"/>
        <c:ser>
          <c:idx val="0"/>
          <c:order val="0"/>
          <c:tx>
            <c:strRef>
              <c:f>Feuil1!$B$1</c:f>
              <c:strCache>
                <c:ptCount val="1"/>
                <c:pt idx="0">
                  <c:v>Série 1</c:v>
                </c:pt>
              </c:strCache>
            </c:strRef>
          </c:tx>
          <c:spPr>
            <a:solidFill>
              <a:schemeClr val="accent4">
                <a:tint val="65000"/>
              </a:schemeClr>
            </a:solidFill>
            <a:ln>
              <a:noFill/>
            </a:ln>
            <a:effectLst/>
          </c:spPr>
          <c:invertIfNegative val="0"/>
          <c:cat>
            <c:strRef>
              <c:f>Feuil1!$A$2:$A$5</c:f>
              <c:strCache>
                <c:ptCount val="4"/>
                <c:pt idx="0">
                  <c:v>1er trimestre</c:v>
                </c:pt>
                <c:pt idx="1">
                  <c:v>2ème trimestre</c:v>
                </c:pt>
                <c:pt idx="2">
                  <c:v>3ème trimestre</c:v>
                </c:pt>
                <c:pt idx="3">
                  <c:v>4ème trimestre</c:v>
                </c:pt>
              </c:strCache>
            </c:strRef>
          </c:cat>
          <c:val>
            <c:numRef>
              <c:f>Feuil1!$B$2:$B$5</c:f>
              <c:numCache>
                <c:formatCode>General</c:formatCode>
                <c:ptCount val="4"/>
                <c:pt idx="0">
                  <c:v>4.3</c:v>
                </c:pt>
                <c:pt idx="1">
                  <c:v>2.5</c:v>
                </c:pt>
                <c:pt idx="2">
                  <c:v>3.5</c:v>
                </c:pt>
                <c:pt idx="3">
                  <c:v>4.5</c:v>
                </c:pt>
              </c:numCache>
            </c:numRef>
          </c:val>
          <c:extLst xmlns:c16r2="http://schemas.microsoft.com/office/drawing/2015/06/chart">
            <c:ext xmlns:c16="http://schemas.microsoft.com/office/drawing/2014/chart" uri="{C3380CC4-5D6E-409C-BE32-E72D297353CC}">
              <c16:uniqueId val="{00000000-3A2B-45D0-9125-45B8F52AE008}"/>
            </c:ext>
          </c:extLst>
        </c:ser>
        <c:ser>
          <c:idx val="1"/>
          <c:order val="1"/>
          <c:tx>
            <c:strRef>
              <c:f>Feuil1!$C$1</c:f>
              <c:strCache>
                <c:ptCount val="1"/>
                <c:pt idx="0">
                  <c:v>Série 2</c:v>
                </c:pt>
              </c:strCache>
            </c:strRef>
          </c:tx>
          <c:spPr>
            <a:solidFill>
              <a:schemeClr val="accent4"/>
            </a:solidFill>
            <a:ln>
              <a:noFill/>
            </a:ln>
            <a:effectLst/>
          </c:spPr>
          <c:invertIfNegative val="0"/>
          <c:cat>
            <c:strRef>
              <c:f>Feuil1!$A$2:$A$5</c:f>
              <c:strCache>
                <c:ptCount val="4"/>
                <c:pt idx="0">
                  <c:v>1er trimestre</c:v>
                </c:pt>
                <c:pt idx="1">
                  <c:v>2ème trimestre</c:v>
                </c:pt>
                <c:pt idx="2">
                  <c:v>3ème trimestre</c:v>
                </c:pt>
                <c:pt idx="3">
                  <c:v>4ème trimestre</c:v>
                </c:pt>
              </c:strCache>
            </c:strRef>
          </c:cat>
          <c:val>
            <c:numRef>
              <c:f>Feuil1!$C$2:$C$5</c:f>
              <c:numCache>
                <c:formatCode>General</c:formatCode>
                <c:ptCount val="4"/>
                <c:pt idx="0">
                  <c:v>2.4</c:v>
                </c:pt>
                <c:pt idx="1">
                  <c:v>4.4000000000000004</c:v>
                </c:pt>
                <c:pt idx="2">
                  <c:v>1.8</c:v>
                </c:pt>
                <c:pt idx="3">
                  <c:v>2.8</c:v>
                </c:pt>
              </c:numCache>
            </c:numRef>
          </c:val>
          <c:extLst xmlns:c16r2="http://schemas.microsoft.com/office/drawing/2015/06/chart">
            <c:ext xmlns:c16="http://schemas.microsoft.com/office/drawing/2014/chart" uri="{C3380CC4-5D6E-409C-BE32-E72D297353CC}">
              <c16:uniqueId val="{00000001-3A2B-45D0-9125-45B8F52AE008}"/>
            </c:ext>
          </c:extLst>
        </c:ser>
        <c:ser>
          <c:idx val="2"/>
          <c:order val="2"/>
          <c:tx>
            <c:strRef>
              <c:f>Feuil1!$D$1</c:f>
              <c:strCache>
                <c:ptCount val="1"/>
                <c:pt idx="0">
                  <c:v>Série 3</c:v>
                </c:pt>
              </c:strCache>
            </c:strRef>
          </c:tx>
          <c:spPr>
            <a:solidFill>
              <a:schemeClr val="accent4">
                <a:shade val="65000"/>
              </a:schemeClr>
            </a:solidFill>
            <a:ln>
              <a:noFill/>
            </a:ln>
            <a:effectLst/>
          </c:spPr>
          <c:invertIfNegative val="0"/>
          <c:cat>
            <c:strRef>
              <c:f>Feuil1!$A$2:$A$5</c:f>
              <c:strCache>
                <c:ptCount val="4"/>
                <c:pt idx="0">
                  <c:v>1er trimestre</c:v>
                </c:pt>
                <c:pt idx="1">
                  <c:v>2ème trimestre</c:v>
                </c:pt>
                <c:pt idx="2">
                  <c:v>3ème trimestre</c:v>
                </c:pt>
                <c:pt idx="3">
                  <c:v>4ème trimestre</c:v>
                </c:pt>
              </c:strCache>
            </c:strRef>
          </c:cat>
          <c:val>
            <c:numRef>
              <c:f>Feuil1!$D$2:$D$5</c:f>
              <c:numCache>
                <c:formatCode>General</c:formatCode>
                <c:ptCount val="4"/>
                <c:pt idx="0">
                  <c:v>2</c:v>
                </c:pt>
                <c:pt idx="1">
                  <c:v>2</c:v>
                </c:pt>
                <c:pt idx="2">
                  <c:v>3</c:v>
                </c:pt>
                <c:pt idx="3">
                  <c:v>5</c:v>
                </c:pt>
              </c:numCache>
            </c:numRef>
          </c:val>
          <c:extLst xmlns:c16r2="http://schemas.microsoft.com/office/drawing/2015/06/chart">
            <c:ext xmlns:c16="http://schemas.microsoft.com/office/drawing/2014/chart" uri="{C3380CC4-5D6E-409C-BE32-E72D297353CC}">
              <c16:uniqueId val="{00000002-3A2B-45D0-9125-45B8F52AE008}"/>
            </c:ext>
          </c:extLst>
        </c:ser>
        <c:dLbls>
          <c:showLegendKey val="0"/>
          <c:showVal val="0"/>
          <c:showCatName val="0"/>
          <c:showSerName val="0"/>
          <c:showPercent val="0"/>
          <c:showBubbleSize val="0"/>
        </c:dLbls>
        <c:gapWidth val="150"/>
        <c:axId val="196635648"/>
        <c:axId val="196645632"/>
      </c:barChart>
      <c:catAx>
        <c:axId val="196635648"/>
        <c:scaling>
          <c:orientation val="minMax"/>
        </c:scaling>
        <c:delete val="0"/>
        <c:axPos val="b"/>
        <c:numFmt formatCode="General" sourceLinked="0"/>
        <c:majorTickMark val="out"/>
        <c:minorTickMark val="none"/>
        <c:tickLblPos val="nextTo"/>
        <c:spPr>
          <a:noFill/>
          <a:ln w="6350" cap="flat" cmpd="sng" algn="ctr">
            <a:solidFill>
              <a:schemeClr val="tx1">
                <a:tint val="75000"/>
              </a:schemeClr>
            </a:solidFill>
            <a:prstDash val="solid"/>
            <a:round/>
          </a:ln>
          <a:effectLst/>
        </c:spPr>
        <c:txPr>
          <a:bodyPr rot="-60000000" spcFirstLastPara="1" vertOverflow="ellipsis" vert="horz" wrap="square" anchor="ctr" anchorCtr="1"/>
          <a:lstStyle/>
          <a:p>
            <a:pPr>
              <a:defRPr sz="1000" b="0" i="0" u="none" strike="noStrike" kern="1200" baseline="0">
                <a:solidFill>
                  <a:schemeClr val="tx1"/>
                </a:solidFill>
                <a:latin typeface="Arial Narrow" panose="020B0606020202030204" pitchFamily="34" charset="0"/>
                <a:ea typeface="+mn-ea"/>
                <a:cs typeface="+mn-cs"/>
              </a:defRPr>
            </a:pPr>
            <a:endParaRPr lang="fr-FR"/>
          </a:p>
        </c:txPr>
        <c:crossAx val="196645632"/>
        <c:crosses val="autoZero"/>
        <c:auto val="1"/>
        <c:lblAlgn val="ctr"/>
        <c:lblOffset val="100"/>
        <c:noMultiLvlLbl val="0"/>
      </c:catAx>
      <c:valAx>
        <c:axId val="196645632"/>
        <c:scaling>
          <c:orientation val="minMax"/>
        </c:scaling>
        <c:delete val="0"/>
        <c:axPos val="l"/>
        <c:majorGridlines>
          <c:spPr>
            <a:ln w="6350" cap="flat" cmpd="sng" algn="ctr">
              <a:solidFill>
                <a:schemeClr val="tx1">
                  <a:tint val="75000"/>
                </a:schemeClr>
              </a:solidFill>
              <a:prstDash val="solid"/>
              <a:round/>
            </a:ln>
            <a:effectLst/>
          </c:spPr>
        </c:majorGridlines>
        <c:numFmt formatCode="General" sourceLinked="1"/>
        <c:majorTickMark val="out"/>
        <c:minorTickMark val="none"/>
        <c:tickLblPos val="nextTo"/>
        <c:spPr>
          <a:noFill/>
          <a:ln w="6350" cap="flat" cmpd="sng" algn="ctr">
            <a:solidFill>
              <a:schemeClr val="tx1">
                <a:tint val="75000"/>
              </a:schemeClr>
            </a:solidFill>
            <a:prstDash val="solid"/>
            <a:round/>
          </a:ln>
          <a:effectLst/>
        </c:spPr>
        <c:txPr>
          <a:bodyPr rot="-60000000" spcFirstLastPara="1" vertOverflow="ellipsis" vert="horz" wrap="square" anchor="ctr" anchorCtr="1"/>
          <a:lstStyle/>
          <a:p>
            <a:pPr>
              <a:defRPr sz="600" b="0" i="0" u="none" strike="noStrike" kern="1200" baseline="0">
                <a:solidFill>
                  <a:schemeClr val="tx1"/>
                </a:solidFill>
                <a:latin typeface="+mn-lt"/>
                <a:ea typeface="+mn-ea"/>
                <a:cs typeface="+mn-cs"/>
              </a:defRPr>
            </a:pPr>
            <a:endParaRPr lang="fr-FR"/>
          </a:p>
        </c:txPr>
        <c:crossAx val="196635648"/>
        <c:crosses val="autoZero"/>
        <c:crossBetween val="between"/>
      </c:valAx>
      <c:spPr>
        <a:noFill/>
        <a:ln>
          <a:noFill/>
        </a:ln>
        <a:effectLst/>
      </c:spPr>
    </c:plotArea>
    <c:legend>
      <c:legendPos val="r"/>
      <c:overlay val="0"/>
      <c:spPr>
        <a:noFill/>
        <a:ln>
          <a:noFill/>
        </a:ln>
        <a:effectLst/>
      </c:spPr>
      <c:txPr>
        <a:bodyPr rot="0" spcFirstLastPara="1" vertOverflow="ellipsis" vert="horz" wrap="square" anchor="ctr" anchorCtr="1"/>
        <a:lstStyle/>
        <a:p>
          <a:pPr>
            <a:defRPr sz="1000" b="0" i="0" u="none" strike="noStrike" kern="1200" baseline="0">
              <a:solidFill>
                <a:schemeClr val="tx1"/>
              </a:solidFill>
              <a:latin typeface="Arial Narrow" panose="020B0606020202030204" pitchFamily="34" charset="0"/>
              <a:ea typeface="+mn-ea"/>
              <a:cs typeface="+mn-cs"/>
            </a:defRPr>
          </a:pPr>
          <a:endParaRPr lang="fr-FR"/>
        </a:p>
      </c:txPr>
    </c:legend>
    <c:plotVisOnly val="1"/>
    <c:dispBlanksAs val="gap"/>
    <c:showDLblsOverMax val="0"/>
  </c:chart>
  <c:spPr>
    <a:noFill/>
    <a:ln w="6350" cap="flat" cmpd="sng" algn="ctr">
      <a:noFill/>
      <a:prstDash val="solid"/>
      <a:miter lim="800000"/>
    </a:ln>
    <a:effectLst/>
  </c:spPr>
  <c:txPr>
    <a:bodyPr/>
    <a:lstStyle/>
    <a:p>
      <a:pPr>
        <a:defRPr sz="1800"/>
      </a:pPr>
      <a:endParaRPr lang="fr-FR"/>
    </a:p>
  </c:txPr>
  <c:externalData r:id="rId1">
    <c:autoUpdate val="0"/>
  </c:externalData>
</c:chartSpace>
</file>

<file path=ppt/charts/chart41.xml><?xml version="1.0" encoding="utf-8"?>
<c:chartSpace xmlns:c="http://schemas.openxmlformats.org/drawingml/2006/chart" xmlns:a="http://schemas.openxmlformats.org/drawingml/2006/main" xmlns:r="http://schemas.openxmlformats.org/officeDocument/2006/relationships">
  <c:date1904 val="0"/>
  <c:lang val="fr-FR"/>
  <c:roundedCorners val="0"/>
  <mc:AlternateContent xmlns:mc="http://schemas.openxmlformats.org/markup-compatibility/2006">
    <mc:Choice xmlns:c14="http://schemas.microsoft.com/office/drawing/2007/8/2/chart" Requires="c14">
      <c14:style val="108"/>
    </mc:Choice>
    <mc:Fallback>
      <c:style val="8"/>
    </mc:Fallback>
  </mc:AlternateContent>
  <c:chart>
    <c:autoTitleDeleted val="1"/>
    <c:plotArea>
      <c:layout/>
      <c:pieChart>
        <c:varyColors val="1"/>
        <c:ser>
          <c:idx val="0"/>
          <c:order val="0"/>
          <c:tx>
            <c:strRef>
              <c:f>Feuil1!$B$1</c:f>
              <c:strCache>
                <c:ptCount val="1"/>
                <c:pt idx="0">
                  <c:v>Ventes</c:v>
                </c:pt>
              </c:strCache>
            </c:strRef>
          </c:tx>
          <c:dPt>
            <c:idx val="0"/>
            <c:bubble3D val="0"/>
            <c:spPr>
              <a:solidFill>
                <a:schemeClr val="accent6">
                  <a:shade val="58000"/>
                </a:schemeClr>
              </a:solidFill>
              <a:ln w="6350" cap="flat" cmpd="sng" algn="ctr">
                <a:solidFill>
                  <a:schemeClr val="accent6">
                    <a:shade val="50000"/>
                  </a:schemeClr>
                </a:solidFill>
                <a:prstDash val="solid"/>
                <a:round/>
              </a:ln>
              <a:effectLst/>
            </c:spPr>
            <c:extLst xmlns:c16r2="http://schemas.microsoft.com/office/drawing/2015/06/chart">
              <c:ext xmlns:c16="http://schemas.microsoft.com/office/drawing/2014/chart" uri="{C3380CC4-5D6E-409C-BE32-E72D297353CC}">
                <c16:uniqueId val="{00000001-1795-4CA0-9880-EBB339E25CE4}"/>
              </c:ext>
            </c:extLst>
          </c:dPt>
          <c:dPt>
            <c:idx val="1"/>
            <c:bubble3D val="0"/>
            <c:spPr>
              <a:solidFill>
                <a:schemeClr val="accent6">
                  <a:shade val="86000"/>
                </a:schemeClr>
              </a:solidFill>
              <a:ln w="6350" cap="flat" cmpd="sng" algn="ctr">
                <a:solidFill>
                  <a:schemeClr val="accent6">
                    <a:shade val="50000"/>
                  </a:schemeClr>
                </a:solidFill>
                <a:prstDash val="solid"/>
                <a:round/>
              </a:ln>
              <a:effectLst/>
            </c:spPr>
            <c:extLst xmlns:c16r2="http://schemas.microsoft.com/office/drawing/2015/06/chart">
              <c:ext xmlns:c16="http://schemas.microsoft.com/office/drawing/2014/chart" uri="{C3380CC4-5D6E-409C-BE32-E72D297353CC}">
                <c16:uniqueId val="{00000003-1795-4CA0-9880-EBB339E25CE4}"/>
              </c:ext>
            </c:extLst>
          </c:dPt>
          <c:dPt>
            <c:idx val="2"/>
            <c:bubble3D val="0"/>
            <c:spPr>
              <a:solidFill>
                <a:schemeClr val="accent6">
                  <a:tint val="86000"/>
                </a:schemeClr>
              </a:solidFill>
              <a:ln w="6350" cap="flat" cmpd="sng" algn="ctr">
                <a:solidFill>
                  <a:schemeClr val="accent6">
                    <a:shade val="50000"/>
                  </a:schemeClr>
                </a:solidFill>
                <a:prstDash val="solid"/>
                <a:round/>
              </a:ln>
              <a:effectLst/>
            </c:spPr>
            <c:extLst xmlns:c16r2="http://schemas.microsoft.com/office/drawing/2015/06/chart">
              <c:ext xmlns:c16="http://schemas.microsoft.com/office/drawing/2014/chart" uri="{C3380CC4-5D6E-409C-BE32-E72D297353CC}">
                <c16:uniqueId val="{00000005-1795-4CA0-9880-EBB339E25CE4}"/>
              </c:ext>
            </c:extLst>
          </c:dPt>
          <c:dPt>
            <c:idx val="3"/>
            <c:bubble3D val="0"/>
            <c:spPr>
              <a:solidFill>
                <a:schemeClr val="accent6">
                  <a:tint val="58000"/>
                </a:schemeClr>
              </a:solidFill>
              <a:ln w="6350" cap="flat" cmpd="sng" algn="ctr">
                <a:solidFill>
                  <a:schemeClr val="accent6">
                    <a:shade val="50000"/>
                  </a:schemeClr>
                </a:solidFill>
                <a:prstDash val="solid"/>
                <a:round/>
              </a:ln>
              <a:effectLst/>
            </c:spPr>
            <c:extLst xmlns:c16r2="http://schemas.microsoft.com/office/drawing/2015/06/chart">
              <c:ext xmlns:c16="http://schemas.microsoft.com/office/drawing/2014/chart" uri="{C3380CC4-5D6E-409C-BE32-E72D297353CC}">
                <c16:uniqueId val="{00000007-1795-4CA0-9880-EBB339E25CE4}"/>
              </c:ext>
            </c:extLst>
          </c:dPt>
          <c:cat>
            <c:strRef>
              <c:f>Feuil1!$A$2:$A$5</c:f>
              <c:strCache>
                <c:ptCount val="4"/>
                <c:pt idx="0">
                  <c:v>1er trim.</c:v>
                </c:pt>
                <c:pt idx="1">
                  <c:v>2e trim.</c:v>
                </c:pt>
                <c:pt idx="2">
                  <c:v>3e trim.</c:v>
                </c:pt>
                <c:pt idx="3">
                  <c:v>4e trim.</c:v>
                </c:pt>
              </c:strCache>
            </c:strRef>
          </c:cat>
          <c:val>
            <c:numRef>
              <c:f>Feuil1!$B$2:$B$5</c:f>
              <c:numCache>
                <c:formatCode>General</c:formatCode>
                <c:ptCount val="4"/>
                <c:pt idx="0">
                  <c:v>8.1999999999999993</c:v>
                </c:pt>
                <c:pt idx="1">
                  <c:v>6.2</c:v>
                </c:pt>
                <c:pt idx="2">
                  <c:v>4.9000000000000004</c:v>
                </c:pt>
                <c:pt idx="3">
                  <c:v>9.6999999999999993</c:v>
                </c:pt>
              </c:numCache>
            </c:numRef>
          </c:val>
          <c:extLst xmlns:c16r2="http://schemas.microsoft.com/office/drawing/2015/06/chart">
            <c:ext xmlns:c16="http://schemas.microsoft.com/office/drawing/2014/chart" uri="{C3380CC4-5D6E-409C-BE32-E72D297353CC}">
              <c16:uniqueId val="{00000008-1795-4CA0-9880-EBB339E25CE4}"/>
            </c:ext>
          </c:extLst>
        </c:ser>
        <c:dLbls>
          <c:showLegendKey val="0"/>
          <c:showVal val="0"/>
          <c:showCatName val="0"/>
          <c:showSerName val="0"/>
          <c:showPercent val="0"/>
          <c:showBubbleSize val="0"/>
          <c:showLeaderLines val="1"/>
        </c:dLbls>
        <c:firstSliceAng val="0"/>
      </c:pieChart>
      <c:spPr>
        <a:noFill/>
        <a:ln>
          <a:noFill/>
        </a:ln>
        <a:effectLst/>
      </c:spPr>
    </c:plotArea>
    <c:legend>
      <c:legendPos val="r"/>
      <c:overlay val="0"/>
      <c:spPr>
        <a:noFill/>
        <a:ln>
          <a:noFill/>
        </a:ln>
        <a:effectLst/>
      </c:spPr>
      <c:txPr>
        <a:bodyPr rot="0" spcFirstLastPara="1" vertOverflow="ellipsis" vert="horz" wrap="square" anchor="ctr" anchorCtr="1"/>
        <a:lstStyle/>
        <a:p>
          <a:pPr>
            <a:defRPr sz="1000" b="0" i="0" u="none" strike="noStrike" kern="1200" baseline="0">
              <a:solidFill>
                <a:schemeClr val="dk1"/>
              </a:solidFill>
              <a:latin typeface="Arial Narrow" panose="020B0606020202030204" pitchFamily="34" charset="0"/>
              <a:ea typeface="+mn-ea"/>
              <a:cs typeface="+mn-cs"/>
            </a:defRPr>
          </a:pPr>
          <a:endParaRPr lang="fr-FR"/>
        </a:p>
      </c:txPr>
    </c:legend>
    <c:plotVisOnly val="1"/>
    <c:dispBlanksAs val="gap"/>
    <c:showDLblsOverMax val="0"/>
  </c:chart>
  <c:spPr>
    <a:solidFill>
      <a:schemeClr val="lt1"/>
    </a:solidFill>
    <a:ln w="6350" cap="flat" cmpd="sng" algn="ctr">
      <a:noFill/>
      <a:prstDash val="solid"/>
      <a:round/>
    </a:ln>
    <a:effectLst/>
  </c:spPr>
  <c:txPr>
    <a:bodyPr/>
    <a:lstStyle/>
    <a:p>
      <a:pPr>
        <a:defRPr sz="1800"/>
      </a:pPr>
      <a:endParaRPr lang="fr-FR"/>
    </a:p>
  </c:txPr>
  <c:externalData r:id="rId1">
    <c:autoUpdate val="0"/>
  </c:externalData>
</c:chartSpace>
</file>

<file path=ppt/charts/chart42.xml><?xml version="1.0" encoding="utf-8"?>
<c:chartSpace xmlns:c="http://schemas.openxmlformats.org/drawingml/2006/chart" xmlns:a="http://schemas.openxmlformats.org/drawingml/2006/main" xmlns:r="http://schemas.openxmlformats.org/officeDocument/2006/relationships">
  <c:date1904 val="0"/>
  <c:lang val="fr-FR"/>
  <c:roundedCorners val="0"/>
  <mc:AlternateContent xmlns:mc="http://schemas.openxmlformats.org/markup-compatibility/2006">
    <mc:Choice xmlns:c14="http://schemas.microsoft.com/office/drawing/2007/8/2/chart" Requires="c14">
      <c14:style val="108"/>
    </mc:Choice>
    <mc:Fallback>
      <c:style val="8"/>
    </mc:Fallback>
  </mc:AlternateContent>
  <c:chart>
    <c:autoTitleDeleted val="0"/>
    <c:plotArea>
      <c:layout/>
      <c:barChart>
        <c:barDir val="col"/>
        <c:grouping val="clustered"/>
        <c:varyColors val="0"/>
        <c:ser>
          <c:idx val="0"/>
          <c:order val="0"/>
          <c:tx>
            <c:strRef>
              <c:f>Feuil1!$B$1</c:f>
              <c:strCache>
                <c:ptCount val="1"/>
                <c:pt idx="0">
                  <c:v>Série 1</c:v>
                </c:pt>
              </c:strCache>
            </c:strRef>
          </c:tx>
          <c:spPr>
            <a:solidFill>
              <a:srgbClr val="C00000"/>
            </a:solidFill>
          </c:spPr>
          <c:invertIfNegative val="0"/>
          <c:cat>
            <c:strRef>
              <c:f>Feuil1!$A$2:$A$5</c:f>
              <c:strCache>
                <c:ptCount val="4"/>
                <c:pt idx="0">
                  <c:v>1er trimestre</c:v>
                </c:pt>
                <c:pt idx="1">
                  <c:v>2ème trimestre</c:v>
                </c:pt>
                <c:pt idx="2">
                  <c:v>3ème trimestre</c:v>
                </c:pt>
                <c:pt idx="3">
                  <c:v>4ème trimestre</c:v>
                </c:pt>
              </c:strCache>
            </c:strRef>
          </c:cat>
          <c:val>
            <c:numRef>
              <c:f>Feuil1!$B$2:$B$5</c:f>
              <c:numCache>
                <c:formatCode>General</c:formatCode>
                <c:ptCount val="4"/>
                <c:pt idx="0">
                  <c:v>4.3</c:v>
                </c:pt>
                <c:pt idx="1">
                  <c:v>2.5</c:v>
                </c:pt>
                <c:pt idx="2">
                  <c:v>3.5</c:v>
                </c:pt>
                <c:pt idx="3">
                  <c:v>4.5</c:v>
                </c:pt>
              </c:numCache>
            </c:numRef>
          </c:val>
          <c:extLst xmlns:c16r2="http://schemas.microsoft.com/office/drawing/2015/06/chart">
            <c:ext xmlns:c16="http://schemas.microsoft.com/office/drawing/2014/chart" uri="{C3380CC4-5D6E-409C-BE32-E72D297353CC}">
              <c16:uniqueId val="{00000000-5297-449D-AE67-F7C9C27556F1}"/>
            </c:ext>
          </c:extLst>
        </c:ser>
        <c:ser>
          <c:idx val="1"/>
          <c:order val="1"/>
          <c:tx>
            <c:strRef>
              <c:f>Feuil1!$C$1</c:f>
              <c:strCache>
                <c:ptCount val="1"/>
                <c:pt idx="0">
                  <c:v>Série 2</c:v>
                </c:pt>
              </c:strCache>
            </c:strRef>
          </c:tx>
          <c:spPr>
            <a:solidFill>
              <a:srgbClr val="FF0000"/>
            </a:solidFill>
          </c:spPr>
          <c:invertIfNegative val="0"/>
          <c:cat>
            <c:strRef>
              <c:f>Feuil1!$A$2:$A$5</c:f>
              <c:strCache>
                <c:ptCount val="4"/>
                <c:pt idx="0">
                  <c:v>1er trimestre</c:v>
                </c:pt>
                <c:pt idx="1">
                  <c:v>2ème trimestre</c:v>
                </c:pt>
                <c:pt idx="2">
                  <c:v>3ème trimestre</c:v>
                </c:pt>
                <c:pt idx="3">
                  <c:v>4ème trimestre</c:v>
                </c:pt>
              </c:strCache>
            </c:strRef>
          </c:cat>
          <c:val>
            <c:numRef>
              <c:f>Feuil1!$C$2:$C$5</c:f>
              <c:numCache>
                <c:formatCode>General</c:formatCode>
                <c:ptCount val="4"/>
                <c:pt idx="0">
                  <c:v>2.4</c:v>
                </c:pt>
                <c:pt idx="1">
                  <c:v>4.4000000000000004</c:v>
                </c:pt>
                <c:pt idx="2">
                  <c:v>1.8</c:v>
                </c:pt>
                <c:pt idx="3">
                  <c:v>2.8</c:v>
                </c:pt>
              </c:numCache>
            </c:numRef>
          </c:val>
          <c:extLst xmlns:c16r2="http://schemas.microsoft.com/office/drawing/2015/06/chart">
            <c:ext xmlns:c16="http://schemas.microsoft.com/office/drawing/2014/chart" uri="{C3380CC4-5D6E-409C-BE32-E72D297353CC}">
              <c16:uniqueId val="{00000001-5297-449D-AE67-F7C9C27556F1}"/>
            </c:ext>
          </c:extLst>
        </c:ser>
        <c:ser>
          <c:idx val="2"/>
          <c:order val="2"/>
          <c:tx>
            <c:strRef>
              <c:f>Feuil1!$D$1</c:f>
              <c:strCache>
                <c:ptCount val="1"/>
                <c:pt idx="0">
                  <c:v>Série 3</c:v>
                </c:pt>
              </c:strCache>
            </c:strRef>
          </c:tx>
          <c:spPr>
            <a:solidFill>
              <a:srgbClr val="FF5D5D"/>
            </a:solidFill>
          </c:spPr>
          <c:invertIfNegative val="0"/>
          <c:cat>
            <c:strRef>
              <c:f>Feuil1!$A$2:$A$5</c:f>
              <c:strCache>
                <c:ptCount val="4"/>
                <c:pt idx="0">
                  <c:v>1er trimestre</c:v>
                </c:pt>
                <c:pt idx="1">
                  <c:v>2ème trimestre</c:v>
                </c:pt>
                <c:pt idx="2">
                  <c:v>3ème trimestre</c:v>
                </c:pt>
                <c:pt idx="3">
                  <c:v>4ème trimestre</c:v>
                </c:pt>
              </c:strCache>
            </c:strRef>
          </c:cat>
          <c:val>
            <c:numRef>
              <c:f>Feuil1!$D$2:$D$5</c:f>
              <c:numCache>
                <c:formatCode>General</c:formatCode>
                <c:ptCount val="4"/>
                <c:pt idx="0">
                  <c:v>2</c:v>
                </c:pt>
                <c:pt idx="1">
                  <c:v>2</c:v>
                </c:pt>
                <c:pt idx="2">
                  <c:v>3</c:v>
                </c:pt>
                <c:pt idx="3">
                  <c:v>5</c:v>
                </c:pt>
              </c:numCache>
            </c:numRef>
          </c:val>
          <c:extLst xmlns:c16r2="http://schemas.microsoft.com/office/drawing/2015/06/chart">
            <c:ext xmlns:c16="http://schemas.microsoft.com/office/drawing/2014/chart" uri="{C3380CC4-5D6E-409C-BE32-E72D297353CC}">
              <c16:uniqueId val="{00000002-5297-449D-AE67-F7C9C27556F1}"/>
            </c:ext>
          </c:extLst>
        </c:ser>
        <c:dLbls>
          <c:showLegendKey val="0"/>
          <c:showVal val="0"/>
          <c:showCatName val="0"/>
          <c:showSerName val="0"/>
          <c:showPercent val="0"/>
          <c:showBubbleSize val="0"/>
        </c:dLbls>
        <c:gapWidth val="150"/>
        <c:axId val="198252800"/>
        <c:axId val="198258688"/>
      </c:barChart>
      <c:catAx>
        <c:axId val="198252800"/>
        <c:scaling>
          <c:orientation val="minMax"/>
        </c:scaling>
        <c:delete val="0"/>
        <c:axPos val="b"/>
        <c:numFmt formatCode="General" sourceLinked="0"/>
        <c:majorTickMark val="out"/>
        <c:minorTickMark val="none"/>
        <c:tickLblPos val="nextTo"/>
        <c:txPr>
          <a:bodyPr/>
          <a:lstStyle/>
          <a:p>
            <a:pPr>
              <a:defRPr sz="1000">
                <a:latin typeface="Arial Narrow" panose="020B0606020202030204" pitchFamily="34" charset="0"/>
              </a:defRPr>
            </a:pPr>
            <a:endParaRPr lang="fr-FR"/>
          </a:p>
        </c:txPr>
        <c:crossAx val="198258688"/>
        <c:crosses val="autoZero"/>
        <c:auto val="1"/>
        <c:lblAlgn val="ctr"/>
        <c:lblOffset val="100"/>
        <c:noMultiLvlLbl val="0"/>
      </c:catAx>
      <c:valAx>
        <c:axId val="198258688"/>
        <c:scaling>
          <c:orientation val="minMax"/>
        </c:scaling>
        <c:delete val="0"/>
        <c:axPos val="l"/>
        <c:majorGridlines/>
        <c:numFmt formatCode="General" sourceLinked="1"/>
        <c:majorTickMark val="out"/>
        <c:minorTickMark val="none"/>
        <c:tickLblPos val="nextTo"/>
        <c:txPr>
          <a:bodyPr/>
          <a:lstStyle/>
          <a:p>
            <a:pPr>
              <a:defRPr sz="600"/>
            </a:pPr>
            <a:endParaRPr lang="fr-FR"/>
          </a:p>
        </c:txPr>
        <c:crossAx val="198252800"/>
        <c:crosses val="autoZero"/>
        <c:crossBetween val="between"/>
      </c:valAx>
    </c:plotArea>
    <c:legend>
      <c:legendPos val="r"/>
      <c:overlay val="0"/>
      <c:txPr>
        <a:bodyPr/>
        <a:lstStyle/>
        <a:p>
          <a:pPr>
            <a:defRPr sz="1000">
              <a:latin typeface="Arial Narrow" panose="020B0606020202030204" pitchFamily="34" charset="0"/>
            </a:defRPr>
          </a:pPr>
          <a:endParaRPr lang="fr-FR"/>
        </a:p>
      </c:txPr>
    </c:legend>
    <c:plotVisOnly val="1"/>
    <c:dispBlanksAs val="gap"/>
    <c:showDLblsOverMax val="0"/>
  </c:chart>
  <c:txPr>
    <a:bodyPr/>
    <a:lstStyle/>
    <a:p>
      <a:pPr>
        <a:defRPr sz="1800"/>
      </a:pPr>
      <a:endParaRPr lang="fr-FR"/>
    </a:p>
  </c:txPr>
  <c:externalData r:id="rId1">
    <c:autoUpdate val="0"/>
  </c:externalData>
</c:chartSpace>
</file>

<file path=ppt/charts/chart43.xml><?xml version="1.0" encoding="utf-8"?>
<c:chartSpace xmlns:c="http://schemas.openxmlformats.org/drawingml/2006/chart" xmlns:a="http://schemas.openxmlformats.org/drawingml/2006/main" xmlns:r="http://schemas.openxmlformats.org/officeDocument/2006/relationships">
  <c:date1904 val="0"/>
  <c:lang val="fr-FR"/>
  <c:roundedCorners val="0"/>
  <mc:AlternateContent xmlns:mc="http://schemas.openxmlformats.org/markup-compatibility/2006">
    <mc:Choice xmlns:c14="http://schemas.microsoft.com/office/drawing/2007/8/2/chart" Requires="c14">
      <c14:style val="105"/>
    </mc:Choice>
    <mc:Fallback>
      <c:style val="5"/>
    </mc:Fallback>
  </mc:AlternateContent>
  <c:chart>
    <c:autoTitleDeleted val="1"/>
    <c:plotArea>
      <c:layout/>
      <c:pieChart>
        <c:varyColors val="1"/>
        <c:ser>
          <c:idx val="0"/>
          <c:order val="0"/>
          <c:tx>
            <c:strRef>
              <c:f>Feuil1!$B$1</c:f>
              <c:strCache>
                <c:ptCount val="1"/>
                <c:pt idx="0">
                  <c:v>Ventes</c:v>
                </c:pt>
              </c:strCache>
            </c:strRef>
          </c:tx>
          <c:dPt>
            <c:idx val="0"/>
            <c:bubble3D val="0"/>
            <c:spPr>
              <a:solidFill>
                <a:schemeClr val="accent3">
                  <a:tint val="58000"/>
                </a:schemeClr>
              </a:solidFill>
              <a:ln w="6350" cap="flat" cmpd="sng" algn="ctr">
                <a:solidFill>
                  <a:schemeClr val="accent3">
                    <a:shade val="50000"/>
                  </a:schemeClr>
                </a:solidFill>
                <a:prstDash val="solid"/>
                <a:round/>
              </a:ln>
              <a:effectLst/>
            </c:spPr>
            <c:extLst xmlns:c16r2="http://schemas.microsoft.com/office/drawing/2015/06/chart">
              <c:ext xmlns:c16="http://schemas.microsoft.com/office/drawing/2014/chart" uri="{C3380CC4-5D6E-409C-BE32-E72D297353CC}">
                <c16:uniqueId val="{00000001-4F83-47A5-A2D0-B30F8E00FC28}"/>
              </c:ext>
            </c:extLst>
          </c:dPt>
          <c:dPt>
            <c:idx val="1"/>
            <c:bubble3D val="0"/>
            <c:spPr>
              <a:solidFill>
                <a:schemeClr val="accent3">
                  <a:tint val="86000"/>
                </a:schemeClr>
              </a:solidFill>
              <a:ln w="6350" cap="flat" cmpd="sng" algn="ctr">
                <a:solidFill>
                  <a:schemeClr val="accent3">
                    <a:shade val="50000"/>
                  </a:schemeClr>
                </a:solidFill>
                <a:prstDash val="solid"/>
                <a:round/>
              </a:ln>
              <a:effectLst/>
            </c:spPr>
            <c:extLst xmlns:c16r2="http://schemas.microsoft.com/office/drawing/2015/06/chart">
              <c:ext xmlns:c16="http://schemas.microsoft.com/office/drawing/2014/chart" uri="{C3380CC4-5D6E-409C-BE32-E72D297353CC}">
                <c16:uniqueId val="{00000003-4F83-47A5-A2D0-B30F8E00FC28}"/>
              </c:ext>
            </c:extLst>
          </c:dPt>
          <c:dPt>
            <c:idx val="2"/>
            <c:bubble3D val="0"/>
            <c:spPr>
              <a:solidFill>
                <a:schemeClr val="accent3">
                  <a:shade val="86000"/>
                </a:schemeClr>
              </a:solidFill>
              <a:ln w="6350" cap="flat" cmpd="sng" algn="ctr">
                <a:solidFill>
                  <a:schemeClr val="accent3">
                    <a:shade val="50000"/>
                  </a:schemeClr>
                </a:solidFill>
                <a:prstDash val="solid"/>
                <a:round/>
              </a:ln>
              <a:effectLst/>
            </c:spPr>
            <c:extLst xmlns:c16r2="http://schemas.microsoft.com/office/drawing/2015/06/chart">
              <c:ext xmlns:c16="http://schemas.microsoft.com/office/drawing/2014/chart" uri="{C3380CC4-5D6E-409C-BE32-E72D297353CC}">
                <c16:uniqueId val="{00000005-4F83-47A5-A2D0-B30F8E00FC28}"/>
              </c:ext>
            </c:extLst>
          </c:dPt>
          <c:dPt>
            <c:idx val="3"/>
            <c:bubble3D val="0"/>
            <c:spPr>
              <a:solidFill>
                <a:schemeClr val="accent3">
                  <a:shade val="58000"/>
                </a:schemeClr>
              </a:solidFill>
              <a:ln w="6350" cap="flat" cmpd="sng" algn="ctr">
                <a:solidFill>
                  <a:schemeClr val="accent3">
                    <a:shade val="50000"/>
                  </a:schemeClr>
                </a:solidFill>
                <a:prstDash val="solid"/>
                <a:round/>
              </a:ln>
              <a:effectLst/>
            </c:spPr>
            <c:extLst xmlns:c16r2="http://schemas.microsoft.com/office/drawing/2015/06/chart">
              <c:ext xmlns:c16="http://schemas.microsoft.com/office/drawing/2014/chart" uri="{C3380CC4-5D6E-409C-BE32-E72D297353CC}">
                <c16:uniqueId val="{00000007-4F83-47A5-A2D0-B30F8E00FC28}"/>
              </c:ext>
            </c:extLst>
          </c:dPt>
          <c:cat>
            <c:strRef>
              <c:f>Feuil1!$A$2:$A$5</c:f>
              <c:strCache>
                <c:ptCount val="4"/>
                <c:pt idx="0">
                  <c:v>1er trim.</c:v>
                </c:pt>
                <c:pt idx="1">
                  <c:v>2e trim.</c:v>
                </c:pt>
                <c:pt idx="2">
                  <c:v>3e trim.</c:v>
                </c:pt>
                <c:pt idx="3">
                  <c:v>4e trim.</c:v>
                </c:pt>
              </c:strCache>
            </c:strRef>
          </c:cat>
          <c:val>
            <c:numRef>
              <c:f>Feuil1!$B$2:$B$5</c:f>
              <c:numCache>
                <c:formatCode>General</c:formatCode>
                <c:ptCount val="4"/>
                <c:pt idx="0">
                  <c:v>8.1999999999999993</c:v>
                </c:pt>
                <c:pt idx="1">
                  <c:v>6.2</c:v>
                </c:pt>
                <c:pt idx="2">
                  <c:v>4.9000000000000004</c:v>
                </c:pt>
                <c:pt idx="3">
                  <c:v>9.6999999999999993</c:v>
                </c:pt>
              </c:numCache>
            </c:numRef>
          </c:val>
          <c:extLst xmlns:c16r2="http://schemas.microsoft.com/office/drawing/2015/06/chart">
            <c:ext xmlns:c16="http://schemas.microsoft.com/office/drawing/2014/chart" uri="{C3380CC4-5D6E-409C-BE32-E72D297353CC}">
              <c16:uniqueId val="{00000008-4F83-47A5-A2D0-B30F8E00FC28}"/>
            </c:ext>
          </c:extLst>
        </c:ser>
        <c:dLbls>
          <c:showLegendKey val="0"/>
          <c:showVal val="0"/>
          <c:showCatName val="0"/>
          <c:showSerName val="0"/>
          <c:showPercent val="0"/>
          <c:showBubbleSize val="0"/>
          <c:showLeaderLines val="1"/>
        </c:dLbls>
        <c:firstSliceAng val="0"/>
      </c:pieChart>
      <c:spPr>
        <a:noFill/>
        <a:ln>
          <a:noFill/>
        </a:ln>
        <a:effectLst/>
      </c:spPr>
    </c:plotArea>
    <c:legend>
      <c:legendPos val="r"/>
      <c:overlay val="0"/>
      <c:spPr>
        <a:noFill/>
        <a:ln>
          <a:noFill/>
        </a:ln>
        <a:effectLst/>
      </c:spPr>
      <c:txPr>
        <a:bodyPr rot="0" spcFirstLastPara="1" vertOverflow="ellipsis" vert="horz" wrap="square" anchor="ctr" anchorCtr="1"/>
        <a:lstStyle/>
        <a:p>
          <a:pPr>
            <a:defRPr sz="1000" b="0" i="0" u="none" strike="noStrike" kern="1200" baseline="0">
              <a:solidFill>
                <a:schemeClr val="dk1"/>
              </a:solidFill>
              <a:latin typeface="Arial Narrow" panose="020B0606020202030204" pitchFamily="34" charset="0"/>
              <a:ea typeface="+mn-ea"/>
              <a:cs typeface="+mn-cs"/>
            </a:defRPr>
          </a:pPr>
          <a:endParaRPr lang="fr-FR"/>
        </a:p>
      </c:txPr>
    </c:legend>
    <c:plotVisOnly val="1"/>
    <c:dispBlanksAs val="gap"/>
    <c:showDLblsOverMax val="0"/>
  </c:chart>
  <c:spPr>
    <a:solidFill>
      <a:schemeClr val="lt1"/>
    </a:solidFill>
    <a:ln w="6350" cap="flat" cmpd="sng" algn="ctr">
      <a:noFill/>
      <a:prstDash val="solid"/>
      <a:round/>
    </a:ln>
    <a:effectLst/>
  </c:spPr>
  <c:txPr>
    <a:bodyPr/>
    <a:lstStyle/>
    <a:p>
      <a:pPr>
        <a:defRPr sz="1800"/>
      </a:pPr>
      <a:endParaRPr lang="fr-FR"/>
    </a:p>
  </c:txPr>
  <c:externalData r:id="rId1">
    <c:autoUpdate val="0"/>
  </c:externalData>
</c:chartSpace>
</file>

<file path=ppt/charts/chart44.xml><?xml version="1.0" encoding="utf-8"?>
<c:chartSpace xmlns:c="http://schemas.openxmlformats.org/drawingml/2006/chart" xmlns:a="http://schemas.openxmlformats.org/drawingml/2006/main" xmlns:r="http://schemas.openxmlformats.org/officeDocument/2006/relationships">
  <c:date1904 val="0"/>
  <c:lang val="fr-FR"/>
  <c:roundedCorners val="0"/>
  <mc:AlternateContent xmlns:mc="http://schemas.openxmlformats.org/markup-compatibility/2006">
    <mc:Choice xmlns:c14="http://schemas.microsoft.com/office/drawing/2007/8/2/chart" Requires="c14">
      <c14:style val="106"/>
    </mc:Choice>
    <mc:Fallback>
      <c:style val="6"/>
    </mc:Fallback>
  </mc:AlternateContent>
  <c:chart>
    <c:autoTitleDeleted val="0"/>
    <c:plotArea>
      <c:layout/>
      <c:barChart>
        <c:barDir val="col"/>
        <c:grouping val="clustered"/>
        <c:varyColors val="0"/>
        <c:ser>
          <c:idx val="0"/>
          <c:order val="0"/>
          <c:tx>
            <c:strRef>
              <c:f>Feuil1!$B$1</c:f>
              <c:strCache>
                <c:ptCount val="1"/>
                <c:pt idx="0">
                  <c:v>Série 1</c:v>
                </c:pt>
              </c:strCache>
            </c:strRef>
          </c:tx>
          <c:spPr>
            <a:solidFill>
              <a:schemeClr val="accent4">
                <a:tint val="65000"/>
              </a:schemeClr>
            </a:solidFill>
            <a:ln>
              <a:noFill/>
            </a:ln>
            <a:effectLst/>
          </c:spPr>
          <c:invertIfNegative val="0"/>
          <c:cat>
            <c:strRef>
              <c:f>Feuil1!$A$2:$A$5</c:f>
              <c:strCache>
                <c:ptCount val="4"/>
                <c:pt idx="0">
                  <c:v>1er trimestre</c:v>
                </c:pt>
                <c:pt idx="1">
                  <c:v>2ème trimestre</c:v>
                </c:pt>
                <c:pt idx="2">
                  <c:v>3ème trimestre</c:v>
                </c:pt>
                <c:pt idx="3">
                  <c:v>4ème trimestre</c:v>
                </c:pt>
              </c:strCache>
            </c:strRef>
          </c:cat>
          <c:val>
            <c:numRef>
              <c:f>Feuil1!$B$2:$B$5</c:f>
              <c:numCache>
                <c:formatCode>General</c:formatCode>
                <c:ptCount val="4"/>
                <c:pt idx="0">
                  <c:v>4.3</c:v>
                </c:pt>
                <c:pt idx="1">
                  <c:v>2.5</c:v>
                </c:pt>
                <c:pt idx="2">
                  <c:v>3.5</c:v>
                </c:pt>
                <c:pt idx="3">
                  <c:v>4.5</c:v>
                </c:pt>
              </c:numCache>
            </c:numRef>
          </c:val>
          <c:extLst xmlns:c16r2="http://schemas.microsoft.com/office/drawing/2015/06/chart">
            <c:ext xmlns:c16="http://schemas.microsoft.com/office/drawing/2014/chart" uri="{C3380CC4-5D6E-409C-BE32-E72D297353CC}">
              <c16:uniqueId val="{00000000-EED9-4EB2-843B-FAD08E764D04}"/>
            </c:ext>
          </c:extLst>
        </c:ser>
        <c:ser>
          <c:idx val="1"/>
          <c:order val="1"/>
          <c:tx>
            <c:strRef>
              <c:f>Feuil1!$C$1</c:f>
              <c:strCache>
                <c:ptCount val="1"/>
                <c:pt idx="0">
                  <c:v>Série 2</c:v>
                </c:pt>
              </c:strCache>
            </c:strRef>
          </c:tx>
          <c:spPr>
            <a:solidFill>
              <a:schemeClr val="accent4"/>
            </a:solidFill>
            <a:ln>
              <a:noFill/>
            </a:ln>
            <a:effectLst/>
          </c:spPr>
          <c:invertIfNegative val="0"/>
          <c:cat>
            <c:strRef>
              <c:f>Feuil1!$A$2:$A$5</c:f>
              <c:strCache>
                <c:ptCount val="4"/>
                <c:pt idx="0">
                  <c:v>1er trimestre</c:v>
                </c:pt>
                <c:pt idx="1">
                  <c:v>2ème trimestre</c:v>
                </c:pt>
                <c:pt idx="2">
                  <c:v>3ème trimestre</c:v>
                </c:pt>
                <c:pt idx="3">
                  <c:v>4ème trimestre</c:v>
                </c:pt>
              </c:strCache>
            </c:strRef>
          </c:cat>
          <c:val>
            <c:numRef>
              <c:f>Feuil1!$C$2:$C$5</c:f>
              <c:numCache>
                <c:formatCode>General</c:formatCode>
                <c:ptCount val="4"/>
                <c:pt idx="0">
                  <c:v>2.4</c:v>
                </c:pt>
                <c:pt idx="1">
                  <c:v>4.4000000000000004</c:v>
                </c:pt>
                <c:pt idx="2">
                  <c:v>1.8</c:v>
                </c:pt>
                <c:pt idx="3">
                  <c:v>2.8</c:v>
                </c:pt>
              </c:numCache>
            </c:numRef>
          </c:val>
          <c:extLst xmlns:c16r2="http://schemas.microsoft.com/office/drawing/2015/06/chart">
            <c:ext xmlns:c16="http://schemas.microsoft.com/office/drawing/2014/chart" uri="{C3380CC4-5D6E-409C-BE32-E72D297353CC}">
              <c16:uniqueId val="{00000001-EED9-4EB2-843B-FAD08E764D04}"/>
            </c:ext>
          </c:extLst>
        </c:ser>
        <c:ser>
          <c:idx val="2"/>
          <c:order val="2"/>
          <c:tx>
            <c:strRef>
              <c:f>Feuil1!$D$1</c:f>
              <c:strCache>
                <c:ptCount val="1"/>
                <c:pt idx="0">
                  <c:v>Série 3</c:v>
                </c:pt>
              </c:strCache>
            </c:strRef>
          </c:tx>
          <c:spPr>
            <a:solidFill>
              <a:schemeClr val="accent4">
                <a:shade val="65000"/>
              </a:schemeClr>
            </a:solidFill>
            <a:ln>
              <a:noFill/>
            </a:ln>
            <a:effectLst/>
          </c:spPr>
          <c:invertIfNegative val="0"/>
          <c:cat>
            <c:strRef>
              <c:f>Feuil1!$A$2:$A$5</c:f>
              <c:strCache>
                <c:ptCount val="4"/>
                <c:pt idx="0">
                  <c:v>1er trimestre</c:v>
                </c:pt>
                <c:pt idx="1">
                  <c:v>2ème trimestre</c:v>
                </c:pt>
                <c:pt idx="2">
                  <c:v>3ème trimestre</c:v>
                </c:pt>
                <c:pt idx="3">
                  <c:v>4ème trimestre</c:v>
                </c:pt>
              </c:strCache>
            </c:strRef>
          </c:cat>
          <c:val>
            <c:numRef>
              <c:f>Feuil1!$D$2:$D$5</c:f>
              <c:numCache>
                <c:formatCode>General</c:formatCode>
                <c:ptCount val="4"/>
                <c:pt idx="0">
                  <c:v>2</c:v>
                </c:pt>
                <c:pt idx="1">
                  <c:v>2</c:v>
                </c:pt>
                <c:pt idx="2">
                  <c:v>3</c:v>
                </c:pt>
                <c:pt idx="3">
                  <c:v>5</c:v>
                </c:pt>
              </c:numCache>
            </c:numRef>
          </c:val>
          <c:extLst xmlns:c16r2="http://schemas.microsoft.com/office/drawing/2015/06/chart">
            <c:ext xmlns:c16="http://schemas.microsoft.com/office/drawing/2014/chart" uri="{C3380CC4-5D6E-409C-BE32-E72D297353CC}">
              <c16:uniqueId val="{00000002-EED9-4EB2-843B-FAD08E764D04}"/>
            </c:ext>
          </c:extLst>
        </c:ser>
        <c:dLbls>
          <c:showLegendKey val="0"/>
          <c:showVal val="0"/>
          <c:showCatName val="0"/>
          <c:showSerName val="0"/>
          <c:showPercent val="0"/>
          <c:showBubbleSize val="0"/>
        </c:dLbls>
        <c:gapWidth val="150"/>
        <c:axId val="198348800"/>
        <c:axId val="198350336"/>
      </c:barChart>
      <c:catAx>
        <c:axId val="198348800"/>
        <c:scaling>
          <c:orientation val="minMax"/>
        </c:scaling>
        <c:delete val="0"/>
        <c:axPos val="b"/>
        <c:numFmt formatCode="General" sourceLinked="0"/>
        <c:majorTickMark val="out"/>
        <c:minorTickMark val="none"/>
        <c:tickLblPos val="nextTo"/>
        <c:spPr>
          <a:noFill/>
          <a:ln w="6350" cap="flat" cmpd="sng" algn="ctr">
            <a:solidFill>
              <a:schemeClr val="tx1">
                <a:tint val="75000"/>
              </a:schemeClr>
            </a:solidFill>
            <a:prstDash val="solid"/>
            <a:round/>
          </a:ln>
          <a:effectLst/>
        </c:spPr>
        <c:txPr>
          <a:bodyPr rot="-60000000" spcFirstLastPara="1" vertOverflow="ellipsis" vert="horz" wrap="square" anchor="ctr" anchorCtr="1"/>
          <a:lstStyle/>
          <a:p>
            <a:pPr>
              <a:defRPr sz="1000" b="0" i="0" u="none" strike="noStrike" kern="1200" baseline="0">
                <a:solidFill>
                  <a:schemeClr val="tx1"/>
                </a:solidFill>
                <a:latin typeface="Arial Narrow" panose="020B0606020202030204" pitchFamily="34" charset="0"/>
                <a:ea typeface="+mn-ea"/>
                <a:cs typeface="+mn-cs"/>
              </a:defRPr>
            </a:pPr>
            <a:endParaRPr lang="fr-FR"/>
          </a:p>
        </c:txPr>
        <c:crossAx val="198350336"/>
        <c:crosses val="autoZero"/>
        <c:auto val="1"/>
        <c:lblAlgn val="ctr"/>
        <c:lblOffset val="100"/>
        <c:noMultiLvlLbl val="0"/>
      </c:catAx>
      <c:valAx>
        <c:axId val="198350336"/>
        <c:scaling>
          <c:orientation val="minMax"/>
        </c:scaling>
        <c:delete val="0"/>
        <c:axPos val="l"/>
        <c:majorGridlines>
          <c:spPr>
            <a:ln w="6350" cap="flat" cmpd="sng" algn="ctr">
              <a:solidFill>
                <a:schemeClr val="tx1">
                  <a:tint val="75000"/>
                </a:schemeClr>
              </a:solidFill>
              <a:prstDash val="solid"/>
              <a:round/>
            </a:ln>
            <a:effectLst/>
          </c:spPr>
        </c:majorGridlines>
        <c:numFmt formatCode="General" sourceLinked="1"/>
        <c:majorTickMark val="out"/>
        <c:minorTickMark val="none"/>
        <c:tickLblPos val="nextTo"/>
        <c:spPr>
          <a:noFill/>
          <a:ln w="6350" cap="flat" cmpd="sng" algn="ctr">
            <a:solidFill>
              <a:schemeClr val="tx1">
                <a:tint val="75000"/>
              </a:schemeClr>
            </a:solidFill>
            <a:prstDash val="solid"/>
            <a:round/>
          </a:ln>
          <a:effectLst/>
        </c:spPr>
        <c:txPr>
          <a:bodyPr rot="-60000000" spcFirstLastPara="1" vertOverflow="ellipsis" vert="horz" wrap="square" anchor="ctr" anchorCtr="1"/>
          <a:lstStyle/>
          <a:p>
            <a:pPr>
              <a:defRPr sz="600" b="0" i="0" u="none" strike="noStrike" kern="1200" baseline="0">
                <a:solidFill>
                  <a:schemeClr val="tx1"/>
                </a:solidFill>
                <a:latin typeface="+mn-lt"/>
                <a:ea typeface="+mn-ea"/>
                <a:cs typeface="+mn-cs"/>
              </a:defRPr>
            </a:pPr>
            <a:endParaRPr lang="fr-FR"/>
          </a:p>
        </c:txPr>
        <c:crossAx val="198348800"/>
        <c:crosses val="autoZero"/>
        <c:crossBetween val="between"/>
      </c:valAx>
      <c:spPr>
        <a:noFill/>
        <a:ln>
          <a:noFill/>
        </a:ln>
        <a:effectLst/>
      </c:spPr>
    </c:plotArea>
    <c:legend>
      <c:legendPos val="r"/>
      <c:overlay val="0"/>
      <c:spPr>
        <a:noFill/>
        <a:ln>
          <a:noFill/>
        </a:ln>
        <a:effectLst/>
      </c:spPr>
      <c:txPr>
        <a:bodyPr rot="0" spcFirstLastPara="1" vertOverflow="ellipsis" vert="horz" wrap="square" anchor="ctr" anchorCtr="1"/>
        <a:lstStyle/>
        <a:p>
          <a:pPr>
            <a:defRPr sz="1000" b="0" i="0" u="none" strike="noStrike" kern="1200" baseline="0">
              <a:solidFill>
                <a:schemeClr val="tx1"/>
              </a:solidFill>
              <a:latin typeface="Arial Narrow" panose="020B0606020202030204" pitchFamily="34" charset="0"/>
              <a:ea typeface="+mn-ea"/>
              <a:cs typeface="+mn-cs"/>
            </a:defRPr>
          </a:pPr>
          <a:endParaRPr lang="fr-FR"/>
        </a:p>
      </c:txPr>
    </c:legend>
    <c:plotVisOnly val="1"/>
    <c:dispBlanksAs val="gap"/>
    <c:showDLblsOverMax val="0"/>
  </c:chart>
  <c:spPr>
    <a:noFill/>
    <a:ln w="6350" cap="flat" cmpd="sng" algn="ctr">
      <a:noFill/>
      <a:prstDash val="solid"/>
      <a:miter lim="800000"/>
    </a:ln>
    <a:effectLst/>
  </c:spPr>
  <c:txPr>
    <a:bodyPr/>
    <a:lstStyle/>
    <a:p>
      <a:pPr>
        <a:defRPr sz="1800"/>
      </a:pPr>
      <a:endParaRPr lang="fr-FR"/>
    </a:p>
  </c:txPr>
  <c:externalData r:id="rId1">
    <c:autoUpdate val="0"/>
  </c:externalData>
</c:chartSpace>
</file>

<file path=ppt/charts/chart45.xml><?xml version="1.0" encoding="utf-8"?>
<c:chartSpace xmlns:c="http://schemas.openxmlformats.org/drawingml/2006/chart" xmlns:a="http://schemas.openxmlformats.org/drawingml/2006/main" xmlns:r="http://schemas.openxmlformats.org/officeDocument/2006/relationships">
  <c:date1904 val="0"/>
  <c:lang val="fr-FR"/>
  <c:roundedCorners val="0"/>
  <mc:AlternateContent xmlns:mc="http://schemas.openxmlformats.org/markup-compatibility/2006">
    <mc:Choice xmlns:c14="http://schemas.microsoft.com/office/drawing/2007/8/2/chart" Requires="c14">
      <c14:style val="108"/>
    </mc:Choice>
    <mc:Fallback>
      <c:style val="8"/>
    </mc:Fallback>
  </mc:AlternateContent>
  <c:chart>
    <c:autoTitleDeleted val="1"/>
    <c:plotArea>
      <c:layout/>
      <c:pieChart>
        <c:varyColors val="1"/>
        <c:ser>
          <c:idx val="0"/>
          <c:order val="0"/>
          <c:tx>
            <c:strRef>
              <c:f>Feuil1!$B$1</c:f>
              <c:strCache>
                <c:ptCount val="1"/>
                <c:pt idx="0">
                  <c:v>Ventes</c:v>
                </c:pt>
              </c:strCache>
            </c:strRef>
          </c:tx>
          <c:dPt>
            <c:idx val="0"/>
            <c:bubble3D val="0"/>
            <c:spPr>
              <a:solidFill>
                <a:schemeClr val="accent6">
                  <a:shade val="58000"/>
                </a:schemeClr>
              </a:solidFill>
              <a:ln w="6350" cap="flat" cmpd="sng" algn="ctr">
                <a:solidFill>
                  <a:schemeClr val="accent6">
                    <a:shade val="50000"/>
                  </a:schemeClr>
                </a:solidFill>
                <a:prstDash val="solid"/>
                <a:round/>
              </a:ln>
              <a:effectLst/>
            </c:spPr>
            <c:extLst xmlns:c16r2="http://schemas.microsoft.com/office/drawing/2015/06/chart">
              <c:ext xmlns:c16="http://schemas.microsoft.com/office/drawing/2014/chart" uri="{C3380CC4-5D6E-409C-BE32-E72D297353CC}">
                <c16:uniqueId val="{00000001-24D3-47D2-AF98-A022310B05A5}"/>
              </c:ext>
            </c:extLst>
          </c:dPt>
          <c:dPt>
            <c:idx val="1"/>
            <c:bubble3D val="0"/>
            <c:spPr>
              <a:solidFill>
                <a:schemeClr val="accent6">
                  <a:shade val="86000"/>
                </a:schemeClr>
              </a:solidFill>
              <a:ln w="6350" cap="flat" cmpd="sng" algn="ctr">
                <a:solidFill>
                  <a:schemeClr val="accent6">
                    <a:shade val="50000"/>
                  </a:schemeClr>
                </a:solidFill>
                <a:prstDash val="solid"/>
                <a:round/>
              </a:ln>
              <a:effectLst/>
            </c:spPr>
            <c:extLst xmlns:c16r2="http://schemas.microsoft.com/office/drawing/2015/06/chart">
              <c:ext xmlns:c16="http://schemas.microsoft.com/office/drawing/2014/chart" uri="{C3380CC4-5D6E-409C-BE32-E72D297353CC}">
                <c16:uniqueId val="{00000003-24D3-47D2-AF98-A022310B05A5}"/>
              </c:ext>
            </c:extLst>
          </c:dPt>
          <c:dPt>
            <c:idx val="2"/>
            <c:bubble3D val="0"/>
            <c:spPr>
              <a:solidFill>
                <a:schemeClr val="accent6">
                  <a:tint val="86000"/>
                </a:schemeClr>
              </a:solidFill>
              <a:ln w="6350" cap="flat" cmpd="sng" algn="ctr">
                <a:solidFill>
                  <a:schemeClr val="accent6">
                    <a:shade val="50000"/>
                  </a:schemeClr>
                </a:solidFill>
                <a:prstDash val="solid"/>
                <a:round/>
              </a:ln>
              <a:effectLst/>
            </c:spPr>
            <c:extLst xmlns:c16r2="http://schemas.microsoft.com/office/drawing/2015/06/chart">
              <c:ext xmlns:c16="http://schemas.microsoft.com/office/drawing/2014/chart" uri="{C3380CC4-5D6E-409C-BE32-E72D297353CC}">
                <c16:uniqueId val="{00000005-24D3-47D2-AF98-A022310B05A5}"/>
              </c:ext>
            </c:extLst>
          </c:dPt>
          <c:dPt>
            <c:idx val="3"/>
            <c:bubble3D val="0"/>
            <c:spPr>
              <a:solidFill>
                <a:schemeClr val="accent6">
                  <a:tint val="58000"/>
                </a:schemeClr>
              </a:solidFill>
              <a:ln w="6350" cap="flat" cmpd="sng" algn="ctr">
                <a:solidFill>
                  <a:schemeClr val="accent6">
                    <a:shade val="50000"/>
                  </a:schemeClr>
                </a:solidFill>
                <a:prstDash val="solid"/>
                <a:round/>
              </a:ln>
              <a:effectLst/>
            </c:spPr>
            <c:extLst xmlns:c16r2="http://schemas.microsoft.com/office/drawing/2015/06/chart">
              <c:ext xmlns:c16="http://schemas.microsoft.com/office/drawing/2014/chart" uri="{C3380CC4-5D6E-409C-BE32-E72D297353CC}">
                <c16:uniqueId val="{00000007-24D3-47D2-AF98-A022310B05A5}"/>
              </c:ext>
            </c:extLst>
          </c:dPt>
          <c:cat>
            <c:strRef>
              <c:f>Feuil1!$A$2:$A$5</c:f>
              <c:strCache>
                <c:ptCount val="4"/>
                <c:pt idx="0">
                  <c:v>1er trim.</c:v>
                </c:pt>
                <c:pt idx="1">
                  <c:v>2e trim.</c:v>
                </c:pt>
                <c:pt idx="2">
                  <c:v>3e trim.</c:v>
                </c:pt>
                <c:pt idx="3">
                  <c:v>4e trim.</c:v>
                </c:pt>
              </c:strCache>
            </c:strRef>
          </c:cat>
          <c:val>
            <c:numRef>
              <c:f>Feuil1!$B$2:$B$5</c:f>
              <c:numCache>
                <c:formatCode>General</c:formatCode>
                <c:ptCount val="4"/>
                <c:pt idx="0">
                  <c:v>8.1999999999999993</c:v>
                </c:pt>
                <c:pt idx="1">
                  <c:v>6.2</c:v>
                </c:pt>
                <c:pt idx="2">
                  <c:v>4.9000000000000004</c:v>
                </c:pt>
                <c:pt idx="3">
                  <c:v>9.6999999999999993</c:v>
                </c:pt>
              </c:numCache>
            </c:numRef>
          </c:val>
          <c:extLst xmlns:c16r2="http://schemas.microsoft.com/office/drawing/2015/06/chart">
            <c:ext xmlns:c16="http://schemas.microsoft.com/office/drawing/2014/chart" uri="{C3380CC4-5D6E-409C-BE32-E72D297353CC}">
              <c16:uniqueId val="{00000008-24D3-47D2-AF98-A022310B05A5}"/>
            </c:ext>
          </c:extLst>
        </c:ser>
        <c:dLbls>
          <c:showLegendKey val="0"/>
          <c:showVal val="0"/>
          <c:showCatName val="0"/>
          <c:showSerName val="0"/>
          <c:showPercent val="0"/>
          <c:showBubbleSize val="0"/>
          <c:showLeaderLines val="1"/>
        </c:dLbls>
        <c:firstSliceAng val="0"/>
      </c:pieChart>
      <c:spPr>
        <a:noFill/>
        <a:ln>
          <a:noFill/>
        </a:ln>
        <a:effectLst/>
      </c:spPr>
    </c:plotArea>
    <c:legend>
      <c:legendPos val="r"/>
      <c:overlay val="0"/>
      <c:spPr>
        <a:noFill/>
        <a:ln>
          <a:noFill/>
        </a:ln>
        <a:effectLst/>
      </c:spPr>
      <c:txPr>
        <a:bodyPr rot="0" spcFirstLastPara="1" vertOverflow="ellipsis" vert="horz" wrap="square" anchor="ctr" anchorCtr="1"/>
        <a:lstStyle/>
        <a:p>
          <a:pPr>
            <a:defRPr sz="1000" b="0" i="0" u="none" strike="noStrike" kern="1200" baseline="0">
              <a:solidFill>
                <a:schemeClr val="dk1"/>
              </a:solidFill>
              <a:latin typeface="Arial Narrow" panose="020B0606020202030204" pitchFamily="34" charset="0"/>
              <a:ea typeface="+mn-ea"/>
              <a:cs typeface="+mn-cs"/>
            </a:defRPr>
          </a:pPr>
          <a:endParaRPr lang="fr-FR"/>
        </a:p>
      </c:txPr>
    </c:legend>
    <c:plotVisOnly val="1"/>
    <c:dispBlanksAs val="gap"/>
    <c:showDLblsOverMax val="0"/>
  </c:chart>
  <c:spPr>
    <a:solidFill>
      <a:schemeClr val="lt1"/>
    </a:solidFill>
    <a:ln w="6350" cap="flat" cmpd="sng" algn="ctr">
      <a:noFill/>
      <a:prstDash val="solid"/>
      <a:round/>
    </a:ln>
    <a:effectLst/>
  </c:spPr>
  <c:txPr>
    <a:bodyPr/>
    <a:lstStyle/>
    <a:p>
      <a:pPr>
        <a:defRPr sz="1800"/>
      </a:pPr>
      <a:endParaRPr lang="fr-FR"/>
    </a:p>
  </c:txPr>
  <c:externalData r:id="rId1">
    <c:autoUpdate val="0"/>
  </c:externalData>
</c:chartSpace>
</file>

<file path=ppt/charts/chart46.xml><?xml version="1.0" encoding="utf-8"?>
<c:chartSpace xmlns:c="http://schemas.openxmlformats.org/drawingml/2006/chart" xmlns:a="http://schemas.openxmlformats.org/drawingml/2006/main" xmlns:r="http://schemas.openxmlformats.org/officeDocument/2006/relationships">
  <c:date1904 val="0"/>
  <c:lang val="fr-FR"/>
  <c:roundedCorners val="0"/>
  <mc:AlternateContent xmlns:mc="http://schemas.openxmlformats.org/markup-compatibility/2006">
    <mc:Choice xmlns:c14="http://schemas.microsoft.com/office/drawing/2007/8/2/chart" Requires="c14">
      <c14:style val="108"/>
    </mc:Choice>
    <mc:Fallback>
      <c:style val="8"/>
    </mc:Fallback>
  </mc:AlternateContent>
  <c:chart>
    <c:autoTitleDeleted val="0"/>
    <c:plotArea>
      <c:layout/>
      <c:barChart>
        <c:barDir val="col"/>
        <c:grouping val="clustered"/>
        <c:varyColors val="0"/>
        <c:ser>
          <c:idx val="0"/>
          <c:order val="0"/>
          <c:tx>
            <c:strRef>
              <c:f>Feuil1!$B$1</c:f>
              <c:strCache>
                <c:ptCount val="1"/>
                <c:pt idx="0">
                  <c:v>Série 1</c:v>
                </c:pt>
              </c:strCache>
            </c:strRef>
          </c:tx>
          <c:spPr>
            <a:solidFill>
              <a:srgbClr val="C00000"/>
            </a:solidFill>
          </c:spPr>
          <c:invertIfNegative val="0"/>
          <c:cat>
            <c:strRef>
              <c:f>Feuil1!$A$2:$A$5</c:f>
              <c:strCache>
                <c:ptCount val="4"/>
                <c:pt idx="0">
                  <c:v>1er trimestre</c:v>
                </c:pt>
                <c:pt idx="1">
                  <c:v>2ème trimestre</c:v>
                </c:pt>
                <c:pt idx="2">
                  <c:v>3ème trimestre</c:v>
                </c:pt>
                <c:pt idx="3">
                  <c:v>4ème trimestre</c:v>
                </c:pt>
              </c:strCache>
            </c:strRef>
          </c:cat>
          <c:val>
            <c:numRef>
              <c:f>Feuil1!$B$2:$B$5</c:f>
              <c:numCache>
                <c:formatCode>General</c:formatCode>
                <c:ptCount val="4"/>
                <c:pt idx="0">
                  <c:v>4.3</c:v>
                </c:pt>
                <c:pt idx="1">
                  <c:v>2.5</c:v>
                </c:pt>
                <c:pt idx="2">
                  <c:v>3.5</c:v>
                </c:pt>
                <c:pt idx="3">
                  <c:v>4.5</c:v>
                </c:pt>
              </c:numCache>
            </c:numRef>
          </c:val>
          <c:extLst xmlns:c16r2="http://schemas.microsoft.com/office/drawing/2015/06/chart">
            <c:ext xmlns:c16="http://schemas.microsoft.com/office/drawing/2014/chart" uri="{C3380CC4-5D6E-409C-BE32-E72D297353CC}">
              <c16:uniqueId val="{00000000-C519-4FDC-9E53-623EBD4FD0F2}"/>
            </c:ext>
          </c:extLst>
        </c:ser>
        <c:ser>
          <c:idx val="1"/>
          <c:order val="1"/>
          <c:tx>
            <c:strRef>
              <c:f>Feuil1!$C$1</c:f>
              <c:strCache>
                <c:ptCount val="1"/>
                <c:pt idx="0">
                  <c:v>Série 2</c:v>
                </c:pt>
              </c:strCache>
            </c:strRef>
          </c:tx>
          <c:spPr>
            <a:solidFill>
              <a:srgbClr val="FF0000"/>
            </a:solidFill>
          </c:spPr>
          <c:invertIfNegative val="0"/>
          <c:cat>
            <c:strRef>
              <c:f>Feuil1!$A$2:$A$5</c:f>
              <c:strCache>
                <c:ptCount val="4"/>
                <c:pt idx="0">
                  <c:v>1er trimestre</c:v>
                </c:pt>
                <c:pt idx="1">
                  <c:v>2ème trimestre</c:v>
                </c:pt>
                <c:pt idx="2">
                  <c:v>3ème trimestre</c:v>
                </c:pt>
                <c:pt idx="3">
                  <c:v>4ème trimestre</c:v>
                </c:pt>
              </c:strCache>
            </c:strRef>
          </c:cat>
          <c:val>
            <c:numRef>
              <c:f>Feuil1!$C$2:$C$5</c:f>
              <c:numCache>
                <c:formatCode>General</c:formatCode>
                <c:ptCount val="4"/>
                <c:pt idx="0">
                  <c:v>2.4</c:v>
                </c:pt>
                <c:pt idx="1">
                  <c:v>4.4000000000000004</c:v>
                </c:pt>
                <c:pt idx="2">
                  <c:v>1.8</c:v>
                </c:pt>
                <c:pt idx="3">
                  <c:v>2.8</c:v>
                </c:pt>
              </c:numCache>
            </c:numRef>
          </c:val>
          <c:extLst xmlns:c16r2="http://schemas.microsoft.com/office/drawing/2015/06/chart">
            <c:ext xmlns:c16="http://schemas.microsoft.com/office/drawing/2014/chart" uri="{C3380CC4-5D6E-409C-BE32-E72D297353CC}">
              <c16:uniqueId val="{00000001-C519-4FDC-9E53-623EBD4FD0F2}"/>
            </c:ext>
          </c:extLst>
        </c:ser>
        <c:ser>
          <c:idx val="2"/>
          <c:order val="2"/>
          <c:tx>
            <c:strRef>
              <c:f>Feuil1!$D$1</c:f>
              <c:strCache>
                <c:ptCount val="1"/>
                <c:pt idx="0">
                  <c:v>Série 3</c:v>
                </c:pt>
              </c:strCache>
            </c:strRef>
          </c:tx>
          <c:spPr>
            <a:solidFill>
              <a:srgbClr val="FF5D5D"/>
            </a:solidFill>
          </c:spPr>
          <c:invertIfNegative val="0"/>
          <c:cat>
            <c:strRef>
              <c:f>Feuil1!$A$2:$A$5</c:f>
              <c:strCache>
                <c:ptCount val="4"/>
                <c:pt idx="0">
                  <c:v>1er trimestre</c:v>
                </c:pt>
                <c:pt idx="1">
                  <c:v>2ème trimestre</c:v>
                </c:pt>
                <c:pt idx="2">
                  <c:v>3ème trimestre</c:v>
                </c:pt>
                <c:pt idx="3">
                  <c:v>4ème trimestre</c:v>
                </c:pt>
              </c:strCache>
            </c:strRef>
          </c:cat>
          <c:val>
            <c:numRef>
              <c:f>Feuil1!$D$2:$D$5</c:f>
              <c:numCache>
                <c:formatCode>General</c:formatCode>
                <c:ptCount val="4"/>
                <c:pt idx="0">
                  <c:v>2</c:v>
                </c:pt>
                <c:pt idx="1">
                  <c:v>2</c:v>
                </c:pt>
                <c:pt idx="2">
                  <c:v>3</c:v>
                </c:pt>
                <c:pt idx="3">
                  <c:v>5</c:v>
                </c:pt>
              </c:numCache>
            </c:numRef>
          </c:val>
          <c:extLst xmlns:c16r2="http://schemas.microsoft.com/office/drawing/2015/06/chart">
            <c:ext xmlns:c16="http://schemas.microsoft.com/office/drawing/2014/chart" uri="{C3380CC4-5D6E-409C-BE32-E72D297353CC}">
              <c16:uniqueId val="{00000002-C519-4FDC-9E53-623EBD4FD0F2}"/>
            </c:ext>
          </c:extLst>
        </c:ser>
        <c:dLbls>
          <c:showLegendKey val="0"/>
          <c:showVal val="0"/>
          <c:showCatName val="0"/>
          <c:showSerName val="0"/>
          <c:showPercent val="0"/>
          <c:showBubbleSize val="0"/>
        </c:dLbls>
        <c:gapWidth val="150"/>
        <c:axId val="197991808"/>
        <c:axId val="198001792"/>
      </c:barChart>
      <c:catAx>
        <c:axId val="197991808"/>
        <c:scaling>
          <c:orientation val="minMax"/>
        </c:scaling>
        <c:delete val="0"/>
        <c:axPos val="b"/>
        <c:numFmt formatCode="General" sourceLinked="0"/>
        <c:majorTickMark val="out"/>
        <c:minorTickMark val="none"/>
        <c:tickLblPos val="nextTo"/>
        <c:txPr>
          <a:bodyPr/>
          <a:lstStyle/>
          <a:p>
            <a:pPr>
              <a:defRPr sz="1000">
                <a:latin typeface="Arial Narrow" panose="020B0606020202030204" pitchFamily="34" charset="0"/>
              </a:defRPr>
            </a:pPr>
            <a:endParaRPr lang="fr-FR"/>
          </a:p>
        </c:txPr>
        <c:crossAx val="198001792"/>
        <c:crosses val="autoZero"/>
        <c:auto val="1"/>
        <c:lblAlgn val="ctr"/>
        <c:lblOffset val="100"/>
        <c:noMultiLvlLbl val="0"/>
      </c:catAx>
      <c:valAx>
        <c:axId val="198001792"/>
        <c:scaling>
          <c:orientation val="minMax"/>
        </c:scaling>
        <c:delete val="0"/>
        <c:axPos val="l"/>
        <c:majorGridlines/>
        <c:numFmt formatCode="General" sourceLinked="1"/>
        <c:majorTickMark val="out"/>
        <c:minorTickMark val="none"/>
        <c:tickLblPos val="nextTo"/>
        <c:txPr>
          <a:bodyPr/>
          <a:lstStyle/>
          <a:p>
            <a:pPr>
              <a:defRPr sz="600"/>
            </a:pPr>
            <a:endParaRPr lang="fr-FR"/>
          </a:p>
        </c:txPr>
        <c:crossAx val="197991808"/>
        <c:crosses val="autoZero"/>
        <c:crossBetween val="between"/>
      </c:valAx>
    </c:plotArea>
    <c:legend>
      <c:legendPos val="r"/>
      <c:overlay val="0"/>
      <c:txPr>
        <a:bodyPr/>
        <a:lstStyle/>
        <a:p>
          <a:pPr>
            <a:defRPr sz="1000">
              <a:latin typeface="Arial Narrow" panose="020B0606020202030204" pitchFamily="34" charset="0"/>
            </a:defRPr>
          </a:pPr>
          <a:endParaRPr lang="fr-FR"/>
        </a:p>
      </c:txPr>
    </c:legend>
    <c:plotVisOnly val="1"/>
    <c:dispBlanksAs val="gap"/>
    <c:showDLblsOverMax val="0"/>
  </c:chart>
  <c:txPr>
    <a:bodyPr/>
    <a:lstStyle/>
    <a:p>
      <a:pPr>
        <a:defRPr sz="1800"/>
      </a:pPr>
      <a:endParaRPr lang="fr-FR"/>
    </a:p>
  </c:txPr>
  <c:externalData r:id="rId1">
    <c:autoUpdate val="0"/>
  </c:externalData>
</c:chartSpace>
</file>

<file path=ppt/charts/chart47.xml><?xml version="1.0" encoding="utf-8"?>
<c:chartSpace xmlns:c="http://schemas.openxmlformats.org/drawingml/2006/chart" xmlns:a="http://schemas.openxmlformats.org/drawingml/2006/main" xmlns:r="http://schemas.openxmlformats.org/officeDocument/2006/relationships">
  <c:date1904 val="0"/>
  <c:lang val="fr-FR"/>
  <c:roundedCorners val="0"/>
  <mc:AlternateContent xmlns:mc="http://schemas.openxmlformats.org/markup-compatibility/2006">
    <mc:Choice xmlns:c14="http://schemas.microsoft.com/office/drawing/2007/8/2/chart" Requires="c14">
      <c14:style val="105"/>
    </mc:Choice>
    <mc:Fallback>
      <c:style val="5"/>
    </mc:Fallback>
  </mc:AlternateContent>
  <c:chart>
    <c:autoTitleDeleted val="1"/>
    <c:plotArea>
      <c:layout/>
      <c:pieChart>
        <c:varyColors val="1"/>
        <c:ser>
          <c:idx val="0"/>
          <c:order val="0"/>
          <c:tx>
            <c:strRef>
              <c:f>Feuil1!$B$1</c:f>
              <c:strCache>
                <c:ptCount val="1"/>
                <c:pt idx="0">
                  <c:v>Ventes</c:v>
                </c:pt>
              </c:strCache>
            </c:strRef>
          </c:tx>
          <c:dPt>
            <c:idx val="0"/>
            <c:bubble3D val="0"/>
            <c:spPr>
              <a:solidFill>
                <a:schemeClr val="accent3">
                  <a:tint val="58000"/>
                </a:schemeClr>
              </a:solidFill>
              <a:ln w="6350" cap="flat" cmpd="sng" algn="ctr">
                <a:solidFill>
                  <a:schemeClr val="accent3">
                    <a:shade val="50000"/>
                  </a:schemeClr>
                </a:solidFill>
                <a:prstDash val="solid"/>
                <a:round/>
              </a:ln>
              <a:effectLst/>
            </c:spPr>
            <c:extLst xmlns:c16r2="http://schemas.microsoft.com/office/drawing/2015/06/chart">
              <c:ext xmlns:c16="http://schemas.microsoft.com/office/drawing/2014/chart" uri="{C3380CC4-5D6E-409C-BE32-E72D297353CC}">
                <c16:uniqueId val="{00000001-ED94-4219-A99D-327B8520D33C}"/>
              </c:ext>
            </c:extLst>
          </c:dPt>
          <c:dPt>
            <c:idx val="1"/>
            <c:bubble3D val="0"/>
            <c:spPr>
              <a:solidFill>
                <a:schemeClr val="accent3">
                  <a:tint val="86000"/>
                </a:schemeClr>
              </a:solidFill>
              <a:ln w="6350" cap="flat" cmpd="sng" algn="ctr">
                <a:solidFill>
                  <a:schemeClr val="accent3">
                    <a:shade val="50000"/>
                  </a:schemeClr>
                </a:solidFill>
                <a:prstDash val="solid"/>
                <a:round/>
              </a:ln>
              <a:effectLst/>
            </c:spPr>
            <c:extLst xmlns:c16r2="http://schemas.microsoft.com/office/drawing/2015/06/chart">
              <c:ext xmlns:c16="http://schemas.microsoft.com/office/drawing/2014/chart" uri="{C3380CC4-5D6E-409C-BE32-E72D297353CC}">
                <c16:uniqueId val="{00000003-ED94-4219-A99D-327B8520D33C}"/>
              </c:ext>
            </c:extLst>
          </c:dPt>
          <c:dPt>
            <c:idx val="2"/>
            <c:bubble3D val="0"/>
            <c:spPr>
              <a:solidFill>
                <a:schemeClr val="accent3">
                  <a:shade val="86000"/>
                </a:schemeClr>
              </a:solidFill>
              <a:ln w="6350" cap="flat" cmpd="sng" algn="ctr">
                <a:solidFill>
                  <a:schemeClr val="accent3">
                    <a:shade val="50000"/>
                  </a:schemeClr>
                </a:solidFill>
                <a:prstDash val="solid"/>
                <a:round/>
              </a:ln>
              <a:effectLst/>
            </c:spPr>
            <c:extLst xmlns:c16r2="http://schemas.microsoft.com/office/drawing/2015/06/chart">
              <c:ext xmlns:c16="http://schemas.microsoft.com/office/drawing/2014/chart" uri="{C3380CC4-5D6E-409C-BE32-E72D297353CC}">
                <c16:uniqueId val="{00000005-ED94-4219-A99D-327B8520D33C}"/>
              </c:ext>
            </c:extLst>
          </c:dPt>
          <c:dPt>
            <c:idx val="3"/>
            <c:bubble3D val="0"/>
            <c:spPr>
              <a:solidFill>
                <a:schemeClr val="accent3">
                  <a:shade val="58000"/>
                </a:schemeClr>
              </a:solidFill>
              <a:ln w="6350" cap="flat" cmpd="sng" algn="ctr">
                <a:solidFill>
                  <a:schemeClr val="accent3">
                    <a:shade val="50000"/>
                  </a:schemeClr>
                </a:solidFill>
                <a:prstDash val="solid"/>
                <a:round/>
              </a:ln>
              <a:effectLst/>
            </c:spPr>
            <c:extLst xmlns:c16r2="http://schemas.microsoft.com/office/drawing/2015/06/chart">
              <c:ext xmlns:c16="http://schemas.microsoft.com/office/drawing/2014/chart" uri="{C3380CC4-5D6E-409C-BE32-E72D297353CC}">
                <c16:uniqueId val="{00000007-ED94-4219-A99D-327B8520D33C}"/>
              </c:ext>
            </c:extLst>
          </c:dPt>
          <c:cat>
            <c:strRef>
              <c:f>Feuil1!$A$2:$A$5</c:f>
              <c:strCache>
                <c:ptCount val="4"/>
                <c:pt idx="0">
                  <c:v>1er trim.</c:v>
                </c:pt>
                <c:pt idx="1">
                  <c:v>2e trim.</c:v>
                </c:pt>
                <c:pt idx="2">
                  <c:v>3e trim.</c:v>
                </c:pt>
                <c:pt idx="3">
                  <c:v>4e trim.</c:v>
                </c:pt>
              </c:strCache>
            </c:strRef>
          </c:cat>
          <c:val>
            <c:numRef>
              <c:f>Feuil1!$B$2:$B$5</c:f>
              <c:numCache>
                <c:formatCode>General</c:formatCode>
                <c:ptCount val="4"/>
                <c:pt idx="0">
                  <c:v>8.1999999999999993</c:v>
                </c:pt>
                <c:pt idx="1">
                  <c:v>6.2</c:v>
                </c:pt>
                <c:pt idx="2">
                  <c:v>4.9000000000000004</c:v>
                </c:pt>
                <c:pt idx="3">
                  <c:v>9.6999999999999993</c:v>
                </c:pt>
              </c:numCache>
            </c:numRef>
          </c:val>
          <c:extLst xmlns:c16r2="http://schemas.microsoft.com/office/drawing/2015/06/chart">
            <c:ext xmlns:c16="http://schemas.microsoft.com/office/drawing/2014/chart" uri="{C3380CC4-5D6E-409C-BE32-E72D297353CC}">
              <c16:uniqueId val="{00000008-ED94-4219-A99D-327B8520D33C}"/>
            </c:ext>
          </c:extLst>
        </c:ser>
        <c:dLbls>
          <c:showLegendKey val="0"/>
          <c:showVal val="0"/>
          <c:showCatName val="0"/>
          <c:showSerName val="0"/>
          <c:showPercent val="0"/>
          <c:showBubbleSize val="0"/>
          <c:showLeaderLines val="1"/>
        </c:dLbls>
        <c:firstSliceAng val="0"/>
      </c:pieChart>
      <c:spPr>
        <a:noFill/>
        <a:ln>
          <a:noFill/>
        </a:ln>
        <a:effectLst/>
      </c:spPr>
    </c:plotArea>
    <c:legend>
      <c:legendPos val="r"/>
      <c:overlay val="0"/>
      <c:spPr>
        <a:noFill/>
        <a:ln>
          <a:noFill/>
        </a:ln>
        <a:effectLst/>
      </c:spPr>
      <c:txPr>
        <a:bodyPr rot="0" spcFirstLastPara="1" vertOverflow="ellipsis" vert="horz" wrap="square" anchor="ctr" anchorCtr="1"/>
        <a:lstStyle/>
        <a:p>
          <a:pPr>
            <a:defRPr sz="1000" b="0" i="0" u="none" strike="noStrike" kern="1200" baseline="0">
              <a:solidFill>
                <a:schemeClr val="dk1"/>
              </a:solidFill>
              <a:latin typeface="Arial Narrow" panose="020B0606020202030204" pitchFamily="34" charset="0"/>
              <a:ea typeface="+mn-ea"/>
              <a:cs typeface="+mn-cs"/>
            </a:defRPr>
          </a:pPr>
          <a:endParaRPr lang="fr-FR"/>
        </a:p>
      </c:txPr>
    </c:legend>
    <c:plotVisOnly val="1"/>
    <c:dispBlanksAs val="gap"/>
    <c:showDLblsOverMax val="0"/>
  </c:chart>
  <c:spPr>
    <a:solidFill>
      <a:schemeClr val="lt1"/>
    </a:solidFill>
    <a:ln w="6350" cap="flat" cmpd="sng" algn="ctr">
      <a:noFill/>
      <a:prstDash val="solid"/>
      <a:round/>
    </a:ln>
    <a:effectLst/>
  </c:spPr>
  <c:txPr>
    <a:bodyPr/>
    <a:lstStyle/>
    <a:p>
      <a:pPr>
        <a:defRPr sz="1800"/>
      </a:pPr>
      <a:endParaRPr lang="fr-FR"/>
    </a:p>
  </c:txPr>
  <c:externalData r:id="rId1">
    <c:autoUpdate val="0"/>
  </c:externalData>
</c:chartSpace>
</file>

<file path=ppt/charts/chart48.xml><?xml version="1.0" encoding="utf-8"?>
<c:chartSpace xmlns:c="http://schemas.openxmlformats.org/drawingml/2006/chart" xmlns:a="http://schemas.openxmlformats.org/drawingml/2006/main" xmlns:r="http://schemas.openxmlformats.org/officeDocument/2006/relationships">
  <c:date1904 val="0"/>
  <c:lang val="fr-FR"/>
  <c:roundedCorners val="0"/>
  <mc:AlternateContent xmlns:mc="http://schemas.openxmlformats.org/markup-compatibility/2006">
    <mc:Choice xmlns:c14="http://schemas.microsoft.com/office/drawing/2007/8/2/chart" Requires="c14">
      <c14:style val="106"/>
    </mc:Choice>
    <mc:Fallback>
      <c:style val="6"/>
    </mc:Fallback>
  </mc:AlternateContent>
  <c:chart>
    <c:autoTitleDeleted val="0"/>
    <c:plotArea>
      <c:layout/>
      <c:barChart>
        <c:barDir val="col"/>
        <c:grouping val="clustered"/>
        <c:varyColors val="0"/>
        <c:ser>
          <c:idx val="0"/>
          <c:order val="0"/>
          <c:tx>
            <c:strRef>
              <c:f>Feuil1!$B$1</c:f>
              <c:strCache>
                <c:ptCount val="1"/>
                <c:pt idx="0">
                  <c:v>Série 1</c:v>
                </c:pt>
              </c:strCache>
            </c:strRef>
          </c:tx>
          <c:spPr>
            <a:solidFill>
              <a:schemeClr val="accent4">
                <a:tint val="65000"/>
              </a:schemeClr>
            </a:solidFill>
            <a:ln>
              <a:noFill/>
            </a:ln>
            <a:effectLst/>
          </c:spPr>
          <c:invertIfNegative val="0"/>
          <c:cat>
            <c:strRef>
              <c:f>Feuil1!$A$2:$A$5</c:f>
              <c:strCache>
                <c:ptCount val="4"/>
                <c:pt idx="0">
                  <c:v>1er trimestre</c:v>
                </c:pt>
                <c:pt idx="1">
                  <c:v>2ème trimestre</c:v>
                </c:pt>
                <c:pt idx="2">
                  <c:v>3ème trimestre</c:v>
                </c:pt>
                <c:pt idx="3">
                  <c:v>4ème trimestre</c:v>
                </c:pt>
              </c:strCache>
            </c:strRef>
          </c:cat>
          <c:val>
            <c:numRef>
              <c:f>Feuil1!$B$2:$B$5</c:f>
              <c:numCache>
                <c:formatCode>General</c:formatCode>
                <c:ptCount val="4"/>
                <c:pt idx="0">
                  <c:v>4.3</c:v>
                </c:pt>
                <c:pt idx="1">
                  <c:v>2.5</c:v>
                </c:pt>
                <c:pt idx="2">
                  <c:v>3.5</c:v>
                </c:pt>
                <c:pt idx="3">
                  <c:v>4.5</c:v>
                </c:pt>
              </c:numCache>
            </c:numRef>
          </c:val>
          <c:extLst xmlns:c16r2="http://schemas.microsoft.com/office/drawing/2015/06/chart">
            <c:ext xmlns:c16="http://schemas.microsoft.com/office/drawing/2014/chart" uri="{C3380CC4-5D6E-409C-BE32-E72D297353CC}">
              <c16:uniqueId val="{00000000-37A0-47C1-A2FF-74409462C518}"/>
            </c:ext>
          </c:extLst>
        </c:ser>
        <c:ser>
          <c:idx val="1"/>
          <c:order val="1"/>
          <c:tx>
            <c:strRef>
              <c:f>Feuil1!$C$1</c:f>
              <c:strCache>
                <c:ptCount val="1"/>
                <c:pt idx="0">
                  <c:v>Série 2</c:v>
                </c:pt>
              </c:strCache>
            </c:strRef>
          </c:tx>
          <c:spPr>
            <a:solidFill>
              <a:schemeClr val="accent4"/>
            </a:solidFill>
            <a:ln>
              <a:noFill/>
            </a:ln>
            <a:effectLst/>
          </c:spPr>
          <c:invertIfNegative val="0"/>
          <c:cat>
            <c:strRef>
              <c:f>Feuil1!$A$2:$A$5</c:f>
              <c:strCache>
                <c:ptCount val="4"/>
                <c:pt idx="0">
                  <c:v>1er trimestre</c:v>
                </c:pt>
                <c:pt idx="1">
                  <c:v>2ème trimestre</c:v>
                </c:pt>
                <c:pt idx="2">
                  <c:v>3ème trimestre</c:v>
                </c:pt>
                <c:pt idx="3">
                  <c:v>4ème trimestre</c:v>
                </c:pt>
              </c:strCache>
            </c:strRef>
          </c:cat>
          <c:val>
            <c:numRef>
              <c:f>Feuil1!$C$2:$C$5</c:f>
              <c:numCache>
                <c:formatCode>General</c:formatCode>
                <c:ptCount val="4"/>
                <c:pt idx="0">
                  <c:v>2.4</c:v>
                </c:pt>
                <c:pt idx="1">
                  <c:v>4.4000000000000004</c:v>
                </c:pt>
                <c:pt idx="2">
                  <c:v>1.8</c:v>
                </c:pt>
                <c:pt idx="3">
                  <c:v>2.8</c:v>
                </c:pt>
              </c:numCache>
            </c:numRef>
          </c:val>
          <c:extLst xmlns:c16r2="http://schemas.microsoft.com/office/drawing/2015/06/chart">
            <c:ext xmlns:c16="http://schemas.microsoft.com/office/drawing/2014/chart" uri="{C3380CC4-5D6E-409C-BE32-E72D297353CC}">
              <c16:uniqueId val="{00000001-37A0-47C1-A2FF-74409462C518}"/>
            </c:ext>
          </c:extLst>
        </c:ser>
        <c:ser>
          <c:idx val="2"/>
          <c:order val="2"/>
          <c:tx>
            <c:strRef>
              <c:f>Feuil1!$D$1</c:f>
              <c:strCache>
                <c:ptCount val="1"/>
                <c:pt idx="0">
                  <c:v>Série 3</c:v>
                </c:pt>
              </c:strCache>
            </c:strRef>
          </c:tx>
          <c:spPr>
            <a:solidFill>
              <a:schemeClr val="accent4">
                <a:shade val="65000"/>
              </a:schemeClr>
            </a:solidFill>
            <a:ln>
              <a:noFill/>
            </a:ln>
            <a:effectLst/>
          </c:spPr>
          <c:invertIfNegative val="0"/>
          <c:cat>
            <c:strRef>
              <c:f>Feuil1!$A$2:$A$5</c:f>
              <c:strCache>
                <c:ptCount val="4"/>
                <c:pt idx="0">
                  <c:v>1er trimestre</c:v>
                </c:pt>
                <c:pt idx="1">
                  <c:v>2ème trimestre</c:v>
                </c:pt>
                <c:pt idx="2">
                  <c:v>3ème trimestre</c:v>
                </c:pt>
                <c:pt idx="3">
                  <c:v>4ème trimestre</c:v>
                </c:pt>
              </c:strCache>
            </c:strRef>
          </c:cat>
          <c:val>
            <c:numRef>
              <c:f>Feuil1!$D$2:$D$5</c:f>
              <c:numCache>
                <c:formatCode>General</c:formatCode>
                <c:ptCount val="4"/>
                <c:pt idx="0">
                  <c:v>2</c:v>
                </c:pt>
                <c:pt idx="1">
                  <c:v>2</c:v>
                </c:pt>
                <c:pt idx="2">
                  <c:v>3</c:v>
                </c:pt>
                <c:pt idx="3">
                  <c:v>5</c:v>
                </c:pt>
              </c:numCache>
            </c:numRef>
          </c:val>
          <c:extLst xmlns:c16r2="http://schemas.microsoft.com/office/drawing/2015/06/chart">
            <c:ext xmlns:c16="http://schemas.microsoft.com/office/drawing/2014/chart" uri="{C3380CC4-5D6E-409C-BE32-E72D297353CC}">
              <c16:uniqueId val="{00000002-37A0-47C1-A2FF-74409462C518}"/>
            </c:ext>
          </c:extLst>
        </c:ser>
        <c:dLbls>
          <c:showLegendKey val="0"/>
          <c:showVal val="0"/>
          <c:showCatName val="0"/>
          <c:showSerName val="0"/>
          <c:showPercent val="0"/>
          <c:showBubbleSize val="0"/>
        </c:dLbls>
        <c:gapWidth val="150"/>
        <c:axId val="199050368"/>
        <c:axId val="199051904"/>
      </c:barChart>
      <c:catAx>
        <c:axId val="199050368"/>
        <c:scaling>
          <c:orientation val="minMax"/>
        </c:scaling>
        <c:delete val="0"/>
        <c:axPos val="b"/>
        <c:numFmt formatCode="General" sourceLinked="0"/>
        <c:majorTickMark val="out"/>
        <c:minorTickMark val="none"/>
        <c:tickLblPos val="nextTo"/>
        <c:spPr>
          <a:noFill/>
          <a:ln w="6350" cap="flat" cmpd="sng" algn="ctr">
            <a:solidFill>
              <a:schemeClr val="tx1">
                <a:tint val="75000"/>
              </a:schemeClr>
            </a:solidFill>
            <a:prstDash val="solid"/>
            <a:round/>
          </a:ln>
          <a:effectLst/>
        </c:spPr>
        <c:txPr>
          <a:bodyPr rot="-60000000" spcFirstLastPara="1" vertOverflow="ellipsis" vert="horz" wrap="square" anchor="ctr" anchorCtr="1"/>
          <a:lstStyle/>
          <a:p>
            <a:pPr>
              <a:defRPr sz="1000" b="0" i="0" u="none" strike="noStrike" kern="1200" baseline="0">
                <a:solidFill>
                  <a:schemeClr val="tx1"/>
                </a:solidFill>
                <a:latin typeface="Arial Narrow" panose="020B0606020202030204" pitchFamily="34" charset="0"/>
                <a:ea typeface="+mn-ea"/>
                <a:cs typeface="+mn-cs"/>
              </a:defRPr>
            </a:pPr>
            <a:endParaRPr lang="fr-FR"/>
          </a:p>
        </c:txPr>
        <c:crossAx val="199051904"/>
        <c:crosses val="autoZero"/>
        <c:auto val="1"/>
        <c:lblAlgn val="ctr"/>
        <c:lblOffset val="100"/>
        <c:noMultiLvlLbl val="0"/>
      </c:catAx>
      <c:valAx>
        <c:axId val="199051904"/>
        <c:scaling>
          <c:orientation val="minMax"/>
        </c:scaling>
        <c:delete val="0"/>
        <c:axPos val="l"/>
        <c:majorGridlines>
          <c:spPr>
            <a:ln w="6350" cap="flat" cmpd="sng" algn="ctr">
              <a:solidFill>
                <a:schemeClr val="tx1">
                  <a:tint val="75000"/>
                </a:schemeClr>
              </a:solidFill>
              <a:prstDash val="solid"/>
              <a:round/>
            </a:ln>
            <a:effectLst/>
          </c:spPr>
        </c:majorGridlines>
        <c:numFmt formatCode="General" sourceLinked="1"/>
        <c:majorTickMark val="out"/>
        <c:minorTickMark val="none"/>
        <c:tickLblPos val="nextTo"/>
        <c:spPr>
          <a:noFill/>
          <a:ln w="6350" cap="flat" cmpd="sng" algn="ctr">
            <a:solidFill>
              <a:schemeClr val="tx1">
                <a:tint val="75000"/>
              </a:schemeClr>
            </a:solidFill>
            <a:prstDash val="solid"/>
            <a:round/>
          </a:ln>
          <a:effectLst/>
        </c:spPr>
        <c:txPr>
          <a:bodyPr rot="-60000000" spcFirstLastPara="1" vertOverflow="ellipsis" vert="horz" wrap="square" anchor="ctr" anchorCtr="1"/>
          <a:lstStyle/>
          <a:p>
            <a:pPr>
              <a:defRPr sz="600" b="0" i="0" u="none" strike="noStrike" kern="1200" baseline="0">
                <a:solidFill>
                  <a:schemeClr val="tx1"/>
                </a:solidFill>
                <a:latin typeface="+mn-lt"/>
                <a:ea typeface="+mn-ea"/>
                <a:cs typeface="+mn-cs"/>
              </a:defRPr>
            </a:pPr>
            <a:endParaRPr lang="fr-FR"/>
          </a:p>
        </c:txPr>
        <c:crossAx val="199050368"/>
        <c:crosses val="autoZero"/>
        <c:crossBetween val="between"/>
      </c:valAx>
      <c:spPr>
        <a:noFill/>
        <a:ln>
          <a:noFill/>
        </a:ln>
        <a:effectLst/>
      </c:spPr>
    </c:plotArea>
    <c:legend>
      <c:legendPos val="r"/>
      <c:overlay val="0"/>
      <c:spPr>
        <a:noFill/>
        <a:ln>
          <a:noFill/>
        </a:ln>
        <a:effectLst/>
      </c:spPr>
      <c:txPr>
        <a:bodyPr rot="0" spcFirstLastPara="1" vertOverflow="ellipsis" vert="horz" wrap="square" anchor="ctr" anchorCtr="1"/>
        <a:lstStyle/>
        <a:p>
          <a:pPr>
            <a:defRPr sz="1000" b="0" i="0" u="none" strike="noStrike" kern="1200" baseline="0">
              <a:solidFill>
                <a:schemeClr val="tx1"/>
              </a:solidFill>
              <a:latin typeface="Arial Narrow" panose="020B0606020202030204" pitchFamily="34" charset="0"/>
              <a:ea typeface="+mn-ea"/>
              <a:cs typeface="+mn-cs"/>
            </a:defRPr>
          </a:pPr>
          <a:endParaRPr lang="fr-FR"/>
        </a:p>
      </c:txPr>
    </c:legend>
    <c:plotVisOnly val="1"/>
    <c:dispBlanksAs val="gap"/>
    <c:showDLblsOverMax val="0"/>
  </c:chart>
  <c:spPr>
    <a:noFill/>
    <a:ln w="6350" cap="flat" cmpd="sng" algn="ctr">
      <a:noFill/>
      <a:prstDash val="solid"/>
      <a:miter lim="800000"/>
    </a:ln>
    <a:effectLst/>
  </c:spPr>
  <c:txPr>
    <a:bodyPr/>
    <a:lstStyle/>
    <a:p>
      <a:pPr>
        <a:defRPr sz="1800"/>
      </a:pPr>
      <a:endParaRPr lang="fr-FR"/>
    </a:p>
  </c:txPr>
  <c:externalData r:id="rId1">
    <c:autoUpdate val="0"/>
  </c:externalData>
</c:chartSpace>
</file>

<file path=ppt/charts/chart49.xml><?xml version="1.0" encoding="utf-8"?>
<c:chartSpace xmlns:c="http://schemas.openxmlformats.org/drawingml/2006/chart" xmlns:a="http://schemas.openxmlformats.org/drawingml/2006/main" xmlns:r="http://schemas.openxmlformats.org/officeDocument/2006/relationships">
  <c:date1904 val="0"/>
  <c:lang val="fr-FR"/>
  <c:roundedCorners val="0"/>
  <mc:AlternateContent xmlns:mc="http://schemas.openxmlformats.org/markup-compatibility/2006">
    <mc:Choice xmlns:c14="http://schemas.microsoft.com/office/drawing/2007/8/2/chart" Requires="c14">
      <c14:style val="108"/>
    </mc:Choice>
    <mc:Fallback>
      <c:style val="8"/>
    </mc:Fallback>
  </mc:AlternateContent>
  <c:chart>
    <c:autoTitleDeleted val="1"/>
    <c:plotArea>
      <c:layout/>
      <c:pieChart>
        <c:varyColors val="1"/>
        <c:ser>
          <c:idx val="0"/>
          <c:order val="0"/>
          <c:tx>
            <c:strRef>
              <c:f>Feuil1!$B$1</c:f>
              <c:strCache>
                <c:ptCount val="1"/>
                <c:pt idx="0">
                  <c:v>Ventes</c:v>
                </c:pt>
              </c:strCache>
            </c:strRef>
          </c:tx>
          <c:dPt>
            <c:idx val="0"/>
            <c:bubble3D val="0"/>
            <c:spPr>
              <a:solidFill>
                <a:schemeClr val="accent6">
                  <a:shade val="58000"/>
                </a:schemeClr>
              </a:solidFill>
              <a:ln w="6350" cap="flat" cmpd="sng" algn="ctr">
                <a:solidFill>
                  <a:schemeClr val="accent6">
                    <a:shade val="50000"/>
                  </a:schemeClr>
                </a:solidFill>
                <a:prstDash val="solid"/>
                <a:round/>
              </a:ln>
              <a:effectLst/>
            </c:spPr>
            <c:extLst xmlns:c16r2="http://schemas.microsoft.com/office/drawing/2015/06/chart">
              <c:ext xmlns:c16="http://schemas.microsoft.com/office/drawing/2014/chart" uri="{C3380CC4-5D6E-409C-BE32-E72D297353CC}">
                <c16:uniqueId val="{00000001-DFB9-44EB-88CE-9DB7AB57F337}"/>
              </c:ext>
            </c:extLst>
          </c:dPt>
          <c:dPt>
            <c:idx val="1"/>
            <c:bubble3D val="0"/>
            <c:spPr>
              <a:solidFill>
                <a:schemeClr val="accent6">
                  <a:shade val="86000"/>
                </a:schemeClr>
              </a:solidFill>
              <a:ln w="6350" cap="flat" cmpd="sng" algn="ctr">
                <a:solidFill>
                  <a:schemeClr val="accent6">
                    <a:shade val="50000"/>
                  </a:schemeClr>
                </a:solidFill>
                <a:prstDash val="solid"/>
                <a:round/>
              </a:ln>
              <a:effectLst/>
            </c:spPr>
            <c:extLst xmlns:c16r2="http://schemas.microsoft.com/office/drawing/2015/06/chart">
              <c:ext xmlns:c16="http://schemas.microsoft.com/office/drawing/2014/chart" uri="{C3380CC4-5D6E-409C-BE32-E72D297353CC}">
                <c16:uniqueId val="{00000003-DFB9-44EB-88CE-9DB7AB57F337}"/>
              </c:ext>
            </c:extLst>
          </c:dPt>
          <c:dPt>
            <c:idx val="2"/>
            <c:bubble3D val="0"/>
            <c:spPr>
              <a:solidFill>
                <a:schemeClr val="accent6">
                  <a:tint val="86000"/>
                </a:schemeClr>
              </a:solidFill>
              <a:ln w="6350" cap="flat" cmpd="sng" algn="ctr">
                <a:solidFill>
                  <a:schemeClr val="accent6">
                    <a:shade val="50000"/>
                  </a:schemeClr>
                </a:solidFill>
                <a:prstDash val="solid"/>
                <a:round/>
              </a:ln>
              <a:effectLst/>
            </c:spPr>
            <c:extLst xmlns:c16r2="http://schemas.microsoft.com/office/drawing/2015/06/chart">
              <c:ext xmlns:c16="http://schemas.microsoft.com/office/drawing/2014/chart" uri="{C3380CC4-5D6E-409C-BE32-E72D297353CC}">
                <c16:uniqueId val="{00000005-DFB9-44EB-88CE-9DB7AB57F337}"/>
              </c:ext>
            </c:extLst>
          </c:dPt>
          <c:dPt>
            <c:idx val="3"/>
            <c:bubble3D val="0"/>
            <c:spPr>
              <a:solidFill>
                <a:schemeClr val="accent6">
                  <a:tint val="58000"/>
                </a:schemeClr>
              </a:solidFill>
              <a:ln w="6350" cap="flat" cmpd="sng" algn="ctr">
                <a:solidFill>
                  <a:schemeClr val="accent6">
                    <a:shade val="50000"/>
                  </a:schemeClr>
                </a:solidFill>
                <a:prstDash val="solid"/>
                <a:round/>
              </a:ln>
              <a:effectLst/>
            </c:spPr>
            <c:extLst xmlns:c16r2="http://schemas.microsoft.com/office/drawing/2015/06/chart">
              <c:ext xmlns:c16="http://schemas.microsoft.com/office/drawing/2014/chart" uri="{C3380CC4-5D6E-409C-BE32-E72D297353CC}">
                <c16:uniqueId val="{00000007-DFB9-44EB-88CE-9DB7AB57F337}"/>
              </c:ext>
            </c:extLst>
          </c:dPt>
          <c:cat>
            <c:strRef>
              <c:f>Feuil1!$A$2:$A$5</c:f>
              <c:strCache>
                <c:ptCount val="4"/>
                <c:pt idx="0">
                  <c:v>1er trim.</c:v>
                </c:pt>
                <c:pt idx="1">
                  <c:v>2e trim.</c:v>
                </c:pt>
                <c:pt idx="2">
                  <c:v>3e trim.</c:v>
                </c:pt>
                <c:pt idx="3">
                  <c:v>4e trim.</c:v>
                </c:pt>
              </c:strCache>
            </c:strRef>
          </c:cat>
          <c:val>
            <c:numRef>
              <c:f>Feuil1!$B$2:$B$5</c:f>
              <c:numCache>
                <c:formatCode>General</c:formatCode>
                <c:ptCount val="4"/>
                <c:pt idx="0">
                  <c:v>8.1999999999999993</c:v>
                </c:pt>
                <c:pt idx="1">
                  <c:v>6.2</c:v>
                </c:pt>
                <c:pt idx="2">
                  <c:v>4.9000000000000004</c:v>
                </c:pt>
                <c:pt idx="3">
                  <c:v>9.6999999999999993</c:v>
                </c:pt>
              </c:numCache>
            </c:numRef>
          </c:val>
          <c:extLst xmlns:c16r2="http://schemas.microsoft.com/office/drawing/2015/06/chart">
            <c:ext xmlns:c16="http://schemas.microsoft.com/office/drawing/2014/chart" uri="{C3380CC4-5D6E-409C-BE32-E72D297353CC}">
              <c16:uniqueId val="{00000008-DFB9-44EB-88CE-9DB7AB57F337}"/>
            </c:ext>
          </c:extLst>
        </c:ser>
        <c:dLbls>
          <c:showLegendKey val="0"/>
          <c:showVal val="0"/>
          <c:showCatName val="0"/>
          <c:showSerName val="0"/>
          <c:showPercent val="0"/>
          <c:showBubbleSize val="0"/>
          <c:showLeaderLines val="1"/>
        </c:dLbls>
        <c:firstSliceAng val="0"/>
      </c:pieChart>
      <c:spPr>
        <a:noFill/>
        <a:ln>
          <a:noFill/>
        </a:ln>
        <a:effectLst/>
      </c:spPr>
    </c:plotArea>
    <c:legend>
      <c:legendPos val="r"/>
      <c:overlay val="0"/>
      <c:spPr>
        <a:noFill/>
        <a:ln>
          <a:noFill/>
        </a:ln>
        <a:effectLst/>
      </c:spPr>
      <c:txPr>
        <a:bodyPr rot="0" spcFirstLastPara="1" vertOverflow="ellipsis" vert="horz" wrap="square" anchor="ctr" anchorCtr="1"/>
        <a:lstStyle/>
        <a:p>
          <a:pPr>
            <a:defRPr sz="1000" b="0" i="0" u="none" strike="noStrike" kern="1200" baseline="0">
              <a:solidFill>
                <a:schemeClr val="dk1"/>
              </a:solidFill>
              <a:latin typeface="Arial Narrow" panose="020B0606020202030204" pitchFamily="34" charset="0"/>
              <a:ea typeface="+mn-ea"/>
              <a:cs typeface="+mn-cs"/>
            </a:defRPr>
          </a:pPr>
          <a:endParaRPr lang="fr-FR"/>
        </a:p>
      </c:txPr>
    </c:legend>
    <c:plotVisOnly val="1"/>
    <c:dispBlanksAs val="gap"/>
    <c:showDLblsOverMax val="0"/>
  </c:chart>
  <c:spPr>
    <a:solidFill>
      <a:schemeClr val="lt1"/>
    </a:solidFill>
    <a:ln w="6350" cap="flat" cmpd="sng" algn="ctr">
      <a:noFill/>
      <a:prstDash val="solid"/>
      <a:round/>
    </a:ln>
    <a:effectLst/>
  </c:spPr>
  <c:txPr>
    <a:bodyPr/>
    <a:lstStyle/>
    <a:p>
      <a:pPr>
        <a:defRPr sz="1800"/>
      </a:pPr>
      <a:endParaRPr lang="fr-FR"/>
    </a:p>
  </c:txPr>
  <c:externalData r:id="rId1">
    <c:autoUpdate val="0"/>
  </c:externalData>
</c:chartSpace>
</file>

<file path=ppt/charts/chart50.xml><?xml version="1.0" encoding="utf-8"?>
<c:chartSpace xmlns:c="http://schemas.openxmlformats.org/drawingml/2006/chart" xmlns:a="http://schemas.openxmlformats.org/drawingml/2006/main" xmlns:r="http://schemas.openxmlformats.org/officeDocument/2006/relationships">
  <c:date1904 val="0"/>
  <c:lang val="fr-FR"/>
  <c:roundedCorners val="0"/>
  <mc:AlternateContent xmlns:mc="http://schemas.openxmlformats.org/markup-compatibility/2006">
    <mc:Choice xmlns:c14="http://schemas.microsoft.com/office/drawing/2007/8/2/chart" Requires="c14">
      <c14:style val="108"/>
    </mc:Choice>
    <mc:Fallback>
      <c:style val="8"/>
    </mc:Fallback>
  </mc:AlternateContent>
  <c:chart>
    <c:autoTitleDeleted val="0"/>
    <c:plotArea>
      <c:layout/>
      <c:barChart>
        <c:barDir val="col"/>
        <c:grouping val="clustered"/>
        <c:varyColors val="0"/>
        <c:ser>
          <c:idx val="0"/>
          <c:order val="0"/>
          <c:tx>
            <c:strRef>
              <c:f>Feuil1!$B$1</c:f>
              <c:strCache>
                <c:ptCount val="1"/>
                <c:pt idx="0">
                  <c:v>Série 1</c:v>
                </c:pt>
              </c:strCache>
            </c:strRef>
          </c:tx>
          <c:spPr>
            <a:solidFill>
              <a:srgbClr val="C00000"/>
            </a:solidFill>
          </c:spPr>
          <c:invertIfNegative val="0"/>
          <c:cat>
            <c:strRef>
              <c:f>Feuil1!$A$2:$A$5</c:f>
              <c:strCache>
                <c:ptCount val="4"/>
                <c:pt idx="0">
                  <c:v>1er trimestre</c:v>
                </c:pt>
                <c:pt idx="1">
                  <c:v>2ème trimestre</c:v>
                </c:pt>
                <c:pt idx="2">
                  <c:v>3ème trimestre</c:v>
                </c:pt>
                <c:pt idx="3">
                  <c:v>4ème trimestre</c:v>
                </c:pt>
              </c:strCache>
            </c:strRef>
          </c:cat>
          <c:val>
            <c:numRef>
              <c:f>Feuil1!$B$2:$B$5</c:f>
              <c:numCache>
                <c:formatCode>General</c:formatCode>
                <c:ptCount val="4"/>
                <c:pt idx="0">
                  <c:v>4.3</c:v>
                </c:pt>
                <c:pt idx="1">
                  <c:v>2.5</c:v>
                </c:pt>
                <c:pt idx="2">
                  <c:v>3.5</c:v>
                </c:pt>
                <c:pt idx="3">
                  <c:v>4.5</c:v>
                </c:pt>
              </c:numCache>
            </c:numRef>
          </c:val>
          <c:extLst xmlns:c16r2="http://schemas.microsoft.com/office/drawing/2015/06/chart">
            <c:ext xmlns:c16="http://schemas.microsoft.com/office/drawing/2014/chart" uri="{C3380CC4-5D6E-409C-BE32-E72D297353CC}">
              <c16:uniqueId val="{00000000-4D3D-4BBA-9DDE-66EFCA3E50EC}"/>
            </c:ext>
          </c:extLst>
        </c:ser>
        <c:ser>
          <c:idx val="1"/>
          <c:order val="1"/>
          <c:tx>
            <c:strRef>
              <c:f>Feuil1!$C$1</c:f>
              <c:strCache>
                <c:ptCount val="1"/>
                <c:pt idx="0">
                  <c:v>Série 2</c:v>
                </c:pt>
              </c:strCache>
            </c:strRef>
          </c:tx>
          <c:spPr>
            <a:solidFill>
              <a:srgbClr val="FF0000"/>
            </a:solidFill>
          </c:spPr>
          <c:invertIfNegative val="0"/>
          <c:cat>
            <c:strRef>
              <c:f>Feuil1!$A$2:$A$5</c:f>
              <c:strCache>
                <c:ptCount val="4"/>
                <c:pt idx="0">
                  <c:v>1er trimestre</c:v>
                </c:pt>
                <c:pt idx="1">
                  <c:v>2ème trimestre</c:v>
                </c:pt>
                <c:pt idx="2">
                  <c:v>3ème trimestre</c:v>
                </c:pt>
                <c:pt idx="3">
                  <c:v>4ème trimestre</c:v>
                </c:pt>
              </c:strCache>
            </c:strRef>
          </c:cat>
          <c:val>
            <c:numRef>
              <c:f>Feuil1!$C$2:$C$5</c:f>
              <c:numCache>
                <c:formatCode>General</c:formatCode>
                <c:ptCount val="4"/>
                <c:pt idx="0">
                  <c:v>2.4</c:v>
                </c:pt>
                <c:pt idx="1">
                  <c:v>4.4000000000000004</c:v>
                </c:pt>
                <c:pt idx="2">
                  <c:v>1.8</c:v>
                </c:pt>
                <c:pt idx="3">
                  <c:v>2.8</c:v>
                </c:pt>
              </c:numCache>
            </c:numRef>
          </c:val>
          <c:extLst xmlns:c16r2="http://schemas.microsoft.com/office/drawing/2015/06/chart">
            <c:ext xmlns:c16="http://schemas.microsoft.com/office/drawing/2014/chart" uri="{C3380CC4-5D6E-409C-BE32-E72D297353CC}">
              <c16:uniqueId val="{00000001-4D3D-4BBA-9DDE-66EFCA3E50EC}"/>
            </c:ext>
          </c:extLst>
        </c:ser>
        <c:ser>
          <c:idx val="2"/>
          <c:order val="2"/>
          <c:tx>
            <c:strRef>
              <c:f>Feuil1!$D$1</c:f>
              <c:strCache>
                <c:ptCount val="1"/>
                <c:pt idx="0">
                  <c:v>Série 3</c:v>
                </c:pt>
              </c:strCache>
            </c:strRef>
          </c:tx>
          <c:spPr>
            <a:solidFill>
              <a:srgbClr val="FF5D5D"/>
            </a:solidFill>
          </c:spPr>
          <c:invertIfNegative val="0"/>
          <c:cat>
            <c:strRef>
              <c:f>Feuil1!$A$2:$A$5</c:f>
              <c:strCache>
                <c:ptCount val="4"/>
                <c:pt idx="0">
                  <c:v>1er trimestre</c:v>
                </c:pt>
                <c:pt idx="1">
                  <c:v>2ème trimestre</c:v>
                </c:pt>
                <c:pt idx="2">
                  <c:v>3ème trimestre</c:v>
                </c:pt>
                <c:pt idx="3">
                  <c:v>4ème trimestre</c:v>
                </c:pt>
              </c:strCache>
            </c:strRef>
          </c:cat>
          <c:val>
            <c:numRef>
              <c:f>Feuil1!$D$2:$D$5</c:f>
              <c:numCache>
                <c:formatCode>General</c:formatCode>
                <c:ptCount val="4"/>
                <c:pt idx="0">
                  <c:v>2</c:v>
                </c:pt>
                <c:pt idx="1">
                  <c:v>2</c:v>
                </c:pt>
                <c:pt idx="2">
                  <c:v>3</c:v>
                </c:pt>
                <c:pt idx="3">
                  <c:v>5</c:v>
                </c:pt>
              </c:numCache>
            </c:numRef>
          </c:val>
          <c:extLst xmlns:c16r2="http://schemas.microsoft.com/office/drawing/2015/06/chart">
            <c:ext xmlns:c16="http://schemas.microsoft.com/office/drawing/2014/chart" uri="{C3380CC4-5D6E-409C-BE32-E72D297353CC}">
              <c16:uniqueId val="{00000002-4D3D-4BBA-9DDE-66EFCA3E50EC}"/>
            </c:ext>
          </c:extLst>
        </c:ser>
        <c:dLbls>
          <c:showLegendKey val="0"/>
          <c:showVal val="0"/>
          <c:showCatName val="0"/>
          <c:showSerName val="0"/>
          <c:showPercent val="0"/>
          <c:showBubbleSize val="0"/>
        </c:dLbls>
        <c:gapWidth val="150"/>
        <c:axId val="198902528"/>
        <c:axId val="198904064"/>
      </c:barChart>
      <c:catAx>
        <c:axId val="198902528"/>
        <c:scaling>
          <c:orientation val="minMax"/>
        </c:scaling>
        <c:delete val="0"/>
        <c:axPos val="b"/>
        <c:numFmt formatCode="General" sourceLinked="0"/>
        <c:majorTickMark val="out"/>
        <c:minorTickMark val="none"/>
        <c:tickLblPos val="nextTo"/>
        <c:txPr>
          <a:bodyPr/>
          <a:lstStyle/>
          <a:p>
            <a:pPr>
              <a:defRPr sz="1000">
                <a:latin typeface="Arial Narrow" panose="020B0606020202030204" pitchFamily="34" charset="0"/>
              </a:defRPr>
            </a:pPr>
            <a:endParaRPr lang="fr-FR"/>
          </a:p>
        </c:txPr>
        <c:crossAx val="198904064"/>
        <c:crosses val="autoZero"/>
        <c:auto val="1"/>
        <c:lblAlgn val="ctr"/>
        <c:lblOffset val="100"/>
        <c:noMultiLvlLbl val="0"/>
      </c:catAx>
      <c:valAx>
        <c:axId val="198904064"/>
        <c:scaling>
          <c:orientation val="minMax"/>
        </c:scaling>
        <c:delete val="0"/>
        <c:axPos val="l"/>
        <c:majorGridlines/>
        <c:numFmt formatCode="General" sourceLinked="1"/>
        <c:majorTickMark val="out"/>
        <c:minorTickMark val="none"/>
        <c:tickLblPos val="nextTo"/>
        <c:txPr>
          <a:bodyPr/>
          <a:lstStyle/>
          <a:p>
            <a:pPr>
              <a:defRPr sz="600"/>
            </a:pPr>
            <a:endParaRPr lang="fr-FR"/>
          </a:p>
        </c:txPr>
        <c:crossAx val="198902528"/>
        <c:crosses val="autoZero"/>
        <c:crossBetween val="between"/>
      </c:valAx>
    </c:plotArea>
    <c:legend>
      <c:legendPos val="r"/>
      <c:overlay val="0"/>
      <c:txPr>
        <a:bodyPr/>
        <a:lstStyle/>
        <a:p>
          <a:pPr>
            <a:defRPr sz="1000">
              <a:latin typeface="Arial Narrow" panose="020B0606020202030204" pitchFamily="34" charset="0"/>
            </a:defRPr>
          </a:pPr>
          <a:endParaRPr lang="fr-FR"/>
        </a:p>
      </c:txPr>
    </c:legend>
    <c:plotVisOnly val="1"/>
    <c:dispBlanksAs val="gap"/>
    <c:showDLblsOverMax val="0"/>
  </c:chart>
  <c:txPr>
    <a:bodyPr/>
    <a:lstStyle/>
    <a:p>
      <a:pPr>
        <a:defRPr sz="1800"/>
      </a:pPr>
      <a:endParaRPr lang="fr-FR"/>
    </a:p>
  </c:txPr>
  <c:externalData r:id="rId1">
    <c:autoUpdate val="0"/>
  </c:externalData>
</c:chartSpace>
</file>

<file path=ppt/charts/chart51.xml><?xml version="1.0" encoding="utf-8"?>
<c:chartSpace xmlns:c="http://schemas.openxmlformats.org/drawingml/2006/chart" xmlns:a="http://schemas.openxmlformats.org/drawingml/2006/main" xmlns:r="http://schemas.openxmlformats.org/officeDocument/2006/relationships">
  <c:date1904 val="0"/>
  <c:lang val="fr-FR"/>
  <c:roundedCorners val="0"/>
  <mc:AlternateContent xmlns:mc="http://schemas.openxmlformats.org/markup-compatibility/2006">
    <mc:Choice xmlns:c14="http://schemas.microsoft.com/office/drawing/2007/8/2/chart" Requires="c14">
      <c14:style val="105"/>
    </mc:Choice>
    <mc:Fallback>
      <c:style val="5"/>
    </mc:Fallback>
  </mc:AlternateContent>
  <c:chart>
    <c:autoTitleDeleted val="1"/>
    <c:plotArea>
      <c:layout/>
      <c:pieChart>
        <c:varyColors val="1"/>
        <c:ser>
          <c:idx val="0"/>
          <c:order val="0"/>
          <c:tx>
            <c:strRef>
              <c:f>Feuil1!$B$1</c:f>
              <c:strCache>
                <c:ptCount val="1"/>
                <c:pt idx="0">
                  <c:v>Ventes</c:v>
                </c:pt>
              </c:strCache>
            </c:strRef>
          </c:tx>
          <c:dPt>
            <c:idx val="0"/>
            <c:bubble3D val="0"/>
            <c:spPr>
              <a:solidFill>
                <a:schemeClr val="accent3">
                  <a:tint val="58000"/>
                </a:schemeClr>
              </a:solidFill>
              <a:ln w="6350" cap="flat" cmpd="sng" algn="ctr">
                <a:solidFill>
                  <a:schemeClr val="accent3">
                    <a:shade val="50000"/>
                  </a:schemeClr>
                </a:solidFill>
                <a:prstDash val="solid"/>
                <a:round/>
              </a:ln>
              <a:effectLst/>
            </c:spPr>
            <c:extLst xmlns:c16r2="http://schemas.microsoft.com/office/drawing/2015/06/chart">
              <c:ext xmlns:c16="http://schemas.microsoft.com/office/drawing/2014/chart" uri="{C3380CC4-5D6E-409C-BE32-E72D297353CC}">
                <c16:uniqueId val="{00000001-08C0-464E-8625-017B986E293A}"/>
              </c:ext>
            </c:extLst>
          </c:dPt>
          <c:dPt>
            <c:idx val="1"/>
            <c:bubble3D val="0"/>
            <c:spPr>
              <a:solidFill>
                <a:schemeClr val="accent3">
                  <a:tint val="86000"/>
                </a:schemeClr>
              </a:solidFill>
              <a:ln w="6350" cap="flat" cmpd="sng" algn="ctr">
                <a:solidFill>
                  <a:schemeClr val="accent3">
                    <a:shade val="50000"/>
                  </a:schemeClr>
                </a:solidFill>
                <a:prstDash val="solid"/>
                <a:round/>
              </a:ln>
              <a:effectLst/>
            </c:spPr>
            <c:extLst xmlns:c16r2="http://schemas.microsoft.com/office/drawing/2015/06/chart">
              <c:ext xmlns:c16="http://schemas.microsoft.com/office/drawing/2014/chart" uri="{C3380CC4-5D6E-409C-BE32-E72D297353CC}">
                <c16:uniqueId val="{00000003-08C0-464E-8625-017B986E293A}"/>
              </c:ext>
            </c:extLst>
          </c:dPt>
          <c:dPt>
            <c:idx val="2"/>
            <c:bubble3D val="0"/>
            <c:spPr>
              <a:solidFill>
                <a:schemeClr val="accent3">
                  <a:shade val="86000"/>
                </a:schemeClr>
              </a:solidFill>
              <a:ln w="6350" cap="flat" cmpd="sng" algn="ctr">
                <a:solidFill>
                  <a:schemeClr val="accent3">
                    <a:shade val="50000"/>
                  </a:schemeClr>
                </a:solidFill>
                <a:prstDash val="solid"/>
                <a:round/>
              </a:ln>
              <a:effectLst/>
            </c:spPr>
            <c:extLst xmlns:c16r2="http://schemas.microsoft.com/office/drawing/2015/06/chart">
              <c:ext xmlns:c16="http://schemas.microsoft.com/office/drawing/2014/chart" uri="{C3380CC4-5D6E-409C-BE32-E72D297353CC}">
                <c16:uniqueId val="{00000005-08C0-464E-8625-017B986E293A}"/>
              </c:ext>
            </c:extLst>
          </c:dPt>
          <c:dPt>
            <c:idx val="3"/>
            <c:bubble3D val="0"/>
            <c:spPr>
              <a:solidFill>
                <a:schemeClr val="accent3">
                  <a:shade val="58000"/>
                </a:schemeClr>
              </a:solidFill>
              <a:ln w="6350" cap="flat" cmpd="sng" algn="ctr">
                <a:solidFill>
                  <a:schemeClr val="accent3">
                    <a:shade val="50000"/>
                  </a:schemeClr>
                </a:solidFill>
                <a:prstDash val="solid"/>
                <a:round/>
              </a:ln>
              <a:effectLst/>
            </c:spPr>
            <c:extLst xmlns:c16r2="http://schemas.microsoft.com/office/drawing/2015/06/chart">
              <c:ext xmlns:c16="http://schemas.microsoft.com/office/drawing/2014/chart" uri="{C3380CC4-5D6E-409C-BE32-E72D297353CC}">
                <c16:uniqueId val="{00000007-08C0-464E-8625-017B986E293A}"/>
              </c:ext>
            </c:extLst>
          </c:dPt>
          <c:cat>
            <c:strRef>
              <c:f>Feuil1!$A$2:$A$5</c:f>
              <c:strCache>
                <c:ptCount val="4"/>
                <c:pt idx="0">
                  <c:v>1er trim.</c:v>
                </c:pt>
                <c:pt idx="1">
                  <c:v>2e trim.</c:v>
                </c:pt>
                <c:pt idx="2">
                  <c:v>3e trim.</c:v>
                </c:pt>
                <c:pt idx="3">
                  <c:v>4e trim.</c:v>
                </c:pt>
              </c:strCache>
            </c:strRef>
          </c:cat>
          <c:val>
            <c:numRef>
              <c:f>Feuil1!$B$2:$B$5</c:f>
              <c:numCache>
                <c:formatCode>General</c:formatCode>
                <c:ptCount val="4"/>
                <c:pt idx="0">
                  <c:v>8.1999999999999993</c:v>
                </c:pt>
                <c:pt idx="1">
                  <c:v>6.2</c:v>
                </c:pt>
                <c:pt idx="2">
                  <c:v>4.9000000000000004</c:v>
                </c:pt>
                <c:pt idx="3">
                  <c:v>9.6999999999999993</c:v>
                </c:pt>
              </c:numCache>
            </c:numRef>
          </c:val>
          <c:extLst xmlns:c16r2="http://schemas.microsoft.com/office/drawing/2015/06/chart">
            <c:ext xmlns:c16="http://schemas.microsoft.com/office/drawing/2014/chart" uri="{C3380CC4-5D6E-409C-BE32-E72D297353CC}">
              <c16:uniqueId val="{00000008-08C0-464E-8625-017B986E293A}"/>
            </c:ext>
          </c:extLst>
        </c:ser>
        <c:dLbls>
          <c:showLegendKey val="0"/>
          <c:showVal val="0"/>
          <c:showCatName val="0"/>
          <c:showSerName val="0"/>
          <c:showPercent val="0"/>
          <c:showBubbleSize val="0"/>
          <c:showLeaderLines val="1"/>
        </c:dLbls>
        <c:firstSliceAng val="0"/>
      </c:pieChart>
      <c:spPr>
        <a:noFill/>
        <a:ln>
          <a:noFill/>
        </a:ln>
        <a:effectLst/>
      </c:spPr>
    </c:plotArea>
    <c:legend>
      <c:legendPos val="r"/>
      <c:overlay val="0"/>
      <c:spPr>
        <a:noFill/>
        <a:ln>
          <a:noFill/>
        </a:ln>
        <a:effectLst/>
      </c:spPr>
      <c:txPr>
        <a:bodyPr rot="0" spcFirstLastPara="1" vertOverflow="ellipsis" vert="horz" wrap="square" anchor="ctr" anchorCtr="1"/>
        <a:lstStyle/>
        <a:p>
          <a:pPr>
            <a:defRPr sz="1000" b="0" i="0" u="none" strike="noStrike" kern="1200" baseline="0">
              <a:solidFill>
                <a:schemeClr val="dk1"/>
              </a:solidFill>
              <a:latin typeface="Arial Narrow" panose="020B0606020202030204" pitchFamily="34" charset="0"/>
              <a:ea typeface="+mn-ea"/>
              <a:cs typeface="+mn-cs"/>
            </a:defRPr>
          </a:pPr>
          <a:endParaRPr lang="fr-FR"/>
        </a:p>
      </c:txPr>
    </c:legend>
    <c:plotVisOnly val="1"/>
    <c:dispBlanksAs val="gap"/>
    <c:showDLblsOverMax val="0"/>
  </c:chart>
  <c:spPr>
    <a:solidFill>
      <a:schemeClr val="lt1"/>
    </a:solidFill>
    <a:ln w="6350" cap="flat" cmpd="sng" algn="ctr">
      <a:noFill/>
      <a:prstDash val="solid"/>
      <a:round/>
    </a:ln>
    <a:effectLst/>
  </c:spPr>
  <c:txPr>
    <a:bodyPr/>
    <a:lstStyle/>
    <a:p>
      <a:pPr>
        <a:defRPr sz="1800"/>
      </a:pPr>
      <a:endParaRPr lang="fr-FR"/>
    </a:p>
  </c:txPr>
  <c:externalData r:id="rId1">
    <c:autoUpdate val="0"/>
  </c:externalData>
</c:chartSpace>
</file>

<file path=ppt/charts/chart52.xml><?xml version="1.0" encoding="utf-8"?>
<c:chartSpace xmlns:c="http://schemas.openxmlformats.org/drawingml/2006/chart" xmlns:a="http://schemas.openxmlformats.org/drawingml/2006/main" xmlns:r="http://schemas.openxmlformats.org/officeDocument/2006/relationships">
  <c:date1904 val="0"/>
  <c:lang val="fr-FR"/>
  <c:roundedCorners val="0"/>
  <mc:AlternateContent xmlns:mc="http://schemas.openxmlformats.org/markup-compatibility/2006">
    <mc:Choice xmlns:c14="http://schemas.microsoft.com/office/drawing/2007/8/2/chart" Requires="c14">
      <c14:style val="106"/>
    </mc:Choice>
    <mc:Fallback>
      <c:style val="6"/>
    </mc:Fallback>
  </mc:AlternateContent>
  <c:chart>
    <c:autoTitleDeleted val="0"/>
    <c:plotArea>
      <c:layout/>
      <c:barChart>
        <c:barDir val="col"/>
        <c:grouping val="clustered"/>
        <c:varyColors val="0"/>
        <c:ser>
          <c:idx val="0"/>
          <c:order val="0"/>
          <c:tx>
            <c:strRef>
              <c:f>Feuil1!$B$1</c:f>
              <c:strCache>
                <c:ptCount val="1"/>
                <c:pt idx="0">
                  <c:v>Série 1</c:v>
                </c:pt>
              </c:strCache>
            </c:strRef>
          </c:tx>
          <c:spPr>
            <a:solidFill>
              <a:schemeClr val="accent4">
                <a:tint val="65000"/>
              </a:schemeClr>
            </a:solidFill>
            <a:ln>
              <a:noFill/>
            </a:ln>
            <a:effectLst/>
          </c:spPr>
          <c:invertIfNegative val="0"/>
          <c:cat>
            <c:strRef>
              <c:f>Feuil1!$A$2:$A$5</c:f>
              <c:strCache>
                <c:ptCount val="4"/>
                <c:pt idx="0">
                  <c:v>1er trimestre</c:v>
                </c:pt>
                <c:pt idx="1">
                  <c:v>2ème trimestre</c:v>
                </c:pt>
                <c:pt idx="2">
                  <c:v>3ème trimestre</c:v>
                </c:pt>
                <c:pt idx="3">
                  <c:v>4ème trimestre</c:v>
                </c:pt>
              </c:strCache>
            </c:strRef>
          </c:cat>
          <c:val>
            <c:numRef>
              <c:f>Feuil1!$B$2:$B$5</c:f>
              <c:numCache>
                <c:formatCode>General</c:formatCode>
                <c:ptCount val="4"/>
                <c:pt idx="0">
                  <c:v>4.3</c:v>
                </c:pt>
                <c:pt idx="1">
                  <c:v>2.5</c:v>
                </c:pt>
                <c:pt idx="2">
                  <c:v>3.5</c:v>
                </c:pt>
                <c:pt idx="3">
                  <c:v>4.5</c:v>
                </c:pt>
              </c:numCache>
            </c:numRef>
          </c:val>
          <c:extLst xmlns:c16r2="http://schemas.microsoft.com/office/drawing/2015/06/chart">
            <c:ext xmlns:c16="http://schemas.microsoft.com/office/drawing/2014/chart" uri="{C3380CC4-5D6E-409C-BE32-E72D297353CC}">
              <c16:uniqueId val="{00000000-C8C2-4BB6-BC4E-79886D0BC97D}"/>
            </c:ext>
          </c:extLst>
        </c:ser>
        <c:ser>
          <c:idx val="1"/>
          <c:order val="1"/>
          <c:tx>
            <c:strRef>
              <c:f>Feuil1!$C$1</c:f>
              <c:strCache>
                <c:ptCount val="1"/>
                <c:pt idx="0">
                  <c:v>Série 2</c:v>
                </c:pt>
              </c:strCache>
            </c:strRef>
          </c:tx>
          <c:spPr>
            <a:solidFill>
              <a:schemeClr val="accent4"/>
            </a:solidFill>
            <a:ln>
              <a:noFill/>
            </a:ln>
            <a:effectLst/>
          </c:spPr>
          <c:invertIfNegative val="0"/>
          <c:cat>
            <c:strRef>
              <c:f>Feuil1!$A$2:$A$5</c:f>
              <c:strCache>
                <c:ptCount val="4"/>
                <c:pt idx="0">
                  <c:v>1er trimestre</c:v>
                </c:pt>
                <c:pt idx="1">
                  <c:v>2ème trimestre</c:v>
                </c:pt>
                <c:pt idx="2">
                  <c:v>3ème trimestre</c:v>
                </c:pt>
                <c:pt idx="3">
                  <c:v>4ème trimestre</c:v>
                </c:pt>
              </c:strCache>
            </c:strRef>
          </c:cat>
          <c:val>
            <c:numRef>
              <c:f>Feuil1!$C$2:$C$5</c:f>
              <c:numCache>
                <c:formatCode>General</c:formatCode>
                <c:ptCount val="4"/>
                <c:pt idx="0">
                  <c:v>2.4</c:v>
                </c:pt>
                <c:pt idx="1">
                  <c:v>4.4000000000000004</c:v>
                </c:pt>
                <c:pt idx="2">
                  <c:v>1.8</c:v>
                </c:pt>
                <c:pt idx="3">
                  <c:v>2.8</c:v>
                </c:pt>
              </c:numCache>
            </c:numRef>
          </c:val>
          <c:extLst xmlns:c16r2="http://schemas.microsoft.com/office/drawing/2015/06/chart">
            <c:ext xmlns:c16="http://schemas.microsoft.com/office/drawing/2014/chart" uri="{C3380CC4-5D6E-409C-BE32-E72D297353CC}">
              <c16:uniqueId val="{00000001-C8C2-4BB6-BC4E-79886D0BC97D}"/>
            </c:ext>
          </c:extLst>
        </c:ser>
        <c:ser>
          <c:idx val="2"/>
          <c:order val="2"/>
          <c:tx>
            <c:strRef>
              <c:f>Feuil1!$D$1</c:f>
              <c:strCache>
                <c:ptCount val="1"/>
                <c:pt idx="0">
                  <c:v>Série 3</c:v>
                </c:pt>
              </c:strCache>
            </c:strRef>
          </c:tx>
          <c:spPr>
            <a:solidFill>
              <a:schemeClr val="accent4">
                <a:shade val="65000"/>
              </a:schemeClr>
            </a:solidFill>
            <a:ln>
              <a:noFill/>
            </a:ln>
            <a:effectLst/>
          </c:spPr>
          <c:invertIfNegative val="0"/>
          <c:cat>
            <c:strRef>
              <c:f>Feuil1!$A$2:$A$5</c:f>
              <c:strCache>
                <c:ptCount val="4"/>
                <c:pt idx="0">
                  <c:v>1er trimestre</c:v>
                </c:pt>
                <c:pt idx="1">
                  <c:v>2ème trimestre</c:v>
                </c:pt>
                <c:pt idx="2">
                  <c:v>3ème trimestre</c:v>
                </c:pt>
                <c:pt idx="3">
                  <c:v>4ème trimestre</c:v>
                </c:pt>
              </c:strCache>
            </c:strRef>
          </c:cat>
          <c:val>
            <c:numRef>
              <c:f>Feuil1!$D$2:$D$5</c:f>
              <c:numCache>
                <c:formatCode>General</c:formatCode>
                <c:ptCount val="4"/>
                <c:pt idx="0">
                  <c:v>2</c:v>
                </c:pt>
                <c:pt idx="1">
                  <c:v>2</c:v>
                </c:pt>
                <c:pt idx="2">
                  <c:v>3</c:v>
                </c:pt>
                <c:pt idx="3">
                  <c:v>5</c:v>
                </c:pt>
              </c:numCache>
            </c:numRef>
          </c:val>
          <c:extLst xmlns:c16r2="http://schemas.microsoft.com/office/drawing/2015/06/chart">
            <c:ext xmlns:c16="http://schemas.microsoft.com/office/drawing/2014/chart" uri="{C3380CC4-5D6E-409C-BE32-E72D297353CC}">
              <c16:uniqueId val="{00000002-C8C2-4BB6-BC4E-79886D0BC97D}"/>
            </c:ext>
          </c:extLst>
        </c:ser>
        <c:dLbls>
          <c:showLegendKey val="0"/>
          <c:showVal val="0"/>
          <c:showCatName val="0"/>
          <c:showSerName val="0"/>
          <c:showPercent val="0"/>
          <c:showBubbleSize val="0"/>
        </c:dLbls>
        <c:gapWidth val="150"/>
        <c:axId val="199002368"/>
        <c:axId val="199008256"/>
      </c:barChart>
      <c:catAx>
        <c:axId val="199002368"/>
        <c:scaling>
          <c:orientation val="minMax"/>
        </c:scaling>
        <c:delete val="0"/>
        <c:axPos val="b"/>
        <c:numFmt formatCode="General" sourceLinked="0"/>
        <c:majorTickMark val="out"/>
        <c:minorTickMark val="none"/>
        <c:tickLblPos val="nextTo"/>
        <c:spPr>
          <a:noFill/>
          <a:ln w="6350" cap="flat" cmpd="sng" algn="ctr">
            <a:solidFill>
              <a:schemeClr val="tx1">
                <a:tint val="75000"/>
              </a:schemeClr>
            </a:solidFill>
            <a:prstDash val="solid"/>
            <a:round/>
          </a:ln>
          <a:effectLst/>
        </c:spPr>
        <c:txPr>
          <a:bodyPr rot="-60000000" spcFirstLastPara="1" vertOverflow="ellipsis" vert="horz" wrap="square" anchor="ctr" anchorCtr="1"/>
          <a:lstStyle/>
          <a:p>
            <a:pPr>
              <a:defRPr sz="1000" b="0" i="0" u="none" strike="noStrike" kern="1200" baseline="0">
                <a:solidFill>
                  <a:schemeClr val="tx1"/>
                </a:solidFill>
                <a:latin typeface="Arial Narrow" panose="020B0606020202030204" pitchFamily="34" charset="0"/>
                <a:ea typeface="+mn-ea"/>
                <a:cs typeface="+mn-cs"/>
              </a:defRPr>
            </a:pPr>
            <a:endParaRPr lang="fr-FR"/>
          </a:p>
        </c:txPr>
        <c:crossAx val="199008256"/>
        <c:crosses val="autoZero"/>
        <c:auto val="1"/>
        <c:lblAlgn val="ctr"/>
        <c:lblOffset val="100"/>
        <c:noMultiLvlLbl val="0"/>
      </c:catAx>
      <c:valAx>
        <c:axId val="199008256"/>
        <c:scaling>
          <c:orientation val="minMax"/>
        </c:scaling>
        <c:delete val="0"/>
        <c:axPos val="l"/>
        <c:majorGridlines>
          <c:spPr>
            <a:ln w="6350" cap="flat" cmpd="sng" algn="ctr">
              <a:solidFill>
                <a:schemeClr val="tx1">
                  <a:tint val="75000"/>
                </a:schemeClr>
              </a:solidFill>
              <a:prstDash val="solid"/>
              <a:round/>
            </a:ln>
            <a:effectLst/>
          </c:spPr>
        </c:majorGridlines>
        <c:numFmt formatCode="General" sourceLinked="1"/>
        <c:majorTickMark val="out"/>
        <c:minorTickMark val="none"/>
        <c:tickLblPos val="nextTo"/>
        <c:spPr>
          <a:noFill/>
          <a:ln w="6350" cap="flat" cmpd="sng" algn="ctr">
            <a:solidFill>
              <a:schemeClr val="tx1">
                <a:tint val="75000"/>
              </a:schemeClr>
            </a:solidFill>
            <a:prstDash val="solid"/>
            <a:round/>
          </a:ln>
          <a:effectLst/>
        </c:spPr>
        <c:txPr>
          <a:bodyPr rot="-60000000" spcFirstLastPara="1" vertOverflow="ellipsis" vert="horz" wrap="square" anchor="ctr" anchorCtr="1"/>
          <a:lstStyle/>
          <a:p>
            <a:pPr>
              <a:defRPr sz="600" b="0" i="0" u="none" strike="noStrike" kern="1200" baseline="0">
                <a:solidFill>
                  <a:schemeClr val="tx1"/>
                </a:solidFill>
                <a:latin typeface="+mn-lt"/>
                <a:ea typeface="+mn-ea"/>
                <a:cs typeface="+mn-cs"/>
              </a:defRPr>
            </a:pPr>
            <a:endParaRPr lang="fr-FR"/>
          </a:p>
        </c:txPr>
        <c:crossAx val="199002368"/>
        <c:crosses val="autoZero"/>
        <c:crossBetween val="between"/>
      </c:valAx>
      <c:spPr>
        <a:noFill/>
        <a:ln>
          <a:noFill/>
        </a:ln>
        <a:effectLst/>
      </c:spPr>
    </c:plotArea>
    <c:legend>
      <c:legendPos val="r"/>
      <c:overlay val="0"/>
      <c:spPr>
        <a:noFill/>
        <a:ln>
          <a:noFill/>
        </a:ln>
        <a:effectLst/>
      </c:spPr>
      <c:txPr>
        <a:bodyPr rot="0" spcFirstLastPara="1" vertOverflow="ellipsis" vert="horz" wrap="square" anchor="ctr" anchorCtr="1"/>
        <a:lstStyle/>
        <a:p>
          <a:pPr>
            <a:defRPr sz="1000" b="0" i="0" u="none" strike="noStrike" kern="1200" baseline="0">
              <a:solidFill>
                <a:schemeClr val="tx1"/>
              </a:solidFill>
              <a:latin typeface="Arial Narrow" panose="020B0606020202030204" pitchFamily="34" charset="0"/>
              <a:ea typeface="+mn-ea"/>
              <a:cs typeface="+mn-cs"/>
            </a:defRPr>
          </a:pPr>
          <a:endParaRPr lang="fr-FR"/>
        </a:p>
      </c:txPr>
    </c:legend>
    <c:plotVisOnly val="1"/>
    <c:dispBlanksAs val="gap"/>
    <c:showDLblsOverMax val="0"/>
  </c:chart>
  <c:spPr>
    <a:noFill/>
    <a:ln w="6350" cap="flat" cmpd="sng" algn="ctr">
      <a:noFill/>
      <a:prstDash val="solid"/>
      <a:miter lim="800000"/>
    </a:ln>
    <a:effectLst/>
  </c:spPr>
  <c:txPr>
    <a:bodyPr/>
    <a:lstStyle/>
    <a:p>
      <a:pPr>
        <a:defRPr sz="1800"/>
      </a:pPr>
      <a:endParaRPr lang="fr-FR"/>
    </a:p>
  </c:txPr>
  <c:externalData r:id="rId1">
    <c:autoUpdate val="0"/>
  </c:externalData>
</c:chartSpace>
</file>

<file path=ppt/charts/colors1.xml><?xml version="1.0" encoding="utf-8"?>
<cs:colorStyle xmlns:cs="http://schemas.microsoft.com/office/drawing/2012/chartStyle" xmlns:a="http://schemas.openxmlformats.org/drawingml/2006/main" meth="withinLinear" id="19">
  <a:schemeClr val="accent6"/>
</cs:colorStyle>
</file>

<file path=ppt/charts/colors2.xml><?xml version="1.0" encoding="utf-8"?>
<cs:colorStyle xmlns:cs="http://schemas.microsoft.com/office/drawing/2012/chartStyle" xmlns:a="http://schemas.openxmlformats.org/drawingml/2006/main" meth="withinLinearReversed" id="23">
  <a:schemeClr val="accent3"/>
</cs:colorStyle>
</file>

<file path=ppt/charts/colors3.xml><?xml version="1.0" encoding="utf-8"?>
<cs:colorStyle xmlns:cs="http://schemas.microsoft.com/office/drawing/2012/chartStyle" xmlns:a="http://schemas.openxmlformats.org/drawingml/2006/main" meth="withinLinearReversed" id="24">
  <a:schemeClr val="accent4"/>
</cs:colorStyle>
</file>

<file path=ppt/charts/colors4.xml><?xml version="1.0" encoding="utf-8"?>
<cs:colorStyle xmlns:cs="http://schemas.microsoft.com/office/drawing/2012/chartStyle" xmlns:a="http://schemas.openxmlformats.org/drawingml/2006/main" meth="withinLinear" id="19">
  <a:schemeClr val="accent6"/>
</cs:colorStyle>
</file>

<file path=ppt/charts/colors5.xml><?xml version="1.0" encoding="utf-8"?>
<cs:colorStyle xmlns:cs="http://schemas.microsoft.com/office/drawing/2012/chartStyle" xmlns:a="http://schemas.openxmlformats.org/drawingml/2006/main" meth="withinLinearReversed" id="23">
  <a:schemeClr val="accent3"/>
</cs:colorStyle>
</file>

<file path=ppt/charts/colors6.xml><?xml version="1.0" encoding="utf-8"?>
<cs:colorStyle xmlns:cs="http://schemas.microsoft.com/office/drawing/2012/chartStyle" xmlns:a="http://schemas.openxmlformats.org/drawingml/2006/main" meth="withinLinearReversed" id="24">
  <a:schemeClr val="accent4"/>
</cs:colorStyle>
</file>

<file path=ppt/charts/colors7.xml><?xml version="1.0" encoding="utf-8"?>
<cs:colorStyle xmlns:cs="http://schemas.microsoft.com/office/drawing/2012/chartStyle" xmlns:a="http://schemas.openxmlformats.org/drawingml/2006/main" meth="withinLinear" id="19">
  <a:schemeClr val="accent6"/>
</cs:colorStyle>
</file>

<file path=ppt/charts/colors8.xml><?xml version="1.0" encoding="utf-8"?>
<cs:colorStyle xmlns:cs="http://schemas.microsoft.com/office/drawing/2012/chartStyle" xmlns:a="http://schemas.openxmlformats.org/drawingml/2006/main" meth="withinLinearReversed" id="23">
  <a:schemeClr val="accent3"/>
</cs:colorStyle>
</file>

<file path=ppt/charts/colors9.xml><?xml version="1.0" encoding="utf-8"?>
<cs:colorStyle xmlns:cs="http://schemas.microsoft.com/office/drawing/2012/chartStyle" xmlns:a="http://schemas.openxmlformats.org/drawingml/2006/main" meth="withinLinearReversed" id="24">
  <a:schemeClr val="accent4"/>
</cs:colorStyle>
</file>

<file path=ppt/charts/colors10.xml><?xml version="1.0" encoding="utf-8"?>
<cs:colorStyle xmlns:cs="http://schemas.microsoft.com/office/drawing/2012/chartStyle" xmlns:a="http://schemas.openxmlformats.org/drawingml/2006/main" meth="withinLinear" id="19">
  <a:schemeClr val="accent6"/>
</cs:colorStyle>
</file>

<file path=ppt/charts/colors11.xml><?xml version="1.0" encoding="utf-8"?>
<cs:colorStyle xmlns:cs="http://schemas.microsoft.com/office/drawing/2012/chartStyle" xmlns:a="http://schemas.openxmlformats.org/drawingml/2006/main" meth="withinLinearReversed" id="23">
  <a:schemeClr val="accent3"/>
</cs:colorStyle>
</file>

<file path=ppt/charts/colors12.xml><?xml version="1.0" encoding="utf-8"?>
<cs:colorStyle xmlns:cs="http://schemas.microsoft.com/office/drawing/2012/chartStyle" xmlns:a="http://schemas.openxmlformats.org/drawingml/2006/main" meth="withinLinearReversed" id="24">
  <a:schemeClr val="accent4"/>
</cs:colorStyle>
</file>

<file path=ppt/charts/colors13.xml><?xml version="1.0" encoding="utf-8"?>
<cs:colorStyle xmlns:cs="http://schemas.microsoft.com/office/drawing/2012/chartStyle" xmlns:a="http://schemas.openxmlformats.org/drawingml/2006/main" meth="withinLinear" id="19">
  <a:schemeClr val="accent6"/>
</cs:colorStyle>
</file>

<file path=ppt/charts/colors14.xml><?xml version="1.0" encoding="utf-8"?>
<cs:colorStyle xmlns:cs="http://schemas.microsoft.com/office/drawing/2012/chartStyle" xmlns:a="http://schemas.openxmlformats.org/drawingml/2006/main" meth="withinLinearReversed" id="23">
  <a:schemeClr val="accent3"/>
</cs:colorStyle>
</file>

<file path=ppt/charts/colors15.xml><?xml version="1.0" encoding="utf-8"?>
<cs:colorStyle xmlns:cs="http://schemas.microsoft.com/office/drawing/2012/chartStyle" xmlns:a="http://schemas.openxmlformats.org/drawingml/2006/main" meth="withinLinearReversed" id="24">
  <a:schemeClr val="accent4"/>
</cs:colorStyle>
</file>

<file path=ppt/charts/colors16.xml><?xml version="1.0" encoding="utf-8"?>
<cs:colorStyle xmlns:cs="http://schemas.microsoft.com/office/drawing/2012/chartStyle" xmlns:a="http://schemas.openxmlformats.org/drawingml/2006/main" meth="withinLinear" id="19">
  <a:schemeClr val="accent6"/>
</cs:colorStyle>
</file>

<file path=ppt/charts/colors17.xml><?xml version="1.0" encoding="utf-8"?>
<cs:colorStyle xmlns:cs="http://schemas.microsoft.com/office/drawing/2012/chartStyle" xmlns:a="http://schemas.openxmlformats.org/drawingml/2006/main" meth="withinLinearReversed" id="23">
  <a:schemeClr val="accent3"/>
</cs:colorStyle>
</file>

<file path=ppt/charts/colors18.xml><?xml version="1.0" encoding="utf-8"?>
<cs:colorStyle xmlns:cs="http://schemas.microsoft.com/office/drawing/2012/chartStyle" xmlns:a="http://schemas.openxmlformats.org/drawingml/2006/main" meth="withinLinearReversed" id="24">
  <a:schemeClr val="accent4"/>
</cs:colorStyle>
</file>

<file path=ppt/charts/colors19.xml><?xml version="1.0" encoding="utf-8"?>
<cs:colorStyle xmlns:cs="http://schemas.microsoft.com/office/drawing/2012/chartStyle" xmlns:a="http://schemas.openxmlformats.org/drawingml/2006/main" meth="withinLinear" id="19">
  <a:schemeClr val="accent6"/>
</cs:colorStyle>
</file>

<file path=ppt/charts/colors20.xml><?xml version="1.0" encoding="utf-8"?>
<cs:colorStyle xmlns:cs="http://schemas.microsoft.com/office/drawing/2012/chartStyle" xmlns:a="http://schemas.openxmlformats.org/drawingml/2006/main" meth="withinLinearReversed" id="23">
  <a:schemeClr val="accent3"/>
</cs:colorStyle>
</file>

<file path=ppt/charts/colors21.xml><?xml version="1.0" encoding="utf-8"?>
<cs:colorStyle xmlns:cs="http://schemas.microsoft.com/office/drawing/2012/chartStyle" xmlns:a="http://schemas.openxmlformats.org/drawingml/2006/main" meth="withinLinearReversed" id="24">
  <a:schemeClr val="accent4"/>
</cs:colorStyle>
</file>

<file path=ppt/charts/colors22.xml><?xml version="1.0" encoding="utf-8"?>
<cs:colorStyle xmlns:cs="http://schemas.microsoft.com/office/drawing/2012/chartStyle" xmlns:a="http://schemas.openxmlformats.org/drawingml/2006/main" meth="withinLinear" id="19">
  <a:schemeClr val="accent6"/>
</cs:colorStyle>
</file>

<file path=ppt/charts/colors23.xml><?xml version="1.0" encoding="utf-8"?>
<cs:colorStyle xmlns:cs="http://schemas.microsoft.com/office/drawing/2012/chartStyle" xmlns:a="http://schemas.openxmlformats.org/drawingml/2006/main" meth="withinLinearReversed" id="23">
  <a:schemeClr val="accent3"/>
</cs:colorStyle>
</file>

<file path=ppt/charts/colors24.xml><?xml version="1.0" encoding="utf-8"?>
<cs:colorStyle xmlns:cs="http://schemas.microsoft.com/office/drawing/2012/chartStyle" xmlns:a="http://schemas.openxmlformats.org/drawingml/2006/main" meth="withinLinearReversed" id="24">
  <a:schemeClr val="accent4"/>
</cs:colorStyle>
</file>

<file path=ppt/charts/colors25.xml><?xml version="1.0" encoding="utf-8"?>
<cs:colorStyle xmlns:cs="http://schemas.microsoft.com/office/drawing/2012/chartStyle" xmlns:a="http://schemas.openxmlformats.org/drawingml/2006/main" meth="withinLinear" id="19">
  <a:schemeClr val="accent6"/>
</cs:colorStyle>
</file>

<file path=ppt/charts/colors26.xml><?xml version="1.0" encoding="utf-8"?>
<cs:colorStyle xmlns:cs="http://schemas.microsoft.com/office/drawing/2012/chartStyle" xmlns:a="http://schemas.openxmlformats.org/drawingml/2006/main" meth="withinLinearReversed" id="23">
  <a:schemeClr val="accent3"/>
</cs:colorStyle>
</file>

<file path=ppt/charts/colors27.xml><?xml version="1.0" encoding="utf-8"?>
<cs:colorStyle xmlns:cs="http://schemas.microsoft.com/office/drawing/2012/chartStyle" xmlns:a="http://schemas.openxmlformats.org/drawingml/2006/main" meth="withinLinearReversed" id="24">
  <a:schemeClr val="accent4"/>
</cs:colorStyle>
</file>

<file path=ppt/charts/colors28.xml><?xml version="1.0" encoding="utf-8"?>
<cs:colorStyle xmlns:cs="http://schemas.microsoft.com/office/drawing/2012/chartStyle" xmlns:a="http://schemas.openxmlformats.org/drawingml/2006/main" meth="withinLinear" id="19">
  <a:schemeClr val="accent6"/>
</cs:colorStyle>
</file>

<file path=ppt/charts/colors29.xml><?xml version="1.0" encoding="utf-8"?>
<cs:colorStyle xmlns:cs="http://schemas.microsoft.com/office/drawing/2012/chartStyle" xmlns:a="http://schemas.openxmlformats.org/drawingml/2006/main" meth="withinLinearReversed" id="23">
  <a:schemeClr val="accent3"/>
</cs:colorStyle>
</file>

<file path=ppt/charts/colors30.xml><?xml version="1.0" encoding="utf-8"?>
<cs:colorStyle xmlns:cs="http://schemas.microsoft.com/office/drawing/2012/chartStyle" xmlns:a="http://schemas.openxmlformats.org/drawingml/2006/main" meth="withinLinearReversed" id="24">
  <a:schemeClr val="accent4"/>
</cs:colorStyle>
</file>

<file path=ppt/charts/colors31.xml><?xml version="1.0" encoding="utf-8"?>
<cs:colorStyle xmlns:cs="http://schemas.microsoft.com/office/drawing/2012/chartStyle" xmlns:a="http://schemas.openxmlformats.org/drawingml/2006/main" meth="withinLinear" id="19">
  <a:schemeClr val="accent6"/>
</cs:colorStyle>
</file>

<file path=ppt/charts/colors32.xml><?xml version="1.0" encoding="utf-8"?>
<cs:colorStyle xmlns:cs="http://schemas.microsoft.com/office/drawing/2012/chartStyle" xmlns:a="http://schemas.openxmlformats.org/drawingml/2006/main" meth="withinLinearReversed" id="23">
  <a:schemeClr val="accent3"/>
</cs:colorStyle>
</file>

<file path=ppt/charts/colors33.xml><?xml version="1.0" encoding="utf-8"?>
<cs:colorStyle xmlns:cs="http://schemas.microsoft.com/office/drawing/2012/chartStyle" xmlns:a="http://schemas.openxmlformats.org/drawingml/2006/main" meth="withinLinearReversed" id="24">
  <a:schemeClr val="accent4"/>
</cs:colorStyle>
</file>

<file path=ppt/charts/colors34.xml><?xml version="1.0" encoding="utf-8"?>
<cs:colorStyle xmlns:cs="http://schemas.microsoft.com/office/drawing/2012/chartStyle" xmlns:a="http://schemas.openxmlformats.org/drawingml/2006/main" meth="withinLinear" id="19">
  <a:schemeClr val="accent6"/>
</cs:colorStyle>
</file>

<file path=ppt/charts/colors35.xml><?xml version="1.0" encoding="utf-8"?>
<cs:colorStyle xmlns:cs="http://schemas.microsoft.com/office/drawing/2012/chartStyle" xmlns:a="http://schemas.openxmlformats.org/drawingml/2006/main" meth="withinLinearReversed" id="23">
  <a:schemeClr val="accent3"/>
</cs:colorStyle>
</file>

<file path=ppt/charts/colors36.xml><?xml version="1.0" encoding="utf-8"?>
<cs:colorStyle xmlns:cs="http://schemas.microsoft.com/office/drawing/2012/chartStyle" xmlns:a="http://schemas.openxmlformats.org/drawingml/2006/main" meth="withinLinearReversed" id="24">
  <a:schemeClr val="accent4"/>
</cs:colorStyle>
</file>

<file path=ppt/charts/colors37.xml><?xml version="1.0" encoding="utf-8"?>
<cs:colorStyle xmlns:cs="http://schemas.microsoft.com/office/drawing/2012/chartStyle" xmlns:a="http://schemas.openxmlformats.org/drawingml/2006/main" meth="withinLinear" id="19">
  <a:schemeClr val="accent6"/>
</cs:colorStyle>
</file>

<file path=ppt/charts/colors38.xml><?xml version="1.0" encoding="utf-8"?>
<cs:colorStyle xmlns:cs="http://schemas.microsoft.com/office/drawing/2012/chartStyle" xmlns:a="http://schemas.openxmlformats.org/drawingml/2006/main" meth="withinLinearReversed" id="23">
  <a:schemeClr val="accent3"/>
</cs:colorStyle>
</file>

<file path=ppt/charts/colors39.xml><?xml version="1.0" encoding="utf-8"?>
<cs:colorStyle xmlns:cs="http://schemas.microsoft.com/office/drawing/2012/chartStyle" xmlns:a="http://schemas.openxmlformats.org/drawingml/2006/main" meth="withinLinearReversed" id="24">
  <a:schemeClr val="accent4"/>
</cs:colorStyle>
</file>

<file path=ppt/charts/style1.xml><?xml version="1.0" encoding="utf-8"?>
<cs:chartStyle xmlns:cs="http://schemas.microsoft.com/office/drawing/2012/chartStyle" xmlns:a="http://schemas.openxmlformats.org/drawingml/2006/main" id="139">
  <cs:axisTitle>
    <cs:lnRef idx="0"/>
    <cs:fillRef idx="0"/>
    <cs:effectRef idx="0"/>
    <cs:fontRef idx="minor">
      <a:schemeClr val="dk1"/>
    </cs:fontRef>
    <cs:defRPr sz="1000" b="1" kern="1200"/>
  </cs:axisTitle>
  <cs:categoryAxis>
    <cs:lnRef idx="1">
      <a:schemeClr val="dk1">
        <a:tint val="75000"/>
      </a:schemeClr>
    </cs:lnRef>
    <cs:fillRef idx="0"/>
    <cs:effectRef idx="0"/>
    <cs:fontRef idx="minor">
      <a:schemeClr val="dk1"/>
    </cs:fontRef>
    <cs:spPr>
      <a:ln>
        <a:round/>
      </a:ln>
    </cs:spPr>
    <cs:defRPr sz="1000" kern="1200"/>
  </cs:categoryAxis>
  <cs:chartArea>
    <cs:lnRef idx="1">
      <a:schemeClr val="dk1">
        <a:tint val="75000"/>
      </a:schemeClr>
    </cs:lnRef>
    <cs:fillRef idx="1">
      <a:schemeClr val="lt1"/>
    </cs:fillRef>
    <cs:effectRef idx="0"/>
    <cs:fontRef idx="minor">
      <a:schemeClr val="dk1"/>
    </cs:fontRef>
    <cs:spPr>
      <a:ln>
        <a:round/>
      </a:ln>
    </cs:spPr>
    <cs:defRPr sz="1000" kern="1200"/>
  </cs:chartArea>
  <cs:dataLabel>
    <cs:lnRef idx="0"/>
    <cs:fillRef idx="0"/>
    <cs:effectRef idx="0"/>
    <cs:fontRef idx="minor">
      <a:schemeClr val="dk1"/>
    </cs:fontRef>
    <cs:defRPr sz="1000" kern="1200"/>
  </cs:dataLabel>
  <cs:dataLabelCallout>
    <cs:lnRef idx="0"/>
    <cs:fillRef idx="0"/>
    <cs:effectRef idx="0"/>
    <cs:fontRef idx="minor">
      <a:schemeClr val="dk1"/>
    </cs:fontRef>
    <cs:spPr>
      <a:solidFill>
        <a:schemeClr val="lt1"/>
      </a:solidFill>
      <a:ln>
        <a:solidFill>
          <a:schemeClr val="dk1">
            <a:lumMod val="65000"/>
            <a:lumOff val="35000"/>
          </a:schemeClr>
        </a:solidFill>
      </a:ln>
    </cs:spPr>
    <cs:defRPr sz="1000" kern="1200"/>
  </cs:dataLabelCallout>
  <cs:dataPoint>
    <cs:lnRef idx="1" mods="ignoreCSTransforms">
      <cs:styleClr val="0">
        <a:shade val="50000"/>
      </cs:styleClr>
    </cs:lnRef>
    <cs:fillRef idx="1">
      <cs:styleClr val="auto"/>
    </cs:fillRef>
    <cs:effectRef idx="0"/>
    <cs:fontRef idx="minor">
      <a:schemeClr val="dk1"/>
    </cs:fontRef>
    <cs:spPr>
      <a:ln>
        <a:round/>
      </a:ln>
    </cs:spPr>
  </cs:dataPoint>
  <cs:dataPoint3D>
    <cs:lnRef idx="1" mods="ignoreCSTransforms">
      <cs:styleClr val="0">
        <a:shade val="50000"/>
      </cs:styleClr>
    </cs:lnRef>
    <cs:fillRef idx="1">
      <cs:styleClr val="auto"/>
    </cs:fillRef>
    <cs:effectRef idx="0"/>
    <cs:fontRef idx="minor">
      <a:schemeClr val="dk1"/>
    </cs:fontRef>
    <cs:spPr>
      <a:ln>
        <a:round/>
      </a:ln>
    </cs:spPr>
  </cs:dataPoint3D>
  <cs:dataPointLine>
    <cs:lnRef idx="1">
      <cs:styleClr val="auto"/>
    </cs:lnRef>
    <cs:lineWidthScale>5</cs:lineWidthScale>
    <cs:fillRef idx="0"/>
    <cs:effectRef idx="0"/>
    <cs:fontRef idx="minor">
      <a:schemeClr val="dk1"/>
    </cs:fontRef>
    <cs:spPr>
      <a:ln cap="rnd">
        <a:round/>
      </a:ln>
    </cs:spPr>
  </cs:dataPointLine>
  <cs:dataPointMarker>
    <cs:lnRef idx="1">
      <cs:styleClr val="auto"/>
    </cs:lnRef>
    <cs:fillRef idx="1">
      <cs:styleClr val="auto"/>
    </cs:fillRef>
    <cs:effectRef idx="0"/>
    <cs:fontRef idx="minor">
      <a:schemeClr val="dk1"/>
    </cs:fontRef>
    <cs:spPr>
      <a:ln>
        <a:round/>
      </a:ln>
    </cs:spPr>
  </cs:dataPointMarker>
  <cs:dataPointMarkerLayout/>
  <cs:dataPointWireframe>
    <cs:lnRef idx="1">
      <cs:styleClr val="auto"/>
    </cs:lnRef>
    <cs:fillRef idx="0"/>
    <cs:effectRef idx="0"/>
    <cs:fontRef idx="minor">
      <a:schemeClr val="dk1"/>
    </cs:fontRef>
    <cs:spPr>
      <a:ln>
        <a:round/>
      </a:ln>
    </cs:spPr>
  </cs:dataPointWireframe>
  <cs:dataTable>
    <cs:lnRef idx="1">
      <a:schemeClr val="dk1">
        <a:tint val="75000"/>
      </a:schemeClr>
    </cs:lnRef>
    <cs:fillRef idx="0"/>
    <cs:effectRef idx="0"/>
    <cs:fontRef idx="minor">
      <a:schemeClr val="dk1"/>
    </cs:fontRef>
    <cs:spPr>
      <a:ln>
        <a:round/>
      </a:ln>
    </cs:spPr>
    <cs:defRPr sz="1000" kern="1200"/>
  </cs:dataTable>
  <cs:downBar>
    <cs:lnRef idx="1" mods="ignoreCSTransforms">
      <cs:styleClr val="0">
        <a:shade val="25000"/>
      </cs:styleClr>
    </cs:lnRef>
    <cs:fillRef idx="1" mods="ignoreCSTransforms">
      <cs:styleClr val="0">
        <a:shade val="25000"/>
      </cs:styleClr>
    </cs:fillRef>
    <cs:effectRef idx="0"/>
    <cs:fontRef idx="minor">
      <a:schemeClr val="dk1"/>
    </cs:fontRef>
    <cs:spPr>
      <a:ln>
        <a:round/>
      </a:ln>
    </cs:spPr>
  </cs:downBar>
  <cs:dropLine>
    <cs:lnRef idx="1">
      <a:schemeClr val="dk1"/>
    </cs:lnRef>
    <cs:fillRef idx="0"/>
    <cs:effectRef idx="0"/>
    <cs:fontRef idx="minor">
      <a:schemeClr val="dk1"/>
    </cs:fontRef>
    <cs:spPr>
      <a:ln>
        <a:round/>
      </a:ln>
    </cs:spPr>
  </cs:dropLine>
  <cs:errorBar>
    <cs:lnRef idx="1">
      <a:schemeClr val="dk1"/>
    </cs:lnRef>
    <cs:fillRef idx="1">
      <a:schemeClr val="dk1"/>
    </cs:fillRef>
    <cs:effectRef idx="0"/>
    <cs:fontRef idx="minor">
      <a:schemeClr val="dk1"/>
    </cs:fontRef>
    <cs:spPr>
      <a:ln>
        <a:round/>
      </a:ln>
    </cs:spPr>
  </cs:errorBar>
  <cs:floor>
    <cs:lnRef idx="1">
      <a:schemeClr val="dk1">
        <a:tint val="75000"/>
      </a:schemeClr>
    </cs:lnRef>
    <cs:fillRef idx="1" mods="ignoreCSTransforms">
      <cs:styleClr val="0">
        <a:tint val="20000"/>
      </cs:styleClr>
    </cs:fillRef>
    <cs:effectRef idx="0"/>
    <cs:fontRef idx="minor">
      <a:schemeClr val="dk1"/>
    </cs:fontRef>
    <cs:spPr>
      <a:ln>
        <a:round/>
      </a:ln>
    </cs:spPr>
  </cs:floor>
  <cs:gridlineMajor>
    <cs:lnRef idx="1">
      <a:schemeClr val="dk1">
        <a:tint val="75000"/>
      </a:schemeClr>
    </cs:lnRef>
    <cs:fillRef idx="0"/>
    <cs:effectRef idx="0"/>
    <cs:fontRef idx="minor">
      <a:schemeClr val="dk1"/>
    </cs:fontRef>
    <cs:spPr>
      <a:ln>
        <a:round/>
      </a:ln>
    </cs:spPr>
  </cs:gridlineMajor>
  <cs:gridlineMinor>
    <cs:lnRef idx="1">
      <a:schemeClr val="dk1">
        <a:tint val="50000"/>
      </a:schemeClr>
    </cs:lnRef>
    <cs:fillRef idx="0"/>
    <cs:effectRef idx="0"/>
    <cs:fontRef idx="minor">
      <a:schemeClr val="dk1"/>
    </cs:fontRef>
    <cs:spPr>
      <a:ln>
        <a:round/>
      </a:ln>
    </cs:spPr>
  </cs:gridlineMinor>
  <cs:hiLoLine>
    <cs:lnRef idx="1">
      <a:schemeClr val="dk1"/>
    </cs:lnRef>
    <cs:fillRef idx="0"/>
    <cs:effectRef idx="0"/>
    <cs:fontRef idx="minor">
      <a:schemeClr val="dk1"/>
    </cs:fontRef>
    <cs:spPr>
      <a:ln>
        <a:round/>
      </a:ln>
    </cs:spPr>
  </cs:hiLoLine>
  <cs:leaderLine>
    <cs:lnRef idx="1">
      <a:schemeClr val="dk1"/>
    </cs:lnRef>
    <cs:fillRef idx="0"/>
    <cs:effectRef idx="0"/>
    <cs:fontRef idx="minor">
      <a:schemeClr val="dk1"/>
    </cs:fontRef>
    <cs:spPr>
      <a:ln>
        <a:round/>
      </a:ln>
    </cs:spPr>
  </cs:leaderLine>
  <cs:legend>
    <cs:lnRef idx="0"/>
    <cs:fillRef idx="0"/>
    <cs:effectRef idx="0"/>
    <cs:fontRef idx="minor">
      <a:schemeClr val="dk1"/>
    </cs:fontRef>
    <cs:defRPr sz="1000" kern="1200"/>
  </cs:legend>
  <cs:plotArea>
    <cs:lnRef idx="0"/>
    <cs:fillRef idx="1" mods="ignoreCSTransforms">
      <cs:styleClr val="0">
        <a:tint val="20000"/>
      </cs:styleClr>
    </cs:fillRef>
    <cs:effectRef idx="0"/>
    <cs:fontRef idx="minor">
      <a:schemeClr val="dk1"/>
    </cs:fontRef>
  </cs:plotArea>
  <cs:plotArea3D>
    <cs:lnRef idx="0"/>
    <cs:fillRef idx="0"/>
    <cs:effectRef idx="0"/>
    <cs:fontRef idx="minor">
      <a:schemeClr val="dk1"/>
    </cs:fontRef>
  </cs:plotArea3D>
  <cs:seriesAxis>
    <cs:lnRef idx="1">
      <a:schemeClr val="dk1">
        <a:tint val="75000"/>
      </a:schemeClr>
    </cs:lnRef>
    <cs:fillRef idx="0"/>
    <cs:effectRef idx="0"/>
    <cs:fontRef idx="minor">
      <a:schemeClr val="dk1"/>
    </cs:fontRef>
    <cs:spPr>
      <a:ln>
        <a:round/>
      </a:ln>
    </cs:spPr>
    <cs:defRPr sz="1000" kern="1200"/>
  </cs:seriesAxis>
  <cs:seriesLine>
    <cs:lnRef idx="1">
      <a:schemeClr val="dk1"/>
    </cs:lnRef>
    <cs:fillRef idx="0"/>
    <cs:effectRef idx="0"/>
    <cs:fontRef idx="minor">
      <a:schemeClr val="dk1"/>
    </cs:fontRef>
    <cs:spPr>
      <a:ln>
        <a:round/>
      </a:ln>
    </cs:spPr>
  </cs:seriesLine>
  <cs:title>
    <cs:lnRef idx="0"/>
    <cs:fillRef idx="0"/>
    <cs:effectRef idx="0"/>
    <cs:fontRef idx="minor">
      <a:schemeClr val="dk1"/>
    </cs:fontRef>
    <cs:defRPr sz="1800" b="1" kern="1200"/>
  </cs:title>
  <cs:trendline>
    <cs:lnRef idx="1">
      <a:schemeClr val="dk1"/>
    </cs:lnRef>
    <cs:fillRef idx="0"/>
    <cs:effectRef idx="0"/>
    <cs:fontRef idx="minor">
      <a:schemeClr val="dk1"/>
    </cs:fontRef>
    <cs:spPr>
      <a:ln cap="rnd">
        <a:round/>
      </a:ln>
    </cs:spPr>
  </cs:trendline>
  <cs:trendlineLabel>
    <cs:lnRef idx="0"/>
    <cs:fillRef idx="0"/>
    <cs:effectRef idx="0"/>
    <cs:fontRef idx="minor">
      <a:schemeClr val="dk1"/>
    </cs:fontRef>
    <cs:defRPr sz="1000" kern="1200"/>
  </cs:trendlineLabel>
  <cs:upBar>
    <cs:lnRef idx="1" mods="ignoreCSTransforms">
      <cs:styleClr val="0">
        <a:shade val="25000"/>
      </cs:styleClr>
    </cs:lnRef>
    <cs:fillRef idx="1">
      <a:schemeClr val="lt1"/>
    </cs:fillRef>
    <cs:effectRef idx="0"/>
    <cs:fontRef idx="minor">
      <a:schemeClr val="dk1"/>
    </cs:fontRef>
    <cs:spPr>
      <a:ln>
        <a:round/>
      </a:ln>
    </cs:spPr>
  </cs:upBar>
  <cs:valueAxis>
    <cs:lnRef idx="1">
      <a:schemeClr val="dk1">
        <a:tint val="75000"/>
      </a:schemeClr>
    </cs:lnRef>
    <cs:fillRef idx="0"/>
    <cs:effectRef idx="0"/>
    <cs:fontRef idx="minor">
      <a:schemeClr val="dk1"/>
    </cs:fontRef>
    <cs:spPr>
      <a:ln>
        <a:round/>
      </a:ln>
    </cs:spPr>
    <cs:defRPr sz="1000" kern="1200"/>
  </cs:valueAxis>
  <cs:wall>
    <cs:lnRef idx="0"/>
    <cs:fillRef idx="1" mods="ignoreCSTransforms">
      <cs:styleClr val="0">
        <a:tint val="20000"/>
      </cs:styleClr>
    </cs:fillRef>
    <cs:effectRef idx="0"/>
    <cs:fontRef idx="minor">
      <a:schemeClr val="dk1"/>
    </cs:fontRef>
  </cs:wall>
</cs:chartStyle>
</file>

<file path=ppt/charts/style2.xml><?xml version="1.0" encoding="utf-8"?>
<cs:chartStyle xmlns:cs="http://schemas.microsoft.com/office/drawing/2012/chartStyle" xmlns:a="http://schemas.openxmlformats.org/drawingml/2006/main" id="137">
  <cs:axisTitle>
    <cs:lnRef idx="0"/>
    <cs:fillRef idx="0"/>
    <cs:effectRef idx="0"/>
    <cs:fontRef idx="minor">
      <a:schemeClr val="dk1"/>
    </cs:fontRef>
    <cs:defRPr sz="1000" b="1" kern="1200"/>
  </cs:axisTitle>
  <cs:categoryAxis>
    <cs:lnRef idx="1">
      <a:schemeClr val="dk1">
        <a:tint val="75000"/>
      </a:schemeClr>
    </cs:lnRef>
    <cs:fillRef idx="0"/>
    <cs:effectRef idx="0"/>
    <cs:fontRef idx="minor">
      <a:schemeClr val="dk1"/>
    </cs:fontRef>
    <cs:spPr>
      <a:ln>
        <a:round/>
      </a:ln>
    </cs:spPr>
    <cs:defRPr sz="1000" kern="1200"/>
  </cs:categoryAxis>
  <cs:chartArea>
    <cs:lnRef idx="1">
      <a:schemeClr val="dk1">
        <a:tint val="75000"/>
      </a:schemeClr>
    </cs:lnRef>
    <cs:fillRef idx="1">
      <a:schemeClr val="lt1"/>
    </cs:fillRef>
    <cs:effectRef idx="0"/>
    <cs:fontRef idx="minor">
      <a:schemeClr val="dk1"/>
    </cs:fontRef>
    <cs:spPr>
      <a:ln>
        <a:round/>
      </a:ln>
    </cs:spPr>
    <cs:defRPr sz="1000" kern="1200"/>
  </cs:chartArea>
  <cs:dataLabel>
    <cs:lnRef idx="0"/>
    <cs:fillRef idx="0"/>
    <cs:effectRef idx="0"/>
    <cs:fontRef idx="minor">
      <a:schemeClr val="dk1"/>
    </cs:fontRef>
    <cs:defRPr sz="1000" kern="1200"/>
  </cs:dataLabel>
  <cs:dataLabelCallout>
    <cs:lnRef idx="0"/>
    <cs:fillRef idx="0"/>
    <cs:effectRef idx="0"/>
    <cs:fontRef idx="minor">
      <a:schemeClr val="dk1"/>
    </cs:fontRef>
    <cs:spPr>
      <a:solidFill>
        <a:schemeClr val="lt1"/>
      </a:solidFill>
      <a:ln>
        <a:solidFill>
          <a:schemeClr val="dk1">
            <a:lumMod val="65000"/>
            <a:lumOff val="35000"/>
          </a:schemeClr>
        </a:solidFill>
      </a:ln>
    </cs:spPr>
    <cs:defRPr sz="1000" kern="1200"/>
  </cs:dataLabelCallout>
  <cs:dataPoint>
    <cs:lnRef idx="1" mods="ignoreCSTransforms">
      <cs:styleClr val="0">
        <a:shade val="50000"/>
      </cs:styleClr>
    </cs:lnRef>
    <cs:fillRef idx="1">
      <cs:styleClr val="auto"/>
    </cs:fillRef>
    <cs:effectRef idx="0"/>
    <cs:fontRef idx="minor">
      <a:schemeClr val="dk1"/>
    </cs:fontRef>
    <cs:spPr>
      <a:ln>
        <a:round/>
      </a:ln>
    </cs:spPr>
  </cs:dataPoint>
  <cs:dataPoint3D>
    <cs:lnRef idx="1" mods="ignoreCSTransforms">
      <cs:styleClr val="0">
        <a:shade val="50000"/>
      </cs:styleClr>
    </cs:lnRef>
    <cs:fillRef idx="1">
      <cs:styleClr val="auto"/>
    </cs:fillRef>
    <cs:effectRef idx="0"/>
    <cs:fontRef idx="minor">
      <a:schemeClr val="dk1"/>
    </cs:fontRef>
    <cs:spPr>
      <a:ln>
        <a:round/>
      </a:ln>
    </cs:spPr>
  </cs:dataPoint3D>
  <cs:dataPointLine>
    <cs:lnRef idx="1">
      <cs:styleClr val="auto"/>
    </cs:lnRef>
    <cs:lineWidthScale>5</cs:lineWidthScale>
    <cs:fillRef idx="0"/>
    <cs:effectRef idx="0"/>
    <cs:fontRef idx="minor">
      <a:schemeClr val="dk1"/>
    </cs:fontRef>
    <cs:spPr>
      <a:ln cap="rnd">
        <a:round/>
      </a:ln>
    </cs:spPr>
  </cs:dataPointLine>
  <cs:dataPointMarker>
    <cs:lnRef idx="1">
      <cs:styleClr val="auto"/>
    </cs:lnRef>
    <cs:fillRef idx="1">
      <cs:styleClr val="auto"/>
    </cs:fillRef>
    <cs:effectRef idx="0"/>
    <cs:fontRef idx="minor">
      <a:schemeClr val="dk1"/>
    </cs:fontRef>
    <cs:spPr>
      <a:ln>
        <a:round/>
      </a:ln>
    </cs:spPr>
  </cs:dataPointMarker>
  <cs:dataPointMarkerLayout/>
  <cs:dataPointWireframe>
    <cs:lnRef idx="1">
      <cs:styleClr val="auto"/>
    </cs:lnRef>
    <cs:fillRef idx="0"/>
    <cs:effectRef idx="0"/>
    <cs:fontRef idx="minor">
      <a:schemeClr val="dk1"/>
    </cs:fontRef>
    <cs:spPr>
      <a:ln>
        <a:round/>
      </a:ln>
    </cs:spPr>
  </cs:dataPointWireframe>
  <cs:dataTable>
    <cs:lnRef idx="1">
      <a:schemeClr val="dk1">
        <a:tint val="75000"/>
      </a:schemeClr>
    </cs:lnRef>
    <cs:fillRef idx="0"/>
    <cs:effectRef idx="0"/>
    <cs:fontRef idx="minor">
      <a:schemeClr val="dk1"/>
    </cs:fontRef>
    <cs:spPr>
      <a:ln>
        <a:round/>
      </a:ln>
    </cs:spPr>
    <cs:defRPr sz="1000" kern="1200"/>
  </cs:dataTable>
  <cs:downBar>
    <cs:lnRef idx="1" mods="ignoreCSTransforms">
      <cs:styleClr val="0">
        <a:shade val="25000"/>
      </cs:styleClr>
    </cs:lnRef>
    <cs:fillRef idx="1" mods="ignoreCSTransforms">
      <cs:styleClr val="0">
        <a:shade val="25000"/>
      </cs:styleClr>
    </cs:fillRef>
    <cs:effectRef idx="0"/>
    <cs:fontRef idx="minor">
      <a:schemeClr val="dk1"/>
    </cs:fontRef>
    <cs:spPr>
      <a:ln>
        <a:round/>
      </a:ln>
    </cs:spPr>
  </cs:downBar>
  <cs:dropLine>
    <cs:lnRef idx="1">
      <a:schemeClr val="dk1"/>
    </cs:lnRef>
    <cs:fillRef idx="0"/>
    <cs:effectRef idx="0"/>
    <cs:fontRef idx="minor">
      <a:schemeClr val="dk1"/>
    </cs:fontRef>
    <cs:spPr>
      <a:ln>
        <a:round/>
      </a:ln>
    </cs:spPr>
  </cs:dropLine>
  <cs:errorBar>
    <cs:lnRef idx="1">
      <a:schemeClr val="dk1"/>
    </cs:lnRef>
    <cs:fillRef idx="1">
      <a:schemeClr val="dk1"/>
    </cs:fillRef>
    <cs:effectRef idx="0"/>
    <cs:fontRef idx="minor">
      <a:schemeClr val="dk1"/>
    </cs:fontRef>
    <cs:spPr>
      <a:ln>
        <a:round/>
      </a:ln>
    </cs:spPr>
  </cs:errorBar>
  <cs:floor>
    <cs:lnRef idx="1">
      <a:schemeClr val="dk1">
        <a:tint val="75000"/>
      </a:schemeClr>
    </cs:lnRef>
    <cs:fillRef idx="1" mods="ignoreCSTransforms">
      <cs:styleClr val="0">
        <a:tint val="20000"/>
      </cs:styleClr>
    </cs:fillRef>
    <cs:effectRef idx="0"/>
    <cs:fontRef idx="minor">
      <a:schemeClr val="dk1"/>
    </cs:fontRef>
    <cs:spPr>
      <a:ln>
        <a:round/>
      </a:ln>
    </cs:spPr>
  </cs:floor>
  <cs:gridlineMajor>
    <cs:lnRef idx="1">
      <a:schemeClr val="dk1">
        <a:tint val="75000"/>
      </a:schemeClr>
    </cs:lnRef>
    <cs:fillRef idx="0"/>
    <cs:effectRef idx="0"/>
    <cs:fontRef idx="minor">
      <a:schemeClr val="dk1"/>
    </cs:fontRef>
    <cs:spPr>
      <a:ln>
        <a:round/>
      </a:ln>
    </cs:spPr>
  </cs:gridlineMajor>
  <cs:gridlineMinor>
    <cs:lnRef idx="1">
      <a:schemeClr val="dk1">
        <a:tint val="50000"/>
      </a:schemeClr>
    </cs:lnRef>
    <cs:fillRef idx="0"/>
    <cs:effectRef idx="0"/>
    <cs:fontRef idx="minor">
      <a:schemeClr val="dk1"/>
    </cs:fontRef>
    <cs:spPr>
      <a:ln>
        <a:round/>
      </a:ln>
    </cs:spPr>
  </cs:gridlineMinor>
  <cs:hiLoLine>
    <cs:lnRef idx="1">
      <a:schemeClr val="dk1"/>
    </cs:lnRef>
    <cs:fillRef idx="0"/>
    <cs:effectRef idx="0"/>
    <cs:fontRef idx="minor">
      <a:schemeClr val="dk1"/>
    </cs:fontRef>
    <cs:spPr>
      <a:ln>
        <a:round/>
      </a:ln>
    </cs:spPr>
  </cs:hiLoLine>
  <cs:leaderLine>
    <cs:lnRef idx="1">
      <a:schemeClr val="dk1"/>
    </cs:lnRef>
    <cs:fillRef idx="0"/>
    <cs:effectRef idx="0"/>
    <cs:fontRef idx="minor">
      <a:schemeClr val="dk1"/>
    </cs:fontRef>
    <cs:spPr>
      <a:ln>
        <a:round/>
      </a:ln>
    </cs:spPr>
  </cs:leaderLine>
  <cs:legend>
    <cs:lnRef idx="0"/>
    <cs:fillRef idx="0"/>
    <cs:effectRef idx="0"/>
    <cs:fontRef idx="minor">
      <a:schemeClr val="dk1"/>
    </cs:fontRef>
    <cs:defRPr sz="1000" kern="1200"/>
  </cs:legend>
  <cs:plotArea>
    <cs:lnRef idx="0"/>
    <cs:fillRef idx="1" mods="ignoreCSTransforms">
      <cs:styleClr val="0">
        <a:tint val="20000"/>
      </cs:styleClr>
    </cs:fillRef>
    <cs:effectRef idx="0"/>
    <cs:fontRef idx="minor">
      <a:schemeClr val="dk1"/>
    </cs:fontRef>
  </cs:plotArea>
  <cs:plotArea3D>
    <cs:lnRef idx="0"/>
    <cs:fillRef idx="0"/>
    <cs:effectRef idx="0"/>
    <cs:fontRef idx="minor">
      <a:schemeClr val="dk1"/>
    </cs:fontRef>
  </cs:plotArea3D>
  <cs:seriesAxis>
    <cs:lnRef idx="1">
      <a:schemeClr val="dk1">
        <a:tint val="75000"/>
      </a:schemeClr>
    </cs:lnRef>
    <cs:fillRef idx="0"/>
    <cs:effectRef idx="0"/>
    <cs:fontRef idx="minor">
      <a:schemeClr val="dk1"/>
    </cs:fontRef>
    <cs:spPr>
      <a:ln>
        <a:round/>
      </a:ln>
    </cs:spPr>
    <cs:defRPr sz="1000" kern="1200"/>
  </cs:seriesAxis>
  <cs:seriesLine>
    <cs:lnRef idx="1">
      <a:schemeClr val="dk1"/>
    </cs:lnRef>
    <cs:fillRef idx="0"/>
    <cs:effectRef idx="0"/>
    <cs:fontRef idx="minor">
      <a:schemeClr val="dk1"/>
    </cs:fontRef>
    <cs:spPr>
      <a:ln>
        <a:round/>
      </a:ln>
    </cs:spPr>
  </cs:seriesLine>
  <cs:title>
    <cs:lnRef idx="0"/>
    <cs:fillRef idx="0"/>
    <cs:effectRef idx="0"/>
    <cs:fontRef idx="minor">
      <a:schemeClr val="dk1"/>
    </cs:fontRef>
    <cs:defRPr sz="1800" b="1" kern="1200"/>
  </cs:title>
  <cs:trendline>
    <cs:lnRef idx="1">
      <a:schemeClr val="dk1"/>
    </cs:lnRef>
    <cs:fillRef idx="0"/>
    <cs:effectRef idx="0"/>
    <cs:fontRef idx="minor">
      <a:schemeClr val="dk1"/>
    </cs:fontRef>
    <cs:spPr>
      <a:ln cap="rnd">
        <a:round/>
      </a:ln>
    </cs:spPr>
  </cs:trendline>
  <cs:trendlineLabel>
    <cs:lnRef idx="0"/>
    <cs:fillRef idx="0"/>
    <cs:effectRef idx="0"/>
    <cs:fontRef idx="minor">
      <a:schemeClr val="dk1"/>
    </cs:fontRef>
    <cs:defRPr sz="1000" kern="1200"/>
  </cs:trendlineLabel>
  <cs:upBar>
    <cs:lnRef idx="1" mods="ignoreCSTransforms">
      <cs:styleClr val="0">
        <a:shade val="25000"/>
      </cs:styleClr>
    </cs:lnRef>
    <cs:fillRef idx="1">
      <a:schemeClr val="lt1"/>
    </cs:fillRef>
    <cs:effectRef idx="0"/>
    <cs:fontRef idx="minor">
      <a:schemeClr val="dk1"/>
    </cs:fontRef>
    <cs:spPr>
      <a:ln>
        <a:round/>
      </a:ln>
    </cs:spPr>
  </cs:upBar>
  <cs:valueAxis>
    <cs:lnRef idx="1">
      <a:schemeClr val="dk1">
        <a:tint val="75000"/>
      </a:schemeClr>
    </cs:lnRef>
    <cs:fillRef idx="0"/>
    <cs:effectRef idx="0"/>
    <cs:fontRef idx="minor">
      <a:schemeClr val="dk1"/>
    </cs:fontRef>
    <cs:spPr>
      <a:ln>
        <a:round/>
      </a:ln>
    </cs:spPr>
    <cs:defRPr sz="1000" kern="1200"/>
  </cs:valueAxis>
  <cs:wall>
    <cs:lnRef idx="0"/>
    <cs:fillRef idx="1" mods="ignoreCSTransforms">
      <cs:styleClr val="0">
        <a:tint val="20000"/>
      </cs:styleClr>
    </cs:fillRef>
    <cs:effectRef idx="0"/>
    <cs:fontRef idx="minor">
      <a:schemeClr val="dk1"/>
    </cs:fontRef>
  </cs:wall>
</cs:chartStyle>
</file>

<file path=ppt/charts/style3.xml><?xml version="1.0" encoding="utf-8"?>
<cs:chartStyle xmlns:cs="http://schemas.microsoft.com/office/drawing/2012/chartStyle" xmlns:a="http://schemas.openxmlformats.org/drawingml/2006/main" id="108">
  <cs:axisTitle>
    <cs:lnRef idx="0"/>
    <cs:fillRef idx="0"/>
    <cs:effectRef idx="0"/>
    <cs:fontRef idx="minor">
      <a:schemeClr val="tx1"/>
    </cs:fontRef>
    <cs:defRPr sz="1000" b="1" kern="1200"/>
  </cs:axisTitle>
  <cs:categoryAxis>
    <cs:lnRef idx="1">
      <a:schemeClr val="tx1">
        <a:tint val="75000"/>
      </a:schemeClr>
    </cs:lnRef>
    <cs:fillRef idx="0"/>
    <cs:effectRef idx="0"/>
    <cs:fontRef idx="minor">
      <a:schemeClr val="tx1"/>
    </cs:fontRef>
    <cs:spPr>
      <a:ln>
        <a:round/>
      </a:ln>
    </cs:spPr>
    <cs:defRPr sz="1000" kern="1200"/>
  </cs:categoryAxis>
  <cs:chartArea mods="allowNoFillOverride allowNoLineOverride">
    <cs:lnRef idx="1">
      <a:schemeClr val="tx1">
        <a:tint val="75000"/>
      </a:schemeClr>
    </cs:lnRef>
    <cs:fillRef idx="1">
      <a:schemeClr val="bg1"/>
    </cs:fillRef>
    <cs:effectRef idx="0"/>
    <cs:fontRef idx="minor">
      <a:schemeClr val="tx1"/>
    </cs:fontRef>
    <cs:spPr>
      <a:ln>
        <a:round/>
      </a:ln>
    </cs:spPr>
    <cs:defRPr sz="1000" kern="1200"/>
  </cs:chartArea>
  <cs:dataLabel>
    <cs:lnRef idx="0"/>
    <cs:fillRef idx="0"/>
    <cs:effectRef idx="0"/>
    <cs:fontRef idx="minor">
      <a:schemeClr val="tx1"/>
    </cs:fontRef>
    <cs:defRPr sz="1000" kern="1200"/>
  </cs:dataLabel>
  <cs:dataLabelCallout>
    <cs:lnRef idx="0"/>
    <cs:fillRef idx="0"/>
    <cs:effectRef idx="0"/>
    <cs:fontRef idx="minor">
      <a:schemeClr val="dk1"/>
    </cs:fontRef>
    <cs:spPr>
      <a:solidFill>
        <a:schemeClr val="lt1"/>
      </a:solidFill>
      <a:ln>
        <a:solidFill>
          <a:schemeClr val="dk1">
            <a:lumMod val="65000"/>
            <a:lumOff val="35000"/>
          </a:schemeClr>
        </a:solidFill>
      </a:ln>
    </cs:spPr>
    <cs:defRPr sz="1000" kern="1200"/>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1">
      <cs:styleClr val="auto"/>
    </cs:lnRef>
    <cs:lineWidthScale>3</cs:lineWidthScale>
    <cs:fillRef idx="0"/>
    <cs:effectRef idx="0"/>
    <cs:fontRef idx="minor">
      <a:schemeClr val="tx1"/>
    </cs:fontRef>
    <cs:spPr>
      <a:ln cap="rnd">
        <a:round/>
      </a:ln>
    </cs:spPr>
  </cs:dataPointLine>
  <cs:dataPointMarker>
    <cs:lnRef idx="1">
      <cs:styleClr val="auto"/>
    </cs:lnRef>
    <cs:fillRef idx="1">
      <cs:styleClr val="auto"/>
    </cs:fillRef>
    <cs:effectRef idx="0"/>
    <cs:fontRef idx="minor">
      <a:schemeClr val="tx1"/>
    </cs:fontRef>
    <cs:spPr>
      <a:ln>
        <a:round/>
      </a:ln>
    </cs:spPr>
  </cs:dataPointMarker>
  <cs:dataPointMarkerLayout/>
  <cs:dataPointWireframe>
    <cs:lnRef idx="1">
      <cs:styleClr val="auto"/>
    </cs:lnRef>
    <cs:fillRef idx="0"/>
    <cs:effectRef idx="0"/>
    <cs:fontRef idx="minor">
      <a:schemeClr val="tx1"/>
    </cs:fontRef>
    <cs:spPr>
      <a:ln>
        <a:round/>
      </a:ln>
    </cs:spPr>
  </cs:dataPointWireframe>
  <cs:dataTable>
    <cs:lnRef idx="1">
      <a:schemeClr val="tx1">
        <a:tint val="75000"/>
      </a:schemeClr>
    </cs:lnRef>
    <cs:fillRef idx="0"/>
    <cs:effectRef idx="0"/>
    <cs:fontRef idx="minor">
      <a:schemeClr val="tx1"/>
    </cs:fontRef>
    <cs:spPr>
      <a:ln>
        <a:round/>
      </a:ln>
    </cs:spPr>
    <cs:defRPr sz="1000" kern="1200"/>
  </cs:dataTable>
  <cs:downBar>
    <cs:lnRef idx="1">
      <a:schemeClr val="tx1"/>
    </cs:lnRef>
    <cs:fillRef idx="1" mods="ignoreCSTransforms">
      <cs:styleClr val="0">
        <a:shade val="25000"/>
      </cs:styleClr>
    </cs:fillRef>
    <cs:effectRef idx="0"/>
    <cs:fontRef idx="minor">
      <a:schemeClr val="tx1"/>
    </cs:fontRef>
    <cs:spPr>
      <a:ln>
        <a:round/>
      </a:ln>
    </cs:spPr>
  </cs:downBar>
  <cs:dropLine>
    <cs:lnRef idx="1">
      <a:schemeClr val="tx1"/>
    </cs:lnRef>
    <cs:fillRef idx="0"/>
    <cs:effectRef idx="0"/>
    <cs:fontRef idx="minor">
      <a:schemeClr val="tx1"/>
    </cs:fontRef>
    <cs:spPr>
      <a:ln>
        <a:round/>
      </a:ln>
    </cs:spPr>
  </cs:dropLine>
  <cs:errorBar>
    <cs:lnRef idx="1">
      <a:schemeClr val="tx1"/>
    </cs:lnRef>
    <cs:fillRef idx="1">
      <a:schemeClr val="tx1"/>
    </cs:fillRef>
    <cs:effectRef idx="0"/>
    <cs:fontRef idx="minor">
      <a:schemeClr val="tx1"/>
    </cs:fontRef>
    <cs:spPr>
      <a:ln>
        <a:round/>
      </a:ln>
    </cs:spPr>
  </cs:errorBar>
  <cs:floor>
    <cs:lnRef idx="1">
      <a:schemeClr val="tx1">
        <a:tint val="75000"/>
      </a:schemeClr>
    </cs:lnRef>
    <cs:fillRef idx="0"/>
    <cs:effectRef idx="0"/>
    <cs:fontRef idx="minor">
      <a:schemeClr val="tx1"/>
    </cs:fontRef>
    <cs:spPr>
      <a:ln>
        <a:round/>
      </a:ln>
    </cs:spPr>
  </cs:floor>
  <cs:gridlineMajor>
    <cs:lnRef idx="1">
      <a:schemeClr val="tx1">
        <a:tint val="75000"/>
      </a:schemeClr>
    </cs:lnRef>
    <cs:fillRef idx="0"/>
    <cs:effectRef idx="0"/>
    <cs:fontRef idx="minor">
      <a:schemeClr val="tx1"/>
    </cs:fontRef>
    <cs:spPr>
      <a:ln>
        <a:round/>
      </a:ln>
    </cs:spPr>
  </cs:gridlineMajor>
  <cs:gridlineMinor>
    <cs:lnRef idx="1">
      <a:schemeClr val="tx1">
        <a:tint val="50000"/>
      </a:schemeClr>
    </cs:lnRef>
    <cs:fillRef idx="0"/>
    <cs:effectRef idx="0"/>
    <cs:fontRef idx="minor">
      <a:schemeClr val="tx1"/>
    </cs:fontRef>
    <cs:spPr>
      <a:ln>
        <a:round/>
      </a:ln>
    </cs:spPr>
  </cs:gridlineMinor>
  <cs:hiLoLine>
    <cs:lnRef idx="1">
      <a:schemeClr val="tx1"/>
    </cs:lnRef>
    <cs:fillRef idx="0"/>
    <cs:effectRef idx="0"/>
    <cs:fontRef idx="minor">
      <a:schemeClr val="tx1"/>
    </cs:fontRef>
    <cs:spPr>
      <a:ln>
        <a:round/>
      </a:ln>
    </cs:spPr>
  </cs:hiLoLine>
  <cs:leaderLine>
    <cs:lnRef idx="1">
      <a:schemeClr val="tx1"/>
    </cs:lnRef>
    <cs:fillRef idx="0"/>
    <cs:effectRef idx="0"/>
    <cs:fontRef idx="minor">
      <a:schemeClr val="tx1"/>
    </cs:fontRef>
    <cs:spPr>
      <a:ln>
        <a:round/>
      </a:ln>
    </cs:spPr>
  </cs:leaderLine>
  <cs:legend>
    <cs:lnRef idx="0"/>
    <cs:fillRef idx="0"/>
    <cs:effectRef idx="0"/>
    <cs:fontRef idx="minor">
      <a:schemeClr val="tx1"/>
    </cs:fontRef>
    <cs:defRPr sz="1000" kern="1200"/>
  </cs:legend>
  <cs:plotArea mods="allowNoFillOverride allowNoLineOverride">
    <cs:lnRef idx="0"/>
    <cs:fillRef idx="1">
      <a:schemeClr val="bg1"/>
    </cs:fillRef>
    <cs:effectRef idx="0"/>
    <cs:fontRef idx="minor">
      <a:schemeClr val="tx1"/>
    </cs:fontRef>
  </cs:plotArea>
  <cs:plotArea3D>
    <cs:lnRef idx="0"/>
    <cs:fillRef idx="0"/>
    <cs:effectRef idx="0"/>
    <cs:fontRef idx="minor">
      <a:schemeClr val="tx1"/>
    </cs:fontRef>
  </cs:plotArea3D>
  <cs:seriesAxis>
    <cs:lnRef idx="1">
      <a:schemeClr val="tx1">
        <a:tint val="75000"/>
      </a:schemeClr>
    </cs:lnRef>
    <cs:fillRef idx="0"/>
    <cs:effectRef idx="0"/>
    <cs:fontRef idx="minor">
      <a:schemeClr val="tx1"/>
    </cs:fontRef>
    <cs:spPr>
      <a:ln>
        <a:round/>
      </a:ln>
    </cs:spPr>
    <cs:defRPr sz="1000" kern="1200"/>
  </cs:seriesAxis>
  <cs:seriesLine>
    <cs:lnRef idx="1">
      <a:schemeClr val="tx1"/>
    </cs:lnRef>
    <cs:fillRef idx="0"/>
    <cs:effectRef idx="0"/>
    <cs:fontRef idx="minor">
      <a:schemeClr val="tx1"/>
    </cs:fontRef>
    <cs:spPr>
      <a:ln>
        <a:round/>
      </a:ln>
    </cs:spPr>
  </cs:seriesLine>
  <cs:title>
    <cs:lnRef idx="0"/>
    <cs:fillRef idx="0"/>
    <cs:effectRef idx="0"/>
    <cs:fontRef idx="minor">
      <a:schemeClr val="tx1"/>
    </cs:fontRef>
    <cs:defRPr sz="1800" b="1" kern="1200"/>
  </cs:title>
  <cs:trendline>
    <cs:lnRef idx="1">
      <a:schemeClr val="tx1"/>
    </cs:lnRef>
    <cs:fillRef idx="0"/>
    <cs:effectRef idx="0"/>
    <cs:fontRef idx="minor">
      <a:schemeClr val="tx1"/>
    </cs:fontRef>
    <cs:spPr>
      <a:ln cap="rnd">
        <a:round/>
      </a:ln>
    </cs:spPr>
  </cs:trendline>
  <cs:trendlineLabel>
    <cs:lnRef idx="0"/>
    <cs:fillRef idx="0"/>
    <cs:effectRef idx="0"/>
    <cs:fontRef idx="minor">
      <a:schemeClr val="tx1"/>
    </cs:fontRef>
    <cs:defRPr sz="1000" kern="1200"/>
  </cs:trendlineLabel>
  <cs:upBar>
    <cs:lnRef idx="1">
      <a:schemeClr val="tx1"/>
    </cs:lnRef>
    <cs:fillRef idx="1" mods="ignoreCSTransforms">
      <cs:styleClr val="0">
        <a:tint val="25000"/>
      </cs:styleClr>
    </cs:fillRef>
    <cs:effectRef idx="0"/>
    <cs:fontRef idx="minor">
      <a:schemeClr val="tx1"/>
    </cs:fontRef>
    <cs:spPr>
      <a:ln>
        <a:round/>
      </a:ln>
    </cs:spPr>
  </cs:upBar>
  <cs:valueAxis>
    <cs:lnRef idx="1">
      <a:schemeClr val="tx1">
        <a:tint val="75000"/>
      </a:schemeClr>
    </cs:lnRef>
    <cs:fillRef idx="0"/>
    <cs:effectRef idx="0"/>
    <cs:fontRef idx="minor">
      <a:schemeClr val="tx1"/>
    </cs:fontRef>
    <cs:spPr>
      <a:ln>
        <a:round/>
      </a:ln>
    </cs:spPr>
    <cs:defRPr sz="1000" kern="1200"/>
  </cs:valueAxis>
  <cs:wall>
    <cs:lnRef idx="0"/>
    <cs:fillRef idx="0"/>
    <cs:effectRef idx="0"/>
    <cs:fontRef idx="minor">
      <a:schemeClr val="tx1"/>
    </cs:fontRef>
  </cs:wall>
</cs:chartStyle>
</file>

<file path=ppt/charts/style4.xml><?xml version="1.0" encoding="utf-8"?>
<cs:chartStyle xmlns:cs="http://schemas.microsoft.com/office/drawing/2012/chartStyle" xmlns:a="http://schemas.openxmlformats.org/drawingml/2006/main" id="139">
  <cs:axisTitle>
    <cs:lnRef idx="0"/>
    <cs:fillRef idx="0"/>
    <cs:effectRef idx="0"/>
    <cs:fontRef idx="minor">
      <a:schemeClr val="dk1"/>
    </cs:fontRef>
    <cs:defRPr sz="1000" b="1" kern="1200"/>
  </cs:axisTitle>
  <cs:categoryAxis>
    <cs:lnRef idx="1">
      <a:schemeClr val="dk1">
        <a:tint val="75000"/>
      </a:schemeClr>
    </cs:lnRef>
    <cs:fillRef idx="0"/>
    <cs:effectRef idx="0"/>
    <cs:fontRef idx="minor">
      <a:schemeClr val="dk1"/>
    </cs:fontRef>
    <cs:spPr>
      <a:ln>
        <a:round/>
      </a:ln>
    </cs:spPr>
    <cs:defRPr sz="1000" kern="1200"/>
  </cs:categoryAxis>
  <cs:chartArea>
    <cs:lnRef idx="1">
      <a:schemeClr val="dk1">
        <a:tint val="75000"/>
      </a:schemeClr>
    </cs:lnRef>
    <cs:fillRef idx="1">
      <a:schemeClr val="lt1"/>
    </cs:fillRef>
    <cs:effectRef idx="0"/>
    <cs:fontRef idx="minor">
      <a:schemeClr val="dk1"/>
    </cs:fontRef>
    <cs:spPr>
      <a:ln>
        <a:round/>
      </a:ln>
    </cs:spPr>
    <cs:defRPr sz="1000" kern="1200"/>
  </cs:chartArea>
  <cs:dataLabel>
    <cs:lnRef idx="0"/>
    <cs:fillRef idx="0"/>
    <cs:effectRef idx="0"/>
    <cs:fontRef idx="minor">
      <a:schemeClr val="dk1"/>
    </cs:fontRef>
    <cs:defRPr sz="1000" kern="1200"/>
  </cs:dataLabel>
  <cs:dataLabelCallout>
    <cs:lnRef idx="0"/>
    <cs:fillRef idx="0"/>
    <cs:effectRef idx="0"/>
    <cs:fontRef idx="minor">
      <a:schemeClr val="dk1"/>
    </cs:fontRef>
    <cs:spPr>
      <a:solidFill>
        <a:schemeClr val="lt1"/>
      </a:solidFill>
      <a:ln>
        <a:solidFill>
          <a:schemeClr val="dk1">
            <a:lumMod val="65000"/>
            <a:lumOff val="35000"/>
          </a:schemeClr>
        </a:solidFill>
      </a:ln>
    </cs:spPr>
    <cs:defRPr sz="1000" kern="1200"/>
  </cs:dataLabelCallout>
  <cs:dataPoint>
    <cs:lnRef idx="1" mods="ignoreCSTransforms">
      <cs:styleClr val="0">
        <a:shade val="50000"/>
      </cs:styleClr>
    </cs:lnRef>
    <cs:fillRef idx="1">
      <cs:styleClr val="auto"/>
    </cs:fillRef>
    <cs:effectRef idx="0"/>
    <cs:fontRef idx="minor">
      <a:schemeClr val="dk1"/>
    </cs:fontRef>
    <cs:spPr>
      <a:ln>
        <a:round/>
      </a:ln>
    </cs:spPr>
  </cs:dataPoint>
  <cs:dataPoint3D>
    <cs:lnRef idx="1" mods="ignoreCSTransforms">
      <cs:styleClr val="0">
        <a:shade val="50000"/>
      </cs:styleClr>
    </cs:lnRef>
    <cs:fillRef idx="1">
      <cs:styleClr val="auto"/>
    </cs:fillRef>
    <cs:effectRef idx="0"/>
    <cs:fontRef idx="minor">
      <a:schemeClr val="dk1"/>
    </cs:fontRef>
    <cs:spPr>
      <a:ln>
        <a:round/>
      </a:ln>
    </cs:spPr>
  </cs:dataPoint3D>
  <cs:dataPointLine>
    <cs:lnRef idx="1">
      <cs:styleClr val="auto"/>
    </cs:lnRef>
    <cs:lineWidthScale>5</cs:lineWidthScale>
    <cs:fillRef idx="0"/>
    <cs:effectRef idx="0"/>
    <cs:fontRef idx="minor">
      <a:schemeClr val="dk1"/>
    </cs:fontRef>
    <cs:spPr>
      <a:ln cap="rnd">
        <a:round/>
      </a:ln>
    </cs:spPr>
  </cs:dataPointLine>
  <cs:dataPointMarker>
    <cs:lnRef idx="1">
      <cs:styleClr val="auto"/>
    </cs:lnRef>
    <cs:fillRef idx="1">
      <cs:styleClr val="auto"/>
    </cs:fillRef>
    <cs:effectRef idx="0"/>
    <cs:fontRef idx="minor">
      <a:schemeClr val="dk1"/>
    </cs:fontRef>
    <cs:spPr>
      <a:ln>
        <a:round/>
      </a:ln>
    </cs:spPr>
  </cs:dataPointMarker>
  <cs:dataPointMarkerLayout/>
  <cs:dataPointWireframe>
    <cs:lnRef idx="1">
      <cs:styleClr val="auto"/>
    </cs:lnRef>
    <cs:fillRef idx="0"/>
    <cs:effectRef idx="0"/>
    <cs:fontRef idx="minor">
      <a:schemeClr val="dk1"/>
    </cs:fontRef>
    <cs:spPr>
      <a:ln>
        <a:round/>
      </a:ln>
    </cs:spPr>
  </cs:dataPointWireframe>
  <cs:dataTable>
    <cs:lnRef idx="1">
      <a:schemeClr val="dk1">
        <a:tint val="75000"/>
      </a:schemeClr>
    </cs:lnRef>
    <cs:fillRef idx="0"/>
    <cs:effectRef idx="0"/>
    <cs:fontRef idx="minor">
      <a:schemeClr val="dk1"/>
    </cs:fontRef>
    <cs:spPr>
      <a:ln>
        <a:round/>
      </a:ln>
    </cs:spPr>
    <cs:defRPr sz="1000" kern="1200"/>
  </cs:dataTable>
  <cs:downBar>
    <cs:lnRef idx="1" mods="ignoreCSTransforms">
      <cs:styleClr val="0">
        <a:shade val="25000"/>
      </cs:styleClr>
    </cs:lnRef>
    <cs:fillRef idx="1" mods="ignoreCSTransforms">
      <cs:styleClr val="0">
        <a:shade val="25000"/>
      </cs:styleClr>
    </cs:fillRef>
    <cs:effectRef idx="0"/>
    <cs:fontRef idx="minor">
      <a:schemeClr val="dk1"/>
    </cs:fontRef>
    <cs:spPr>
      <a:ln>
        <a:round/>
      </a:ln>
    </cs:spPr>
  </cs:downBar>
  <cs:dropLine>
    <cs:lnRef idx="1">
      <a:schemeClr val="dk1"/>
    </cs:lnRef>
    <cs:fillRef idx="0"/>
    <cs:effectRef idx="0"/>
    <cs:fontRef idx="minor">
      <a:schemeClr val="dk1"/>
    </cs:fontRef>
    <cs:spPr>
      <a:ln>
        <a:round/>
      </a:ln>
    </cs:spPr>
  </cs:dropLine>
  <cs:errorBar>
    <cs:lnRef idx="1">
      <a:schemeClr val="dk1"/>
    </cs:lnRef>
    <cs:fillRef idx="1">
      <a:schemeClr val="dk1"/>
    </cs:fillRef>
    <cs:effectRef idx="0"/>
    <cs:fontRef idx="minor">
      <a:schemeClr val="dk1"/>
    </cs:fontRef>
    <cs:spPr>
      <a:ln>
        <a:round/>
      </a:ln>
    </cs:spPr>
  </cs:errorBar>
  <cs:floor>
    <cs:lnRef idx="1">
      <a:schemeClr val="dk1">
        <a:tint val="75000"/>
      </a:schemeClr>
    </cs:lnRef>
    <cs:fillRef idx="1" mods="ignoreCSTransforms">
      <cs:styleClr val="0">
        <a:tint val="20000"/>
      </cs:styleClr>
    </cs:fillRef>
    <cs:effectRef idx="0"/>
    <cs:fontRef idx="minor">
      <a:schemeClr val="dk1"/>
    </cs:fontRef>
    <cs:spPr>
      <a:ln>
        <a:round/>
      </a:ln>
    </cs:spPr>
  </cs:floor>
  <cs:gridlineMajor>
    <cs:lnRef idx="1">
      <a:schemeClr val="dk1">
        <a:tint val="75000"/>
      </a:schemeClr>
    </cs:lnRef>
    <cs:fillRef idx="0"/>
    <cs:effectRef idx="0"/>
    <cs:fontRef idx="minor">
      <a:schemeClr val="dk1"/>
    </cs:fontRef>
    <cs:spPr>
      <a:ln>
        <a:round/>
      </a:ln>
    </cs:spPr>
  </cs:gridlineMajor>
  <cs:gridlineMinor>
    <cs:lnRef idx="1">
      <a:schemeClr val="dk1">
        <a:tint val="50000"/>
      </a:schemeClr>
    </cs:lnRef>
    <cs:fillRef idx="0"/>
    <cs:effectRef idx="0"/>
    <cs:fontRef idx="minor">
      <a:schemeClr val="dk1"/>
    </cs:fontRef>
    <cs:spPr>
      <a:ln>
        <a:round/>
      </a:ln>
    </cs:spPr>
  </cs:gridlineMinor>
  <cs:hiLoLine>
    <cs:lnRef idx="1">
      <a:schemeClr val="dk1"/>
    </cs:lnRef>
    <cs:fillRef idx="0"/>
    <cs:effectRef idx="0"/>
    <cs:fontRef idx="minor">
      <a:schemeClr val="dk1"/>
    </cs:fontRef>
    <cs:spPr>
      <a:ln>
        <a:round/>
      </a:ln>
    </cs:spPr>
  </cs:hiLoLine>
  <cs:leaderLine>
    <cs:lnRef idx="1">
      <a:schemeClr val="dk1"/>
    </cs:lnRef>
    <cs:fillRef idx="0"/>
    <cs:effectRef idx="0"/>
    <cs:fontRef idx="minor">
      <a:schemeClr val="dk1"/>
    </cs:fontRef>
    <cs:spPr>
      <a:ln>
        <a:round/>
      </a:ln>
    </cs:spPr>
  </cs:leaderLine>
  <cs:legend>
    <cs:lnRef idx="0"/>
    <cs:fillRef idx="0"/>
    <cs:effectRef idx="0"/>
    <cs:fontRef idx="minor">
      <a:schemeClr val="dk1"/>
    </cs:fontRef>
    <cs:defRPr sz="1000" kern="1200"/>
  </cs:legend>
  <cs:plotArea>
    <cs:lnRef idx="0"/>
    <cs:fillRef idx="1" mods="ignoreCSTransforms">
      <cs:styleClr val="0">
        <a:tint val="20000"/>
      </cs:styleClr>
    </cs:fillRef>
    <cs:effectRef idx="0"/>
    <cs:fontRef idx="minor">
      <a:schemeClr val="dk1"/>
    </cs:fontRef>
  </cs:plotArea>
  <cs:plotArea3D>
    <cs:lnRef idx="0"/>
    <cs:fillRef idx="0"/>
    <cs:effectRef idx="0"/>
    <cs:fontRef idx="minor">
      <a:schemeClr val="dk1"/>
    </cs:fontRef>
  </cs:plotArea3D>
  <cs:seriesAxis>
    <cs:lnRef idx="1">
      <a:schemeClr val="dk1">
        <a:tint val="75000"/>
      </a:schemeClr>
    </cs:lnRef>
    <cs:fillRef idx="0"/>
    <cs:effectRef idx="0"/>
    <cs:fontRef idx="minor">
      <a:schemeClr val="dk1"/>
    </cs:fontRef>
    <cs:spPr>
      <a:ln>
        <a:round/>
      </a:ln>
    </cs:spPr>
    <cs:defRPr sz="1000" kern="1200"/>
  </cs:seriesAxis>
  <cs:seriesLine>
    <cs:lnRef idx="1">
      <a:schemeClr val="dk1"/>
    </cs:lnRef>
    <cs:fillRef idx="0"/>
    <cs:effectRef idx="0"/>
    <cs:fontRef idx="minor">
      <a:schemeClr val="dk1"/>
    </cs:fontRef>
    <cs:spPr>
      <a:ln>
        <a:round/>
      </a:ln>
    </cs:spPr>
  </cs:seriesLine>
  <cs:title>
    <cs:lnRef idx="0"/>
    <cs:fillRef idx="0"/>
    <cs:effectRef idx="0"/>
    <cs:fontRef idx="minor">
      <a:schemeClr val="dk1"/>
    </cs:fontRef>
    <cs:defRPr sz="1800" b="1" kern="1200"/>
  </cs:title>
  <cs:trendline>
    <cs:lnRef idx="1">
      <a:schemeClr val="dk1"/>
    </cs:lnRef>
    <cs:fillRef idx="0"/>
    <cs:effectRef idx="0"/>
    <cs:fontRef idx="minor">
      <a:schemeClr val="dk1"/>
    </cs:fontRef>
    <cs:spPr>
      <a:ln cap="rnd">
        <a:round/>
      </a:ln>
    </cs:spPr>
  </cs:trendline>
  <cs:trendlineLabel>
    <cs:lnRef idx="0"/>
    <cs:fillRef idx="0"/>
    <cs:effectRef idx="0"/>
    <cs:fontRef idx="minor">
      <a:schemeClr val="dk1"/>
    </cs:fontRef>
    <cs:defRPr sz="1000" kern="1200"/>
  </cs:trendlineLabel>
  <cs:upBar>
    <cs:lnRef idx="1" mods="ignoreCSTransforms">
      <cs:styleClr val="0">
        <a:shade val="25000"/>
      </cs:styleClr>
    </cs:lnRef>
    <cs:fillRef idx="1">
      <a:schemeClr val="lt1"/>
    </cs:fillRef>
    <cs:effectRef idx="0"/>
    <cs:fontRef idx="minor">
      <a:schemeClr val="dk1"/>
    </cs:fontRef>
    <cs:spPr>
      <a:ln>
        <a:round/>
      </a:ln>
    </cs:spPr>
  </cs:upBar>
  <cs:valueAxis>
    <cs:lnRef idx="1">
      <a:schemeClr val="dk1">
        <a:tint val="75000"/>
      </a:schemeClr>
    </cs:lnRef>
    <cs:fillRef idx="0"/>
    <cs:effectRef idx="0"/>
    <cs:fontRef idx="minor">
      <a:schemeClr val="dk1"/>
    </cs:fontRef>
    <cs:spPr>
      <a:ln>
        <a:round/>
      </a:ln>
    </cs:spPr>
    <cs:defRPr sz="1000" kern="1200"/>
  </cs:valueAxis>
  <cs:wall>
    <cs:lnRef idx="0"/>
    <cs:fillRef idx="1" mods="ignoreCSTransforms">
      <cs:styleClr val="0">
        <a:tint val="20000"/>
      </cs:styleClr>
    </cs:fillRef>
    <cs:effectRef idx="0"/>
    <cs:fontRef idx="minor">
      <a:schemeClr val="dk1"/>
    </cs:fontRef>
  </cs:wall>
</cs:chartStyle>
</file>

<file path=ppt/charts/style5.xml><?xml version="1.0" encoding="utf-8"?>
<cs:chartStyle xmlns:cs="http://schemas.microsoft.com/office/drawing/2012/chartStyle" xmlns:a="http://schemas.openxmlformats.org/drawingml/2006/main" id="137">
  <cs:axisTitle>
    <cs:lnRef idx="0"/>
    <cs:fillRef idx="0"/>
    <cs:effectRef idx="0"/>
    <cs:fontRef idx="minor">
      <a:schemeClr val="dk1"/>
    </cs:fontRef>
    <cs:defRPr sz="1000" b="1" kern="1200"/>
  </cs:axisTitle>
  <cs:categoryAxis>
    <cs:lnRef idx="1">
      <a:schemeClr val="dk1">
        <a:tint val="75000"/>
      </a:schemeClr>
    </cs:lnRef>
    <cs:fillRef idx="0"/>
    <cs:effectRef idx="0"/>
    <cs:fontRef idx="minor">
      <a:schemeClr val="dk1"/>
    </cs:fontRef>
    <cs:spPr>
      <a:ln>
        <a:round/>
      </a:ln>
    </cs:spPr>
    <cs:defRPr sz="1000" kern="1200"/>
  </cs:categoryAxis>
  <cs:chartArea>
    <cs:lnRef idx="1">
      <a:schemeClr val="dk1">
        <a:tint val="75000"/>
      </a:schemeClr>
    </cs:lnRef>
    <cs:fillRef idx="1">
      <a:schemeClr val="lt1"/>
    </cs:fillRef>
    <cs:effectRef idx="0"/>
    <cs:fontRef idx="minor">
      <a:schemeClr val="dk1"/>
    </cs:fontRef>
    <cs:spPr>
      <a:ln>
        <a:round/>
      </a:ln>
    </cs:spPr>
    <cs:defRPr sz="1000" kern="1200"/>
  </cs:chartArea>
  <cs:dataLabel>
    <cs:lnRef idx="0"/>
    <cs:fillRef idx="0"/>
    <cs:effectRef idx="0"/>
    <cs:fontRef idx="minor">
      <a:schemeClr val="dk1"/>
    </cs:fontRef>
    <cs:defRPr sz="1000" kern="1200"/>
  </cs:dataLabel>
  <cs:dataLabelCallout>
    <cs:lnRef idx="0"/>
    <cs:fillRef idx="0"/>
    <cs:effectRef idx="0"/>
    <cs:fontRef idx="minor">
      <a:schemeClr val="dk1"/>
    </cs:fontRef>
    <cs:spPr>
      <a:solidFill>
        <a:schemeClr val="lt1"/>
      </a:solidFill>
      <a:ln>
        <a:solidFill>
          <a:schemeClr val="dk1">
            <a:lumMod val="65000"/>
            <a:lumOff val="35000"/>
          </a:schemeClr>
        </a:solidFill>
      </a:ln>
    </cs:spPr>
    <cs:defRPr sz="1000" kern="1200"/>
  </cs:dataLabelCallout>
  <cs:dataPoint>
    <cs:lnRef idx="1" mods="ignoreCSTransforms">
      <cs:styleClr val="0">
        <a:shade val="50000"/>
      </cs:styleClr>
    </cs:lnRef>
    <cs:fillRef idx="1">
      <cs:styleClr val="auto"/>
    </cs:fillRef>
    <cs:effectRef idx="0"/>
    <cs:fontRef idx="minor">
      <a:schemeClr val="dk1"/>
    </cs:fontRef>
    <cs:spPr>
      <a:ln>
        <a:round/>
      </a:ln>
    </cs:spPr>
  </cs:dataPoint>
  <cs:dataPoint3D>
    <cs:lnRef idx="1" mods="ignoreCSTransforms">
      <cs:styleClr val="0">
        <a:shade val="50000"/>
      </cs:styleClr>
    </cs:lnRef>
    <cs:fillRef idx="1">
      <cs:styleClr val="auto"/>
    </cs:fillRef>
    <cs:effectRef idx="0"/>
    <cs:fontRef idx="minor">
      <a:schemeClr val="dk1"/>
    </cs:fontRef>
    <cs:spPr>
      <a:ln>
        <a:round/>
      </a:ln>
    </cs:spPr>
  </cs:dataPoint3D>
  <cs:dataPointLine>
    <cs:lnRef idx="1">
      <cs:styleClr val="auto"/>
    </cs:lnRef>
    <cs:lineWidthScale>5</cs:lineWidthScale>
    <cs:fillRef idx="0"/>
    <cs:effectRef idx="0"/>
    <cs:fontRef idx="minor">
      <a:schemeClr val="dk1"/>
    </cs:fontRef>
    <cs:spPr>
      <a:ln cap="rnd">
        <a:round/>
      </a:ln>
    </cs:spPr>
  </cs:dataPointLine>
  <cs:dataPointMarker>
    <cs:lnRef idx="1">
      <cs:styleClr val="auto"/>
    </cs:lnRef>
    <cs:fillRef idx="1">
      <cs:styleClr val="auto"/>
    </cs:fillRef>
    <cs:effectRef idx="0"/>
    <cs:fontRef idx="minor">
      <a:schemeClr val="dk1"/>
    </cs:fontRef>
    <cs:spPr>
      <a:ln>
        <a:round/>
      </a:ln>
    </cs:spPr>
  </cs:dataPointMarker>
  <cs:dataPointMarkerLayout/>
  <cs:dataPointWireframe>
    <cs:lnRef idx="1">
      <cs:styleClr val="auto"/>
    </cs:lnRef>
    <cs:fillRef idx="0"/>
    <cs:effectRef idx="0"/>
    <cs:fontRef idx="minor">
      <a:schemeClr val="dk1"/>
    </cs:fontRef>
    <cs:spPr>
      <a:ln>
        <a:round/>
      </a:ln>
    </cs:spPr>
  </cs:dataPointWireframe>
  <cs:dataTable>
    <cs:lnRef idx="1">
      <a:schemeClr val="dk1">
        <a:tint val="75000"/>
      </a:schemeClr>
    </cs:lnRef>
    <cs:fillRef idx="0"/>
    <cs:effectRef idx="0"/>
    <cs:fontRef idx="minor">
      <a:schemeClr val="dk1"/>
    </cs:fontRef>
    <cs:spPr>
      <a:ln>
        <a:round/>
      </a:ln>
    </cs:spPr>
    <cs:defRPr sz="1000" kern="1200"/>
  </cs:dataTable>
  <cs:downBar>
    <cs:lnRef idx="1" mods="ignoreCSTransforms">
      <cs:styleClr val="0">
        <a:shade val="25000"/>
      </cs:styleClr>
    </cs:lnRef>
    <cs:fillRef idx="1" mods="ignoreCSTransforms">
      <cs:styleClr val="0">
        <a:shade val="25000"/>
      </cs:styleClr>
    </cs:fillRef>
    <cs:effectRef idx="0"/>
    <cs:fontRef idx="minor">
      <a:schemeClr val="dk1"/>
    </cs:fontRef>
    <cs:spPr>
      <a:ln>
        <a:round/>
      </a:ln>
    </cs:spPr>
  </cs:downBar>
  <cs:dropLine>
    <cs:lnRef idx="1">
      <a:schemeClr val="dk1"/>
    </cs:lnRef>
    <cs:fillRef idx="0"/>
    <cs:effectRef idx="0"/>
    <cs:fontRef idx="minor">
      <a:schemeClr val="dk1"/>
    </cs:fontRef>
    <cs:spPr>
      <a:ln>
        <a:round/>
      </a:ln>
    </cs:spPr>
  </cs:dropLine>
  <cs:errorBar>
    <cs:lnRef idx="1">
      <a:schemeClr val="dk1"/>
    </cs:lnRef>
    <cs:fillRef idx="1">
      <a:schemeClr val="dk1"/>
    </cs:fillRef>
    <cs:effectRef idx="0"/>
    <cs:fontRef idx="minor">
      <a:schemeClr val="dk1"/>
    </cs:fontRef>
    <cs:spPr>
      <a:ln>
        <a:round/>
      </a:ln>
    </cs:spPr>
  </cs:errorBar>
  <cs:floor>
    <cs:lnRef idx="1">
      <a:schemeClr val="dk1">
        <a:tint val="75000"/>
      </a:schemeClr>
    </cs:lnRef>
    <cs:fillRef idx="1" mods="ignoreCSTransforms">
      <cs:styleClr val="0">
        <a:tint val="20000"/>
      </cs:styleClr>
    </cs:fillRef>
    <cs:effectRef idx="0"/>
    <cs:fontRef idx="minor">
      <a:schemeClr val="dk1"/>
    </cs:fontRef>
    <cs:spPr>
      <a:ln>
        <a:round/>
      </a:ln>
    </cs:spPr>
  </cs:floor>
  <cs:gridlineMajor>
    <cs:lnRef idx="1">
      <a:schemeClr val="dk1">
        <a:tint val="75000"/>
      </a:schemeClr>
    </cs:lnRef>
    <cs:fillRef idx="0"/>
    <cs:effectRef idx="0"/>
    <cs:fontRef idx="minor">
      <a:schemeClr val="dk1"/>
    </cs:fontRef>
    <cs:spPr>
      <a:ln>
        <a:round/>
      </a:ln>
    </cs:spPr>
  </cs:gridlineMajor>
  <cs:gridlineMinor>
    <cs:lnRef idx="1">
      <a:schemeClr val="dk1">
        <a:tint val="50000"/>
      </a:schemeClr>
    </cs:lnRef>
    <cs:fillRef idx="0"/>
    <cs:effectRef idx="0"/>
    <cs:fontRef idx="minor">
      <a:schemeClr val="dk1"/>
    </cs:fontRef>
    <cs:spPr>
      <a:ln>
        <a:round/>
      </a:ln>
    </cs:spPr>
  </cs:gridlineMinor>
  <cs:hiLoLine>
    <cs:lnRef idx="1">
      <a:schemeClr val="dk1"/>
    </cs:lnRef>
    <cs:fillRef idx="0"/>
    <cs:effectRef idx="0"/>
    <cs:fontRef idx="minor">
      <a:schemeClr val="dk1"/>
    </cs:fontRef>
    <cs:spPr>
      <a:ln>
        <a:round/>
      </a:ln>
    </cs:spPr>
  </cs:hiLoLine>
  <cs:leaderLine>
    <cs:lnRef idx="1">
      <a:schemeClr val="dk1"/>
    </cs:lnRef>
    <cs:fillRef idx="0"/>
    <cs:effectRef idx="0"/>
    <cs:fontRef idx="minor">
      <a:schemeClr val="dk1"/>
    </cs:fontRef>
    <cs:spPr>
      <a:ln>
        <a:round/>
      </a:ln>
    </cs:spPr>
  </cs:leaderLine>
  <cs:legend>
    <cs:lnRef idx="0"/>
    <cs:fillRef idx="0"/>
    <cs:effectRef idx="0"/>
    <cs:fontRef idx="minor">
      <a:schemeClr val="dk1"/>
    </cs:fontRef>
    <cs:defRPr sz="1000" kern="1200"/>
  </cs:legend>
  <cs:plotArea>
    <cs:lnRef idx="0"/>
    <cs:fillRef idx="1" mods="ignoreCSTransforms">
      <cs:styleClr val="0">
        <a:tint val="20000"/>
      </cs:styleClr>
    </cs:fillRef>
    <cs:effectRef idx="0"/>
    <cs:fontRef idx="minor">
      <a:schemeClr val="dk1"/>
    </cs:fontRef>
  </cs:plotArea>
  <cs:plotArea3D>
    <cs:lnRef idx="0"/>
    <cs:fillRef idx="0"/>
    <cs:effectRef idx="0"/>
    <cs:fontRef idx="minor">
      <a:schemeClr val="dk1"/>
    </cs:fontRef>
  </cs:plotArea3D>
  <cs:seriesAxis>
    <cs:lnRef idx="1">
      <a:schemeClr val="dk1">
        <a:tint val="75000"/>
      </a:schemeClr>
    </cs:lnRef>
    <cs:fillRef idx="0"/>
    <cs:effectRef idx="0"/>
    <cs:fontRef idx="minor">
      <a:schemeClr val="dk1"/>
    </cs:fontRef>
    <cs:spPr>
      <a:ln>
        <a:round/>
      </a:ln>
    </cs:spPr>
    <cs:defRPr sz="1000" kern="1200"/>
  </cs:seriesAxis>
  <cs:seriesLine>
    <cs:lnRef idx="1">
      <a:schemeClr val="dk1"/>
    </cs:lnRef>
    <cs:fillRef idx="0"/>
    <cs:effectRef idx="0"/>
    <cs:fontRef idx="minor">
      <a:schemeClr val="dk1"/>
    </cs:fontRef>
    <cs:spPr>
      <a:ln>
        <a:round/>
      </a:ln>
    </cs:spPr>
  </cs:seriesLine>
  <cs:title>
    <cs:lnRef idx="0"/>
    <cs:fillRef idx="0"/>
    <cs:effectRef idx="0"/>
    <cs:fontRef idx="minor">
      <a:schemeClr val="dk1"/>
    </cs:fontRef>
    <cs:defRPr sz="1800" b="1" kern="1200"/>
  </cs:title>
  <cs:trendline>
    <cs:lnRef idx="1">
      <a:schemeClr val="dk1"/>
    </cs:lnRef>
    <cs:fillRef idx="0"/>
    <cs:effectRef idx="0"/>
    <cs:fontRef idx="minor">
      <a:schemeClr val="dk1"/>
    </cs:fontRef>
    <cs:spPr>
      <a:ln cap="rnd">
        <a:round/>
      </a:ln>
    </cs:spPr>
  </cs:trendline>
  <cs:trendlineLabel>
    <cs:lnRef idx="0"/>
    <cs:fillRef idx="0"/>
    <cs:effectRef idx="0"/>
    <cs:fontRef idx="minor">
      <a:schemeClr val="dk1"/>
    </cs:fontRef>
    <cs:defRPr sz="1000" kern="1200"/>
  </cs:trendlineLabel>
  <cs:upBar>
    <cs:lnRef idx="1" mods="ignoreCSTransforms">
      <cs:styleClr val="0">
        <a:shade val="25000"/>
      </cs:styleClr>
    </cs:lnRef>
    <cs:fillRef idx="1">
      <a:schemeClr val="lt1"/>
    </cs:fillRef>
    <cs:effectRef idx="0"/>
    <cs:fontRef idx="minor">
      <a:schemeClr val="dk1"/>
    </cs:fontRef>
    <cs:spPr>
      <a:ln>
        <a:round/>
      </a:ln>
    </cs:spPr>
  </cs:upBar>
  <cs:valueAxis>
    <cs:lnRef idx="1">
      <a:schemeClr val="dk1">
        <a:tint val="75000"/>
      </a:schemeClr>
    </cs:lnRef>
    <cs:fillRef idx="0"/>
    <cs:effectRef idx="0"/>
    <cs:fontRef idx="minor">
      <a:schemeClr val="dk1"/>
    </cs:fontRef>
    <cs:spPr>
      <a:ln>
        <a:round/>
      </a:ln>
    </cs:spPr>
    <cs:defRPr sz="1000" kern="1200"/>
  </cs:valueAxis>
  <cs:wall>
    <cs:lnRef idx="0"/>
    <cs:fillRef idx="1" mods="ignoreCSTransforms">
      <cs:styleClr val="0">
        <a:tint val="20000"/>
      </cs:styleClr>
    </cs:fillRef>
    <cs:effectRef idx="0"/>
    <cs:fontRef idx="minor">
      <a:schemeClr val="dk1"/>
    </cs:fontRef>
  </cs:wall>
</cs:chartStyle>
</file>

<file path=ppt/charts/style6.xml><?xml version="1.0" encoding="utf-8"?>
<cs:chartStyle xmlns:cs="http://schemas.microsoft.com/office/drawing/2012/chartStyle" xmlns:a="http://schemas.openxmlformats.org/drawingml/2006/main" id="108">
  <cs:axisTitle>
    <cs:lnRef idx="0"/>
    <cs:fillRef idx="0"/>
    <cs:effectRef idx="0"/>
    <cs:fontRef idx="minor">
      <a:schemeClr val="tx1"/>
    </cs:fontRef>
    <cs:defRPr sz="1000" b="1" kern="1200"/>
  </cs:axisTitle>
  <cs:categoryAxis>
    <cs:lnRef idx="1">
      <a:schemeClr val="tx1">
        <a:tint val="75000"/>
      </a:schemeClr>
    </cs:lnRef>
    <cs:fillRef idx="0"/>
    <cs:effectRef idx="0"/>
    <cs:fontRef idx="minor">
      <a:schemeClr val="tx1"/>
    </cs:fontRef>
    <cs:spPr>
      <a:ln>
        <a:round/>
      </a:ln>
    </cs:spPr>
    <cs:defRPr sz="1000" kern="1200"/>
  </cs:categoryAxis>
  <cs:chartArea mods="allowNoFillOverride allowNoLineOverride">
    <cs:lnRef idx="1">
      <a:schemeClr val="tx1">
        <a:tint val="75000"/>
      </a:schemeClr>
    </cs:lnRef>
    <cs:fillRef idx="1">
      <a:schemeClr val="bg1"/>
    </cs:fillRef>
    <cs:effectRef idx="0"/>
    <cs:fontRef idx="minor">
      <a:schemeClr val="tx1"/>
    </cs:fontRef>
    <cs:spPr>
      <a:ln>
        <a:round/>
      </a:ln>
    </cs:spPr>
    <cs:defRPr sz="1000" kern="1200"/>
  </cs:chartArea>
  <cs:dataLabel>
    <cs:lnRef idx="0"/>
    <cs:fillRef idx="0"/>
    <cs:effectRef idx="0"/>
    <cs:fontRef idx="minor">
      <a:schemeClr val="tx1"/>
    </cs:fontRef>
    <cs:defRPr sz="1000" kern="1200"/>
  </cs:dataLabel>
  <cs:dataLabelCallout>
    <cs:lnRef idx="0"/>
    <cs:fillRef idx="0"/>
    <cs:effectRef idx="0"/>
    <cs:fontRef idx="minor">
      <a:schemeClr val="dk1"/>
    </cs:fontRef>
    <cs:spPr>
      <a:solidFill>
        <a:schemeClr val="lt1"/>
      </a:solidFill>
      <a:ln>
        <a:solidFill>
          <a:schemeClr val="dk1">
            <a:lumMod val="65000"/>
            <a:lumOff val="35000"/>
          </a:schemeClr>
        </a:solidFill>
      </a:ln>
    </cs:spPr>
    <cs:defRPr sz="1000" kern="1200"/>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1">
      <cs:styleClr val="auto"/>
    </cs:lnRef>
    <cs:lineWidthScale>3</cs:lineWidthScale>
    <cs:fillRef idx="0"/>
    <cs:effectRef idx="0"/>
    <cs:fontRef idx="minor">
      <a:schemeClr val="tx1"/>
    </cs:fontRef>
    <cs:spPr>
      <a:ln cap="rnd">
        <a:round/>
      </a:ln>
    </cs:spPr>
  </cs:dataPointLine>
  <cs:dataPointMarker>
    <cs:lnRef idx="1">
      <cs:styleClr val="auto"/>
    </cs:lnRef>
    <cs:fillRef idx="1">
      <cs:styleClr val="auto"/>
    </cs:fillRef>
    <cs:effectRef idx="0"/>
    <cs:fontRef idx="minor">
      <a:schemeClr val="tx1"/>
    </cs:fontRef>
    <cs:spPr>
      <a:ln>
        <a:round/>
      </a:ln>
    </cs:spPr>
  </cs:dataPointMarker>
  <cs:dataPointMarkerLayout/>
  <cs:dataPointWireframe>
    <cs:lnRef idx="1">
      <cs:styleClr val="auto"/>
    </cs:lnRef>
    <cs:fillRef idx="0"/>
    <cs:effectRef idx="0"/>
    <cs:fontRef idx="minor">
      <a:schemeClr val="tx1"/>
    </cs:fontRef>
    <cs:spPr>
      <a:ln>
        <a:round/>
      </a:ln>
    </cs:spPr>
  </cs:dataPointWireframe>
  <cs:dataTable>
    <cs:lnRef idx="1">
      <a:schemeClr val="tx1">
        <a:tint val="75000"/>
      </a:schemeClr>
    </cs:lnRef>
    <cs:fillRef idx="0"/>
    <cs:effectRef idx="0"/>
    <cs:fontRef idx="minor">
      <a:schemeClr val="tx1"/>
    </cs:fontRef>
    <cs:spPr>
      <a:ln>
        <a:round/>
      </a:ln>
    </cs:spPr>
    <cs:defRPr sz="1000" kern="1200"/>
  </cs:dataTable>
  <cs:downBar>
    <cs:lnRef idx="1">
      <a:schemeClr val="tx1"/>
    </cs:lnRef>
    <cs:fillRef idx="1" mods="ignoreCSTransforms">
      <cs:styleClr val="0">
        <a:shade val="25000"/>
      </cs:styleClr>
    </cs:fillRef>
    <cs:effectRef idx="0"/>
    <cs:fontRef idx="minor">
      <a:schemeClr val="tx1"/>
    </cs:fontRef>
    <cs:spPr>
      <a:ln>
        <a:round/>
      </a:ln>
    </cs:spPr>
  </cs:downBar>
  <cs:dropLine>
    <cs:lnRef idx="1">
      <a:schemeClr val="tx1"/>
    </cs:lnRef>
    <cs:fillRef idx="0"/>
    <cs:effectRef idx="0"/>
    <cs:fontRef idx="minor">
      <a:schemeClr val="tx1"/>
    </cs:fontRef>
    <cs:spPr>
      <a:ln>
        <a:round/>
      </a:ln>
    </cs:spPr>
  </cs:dropLine>
  <cs:errorBar>
    <cs:lnRef idx="1">
      <a:schemeClr val="tx1"/>
    </cs:lnRef>
    <cs:fillRef idx="1">
      <a:schemeClr val="tx1"/>
    </cs:fillRef>
    <cs:effectRef idx="0"/>
    <cs:fontRef idx="minor">
      <a:schemeClr val="tx1"/>
    </cs:fontRef>
    <cs:spPr>
      <a:ln>
        <a:round/>
      </a:ln>
    </cs:spPr>
  </cs:errorBar>
  <cs:floor>
    <cs:lnRef idx="1">
      <a:schemeClr val="tx1">
        <a:tint val="75000"/>
      </a:schemeClr>
    </cs:lnRef>
    <cs:fillRef idx="0"/>
    <cs:effectRef idx="0"/>
    <cs:fontRef idx="minor">
      <a:schemeClr val="tx1"/>
    </cs:fontRef>
    <cs:spPr>
      <a:ln>
        <a:round/>
      </a:ln>
    </cs:spPr>
  </cs:floor>
  <cs:gridlineMajor>
    <cs:lnRef idx="1">
      <a:schemeClr val="tx1">
        <a:tint val="75000"/>
      </a:schemeClr>
    </cs:lnRef>
    <cs:fillRef idx="0"/>
    <cs:effectRef idx="0"/>
    <cs:fontRef idx="minor">
      <a:schemeClr val="tx1"/>
    </cs:fontRef>
    <cs:spPr>
      <a:ln>
        <a:round/>
      </a:ln>
    </cs:spPr>
  </cs:gridlineMajor>
  <cs:gridlineMinor>
    <cs:lnRef idx="1">
      <a:schemeClr val="tx1">
        <a:tint val="50000"/>
      </a:schemeClr>
    </cs:lnRef>
    <cs:fillRef idx="0"/>
    <cs:effectRef idx="0"/>
    <cs:fontRef idx="minor">
      <a:schemeClr val="tx1"/>
    </cs:fontRef>
    <cs:spPr>
      <a:ln>
        <a:round/>
      </a:ln>
    </cs:spPr>
  </cs:gridlineMinor>
  <cs:hiLoLine>
    <cs:lnRef idx="1">
      <a:schemeClr val="tx1"/>
    </cs:lnRef>
    <cs:fillRef idx="0"/>
    <cs:effectRef idx="0"/>
    <cs:fontRef idx="minor">
      <a:schemeClr val="tx1"/>
    </cs:fontRef>
    <cs:spPr>
      <a:ln>
        <a:round/>
      </a:ln>
    </cs:spPr>
  </cs:hiLoLine>
  <cs:leaderLine>
    <cs:lnRef idx="1">
      <a:schemeClr val="tx1"/>
    </cs:lnRef>
    <cs:fillRef idx="0"/>
    <cs:effectRef idx="0"/>
    <cs:fontRef idx="minor">
      <a:schemeClr val="tx1"/>
    </cs:fontRef>
    <cs:spPr>
      <a:ln>
        <a:round/>
      </a:ln>
    </cs:spPr>
  </cs:leaderLine>
  <cs:legend>
    <cs:lnRef idx="0"/>
    <cs:fillRef idx="0"/>
    <cs:effectRef idx="0"/>
    <cs:fontRef idx="minor">
      <a:schemeClr val="tx1"/>
    </cs:fontRef>
    <cs:defRPr sz="1000" kern="1200"/>
  </cs:legend>
  <cs:plotArea mods="allowNoFillOverride allowNoLineOverride">
    <cs:lnRef idx="0"/>
    <cs:fillRef idx="1">
      <a:schemeClr val="bg1"/>
    </cs:fillRef>
    <cs:effectRef idx="0"/>
    <cs:fontRef idx="minor">
      <a:schemeClr val="tx1"/>
    </cs:fontRef>
  </cs:plotArea>
  <cs:plotArea3D>
    <cs:lnRef idx="0"/>
    <cs:fillRef idx="0"/>
    <cs:effectRef idx="0"/>
    <cs:fontRef idx="minor">
      <a:schemeClr val="tx1"/>
    </cs:fontRef>
  </cs:plotArea3D>
  <cs:seriesAxis>
    <cs:lnRef idx="1">
      <a:schemeClr val="tx1">
        <a:tint val="75000"/>
      </a:schemeClr>
    </cs:lnRef>
    <cs:fillRef idx="0"/>
    <cs:effectRef idx="0"/>
    <cs:fontRef idx="minor">
      <a:schemeClr val="tx1"/>
    </cs:fontRef>
    <cs:spPr>
      <a:ln>
        <a:round/>
      </a:ln>
    </cs:spPr>
    <cs:defRPr sz="1000" kern="1200"/>
  </cs:seriesAxis>
  <cs:seriesLine>
    <cs:lnRef idx="1">
      <a:schemeClr val="tx1"/>
    </cs:lnRef>
    <cs:fillRef idx="0"/>
    <cs:effectRef idx="0"/>
    <cs:fontRef idx="minor">
      <a:schemeClr val="tx1"/>
    </cs:fontRef>
    <cs:spPr>
      <a:ln>
        <a:round/>
      </a:ln>
    </cs:spPr>
  </cs:seriesLine>
  <cs:title>
    <cs:lnRef idx="0"/>
    <cs:fillRef idx="0"/>
    <cs:effectRef idx="0"/>
    <cs:fontRef idx="minor">
      <a:schemeClr val="tx1"/>
    </cs:fontRef>
    <cs:defRPr sz="1800" b="1" kern="1200"/>
  </cs:title>
  <cs:trendline>
    <cs:lnRef idx="1">
      <a:schemeClr val="tx1"/>
    </cs:lnRef>
    <cs:fillRef idx="0"/>
    <cs:effectRef idx="0"/>
    <cs:fontRef idx="minor">
      <a:schemeClr val="tx1"/>
    </cs:fontRef>
    <cs:spPr>
      <a:ln cap="rnd">
        <a:round/>
      </a:ln>
    </cs:spPr>
  </cs:trendline>
  <cs:trendlineLabel>
    <cs:lnRef idx="0"/>
    <cs:fillRef idx="0"/>
    <cs:effectRef idx="0"/>
    <cs:fontRef idx="minor">
      <a:schemeClr val="tx1"/>
    </cs:fontRef>
    <cs:defRPr sz="1000" kern="1200"/>
  </cs:trendlineLabel>
  <cs:upBar>
    <cs:lnRef idx="1">
      <a:schemeClr val="tx1"/>
    </cs:lnRef>
    <cs:fillRef idx="1" mods="ignoreCSTransforms">
      <cs:styleClr val="0">
        <a:tint val="25000"/>
      </cs:styleClr>
    </cs:fillRef>
    <cs:effectRef idx="0"/>
    <cs:fontRef idx="minor">
      <a:schemeClr val="tx1"/>
    </cs:fontRef>
    <cs:spPr>
      <a:ln>
        <a:round/>
      </a:ln>
    </cs:spPr>
  </cs:upBar>
  <cs:valueAxis>
    <cs:lnRef idx="1">
      <a:schemeClr val="tx1">
        <a:tint val="75000"/>
      </a:schemeClr>
    </cs:lnRef>
    <cs:fillRef idx="0"/>
    <cs:effectRef idx="0"/>
    <cs:fontRef idx="minor">
      <a:schemeClr val="tx1"/>
    </cs:fontRef>
    <cs:spPr>
      <a:ln>
        <a:round/>
      </a:ln>
    </cs:spPr>
    <cs:defRPr sz="1000" kern="1200"/>
  </cs:valueAxis>
  <cs:wall>
    <cs:lnRef idx="0"/>
    <cs:fillRef idx="0"/>
    <cs:effectRef idx="0"/>
    <cs:fontRef idx="minor">
      <a:schemeClr val="tx1"/>
    </cs:fontRef>
  </cs:wall>
</cs:chartStyle>
</file>

<file path=ppt/charts/style7.xml><?xml version="1.0" encoding="utf-8"?>
<cs:chartStyle xmlns:cs="http://schemas.microsoft.com/office/drawing/2012/chartStyle" xmlns:a="http://schemas.openxmlformats.org/drawingml/2006/main" id="139">
  <cs:axisTitle>
    <cs:lnRef idx="0"/>
    <cs:fillRef idx="0"/>
    <cs:effectRef idx="0"/>
    <cs:fontRef idx="minor">
      <a:schemeClr val="dk1"/>
    </cs:fontRef>
    <cs:defRPr sz="1000" b="1" kern="1200"/>
  </cs:axisTitle>
  <cs:categoryAxis>
    <cs:lnRef idx="1">
      <a:schemeClr val="dk1">
        <a:tint val="75000"/>
      </a:schemeClr>
    </cs:lnRef>
    <cs:fillRef idx="0"/>
    <cs:effectRef idx="0"/>
    <cs:fontRef idx="minor">
      <a:schemeClr val="dk1"/>
    </cs:fontRef>
    <cs:spPr>
      <a:ln>
        <a:round/>
      </a:ln>
    </cs:spPr>
    <cs:defRPr sz="1000" kern="1200"/>
  </cs:categoryAxis>
  <cs:chartArea>
    <cs:lnRef idx="1">
      <a:schemeClr val="dk1">
        <a:tint val="75000"/>
      </a:schemeClr>
    </cs:lnRef>
    <cs:fillRef idx="1">
      <a:schemeClr val="lt1"/>
    </cs:fillRef>
    <cs:effectRef idx="0"/>
    <cs:fontRef idx="minor">
      <a:schemeClr val="dk1"/>
    </cs:fontRef>
    <cs:spPr>
      <a:ln>
        <a:round/>
      </a:ln>
    </cs:spPr>
    <cs:defRPr sz="1000" kern="1200"/>
  </cs:chartArea>
  <cs:dataLabel>
    <cs:lnRef idx="0"/>
    <cs:fillRef idx="0"/>
    <cs:effectRef idx="0"/>
    <cs:fontRef idx="minor">
      <a:schemeClr val="dk1"/>
    </cs:fontRef>
    <cs:defRPr sz="1000" kern="1200"/>
  </cs:dataLabel>
  <cs:dataLabelCallout>
    <cs:lnRef idx="0"/>
    <cs:fillRef idx="0"/>
    <cs:effectRef idx="0"/>
    <cs:fontRef idx="minor">
      <a:schemeClr val="dk1"/>
    </cs:fontRef>
    <cs:spPr>
      <a:solidFill>
        <a:schemeClr val="lt1"/>
      </a:solidFill>
      <a:ln>
        <a:solidFill>
          <a:schemeClr val="dk1">
            <a:lumMod val="65000"/>
            <a:lumOff val="35000"/>
          </a:schemeClr>
        </a:solidFill>
      </a:ln>
    </cs:spPr>
    <cs:defRPr sz="1000" kern="1200"/>
  </cs:dataLabelCallout>
  <cs:dataPoint>
    <cs:lnRef idx="1" mods="ignoreCSTransforms">
      <cs:styleClr val="0">
        <a:shade val="50000"/>
      </cs:styleClr>
    </cs:lnRef>
    <cs:fillRef idx="1">
      <cs:styleClr val="auto"/>
    </cs:fillRef>
    <cs:effectRef idx="0"/>
    <cs:fontRef idx="minor">
      <a:schemeClr val="dk1"/>
    </cs:fontRef>
    <cs:spPr>
      <a:ln>
        <a:round/>
      </a:ln>
    </cs:spPr>
  </cs:dataPoint>
  <cs:dataPoint3D>
    <cs:lnRef idx="1" mods="ignoreCSTransforms">
      <cs:styleClr val="0">
        <a:shade val="50000"/>
      </cs:styleClr>
    </cs:lnRef>
    <cs:fillRef idx="1">
      <cs:styleClr val="auto"/>
    </cs:fillRef>
    <cs:effectRef idx="0"/>
    <cs:fontRef idx="minor">
      <a:schemeClr val="dk1"/>
    </cs:fontRef>
    <cs:spPr>
      <a:ln>
        <a:round/>
      </a:ln>
    </cs:spPr>
  </cs:dataPoint3D>
  <cs:dataPointLine>
    <cs:lnRef idx="1">
      <cs:styleClr val="auto"/>
    </cs:lnRef>
    <cs:lineWidthScale>5</cs:lineWidthScale>
    <cs:fillRef idx="0"/>
    <cs:effectRef idx="0"/>
    <cs:fontRef idx="minor">
      <a:schemeClr val="dk1"/>
    </cs:fontRef>
    <cs:spPr>
      <a:ln cap="rnd">
        <a:round/>
      </a:ln>
    </cs:spPr>
  </cs:dataPointLine>
  <cs:dataPointMarker>
    <cs:lnRef idx="1">
      <cs:styleClr val="auto"/>
    </cs:lnRef>
    <cs:fillRef idx="1">
      <cs:styleClr val="auto"/>
    </cs:fillRef>
    <cs:effectRef idx="0"/>
    <cs:fontRef idx="minor">
      <a:schemeClr val="dk1"/>
    </cs:fontRef>
    <cs:spPr>
      <a:ln>
        <a:round/>
      </a:ln>
    </cs:spPr>
  </cs:dataPointMarker>
  <cs:dataPointMarkerLayout/>
  <cs:dataPointWireframe>
    <cs:lnRef idx="1">
      <cs:styleClr val="auto"/>
    </cs:lnRef>
    <cs:fillRef idx="0"/>
    <cs:effectRef idx="0"/>
    <cs:fontRef idx="minor">
      <a:schemeClr val="dk1"/>
    </cs:fontRef>
    <cs:spPr>
      <a:ln>
        <a:round/>
      </a:ln>
    </cs:spPr>
  </cs:dataPointWireframe>
  <cs:dataTable>
    <cs:lnRef idx="1">
      <a:schemeClr val="dk1">
        <a:tint val="75000"/>
      </a:schemeClr>
    </cs:lnRef>
    <cs:fillRef idx="0"/>
    <cs:effectRef idx="0"/>
    <cs:fontRef idx="minor">
      <a:schemeClr val="dk1"/>
    </cs:fontRef>
    <cs:spPr>
      <a:ln>
        <a:round/>
      </a:ln>
    </cs:spPr>
    <cs:defRPr sz="1000" kern="1200"/>
  </cs:dataTable>
  <cs:downBar>
    <cs:lnRef idx="1" mods="ignoreCSTransforms">
      <cs:styleClr val="0">
        <a:shade val="25000"/>
      </cs:styleClr>
    </cs:lnRef>
    <cs:fillRef idx="1" mods="ignoreCSTransforms">
      <cs:styleClr val="0">
        <a:shade val="25000"/>
      </cs:styleClr>
    </cs:fillRef>
    <cs:effectRef idx="0"/>
    <cs:fontRef idx="minor">
      <a:schemeClr val="dk1"/>
    </cs:fontRef>
    <cs:spPr>
      <a:ln>
        <a:round/>
      </a:ln>
    </cs:spPr>
  </cs:downBar>
  <cs:dropLine>
    <cs:lnRef idx="1">
      <a:schemeClr val="dk1"/>
    </cs:lnRef>
    <cs:fillRef idx="0"/>
    <cs:effectRef idx="0"/>
    <cs:fontRef idx="minor">
      <a:schemeClr val="dk1"/>
    </cs:fontRef>
    <cs:spPr>
      <a:ln>
        <a:round/>
      </a:ln>
    </cs:spPr>
  </cs:dropLine>
  <cs:errorBar>
    <cs:lnRef idx="1">
      <a:schemeClr val="dk1"/>
    </cs:lnRef>
    <cs:fillRef idx="1">
      <a:schemeClr val="dk1"/>
    </cs:fillRef>
    <cs:effectRef idx="0"/>
    <cs:fontRef idx="minor">
      <a:schemeClr val="dk1"/>
    </cs:fontRef>
    <cs:spPr>
      <a:ln>
        <a:round/>
      </a:ln>
    </cs:spPr>
  </cs:errorBar>
  <cs:floor>
    <cs:lnRef idx="1">
      <a:schemeClr val="dk1">
        <a:tint val="75000"/>
      </a:schemeClr>
    </cs:lnRef>
    <cs:fillRef idx="1" mods="ignoreCSTransforms">
      <cs:styleClr val="0">
        <a:tint val="20000"/>
      </cs:styleClr>
    </cs:fillRef>
    <cs:effectRef idx="0"/>
    <cs:fontRef idx="minor">
      <a:schemeClr val="dk1"/>
    </cs:fontRef>
    <cs:spPr>
      <a:ln>
        <a:round/>
      </a:ln>
    </cs:spPr>
  </cs:floor>
  <cs:gridlineMajor>
    <cs:lnRef idx="1">
      <a:schemeClr val="dk1">
        <a:tint val="75000"/>
      </a:schemeClr>
    </cs:lnRef>
    <cs:fillRef idx="0"/>
    <cs:effectRef idx="0"/>
    <cs:fontRef idx="minor">
      <a:schemeClr val="dk1"/>
    </cs:fontRef>
    <cs:spPr>
      <a:ln>
        <a:round/>
      </a:ln>
    </cs:spPr>
  </cs:gridlineMajor>
  <cs:gridlineMinor>
    <cs:lnRef idx="1">
      <a:schemeClr val="dk1">
        <a:tint val="50000"/>
      </a:schemeClr>
    </cs:lnRef>
    <cs:fillRef idx="0"/>
    <cs:effectRef idx="0"/>
    <cs:fontRef idx="minor">
      <a:schemeClr val="dk1"/>
    </cs:fontRef>
    <cs:spPr>
      <a:ln>
        <a:round/>
      </a:ln>
    </cs:spPr>
  </cs:gridlineMinor>
  <cs:hiLoLine>
    <cs:lnRef idx="1">
      <a:schemeClr val="dk1"/>
    </cs:lnRef>
    <cs:fillRef idx="0"/>
    <cs:effectRef idx="0"/>
    <cs:fontRef idx="minor">
      <a:schemeClr val="dk1"/>
    </cs:fontRef>
    <cs:spPr>
      <a:ln>
        <a:round/>
      </a:ln>
    </cs:spPr>
  </cs:hiLoLine>
  <cs:leaderLine>
    <cs:lnRef idx="1">
      <a:schemeClr val="dk1"/>
    </cs:lnRef>
    <cs:fillRef idx="0"/>
    <cs:effectRef idx="0"/>
    <cs:fontRef idx="minor">
      <a:schemeClr val="dk1"/>
    </cs:fontRef>
    <cs:spPr>
      <a:ln>
        <a:round/>
      </a:ln>
    </cs:spPr>
  </cs:leaderLine>
  <cs:legend>
    <cs:lnRef idx="0"/>
    <cs:fillRef idx="0"/>
    <cs:effectRef idx="0"/>
    <cs:fontRef idx="minor">
      <a:schemeClr val="dk1"/>
    </cs:fontRef>
    <cs:defRPr sz="1000" kern="1200"/>
  </cs:legend>
  <cs:plotArea>
    <cs:lnRef idx="0"/>
    <cs:fillRef idx="1" mods="ignoreCSTransforms">
      <cs:styleClr val="0">
        <a:tint val="20000"/>
      </cs:styleClr>
    </cs:fillRef>
    <cs:effectRef idx="0"/>
    <cs:fontRef idx="minor">
      <a:schemeClr val="dk1"/>
    </cs:fontRef>
  </cs:plotArea>
  <cs:plotArea3D>
    <cs:lnRef idx="0"/>
    <cs:fillRef idx="0"/>
    <cs:effectRef idx="0"/>
    <cs:fontRef idx="minor">
      <a:schemeClr val="dk1"/>
    </cs:fontRef>
  </cs:plotArea3D>
  <cs:seriesAxis>
    <cs:lnRef idx="1">
      <a:schemeClr val="dk1">
        <a:tint val="75000"/>
      </a:schemeClr>
    </cs:lnRef>
    <cs:fillRef idx="0"/>
    <cs:effectRef idx="0"/>
    <cs:fontRef idx="minor">
      <a:schemeClr val="dk1"/>
    </cs:fontRef>
    <cs:spPr>
      <a:ln>
        <a:round/>
      </a:ln>
    </cs:spPr>
    <cs:defRPr sz="1000" kern="1200"/>
  </cs:seriesAxis>
  <cs:seriesLine>
    <cs:lnRef idx="1">
      <a:schemeClr val="dk1"/>
    </cs:lnRef>
    <cs:fillRef idx="0"/>
    <cs:effectRef idx="0"/>
    <cs:fontRef idx="minor">
      <a:schemeClr val="dk1"/>
    </cs:fontRef>
    <cs:spPr>
      <a:ln>
        <a:round/>
      </a:ln>
    </cs:spPr>
  </cs:seriesLine>
  <cs:title>
    <cs:lnRef idx="0"/>
    <cs:fillRef idx="0"/>
    <cs:effectRef idx="0"/>
    <cs:fontRef idx="minor">
      <a:schemeClr val="dk1"/>
    </cs:fontRef>
    <cs:defRPr sz="1800" b="1" kern="1200"/>
  </cs:title>
  <cs:trendline>
    <cs:lnRef idx="1">
      <a:schemeClr val="dk1"/>
    </cs:lnRef>
    <cs:fillRef idx="0"/>
    <cs:effectRef idx="0"/>
    <cs:fontRef idx="minor">
      <a:schemeClr val="dk1"/>
    </cs:fontRef>
    <cs:spPr>
      <a:ln cap="rnd">
        <a:round/>
      </a:ln>
    </cs:spPr>
  </cs:trendline>
  <cs:trendlineLabel>
    <cs:lnRef idx="0"/>
    <cs:fillRef idx="0"/>
    <cs:effectRef idx="0"/>
    <cs:fontRef idx="minor">
      <a:schemeClr val="dk1"/>
    </cs:fontRef>
    <cs:defRPr sz="1000" kern="1200"/>
  </cs:trendlineLabel>
  <cs:upBar>
    <cs:lnRef idx="1" mods="ignoreCSTransforms">
      <cs:styleClr val="0">
        <a:shade val="25000"/>
      </cs:styleClr>
    </cs:lnRef>
    <cs:fillRef idx="1">
      <a:schemeClr val="lt1"/>
    </cs:fillRef>
    <cs:effectRef idx="0"/>
    <cs:fontRef idx="minor">
      <a:schemeClr val="dk1"/>
    </cs:fontRef>
    <cs:spPr>
      <a:ln>
        <a:round/>
      </a:ln>
    </cs:spPr>
  </cs:upBar>
  <cs:valueAxis>
    <cs:lnRef idx="1">
      <a:schemeClr val="dk1">
        <a:tint val="75000"/>
      </a:schemeClr>
    </cs:lnRef>
    <cs:fillRef idx="0"/>
    <cs:effectRef idx="0"/>
    <cs:fontRef idx="minor">
      <a:schemeClr val="dk1"/>
    </cs:fontRef>
    <cs:spPr>
      <a:ln>
        <a:round/>
      </a:ln>
    </cs:spPr>
    <cs:defRPr sz="1000" kern="1200"/>
  </cs:valueAxis>
  <cs:wall>
    <cs:lnRef idx="0"/>
    <cs:fillRef idx="1" mods="ignoreCSTransforms">
      <cs:styleClr val="0">
        <a:tint val="20000"/>
      </cs:styleClr>
    </cs:fillRef>
    <cs:effectRef idx="0"/>
    <cs:fontRef idx="minor">
      <a:schemeClr val="dk1"/>
    </cs:fontRef>
  </cs:wall>
</cs:chartStyle>
</file>

<file path=ppt/charts/style8.xml><?xml version="1.0" encoding="utf-8"?>
<cs:chartStyle xmlns:cs="http://schemas.microsoft.com/office/drawing/2012/chartStyle" xmlns:a="http://schemas.openxmlformats.org/drawingml/2006/main" id="137">
  <cs:axisTitle>
    <cs:lnRef idx="0"/>
    <cs:fillRef idx="0"/>
    <cs:effectRef idx="0"/>
    <cs:fontRef idx="minor">
      <a:schemeClr val="dk1"/>
    </cs:fontRef>
    <cs:defRPr sz="1000" b="1" kern="1200"/>
  </cs:axisTitle>
  <cs:categoryAxis>
    <cs:lnRef idx="1">
      <a:schemeClr val="dk1">
        <a:tint val="75000"/>
      </a:schemeClr>
    </cs:lnRef>
    <cs:fillRef idx="0"/>
    <cs:effectRef idx="0"/>
    <cs:fontRef idx="minor">
      <a:schemeClr val="dk1"/>
    </cs:fontRef>
    <cs:spPr>
      <a:ln>
        <a:round/>
      </a:ln>
    </cs:spPr>
    <cs:defRPr sz="1000" kern="1200"/>
  </cs:categoryAxis>
  <cs:chartArea>
    <cs:lnRef idx="1">
      <a:schemeClr val="dk1">
        <a:tint val="75000"/>
      </a:schemeClr>
    </cs:lnRef>
    <cs:fillRef idx="1">
      <a:schemeClr val="lt1"/>
    </cs:fillRef>
    <cs:effectRef idx="0"/>
    <cs:fontRef idx="minor">
      <a:schemeClr val="dk1"/>
    </cs:fontRef>
    <cs:spPr>
      <a:ln>
        <a:round/>
      </a:ln>
    </cs:spPr>
    <cs:defRPr sz="1000" kern="1200"/>
  </cs:chartArea>
  <cs:dataLabel>
    <cs:lnRef idx="0"/>
    <cs:fillRef idx="0"/>
    <cs:effectRef idx="0"/>
    <cs:fontRef idx="minor">
      <a:schemeClr val="dk1"/>
    </cs:fontRef>
    <cs:defRPr sz="1000" kern="1200"/>
  </cs:dataLabel>
  <cs:dataLabelCallout>
    <cs:lnRef idx="0"/>
    <cs:fillRef idx="0"/>
    <cs:effectRef idx="0"/>
    <cs:fontRef idx="minor">
      <a:schemeClr val="dk1"/>
    </cs:fontRef>
    <cs:spPr>
      <a:solidFill>
        <a:schemeClr val="lt1"/>
      </a:solidFill>
      <a:ln>
        <a:solidFill>
          <a:schemeClr val="dk1">
            <a:lumMod val="65000"/>
            <a:lumOff val="35000"/>
          </a:schemeClr>
        </a:solidFill>
      </a:ln>
    </cs:spPr>
    <cs:defRPr sz="1000" kern="1200"/>
  </cs:dataLabelCallout>
  <cs:dataPoint>
    <cs:lnRef idx="1" mods="ignoreCSTransforms">
      <cs:styleClr val="0">
        <a:shade val="50000"/>
      </cs:styleClr>
    </cs:lnRef>
    <cs:fillRef idx="1">
      <cs:styleClr val="auto"/>
    </cs:fillRef>
    <cs:effectRef idx="0"/>
    <cs:fontRef idx="minor">
      <a:schemeClr val="dk1"/>
    </cs:fontRef>
    <cs:spPr>
      <a:ln>
        <a:round/>
      </a:ln>
    </cs:spPr>
  </cs:dataPoint>
  <cs:dataPoint3D>
    <cs:lnRef idx="1" mods="ignoreCSTransforms">
      <cs:styleClr val="0">
        <a:shade val="50000"/>
      </cs:styleClr>
    </cs:lnRef>
    <cs:fillRef idx="1">
      <cs:styleClr val="auto"/>
    </cs:fillRef>
    <cs:effectRef idx="0"/>
    <cs:fontRef idx="minor">
      <a:schemeClr val="dk1"/>
    </cs:fontRef>
    <cs:spPr>
      <a:ln>
        <a:round/>
      </a:ln>
    </cs:spPr>
  </cs:dataPoint3D>
  <cs:dataPointLine>
    <cs:lnRef idx="1">
      <cs:styleClr val="auto"/>
    </cs:lnRef>
    <cs:lineWidthScale>5</cs:lineWidthScale>
    <cs:fillRef idx="0"/>
    <cs:effectRef idx="0"/>
    <cs:fontRef idx="minor">
      <a:schemeClr val="dk1"/>
    </cs:fontRef>
    <cs:spPr>
      <a:ln cap="rnd">
        <a:round/>
      </a:ln>
    </cs:spPr>
  </cs:dataPointLine>
  <cs:dataPointMarker>
    <cs:lnRef idx="1">
      <cs:styleClr val="auto"/>
    </cs:lnRef>
    <cs:fillRef idx="1">
      <cs:styleClr val="auto"/>
    </cs:fillRef>
    <cs:effectRef idx="0"/>
    <cs:fontRef idx="minor">
      <a:schemeClr val="dk1"/>
    </cs:fontRef>
    <cs:spPr>
      <a:ln>
        <a:round/>
      </a:ln>
    </cs:spPr>
  </cs:dataPointMarker>
  <cs:dataPointMarkerLayout/>
  <cs:dataPointWireframe>
    <cs:lnRef idx="1">
      <cs:styleClr val="auto"/>
    </cs:lnRef>
    <cs:fillRef idx="0"/>
    <cs:effectRef idx="0"/>
    <cs:fontRef idx="minor">
      <a:schemeClr val="dk1"/>
    </cs:fontRef>
    <cs:spPr>
      <a:ln>
        <a:round/>
      </a:ln>
    </cs:spPr>
  </cs:dataPointWireframe>
  <cs:dataTable>
    <cs:lnRef idx="1">
      <a:schemeClr val="dk1">
        <a:tint val="75000"/>
      </a:schemeClr>
    </cs:lnRef>
    <cs:fillRef idx="0"/>
    <cs:effectRef idx="0"/>
    <cs:fontRef idx="minor">
      <a:schemeClr val="dk1"/>
    </cs:fontRef>
    <cs:spPr>
      <a:ln>
        <a:round/>
      </a:ln>
    </cs:spPr>
    <cs:defRPr sz="1000" kern="1200"/>
  </cs:dataTable>
  <cs:downBar>
    <cs:lnRef idx="1" mods="ignoreCSTransforms">
      <cs:styleClr val="0">
        <a:shade val="25000"/>
      </cs:styleClr>
    </cs:lnRef>
    <cs:fillRef idx="1" mods="ignoreCSTransforms">
      <cs:styleClr val="0">
        <a:shade val="25000"/>
      </cs:styleClr>
    </cs:fillRef>
    <cs:effectRef idx="0"/>
    <cs:fontRef idx="minor">
      <a:schemeClr val="dk1"/>
    </cs:fontRef>
    <cs:spPr>
      <a:ln>
        <a:round/>
      </a:ln>
    </cs:spPr>
  </cs:downBar>
  <cs:dropLine>
    <cs:lnRef idx="1">
      <a:schemeClr val="dk1"/>
    </cs:lnRef>
    <cs:fillRef idx="0"/>
    <cs:effectRef idx="0"/>
    <cs:fontRef idx="minor">
      <a:schemeClr val="dk1"/>
    </cs:fontRef>
    <cs:spPr>
      <a:ln>
        <a:round/>
      </a:ln>
    </cs:spPr>
  </cs:dropLine>
  <cs:errorBar>
    <cs:lnRef idx="1">
      <a:schemeClr val="dk1"/>
    </cs:lnRef>
    <cs:fillRef idx="1">
      <a:schemeClr val="dk1"/>
    </cs:fillRef>
    <cs:effectRef idx="0"/>
    <cs:fontRef idx="minor">
      <a:schemeClr val="dk1"/>
    </cs:fontRef>
    <cs:spPr>
      <a:ln>
        <a:round/>
      </a:ln>
    </cs:spPr>
  </cs:errorBar>
  <cs:floor>
    <cs:lnRef idx="1">
      <a:schemeClr val="dk1">
        <a:tint val="75000"/>
      </a:schemeClr>
    </cs:lnRef>
    <cs:fillRef idx="1" mods="ignoreCSTransforms">
      <cs:styleClr val="0">
        <a:tint val="20000"/>
      </cs:styleClr>
    </cs:fillRef>
    <cs:effectRef idx="0"/>
    <cs:fontRef idx="minor">
      <a:schemeClr val="dk1"/>
    </cs:fontRef>
    <cs:spPr>
      <a:ln>
        <a:round/>
      </a:ln>
    </cs:spPr>
  </cs:floor>
  <cs:gridlineMajor>
    <cs:lnRef idx="1">
      <a:schemeClr val="dk1">
        <a:tint val="75000"/>
      </a:schemeClr>
    </cs:lnRef>
    <cs:fillRef idx="0"/>
    <cs:effectRef idx="0"/>
    <cs:fontRef idx="minor">
      <a:schemeClr val="dk1"/>
    </cs:fontRef>
    <cs:spPr>
      <a:ln>
        <a:round/>
      </a:ln>
    </cs:spPr>
  </cs:gridlineMajor>
  <cs:gridlineMinor>
    <cs:lnRef idx="1">
      <a:schemeClr val="dk1">
        <a:tint val="50000"/>
      </a:schemeClr>
    </cs:lnRef>
    <cs:fillRef idx="0"/>
    <cs:effectRef idx="0"/>
    <cs:fontRef idx="minor">
      <a:schemeClr val="dk1"/>
    </cs:fontRef>
    <cs:spPr>
      <a:ln>
        <a:round/>
      </a:ln>
    </cs:spPr>
  </cs:gridlineMinor>
  <cs:hiLoLine>
    <cs:lnRef idx="1">
      <a:schemeClr val="dk1"/>
    </cs:lnRef>
    <cs:fillRef idx="0"/>
    <cs:effectRef idx="0"/>
    <cs:fontRef idx="minor">
      <a:schemeClr val="dk1"/>
    </cs:fontRef>
    <cs:spPr>
      <a:ln>
        <a:round/>
      </a:ln>
    </cs:spPr>
  </cs:hiLoLine>
  <cs:leaderLine>
    <cs:lnRef idx="1">
      <a:schemeClr val="dk1"/>
    </cs:lnRef>
    <cs:fillRef idx="0"/>
    <cs:effectRef idx="0"/>
    <cs:fontRef idx="minor">
      <a:schemeClr val="dk1"/>
    </cs:fontRef>
    <cs:spPr>
      <a:ln>
        <a:round/>
      </a:ln>
    </cs:spPr>
  </cs:leaderLine>
  <cs:legend>
    <cs:lnRef idx="0"/>
    <cs:fillRef idx="0"/>
    <cs:effectRef idx="0"/>
    <cs:fontRef idx="minor">
      <a:schemeClr val="dk1"/>
    </cs:fontRef>
    <cs:defRPr sz="1000" kern="1200"/>
  </cs:legend>
  <cs:plotArea>
    <cs:lnRef idx="0"/>
    <cs:fillRef idx="1" mods="ignoreCSTransforms">
      <cs:styleClr val="0">
        <a:tint val="20000"/>
      </cs:styleClr>
    </cs:fillRef>
    <cs:effectRef idx="0"/>
    <cs:fontRef idx="minor">
      <a:schemeClr val="dk1"/>
    </cs:fontRef>
  </cs:plotArea>
  <cs:plotArea3D>
    <cs:lnRef idx="0"/>
    <cs:fillRef idx="0"/>
    <cs:effectRef idx="0"/>
    <cs:fontRef idx="minor">
      <a:schemeClr val="dk1"/>
    </cs:fontRef>
  </cs:plotArea3D>
  <cs:seriesAxis>
    <cs:lnRef idx="1">
      <a:schemeClr val="dk1">
        <a:tint val="75000"/>
      </a:schemeClr>
    </cs:lnRef>
    <cs:fillRef idx="0"/>
    <cs:effectRef idx="0"/>
    <cs:fontRef idx="minor">
      <a:schemeClr val="dk1"/>
    </cs:fontRef>
    <cs:spPr>
      <a:ln>
        <a:round/>
      </a:ln>
    </cs:spPr>
    <cs:defRPr sz="1000" kern="1200"/>
  </cs:seriesAxis>
  <cs:seriesLine>
    <cs:lnRef idx="1">
      <a:schemeClr val="dk1"/>
    </cs:lnRef>
    <cs:fillRef idx="0"/>
    <cs:effectRef idx="0"/>
    <cs:fontRef idx="minor">
      <a:schemeClr val="dk1"/>
    </cs:fontRef>
    <cs:spPr>
      <a:ln>
        <a:round/>
      </a:ln>
    </cs:spPr>
  </cs:seriesLine>
  <cs:title>
    <cs:lnRef idx="0"/>
    <cs:fillRef idx="0"/>
    <cs:effectRef idx="0"/>
    <cs:fontRef idx="minor">
      <a:schemeClr val="dk1"/>
    </cs:fontRef>
    <cs:defRPr sz="1800" b="1" kern="1200"/>
  </cs:title>
  <cs:trendline>
    <cs:lnRef idx="1">
      <a:schemeClr val="dk1"/>
    </cs:lnRef>
    <cs:fillRef idx="0"/>
    <cs:effectRef idx="0"/>
    <cs:fontRef idx="minor">
      <a:schemeClr val="dk1"/>
    </cs:fontRef>
    <cs:spPr>
      <a:ln cap="rnd">
        <a:round/>
      </a:ln>
    </cs:spPr>
  </cs:trendline>
  <cs:trendlineLabel>
    <cs:lnRef idx="0"/>
    <cs:fillRef idx="0"/>
    <cs:effectRef idx="0"/>
    <cs:fontRef idx="minor">
      <a:schemeClr val="dk1"/>
    </cs:fontRef>
    <cs:defRPr sz="1000" kern="1200"/>
  </cs:trendlineLabel>
  <cs:upBar>
    <cs:lnRef idx="1" mods="ignoreCSTransforms">
      <cs:styleClr val="0">
        <a:shade val="25000"/>
      </cs:styleClr>
    </cs:lnRef>
    <cs:fillRef idx="1">
      <a:schemeClr val="lt1"/>
    </cs:fillRef>
    <cs:effectRef idx="0"/>
    <cs:fontRef idx="minor">
      <a:schemeClr val="dk1"/>
    </cs:fontRef>
    <cs:spPr>
      <a:ln>
        <a:round/>
      </a:ln>
    </cs:spPr>
  </cs:upBar>
  <cs:valueAxis>
    <cs:lnRef idx="1">
      <a:schemeClr val="dk1">
        <a:tint val="75000"/>
      </a:schemeClr>
    </cs:lnRef>
    <cs:fillRef idx="0"/>
    <cs:effectRef idx="0"/>
    <cs:fontRef idx="minor">
      <a:schemeClr val="dk1"/>
    </cs:fontRef>
    <cs:spPr>
      <a:ln>
        <a:round/>
      </a:ln>
    </cs:spPr>
    <cs:defRPr sz="1000" kern="1200"/>
  </cs:valueAxis>
  <cs:wall>
    <cs:lnRef idx="0"/>
    <cs:fillRef idx="1" mods="ignoreCSTransforms">
      <cs:styleClr val="0">
        <a:tint val="20000"/>
      </cs:styleClr>
    </cs:fillRef>
    <cs:effectRef idx="0"/>
    <cs:fontRef idx="minor">
      <a:schemeClr val="dk1"/>
    </cs:fontRef>
  </cs:wall>
</cs:chartStyle>
</file>

<file path=ppt/charts/style9.xml><?xml version="1.0" encoding="utf-8"?>
<cs:chartStyle xmlns:cs="http://schemas.microsoft.com/office/drawing/2012/chartStyle" xmlns:a="http://schemas.openxmlformats.org/drawingml/2006/main" id="108">
  <cs:axisTitle>
    <cs:lnRef idx="0"/>
    <cs:fillRef idx="0"/>
    <cs:effectRef idx="0"/>
    <cs:fontRef idx="minor">
      <a:schemeClr val="tx1"/>
    </cs:fontRef>
    <cs:defRPr sz="1000" b="1" kern="1200"/>
  </cs:axisTitle>
  <cs:categoryAxis>
    <cs:lnRef idx="1">
      <a:schemeClr val="tx1">
        <a:tint val="75000"/>
      </a:schemeClr>
    </cs:lnRef>
    <cs:fillRef idx="0"/>
    <cs:effectRef idx="0"/>
    <cs:fontRef idx="minor">
      <a:schemeClr val="tx1"/>
    </cs:fontRef>
    <cs:spPr>
      <a:ln>
        <a:round/>
      </a:ln>
    </cs:spPr>
    <cs:defRPr sz="1000" kern="1200"/>
  </cs:categoryAxis>
  <cs:chartArea mods="allowNoFillOverride allowNoLineOverride">
    <cs:lnRef idx="1">
      <a:schemeClr val="tx1">
        <a:tint val="75000"/>
      </a:schemeClr>
    </cs:lnRef>
    <cs:fillRef idx="1">
      <a:schemeClr val="bg1"/>
    </cs:fillRef>
    <cs:effectRef idx="0"/>
    <cs:fontRef idx="minor">
      <a:schemeClr val="tx1"/>
    </cs:fontRef>
    <cs:spPr>
      <a:ln>
        <a:round/>
      </a:ln>
    </cs:spPr>
    <cs:defRPr sz="1000" kern="1200"/>
  </cs:chartArea>
  <cs:dataLabel>
    <cs:lnRef idx="0"/>
    <cs:fillRef idx="0"/>
    <cs:effectRef idx="0"/>
    <cs:fontRef idx="minor">
      <a:schemeClr val="tx1"/>
    </cs:fontRef>
    <cs:defRPr sz="1000" kern="1200"/>
  </cs:dataLabel>
  <cs:dataLabelCallout>
    <cs:lnRef idx="0"/>
    <cs:fillRef idx="0"/>
    <cs:effectRef idx="0"/>
    <cs:fontRef idx="minor">
      <a:schemeClr val="dk1"/>
    </cs:fontRef>
    <cs:spPr>
      <a:solidFill>
        <a:schemeClr val="lt1"/>
      </a:solidFill>
      <a:ln>
        <a:solidFill>
          <a:schemeClr val="dk1">
            <a:lumMod val="65000"/>
            <a:lumOff val="35000"/>
          </a:schemeClr>
        </a:solidFill>
      </a:ln>
    </cs:spPr>
    <cs:defRPr sz="1000" kern="1200"/>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1">
      <cs:styleClr val="auto"/>
    </cs:lnRef>
    <cs:lineWidthScale>3</cs:lineWidthScale>
    <cs:fillRef idx="0"/>
    <cs:effectRef idx="0"/>
    <cs:fontRef idx="minor">
      <a:schemeClr val="tx1"/>
    </cs:fontRef>
    <cs:spPr>
      <a:ln cap="rnd">
        <a:round/>
      </a:ln>
    </cs:spPr>
  </cs:dataPointLine>
  <cs:dataPointMarker>
    <cs:lnRef idx="1">
      <cs:styleClr val="auto"/>
    </cs:lnRef>
    <cs:fillRef idx="1">
      <cs:styleClr val="auto"/>
    </cs:fillRef>
    <cs:effectRef idx="0"/>
    <cs:fontRef idx="minor">
      <a:schemeClr val="tx1"/>
    </cs:fontRef>
    <cs:spPr>
      <a:ln>
        <a:round/>
      </a:ln>
    </cs:spPr>
  </cs:dataPointMarker>
  <cs:dataPointMarkerLayout/>
  <cs:dataPointWireframe>
    <cs:lnRef idx="1">
      <cs:styleClr val="auto"/>
    </cs:lnRef>
    <cs:fillRef idx="0"/>
    <cs:effectRef idx="0"/>
    <cs:fontRef idx="minor">
      <a:schemeClr val="tx1"/>
    </cs:fontRef>
    <cs:spPr>
      <a:ln>
        <a:round/>
      </a:ln>
    </cs:spPr>
  </cs:dataPointWireframe>
  <cs:dataTable>
    <cs:lnRef idx="1">
      <a:schemeClr val="tx1">
        <a:tint val="75000"/>
      </a:schemeClr>
    </cs:lnRef>
    <cs:fillRef idx="0"/>
    <cs:effectRef idx="0"/>
    <cs:fontRef idx="minor">
      <a:schemeClr val="tx1"/>
    </cs:fontRef>
    <cs:spPr>
      <a:ln>
        <a:round/>
      </a:ln>
    </cs:spPr>
    <cs:defRPr sz="1000" kern="1200"/>
  </cs:dataTable>
  <cs:downBar>
    <cs:lnRef idx="1">
      <a:schemeClr val="tx1"/>
    </cs:lnRef>
    <cs:fillRef idx="1" mods="ignoreCSTransforms">
      <cs:styleClr val="0">
        <a:shade val="25000"/>
      </cs:styleClr>
    </cs:fillRef>
    <cs:effectRef idx="0"/>
    <cs:fontRef idx="minor">
      <a:schemeClr val="tx1"/>
    </cs:fontRef>
    <cs:spPr>
      <a:ln>
        <a:round/>
      </a:ln>
    </cs:spPr>
  </cs:downBar>
  <cs:dropLine>
    <cs:lnRef idx="1">
      <a:schemeClr val="tx1"/>
    </cs:lnRef>
    <cs:fillRef idx="0"/>
    <cs:effectRef idx="0"/>
    <cs:fontRef idx="minor">
      <a:schemeClr val="tx1"/>
    </cs:fontRef>
    <cs:spPr>
      <a:ln>
        <a:round/>
      </a:ln>
    </cs:spPr>
  </cs:dropLine>
  <cs:errorBar>
    <cs:lnRef idx="1">
      <a:schemeClr val="tx1"/>
    </cs:lnRef>
    <cs:fillRef idx="1">
      <a:schemeClr val="tx1"/>
    </cs:fillRef>
    <cs:effectRef idx="0"/>
    <cs:fontRef idx="minor">
      <a:schemeClr val="tx1"/>
    </cs:fontRef>
    <cs:spPr>
      <a:ln>
        <a:round/>
      </a:ln>
    </cs:spPr>
  </cs:errorBar>
  <cs:floor>
    <cs:lnRef idx="1">
      <a:schemeClr val="tx1">
        <a:tint val="75000"/>
      </a:schemeClr>
    </cs:lnRef>
    <cs:fillRef idx="0"/>
    <cs:effectRef idx="0"/>
    <cs:fontRef idx="minor">
      <a:schemeClr val="tx1"/>
    </cs:fontRef>
    <cs:spPr>
      <a:ln>
        <a:round/>
      </a:ln>
    </cs:spPr>
  </cs:floor>
  <cs:gridlineMajor>
    <cs:lnRef idx="1">
      <a:schemeClr val="tx1">
        <a:tint val="75000"/>
      </a:schemeClr>
    </cs:lnRef>
    <cs:fillRef idx="0"/>
    <cs:effectRef idx="0"/>
    <cs:fontRef idx="minor">
      <a:schemeClr val="tx1"/>
    </cs:fontRef>
    <cs:spPr>
      <a:ln>
        <a:round/>
      </a:ln>
    </cs:spPr>
  </cs:gridlineMajor>
  <cs:gridlineMinor>
    <cs:lnRef idx="1">
      <a:schemeClr val="tx1">
        <a:tint val="50000"/>
      </a:schemeClr>
    </cs:lnRef>
    <cs:fillRef idx="0"/>
    <cs:effectRef idx="0"/>
    <cs:fontRef idx="minor">
      <a:schemeClr val="tx1"/>
    </cs:fontRef>
    <cs:spPr>
      <a:ln>
        <a:round/>
      </a:ln>
    </cs:spPr>
  </cs:gridlineMinor>
  <cs:hiLoLine>
    <cs:lnRef idx="1">
      <a:schemeClr val="tx1"/>
    </cs:lnRef>
    <cs:fillRef idx="0"/>
    <cs:effectRef idx="0"/>
    <cs:fontRef idx="minor">
      <a:schemeClr val="tx1"/>
    </cs:fontRef>
    <cs:spPr>
      <a:ln>
        <a:round/>
      </a:ln>
    </cs:spPr>
  </cs:hiLoLine>
  <cs:leaderLine>
    <cs:lnRef idx="1">
      <a:schemeClr val="tx1"/>
    </cs:lnRef>
    <cs:fillRef idx="0"/>
    <cs:effectRef idx="0"/>
    <cs:fontRef idx="minor">
      <a:schemeClr val="tx1"/>
    </cs:fontRef>
    <cs:spPr>
      <a:ln>
        <a:round/>
      </a:ln>
    </cs:spPr>
  </cs:leaderLine>
  <cs:legend>
    <cs:lnRef idx="0"/>
    <cs:fillRef idx="0"/>
    <cs:effectRef idx="0"/>
    <cs:fontRef idx="minor">
      <a:schemeClr val="tx1"/>
    </cs:fontRef>
    <cs:defRPr sz="1000" kern="1200"/>
  </cs:legend>
  <cs:plotArea mods="allowNoFillOverride allowNoLineOverride">
    <cs:lnRef idx="0"/>
    <cs:fillRef idx="1">
      <a:schemeClr val="bg1"/>
    </cs:fillRef>
    <cs:effectRef idx="0"/>
    <cs:fontRef idx="minor">
      <a:schemeClr val="tx1"/>
    </cs:fontRef>
  </cs:plotArea>
  <cs:plotArea3D>
    <cs:lnRef idx="0"/>
    <cs:fillRef idx="0"/>
    <cs:effectRef idx="0"/>
    <cs:fontRef idx="minor">
      <a:schemeClr val="tx1"/>
    </cs:fontRef>
  </cs:plotArea3D>
  <cs:seriesAxis>
    <cs:lnRef idx="1">
      <a:schemeClr val="tx1">
        <a:tint val="75000"/>
      </a:schemeClr>
    </cs:lnRef>
    <cs:fillRef idx="0"/>
    <cs:effectRef idx="0"/>
    <cs:fontRef idx="minor">
      <a:schemeClr val="tx1"/>
    </cs:fontRef>
    <cs:spPr>
      <a:ln>
        <a:round/>
      </a:ln>
    </cs:spPr>
    <cs:defRPr sz="1000" kern="1200"/>
  </cs:seriesAxis>
  <cs:seriesLine>
    <cs:lnRef idx="1">
      <a:schemeClr val="tx1"/>
    </cs:lnRef>
    <cs:fillRef idx="0"/>
    <cs:effectRef idx="0"/>
    <cs:fontRef idx="minor">
      <a:schemeClr val="tx1"/>
    </cs:fontRef>
    <cs:spPr>
      <a:ln>
        <a:round/>
      </a:ln>
    </cs:spPr>
  </cs:seriesLine>
  <cs:title>
    <cs:lnRef idx="0"/>
    <cs:fillRef idx="0"/>
    <cs:effectRef idx="0"/>
    <cs:fontRef idx="minor">
      <a:schemeClr val="tx1"/>
    </cs:fontRef>
    <cs:defRPr sz="1800" b="1" kern="1200"/>
  </cs:title>
  <cs:trendline>
    <cs:lnRef idx="1">
      <a:schemeClr val="tx1"/>
    </cs:lnRef>
    <cs:fillRef idx="0"/>
    <cs:effectRef idx="0"/>
    <cs:fontRef idx="minor">
      <a:schemeClr val="tx1"/>
    </cs:fontRef>
    <cs:spPr>
      <a:ln cap="rnd">
        <a:round/>
      </a:ln>
    </cs:spPr>
  </cs:trendline>
  <cs:trendlineLabel>
    <cs:lnRef idx="0"/>
    <cs:fillRef idx="0"/>
    <cs:effectRef idx="0"/>
    <cs:fontRef idx="minor">
      <a:schemeClr val="tx1"/>
    </cs:fontRef>
    <cs:defRPr sz="1000" kern="1200"/>
  </cs:trendlineLabel>
  <cs:upBar>
    <cs:lnRef idx="1">
      <a:schemeClr val="tx1"/>
    </cs:lnRef>
    <cs:fillRef idx="1" mods="ignoreCSTransforms">
      <cs:styleClr val="0">
        <a:tint val="25000"/>
      </cs:styleClr>
    </cs:fillRef>
    <cs:effectRef idx="0"/>
    <cs:fontRef idx="minor">
      <a:schemeClr val="tx1"/>
    </cs:fontRef>
    <cs:spPr>
      <a:ln>
        <a:round/>
      </a:ln>
    </cs:spPr>
  </cs:upBar>
  <cs:valueAxis>
    <cs:lnRef idx="1">
      <a:schemeClr val="tx1">
        <a:tint val="75000"/>
      </a:schemeClr>
    </cs:lnRef>
    <cs:fillRef idx="0"/>
    <cs:effectRef idx="0"/>
    <cs:fontRef idx="minor">
      <a:schemeClr val="tx1"/>
    </cs:fontRef>
    <cs:spPr>
      <a:ln>
        <a:round/>
      </a:ln>
    </cs:spPr>
    <cs:defRPr sz="1000" kern="1200"/>
  </cs:valueAxis>
  <cs:wall>
    <cs:lnRef idx="0"/>
    <cs:fillRef idx="0"/>
    <cs:effectRef idx="0"/>
    <cs:fontRef idx="minor">
      <a:schemeClr val="tx1"/>
    </cs:fontRef>
  </cs:wall>
</cs:chartStyle>
</file>

<file path=ppt/charts/style10.xml><?xml version="1.0" encoding="utf-8"?>
<cs:chartStyle xmlns:cs="http://schemas.microsoft.com/office/drawing/2012/chartStyle" xmlns:a="http://schemas.openxmlformats.org/drawingml/2006/main" id="139">
  <cs:axisTitle>
    <cs:lnRef idx="0"/>
    <cs:fillRef idx="0"/>
    <cs:effectRef idx="0"/>
    <cs:fontRef idx="minor">
      <a:schemeClr val="dk1"/>
    </cs:fontRef>
    <cs:defRPr sz="1000" b="1" kern="1200"/>
  </cs:axisTitle>
  <cs:categoryAxis>
    <cs:lnRef idx="1">
      <a:schemeClr val="dk1">
        <a:tint val="75000"/>
      </a:schemeClr>
    </cs:lnRef>
    <cs:fillRef idx="0"/>
    <cs:effectRef idx="0"/>
    <cs:fontRef idx="minor">
      <a:schemeClr val="dk1"/>
    </cs:fontRef>
    <cs:spPr>
      <a:ln>
        <a:round/>
      </a:ln>
    </cs:spPr>
    <cs:defRPr sz="1000" kern="1200"/>
  </cs:categoryAxis>
  <cs:chartArea>
    <cs:lnRef idx="1">
      <a:schemeClr val="dk1">
        <a:tint val="75000"/>
      </a:schemeClr>
    </cs:lnRef>
    <cs:fillRef idx="1">
      <a:schemeClr val="lt1"/>
    </cs:fillRef>
    <cs:effectRef idx="0"/>
    <cs:fontRef idx="minor">
      <a:schemeClr val="dk1"/>
    </cs:fontRef>
    <cs:spPr>
      <a:ln>
        <a:round/>
      </a:ln>
    </cs:spPr>
    <cs:defRPr sz="1000" kern="1200"/>
  </cs:chartArea>
  <cs:dataLabel>
    <cs:lnRef idx="0"/>
    <cs:fillRef idx="0"/>
    <cs:effectRef idx="0"/>
    <cs:fontRef idx="minor">
      <a:schemeClr val="dk1"/>
    </cs:fontRef>
    <cs:defRPr sz="1000" kern="1200"/>
  </cs:dataLabel>
  <cs:dataLabelCallout>
    <cs:lnRef idx="0"/>
    <cs:fillRef idx="0"/>
    <cs:effectRef idx="0"/>
    <cs:fontRef idx="minor">
      <a:schemeClr val="dk1"/>
    </cs:fontRef>
    <cs:spPr>
      <a:solidFill>
        <a:schemeClr val="lt1"/>
      </a:solidFill>
      <a:ln>
        <a:solidFill>
          <a:schemeClr val="dk1">
            <a:lumMod val="65000"/>
            <a:lumOff val="35000"/>
          </a:schemeClr>
        </a:solidFill>
      </a:ln>
    </cs:spPr>
    <cs:defRPr sz="1000" kern="1200"/>
  </cs:dataLabelCallout>
  <cs:dataPoint>
    <cs:lnRef idx="1" mods="ignoreCSTransforms">
      <cs:styleClr val="0">
        <a:shade val="50000"/>
      </cs:styleClr>
    </cs:lnRef>
    <cs:fillRef idx="1">
      <cs:styleClr val="auto"/>
    </cs:fillRef>
    <cs:effectRef idx="0"/>
    <cs:fontRef idx="minor">
      <a:schemeClr val="dk1"/>
    </cs:fontRef>
    <cs:spPr>
      <a:ln>
        <a:round/>
      </a:ln>
    </cs:spPr>
  </cs:dataPoint>
  <cs:dataPoint3D>
    <cs:lnRef idx="1" mods="ignoreCSTransforms">
      <cs:styleClr val="0">
        <a:shade val="50000"/>
      </cs:styleClr>
    </cs:lnRef>
    <cs:fillRef idx="1">
      <cs:styleClr val="auto"/>
    </cs:fillRef>
    <cs:effectRef idx="0"/>
    <cs:fontRef idx="minor">
      <a:schemeClr val="dk1"/>
    </cs:fontRef>
    <cs:spPr>
      <a:ln>
        <a:round/>
      </a:ln>
    </cs:spPr>
  </cs:dataPoint3D>
  <cs:dataPointLine>
    <cs:lnRef idx="1">
      <cs:styleClr val="auto"/>
    </cs:lnRef>
    <cs:lineWidthScale>5</cs:lineWidthScale>
    <cs:fillRef idx="0"/>
    <cs:effectRef idx="0"/>
    <cs:fontRef idx="minor">
      <a:schemeClr val="dk1"/>
    </cs:fontRef>
    <cs:spPr>
      <a:ln cap="rnd">
        <a:round/>
      </a:ln>
    </cs:spPr>
  </cs:dataPointLine>
  <cs:dataPointMarker>
    <cs:lnRef idx="1">
      <cs:styleClr val="auto"/>
    </cs:lnRef>
    <cs:fillRef idx="1">
      <cs:styleClr val="auto"/>
    </cs:fillRef>
    <cs:effectRef idx="0"/>
    <cs:fontRef idx="minor">
      <a:schemeClr val="dk1"/>
    </cs:fontRef>
    <cs:spPr>
      <a:ln>
        <a:round/>
      </a:ln>
    </cs:spPr>
  </cs:dataPointMarker>
  <cs:dataPointMarkerLayout/>
  <cs:dataPointWireframe>
    <cs:lnRef idx="1">
      <cs:styleClr val="auto"/>
    </cs:lnRef>
    <cs:fillRef idx="0"/>
    <cs:effectRef idx="0"/>
    <cs:fontRef idx="minor">
      <a:schemeClr val="dk1"/>
    </cs:fontRef>
    <cs:spPr>
      <a:ln>
        <a:round/>
      </a:ln>
    </cs:spPr>
  </cs:dataPointWireframe>
  <cs:dataTable>
    <cs:lnRef idx="1">
      <a:schemeClr val="dk1">
        <a:tint val="75000"/>
      </a:schemeClr>
    </cs:lnRef>
    <cs:fillRef idx="0"/>
    <cs:effectRef idx="0"/>
    <cs:fontRef idx="minor">
      <a:schemeClr val="dk1"/>
    </cs:fontRef>
    <cs:spPr>
      <a:ln>
        <a:round/>
      </a:ln>
    </cs:spPr>
    <cs:defRPr sz="1000" kern="1200"/>
  </cs:dataTable>
  <cs:downBar>
    <cs:lnRef idx="1" mods="ignoreCSTransforms">
      <cs:styleClr val="0">
        <a:shade val="25000"/>
      </cs:styleClr>
    </cs:lnRef>
    <cs:fillRef idx="1" mods="ignoreCSTransforms">
      <cs:styleClr val="0">
        <a:shade val="25000"/>
      </cs:styleClr>
    </cs:fillRef>
    <cs:effectRef idx="0"/>
    <cs:fontRef idx="minor">
      <a:schemeClr val="dk1"/>
    </cs:fontRef>
    <cs:spPr>
      <a:ln>
        <a:round/>
      </a:ln>
    </cs:spPr>
  </cs:downBar>
  <cs:dropLine>
    <cs:lnRef idx="1">
      <a:schemeClr val="dk1"/>
    </cs:lnRef>
    <cs:fillRef idx="0"/>
    <cs:effectRef idx="0"/>
    <cs:fontRef idx="minor">
      <a:schemeClr val="dk1"/>
    </cs:fontRef>
    <cs:spPr>
      <a:ln>
        <a:round/>
      </a:ln>
    </cs:spPr>
  </cs:dropLine>
  <cs:errorBar>
    <cs:lnRef idx="1">
      <a:schemeClr val="dk1"/>
    </cs:lnRef>
    <cs:fillRef idx="1">
      <a:schemeClr val="dk1"/>
    </cs:fillRef>
    <cs:effectRef idx="0"/>
    <cs:fontRef idx="minor">
      <a:schemeClr val="dk1"/>
    </cs:fontRef>
    <cs:spPr>
      <a:ln>
        <a:round/>
      </a:ln>
    </cs:spPr>
  </cs:errorBar>
  <cs:floor>
    <cs:lnRef idx="1">
      <a:schemeClr val="dk1">
        <a:tint val="75000"/>
      </a:schemeClr>
    </cs:lnRef>
    <cs:fillRef idx="1" mods="ignoreCSTransforms">
      <cs:styleClr val="0">
        <a:tint val="20000"/>
      </cs:styleClr>
    </cs:fillRef>
    <cs:effectRef idx="0"/>
    <cs:fontRef idx="minor">
      <a:schemeClr val="dk1"/>
    </cs:fontRef>
    <cs:spPr>
      <a:ln>
        <a:round/>
      </a:ln>
    </cs:spPr>
  </cs:floor>
  <cs:gridlineMajor>
    <cs:lnRef idx="1">
      <a:schemeClr val="dk1">
        <a:tint val="75000"/>
      </a:schemeClr>
    </cs:lnRef>
    <cs:fillRef idx="0"/>
    <cs:effectRef idx="0"/>
    <cs:fontRef idx="minor">
      <a:schemeClr val="dk1"/>
    </cs:fontRef>
    <cs:spPr>
      <a:ln>
        <a:round/>
      </a:ln>
    </cs:spPr>
  </cs:gridlineMajor>
  <cs:gridlineMinor>
    <cs:lnRef idx="1">
      <a:schemeClr val="dk1">
        <a:tint val="50000"/>
      </a:schemeClr>
    </cs:lnRef>
    <cs:fillRef idx="0"/>
    <cs:effectRef idx="0"/>
    <cs:fontRef idx="minor">
      <a:schemeClr val="dk1"/>
    </cs:fontRef>
    <cs:spPr>
      <a:ln>
        <a:round/>
      </a:ln>
    </cs:spPr>
  </cs:gridlineMinor>
  <cs:hiLoLine>
    <cs:lnRef idx="1">
      <a:schemeClr val="dk1"/>
    </cs:lnRef>
    <cs:fillRef idx="0"/>
    <cs:effectRef idx="0"/>
    <cs:fontRef idx="minor">
      <a:schemeClr val="dk1"/>
    </cs:fontRef>
    <cs:spPr>
      <a:ln>
        <a:round/>
      </a:ln>
    </cs:spPr>
  </cs:hiLoLine>
  <cs:leaderLine>
    <cs:lnRef idx="1">
      <a:schemeClr val="dk1"/>
    </cs:lnRef>
    <cs:fillRef idx="0"/>
    <cs:effectRef idx="0"/>
    <cs:fontRef idx="minor">
      <a:schemeClr val="dk1"/>
    </cs:fontRef>
    <cs:spPr>
      <a:ln>
        <a:round/>
      </a:ln>
    </cs:spPr>
  </cs:leaderLine>
  <cs:legend>
    <cs:lnRef idx="0"/>
    <cs:fillRef idx="0"/>
    <cs:effectRef idx="0"/>
    <cs:fontRef idx="minor">
      <a:schemeClr val="dk1"/>
    </cs:fontRef>
    <cs:defRPr sz="1000" kern="1200"/>
  </cs:legend>
  <cs:plotArea>
    <cs:lnRef idx="0"/>
    <cs:fillRef idx="1" mods="ignoreCSTransforms">
      <cs:styleClr val="0">
        <a:tint val="20000"/>
      </cs:styleClr>
    </cs:fillRef>
    <cs:effectRef idx="0"/>
    <cs:fontRef idx="minor">
      <a:schemeClr val="dk1"/>
    </cs:fontRef>
  </cs:plotArea>
  <cs:plotArea3D>
    <cs:lnRef idx="0"/>
    <cs:fillRef idx="0"/>
    <cs:effectRef idx="0"/>
    <cs:fontRef idx="minor">
      <a:schemeClr val="dk1"/>
    </cs:fontRef>
  </cs:plotArea3D>
  <cs:seriesAxis>
    <cs:lnRef idx="1">
      <a:schemeClr val="dk1">
        <a:tint val="75000"/>
      </a:schemeClr>
    </cs:lnRef>
    <cs:fillRef idx="0"/>
    <cs:effectRef idx="0"/>
    <cs:fontRef idx="minor">
      <a:schemeClr val="dk1"/>
    </cs:fontRef>
    <cs:spPr>
      <a:ln>
        <a:round/>
      </a:ln>
    </cs:spPr>
    <cs:defRPr sz="1000" kern="1200"/>
  </cs:seriesAxis>
  <cs:seriesLine>
    <cs:lnRef idx="1">
      <a:schemeClr val="dk1"/>
    </cs:lnRef>
    <cs:fillRef idx="0"/>
    <cs:effectRef idx="0"/>
    <cs:fontRef idx="minor">
      <a:schemeClr val="dk1"/>
    </cs:fontRef>
    <cs:spPr>
      <a:ln>
        <a:round/>
      </a:ln>
    </cs:spPr>
  </cs:seriesLine>
  <cs:title>
    <cs:lnRef idx="0"/>
    <cs:fillRef idx="0"/>
    <cs:effectRef idx="0"/>
    <cs:fontRef idx="minor">
      <a:schemeClr val="dk1"/>
    </cs:fontRef>
    <cs:defRPr sz="1800" b="1" kern="1200"/>
  </cs:title>
  <cs:trendline>
    <cs:lnRef idx="1">
      <a:schemeClr val="dk1"/>
    </cs:lnRef>
    <cs:fillRef idx="0"/>
    <cs:effectRef idx="0"/>
    <cs:fontRef idx="minor">
      <a:schemeClr val="dk1"/>
    </cs:fontRef>
    <cs:spPr>
      <a:ln cap="rnd">
        <a:round/>
      </a:ln>
    </cs:spPr>
  </cs:trendline>
  <cs:trendlineLabel>
    <cs:lnRef idx="0"/>
    <cs:fillRef idx="0"/>
    <cs:effectRef idx="0"/>
    <cs:fontRef idx="minor">
      <a:schemeClr val="dk1"/>
    </cs:fontRef>
    <cs:defRPr sz="1000" kern="1200"/>
  </cs:trendlineLabel>
  <cs:upBar>
    <cs:lnRef idx="1" mods="ignoreCSTransforms">
      <cs:styleClr val="0">
        <a:shade val="25000"/>
      </cs:styleClr>
    </cs:lnRef>
    <cs:fillRef idx="1">
      <a:schemeClr val="lt1"/>
    </cs:fillRef>
    <cs:effectRef idx="0"/>
    <cs:fontRef idx="minor">
      <a:schemeClr val="dk1"/>
    </cs:fontRef>
    <cs:spPr>
      <a:ln>
        <a:round/>
      </a:ln>
    </cs:spPr>
  </cs:upBar>
  <cs:valueAxis>
    <cs:lnRef idx="1">
      <a:schemeClr val="dk1">
        <a:tint val="75000"/>
      </a:schemeClr>
    </cs:lnRef>
    <cs:fillRef idx="0"/>
    <cs:effectRef idx="0"/>
    <cs:fontRef idx="minor">
      <a:schemeClr val="dk1"/>
    </cs:fontRef>
    <cs:spPr>
      <a:ln>
        <a:round/>
      </a:ln>
    </cs:spPr>
    <cs:defRPr sz="1000" kern="1200"/>
  </cs:valueAxis>
  <cs:wall>
    <cs:lnRef idx="0"/>
    <cs:fillRef idx="1" mods="ignoreCSTransforms">
      <cs:styleClr val="0">
        <a:tint val="20000"/>
      </cs:styleClr>
    </cs:fillRef>
    <cs:effectRef idx="0"/>
    <cs:fontRef idx="minor">
      <a:schemeClr val="dk1"/>
    </cs:fontRef>
  </cs:wall>
</cs:chartStyle>
</file>

<file path=ppt/charts/style11.xml><?xml version="1.0" encoding="utf-8"?>
<cs:chartStyle xmlns:cs="http://schemas.microsoft.com/office/drawing/2012/chartStyle" xmlns:a="http://schemas.openxmlformats.org/drawingml/2006/main" id="137">
  <cs:axisTitle>
    <cs:lnRef idx="0"/>
    <cs:fillRef idx="0"/>
    <cs:effectRef idx="0"/>
    <cs:fontRef idx="minor">
      <a:schemeClr val="dk1"/>
    </cs:fontRef>
    <cs:defRPr sz="1000" b="1" kern="1200"/>
  </cs:axisTitle>
  <cs:categoryAxis>
    <cs:lnRef idx="1">
      <a:schemeClr val="dk1">
        <a:tint val="75000"/>
      </a:schemeClr>
    </cs:lnRef>
    <cs:fillRef idx="0"/>
    <cs:effectRef idx="0"/>
    <cs:fontRef idx="minor">
      <a:schemeClr val="dk1"/>
    </cs:fontRef>
    <cs:spPr>
      <a:ln>
        <a:round/>
      </a:ln>
    </cs:spPr>
    <cs:defRPr sz="1000" kern="1200"/>
  </cs:categoryAxis>
  <cs:chartArea>
    <cs:lnRef idx="1">
      <a:schemeClr val="dk1">
        <a:tint val="75000"/>
      </a:schemeClr>
    </cs:lnRef>
    <cs:fillRef idx="1">
      <a:schemeClr val="lt1"/>
    </cs:fillRef>
    <cs:effectRef idx="0"/>
    <cs:fontRef idx="minor">
      <a:schemeClr val="dk1"/>
    </cs:fontRef>
    <cs:spPr>
      <a:ln>
        <a:round/>
      </a:ln>
    </cs:spPr>
    <cs:defRPr sz="1000" kern="1200"/>
  </cs:chartArea>
  <cs:dataLabel>
    <cs:lnRef idx="0"/>
    <cs:fillRef idx="0"/>
    <cs:effectRef idx="0"/>
    <cs:fontRef idx="minor">
      <a:schemeClr val="dk1"/>
    </cs:fontRef>
    <cs:defRPr sz="1000" kern="1200"/>
  </cs:dataLabel>
  <cs:dataLabelCallout>
    <cs:lnRef idx="0"/>
    <cs:fillRef idx="0"/>
    <cs:effectRef idx="0"/>
    <cs:fontRef idx="minor">
      <a:schemeClr val="dk1"/>
    </cs:fontRef>
    <cs:spPr>
      <a:solidFill>
        <a:schemeClr val="lt1"/>
      </a:solidFill>
      <a:ln>
        <a:solidFill>
          <a:schemeClr val="dk1">
            <a:lumMod val="65000"/>
            <a:lumOff val="35000"/>
          </a:schemeClr>
        </a:solidFill>
      </a:ln>
    </cs:spPr>
    <cs:defRPr sz="1000" kern="1200"/>
  </cs:dataLabelCallout>
  <cs:dataPoint>
    <cs:lnRef idx="1" mods="ignoreCSTransforms">
      <cs:styleClr val="0">
        <a:shade val="50000"/>
      </cs:styleClr>
    </cs:lnRef>
    <cs:fillRef idx="1">
      <cs:styleClr val="auto"/>
    </cs:fillRef>
    <cs:effectRef idx="0"/>
    <cs:fontRef idx="minor">
      <a:schemeClr val="dk1"/>
    </cs:fontRef>
    <cs:spPr>
      <a:ln>
        <a:round/>
      </a:ln>
    </cs:spPr>
  </cs:dataPoint>
  <cs:dataPoint3D>
    <cs:lnRef idx="1" mods="ignoreCSTransforms">
      <cs:styleClr val="0">
        <a:shade val="50000"/>
      </cs:styleClr>
    </cs:lnRef>
    <cs:fillRef idx="1">
      <cs:styleClr val="auto"/>
    </cs:fillRef>
    <cs:effectRef idx="0"/>
    <cs:fontRef idx="minor">
      <a:schemeClr val="dk1"/>
    </cs:fontRef>
    <cs:spPr>
      <a:ln>
        <a:round/>
      </a:ln>
    </cs:spPr>
  </cs:dataPoint3D>
  <cs:dataPointLine>
    <cs:lnRef idx="1">
      <cs:styleClr val="auto"/>
    </cs:lnRef>
    <cs:lineWidthScale>5</cs:lineWidthScale>
    <cs:fillRef idx="0"/>
    <cs:effectRef idx="0"/>
    <cs:fontRef idx="minor">
      <a:schemeClr val="dk1"/>
    </cs:fontRef>
    <cs:spPr>
      <a:ln cap="rnd">
        <a:round/>
      </a:ln>
    </cs:spPr>
  </cs:dataPointLine>
  <cs:dataPointMarker>
    <cs:lnRef idx="1">
      <cs:styleClr val="auto"/>
    </cs:lnRef>
    <cs:fillRef idx="1">
      <cs:styleClr val="auto"/>
    </cs:fillRef>
    <cs:effectRef idx="0"/>
    <cs:fontRef idx="minor">
      <a:schemeClr val="dk1"/>
    </cs:fontRef>
    <cs:spPr>
      <a:ln>
        <a:round/>
      </a:ln>
    </cs:spPr>
  </cs:dataPointMarker>
  <cs:dataPointMarkerLayout/>
  <cs:dataPointWireframe>
    <cs:lnRef idx="1">
      <cs:styleClr val="auto"/>
    </cs:lnRef>
    <cs:fillRef idx="0"/>
    <cs:effectRef idx="0"/>
    <cs:fontRef idx="minor">
      <a:schemeClr val="dk1"/>
    </cs:fontRef>
    <cs:spPr>
      <a:ln>
        <a:round/>
      </a:ln>
    </cs:spPr>
  </cs:dataPointWireframe>
  <cs:dataTable>
    <cs:lnRef idx="1">
      <a:schemeClr val="dk1">
        <a:tint val="75000"/>
      </a:schemeClr>
    </cs:lnRef>
    <cs:fillRef idx="0"/>
    <cs:effectRef idx="0"/>
    <cs:fontRef idx="minor">
      <a:schemeClr val="dk1"/>
    </cs:fontRef>
    <cs:spPr>
      <a:ln>
        <a:round/>
      </a:ln>
    </cs:spPr>
    <cs:defRPr sz="1000" kern="1200"/>
  </cs:dataTable>
  <cs:downBar>
    <cs:lnRef idx="1" mods="ignoreCSTransforms">
      <cs:styleClr val="0">
        <a:shade val="25000"/>
      </cs:styleClr>
    </cs:lnRef>
    <cs:fillRef idx="1" mods="ignoreCSTransforms">
      <cs:styleClr val="0">
        <a:shade val="25000"/>
      </cs:styleClr>
    </cs:fillRef>
    <cs:effectRef idx="0"/>
    <cs:fontRef idx="minor">
      <a:schemeClr val="dk1"/>
    </cs:fontRef>
    <cs:spPr>
      <a:ln>
        <a:round/>
      </a:ln>
    </cs:spPr>
  </cs:downBar>
  <cs:dropLine>
    <cs:lnRef idx="1">
      <a:schemeClr val="dk1"/>
    </cs:lnRef>
    <cs:fillRef idx="0"/>
    <cs:effectRef idx="0"/>
    <cs:fontRef idx="minor">
      <a:schemeClr val="dk1"/>
    </cs:fontRef>
    <cs:spPr>
      <a:ln>
        <a:round/>
      </a:ln>
    </cs:spPr>
  </cs:dropLine>
  <cs:errorBar>
    <cs:lnRef idx="1">
      <a:schemeClr val="dk1"/>
    </cs:lnRef>
    <cs:fillRef idx="1">
      <a:schemeClr val="dk1"/>
    </cs:fillRef>
    <cs:effectRef idx="0"/>
    <cs:fontRef idx="minor">
      <a:schemeClr val="dk1"/>
    </cs:fontRef>
    <cs:spPr>
      <a:ln>
        <a:round/>
      </a:ln>
    </cs:spPr>
  </cs:errorBar>
  <cs:floor>
    <cs:lnRef idx="1">
      <a:schemeClr val="dk1">
        <a:tint val="75000"/>
      </a:schemeClr>
    </cs:lnRef>
    <cs:fillRef idx="1" mods="ignoreCSTransforms">
      <cs:styleClr val="0">
        <a:tint val="20000"/>
      </cs:styleClr>
    </cs:fillRef>
    <cs:effectRef idx="0"/>
    <cs:fontRef idx="minor">
      <a:schemeClr val="dk1"/>
    </cs:fontRef>
    <cs:spPr>
      <a:ln>
        <a:round/>
      </a:ln>
    </cs:spPr>
  </cs:floor>
  <cs:gridlineMajor>
    <cs:lnRef idx="1">
      <a:schemeClr val="dk1">
        <a:tint val="75000"/>
      </a:schemeClr>
    </cs:lnRef>
    <cs:fillRef idx="0"/>
    <cs:effectRef idx="0"/>
    <cs:fontRef idx="minor">
      <a:schemeClr val="dk1"/>
    </cs:fontRef>
    <cs:spPr>
      <a:ln>
        <a:round/>
      </a:ln>
    </cs:spPr>
  </cs:gridlineMajor>
  <cs:gridlineMinor>
    <cs:lnRef idx="1">
      <a:schemeClr val="dk1">
        <a:tint val="50000"/>
      </a:schemeClr>
    </cs:lnRef>
    <cs:fillRef idx="0"/>
    <cs:effectRef idx="0"/>
    <cs:fontRef idx="minor">
      <a:schemeClr val="dk1"/>
    </cs:fontRef>
    <cs:spPr>
      <a:ln>
        <a:round/>
      </a:ln>
    </cs:spPr>
  </cs:gridlineMinor>
  <cs:hiLoLine>
    <cs:lnRef idx="1">
      <a:schemeClr val="dk1"/>
    </cs:lnRef>
    <cs:fillRef idx="0"/>
    <cs:effectRef idx="0"/>
    <cs:fontRef idx="minor">
      <a:schemeClr val="dk1"/>
    </cs:fontRef>
    <cs:spPr>
      <a:ln>
        <a:round/>
      </a:ln>
    </cs:spPr>
  </cs:hiLoLine>
  <cs:leaderLine>
    <cs:lnRef idx="1">
      <a:schemeClr val="dk1"/>
    </cs:lnRef>
    <cs:fillRef idx="0"/>
    <cs:effectRef idx="0"/>
    <cs:fontRef idx="minor">
      <a:schemeClr val="dk1"/>
    </cs:fontRef>
    <cs:spPr>
      <a:ln>
        <a:round/>
      </a:ln>
    </cs:spPr>
  </cs:leaderLine>
  <cs:legend>
    <cs:lnRef idx="0"/>
    <cs:fillRef idx="0"/>
    <cs:effectRef idx="0"/>
    <cs:fontRef idx="minor">
      <a:schemeClr val="dk1"/>
    </cs:fontRef>
    <cs:defRPr sz="1000" kern="1200"/>
  </cs:legend>
  <cs:plotArea>
    <cs:lnRef idx="0"/>
    <cs:fillRef idx="1" mods="ignoreCSTransforms">
      <cs:styleClr val="0">
        <a:tint val="20000"/>
      </cs:styleClr>
    </cs:fillRef>
    <cs:effectRef idx="0"/>
    <cs:fontRef idx="minor">
      <a:schemeClr val="dk1"/>
    </cs:fontRef>
  </cs:plotArea>
  <cs:plotArea3D>
    <cs:lnRef idx="0"/>
    <cs:fillRef idx="0"/>
    <cs:effectRef idx="0"/>
    <cs:fontRef idx="minor">
      <a:schemeClr val="dk1"/>
    </cs:fontRef>
  </cs:plotArea3D>
  <cs:seriesAxis>
    <cs:lnRef idx="1">
      <a:schemeClr val="dk1">
        <a:tint val="75000"/>
      </a:schemeClr>
    </cs:lnRef>
    <cs:fillRef idx="0"/>
    <cs:effectRef idx="0"/>
    <cs:fontRef idx="minor">
      <a:schemeClr val="dk1"/>
    </cs:fontRef>
    <cs:spPr>
      <a:ln>
        <a:round/>
      </a:ln>
    </cs:spPr>
    <cs:defRPr sz="1000" kern="1200"/>
  </cs:seriesAxis>
  <cs:seriesLine>
    <cs:lnRef idx="1">
      <a:schemeClr val="dk1"/>
    </cs:lnRef>
    <cs:fillRef idx="0"/>
    <cs:effectRef idx="0"/>
    <cs:fontRef idx="minor">
      <a:schemeClr val="dk1"/>
    </cs:fontRef>
    <cs:spPr>
      <a:ln>
        <a:round/>
      </a:ln>
    </cs:spPr>
  </cs:seriesLine>
  <cs:title>
    <cs:lnRef idx="0"/>
    <cs:fillRef idx="0"/>
    <cs:effectRef idx="0"/>
    <cs:fontRef idx="minor">
      <a:schemeClr val="dk1"/>
    </cs:fontRef>
    <cs:defRPr sz="1800" b="1" kern="1200"/>
  </cs:title>
  <cs:trendline>
    <cs:lnRef idx="1">
      <a:schemeClr val="dk1"/>
    </cs:lnRef>
    <cs:fillRef idx="0"/>
    <cs:effectRef idx="0"/>
    <cs:fontRef idx="minor">
      <a:schemeClr val="dk1"/>
    </cs:fontRef>
    <cs:spPr>
      <a:ln cap="rnd">
        <a:round/>
      </a:ln>
    </cs:spPr>
  </cs:trendline>
  <cs:trendlineLabel>
    <cs:lnRef idx="0"/>
    <cs:fillRef idx="0"/>
    <cs:effectRef idx="0"/>
    <cs:fontRef idx="minor">
      <a:schemeClr val="dk1"/>
    </cs:fontRef>
    <cs:defRPr sz="1000" kern="1200"/>
  </cs:trendlineLabel>
  <cs:upBar>
    <cs:lnRef idx="1" mods="ignoreCSTransforms">
      <cs:styleClr val="0">
        <a:shade val="25000"/>
      </cs:styleClr>
    </cs:lnRef>
    <cs:fillRef idx="1">
      <a:schemeClr val="lt1"/>
    </cs:fillRef>
    <cs:effectRef idx="0"/>
    <cs:fontRef idx="minor">
      <a:schemeClr val="dk1"/>
    </cs:fontRef>
    <cs:spPr>
      <a:ln>
        <a:round/>
      </a:ln>
    </cs:spPr>
  </cs:upBar>
  <cs:valueAxis>
    <cs:lnRef idx="1">
      <a:schemeClr val="dk1">
        <a:tint val="75000"/>
      </a:schemeClr>
    </cs:lnRef>
    <cs:fillRef idx="0"/>
    <cs:effectRef idx="0"/>
    <cs:fontRef idx="minor">
      <a:schemeClr val="dk1"/>
    </cs:fontRef>
    <cs:spPr>
      <a:ln>
        <a:round/>
      </a:ln>
    </cs:spPr>
    <cs:defRPr sz="1000" kern="1200"/>
  </cs:valueAxis>
  <cs:wall>
    <cs:lnRef idx="0"/>
    <cs:fillRef idx="1" mods="ignoreCSTransforms">
      <cs:styleClr val="0">
        <a:tint val="20000"/>
      </cs:styleClr>
    </cs:fillRef>
    <cs:effectRef idx="0"/>
    <cs:fontRef idx="minor">
      <a:schemeClr val="dk1"/>
    </cs:fontRef>
  </cs:wall>
</cs:chartStyle>
</file>

<file path=ppt/charts/style12.xml><?xml version="1.0" encoding="utf-8"?>
<cs:chartStyle xmlns:cs="http://schemas.microsoft.com/office/drawing/2012/chartStyle" xmlns:a="http://schemas.openxmlformats.org/drawingml/2006/main" id="108">
  <cs:axisTitle>
    <cs:lnRef idx="0"/>
    <cs:fillRef idx="0"/>
    <cs:effectRef idx="0"/>
    <cs:fontRef idx="minor">
      <a:schemeClr val="tx1"/>
    </cs:fontRef>
    <cs:defRPr sz="1000" b="1" kern="1200"/>
  </cs:axisTitle>
  <cs:categoryAxis>
    <cs:lnRef idx="1">
      <a:schemeClr val="tx1">
        <a:tint val="75000"/>
      </a:schemeClr>
    </cs:lnRef>
    <cs:fillRef idx="0"/>
    <cs:effectRef idx="0"/>
    <cs:fontRef idx="minor">
      <a:schemeClr val="tx1"/>
    </cs:fontRef>
    <cs:spPr>
      <a:ln>
        <a:round/>
      </a:ln>
    </cs:spPr>
    <cs:defRPr sz="1000" kern="1200"/>
  </cs:categoryAxis>
  <cs:chartArea mods="allowNoFillOverride allowNoLineOverride">
    <cs:lnRef idx="1">
      <a:schemeClr val="tx1">
        <a:tint val="75000"/>
      </a:schemeClr>
    </cs:lnRef>
    <cs:fillRef idx="1">
      <a:schemeClr val="bg1"/>
    </cs:fillRef>
    <cs:effectRef idx="0"/>
    <cs:fontRef idx="minor">
      <a:schemeClr val="tx1"/>
    </cs:fontRef>
    <cs:spPr>
      <a:ln>
        <a:round/>
      </a:ln>
    </cs:spPr>
    <cs:defRPr sz="1000" kern="1200"/>
  </cs:chartArea>
  <cs:dataLabel>
    <cs:lnRef idx="0"/>
    <cs:fillRef idx="0"/>
    <cs:effectRef idx="0"/>
    <cs:fontRef idx="minor">
      <a:schemeClr val="tx1"/>
    </cs:fontRef>
    <cs:defRPr sz="1000" kern="1200"/>
  </cs:dataLabel>
  <cs:dataLabelCallout>
    <cs:lnRef idx="0"/>
    <cs:fillRef idx="0"/>
    <cs:effectRef idx="0"/>
    <cs:fontRef idx="minor">
      <a:schemeClr val="dk1"/>
    </cs:fontRef>
    <cs:spPr>
      <a:solidFill>
        <a:schemeClr val="lt1"/>
      </a:solidFill>
      <a:ln>
        <a:solidFill>
          <a:schemeClr val="dk1">
            <a:lumMod val="65000"/>
            <a:lumOff val="35000"/>
          </a:schemeClr>
        </a:solidFill>
      </a:ln>
    </cs:spPr>
    <cs:defRPr sz="1000" kern="1200"/>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1">
      <cs:styleClr val="auto"/>
    </cs:lnRef>
    <cs:lineWidthScale>3</cs:lineWidthScale>
    <cs:fillRef idx="0"/>
    <cs:effectRef idx="0"/>
    <cs:fontRef idx="minor">
      <a:schemeClr val="tx1"/>
    </cs:fontRef>
    <cs:spPr>
      <a:ln cap="rnd">
        <a:round/>
      </a:ln>
    </cs:spPr>
  </cs:dataPointLine>
  <cs:dataPointMarker>
    <cs:lnRef idx="1">
      <cs:styleClr val="auto"/>
    </cs:lnRef>
    <cs:fillRef idx="1">
      <cs:styleClr val="auto"/>
    </cs:fillRef>
    <cs:effectRef idx="0"/>
    <cs:fontRef idx="minor">
      <a:schemeClr val="tx1"/>
    </cs:fontRef>
    <cs:spPr>
      <a:ln>
        <a:round/>
      </a:ln>
    </cs:spPr>
  </cs:dataPointMarker>
  <cs:dataPointMarkerLayout/>
  <cs:dataPointWireframe>
    <cs:lnRef idx="1">
      <cs:styleClr val="auto"/>
    </cs:lnRef>
    <cs:fillRef idx="0"/>
    <cs:effectRef idx="0"/>
    <cs:fontRef idx="minor">
      <a:schemeClr val="tx1"/>
    </cs:fontRef>
    <cs:spPr>
      <a:ln>
        <a:round/>
      </a:ln>
    </cs:spPr>
  </cs:dataPointWireframe>
  <cs:dataTable>
    <cs:lnRef idx="1">
      <a:schemeClr val="tx1">
        <a:tint val="75000"/>
      </a:schemeClr>
    </cs:lnRef>
    <cs:fillRef idx="0"/>
    <cs:effectRef idx="0"/>
    <cs:fontRef idx="minor">
      <a:schemeClr val="tx1"/>
    </cs:fontRef>
    <cs:spPr>
      <a:ln>
        <a:round/>
      </a:ln>
    </cs:spPr>
    <cs:defRPr sz="1000" kern="1200"/>
  </cs:dataTable>
  <cs:downBar>
    <cs:lnRef idx="1">
      <a:schemeClr val="tx1"/>
    </cs:lnRef>
    <cs:fillRef idx="1" mods="ignoreCSTransforms">
      <cs:styleClr val="0">
        <a:shade val="25000"/>
      </cs:styleClr>
    </cs:fillRef>
    <cs:effectRef idx="0"/>
    <cs:fontRef idx="minor">
      <a:schemeClr val="tx1"/>
    </cs:fontRef>
    <cs:spPr>
      <a:ln>
        <a:round/>
      </a:ln>
    </cs:spPr>
  </cs:downBar>
  <cs:dropLine>
    <cs:lnRef idx="1">
      <a:schemeClr val="tx1"/>
    </cs:lnRef>
    <cs:fillRef idx="0"/>
    <cs:effectRef idx="0"/>
    <cs:fontRef idx="minor">
      <a:schemeClr val="tx1"/>
    </cs:fontRef>
    <cs:spPr>
      <a:ln>
        <a:round/>
      </a:ln>
    </cs:spPr>
  </cs:dropLine>
  <cs:errorBar>
    <cs:lnRef idx="1">
      <a:schemeClr val="tx1"/>
    </cs:lnRef>
    <cs:fillRef idx="1">
      <a:schemeClr val="tx1"/>
    </cs:fillRef>
    <cs:effectRef idx="0"/>
    <cs:fontRef idx="minor">
      <a:schemeClr val="tx1"/>
    </cs:fontRef>
    <cs:spPr>
      <a:ln>
        <a:round/>
      </a:ln>
    </cs:spPr>
  </cs:errorBar>
  <cs:floor>
    <cs:lnRef idx="1">
      <a:schemeClr val="tx1">
        <a:tint val="75000"/>
      </a:schemeClr>
    </cs:lnRef>
    <cs:fillRef idx="0"/>
    <cs:effectRef idx="0"/>
    <cs:fontRef idx="minor">
      <a:schemeClr val="tx1"/>
    </cs:fontRef>
    <cs:spPr>
      <a:ln>
        <a:round/>
      </a:ln>
    </cs:spPr>
  </cs:floor>
  <cs:gridlineMajor>
    <cs:lnRef idx="1">
      <a:schemeClr val="tx1">
        <a:tint val="75000"/>
      </a:schemeClr>
    </cs:lnRef>
    <cs:fillRef idx="0"/>
    <cs:effectRef idx="0"/>
    <cs:fontRef idx="minor">
      <a:schemeClr val="tx1"/>
    </cs:fontRef>
    <cs:spPr>
      <a:ln>
        <a:round/>
      </a:ln>
    </cs:spPr>
  </cs:gridlineMajor>
  <cs:gridlineMinor>
    <cs:lnRef idx="1">
      <a:schemeClr val="tx1">
        <a:tint val="50000"/>
      </a:schemeClr>
    </cs:lnRef>
    <cs:fillRef idx="0"/>
    <cs:effectRef idx="0"/>
    <cs:fontRef idx="minor">
      <a:schemeClr val="tx1"/>
    </cs:fontRef>
    <cs:spPr>
      <a:ln>
        <a:round/>
      </a:ln>
    </cs:spPr>
  </cs:gridlineMinor>
  <cs:hiLoLine>
    <cs:lnRef idx="1">
      <a:schemeClr val="tx1"/>
    </cs:lnRef>
    <cs:fillRef idx="0"/>
    <cs:effectRef idx="0"/>
    <cs:fontRef idx="minor">
      <a:schemeClr val="tx1"/>
    </cs:fontRef>
    <cs:spPr>
      <a:ln>
        <a:round/>
      </a:ln>
    </cs:spPr>
  </cs:hiLoLine>
  <cs:leaderLine>
    <cs:lnRef idx="1">
      <a:schemeClr val="tx1"/>
    </cs:lnRef>
    <cs:fillRef idx="0"/>
    <cs:effectRef idx="0"/>
    <cs:fontRef idx="minor">
      <a:schemeClr val="tx1"/>
    </cs:fontRef>
    <cs:spPr>
      <a:ln>
        <a:round/>
      </a:ln>
    </cs:spPr>
  </cs:leaderLine>
  <cs:legend>
    <cs:lnRef idx="0"/>
    <cs:fillRef idx="0"/>
    <cs:effectRef idx="0"/>
    <cs:fontRef idx="minor">
      <a:schemeClr val="tx1"/>
    </cs:fontRef>
    <cs:defRPr sz="1000" kern="1200"/>
  </cs:legend>
  <cs:plotArea mods="allowNoFillOverride allowNoLineOverride">
    <cs:lnRef idx="0"/>
    <cs:fillRef idx="1">
      <a:schemeClr val="bg1"/>
    </cs:fillRef>
    <cs:effectRef idx="0"/>
    <cs:fontRef idx="minor">
      <a:schemeClr val="tx1"/>
    </cs:fontRef>
  </cs:plotArea>
  <cs:plotArea3D>
    <cs:lnRef idx="0"/>
    <cs:fillRef idx="0"/>
    <cs:effectRef idx="0"/>
    <cs:fontRef idx="minor">
      <a:schemeClr val="tx1"/>
    </cs:fontRef>
  </cs:plotArea3D>
  <cs:seriesAxis>
    <cs:lnRef idx="1">
      <a:schemeClr val="tx1">
        <a:tint val="75000"/>
      </a:schemeClr>
    </cs:lnRef>
    <cs:fillRef idx="0"/>
    <cs:effectRef idx="0"/>
    <cs:fontRef idx="minor">
      <a:schemeClr val="tx1"/>
    </cs:fontRef>
    <cs:spPr>
      <a:ln>
        <a:round/>
      </a:ln>
    </cs:spPr>
    <cs:defRPr sz="1000" kern="1200"/>
  </cs:seriesAxis>
  <cs:seriesLine>
    <cs:lnRef idx="1">
      <a:schemeClr val="tx1"/>
    </cs:lnRef>
    <cs:fillRef idx="0"/>
    <cs:effectRef idx="0"/>
    <cs:fontRef idx="minor">
      <a:schemeClr val="tx1"/>
    </cs:fontRef>
    <cs:spPr>
      <a:ln>
        <a:round/>
      </a:ln>
    </cs:spPr>
  </cs:seriesLine>
  <cs:title>
    <cs:lnRef idx="0"/>
    <cs:fillRef idx="0"/>
    <cs:effectRef idx="0"/>
    <cs:fontRef idx="minor">
      <a:schemeClr val="tx1"/>
    </cs:fontRef>
    <cs:defRPr sz="1800" b="1" kern="1200"/>
  </cs:title>
  <cs:trendline>
    <cs:lnRef idx="1">
      <a:schemeClr val="tx1"/>
    </cs:lnRef>
    <cs:fillRef idx="0"/>
    <cs:effectRef idx="0"/>
    <cs:fontRef idx="minor">
      <a:schemeClr val="tx1"/>
    </cs:fontRef>
    <cs:spPr>
      <a:ln cap="rnd">
        <a:round/>
      </a:ln>
    </cs:spPr>
  </cs:trendline>
  <cs:trendlineLabel>
    <cs:lnRef idx="0"/>
    <cs:fillRef idx="0"/>
    <cs:effectRef idx="0"/>
    <cs:fontRef idx="minor">
      <a:schemeClr val="tx1"/>
    </cs:fontRef>
    <cs:defRPr sz="1000" kern="1200"/>
  </cs:trendlineLabel>
  <cs:upBar>
    <cs:lnRef idx="1">
      <a:schemeClr val="tx1"/>
    </cs:lnRef>
    <cs:fillRef idx="1" mods="ignoreCSTransforms">
      <cs:styleClr val="0">
        <a:tint val="25000"/>
      </cs:styleClr>
    </cs:fillRef>
    <cs:effectRef idx="0"/>
    <cs:fontRef idx="minor">
      <a:schemeClr val="tx1"/>
    </cs:fontRef>
    <cs:spPr>
      <a:ln>
        <a:round/>
      </a:ln>
    </cs:spPr>
  </cs:upBar>
  <cs:valueAxis>
    <cs:lnRef idx="1">
      <a:schemeClr val="tx1">
        <a:tint val="75000"/>
      </a:schemeClr>
    </cs:lnRef>
    <cs:fillRef idx="0"/>
    <cs:effectRef idx="0"/>
    <cs:fontRef idx="minor">
      <a:schemeClr val="tx1"/>
    </cs:fontRef>
    <cs:spPr>
      <a:ln>
        <a:round/>
      </a:ln>
    </cs:spPr>
    <cs:defRPr sz="1000" kern="1200"/>
  </cs:valueAxis>
  <cs:wall>
    <cs:lnRef idx="0"/>
    <cs:fillRef idx="0"/>
    <cs:effectRef idx="0"/>
    <cs:fontRef idx="minor">
      <a:schemeClr val="tx1"/>
    </cs:fontRef>
  </cs:wall>
</cs:chartStyle>
</file>

<file path=ppt/charts/style13.xml><?xml version="1.0" encoding="utf-8"?>
<cs:chartStyle xmlns:cs="http://schemas.microsoft.com/office/drawing/2012/chartStyle" xmlns:a="http://schemas.openxmlformats.org/drawingml/2006/main" id="139">
  <cs:axisTitle>
    <cs:lnRef idx="0"/>
    <cs:fillRef idx="0"/>
    <cs:effectRef idx="0"/>
    <cs:fontRef idx="minor">
      <a:schemeClr val="dk1"/>
    </cs:fontRef>
    <cs:defRPr sz="1000" b="1" kern="1200"/>
  </cs:axisTitle>
  <cs:categoryAxis>
    <cs:lnRef idx="1">
      <a:schemeClr val="dk1">
        <a:tint val="75000"/>
      </a:schemeClr>
    </cs:lnRef>
    <cs:fillRef idx="0"/>
    <cs:effectRef idx="0"/>
    <cs:fontRef idx="minor">
      <a:schemeClr val="dk1"/>
    </cs:fontRef>
    <cs:spPr>
      <a:ln>
        <a:round/>
      </a:ln>
    </cs:spPr>
    <cs:defRPr sz="1000" kern="1200"/>
  </cs:categoryAxis>
  <cs:chartArea>
    <cs:lnRef idx="1">
      <a:schemeClr val="dk1">
        <a:tint val="75000"/>
      </a:schemeClr>
    </cs:lnRef>
    <cs:fillRef idx="1">
      <a:schemeClr val="lt1"/>
    </cs:fillRef>
    <cs:effectRef idx="0"/>
    <cs:fontRef idx="minor">
      <a:schemeClr val="dk1"/>
    </cs:fontRef>
    <cs:spPr>
      <a:ln>
        <a:round/>
      </a:ln>
    </cs:spPr>
    <cs:defRPr sz="1000" kern="1200"/>
  </cs:chartArea>
  <cs:dataLabel>
    <cs:lnRef idx="0"/>
    <cs:fillRef idx="0"/>
    <cs:effectRef idx="0"/>
    <cs:fontRef idx="minor">
      <a:schemeClr val="dk1"/>
    </cs:fontRef>
    <cs:defRPr sz="1000" kern="1200"/>
  </cs:dataLabel>
  <cs:dataLabelCallout>
    <cs:lnRef idx="0"/>
    <cs:fillRef idx="0"/>
    <cs:effectRef idx="0"/>
    <cs:fontRef idx="minor">
      <a:schemeClr val="dk1"/>
    </cs:fontRef>
    <cs:spPr>
      <a:solidFill>
        <a:schemeClr val="lt1"/>
      </a:solidFill>
      <a:ln>
        <a:solidFill>
          <a:schemeClr val="dk1">
            <a:lumMod val="65000"/>
            <a:lumOff val="35000"/>
          </a:schemeClr>
        </a:solidFill>
      </a:ln>
    </cs:spPr>
    <cs:defRPr sz="1000" kern="1200"/>
  </cs:dataLabelCallout>
  <cs:dataPoint>
    <cs:lnRef idx="1" mods="ignoreCSTransforms">
      <cs:styleClr val="0">
        <a:shade val="50000"/>
      </cs:styleClr>
    </cs:lnRef>
    <cs:fillRef idx="1">
      <cs:styleClr val="auto"/>
    </cs:fillRef>
    <cs:effectRef idx="0"/>
    <cs:fontRef idx="minor">
      <a:schemeClr val="dk1"/>
    </cs:fontRef>
    <cs:spPr>
      <a:ln>
        <a:round/>
      </a:ln>
    </cs:spPr>
  </cs:dataPoint>
  <cs:dataPoint3D>
    <cs:lnRef idx="1" mods="ignoreCSTransforms">
      <cs:styleClr val="0">
        <a:shade val="50000"/>
      </cs:styleClr>
    </cs:lnRef>
    <cs:fillRef idx="1">
      <cs:styleClr val="auto"/>
    </cs:fillRef>
    <cs:effectRef idx="0"/>
    <cs:fontRef idx="minor">
      <a:schemeClr val="dk1"/>
    </cs:fontRef>
    <cs:spPr>
      <a:ln>
        <a:round/>
      </a:ln>
    </cs:spPr>
  </cs:dataPoint3D>
  <cs:dataPointLine>
    <cs:lnRef idx="1">
      <cs:styleClr val="auto"/>
    </cs:lnRef>
    <cs:lineWidthScale>5</cs:lineWidthScale>
    <cs:fillRef idx="0"/>
    <cs:effectRef idx="0"/>
    <cs:fontRef idx="minor">
      <a:schemeClr val="dk1"/>
    </cs:fontRef>
    <cs:spPr>
      <a:ln cap="rnd">
        <a:round/>
      </a:ln>
    </cs:spPr>
  </cs:dataPointLine>
  <cs:dataPointMarker>
    <cs:lnRef idx="1">
      <cs:styleClr val="auto"/>
    </cs:lnRef>
    <cs:fillRef idx="1">
      <cs:styleClr val="auto"/>
    </cs:fillRef>
    <cs:effectRef idx="0"/>
    <cs:fontRef idx="minor">
      <a:schemeClr val="dk1"/>
    </cs:fontRef>
    <cs:spPr>
      <a:ln>
        <a:round/>
      </a:ln>
    </cs:spPr>
  </cs:dataPointMarker>
  <cs:dataPointMarkerLayout/>
  <cs:dataPointWireframe>
    <cs:lnRef idx="1">
      <cs:styleClr val="auto"/>
    </cs:lnRef>
    <cs:fillRef idx="0"/>
    <cs:effectRef idx="0"/>
    <cs:fontRef idx="minor">
      <a:schemeClr val="dk1"/>
    </cs:fontRef>
    <cs:spPr>
      <a:ln>
        <a:round/>
      </a:ln>
    </cs:spPr>
  </cs:dataPointWireframe>
  <cs:dataTable>
    <cs:lnRef idx="1">
      <a:schemeClr val="dk1">
        <a:tint val="75000"/>
      </a:schemeClr>
    </cs:lnRef>
    <cs:fillRef idx="0"/>
    <cs:effectRef idx="0"/>
    <cs:fontRef idx="minor">
      <a:schemeClr val="dk1"/>
    </cs:fontRef>
    <cs:spPr>
      <a:ln>
        <a:round/>
      </a:ln>
    </cs:spPr>
    <cs:defRPr sz="1000" kern="1200"/>
  </cs:dataTable>
  <cs:downBar>
    <cs:lnRef idx="1" mods="ignoreCSTransforms">
      <cs:styleClr val="0">
        <a:shade val="25000"/>
      </cs:styleClr>
    </cs:lnRef>
    <cs:fillRef idx="1" mods="ignoreCSTransforms">
      <cs:styleClr val="0">
        <a:shade val="25000"/>
      </cs:styleClr>
    </cs:fillRef>
    <cs:effectRef idx="0"/>
    <cs:fontRef idx="minor">
      <a:schemeClr val="dk1"/>
    </cs:fontRef>
    <cs:spPr>
      <a:ln>
        <a:round/>
      </a:ln>
    </cs:spPr>
  </cs:downBar>
  <cs:dropLine>
    <cs:lnRef idx="1">
      <a:schemeClr val="dk1"/>
    </cs:lnRef>
    <cs:fillRef idx="0"/>
    <cs:effectRef idx="0"/>
    <cs:fontRef idx="minor">
      <a:schemeClr val="dk1"/>
    </cs:fontRef>
    <cs:spPr>
      <a:ln>
        <a:round/>
      </a:ln>
    </cs:spPr>
  </cs:dropLine>
  <cs:errorBar>
    <cs:lnRef idx="1">
      <a:schemeClr val="dk1"/>
    </cs:lnRef>
    <cs:fillRef idx="1">
      <a:schemeClr val="dk1"/>
    </cs:fillRef>
    <cs:effectRef idx="0"/>
    <cs:fontRef idx="minor">
      <a:schemeClr val="dk1"/>
    </cs:fontRef>
    <cs:spPr>
      <a:ln>
        <a:round/>
      </a:ln>
    </cs:spPr>
  </cs:errorBar>
  <cs:floor>
    <cs:lnRef idx="1">
      <a:schemeClr val="dk1">
        <a:tint val="75000"/>
      </a:schemeClr>
    </cs:lnRef>
    <cs:fillRef idx="1" mods="ignoreCSTransforms">
      <cs:styleClr val="0">
        <a:tint val="20000"/>
      </cs:styleClr>
    </cs:fillRef>
    <cs:effectRef idx="0"/>
    <cs:fontRef idx="minor">
      <a:schemeClr val="dk1"/>
    </cs:fontRef>
    <cs:spPr>
      <a:ln>
        <a:round/>
      </a:ln>
    </cs:spPr>
  </cs:floor>
  <cs:gridlineMajor>
    <cs:lnRef idx="1">
      <a:schemeClr val="dk1">
        <a:tint val="75000"/>
      </a:schemeClr>
    </cs:lnRef>
    <cs:fillRef idx="0"/>
    <cs:effectRef idx="0"/>
    <cs:fontRef idx="minor">
      <a:schemeClr val="dk1"/>
    </cs:fontRef>
    <cs:spPr>
      <a:ln>
        <a:round/>
      </a:ln>
    </cs:spPr>
  </cs:gridlineMajor>
  <cs:gridlineMinor>
    <cs:lnRef idx="1">
      <a:schemeClr val="dk1">
        <a:tint val="50000"/>
      </a:schemeClr>
    </cs:lnRef>
    <cs:fillRef idx="0"/>
    <cs:effectRef idx="0"/>
    <cs:fontRef idx="minor">
      <a:schemeClr val="dk1"/>
    </cs:fontRef>
    <cs:spPr>
      <a:ln>
        <a:round/>
      </a:ln>
    </cs:spPr>
  </cs:gridlineMinor>
  <cs:hiLoLine>
    <cs:lnRef idx="1">
      <a:schemeClr val="dk1"/>
    </cs:lnRef>
    <cs:fillRef idx="0"/>
    <cs:effectRef idx="0"/>
    <cs:fontRef idx="minor">
      <a:schemeClr val="dk1"/>
    </cs:fontRef>
    <cs:spPr>
      <a:ln>
        <a:round/>
      </a:ln>
    </cs:spPr>
  </cs:hiLoLine>
  <cs:leaderLine>
    <cs:lnRef idx="1">
      <a:schemeClr val="dk1"/>
    </cs:lnRef>
    <cs:fillRef idx="0"/>
    <cs:effectRef idx="0"/>
    <cs:fontRef idx="minor">
      <a:schemeClr val="dk1"/>
    </cs:fontRef>
    <cs:spPr>
      <a:ln>
        <a:round/>
      </a:ln>
    </cs:spPr>
  </cs:leaderLine>
  <cs:legend>
    <cs:lnRef idx="0"/>
    <cs:fillRef idx="0"/>
    <cs:effectRef idx="0"/>
    <cs:fontRef idx="minor">
      <a:schemeClr val="dk1"/>
    </cs:fontRef>
    <cs:defRPr sz="1000" kern="1200"/>
  </cs:legend>
  <cs:plotArea>
    <cs:lnRef idx="0"/>
    <cs:fillRef idx="1" mods="ignoreCSTransforms">
      <cs:styleClr val="0">
        <a:tint val="20000"/>
      </cs:styleClr>
    </cs:fillRef>
    <cs:effectRef idx="0"/>
    <cs:fontRef idx="minor">
      <a:schemeClr val="dk1"/>
    </cs:fontRef>
  </cs:plotArea>
  <cs:plotArea3D>
    <cs:lnRef idx="0"/>
    <cs:fillRef idx="0"/>
    <cs:effectRef idx="0"/>
    <cs:fontRef idx="minor">
      <a:schemeClr val="dk1"/>
    </cs:fontRef>
  </cs:plotArea3D>
  <cs:seriesAxis>
    <cs:lnRef idx="1">
      <a:schemeClr val="dk1">
        <a:tint val="75000"/>
      </a:schemeClr>
    </cs:lnRef>
    <cs:fillRef idx="0"/>
    <cs:effectRef idx="0"/>
    <cs:fontRef idx="minor">
      <a:schemeClr val="dk1"/>
    </cs:fontRef>
    <cs:spPr>
      <a:ln>
        <a:round/>
      </a:ln>
    </cs:spPr>
    <cs:defRPr sz="1000" kern="1200"/>
  </cs:seriesAxis>
  <cs:seriesLine>
    <cs:lnRef idx="1">
      <a:schemeClr val="dk1"/>
    </cs:lnRef>
    <cs:fillRef idx="0"/>
    <cs:effectRef idx="0"/>
    <cs:fontRef idx="minor">
      <a:schemeClr val="dk1"/>
    </cs:fontRef>
    <cs:spPr>
      <a:ln>
        <a:round/>
      </a:ln>
    </cs:spPr>
  </cs:seriesLine>
  <cs:title>
    <cs:lnRef idx="0"/>
    <cs:fillRef idx="0"/>
    <cs:effectRef idx="0"/>
    <cs:fontRef idx="minor">
      <a:schemeClr val="dk1"/>
    </cs:fontRef>
    <cs:defRPr sz="1800" b="1" kern="1200"/>
  </cs:title>
  <cs:trendline>
    <cs:lnRef idx="1">
      <a:schemeClr val="dk1"/>
    </cs:lnRef>
    <cs:fillRef idx="0"/>
    <cs:effectRef idx="0"/>
    <cs:fontRef idx="minor">
      <a:schemeClr val="dk1"/>
    </cs:fontRef>
    <cs:spPr>
      <a:ln cap="rnd">
        <a:round/>
      </a:ln>
    </cs:spPr>
  </cs:trendline>
  <cs:trendlineLabel>
    <cs:lnRef idx="0"/>
    <cs:fillRef idx="0"/>
    <cs:effectRef idx="0"/>
    <cs:fontRef idx="minor">
      <a:schemeClr val="dk1"/>
    </cs:fontRef>
    <cs:defRPr sz="1000" kern="1200"/>
  </cs:trendlineLabel>
  <cs:upBar>
    <cs:lnRef idx="1" mods="ignoreCSTransforms">
      <cs:styleClr val="0">
        <a:shade val="25000"/>
      </cs:styleClr>
    </cs:lnRef>
    <cs:fillRef idx="1">
      <a:schemeClr val="lt1"/>
    </cs:fillRef>
    <cs:effectRef idx="0"/>
    <cs:fontRef idx="minor">
      <a:schemeClr val="dk1"/>
    </cs:fontRef>
    <cs:spPr>
      <a:ln>
        <a:round/>
      </a:ln>
    </cs:spPr>
  </cs:upBar>
  <cs:valueAxis>
    <cs:lnRef idx="1">
      <a:schemeClr val="dk1">
        <a:tint val="75000"/>
      </a:schemeClr>
    </cs:lnRef>
    <cs:fillRef idx="0"/>
    <cs:effectRef idx="0"/>
    <cs:fontRef idx="minor">
      <a:schemeClr val="dk1"/>
    </cs:fontRef>
    <cs:spPr>
      <a:ln>
        <a:round/>
      </a:ln>
    </cs:spPr>
    <cs:defRPr sz="1000" kern="1200"/>
  </cs:valueAxis>
  <cs:wall>
    <cs:lnRef idx="0"/>
    <cs:fillRef idx="1" mods="ignoreCSTransforms">
      <cs:styleClr val="0">
        <a:tint val="20000"/>
      </cs:styleClr>
    </cs:fillRef>
    <cs:effectRef idx="0"/>
    <cs:fontRef idx="minor">
      <a:schemeClr val="dk1"/>
    </cs:fontRef>
  </cs:wall>
</cs:chartStyle>
</file>

<file path=ppt/charts/style14.xml><?xml version="1.0" encoding="utf-8"?>
<cs:chartStyle xmlns:cs="http://schemas.microsoft.com/office/drawing/2012/chartStyle" xmlns:a="http://schemas.openxmlformats.org/drawingml/2006/main" id="137">
  <cs:axisTitle>
    <cs:lnRef idx="0"/>
    <cs:fillRef idx="0"/>
    <cs:effectRef idx="0"/>
    <cs:fontRef idx="minor">
      <a:schemeClr val="dk1"/>
    </cs:fontRef>
    <cs:defRPr sz="1000" b="1" kern="1200"/>
  </cs:axisTitle>
  <cs:categoryAxis>
    <cs:lnRef idx="1">
      <a:schemeClr val="dk1">
        <a:tint val="75000"/>
      </a:schemeClr>
    </cs:lnRef>
    <cs:fillRef idx="0"/>
    <cs:effectRef idx="0"/>
    <cs:fontRef idx="minor">
      <a:schemeClr val="dk1"/>
    </cs:fontRef>
    <cs:spPr>
      <a:ln>
        <a:round/>
      </a:ln>
    </cs:spPr>
    <cs:defRPr sz="1000" kern="1200"/>
  </cs:categoryAxis>
  <cs:chartArea>
    <cs:lnRef idx="1">
      <a:schemeClr val="dk1">
        <a:tint val="75000"/>
      </a:schemeClr>
    </cs:lnRef>
    <cs:fillRef idx="1">
      <a:schemeClr val="lt1"/>
    </cs:fillRef>
    <cs:effectRef idx="0"/>
    <cs:fontRef idx="minor">
      <a:schemeClr val="dk1"/>
    </cs:fontRef>
    <cs:spPr>
      <a:ln>
        <a:round/>
      </a:ln>
    </cs:spPr>
    <cs:defRPr sz="1000" kern="1200"/>
  </cs:chartArea>
  <cs:dataLabel>
    <cs:lnRef idx="0"/>
    <cs:fillRef idx="0"/>
    <cs:effectRef idx="0"/>
    <cs:fontRef idx="minor">
      <a:schemeClr val="dk1"/>
    </cs:fontRef>
    <cs:defRPr sz="1000" kern="1200"/>
  </cs:dataLabel>
  <cs:dataLabelCallout>
    <cs:lnRef idx="0"/>
    <cs:fillRef idx="0"/>
    <cs:effectRef idx="0"/>
    <cs:fontRef idx="minor">
      <a:schemeClr val="dk1"/>
    </cs:fontRef>
    <cs:spPr>
      <a:solidFill>
        <a:schemeClr val="lt1"/>
      </a:solidFill>
      <a:ln>
        <a:solidFill>
          <a:schemeClr val="dk1">
            <a:lumMod val="65000"/>
            <a:lumOff val="35000"/>
          </a:schemeClr>
        </a:solidFill>
      </a:ln>
    </cs:spPr>
    <cs:defRPr sz="1000" kern="1200"/>
  </cs:dataLabelCallout>
  <cs:dataPoint>
    <cs:lnRef idx="1" mods="ignoreCSTransforms">
      <cs:styleClr val="0">
        <a:shade val="50000"/>
      </cs:styleClr>
    </cs:lnRef>
    <cs:fillRef idx="1">
      <cs:styleClr val="auto"/>
    </cs:fillRef>
    <cs:effectRef idx="0"/>
    <cs:fontRef idx="minor">
      <a:schemeClr val="dk1"/>
    </cs:fontRef>
    <cs:spPr>
      <a:ln>
        <a:round/>
      </a:ln>
    </cs:spPr>
  </cs:dataPoint>
  <cs:dataPoint3D>
    <cs:lnRef idx="1" mods="ignoreCSTransforms">
      <cs:styleClr val="0">
        <a:shade val="50000"/>
      </cs:styleClr>
    </cs:lnRef>
    <cs:fillRef idx="1">
      <cs:styleClr val="auto"/>
    </cs:fillRef>
    <cs:effectRef idx="0"/>
    <cs:fontRef idx="minor">
      <a:schemeClr val="dk1"/>
    </cs:fontRef>
    <cs:spPr>
      <a:ln>
        <a:round/>
      </a:ln>
    </cs:spPr>
  </cs:dataPoint3D>
  <cs:dataPointLine>
    <cs:lnRef idx="1">
      <cs:styleClr val="auto"/>
    </cs:lnRef>
    <cs:lineWidthScale>5</cs:lineWidthScale>
    <cs:fillRef idx="0"/>
    <cs:effectRef idx="0"/>
    <cs:fontRef idx="minor">
      <a:schemeClr val="dk1"/>
    </cs:fontRef>
    <cs:spPr>
      <a:ln cap="rnd">
        <a:round/>
      </a:ln>
    </cs:spPr>
  </cs:dataPointLine>
  <cs:dataPointMarker>
    <cs:lnRef idx="1">
      <cs:styleClr val="auto"/>
    </cs:lnRef>
    <cs:fillRef idx="1">
      <cs:styleClr val="auto"/>
    </cs:fillRef>
    <cs:effectRef idx="0"/>
    <cs:fontRef idx="minor">
      <a:schemeClr val="dk1"/>
    </cs:fontRef>
    <cs:spPr>
      <a:ln>
        <a:round/>
      </a:ln>
    </cs:spPr>
  </cs:dataPointMarker>
  <cs:dataPointMarkerLayout/>
  <cs:dataPointWireframe>
    <cs:lnRef idx="1">
      <cs:styleClr val="auto"/>
    </cs:lnRef>
    <cs:fillRef idx="0"/>
    <cs:effectRef idx="0"/>
    <cs:fontRef idx="minor">
      <a:schemeClr val="dk1"/>
    </cs:fontRef>
    <cs:spPr>
      <a:ln>
        <a:round/>
      </a:ln>
    </cs:spPr>
  </cs:dataPointWireframe>
  <cs:dataTable>
    <cs:lnRef idx="1">
      <a:schemeClr val="dk1">
        <a:tint val="75000"/>
      </a:schemeClr>
    </cs:lnRef>
    <cs:fillRef idx="0"/>
    <cs:effectRef idx="0"/>
    <cs:fontRef idx="minor">
      <a:schemeClr val="dk1"/>
    </cs:fontRef>
    <cs:spPr>
      <a:ln>
        <a:round/>
      </a:ln>
    </cs:spPr>
    <cs:defRPr sz="1000" kern="1200"/>
  </cs:dataTable>
  <cs:downBar>
    <cs:lnRef idx="1" mods="ignoreCSTransforms">
      <cs:styleClr val="0">
        <a:shade val="25000"/>
      </cs:styleClr>
    </cs:lnRef>
    <cs:fillRef idx="1" mods="ignoreCSTransforms">
      <cs:styleClr val="0">
        <a:shade val="25000"/>
      </cs:styleClr>
    </cs:fillRef>
    <cs:effectRef idx="0"/>
    <cs:fontRef idx="minor">
      <a:schemeClr val="dk1"/>
    </cs:fontRef>
    <cs:spPr>
      <a:ln>
        <a:round/>
      </a:ln>
    </cs:spPr>
  </cs:downBar>
  <cs:dropLine>
    <cs:lnRef idx="1">
      <a:schemeClr val="dk1"/>
    </cs:lnRef>
    <cs:fillRef idx="0"/>
    <cs:effectRef idx="0"/>
    <cs:fontRef idx="minor">
      <a:schemeClr val="dk1"/>
    </cs:fontRef>
    <cs:spPr>
      <a:ln>
        <a:round/>
      </a:ln>
    </cs:spPr>
  </cs:dropLine>
  <cs:errorBar>
    <cs:lnRef idx="1">
      <a:schemeClr val="dk1"/>
    </cs:lnRef>
    <cs:fillRef idx="1">
      <a:schemeClr val="dk1"/>
    </cs:fillRef>
    <cs:effectRef idx="0"/>
    <cs:fontRef idx="minor">
      <a:schemeClr val="dk1"/>
    </cs:fontRef>
    <cs:spPr>
      <a:ln>
        <a:round/>
      </a:ln>
    </cs:spPr>
  </cs:errorBar>
  <cs:floor>
    <cs:lnRef idx="1">
      <a:schemeClr val="dk1">
        <a:tint val="75000"/>
      </a:schemeClr>
    </cs:lnRef>
    <cs:fillRef idx="1" mods="ignoreCSTransforms">
      <cs:styleClr val="0">
        <a:tint val="20000"/>
      </cs:styleClr>
    </cs:fillRef>
    <cs:effectRef idx="0"/>
    <cs:fontRef idx="minor">
      <a:schemeClr val="dk1"/>
    </cs:fontRef>
    <cs:spPr>
      <a:ln>
        <a:round/>
      </a:ln>
    </cs:spPr>
  </cs:floor>
  <cs:gridlineMajor>
    <cs:lnRef idx="1">
      <a:schemeClr val="dk1">
        <a:tint val="75000"/>
      </a:schemeClr>
    </cs:lnRef>
    <cs:fillRef idx="0"/>
    <cs:effectRef idx="0"/>
    <cs:fontRef idx="minor">
      <a:schemeClr val="dk1"/>
    </cs:fontRef>
    <cs:spPr>
      <a:ln>
        <a:round/>
      </a:ln>
    </cs:spPr>
  </cs:gridlineMajor>
  <cs:gridlineMinor>
    <cs:lnRef idx="1">
      <a:schemeClr val="dk1">
        <a:tint val="50000"/>
      </a:schemeClr>
    </cs:lnRef>
    <cs:fillRef idx="0"/>
    <cs:effectRef idx="0"/>
    <cs:fontRef idx="minor">
      <a:schemeClr val="dk1"/>
    </cs:fontRef>
    <cs:spPr>
      <a:ln>
        <a:round/>
      </a:ln>
    </cs:spPr>
  </cs:gridlineMinor>
  <cs:hiLoLine>
    <cs:lnRef idx="1">
      <a:schemeClr val="dk1"/>
    </cs:lnRef>
    <cs:fillRef idx="0"/>
    <cs:effectRef idx="0"/>
    <cs:fontRef idx="minor">
      <a:schemeClr val="dk1"/>
    </cs:fontRef>
    <cs:spPr>
      <a:ln>
        <a:round/>
      </a:ln>
    </cs:spPr>
  </cs:hiLoLine>
  <cs:leaderLine>
    <cs:lnRef idx="1">
      <a:schemeClr val="dk1"/>
    </cs:lnRef>
    <cs:fillRef idx="0"/>
    <cs:effectRef idx="0"/>
    <cs:fontRef idx="minor">
      <a:schemeClr val="dk1"/>
    </cs:fontRef>
    <cs:spPr>
      <a:ln>
        <a:round/>
      </a:ln>
    </cs:spPr>
  </cs:leaderLine>
  <cs:legend>
    <cs:lnRef idx="0"/>
    <cs:fillRef idx="0"/>
    <cs:effectRef idx="0"/>
    <cs:fontRef idx="minor">
      <a:schemeClr val="dk1"/>
    </cs:fontRef>
    <cs:defRPr sz="1000" kern="1200"/>
  </cs:legend>
  <cs:plotArea>
    <cs:lnRef idx="0"/>
    <cs:fillRef idx="1" mods="ignoreCSTransforms">
      <cs:styleClr val="0">
        <a:tint val="20000"/>
      </cs:styleClr>
    </cs:fillRef>
    <cs:effectRef idx="0"/>
    <cs:fontRef idx="minor">
      <a:schemeClr val="dk1"/>
    </cs:fontRef>
  </cs:plotArea>
  <cs:plotArea3D>
    <cs:lnRef idx="0"/>
    <cs:fillRef idx="0"/>
    <cs:effectRef idx="0"/>
    <cs:fontRef idx="minor">
      <a:schemeClr val="dk1"/>
    </cs:fontRef>
  </cs:plotArea3D>
  <cs:seriesAxis>
    <cs:lnRef idx="1">
      <a:schemeClr val="dk1">
        <a:tint val="75000"/>
      </a:schemeClr>
    </cs:lnRef>
    <cs:fillRef idx="0"/>
    <cs:effectRef idx="0"/>
    <cs:fontRef idx="minor">
      <a:schemeClr val="dk1"/>
    </cs:fontRef>
    <cs:spPr>
      <a:ln>
        <a:round/>
      </a:ln>
    </cs:spPr>
    <cs:defRPr sz="1000" kern="1200"/>
  </cs:seriesAxis>
  <cs:seriesLine>
    <cs:lnRef idx="1">
      <a:schemeClr val="dk1"/>
    </cs:lnRef>
    <cs:fillRef idx="0"/>
    <cs:effectRef idx="0"/>
    <cs:fontRef idx="minor">
      <a:schemeClr val="dk1"/>
    </cs:fontRef>
    <cs:spPr>
      <a:ln>
        <a:round/>
      </a:ln>
    </cs:spPr>
  </cs:seriesLine>
  <cs:title>
    <cs:lnRef idx="0"/>
    <cs:fillRef idx="0"/>
    <cs:effectRef idx="0"/>
    <cs:fontRef idx="minor">
      <a:schemeClr val="dk1"/>
    </cs:fontRef>
    <cs:defRPr sz="1800" b="1" kern="1200"/>
  </cs:title>
  <cs:trendline>
    <cs:lnRef idx="1">
      <a:schemeClr val="dk1"/>
    </cs:lnRef>
    <cs:fillRef idx="0"/>
    <cs:effectRef idx="0"/>
    <cs:fontRef idx="minor">
      <a:schemeClr val="dk1"/>
    </cs:fontRef>
    <cs:spPr>
      <a:ln cap="rnd">
        <a:round/>
      </a:ln>
    </cs:spPr>
  </cs:trendline>
  <cs:trendlineLabel>
    <cs:lnRef idx="0"/>
    <cs:fillRef idx="0"/>
    <cs:effectRef idx="0"/>
    <cs:fontRef idx="minor">
      <a:schemeClr val="dk1"/>
    </cs:fontRef>
    <cs:defRPr sz="1000" kern="1200"/>
  </cs:trendlineLabel>
  <cs:upBar>
    <cs:lnRef idx="1" mods="ignoreCSTransforms">
      <cs:styleClr val="0">
        <a:shade val="25000"/>
      </cs:styleClr>
    </cs:lnRef>
    <cs:fillRef idx="1">
      <a:schemeClr val="lt1"/>
    </cs:fillRef>
    <cs:effectRef idx="0"/>
    <cs:fontRef idx="minor">
      <a:schemeClr val="dk1"/>
    </cs:fontRef>
    <cs:spPr>
      <a:ln>
        <a:round/>
      </a:ln>
    </cs:spPr>
  </cs:upBar>
  <cs:valueAxis>
    <cs:lnRef idx="1">
      <a:schemeClr val="dk1">
        <a:tint val="75000"/>
      </a:schemeClr>
    </cs:lnRef>
    <cs:fillRef idx="0"/>
    <cs:effectRef idx="0"/>
    <cs:fontRef idx="minor">
      <a:schemeClr val="dk1"/>
    </cs:fontRef>
    <cs:spPr>
      <a:ln>
        <a:round/>
      </a:ln>
    </cs:spPr>
    <cs:defRPr sz="1000" kern="1200"/>
  </cs:valueAxis>
  <cs:wall>
    <cs:lnRef idx="0"/>
    <cs:fillRef idx="1" mods="ignoreCSTransforms">
      <cs:styleClr val="0">
        <a:tint val="20000"/>
      </cs:styleClr>
    </cs:fillRef>
    <cs:effectRef idx="0"/>
    <cs:fontRef idx="minor">
      <a:schemeClr val="dk1"/>
    </cs:fontRef>
  </cs:wall>
</cs:chartStyle>
</file>

<file path=ppt/charts/style15.xml><?xml version="1.0" encoding="utf-8"?>
<cs:chartStyle xmlns:cs="http://schemas.microsoft.com/office/drawing/2012/chartStyle" xmlns:a="http://schemas.openxmlformats.org/drawingml/2006/main" id="108">
  <cs:axisTitle>
    <cs:lnRef idx="0"/>
    <cs:fillRef idx="0"/>
    <cs:effectRef idx="0"/>
    <cs:fontRef idx="minor">
      <a:schemeClr val="tx1"/>
    </cs:fontRef>
    <cs:defRPr sz="1000" b="1" kern="1200"/>
  </cs:axisTitle>
  <cs:categoryAxis>
    <cs:lnRef idx="1">
      <a:schemeClr val="tx1">
        <a:tint val="75000"/>
      </a:schemeClr>
    </cs:lnRef>
    <cs:fillRef idx="0"/>
    <cs:effectRef idx="0"/>
    <cs:fontRef idx="minor">
      <a:schemeClr val="tx1"/>
    </cs:fontRef>
    <cs:spPr>
      <a:ln>
        <a:round/>
      </a:ln>
    </cs:spPr>
    <cs:defRPr sz="1000" kern="1200"/>
  </cs:categoryAxis>
  <cs:chartArea mods="allowNoFillOverride allowNoLineOverride">
    <cs:lnRef idx="1">
      <a:schemeClr val="tx1">
        <a:tint val="75000"/>
      </a:schemeClr>
    </cs:lnRef>
    <cs:fillRef idx="1">
      <a:schemeClr val="bg1"/>
    </cs:fillRef>
    <cs:effectRef idx="0"/>
    <cs:fontRef idx="minor">
      <a:schemeClr val="tx1"/>
    </cs:fontRef>
    <cs:spPr>
      <a:ln>
        <a:round/>
      </a:ln>
    </cs:spPr>
    <cs:defRPr sz="1000" kern="1200"/>
  </cs:chartArea>
  <cs:dataLabel>
    <cs:lnRef idx="0"/>
    <cs:fillRef idx="0"/>
    <cs:effectRef idx="0"/>
    <cs:fontRef idx="minor">
      <a:schemeClr val="tx1"/>
    </cs:fontRef>
    <cs:defRPr sz="1000" kern="1200"/>
  </cs:dataLabel>
  <cs:dataLabelCallout>
    <cs:lnRef idx="0"/>
    <cs:fillRef idx="0"/>
    <cs:effectRef idx="0"/>
    <cs:fontRef idx="minor">
      <a:schemeClr val="dk1"/>
    </cs:fontRef>
    <cs:spPr>
      <a:solidFill>
        <a:schemeClr val="lt1"/>
      </a:solidFill>
      <a:ln>
        <a:solidFill>
          <a:schemeClr val="dk1">
            <a:lumMod val="65000"/>
            <a:lumOff val="35000"/>
          </a:schemeClr>
        </a:solidFill>
      </a:ln>
    </cs:spPr>
    <cs:defRPr sz="1000" kern="1200"/>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1">
      <cs:styleClr val="auto"/>
    </cs:lnRef>
    <cs:lineWidthScale>3</cs:lineWidthScale>
    <cs:fillRef idx="0"/>
    <cs:effectRef idx="0"/>
    <cs:fontRef idx="minor">
      <a:schemeClr val="tx1"/>
    </cs:fontRef>
    <cs:spPr>
      <a:ln cap="rnd">
        <a:round/>
      </a:ln>
    </cs:spPr>
  </cs:dataPointLine>
  <cs:dataPointMarker>
    <cs:lnRef idx="1">
      <cs:styleClr val="auto"/>
    </cs:lnRef>
    <cs:fillRef idx="1">
      <cs:styleClr val="auto"/>
    </cs:fillRef>
    <cs:effectRef idx="0"/>
    <cs:fontRef idx="minor">
      <a:schemeClr val="tx1"/>
    </cs:fontRef>
    <cs:spPr>
      <a:ln>
        <a:round/>
      </a:ln>
    </cs:spPr>
  </cs:dataPointMarker>
  <cs:dataPointMarkerLayout/>
  <cs:dataPointWireframe>
    <cs:lnRef idx="1">
      <cs:styleClr val="auto"/>
    </cs:lnRef>
    <cs:fillRef idx="0"/>
    <cs:effectRef idx="0"/>
    <cs:fontRef idx="minor">
      <a:schemeClr val="tx1"/>
    </cs:fontRef>
    <cs:spPr>
      <a:ln>
        <a:round/>
      </a:ln>
    </cs:spPr>
  </cs:dataPointWireframe>
  <cs:dataTable>
    <cs:lnRef idx="1">
      <a:schemeClr val="tx1">
        <a:tint val="75000"/>
      </a:schemeClr>
    </cs:lnRef>
    <cs:fillRef idx="0"/>
    <cs:effectRef idx="0"/>
    <cs:fontRef idx="minor">
      <a:schemeClr val="tx1"/>
    </cs:fontRef>
    <cs:spPr>
      <a:ln>
        <a:round/>
      </a:ln>
    </cs:spPr>
    <cs:defRPr sz="1000" kern="1200"/>
  </cs:dataTable>
  <cs:downBar>
    <cs:lnRef idx="1">
      <a:schemeClr val="tx1"/>
    </cs:lnRef>
    <cs:fillRef idx="1" mods="ignoreCSTransforms">
      <cs:styleClr val="0">
        <a:shade val="25000"/>
      </cs:styleClr>
    </cs:fillRef>
    <cs:effectRef idx="0"/>
    <cs:fontRef idx="minor">
      <a:schemeClr val="tx1"/>
    </cs:fontRef>
    <cs:spPr>
      <a:ln>
        <a:round/>
      </a:ln>
    </cs:spPr>
  </cs:downBar>
  <cs:dropLine>
    <cs:lnRef idx="1">
      <a:schemeClr val="tx1"/>
    </cs:lnRef>
    <cs:fillRef idx="0"/>
    <cs:effectRef idx="0"/>
    <cs:fontRef idx="minor">
      <a:schemeClr val="tx1"/>
    </cs:fontRef>
    <cs:spPr>
      <a:ln>
        <a:round/>
      </a:ln>
    </cs:spPr>
  </cs:dropLine>
  <cs:errorBar>
    <cs:lnRef idx="1">
      <a:schemeClr val="tx1"/>
    </cs:lnRef>
    <cs:fillRef idx="1">
      <a:schemeClr val="tx1"/>
    </cs:fillRef>
    <cs:effectRef idx="0"/>
    <cs:fontRef idx="minor">
      <a:schemeClr val="tx1"/>
    </cs:fontRef>
    <cs:spPr>
      <a:ln>
        <a:round/>
      </a:ln>
    </cs:spPr>
  </cs:errorBar>
  <cs:floor>
    <cs:lnRef idx="1">
      <a:schemeClr val="tx1">
        <a:tint val="75000"/>
      </a:schemeClr>
    </cs:lnRef>
    <cs:fillRef idx="0"/>
    <cs:effectRef idx="0"/>
    <cs:fontRef idx="minor">
      <a:schemeClr val="tx1"/>
    </cs:fontRef>
    <cs:spPr>
      <a:ln>
        <a:round/>
      </a:ln>
    </cs:spPr>
  </cs:floor>
  <cs:gridlineMajor>
    <cs:lnRef idx="1">
      <a:schemeClr val="tx1">
        <a:tint val="75000"/>
      </a:schemeClr>
    </cs:lnRef>
    <cs:fillRef idx="0"/>
    <cs:effectRef idx="0"/>
    <cs:fontRef idx="minor">
      <a:schemeClr val="tx1"/>
    </cs:fontRef>
    <cs:spPr>
      <a:ln>
        <a:round/>
      </a:ln>
    </cs:spPr>
  </cs:gridlineMajor>
  <cs:gridlineMinor>
    <cs:lnRef idx="1">
      <a:schemeClr val="tx1">
        <a:tint val="50000"/>
      </a:schemeClr>
    </cs:lnRef>
    <cs:fillRef idx="0"/>
    <cs:effectRef idx="0"/>
    <cs:fontRef idx="minor">
      <a:schemeClr val="tx1"/>
    </cs:fontRef>
    <cs:spPr>
      <a:ln>
        <a:round/>
      </a:ln>
    </cs:spPr>
  </cs:gridlineMinor>
  <cs:hiLoLine>
    <cs:lnRef idx="1">
      <a:schemeClr val="tx1"/>
    </cs:lnRef>
    <cs:fillRef idx="0"/>
    <cs:effectRef idx="0"/>
    <cs:fontRef idx="minor">
      <a:schemeClr val="tx1"/>
    </cs:fontRef>
    <cs:spPr>
      <a:ln>
        <a:round/>
      </a:ln>
    </cs:spPr>
  </cs:hiLoLine>
  <cs:leaderLine>
    <cs:lnRef idx="1">
      <a:schemeClr val="tx1"/>
    </cs:lnRef>
    <cs:fillRef idx="0"/>
    <cs:effectRef idx="0"/>
    <cs:fontRef idx="minor">
      <a:schemeClr val="tx1"/>
    </cs:fontRef>
    <cs:spPr>
      <a:ln>
        <a:round/>
      </a:ln>
    </cs:spPr>
  </cs:leaderLine>
  <cs:legend>
    <cs:lnRef idx="0"/>
    <cs:fillRef idx="0"/>
    <cs:effectRef idx="0"/>
    <cs:fontRef idx="minor">
      <a:schemeClr val="tx1"/>
    </cs:fontRef>
    <cs:defRPr sz="1000" kern="1200"/>
  </cs:legend>
  <cs:plotArea mods="allowNoFillOverride allowNoLineOverride">
    <cs:lnRef idx="0"/>
    <cs:fillRef idx="1">
      <a:schemeClr val="bg1"/>
    </cs:fillRef>
    <cs:effectRef idx="0"/>
    <cs:fontRef idx="minor">
      <a:schemeClr val="tx1"/>
    </cs:fontRef>
  </cs:plotArea>
  <cs:plotArea3D>
    <cs:lnRef idx="0"/>
    <cs:fillRef idx="0"/>
    <cs:effectRef idx="0"/>
    <cs:fontRef idx="minor">
      <a:schemeClr val="tx1"/>
    </cs:fontRef>
  </cs:plotArea3D>
  <cs:seriesAxis>
    <cs:lnRef idx="1">
      <a:schemeClr val="tx1">
        <a:tint val="75000"/>
      </a:schemeClr>
    </cs:lnRef>
    <cs:fillRef idx="0"/>
    <cs:effectRef idx="0"/>
    <cs:fontRef idx="minor">
      <a:schemeClr val="tx1"/>
    </cs:fontRef>
    <cs:spPr>
      <a:ln>
        <a:round/>
      </a:ln>
    </cs:spPr>
    <cs:defRPr sz="1000" kern="1200"/>
  </cs:seriesAxis>
  <cs:seriesLine>
    <cs:lnRef idx="1">
      <a:schemeClr val="tx1"/>
    </cs:lnRef>
    <cs:fillRef idx="0"/>
    <cs:effectRef idx="0"/>
    <cs:fontRef idx="minor">
      <a:schemeClr val="tx1"/>
    </cs:fontRef>
    <cs:spPr>
      <a:ln>
        <a:round/>
      </a:ln>
    </cs:spPr>
  </cs:seriesLine>
  <cs:title>
    <cs:lnRef idx="0"/>
    <cs:fillRef idx="0"/>
    <cs:effectRef idx="0"/>
    <cs:fontRef idx="minor">
      <a:schemeClr val="tx1"/>
    </cs:fontRef>
    <cs:defRPr sz="1800" b="1" kern="1200"/>
  </cs:title>
  <cs:trendline>
    <cs:lnRef idx="1">
      <a:schemeClr val="tx1"/>
    </cs:lnRef>
    <cs:fillRef idx="0"/>
    <cs:effectRef idx="0"/>
    <cs:fontRef idx="minor">
      <a:schemeClr val="tx1"/>
    </cs:fontRef>
    <cs:spPr>
      <a:ln cap="rnd">
        <a:round/>
      </a:ln>
    </cs:spPr>
  </cs:trendline>
  <cs:trendlineLabel>
    <cs:lnRef idx="0"/>
    <cs:fillRef idx="0"/>
    <cs:effectRef idx="0"/>
    <cs:fontRef idx="minor">
      <a:schemeClr val="tx1"/>
    </cs:fontRef>
    <cs:defRPr sz="1000" kern="1200"/>
  </cs:trendlineLabel>
  <cs:upBar>
    <cs:lnRef idx="1">
      <a:schemeClr val="tx1"/>
    </cs:lnRef>
    <cs:fillRef idx="1" mods="ignoreCSTransforms">
      <cs:styleClr val="0">
        <a:tint val="25000"/>
      </cs:styleClr>
    </cs:fillRef>
    <cs:effectRef idx="0"/>
    <cs:fontRef idx="minor">
      <a:schemeClr val="tx1"/>
    </cs:fontRef>
    <cs:spPr>
      <a:ln>
        <a:round/>
      </a:ln>
    </cs:spPr>
  </cs:upBar>
  <cs:valueAxis>
    <cs:lnRef idx="1">
      <a:schemeClr val="tx1">
        <a:tint val="75000"/>
      </a:schemeClr>
    </cs:lnRef>
    <cs:fillRef idx="0"/>
    <cs:effectRef idx="0"/>
    <cs:fontRef idx="minor">
      <a:schemeClr val="tx1"/>
    </cs:fontRef>
    <cs:spPr>
      <a:ln>
        <a:round/>
      </a:ln>
    </cs:spPr>
    <cs:defRPr sz="1000" kern="1200"/>
  </cs:valueAxis>
  <cs:wall>
    <cs:lnRef idx="0"/>
    <cs:fillRef idx="0"/>
    <cs:effectRef idx="0"/>
    <cs:fontRef idx="minor">
      <a:schemeClr val="tx1"/>
    </cs:fontRef>
  </cs:wall>
</cs:chartStyle>
</file>

<file path=ppt/charts/style16.xml><?xml version="1.0" encoding="utf-8"?>
<cs:chartStyle xmlns:cs="http://schemas.microsoft.com/office/drawing/2012/chartStyle" xmlns:a="http://schemas.openxmlformats.org/drawingml/2006/main" id="139">
  <cs:axisTitle>
    <cs:lnRef idx="0"/>
    <cs:fillRef idx="0"/>
    <cs:effectRef idx="0"/>
    <cs:fontRef idx="minor">
      <a:schemeClr val="dk1"/>
    </cs:fontRef>
    <cs:defRPr sz="1000" b="1" kern="1200"/>
  </cs:axisTitle>
  <cs:categoryAxis>
    <cs:lnRef idx="1">
      <a:schemeClr val="dk1">
        <a:tint val="75000"/>
      </a:schemeClr>
    </cs:lnRef>
    <cs:fillRef idx="0"/>
    <cs:effectRef idx="0"/>
    <cs:fontRef idx="minor">
      <a:schemeClr val="dk1"/>
    </cs:fontRef>
    <cs:spPr>
      <a:ln>
        <a:round/>
      </a:ln>
    </cs:spPr>
    <cs:defRPr sz="1000" kern="1200"/>
  </cs:categoryAxis>
  <cs:chartArea>
    <cs:lnRef idx="1">
      <a:schemeClr val="dk1">
        <a:tint val="75000"/>
      </a:schemeClr>
    </cs:lnRef>
    <cs:fillRef idx="1">
      <a:schemeClr val="lt1"/>
    </cs:fillRef>
    <cs:effectRef idx="0"/>
    <cs:fontRef idx="minor">
      <a:schemeClr val="dk1"/>
    </cs:fontRef>
    <cs:spPr>
      <a:ln>
        <a:round/>
      </a:ln>
    </cs:spPr>
    <cs:defRPr sz="1000" kern="1200"/>
  </cs:chartArea>
  <cs:dataLabel>
    <cs:lnRef idx="0"/>
    <cs:fillRef idx="0"/>
    <cs:effectRef idx="0"/>
    <cs:fontRef idx="minor">
      <a:schemeClr val="dk1"/>
    </cs:fontRef>
    <cs:defRPr sz="1000" kern="1200"/>
  </cs:dataLabel>
  <cs:dataLabelCallout>
    <cs:lnRef idx="0"/>
    <cs:fillRef idx="0"/>
    <cs:effectRef idx="0"/>
    <cs:fontRef idx="minor">
      <a:schemeClr val="dk1"/>
    </cs:fontRef>
    <cs:spPr>
      <a:solidFill>
        <a:schemeClr val="lt1"/>
      </a:solidFill>
      <a:ln>
        <a:solidFill>
          <a:schemeClr val="dk1">
            <a:lumMod val="65000"/>
            <a:lumOff val="35000"/>
          </a:schemeClr>
        </a:solidFill>
      </a:ln>
    </cs:spPr>
    <cs:defRPr sz="1000" kern="1200"/>
  </cs:dataLabelCallout>
  <cs:dataPoint>
    <cs:lnRef idx="1" mods="ignoreCSTransforms">
      <cs:styleClr val="0">
        <a:shade val="50000"/>
      </cs:styleClr>
    </cs:lnRef>
    <cs:fillRef idx="1">
      <cs:styleClr val="auto"/>
    </cs:fillRef>
    <cs:effectRef idx="0"/>
    <cs:fontRef idx="minor">
      <a:schemeClr val="dk1"/>
    </cs:fontRef>
    <cs:spPr>
      <a:ln>
        <a:round/>
      </a:ln>
    </cs:spPr>
  </cs:dataPoint>
  <cs:dataPoint3D>
    <cs:lnRef idx="1" mods="ignoreCSTransforms">
      <cs:styleClr val="0">
        <a:shade val="50000"/>
      </cs:styleClr>
    </cs:lnRef>
    <cs:fillRef idx="1">
      <cs:styleClr val="auto"/>
    </cs:fillRef>
    <cs:effectRef idx="0"/>
    <cs:fontRef idx="minor">
      <a:schemeClr val="dk1"/>
    </cs:fontRef>
    <cs:spPr>
      <a:ln>
        <a:round/>
      </a:ln>
    </cs:spPr>
  </cs:dataPoint3D>
  <cs:dataPointLine>
    <cs:lnRef idx="1">
      <cs:styleClr val="auto"/>
    </cs:lnRef>
    <cs:lineWidthScale>5</cs:lineWidthScale>
    <cs:fillRef idx="0"/>
    <cs:effectRef idx="0"/>
    <cs:fontRef idx="minor">
      <a:schemeClr val="dk1"/>
    </cs:fontRef>
    <cs:spPr>
      <a:ln cap="rnd">
        <a:round/>
      </a:ln>
    </cs:spPr>
  </cs:dataPointLine>
  <cs:dataPointMarker>
    <cs:lnRef idx="1">
      <cs:styleClr val="auto"/>
    </cs:lnRef>
    <cs:fillRef idx="1">
      <cs:styleClr val="auto"/>
    </cs:fillRef>
    <cs:effectRef idx="0"/>
    <cs:fontRef idx="minor">
      <a:schemeClr val="dk1"/>
    </cs:fontRef>
    <cs:spPr>
      <a:ln>
        <a:round/>
      </a:ln>
    </cs:spPr>
  </cs:dataPointMarker>
  <cs:dataPointMarkerLayout/>
  <cs:dataPointWireframe>
    <cs:lnRef idx="1">
      <cs:styleClr val="auto"/>
    </cs:lnRef>
    <cs:fillRef idx="0"/>
    <cs:effectRef idx="0"/>
    <cs:fontRef idx="minor">
      <a:schemeClr val="dk1"/>
    </cs:fontRef>
    <cs:spPr>
      <a:ln>
        <a:round/>
      </a:ln>
    </cs:spPr>
  </cs:dataPointWireframe>
  <cs:dataTable>
    <cs:lnRef idx="1">
      <a:schemeClr val="dk1">
        <a:tint val="75000"/>
      </a:schemeClr>
    </cs:lnRef>
    <cs:fillRef idx="0"/>
    <cs:effectRef idx="0"/>
    <cs:fontRef idx="minor">
      <a:schemeClr val="dk1"/>
    </cs:fontRef>
    <cs:spPr>
      <a:ln>
        <a:round/>
      </a:ln>
    </cs:spPr>
    <cs:defRPr sz="1000" kern="1200"/>
  </cs:dataTable>
  <cs:downBar>
    <cs:lnRef idx="1" mods="ignoreCSTransforms">
      <cs:styleClr val="0">
        <a:shade val="25000"/>
      </cs:styleClr>
    </cs:lnRef>
    <cs:fillRef idx="1" mods="ignoreCSTransforms">
      <cs:styleClr val="0">
        <a:shade val="25000"/>
      </cs:styleClr>
    </cs:fillRef>
    <cs:effectRef idx="0"/>
    <cs:fontRef idx="minor">
      <a:schemeClr val="dk1"/>
    </cs:fontRef>
    <cs:spPr>
      <a:ln>
        <a:round/>
      </a:ln>
    </cs:spPr>
  </cs:downBar>
  <cs:dropLine>
    <cs:lnRef idx="1">
      <a:schemeClr val="dk1"/>
    </cs:lnRef>
    <cs:fillRef idx="0"/>
    <cs:effectRef idx="0"/>
    <cs:fontRef idx="minor">
      <a:schemeClr val="dk1"/>
    </cs:fontRef>
    <cs:spPr>
      <a:ln>
        <a:round/>
      </a:ln>
    </cs:spPr>
  </cs:dropLine>
  <cs:errorBar>
    <cs:lnRef idx="1">
      <a:schemeClr val="dk1"/>
    </cs:lnRef>
    <cs:fillRef idx="1">
      <a:schemeClr val="dk1"/>
    </cs:fillRef>
    <cs:effectRef idx="0"/>
    <cs:fontRef idx="minor">
      <a:schemeClr val="dk1"/>
    </cs:fontRef>
    <cs:spPr>
      <a:ln>
        <a:round/>
      </a:ln>
    </cs:spPr>
  </cs:errorBar>
  <cs:floor>
    <cs:lnRef idx="1">
      <a:schemeClr val="dk1">
        <a:tint val="75000"/>
      </a:schemeClr>
    </cs:lnRef>
    <cs:fillRef idx="1" mods="ignoreCSTransforms">
      <cs:styleClr val="0">
        <a:tint val="20000"/>
      </cs:styleClr>
    </cs:fillRef>
    <cs:effectRef idx="0"/>
    <cs:fontRef idx="minor">
      <a:schemeClr val="dk1"/>
    </cs:fontRef>
    <cs:spPr>
      <a:ln>
        <a:round/>
      </a:ln>
    </cs:spPr>
  </cs:floor>
  <cs:gridlineMajor>
    <cs:lnRef idx="1">
      <a:schemeClr val="dk1">
        <a:tint val="75000"/>
      </a:schemeClr>
    </cs:lnRef>
    <cs:fillRef idx="0"/>
    <cs:effectRef idx="0"/>
    <cs:fontRef idx="minor">
      <a:schemeClr val="dk1"/>
    </cs:fontRef>
    <cs:spPr>
      <a:ln>
        <a:round/>
      </a:ln>
    </cs:spPr>
  </cs:gridlineMajor>
  <cs:gridlineMinor>
    <cs:lnRef idx="1">
      <a:schemeClr val="dk1">
        <a:tint val="50000"/>
      </a:schemeClr>
    </cs:lnRef>
    <cs:fillRef idx="0"/>
    <cs:effectRef idx="0"/>
    <cs:fontRef idx="minor">
      <a:schemeClr val="dk1"/>
    </cs:fontRef>
    <cs:spPr>
      <a:ln>
        <a:round/>
      </a:ln>
    </cs:spPr>
  </cs:gridlineMinor>
  <cs:hiLoLine>
    <cs:lnRef idx="1">
      <a:schemeClr val="dk1"/>
    </cs:lnRef>
    <cs:fillRef idx="0"/>
    <cs:effectRef idx="0"/>
    <cs:fontRef idx="minor">
      <a:schemeClr val="dk1"/>
    </cs:fontRef>
    <cs:spPr>
      <a:ln>
        <a:round/>
      </a:ln>
    </cs:spPr>
  </cs:hiLoLine>
  <cs:leaderLine>
    <cs:lnRef idx="1">
      <a:schemeClr val="dk1"/>
    </cs:lnRef>
    <cs:fillRef idx="0"/>
    <cs:effectRef idx="0"/>
    <cs:fontRef idx="minor">
      <a:schemeClr val="dk1"/>
    </cs:fontRef>
    <cs:spPr>
      <a:ln>
        <a:round/>
      </a:ln>
    </cs:spPr>
  </cs:leaderLine>
  <cs:legend>
    <cs:lnRef idx="0"/>
    <cs:fillRef idx="0"/>
    <cs:effectRef idx="0"/>
    <cs:fontRef idx="minor">
      <a:schemeClr val="dk1"/>
    </cs:fontRef>
    <cs:defRPr sz="1000" kern="1200"/>
  </cs:legend>
  <cs:plotArea>
    <cs:lnRef idx="0"/>
    <cs:fillRef idx="1" mods="ignoreCSTransforms">
      <cs:styleClr val="0">
        <a:tint val="20000"/>
      </cs:styleClr>
    </cs:fillRef>
    <cs:effectRef idx="0"/>
    <cs:fontRef idx="minor">
      <a:schemeClr val="dk1"/>
    </cs:fontRef>
  </cs:plotArea>
  <cs:plotArea3D>
    <cs:lnRef idx="0"/>
    <cs:fillRef idx="0"/>
    <cs:effectRef idx="0"/>
    <cs:fontRef idx="minor">
      <a:schemeClr val="dk1"/>
    </cs:fontRef>
  </cs:plotArea3D>
  <cs:seriesAxis>
    <cs:lnRef idx="1">
      <a:schemeClr val="dk1">
        <a:tint val="75000"/>
      </a:schemeClr>
    </cs:lnRef>
    <cs:fillRef idx="0"/>
    <cs:effectRef idx="0"/>
    <cs:fontRef idx="minor">
      <a:schemeClr val="dk1"/>
    </cs:fontRef>
    <cs:spPr>
      <a:ln>
        <a:round/>
      </a:ln>
    </cs:spPr>
    <cs:defRPr sz="1000" kern="1200"/>
  </cs:seriesAxis>
  <cs:seriesLine>
    <cs:lnRef idx="1">
      <a:schemeClr val="dk1"/>
    </cs:lnRef>
    <cs:fillRef idx="0"/>
    <cs:effectRef idx="0"/>
    <cs:fontRef idx="minor">
      <a:schemeClr val="dk1"/>
    </cs:fontRef>
    <cs:spPr>
      <a:ln>
        <a:round/>
      </a:ln>
    </cs:spPr>
  </cs:seriesLine>
  <cs:title>
    <cs:lnRef idx="0"/>
    <cs:fillRef idx="0"/>
    <cs:effectRef idx="0"/>
    <cs:fontRef idx="minor">
      <a:schemeClr val="dk1"/>
    </cs:fontRef>
    <cs:defRPr sz="1800" b="1" kern="1200"/>
  </cs:title>
  <cs:trendline>
    <cs:lnRef idx="1">
      <a:schemeClr val="dk1"/>
    </cs:lnRef>
    <cs:fillRef idx="0"/>
    <cs:effectRef idx="0"/>
    <cs:fontRef idx="minor">
      <a:schemeClr val="dk1"/>
    </cs:fontRef>
    <cs:spPr>
      <a:ln cap="rnd">
        <a:round/>
      </a:ln>
    </cs:spPr>
  </cs:trendline>
  <cs:trendlineLabel>
    <cs:lnRef idx="0"/>
    <cs:fillRef idx="0"/>
    <cs:effectRef idx="0"/>
    <cs:fontRef idx="minor">
      <a:schemeClr val="dk1"/>
    </cs:fontRef>
    <cs:defRPr sz="1000" kern="1200"/>
  </cs:trendlineLabel>
  <cs:upBar>
    <cs:lnRef idx="1" mods="ignoreCSTransforms">
      <cs:styleClr val="0">
        <a:shade val="25000"/>
      </cs:styleClr>
    </cs:lnRef>
    <cs:fillRef idx="1">
      <a:schemeClr val="lt1"/>
    </cs:fillRef>
    <cs:effectRef idx="0"/>
    <cs:fontRef idx="minor">
      <a:schemeClr val="dk1"/>
    </cs:fontRef>
    <cs:spPr>
      <a:ln>
        <a:round/>
      </a:ln>
    </cs:spPr>
  </cs:upBar>
  <cs:valueAxis>
    <cs:lnRef idx="1">
      <a:schemeClr val="dk1">
        <a:tint val="75000"/>
      </a:schemeClr>
    </cs:lnRef>
    <cs:fillRef idx="0"/>
    <cs:effectRef idx="0"/>
    <cs:fontRef idx="minor">
      <a:schemeClr val="dk1"/>
    </cs:fontRef>
    <cs:spPr>
      <a:ln>
        <a:round/>
      </a:ln>
    </cs:spPr>
    <cs:defRPr sz="1000" kern="1200"/>
  </cs:valueAxis>
  <cs:wall>
    <cs:lnRef idx="0"/>
    <cs:fillRef idx="1" mods="ignoreCSTransforms">
      <cs:styleClr val="0">
        <a:tint val="20000"/>
      </cs:styleClr>
    </cs:fillRef>
    <cs:effectRef idx="0"/>
    <cs:fontRef idx="minor">
      <a:schemeClr val="dk1"/>
    </cs:fontRef>
  </cs:wall>
</cs:chartStyle>
</file>

<file path=ppt/charts/style17.xml><?xml version="1.0" encoding="utf-8"?>
<cs:chartStyle xmlns:cs="http://schemas.microsoft.com/office/drawing/2012/chartStyle" xmlns:a="http://schemas.openxmlformats.org/drawingml/2006/main" id="137">
  <cs:axisTitle>
    <cs:lnRef idx="0"/>
    <cs:fillRef idx="0"/>
    <cs:effectRef idx="0"/>
    <cs:fontRef idx="minor">
      <a:schemeClr val="dk1"/>
    </cs:fontRef>
    <cs:defRPr sz="1000" b="1" kern="1200"/>
  </cs:axisTitle>
  <cs:categoryAxis>
    <cs:lnRef idx="1">
      <a:schemeClr val="dk1">
        <a:tint val="75000"/>
      </a:schemeClr>
    </cs:lnRef>
    <cs:fillRef idx="0"/>
    <cs:effectRef idx="0"/>
    <cs:fontRef idx="minor">
      <a:schemeClr val="dk1"/>
    </cs:fontRef>
    <cs:spPr>
      <a:ln>
        <a:round/>
      </a:ln>
    </cs:spPr>
    <cs:defRPr sz="1000" kern="1200"/>
  </cs:categoryAxis>
  <cs:chartArea>
    <cs:lnRef idx="1">
      <a:schemeClr val="dk1">
        <a:tint val="75000"/>
      </a:schemeClr>
    </cs:lnRef>
    <cs:fillRef idx="1">
      <a:schemeClr val="lt1"/>
    </cs:fillRef>
    <cs:effectRef idx="0"/>
    <cs:fontRef idx="minor">
      <a:schemeClr val="dk1"/>
    </cs:fontRef>
    <cs:spPr>
      <a:ln>
        <a:round/>
      </a:ln>
    </cs:spPr>
    <cs:defRPr sz="1000" kern="1200"/>
  </cs:chartArea>
  <cs:dataLabel>
    <cs:lnRef idx="0"/>
    <cs:fillRef idx="0"/>
    <cs:effectRef idx="0"/>
    <cs:fontRef idx="minor">
      <a:schemeClr val="dk1"/>
    </cs:fontRef>
    <cs:defRPr sz="1000" kern="1200"/>
  </cs:dataLabel>
  <cs:dataLabelCallout>
    <cs:lnRef idx="0"/>
    <cs:fillRef idx="0"/>
    <cs:effectRef idx="0"/>
    <cs:fontRef idx="minor">
      <a:schemeClr val="dk1"/>
    </cs:fontRef>
    <cs:spPr>
      <a:solidFill>
        <a:schemeClr val="lt1"/>
      </a:solidFill>
      <a:ln>
        <a:solidFill>
          <a:schemeClr val="dk1">
            <a:lumMod val="65000"/>
            <a:lumOff val="35000"/>
          </a:schemeClr>
        </a:solidFill>
      </a:ln>
    </cs:spPr>
    <cs:defRPr sz="1000" kern="1200"/>
  </cs:dataLabelCallout>
  <cs:dataPoint>
    <cs:lnRef idx="1" mods="ignoreCSTransforms">
      <cs:styleClr val="0">
        <a:shade val="50000"/>
      </cs:styleClr>
    </cs:lnRef>
    <cs:fillRef idx="1">
      <cs:styleClr val="auto"/>
    </cs:fillRef>
    <cs:effectRef idx="0"/>
    <cs:fontRef idx="minor">
      <a:schemeClr val="dk1"/>
    </cs:fontRef>
    <cs:spPr>
      <a:ln>
        <a:round/>
      </a:ln>
    </cs:spPr>
  </cs:dataPoint>
  <cs:dataPoint3D>
    <cs:lnRef idx="1" mods="ignoreCSTransforms">
      <cs:styleClr val="0">
        <a:shade val="50000"/>
      </cs:styleClr>
    </cs:lnRef>
    <cs:fillRef idx="1">
      <cs:styleClr val="auto"/>
    </cs:fillRef>
    <cs:effectRef idx="0"/>
    <cs:fontRef idx="minor">
      <a:schemeClr val="dk1"/>
    </cs:fontRef>
    <cs:spPr>
      <a:ln>
        <a:round/>
      </a:ln>
    </cs:spPr>
  </cs:dataPoint3D>
  <cs:dataPointLine>
    <cs:lnRef idx="1">
      <cs:styleClr val="auto"/>
    </cs:lnRef>
    <cs:lineWidthScale>5</cs:lineWidthScale>
    <cs:fillRef idx="0"/>
    <cs:effectRef idx="0"/>
    <cs:fontRef idx="minor">
      <a:schemeClr val="dk1"/>
    </cs:fontRef>
    <cs:spPr>
      <a:ln cap="rnd">
        <a:round/>
      </a:ln>
    </cs:spPr>
  </cs:dataPointLine>
  <cs:dataPointMarker>
    <cs:lnRef idx="1">
      <cs:styleClr val="auto"/>
    </cs:lnRef>
    <cs:fillRef idx="1">
      <cs:styleClr val="auto"/>
    </cs:fillRef>
    <cs:effectRef idx="0"/>
    <cs:fontRef idx="minor">
      <a:schemeClr val="dk1"/>
    </cs:fontRef>
    <cs:spPr>
      <a:ln>
        <a:round/>
      </a:ln>
    </cs:spPr>
  </cs:dataPointMarker>
  <cs:dataPointMarkerLayout/>
  <cs:dataPointWireframe>
    <cs:lnRef idx="1">
      <cs:styleClr val="auto"/>
    </cs:lnRef>
    <cs:fillRef idx="0"/>
    <cs:effectRef idx="0"/>
    <cs:fontRef idx="minor">
      <a:schemeClr val="dk1"/>
    </cs:fontRef>
    <cs:spPr>
      <a:ln>
        <a:round/>
      </a:ln>
    </cs:spPr>
  </cs:dataPointWireframe>
  <cs:dataTable>
    <cs:lnRef idx="1">
      <a:schemeClr val="dk1">
        <a:tint val="75000"/>
      </a:schemeClr>
    </cs:lnRef>
    <cs:fillRef idx="0"/>
    <cs:effectRef idx="0"/>
    <cs:fontRef idx="minor">
      <a:schemeClr val="dk1"/>
    </cs:fontRef>
    <cs:spPr>
      <a:ln>
        <a:round/>
      </a:ln>
    </cs:spPr>
    <cs:defRPr sz="1000" kern="1200"/>
  </cs:dataTable>
  <cs:downBar>
    <cs:lnRef idx="1" mods="ignoreCSTransforms">
      <cs:styleClr val="0">
        <a:shade val="25000"/>
      </cs:styleClr>
    </cs:lnRef>
    <cs:fillRef idx="1" mods="ignoreCSTransforms">
      <cs:styleClr val="0">
        <a:shade val="25000"/>
      </cs:styleClr>
    </cs:fillRef>
    <cs:effectRef idx="0"/>
    <cs:fontRef idx="minor">
      <a:schemeClr val="dk1"/>
    </cs:fontRef>
    <cs:spPr>
      <a:ln>
        <a:round/>
      </a:ln>
    </cs:spPr>
  </cs:downBar>
  <cs:dropLine>
    <cs:lnRef idx="1">
      <a:schemeClr val="dk1"/>
    </cs:lnRef>
    <cs:fillRef idx="0"/>
    <cs:effectRef idx="0"/>
    <cs:fontRef idx="minor">
      <a:schemeClr val="dk1"/>
    </cs:fontRef>
    <cs:spPr>
      <a:ln>
        <a:round/>
      </a:ln>
    </cs:spPr>
  </cs:dropLine>
  <cs:errorBar>
    <cs:lnRef idx="1">
      <a:schemeClr val="dk1"/>
    </cs:lnRef>
    <cs:fillRef idx="1">
      <a:schemeClr val="dk1"/>
    </cs:fillRef>
    <cs:effectRef idx="0"/>
    <cs:fontRef idx="minor">
      <a:schemeClr val="dk1"/>
    </cs:fontRef>
    <cs:spPr>
      <a:ln>
        <a:round/>
      </a:ln>
    </cs:spPr>
  </cs:errorBar>
  <cs:floor>
    <cs:lnRef idx="1">
      <a:schemeClr val="dk1">
        <a:tint val="75000"/>
      </a:schemeClr>
    </cs:lnRef>
    <cs:fillRef idx="1" mods="ignoreCSTransforms">
      <cs:styleClr val="0">
        <a:tint val="20000"/>
      </cs:styleClr>
    </cs:fillRef>
    <cs:effectRef idx="0"/>
    <cs:fontRef idx="minor">
      <a:schemeClr val="dk1"/>
    </cs:fontRef>
    <cs:spPr>
      <a:ln>
        <a:round/>
      </a:ln>
    </cs:spPr>
  </cs:floor>
  <cs:gridlineMajor>
    <cs:lnRef idx="1">
      <a:schemeClr val="dk1">
        <a:tint val="75000"/>
      </a:schemeClr>
    </cs:lnRef>
    <cs:fillRef idx="0"/>
    <cs:effectRef idx="0"/>
    <cs:fontRef idx="minor">
      <a:schemeClr val="dk1"/>
    </cs:fontRef>
    <cs:spPr>
      <a:ln>
        <a:round/>
      </a:ln>
    </cs:spPr>
  </cs:gridlineMajor>
  <cs:gridlineMinor>
    <cs:lnRef idx="1">
      <a:schemeClr val="dk1">
        <a:tint val="50000"/>
      </a:schemeClr>
    </cs:lnRef>
    <cs:fillRef idx="0"/>
    <cs:effectRef idx="0"/>
    <cs:fontRef idx="minor">
      <a:schemeClr val="dk1"/>
    </cs:fontRef>
    <cs:spPr>
      <a:ln>
        <a:round/>
      </a:ln>
    </cs:spPr>
  </cs:gridlineMinor>
  <cs:hiLoLine>
    <cs:lnRef idx="1">
      <a:schemeClr val="dk1"/>
    </cs:lnRef>
    <cs:fillRef idx="0"/>
    <cs:effectRef idx="0"/>
    <cs:fontRef idx="minor">
      <a:schemeClr val="dk1"/>
    </cs:fontRef>
    <cs:spPr>
      <a:ln>
        <a:round/>
      </a:ln>
    </cs:spPr>
  </cs:hiLoLine>
  <cs:leaderLine>
    <cs:lnRef idx="1">
      <a:schemeClr val="dk1"/>
    </cs:lnRef>
    <cs:fillRef idx="0"/>
    <cs:effectRef idx="0"/>
    <cs:fontRef idx="minor">
      <a:schemeClr val="dk1"/>
    </cs:fontRef>
    <cs:spPr>
      <a:ln>
        <a:round/>
      </a:ln>
    </cs:spPr>
  </cs:leaderLine>
  <cs:legend>
    <cs:lnRef idx="0"/>
    <cs:fillRef idx="0"/>
    <cs:effectRef idx="0"/>
    <cs:fontRef idx="minor">
      <a:schemeClr val="dk1"/>
    </cs:fontRef>
    <cs:defRPr sz="1000" kern="1200"/>
  </cs:legend>
  <cs:plotArea>
    <cs:lnRef idx="0"/>
    <cs:fillRef idx="1" mods="ignoreCSTransforms">
      <cs:styleClr val="0">
        <a:tint val="20000"/>
      </cs:styleClr>
    </cs:fillRef>
    <cs:effectRef idx="0"/>
    <cs:fontRef idx="minor">
      <a:schemeClr val="dk1"/>
    </cs:fontRef>
  </cs:plotArea>
  <cs:plotArea3D>
    <cs:lnRef idx="0"/>
    <cs:fillRef idx="0"/>
    <cs:effectRef idx="0"/>
    <cs:fontRef idx="minor">
      <a:schemeClr val="dk1"/>
    </cs:fontRef>
  </cs:plotArea3D>
  <cs:seriesAxis>
    <cs:lnRef idx="1">
      <a:schemeClr val="dk1">
        <a:tint val="75000"/>
      </a:schemeClr>
    </cs:lnRef>
    <cs:fillRef idx="0"/>
    <cs:effectRef idx="0"/>
    <cs:fontRef idx="minor">
      <a:schemeClr val="dk1"/>
    </cs:fontRef>
    <cs:spPr>
      <a:ln>
        <a:round/>
      </a:ln>
    </cs:spPr>
    <cs:defRPr sz="1000" kern="1200"/>
  </cs:seriesAxis>
  <cs:seriesLine>
    <cs:lnRef idx="1">
      <a:schemeClr val="dk1"/>
    </cs:lnRef>
    <cs:fillRef idx="0"/>
    <cs:effectRef idx="0"/>
    <cs:fontRef idx="minor">
      <a:schemeClr val="dk1"/>
    </cs:fontRef>
    <cs:spPr>
      <a:ln>
        <a:round/>
      </a:ln>
    </cs:spPr>
  </cs:seriesLine>
  <cs:title>
    <cs:lnRef idx="0"/>
    <cs:fillRef idx="0"/>
    <cs:effectRef idx="0"/>
    <cs:fontRef idx="minor">
      <a:schemeClr val="dk1"/>
    </cs:fontRef>
    <cs:defRPr sz="1800" b="1" kern="1200"/>
  </cs:title>
  <cs:trendline>
    <cs:lnRef idx="1">
      <a:schemeClr val="dk1"/>
    </cs:lnRef>
    <cs:fillRef idx="0"/>
    <cs:effectRef idx="0"/>
    <cs:fontRef idx="minor">
      <a:schemeClr val="dk1"/>
    </cs:fontRef>
    <cs:spPr>
      <a:ln cap="rnd">
        <a:round/>
      </a:ln>
    </cs:spPr>
  </cs:trendline>
  <cs:trendlineLabel>
    <cs:lnRef idx="0"/>
    <cs:fillRef idx="0"/>
    <cs:effectRef idx="0"/>
    <cs:fontRef idx="minor">
      <a:schemeClr val="dk1"/>
    </cs:fontRef>
    <cs:defRPr sz="1000" kern="1200"/>
  </cs:trendlineLabel>
  <cs:upBar>
    <cs:lnRef idx="1" mods="ignoreCSTransforms">
      <cs:styleClr val="0">
        <a:shade val="25000"/>
      </cs:styleClr>
    </cs:lnRef>
    <cs:fillRef idx="1">
      <a:schemeClr val="lt1"/>
    </cs:fillRef>
    <cs:effectRef idx="0"/>
    <cs:fontRef idx="minor">
      <a:schemeClr val="dk1"/>
    </cs:fontRef>
    <cs:spPr>
      <a:ln>
        <a:round/>
      </a:ln>
    </cs:spPr>
  </cs:upBar>
  <cs:valueAxis>
    <cs:lnRef idx="1">
      <a:schemeClr val="dk1">
        <a:tint val="75000"/>
      </a:schemeClr>
    </cs:lnRef>
    <cs:fillRef idx="0"/>
    <cs:effectRef idx="0"/>
    <cs:fontRef idx="minor">
      <a:schemeClr val="dk1"/>
    </cs:fontRef>
    <cs:spPr>
      <a:ln>
        <a:round/>
      </a:ln>
    </cs:spPr>
    <cs:defRPr sz="1000" kern="1200"/>
  </cs:valueAxis>
  <cs:wall>
    <cs:lnRef idx="0"/>
    <cs:fillRef idx="1" mods="ignoreCSTransforms">
      <cs:styleClr val="0">
        <a:tint val="20000"/>
      </cs:styleClr>
    </cs:fillRef>
    <cs:effectRef idx="0"/>
    <cs:fontRef idx="minor">
      <a:schemeClr val="dk1"/>
    </cs:fontRef>
  </cs:wall>
</cs:chartStyle>
</file>

<file path=ppt/charts/style18.xml><?xml version="1.0" encoding="utf-8"?>
<cs:chartStyle xmlns:cs="http://schemas.microsoft.com/office/drawing/2012/chartStyle" xmlns:a="http://schemas.openxmlformats.org/drawingml/2006/main" id="108">
  <cs:axisTitle>
    <cs:lnRef idx="0"/>
    <cs:fillRef idx="0"/>
    <cs:effectRef idx="0"/>
    <cs:fontRef idx="minor">
      <a:schemeClr val="tx1"/>
    </cs:fontRef>
    <cs:defRPr sz="1000" b="1" kern="1200"/>
  </cs:axisTitle>
  <cs:categoryAxis>
    <cs:lnRef idx="1">
      <a:schemeClr val="tx1">
        <a:tint val="75000"/>
      </a:schemeClr>
    </cs:lnRef>
    <cs:fillRef idx="0"/>
    <cs:effectRef idx="0"/>
    <cs:fontRef idx="minor">
      <a:schemeClr val="tx1"/>
    </cs:fontRef>
    <cs:spPr>
      <a:ln>
        <a:round/>
      </a:ln>
    </cs:spPr>
    <cs:defRPr sz="1000" kern="1200"/>
  </cs:categoryAxis>
  <cs:chartArea mods="allowNoFillOverride allowNoLineOverride">
    <cs:lnRef idx="1">
      <a:schemeClr val="tx1">
        <a:tint val="75000"/>
      </a:schemeClr>
    </cs:lnRef>
    <cs:fillRef idx="1">
      <a:schemeClr val="bg1"/>
    </cs:fillRef>
    <cs:effectRef idx="0"/>
    <cs:fontRef idx="minor">
      <a:schemeClr val="tx1"/>
    </cs:fontRef>
    <cs:spPr>
      <a:ln>
        <a:round/>
      </a:ln>
    </cs:spPr>
    <cs:defRPr sz="1000" kern="1200"/>
  </cs:chartArea>
  <cs:dataLabel>
    <cs:lnRef idx="0"/>
    <cs:fillRef idx="0"/>
    <cs:effectRef idx="0"/>
    <cs:fontRef idx="minor">
      <a:schemeClr val="tx1"/>
    </cs:fontRef>
    <cs:defRPr sz="1000" kern="1200"/>
  </cs:dataLabel>
  <cs:dataLabelCallout>
    <cs:lnRef idx="0"/>
    <cs:fillRef idx="0"/>
    <cs:effectRef idx="0"/>
    <cs:fontRef idx="minor">
      <a:schemeClr val="dk1"/>
    </cs:fontRef>
    <cs:spPr>
      <a:solidFill>
        <a:schemeClr val="lt1"/>
      </a:solidFill>
      <a:ln>
        <a:solidFill>
          <a:schemeClr val="dk1">
            <a:lumMod val="65000"/>
            <a:lumOff val="35000"/>
          </a:schemeClr>
        </a:solidFill>
      </a:ln>
    </cs:spPr>
    <cs:defRPr sz="1000" kern="1200"/>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1">
      <cs:styleClr val="auto"/>
    </cs:lnRef>
    <cs:lineWidthScale>3</cs:lineWidthScale>
    <cs:fillRef idx="0"/>
    <cs:effectRef idx="0"/>
    <cs:fontRef idx="minor">
      <a:schemeClr val="tx1"/>
    </cs:fontRef>
    <cs:spPr>
      <a:ln cap="rnd">
        <a:round/>
      </a:ln>
    </cs:spPr>
  </cs:dataPointLine>
  <cs:dataPointMarker>
    <cs:lnRef idx="1">
      <cs:styleClr val="auto"/>
    </cs:lnRef>
    <cs:fillRef idx="1">
      <cs:styleClr val="auto"/>
    </cs:fillRef>
    <cs:effectRef idx="0"/>
    <cs:fontRef idx="minor">
      <a:schemeClr val="tx1"/>
    </cs:fontRef>
    <cs:spPr>
      <a:ln>
        <a:round/>
      </a:ln>
    </cs:spPr>
  </cs:dataPointMarker>
  <cs:dataPointMarkerLayout/>
  <cs:dataPointWireframe>
    <cs:lnRef idx="1">
      <cs:styleClr val="auto"/>
    </cs:lnRef>
    <cs:fillRef idx="0"/>
    <cs:effectRef idx="0"/>
    <cs:fontRef idx="minor">
      <a:schemeClr val="tx1"/>
    </cs:fontRef>
    <cs:spPr>
      <a:ln>
        <a:round/>
      </a:ln>
    </cs:spPr>
  </cs:dataPointWireframe>
  <cs:dataTable>
    <cs:lnRef idx="1">
      <a:schemeClr val="tx1">
        <a:tint val="75000"/>
      </a:schemeClr>
    </cs:lnRef>
    <cs:fillRef idx="0"/>
    <cs:effectRef idx="0"/>
    <cs:fontRef idx="minor">
      <a:schemeClr val="tx1"/>
    </cs:fontRef>
    <cs:spPr>
      <a:ln>
        <a:round/>
      </a:ln>
    </cs:spPr>
    <cs:defRPr sz="1000" kern="1200"/>
  </cs:dataTable>
  <cs:downBar>
    <cs:lnRef idx="1">
      <a:schemeClr val="tx1"/>
    </cs:lnRef>
    <cs:fillRef idx="1" mods="ignoreCSTransforms">
      <cs:styleClr val="0">
        <a:shade val="25000"/>
      </cs:styleClr>
    </cs:fillRef>
    <cs:effectRef idx="0"/>
    <cs:fontRef idx="minor">
      <a:schemeClr val="tx1"/>
    </cs:fontRef>
    <cs:spPr>
      <a:ln>
        <a:round/>
      </a:ln>
    </cs:spPr>
  </cs:downBar>
  <cs:dropLine>
    <cs:lnRef idx="1">
      <a:schemeClr val="tx1"/>
    </cs:lnRef>
    <cs:fillRef idx="0"/>
    <cs:effectRef idx="0"/>
    <cs:fontRef idx="minor">
      <a:schemeClr val="tx1"/>
    </cs:fontRef>
    <cs:spPr>
      <a:ln>
        <a:round/>
      </a:ln>
    </cs:spPr>
  </cs:dropLine>
  <cs:errorBar>
    <cs:lnRef idx="1">
      <a:schemeClr val="tx1"/>
    </cs:lnRef>
    <cs:fillRef idx="1">
      <a:schemeClr val="tx1"/>
    </cs:fillRef>
    <cs:effectRef idx="0"/>
    <cs:fontRef idx="minor">
      <a:schemeClr val="tx1"/>
    </cs:fontRef>
    <cs:spPr>
      <a:ln>
        <a:round/>
      </a:ln>
    </cs:spPr>
  </cs:errorBar>
  <cs:floor>
    <cs:lnRef idx="1">
      <a:schemeClr val="tx1">
        <a:tint val="75000"/>
      </a:schemeClr>
    </cs:lnRef>
    <cs:fillRef idx="0"/>
    <cs:effectRef idx="0"/>
    <cs:fontRef idx="minor">
      <a:schemeClr val="tx1"/>
    </cs:fontRef>
    <cs:spPr>
      <a:ln>
        <a:round/>
      </a:ln>
    </cs:spPr>
  </cs:floor>
  <cs:gridlineMajor>
    <cs:lnRef idx="1">
      <a:schemeClr val="tx1">
        <a:tint val="75000"/>
      </a:schemeClr>
    </cs:lnRef>
    <cs:fillRef idx="0"/>
    <cs:effectRef idx="0"/>
    <cs:fontRef idx="minor">
      <a:schemeClr val="tx1"/>
    </cs:fontRef>
    <cs:spPr>
      <a:ln>
        <a:round/>
      </a:ln>
    </cs:spPr>
  </cs:gridlineMajor>
  <cs:gridlineMinor>
    <cs:lnRef idx="1">
      <a:schemeClr val="tx1">
        <a:tint val="50000"/>
      </a:schemeClr>
    </cs:lnRef>
    <cs:fillRef idx="0"/>
    <cs:effectRef idx="0"/>
    <cs:fontRef idx="minor">
      <a:schemeClr val="tx1"/>
    </cs:fontRef>
    <cs:spPr>
      <a:ln>
        <a:round/>
      </a:ln>
    </cs:spPr>
  </cs:gridlineMinor>
  <cs:hiLoLine>
    <cs:lnRef idx="1">
      <a:schemeClr val="tx1"/>
    </cs:lnRef>
    <cs:fillRef idx="0"/>
    <cs:effectRef idx="0"/>
    <cs:fontRef idx="minor">
      <a:schemeClr val="tx1"/>
    </cs:fontRef>
    <cs:spPr>
      <a:ln>
        <a:round/>
      </a:ln>
    </cs:spPr>
  </cs:hiLoLine>
  <cs:leaderLine>
    <cs:lnRef idx="1">
      <a:schemeClr val="tx1"/>
    </cs:lnRef>
    <cs:fillRef idx="0"/>
    <cs:effectRef idx="0"/>
    <cs:fontRef idx="minor">
      <a:schemeClr val="tx1"/>
    </cs:fontRef>
    <cs:spPr>
      <a:ln>
        <a:round/>
      </a:ln>
    </cs:spPr>
  </cs:leaderLine>
  <cs:legend>
    <cs:lnRef idx="0"/>
    <cs:fillRef idx="0"/>
    <cs:effectRef idx="0"/>
    <cs:fontRef idx="minor">
      <a:schemeClr val="tx1"/>
    </cs:fontRef>
    <cs:defRPr sz="1000" kern="1200"/>
  </cs:legend>
  <cs:plotArea mods="allowNoFillOverride allowNoLineOverride">
    <cs:lnRef idx="0"/>
    <cs:fillRef idx="1">
      <a:schemeClr val="bg1"/>
    </cs:fillRef>
    <cs:effectRef idx="0"/>
    <cs:fontRef idx="minor">
      <a:schemeClr val="tx1"/>
    </cs:fontRef>
  </cs:plotArea>
  <cs:plotArea3D>
    <cs:lnRef idx="0"/>
    <cs:fillRef idx="0"/>
    <cs:effectRef idx="0"/>
    <cs:fontRef idx="minor">
      <a:schemeClr val="tx1"/>
    </cs:fontRef>
  </cs:plotArea3D>
  <cs:seriesAxis>
    <cs:lnRef idx="1">
      <a:schemeClr val="tx1">
        <a:tint val="75000"/>
      </a:schemeClr>
    </cs:lnRef>
    <cs:fillRef idx="0"/>
    <cs:effectRef idx="0"/>
    <cs:fontRef idx="minor">
      <a:schemeClr val="tx1"/>
    </cs:fontRef>
    <cs:spPr>
      <a:ln>
        <a:round/>
      </a:ln>
    </cs:spPr>
    <cs:defRPr sz="1000" kern="1200"/>
  </cs:seriesAxis>
  <cs:seriesLine>
    <cs:lnRef idx="1">
      <a:schemeClr val="tx1"/>
    </cs:lnRef>
    <cs:fillRef idx="0"/>
    <cs:effectRef idx="0"/>
    <cs:fontRef idx="minor">
      <a:schemeClr val="tx1"/>
    </cs:fontRef>
    <cs:spPr>
      <a:ln>
        <a:round/>
      </a:ln>
    </cs:spPr>
  </cs:seriesLine>
  <cs:title>
    <cs:lnRef idx="0"/>
    <cs:fillRef idx="0"/>
    <cs:effectRef idx="0"/>
    <cs:fontRef idx="minor">
      <a:schemeClr val="tx1"/>
    </cs:fontRef>
    <cs:defRPr sz="1800" b="1" kern="1200"/>
  </cs:title>
  <cs:trendline>
    <cs:lnRef idx="1">
      <a:schemeClr val="tx1"/>
    </cs:lnRef>
    <cs:fillRef idx="0"/>
    <cs:effectRef idx="0"/>
    <cs:fontRef idx="minor">
      <a:schemeClr val="tx1"/>
    </cs:fontRef>
    <cs:spPr>
      <a:ln cap="rnd">
        <a:round/>
      </a:ln>
    </cs:spPr>
  </cs:trendline>
  <cs:trendlineLabel>
    <cs:lnRef idx="0"/>
    <cs:fillRef idx="0"/>
    <cs:effectRef idx="0"/>
    <cs:fontRef idx="minor">
      <a:schemeClr val="tx1"/>
    </cs:fontRef>
    <cs:defRPr sz="1000" kern="1200"/>
  </cs:trendlineLabel>
  <cs:upBar>
    <cs:lnRef idx="1">
      <a:schemeClr val="tx1"/>
    </cs:lnRef>
    <cs:fillRef idx="1" mods="ignoreCSTransforms">
      <cs:styleClr val="0">
        <a:tint val="25000"/>
      </cs:styleClr>
    </cs:fillRef>
    <cs:effectRef idx="0"/>
    <cs:fontRef idx="minor">
      <a:schemeClr val="tx1"/>
    </cs:fontRef>
    <cs:spPr>
      <a:ln>
        <a:round/>
      </a:ln>
    </cs:spPr>
  </cs:upBar>
  <cs:valueAxis>
    <cs:lnRef idx="1">
      <a:schemeClr val="tx1">
        <a:tint val="75000"/>
      </a:schemeClr>
    </cs:lnRef>
    <cs:fillRef idx="0"/>
    <cs:effectRef idx="0"/>
    <cs:fontRef idx="minor">
      <a:schemeClr val="tx1"/>
    </cs:fontRef>
    <cs:spPr>
      <a:ln>
        <a:round/>
      </a:ln>
    </cs:spPr>
    <cs:defRPr sz="1000" kern="1200"/>
  </cs:valueAxis>
  <cs:wall>
    <cs:lnRef idx="0"/>
    <cs:fillRef idx="0"/>
    <cs:effectRef idx="0"/>
    <cs:fontRef idx="minor">
      <a:schemeClr val="tx1"/>
    </cs:fontRef>
  </cs:wall>
</cs:chartStyle>
</file>

<file path=ppt/charts/style19.xml><?xml version="1.0" encoding="utf-8"?>
<cs:chartStyle xmlns:cs="http://schemas.microsoft.com/office/drawing/2012/chartStyle" xmlns:a="http://schemas.openxmlformats.org/drawingml/2006/main" id="139">
  <cs:axisTitle>
    <cs:lnRef idx="0"/>
    <cs:fillRef idx="0"/>
    <cs:effectRef idx="0"/>
    <cs:fontRef idx="minor">
      <a:schemeClr val="dk1"/>
    </cs:fontRef>
    <cs:defRPr sz="1000" b="1" kern="1200"/>
  </cs:axisTitle>
  <cs:categoryAxis>
    <cs:lnRef idx="1">
      <a:schemeClr val="dk1">
        <a:tint val="75000"/>
      </a:schemeClr>
    </cs:lnRef>
    <cs:fillRef idx="0"/>
    <cs:effectRef idx="0"/>
    <cs:fontRef idx="minor">
      <a:schemeClr val="dk1"/>
    </cs:fontRef>
    <cs:spPr>
      <a:ln>
        <a:round/>
      </a:ln>
    </cs:spPr>
    <cs:defRPr sz="1000" kern="1200"/>
  </cs:categoryAxis>
  <cs:chartArea>
    <cs:lnRef idx="1">
      <a:schemeClr val="dk1">
        <a:tint val="75000"/>
      </a:schemeClr>
    </cs:lnRef>
    <cs:fillRef idx="1">
      <a:schemeClr val="lt1"/>
    </cs:fillRef>
    <cs:effectRef idx="0"/>
    <cs:fontRef idx="minor">
      <a:schemeClr val="dk1"/>
    </cs:fontRef>
    <cs:spPr>
      <a:ln>
        <a:round/>
      </a:ln>
    </cs:spPr>
    <cs:defRPr sz="1000" kern="1200"/>
  </cs:chartArea>
  <cs:dataLabel>
    <cs:lnRef idx="0"/>
    <cs:fillRef idx="0"/>
    <cs:effectRef idx="0"/>
    <cs:fontRef idx="minor">
      <a:schemeClr val="dk1"/>
    </cs:fontRef>
    <cs:defRPr sz="1000" kern="1200"/>
  </cs:dataLabel>
  <cs:dataLabelCallout>
    <cs:lnRef idx="0"/>
    <cs:fillRef idx="0"/>
    <cs:effectRef idx="0"/>
    <cs:fontRef idx="minor">
      <a:schemeClr val="dk1"/>
    </cs:fontRef>
    <cs:spPr>
      <a:solidFill>
        <a:schemeClr val="lt1"/>
      </a:solidFill>
      <a:ln>
        <a:solidFill>
          <a:schemeClr val="dk1">
            <a:lumMod val="65000"/>
            <a:lumOff val="35000"/>
          </a:schemeClr>
        </a:solidFill>
      </a:ln>
    </cs:spPr>
    <cs:defRPr sz="1000" kern="1200"/>
  </cs:dataLabelCallout>
  <cs:dataPoint>
    <cs:lnRef idx="1" mods="ignoreCSTransforms">
      <cs:styleClr val="0">
        <a:shade val="50000"/>
      </cs:styleClr>
    </cs:lnRef>
    <cs:fillRef idx="1">
      <cs:styleClr val="auto"/>
    </cs:fillRef>
    <cs:effectRef idx="0"/>
    <cs:fontRef idx="minor">
      <a:schemeClr val="dk1"/>
    </cs:fontRef>
    <cs:spPr>
      <a:ln>
        <a:round/>
      </a:ln>
    </cs:spPr>
  </cs:dataPoint>
  <cs:dataPoint3D>
    <cs:lnRef idx="1" mods="ignoreCSTransforms">
      <cs:styleClr val="0">
        <a:shade val="50000"/>
      </cs:styleClr>
    </cs:lnRef>
    <cs:fillRef idx="1">
      <cs:styleClr val="auto"/>
    </cs:fillRef>
    <cs:effectRef idx="0"/>
    <cs:fontRef idx="minor">
      <a:schemeClr val="dk1"/>
    </cs:fontRef>
    <cs:spPr>
      <a:ln>
        <a:round/>
      </a:ln>
    </cs:spPr>
  </cs:dataPoint3D>
  <cs:dataPointLine>
    <cs:lnRef idx="1">
      <cs:styleClr val="auto"/>
    </cs:lnRef>
    <cs:lineWidthScale>5</cs:lineWidthScale>
    <cs:fillRef idx="0"/>
    <cs:effectRef idx="0"/>
    <cs:fontRef idx="minor">
      <a:schemeClr val="dk1"/>
    </cs:fontRef>
    <cs:spPr>
      <a:ln cap="rnd">
        <a:round/>
      </a:ln>
    </cs:spPr>
  </cs:dataPointLine>
  <cs:dataPointMarker>
    <cs:lnRef idx="1">
      <cs:styleClr val="auto"/>
    </cs:lnRef>
    <cs:fillRef idx="1">
      <cs:styleClr val="auto"/>
    </cs:fillRef>
    <cs:effectRef idx="0"/>
    <cs:fontRef idx="minor">
      <a:schemeClr val="dk1"/>
    </cs:fontRef>
    <cs:spPr>
      <a:ln>
        <a:round/>
      </a:ln>
    </cs:spPr>
  </cs:dataPointMarker>
  <cs:dataPointMarkerLayout/>
  <cs:dataPointWireframe>
    <cs:lnRef idx="1">
      <cs:styleClr val="auto"/>
    </cs:lnRef>
    <cs:fillRef idx="0"/>
    <cs:effectRef idx="0"/>
    <cs:fontRef idx="minor">
      <a:schemeClr val="dk1"/>
    </cs:fontRef>
    <cs:spPr>
      <a:ln>
        <a:round/>
      </a:ln>
    </cs:spPr>
  </cs:dataPointWireframe>
  <cs:dataTable>
    <cs:lnRef idx="1">
      <a:schemeClr val="dk1">
        <a:tint val="75000"/>
      </a:schemeClr>
    </cs:lnRef>
    <cs:fillRef idx="0"/>
    <cs:effectRef idx="0"/>
    <cs:fontRef idx="minor">
      <a:schemeClr val="dk1"/>
    </cs:fontRef>
    <cs:spPr>
      <a:ln>
        <a:round/>
      </a:ln>
    </cs:spPr>
    <cs:defRPr sz="1000" kern="1200"/>
  </cs:dataTable>
  <cs:downBar>
    <cs:lnRef idx="1" mods="ignoreCSTransforms">
      <cs:styleClr val="0">
        <a:shade val="25000"/>
      </cs:styleClr>
    </cs:lnRef>
    <cs:fillRef idx="1" mods="ignoreCSTransforms">
      <cs:styleClr val="0">
        <a:shade val="25000"/>
      </cs:styleClr>
    </cs:fillRef>
    <cs:effectRef idx="0"/>
    <cs:fontRef idx="minor">
      <a:schemeClr val="dk1"/>
    </cs:fontRef>
    <cs:spPr>
      <a:ln>
        <a:round/>
      </a:ln>
    </cs:spPr>
  </cs:downBar>
  <cs:dropLine>
    <cs:lnRef idx="1">
      <a:schemeClr val="dk1"/>
    </cs:lnRef>
    <cs:fillRef idx="0"/>
    <cs:effectRef idx="0"/>
    <cs:fontRef idx="minor">
      <a:schemeClr val="dk1"/>
    </cs:fontRef>
    <cs:spPr>
      <a:ln>
        <a:round/>
      </a:ln>
    </cs:spPr>
  </cs:dropLine>
  <cs:errorBar>
    <cs:lnRef idx="1">
      <a:schemeClr val="dk1"/>
    </cs:lnRef>
    <cs:fillRef idx="1">
      <a:schemeClr val="dk1"/>
    </cs:fillRef>
    <cs:effectRef idx="0"/>
    <cs:fontRef idx="minor">
      <a:schemeClr val="dk1"/>
    </cs:fontRef>
    <cs:spPr>
      <a:ln>
        <a:round/>
      </a:ln>
    </cs:spPr>
  </cs:errorBar>
  <cs:floor>
    <cs:lnRef idx="1">
      <a:schemeClr val="dk1">
        <a:tint val="75000"/>
      </a:schemeClr>
    </cs:lnRef>
    <cs:fillRef idx="1" mods="ignoreCSTransforms">
      <cs:styleClr val="0">
        <a:tint val="20000"/>
      </cs:styleClr>
    </cs:fillRef>
    <cs:effectRef idx="0"/>
    <cs:fontRef idx="minor">
      <a:schemeClr val="dk1"/>
    </cs:fontRef>
    <cs:spPr>
      <a:ln>
        <a:round/>
      </a:ln>
    </cs:spPr>
  </cs:floor>
  <cs:gridlineMajor>
    <cs:lnRef idx="1">
      <a:schemeClr val="dk1">
        <a:tint val="75000"/>
      </a:schemeClr>
    </cs:lnRef>
    <cs:fillRef idx="0"/>
    <cs:effectRef idx="0"/>
    <cs:fontRef idx="minor">
      <a:schemeClr val="dk1"/>
    </cs:fontRef>
    <cs:spPr>
      <a:ln>
        <a:round/>
      </a:ln>
    </cs:spPr>
  </cs:gridlineMajor>
  <cs:gridlineMinor>
    <cs:lnRef idx="1">
      <a:schemeClr val="dk1">
        <a:tint val="50000"/>
      </a:schemeClr>
    </cs:lnRef>
    <cs:fillRef idx="0"/>
    <cs:effectRef idx="0"/>
    <cs:fontRef idx="minor">
      <a:schemeClr val="dk1"/>
    </cs:fontRef>
    <cs:spPr>
      <a:ln>
        <a:round/>
      </a:ln>
    </cs:spPr>
  </cs:gridlineMinor>
  <cs:hiLoLine>
    <cs:lnRef idx="1">
      <a:schemeClr val="dk1"/>
    </cs:lnRef>
    <cs:fillRef idx="0"/>
    <cs:effectRef idx="0"/>
    <cs:fontRef idx="minor">
      <a:schemeClr val="dk1"/>
    </cs:fontRef>
    <cs:spPr>
      <a:ln>
        <a:round/>
      </a:ln>
    </cs:spPr>
  </cs:hiLoLine>
  <cs:leaderLine>
    <cs:lnRef idx="1">
      <a:schemeClr val="dk1"/>
    </cs:lnRef>
    <cs:fillRef idx="0"/>
    <cs:effectRef idx="0"/>
    <cs:fontRef idx="minor">
      <a:schemeClr val="dk1"/>
    </cs:fontRef>
    <cs:spPr>
      <a:ln>
        <a:round/>
      </a:ln>
    </cs:spPr>
  </cs:leaderLine>
  <cs:legend>
    <cs:lnRef idx="0"/>
    <cs:fillRef idx="0"/>
    <cs:effectRef idx="0"/>
    <cs:fontRef idx="minor">
      <a:schemeClr val="dk1"/>
    </cs:fontRef>
    <cs:defRPr sz="1000" kern="1200"/>
  </cs:legend>
  <cs:plotArea>
    <cs:lnRef idx="0"/>
    <cs:fillRef idx="1" mods="ignoreCSTransforms">
      <cs:styleClr val="0">
        <a:tint val="20000"/>
      </cs:styleClr>
    </cs:fillRef>
    <cs:effectRef idx="0"/>
    <cs:fontRef idx="minor">
      <a:schemeClr val="dk1"/>
    </cs:fontRef>
  </cs:plotArea>
  <cs:plotArea3D>
    <cs:lnRef idx="0"/>
    <cs:fillRef idx="0"/>
    <cs:effectRef idx="0"/>
    <cs:fontRef idx="minor">
      <a:schemeClr val="dk1"/>
    </cs:fontRef>
  </cs:plotArea3D>
  <cs:seriesAxis>
    <cs:lnRef idx="1">
      <a:schemeClr val="dk1">
        <a:tint val="75000"/>
      </a:schemeClr>
    </cs:lnRef>
    <cs:fillRef idx="0"/>
    <cs:effectRef idx="0"/>
    <cs:fontRef idx="minor">
      <a:schemeClr val="dk1"/>
    </cs:fontRef>
    <cs:spPr>
      <a:ln>
        <a:round/>
      </a:ln>
    </cs:spPr>
    <cs:defRPr sz="1000" kern="1200"/>
  </cs:seriesAxis>
  <cs:seriesLine>
    <cs:lnRef idx="1">
      <a:schemeClr val="dk1"/>
    </cs:lnRef>
    <cs:fillRef idx="0"/>
    <cs:effectRef idx="0"/>
    <cs:fontRef idx="minor">
      <a:schemeClr val="dk1"/>
    </cs:fontRef>
    <cs:spPr>
      <a:ln>
        <a:round/>
      </a:ln>
    </cs:spPr>
  </cs:seriesLine>
  <cs:title>
    <cs:lnRef idx="0"/>
    <cs:fillRef idx="0"/>
    <cs:effectRef idx="0"/>
    <cs:fontRef idx="minor">
      <a:schemeClr val="dk1"/>
    </cs:fontRef>
    <cs:defRPr sz="1800" b="1" kern="1200"/>
  </cs:title>
  <cs:trendline>
    <cs:lnRef idx="1">
      <a:schemeClr val="dk1"/>
    </cs:lnRef>
    <cs:fillRef idx="0"/>
    <cs:effectRef idx="0"/>
    <cs:fontRef idx="minor">
      <a:schemeClr val="dk1"/>
    </cs:fontRef>
    <cs:spPr>
      <a:ln cap="rnd">
        <a:round/>
      </a:ln>
    </cs:spPr>
  </cs:trendline>
  <cs:trendlineLabel>
    <cs:lnRef idx="0"/>
    <cs:fillRef idx="0"/>
    <cs:effectRef idx="0"/>
    <cs:fontRef idx="minor">
      <a:schemeClr val="dk1"/>
    </cs:fontRef>
    <cs:defRPr sz="1000" kern="1200"/>
  </cs:trendlineLabel>
  <cs:upBar>
    <cs:lnRef idx="1" mods="ignoreCSTransforms">
      <cs:styleClr val="0">
        <a:shade val="25000"/>
      </cs:styleClr>
    </cs:lnRef>
    <cs:fillRef idx="1">
      <a:schemeClr val="lt1"/>
    </cs:fillRef>
    <cs:effectRef idx="0"/>
    <cs:fontRef idx="minor">
      <a:schemeClr val="dk1"/>
    </cs:fontRef>
    <cs:spPr>
      <a:ln>
        <a:round/>
      </a:ln>
    </cs:spPr>
  </cs:upBar>
  <cs:valueAxis>
    <cs:lnRef idx="1">
      <a:schemeClr val="dk1">
        <a:tint val="75000"/>
      </a:schemeClr>
    </cs:lnRef>
    <cs:fillRef idx="0"/>
    <cs:effectRef idx="0"/>
    <cs:fontRef idx="minor">
      <a:schemeClr val="dk1"/>
    </cs:fontRef>
    <cs:spPr>
      <a:ln>
        <a:round/>
      </a:ln>
    </cs:spPr>
    <cs:defRPr sz="1000" kern="1200"/>
  </cs:valueAxis>
  <cs:wall>
    <cs:lnRef idx="0"/>
    <cs:fillRef idx="1" mods="ignoreCSTransforms">
      <cs:styleClr val="0">
        <a:tint val="20000"/>
      </cs:styleClr>
    </cs:fillRef>
    <cs:effectRef idx="0"/>
    <cs:fontRef idx="minor">
      <a:schemeClr val="dk1"/>
    </cs:fontRef>
  </cs:wall>
</cs:chartStyle>
</file>

<file path=ppt/charts/style20.xml><?xml version="1.0" encoding="utf-8"?>
<cs:chartStyle xmlns:cs="http://schemas.microsoft.com/office/drawing/2012/chartStyle" xmlns:a="http://schemas.openxmlformats.org/drawingml/2006/main" id="137">
  <cs:axisTitle>
    <cs:lnRef idx="0"/>
    <cs:fillRef idx="0"/>
    <cs:effectRef idx="0"/>
    <cs:fontRef idx="minor">
      <a:schemeClr val="dk1"/>
    </cs:fontRef>
    <cs:defRPr sz="1000" b="1" kern="1200"/>
  </cs:axisTitle>
  <cs:categoryAxis>
    <cs:lnRef idx="1">
      <a:schemeClr val="dk1">
        <a:tint val="75000"/>
      </a:schemeClr>
    </cs:lnRef>
    <cs:fillRef idx="0"/>
    <cs:effectRef idx="0"/>
    <cs:fontRef idx="minor">
      <a:schemeClr val="dk1"/>
    </cs:fontRef>
    <cs:spPr>
      <a:ln>
        <a:round/>
      </a:ln>
    </cs:spPr>
    <cs:defRPr sz="1000" kern="1200"/>
  </cs:categoryAxis>
  <cs:chartArea>
    <cs:lnRef idx="1">
      <a:schemeClr val="dk1">
        <a:tint val="75000"/>
      </a:schemeClr>
    </cs:lnRef>
    <cs:fillRef idx="1">
      <a:schemeClr val="lt1"/>
    </cs:fillRef>
    <cs:effectRef idx="0"/>
    <cs:fontRef idx="minor">
      <a:schemeClr val="dk1"/>
    </cs:fontRef>
    <cs:spPr>
      <a:ln>
        <a:round/>
      </a:ln>
    </cs:spPr>
    <cs:defRPr sz="1000" kern="1200"/>
  </cs:chartArea>
  <cs:dataLabel>
    <cs:lnRef idx="0"/>
    <cs:fillRef idx="0"/>
    <cs:effectRef idx="0"/>
    <cs:fontRef idx="minor">
      <a:schemeClr val="dk1"/>
    </cs:fontRef>
    <cs:defRPr sz="1000" kern="1200"/>
  </cs:dataLabel>
  <cs:dataLabelCallout>
    <cs:lnRef idx="0"/>
    <cs:fillRef idx="0"/>
    <cs:effectRef idx="0"/>
    <cs:fontRef idx="minor">
      <a:schemeClr val="dk1"/>
    </cs:fontRef>
    <cs:spPr>
      <a:solidFill>
        <a:schemeClr val="lt1"/>
      </a:solidFill>
      <a:ln>
        <a:solidFill>
          <a:schemeClr val="dk1">
            <a:lumMod val="65000"/>
            <a:lumOff val="35000"/>
          </a:schemeClr>
        </a:solidFill>
      </a:ln>
    </cs:spPr>
    <cs:defRPr sz="1000" kern="1200"/>
  </cs:dataLabelCallout>
  <cs:dataPoint>
    <cs:lnRef idx="1" mods="ignoreCSTransforms">
      <cs:styleClr val="0">
        <a:shade val="50000"/>
      </cs:styleClr>
    </cs:lnRef>
    <cs:fillRef idx="1">
      <cs:styleClr val="auto"/>
    </cs:fillRef>
    <cs:effectRef idx="0"/>
    <cs:fontRef idx="minor">
      <a:schemeClr val="dk1"/>
    </cs:fontRef>
    <cs:spPr>
      <a:ln>
        <a:round/>
      </a:ln>
    </cs:spPr>
  </cs:dataPoint>
  <cs:dataPoint3D>
    <cs:lnRef idx="1" mods="ignoreCSTransforms">
      <cs:styleClr val="0">
        <a:shade val="50000"/>
      </cs:styleClr>
    </cs:lnRef>
    <cs:fillRef idx="1">
      <cs:styleClr val="auto"/>
    </cs:fillRef>
    <cs:effectRef idx="0"/>
    <cs:fontRef idx="minor">
      <a:schemeClr val="dk1"/>
    </cs:fontRef>
    <cs:spPr>
      <a:ln>
        <a:round/>
      </a:ln>
    </cs:spPr>
  </cs:dataPoint3D>
  <cs:dataPointLine>
    <cs:lnRef idx="1">
      <cs:styleClr val="auto"/>
    </cs:lnRef>
    <cs:lineWidthScale>5</cs:lineWidthScale>
    <cs:fillRef idx="0"/>
    <cs:effectRef idx="0"/>
    <cs:fontRef idx="minor">
      <a:schemeClr val="dk1"/>
    </cs:fontRef>
    <cs:spPr>
      <a:ln cap="rnd">
        <a:round/>
      </a:ln>
    </cs:spPr>
  </cs:dataPointLine>
  <cs:dataPointMarker>
    <cs:lnRef idx="1">
      <cs:styleClr val="auto"/>
    </cs:lnRef>
    <cs:fillRef idx="1">
      <cs:styleClr val="auto"/>
    </cs:fillRef>
    <cs:effectRef idx="0"/>
    <cs:fontRef idx="minor">
      <a:schemeClr val="dk1"/>
    </cs:fontRef>
    <cs:spPr>
      <a:ln>
        <a:round/>
      </a:ln>
    </cs:spPr>
  </cs:dataPointMarker>
  <cs:dataPointMarkerLayout/>
  <cs:dataPointWireframe>
    <cs:lnRef idx="1">
      <cs:styleClr val="auto"/>
    </cs:lnRef>
    <cs:fillRef idx="0"/>
    <cs:effectRef idx="0"/>
    <cs:fontRef idx="minor">
      <a:schemeClr val="dk1"/>
    </cs:fontRef>
    <cs:spPr>
      <a:ln>
        <a:round/>
      </a:ln>
    </cs:spPr>
  </cs:dataPointWireframe>
  <cs:dataTable>
    <cs:lnRef idx="1">
      <a:schemeClr val="dk1">
        <a:tint val="75000"/>
      </a:schemeClr>
    </cs:lnRef>
    <cs:fillRef idx="0"/>
    <cs:effectRef idx="0"/>
    <cs:fontRef idx="minor">
      <a:schemeClr val="dk1"/>
    </cs:fontRef>
    <cs:spPr>
      <a:ln>
        <a:round/>
      </a:ln>
    </cs:spPr>
    <cs:defRPr sz="1000" kern="1200"/>
  </cs:dataTable>
  <cs:downBar>
    <cs:lnRef idx="1" mods="ignoreCSTransforms">
      <cs:styleClr val="0">
        <a:shade val="25000"/>
      </cs:styleClr>
    </cs:lnRef>
    <cs:fillRef idx="1" mods="ignoreCSTransforms">
      <cs:styleClr val="0">
        <a:shade val="25000"/>
      </cs:styleClr>
    </cs:fillRef>
    <cs:effectRef idx="0"/>
    <cs:fontRef idx="minor">
      <a:schemeClr val="dk1"/>
    </cs:fontRef>
    <cs:spPr>
      <a:ln>
        <a:round/>
      </a:ln>
    </cs:spPr>
  </cs:downBar>
  <cs:dropLine>
    <cs:lnRef idx="1">
      <a:schemeClr val="dk1"/>
    </cs:lnRef>
    <cs:fillRef idx="0"/>
    <cs:effectRef idx="0"/>
    <cs:fontRef idx="minor">
      <a:schemeClr val="dk1"/>
    </cs:fontRef>
    <cs:spPr>
      <a:ln>
        <a:round/>
      </a:ln>
    </cs:spPr>
  </cs:dropLine>
  <cs:errorBar>
    <cs:lnRef idx="1">
      <a:schemeClr val="dk1"/>
    </cs:lnRef>
    <cs:fillRef idx="1">
      <a:schemeClr val="dk1"/>
    </cs:fillRef>
    <cs:effectRef idx="0"/>
    <cs:fontRef idx="minor">
      <a:schemeClr val="dk1"/>
    </cs:fontRef>
    <cs:spPr>
      <a:ln>
        <a:round/>
      </a:ln>
    </cs:spPr>
  </cs:errorBar>
  <cs:floor>
    <cs:lnRef idx="1">
      <a:schemeClr val="dk1">
        <a:tint val="75000"/>
      </a:schemeClr>
    </cs:lnRef>
    <cs:fillRef idx="1" mods="ignoreCSTransforms">
      <cs:styleClr val="0">
        <a:tint val="20000"/>
      </cs:styleClr>
    </cs:fillRef>
    <cs:effectRef idx="0"/>
    <cs:fontRef idx="minor">
      <a:schemeClr val="dk1"/>
    </cs:fontRef>
    <cs:spPr>
      <a:ln>
        <a:round/>
      </a:ln>
    </cs:spPr>
  </cs:floor>
  <cs:gridlineMajor>
    <cs:lnRef idx="1">
      <a:schemeClr val="dk1">
        <a:tint val="75000"/>
      </a:schemeClr>
    </cs:lnRef>
    <cs:fillRef idx="0"/>
    <cs:effectRef idx="0"/>
    <cs:fontRef idx="minor">
      <a:schemeClr val="dk1"/>
    </cs:fontRef>
    <cs:spPr>
      <a:ln>
        <a:round/>
      </a:ln>
    </cs:spPr>
  </cs:gridlineMajor>
  <cs:gridlineMinor>
    <cs:lnRef idx="1">
      <a:schemeClr val="dk1">
        <a:tint val="50000"/>
      </a:schemeClr>
    </cs:lnRef>
    <cs:fillRef idx="0"/>
    <cs:effectRef idx="0"/>
    <cs:fontRef idx="minor">
      <a:schemeClr val="dk1"/>
    </cs:fontRef>
    <cs:spPr>
      <a:ln>
        <a:round/>
      </a:ln>
    </cs:spPr>
  </cs:gridlineMinor>
  <cs:hiLoLine>
    <cs:lnRef idx="1">
      <a:schemeClr val="dk1"/>
    </cs:lnRef>
    <cs:fillRef idx="0"/>
    <cs:effectRef idx="0"/>
    <cs:fontRef idx="minor">
      <a:schemeClr val="dk1"/>
    </cs:fontRef>
    <cs:spPr>
      <a:ln>
        <a:round/>
      </a:ln>
    </cs:spPr>
  </cs:hiLoLine>
  <cs:leaderLine>
    <cs:lnRef idx="1">
      <a:schemeClr val="dk1"/>
    </cs:lnRef>
    <cs:fillRef idx="0"/>
    <cs:effectRef idx="0"/>
    <cs:fontRef idx="minor">
      <a:schemeClr val="dk1"/>
    </cs:fontRef>
    <cs:spPr>
      <a:ln>
        <a:round/>
      </a:ln>
    </cs:spPr>
  </cs:leaderLine>
  <cs:legend>
    <cs:lnRef idx="0"/>
    <cs:fillRef idx="0"/>
    <cs:effectRef idx="0"/>
    <cs:fontRef idx="minor">
      <a:schemeClr val="dk1"/>
    </cs:fontRef>
    <cs:defRPr sz="1000" kern="1200"/>
  </cs:legend>
  <cs:plotArea>
    <cs:lnRef idx="0"/>
    <cs:fillRef idx="1" mods="ignoreCSTransforms">
      <cs:styleClr val="0">
        <a:tint val="20000"/>
      </cs:styleClr>
    </cs:fillRef>
    <cs:effectRef idx="0"/>
    <cs:fontRef idx="minor">
      <a:schemeClr val="dk1"/>
    </cs:fontRef>
  </cs:plotArea>
  <cs:plotArea3D>
    <cs:lnRef idx="0"/>
    <cs:fillRef idx="0"/>
    <cs:effectRef idx="0"/>
    <cs:fontRef idx="minor">
      <a:schemeClr val="dk1"/>
    </cs:fontRef>
  </cs:plotArea3D>
  <cs:seriesAxis>
    <cs:lnRef idx="1">
      <a:schemeClr val="dk1">
        <a:tint val="75000"/>
      </a:schemeClr>
    </cs:lnRef>
    <cs:fillRef idx="0"/>
    <cs:effectRef idx="0"/>
    <cs:fontRef idx="minor">
      <a:schemeClr val="dk1"/>
    </cs:fontRef>
    <cs:spPr>
      <a:ln>
        <a:round/>
      </a:ln>
    </cs:spPr>
    <cs:defRPr sz="1000" kern="1200"/>
  </cs:seriesAxis>
  <cs:seriesLine>
    <cs:lnRef idx="1">
      <a:schemeClr val="dk1"/>
    </cs:lnRef>
    <cs:fillRef idx="0"/>
    <cs:effectRef idx="0"/>
    <cs:fontRef idx="minor">
      <a:schemeClr val="dk1"/>
    </cs:fontRef>
    <cs:spPr>
      <a:ln>
        <a:round/>
      </a:ln>
    </cs:spPr>
  </cs:seriesLine>
  <cs:title>
    <cs:lnRef idx="0"/>
    <cs:fillRef idx="0"/>
    <cs:effectRef idx="0"/>
    <cs:fontRef idx="minor">
      <a:schemeClr val="dk1"/>
    </cs:fontRef>
    <cs:defRPr sz="1800" b="1" kern="1200"/>
  </cs:title>
  <cs:trendline>
    <cs:lnRef idx="1">
      <a:schemeClr val="dk1"/>
    </cs:lnRef>
    <cs:fillRef idx="0"/>
    <cs:effectRef idx="0"/>
    <cs:fontRef idx="minor">
      <a:schemeClr val="dk1"/>
    </cs:fontRef>
    <cs:spPr>
      <a:ln cap="rnd">
        <a:round/>
      </a:ln>
    </cs:spPr>
  </cs:trendline>
  <cs:trendlineLabel>
    <cs:lnRef idx="0"/>
    <cs:fillRef idx="0"/>
    <cs:effectRef idx="0"/>
    <cs:fontRef idx="minor">
      <a:schemeClr val="dk1"/>
    </cs:fontRef>
    <cs:defRPr sz="1000" kern="1200"/>
  </cs:trendlineLabel>
  <cs:upBar>
    <cs:lnRef idx="1" mods="ignoreCSTransforms">
      <cs:styleClr val="0">
        <a:shade val="25000"/>
      </cs:styleClr>
    </cs:lnRef>
    <cs:fillRef idx="1">
      <a:schemeClr val="lt1"/>
    </cs:fillRef>
    <cs:effectRef idx="0"/>
    <cs:fontRef idx="minor">
      <a:schemeClr val="dk1"/>
    </cs:fontRef>
    <cs:spPr>
      <a:ln>
        <a:round/>
      </a:ln>
    </cs:spPr>
  </cs:upBar>
  <cs:valueAxis>
    <cs:lnRef idx="1">
      <a:schemeClr val="dk1">
        <a:tint val="75000"/>
      </a:schemeClr>
    </cs:lnRef>
    <cs:fillRef idx="0"/>
    <cs:effectRef idx="0"/>
    <cs:fontRef idx="minor">
      <a:schemeClr val="dk1"/>
    </cs:fontRef>
    <cs:spPr>
      <a:ln>
        <a:round/>
      </a:ln>
    </cs:spPr>
    <cs:defRPr sz="1000" kern="1200"/>
  </cs:valueAxis>
  <cs:wall>
    <cs:lnRef idx="0"/>
    <cs:fillRef idx="1" mods="ignoreCSTransforms">
      <cs:styleClr val="0">
        <a:tint val="20000"/>
      </cs:styleClr>
    </cs:fillRef>
    <cs:effectRef idx="0"/>
    <cs:fontRef idx="minor">
      <a:schemeClr val="dk1"/>
    </cs:fontRef>
  </cs:wall>
</cs:chartStyle>
</file>

<file path=ppt/charts/style21.xml><?xml version="1.0" encoding="utf-8"?>
<cs:chartStyle xmlns:cs="http://schemas.microsoft.com/office/drawing/2012/chartStyle" xmlns:a="http://schemas.openxmlformats.org/drawingml/2006/main" id="108">
  <cs:axisTitle>
    <cs:lnRef idx="0"/>
    <cs:fillRef idx="0"/>
    <cs:effectRef idx="0"/>
    <cs:fontRef idx="minor">
      <a:schemeClr val="tx1"/>
    </cs:fontRef>
    <cs:defRPr sz="1000" b="1" kern="1200"/>
  </cs:axisTitle>
  <cs:categoryAxis>
    <cs:lnRef idx="1">
      <a:schemeClr val="tx1">
        <a:tint val="75000"/>
      </a:schemeClr>
    </cs:lnRef>
    <cs:fillRef idx="0"/>
    <cs:effectRef idx="0"/>
    <cs:fontRef idx="minor">
      <a:schemeClr val="tx1"/>
    </cs:fontRef>
    <cs:spPr>
      <a:ln>
        <a:round/>
      </a:ln>
    </cs:spPr>
    <cs:defRPr sz="1000" kern="1200"/>
  </cs:categoryAxis>
  <cs:chartArea mods="allowNoFillOverride allowNoLineOverride">
    <cs:lnRef idx="1">
      <a:schemeClr val="tx1">
        <a:tint val="75000"/>
      </a:schemeClr>
    </cs:lnRef>
    <cs:fillRef idx="1">
      <a:schemeClr val="bg1"/>
    </cs:fillRef>
    <cs:effectRef idx="0"/>
    <cs:fontRef idx="minor">
      <a:schemeClr val="tx1"/>
    </cs:fontRef>
    <cs:spPr>
      <a:ln>
        <a:round/>
      </a:ln>
    </cs:spPr>
    <cs:defRPr sz="1000" kern="1200"/>
  </cs:chartArea>
  <cs:dataLabel>
    <cs:lnRef idx="0"/>
    <cs:fillRef idx="0"/>
    <cs:effectRef idx="0"/>
    <cs:fontRef idx="minor">
      <a:schemeClr val="tx1"/>
    </cs:fontRef>
    <cs:defRPr sz="1000" kern="1200"/>
  </cs:dataLabel>
  <cs:dataLabelCallout>
    <cs:lnRef idx="0"/>
    <cs:fillRef idx="0"/>
    <cs:effectRef idx="0"/>
    <cs:fontRef idx="minor">
      <a:schemeClr val="dk1"/>
    </cs:fontRef>
    <cs:spPr>
      <a:solidFill>
        <a:schemeClr val="lt1"/>
      </a:solidFill>
      <a:ln>
        <a:solidFill>
          <a:schemeClr val="dk1">
            <a:lumMod val="65000"/>
            <a:lumOff val="35000"/>
          </a:schemeClr>
        </a:solidFill>
      </a:ln>
    </cs:spPr>
    <cs:defRPr sz="1000" kern="1200"/>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1">
      <cs:styleClr val="auto"/>
    </cs:lnRef>
    <cs:lineWidthScale>3</cs:lineWidthScale>
    <cs:fillRef idx="0"/>
    <cs:effectRef idx="0"/>
    <cs:fontRef idx="minor">
      <a:schemeClr val="tx1"/>
    </cs:fontRef>
    <cs:spPr>
      <a:ln cap="rnd">
        <a:round/>
      </a:ln>
    </cs:spPr>
  </cs:dataPointLine>
  <cs:dataPointMarker>
    <cs:lnRef idx="1">
      <cs:styleClr val="auto"/>
    </cs:lnRef>
    <cs:fillRef idx="1">
      <cs:styleClr val="auto"/>
    </cs:fillRef>
    <cs:effectRef idx="0"/>
    <cs:fontRef idx="minor">
      <a:schemeClr val="tx1"/>
    </cs:fontRef>
    <cs:spPr>
      <a:ln>
        <a:round/>
      </a:ln>
    </cs:spPr>
  </cs:dataPointMarker>
  <cs:dataPointMarkerLayout/>
  <cs:dataPointWireframe>
    <cs:lnRef idx="1">
      <cs:styleClr val="auto"/>
    </cs:lnRef>
    <cs:fillRef idx="0"/>
    <cs:effectRef idx="0"/>
    <cs:fontRef idx="minor">
      <a:schemeClr val="tx1"/>
    </cs:fontRef>
    <cs:spPr>
      <a:ln>
        <a:round/>
      </a:ln>
    </cs:spPr>
  </cs:dataPointWireframe>
  <cs:dataTable>
    <cs:lnRef idx="1">
      <a:schemeClr val="tx1">
        <a:tint val="75000"/>
      </a:schemeClr>
    </cs:lnRef>
    <cs:fillRef idx="0"/>
    <cs:effectRef idx="0"/>
    <cs:fontRef idx="minor">
      <a:schemeClr val="tx1"/>
    </cs:fontRef>
    <cs:spPr>
      <a:ln>
        <a:round/>
      </a:ln>
    </cs:spPr>
    <cs:defRPr sz="1000" kern="1200"/>
  </cs:dataTable>
  <cs:downBar>
    <cs:lnRef idx="1">
      <a:schemeClr val="tx1"/>
    </cs:lnRef>
    <cs:fillRef idx="1" mods="ignoreCSTransforms">
      <cs:styleClr val="0">
        <a:shade val="25000"/>
      </cs:styleClr>
    </cs:fillRef>
    <cs:effectRef idx="0"/>
    <cs:fontRef idx="minor">
      <a:schemeClr val="tx1"/>
    </cs:fontRef>
    <cs:spPr>
      <a:ln>
        <a:round/>
      </a:ln>
    </cs:spPr>
  </cs:downBar>
  <cs:dropLine>
    <cs:lnRef idx="1">
      <a:schemeClr val="tx1"/>
    </cs:lnRef>
    <cs:fillRef idx="0"/>
    <cs:effectRef idx="0"/>
    <cs:fontRef idx="minor">
      <a:schemeClr val="tx1"/>
    </cs:fontRef>
    <cs:spPr>
      <a:ln>
        <a:round/>
      </a:ln>
    </cs:spPr>
  </cs:dropLine>
  <cs:errorBar>
    <cs:lnRef idx="1">
      <a:schemeClr val="tx1"/>
    </cs:lnRef>
    <cs:fillRef idx="1">
      <a:schemeClr val="tx1"/>
    </cs:fillRef>
    <cs:effectRef idx="0"/>
    <cs:fontRef idx="minor">
      <a:schemeClr val="tx1"/>
    </cs:fontRef>
    <cs:spPr>
      <a:ln>
        <a:round/>
      </a:ln>
    </cs:spPr>
  </cs:errorBar>
  <cs:floor>
    <cs:lnRef idx="1">
      <a:schemeClr val="tx1">
        <a:tint val="75000"/>
      </a:schemeClr>
    </cs:lnRef>
    <cs:fillRef idx="0"/>
    <cs:effectRef idx="0"/>
    <cs:fontRef idx="minor">
      <a:schemeClr val="tx1"/>
    </cs:fontRef>
    <cs:spPr>
      <a:ln>
        <a:round/>
      </a:ln>
    </cs:spPr>
  </cs:floor>
  <cs:gridlineMajor>
    <cs:lnRef idx="1">
      <a:schemeClr val="tx1">
        <a:tint val="75000"/>
      </a:schemeClr>
    </cs:lnRef>
    <cs:fillRef idx="0"/>
    <cs:effectRef idx="0"/>
    <cs:fontRef idx="minor">
      <a:schemeClr val="tx1"/>
    </cs:fontRef>
    <cs:spPr>
      <a:ln>
        <a:round/>
      </a:ln>
    </cs:spPr>
  </cs:gridlineMajor>
  <cs:gridlineMinor>
    <cs:lnRef idx="1">
      <a:schemeClr val="tx1">
        <a:tint val="50000"/>
      </a:schemeClr>
    </cs:lnRef>
    <cs:fillRef idx="0"/>
    <cs:effectRef idx="0"/>
    <cs:fontRef idx="minor">
      <a:schemeClr val="tx1"/>
    </cs:fontRef>
    <cs:spPr>
      <a:ln>
        <a:round/>
      </a:ln>
    </cs:spPr>
  </cs:gridlineMinor>
  <cs:hiLoLine>
    <cs:lnRef idx="1">
      <a:schemeClr val="tx1"/>
    </cs:lnRef>
    <cs:fillRef idx="0"/>
    <cs:effectRef idx="0"/>
    <cs:fontRef idx="minor">
      <a:schemeClr val="tx1"/>
    </cs:fontRef>
    <cs:spPr>
      <a:ln>
        <a:round/>
      </a:ln>
    </cs:spPr>
  </cs:hiLoLine>
  <cs:leaderLine>
    <cs:lnRef idx="1">
      <a:schemeClr val="tx1"/>
    </cs:lnRef>
    <cs:fillRef idx="0"/>
    <cs:effectRef idx="0"/>
    <cs:fontRef idx="minor">
      <a:schemeClr val="tx1"/>
    </cs:fontRef>
    <cs:spPr>
      <a:ln>
        <a:round/>
      </a:ln>
    </cs:spPr>
  </cs:leaderLine>
  <cs:legend>
    <cs:lnRef idx="0"/>
    <cs:fillRef idx="0"/>
    <cs:effectRef idx="0"/>
    <cs:fontRef idx="minor">
      <a:schemeClr val="tx1"/>
    </cs:fontRef>
    <cs:defRPr sz="1000" kern="1200"/>
  </cs:legend>
  <cs:plotArea mods="allowNoFillOverride allowNoLineOverride">
    <cs:lnRef idx="0"/>
    <cs:fillRef idx="1">
      <a:schemeClr val="bg1"/>
    </cs:fillRef>
    <cs:effectRef idx="0"/>
    <cs:fontRef idx="minor">
      <a:schemeClr val="tx1"/>
    </cs:fontRef>
  </cs:plotArea>
  <cs:plotArea3D>
    <cs:lnRef idx="0"/>
    <cs:fillRef idx="0"/>
    <cs:effectRef idx="0"/>
    <cs:fontRef idx="minor">
      <a:schemeClr val="tx1"/>
    </cs:fontRef>
  </cs:plotArea3D>
  <cs:seriesAxis>
    <cs:lnRef idx="1">
      <a:schemeClr val="tx1">
        <a:tint val="75000"/>
      </a:schemeClr>
    </cs:lnRef>
    <cs:fillRef idx="0"/>
    <cs:effectRef idx="0"/>
    <cs:fontRef idx="minor">
      <a:schemeClr val="tx1"/>
    </cs:fontRef>
    <cs:spPr>
      <a:ln>
        <a:round/>
      </a:ln>
    </cs:spPr>
    <cs:defRPr sz="1000" kern="1200"/>
  </cs:seriesAxis>
  <cs:seriesLine>
    <cs:lnRef idx="1">
      <a:schemeClr val="tx1"/>
    </cs:lnRef>
    <cs:fillRef idx="0"/>
    <cs:effectRef idx="0"/>
    <cs:fontRef idx="minor">
      <a:schemeClr val="tx1"/>
    </cs:fontRef>
    <cs:spPr>
      <a:ln>
        <a:round/>
      </a:ln>
    </cs:spPr>
  </cs:seriesLine>
  <cs:title>
    <cs:lnRef idx="0"/>
    <cs:fillRef idx="0"/>
    <cs:effectRef idx="0"/>
    <cs:fontRef idx="minor">
      <a:schemeClr val="tx1"/>
    </cs:fontRef>
    <cs:defRPr sz="1800" b="1" kern="1200"/>
  </cs:title>
  <cs:trendline>
    <cs:lnRef idx="1">
      <a:schemeClr val="tx1"/>
    </cs:lnRef>
    <cs:fillRef idx="0"/>
    <cs:effectRef idx="0"/>
    <cs:fontRef idx="minor">
      <a:schemeClr val="tx1"/>
    </cs:fontRef>
    <cs:spPr>
      <a:ln cap="rnd">
        <a:round/>
      </a:ln>
    </cs:spPr>
  </cs:trendline>
  <cs:trendlineLabel>
    <cs:lnRef idx="0"/>
    <cs:fillRef idx="0"/>
    <cs:effectRef idx="0"/>
    <cs:fontRef idx="minor">
      <a:schemeClr val="tx1"/>
    </cs:fontRef>
    <cs:defRPr sz="1000" kern="1200"/>
  </cs:trendlineLabel>
  <cs:upBar>
    <cs:lnRef idx="1">
      <a:schemeClr val="tx1"/>
    </cs:lnRef>
    <cs:fillRef idx="1" mods="ignoreCSTransforms">
      <cs:styleClr val="0">
        <a:tint val="25000"/>
      </cs:styleClr>
    </cs:fillRef>
    <cs:effectRef idx="0"/>
    <cs:fontRef idx="minor">
      <a:schemeClr val="tx1"/>
    </cs:fontRef>
    <cs:spPr>
      <a:ln>
        <a:round/>
      </a:ln>
    </cs:spPr>
  </cs:upBar>
  <cs:valueAxis>
    <cs:lnRef idx="1">
      <a:schemeClr val="tx1">
        <a:tint val="75000"/>
      </a:schemeClr>
    </cs:lnRef>
    <cs:fillRef idx="0"/>
    <cs:effectRef idx="0"/>
    <cs:fontRef idx="minor">
      <a:schemeClr val="tx1"/>
    </cs:fontRef>
    <cs:spPr>
      <a:ln>
        <a:round/>
      </a:ln>
    </cs:spPr>
    <cs:defRPr sz="1000" kern="1200"/>
  </cs:valueAxis>
  <cs:wall>
    <cs:lnRef idx="0"/>
    <cs:fillRef idx="0"/>
    <cs:effectRef idx="0"/>
    <cs:fontRef idx="minor">
      <a:schemeClr val="tx1"/>
    </cs:fontRef>
  </cs:wall>
</cs:chartStyle>
</file>

<file path=ppt/charts/style22.xml><?xml version="1.0" encoding="utf-8"?>
<cs:chartStyle xmlns:cs="http://schemas.microsoft.com/office/drawing/2012/chartStyle" xmlns:a="http://schemas.openxmlformats.org/drawingml/2006/main" id="139">
  <cs:axisTitle>
    <cs:lnRef idx="0"/>
    <cs:fillRef idx="0"/>
    <cs:effectRef idx="0"/>
    <cs:fontRef idx="minor">
      <a:schemeClr val="dk1"/>
    </cs:fontRef>
    <cs:defRPr sz="1000" b="1" kern="1200"/>
  </cs:axisTitle>
  <cs:categoryAxis>
    <cs:lnRef idx="1">
      <a:schemeClr val="dk1">
        <a:tint val="75000"/>
      </a:schemeClr>
    </cs:lnRef>
    <cs:fillRef idx="0"/>
    <cs:effectRef idx="0"/>
    <cs:fontRef idx="minor">
      <a:schemeClr val="dk1"/>
    </cs:fontRef>
    <cs:spPr>
      <a:ln>
        <a:round/>
      </a:ln>
    </cs:spPr>
    <cs:defRPr sz="1000" kern="1200"/>
  </cs:categoryAxis>
  <cs:chartArea>
    <cs:lnRef idx="1">
      <a:schemeClr val="dk1">
        <a:tint val="75000"/>
      </a:schemeClr>
    </cs:lnRef>
    <cs:fillRef idx="1">
      <a:schemeClr val="lt1"/>
    </cs:fillRef>
    <cs:effectRef idx="0"/>
    <cs:fontRef idx="minor">
      <a:schemeClr val="dk1"/>
    </cs:fontRef>
    <cs:spPr>
      <a:ln>
        <a:round/>
      </a:ln>
    </cs:spPr>
    <cs:defRPr sz="1000" kern="1200"/>
  </cs:chartArea>
  <cs:dataLabel>
    <cs:lnRef idx="0"/>
    <cs:fillRef idx="0"/>
    <cs:effectRef idx="0"/>
    <cs:fontRef idx="minor">
      <a:schemeClr val="dk1"/>
    </cs:fontRef>
    <cs:defRPr sz="1000" kern="1200"/>
  </cs:dataLabel>
  <cs:dataLabelCallout>
    <cs:lnRef idx="0"/>
    <cs:fillRef idx="0"/>
    <cs:effectRef idx="0"/>
    <cs:fontRef idx="minor">
      <a:schemeClr val="dk1"/>
    </cs:fontRef>
    <cs:spPr>
      <a:solidFill>
        <a:schemeClr val="lt1"/>
      </a:solidFill>
      <a:ln>
        <a:solidFill>
          <a:schemeClr val="dk1">
            <a:lumMod val="65000"/>
            <a:lumOff val="35000"/>
          </a:schemeClr>
        </a:solidFill>
      </a:ln>
    </cs:spPr>
    <cs:defRPr sz="1000" kern="1200"/>
  </cs:dataLabelCallout>
  <cs:dataPoint>
    <cs:lnRef idx="1" mods="ignoreCSTransforms">
      <cs:styleClr val="0">
        <a:shade val="50000"/>
      </cs:styleClr>
    </cs:lnRef>
    <cs:fillRef idx="1">
      <cs:styleClr val="auto"/>
    </cs:fillRef>
    <cs:effectRef idx="0"/>
    <cs:fontRef idx="minor">
      <a:schemeClr val="dk1"/>
    </cs:fontRef>
    <cs:spPr>
      <a:ln>
        <a:round/>
      </a:ln>
    </cs:spPr>
  </cs:dataPoint>
  <cs:dataPoint3D>
    <cs:lnRef idx="1" mods="ignoreCSTransforms">
      <cs:styleClr val="0">
        <a:shade val="50000"/>
      </cs:styleClr>
    </cs:lnRef>
    <cs:fillRef idx="1">
      <cs:styleClr val="auto"/>
    </cs:fillRef>
    <cs:effectRef idx="0"/>
    <cs:fontRef idx="minor">
      <a:schemeClr val="dk1"/>
    </cs:fontRef>
    <cs:spPr>
      <a:ln>
        <a:round/>
      </a:ln>
    </cs:spPr>
  </cs:dataPoint3D>
  <cs:dataPointLine>
    <cs:lnRef idx="1">
      <cs:styleClr val="auto"/>
    </cs:lnRef>
    <cs:lineWidthScale>5</cs:lineWidthScale>
    <cs:fillRef idx="0"/>
    <cs:effectRef idx="0"/>
    <cs:fontRef idx="minor">
      <a:schemeClr val="dk1"/>
    </cs:fontRef>
    <cs:spPr>
      <a:ln cap="rnd">
        <a:round/>
      </a:ln>
    </cs:spPr>
  </cs:dataPointLine>
  <cs:dataPointMarker>
    <cs:lnRef idx="1">
      <cs:styleClr val="auto"/>
    </cs:lnRef>
    <cs:fillRef idx="1">
      <cs:styleClr val="auto"/>
    </cs:fillRef>
    <cs:effectRef idx="0"/>
    <cs:fontRef idx="minor">
      <a:schemeClr val="dk1"/>
    </cs:fontRef>
    <cs:spPr>
      <a:ln>
        <a:round/>
      </a:ln>
    </cs:spPr>
  </cs:dataPointMarker>
  <cs:dataPointMarkerLayout/>
  <cs:dataPointWireframe>
    <cs:lnRef idx="1">
      <cs:styleClr val="auto"/>
    </cs:lnRef>
    <cs:fillRef idx="0"/>
    <cs:effectRef idx="0"/>
    <cs:fontRef idx="minor">
      <a:schemeClr val="dk1"/>
    </cs:fontRef>
    <cs:spPr>
      <a:ln>
        <a:round/>
      </a:ln>
    </cs:spPr>
  </cs:dataPointWireframe>
  <cs:dataTable>
    <cs:lnRef idx="1">
      <a:schemeClr val="dk1">
        <a:tint val="75000"/>
      </a:schemeClr>
    </cs:lnRef>
    <cs:fillRef idx="0"/>
    <cs:effectRef idx="0"/>
    <cs:fontRef idx="minor">
      <a:schemeClr val="dk1"/>
    </cs:fontRef>
    <cs:spPr>
      <a:ln>
        <a:round/>
      </a:ln>
    </cs:spPr>
    <cs:defRPr sz="1000" kern="1200"/>
  </cs:dataTable>
  <cs:downBar>
    <cs:lnRef idx="1" mods="ignoreCSTransforms">
      <cs:styleClr val="0">
        <a:shade val="25000"/>
      </cs:styleClr>
    </cs:lnRef>
    <cs:fillRef idx="1" mods="ignoreCSTransforms">
      <cs:styleClr val="0">
        <a:shade val="25000"/>
      </cs:styleClr>
    </cs:fillRef>
    <cs:effectRef idx="0"/>
    <cs:fontRef idx="minor">
      <a:schemeClr val="dk1"/>
    </cs:fontRef>
    <cs:spPr>
      <a:ln>
        <a:round/>
      </a:ln>
    </cs:spPr>
  </cs:downBar>
  <cs:dropLine>
    <cs:lnRef idx="1">
      <a:schemeClr val="dk1"/>
    </cs:lnRef>
    <cs:fillRef idx="0"/>
    <cs:effectRef idx="0"/>
    <cs:fontRef idx="minor">
      <a:schemeClr val="dk1"/>
    </cs:fontRef>
    <cs:spPr>
      <a:ln>
        <a:round/>
      </a:ln>
    </cs:spPr>
  </cs:dropLine>
  <cs:errorBar>
    <cs:lnRef idx="1">
      <a:schemeClr val="dk1"/>
    </cs:lnRef>
    <cs:fillRef idx="1">
      <a:schemeClr val="dk1"/>
    </cs:fillRef>
    <cs:effectRef idx="0"/>
    <cs:fontRef idx="minor">
      <a:schemeClr val="dk1"/>
    </cs:fontRef>
    <cs:spPr>
      <a:ln>
        <a:round/>
      </a:ln>
    </cs:spPr>
  </cs:errorBar>
  <cs:floor>
    <cs:lnRef idx="1">
      <a:schemeClr val="dk1">
        <a:tint val="75000"/>
      </a:schemeClr>
    </cs:lnRef>
    <cs:fillRef idx="1" mods="ignoreCSTransforms">
      <cs:styleClr val="0">
        <a:tint val="20000"/>
      </cs:styleClr>
    </cs:fillRef>
    <cs:effectRef idx="0"/>
    <cs:fontRef idx="minor">
      <a:schemeClr val="dk1"/>
    </cs:fontRef>
    <cs:spPr>
      <a:ln>
        <a:round/>
      </a:ln>
    </cs:spPr>
  </cs:floor>
  <cs:gridlineMajor>
    <cs:lnRef idx="1">
      <a:schemeClr val="dk1">
        <a:tint val="75000"/>
      </a:schemeClr>
    </cs:lnRef>
    <cs:fillRef idx="0"/>
    <cs:effectRef idx="0"/>
    <cs:fontRef idx="minor">
      <a:schemeClr val="dk1"/>
    </cs:fontRef>
    <cs:spPr>
      <a:ln>
        <a:round/>
      </a:ln>
    </cs:spPr>
  </cs:gridlineMajor>
  <cs:gridlineMinor>
    <cs:lnRef idx="1">
      <a:schemeClr val="dk1">
        <a:tint val="50000"/>
      </a:schemeClr>
    </cs:lnRef>
    <cs:fillRef idx="0"/>
    <cs:effectRef idx="0"/>
    <cs:fontRef idx="minor">
      <a:schemeClr val="dk1"/>
    </cs:fontRef>
    <cs:spPr>
      <a:ln>
        <a:round/>
      </a:ln>
    </cs:spPr>
  </cs:gridlineMinor>
  <cs:hiLoLine>
    <cs:lnRef idx="1">
      <a:schemeClr val="dk1"/>
    </cs:lnRef>
    <cs:fillRef idx="0"/>
    <cs:effectRef idx="0"/>
    <cs:fontRef idx="minor">
      <a:schemeClr val="dk1"/>
    </cs:fontRef>
    <cs:spPr>
      <a:ln>
        <a:round/>
      </a:ln>
    </cs:spPr>
  </cs:hiLoLine>
  <cs:leaderLine>
    <cs:lnRef idx="1">
      <a:schemeClr val="dk1"/>
    </cs:lnRef>
    <cs:fillRef idx="0"/>
    <cs:effectRef idx="0"/>
    <cs:fontRef idx="minor">
      <a:schemeClr val="dk1"/>
    </cs:fontRef>
    <cs:spPr>
      <a:ln>
        <a:round/>
      </a:ln>
    </cs:spPr>
  </cs:leaderLine>
  <cs:legend>
    <cs:lnRef idx="0"/>
    <cs:fillRef idx="0"/>
    <cs:effectRef idx="0"/>
    <cs:fontRef idx="minor">
      <a:schemeClr val="dk1"/>
    </cs:fontRef>
    <cs:defRPr sz="1000" kern="1200"/>
  </cs:legend>
  <cs:plotArea>
    <cs:lnRef idx="0"/>
    <cs:fillRef idx="1" mods="ignoreCSTransforms">
      <cs:styleClr val="0">
        <a:tint val="20000"/>
      </cs:styleClr>
    </cs:fillRef>
    <cs:effectRef idx="0"/>
    <cs:fontRef idx="minor">
      <a:schemeClr val="dk1"/>
    </cs:fontRef>
  </cs:plotArea>
  <cs:plotArea3D>
    <cs:lnRef idx="0"/>
    <cs:fillRef idx="0"/>
    <cs:effectRef idx="0"/>
    <cs:fontRef idx="minor">
      <a:schemeClr val="dk1"/>
    </cs:fontRef>
  </cs:plotArea3D>
  <cs:seriesAxis>
    <cs:lnRef idx="1">
      <a:schemeClr val="dk1">
        <a:tint val="75000"/>
      </a:schemeClr>
    </cs:lnRef>
    <cs:fillRef idx="0"/>
    <cs:effectRef idx="0"/>
    <cs:fontRef idx="minor">
      <a:schemeClr val="dk1"/>
    </cs:fontRef>
    <cs:spPr>
      <a:ln>
        <a:round/>
      </a:ln>
    </cs:spPr>
    <cs:defRPr sz="1000" kern="1200"/>
  </cs:seriesAxis>
  <cs:seriesLine>
    <cs:lnRef idx="1">
      <a:schemeClr val="dk1"/>
    </cs:lnRef>
    <cs:fillRef idx="0"/>
    <cs:effectRef idx="0"/>
    <cs:fontRef idx="minor">
      <a:schemeClr val="dk1"/>
    </cs:fontRef>
    <cs:spPr>
      <a:ln>
        <a:round/>
      </a:ln>
    </cs:spPr>
  </cs:seriesLine>
  <cs:title>
    <cs:lnRef idx="0"/>
    <cs:fillRef idx="0"/>
    <cs:effectRef idx="0"/>
    <cs:fontRef idx="minor">
      <a:schemeClr val="dk1"/>
    </cs:fontRef>
    <cs:defRPr sz="1800" b="1" kern="1200"/>
  </cs:title>
  <cs:trendline>
    <cs:lnRef idx="1">
      <a:schemeClr val="dk1"/>
    </cs:lnRef>
    <cs:fillRef idx="0"/>
    <cs:effectRef idx="0"/>
    <cs:fontRef idx="minor">
      <a:schemeClr val="dk1"/>
    </cs:fontRef>
    <cs:spPr>
      <a:ln cap="rnd">
        <a:round/>
      </a:ln>
    </cs:spPr>
  </cs:trendline>
  <cs:trendlineLabel>
    <cs:lnRef idx="0"/>
    <cs:fillRef idx="0"/>
    <cs:effectRef idx="0"/>
    <cs:fontRef idx="minor">
      <a:schemeClr val="dk1"/>
    </cs:fontRef>
    <cs:defRPr sz="1000" kern="1200"/>
  </cs:trendlineLabel>
  <cs:upBar>
    <cs:lnRef idx="1" mods="ignoreCSTransforms">
      <cs:styleClr val="0">
        <a:shade val="25000"/>
      </cs:styleClr>
    </cs:lnRef>
    <cs:fillRef idx="1">
      <a:schemeClr val="lt1"/>
    </cs:fillRef>
    <cs:effectRef idx="0"/>
    <cs:fontRef idx="minor">
      <a:schemeClr val="dk1"/>
    </cs:fontRef>
    <cs:spPr>
      <a:ln>
        <a:round/>
      </a:ln>
    </cs:spPr>
  </cs:upBar>
  <cs:valueAxis>
    <cs:lnRef idx="1">
      <a:schemeClr val="dk1">
        <a:tint val="75000"/>
      </a:schemeClr>
    </cs:lnRef>
    <cs:fillRef idx="0"/>
    <cs:effectRef idx="0"/>
    <cs:fontRef idx="minor">
      <a:schemeClr val="dk1"/>
    </cs:fontRef>
    <cs:spPr>
      <a:ln>
        <a:round/>
      </a:ln>
    </cs:spPr>
    <cs:defRPr sz="1000" kern="1200"/>
  </cs:valueAxis>
  <cs:wall>
    <cs:lnRef idx="0"/>
    <cs:fillRef idx="1" mods="ignoreCSTransforms">
      <cs:styleClr val="0">
        <a:tint val="20000"/>
      </cs:styleClr>
    </cs:fillRef>
    <cs:effectRef idx="0"/>
    <cs:fontRef idx="minor">
      <a:schemeClr val="dk1"/>
    </cs:fontRef>
  </cs:wall>
</cs:chartStyle>
</file>

<file path=ppt/charts/style23.xml><?xml version="1.0" encoding="utf-8"?>
<cs:chartStyle xmlns:cs="http://schemas.microsoft.com/office/drawing/2012/chartStyle" xmlns:a="http://schemas.openxmlformats.org/drawingml/2006/main" id="137">
  <cs:axisTitle>
    <cs:lnRef idx="0"/>
    <cs:fillRef idx="0"/>
    <cs:effectRef idx="0"/>
    <cs:fontRef idx="minor">
      <a:schemeClr val="dk1"/>
    </cs:fontRef>
    <cs:defRPr sz="1000" b="1" kern="1200"/>
  </cs:axisTitle>
  <cs:categoryAxis>
    <cs:lnRef idx="1">
      <a:schemeClr val="dk1">
        <a:tint val="75000"/>
      </a:schemeClr>
    </cs:lnRef>
    <cs:fillRef idx="0"/>
    <cs:effectRef idx="0"/>
    <cs:fontRef idx="minor">
      <a:schemeClr val="dk1"/>
    </cs:fontRef>
    <cs:spPr>
      <a:ln>
        <a:round/>
      </a:ln>
    </cs:spPr>
    <cs:defRPr sz="1000" kern="1200"/>
  </cs:categoryAxis>
  <cs:chartArea>
    <cs:lnRef idx="1">
      <a:schemeClr val="dk1">
        <a:tint val="75000"/>
      </a:schemeClr>
    </cs:lnRef>
    <cs:fillRef idx="1">
      <a:schemeClr val="lt1"/>
    </cs:fillRef>
    <cs:effectRef idx="0"/>
    <cs:fontRef idx="minor">
      <a:schemeClr val="dk1"/>
    </cs:fontRef>
    <cs:spPr>
      <a:ln>
        <a:round/>
      </a:ln>
    </cs:spPr>
    <cs:defRPr sz="1000" kern="1200"/>
  </cs:chartArea>
  <cs:dataLabel>
    <cs:lnRef idx="0"/>
    <cs:fillRef idx="0"/>
    <cs:effectRef idx="0"/>
    <cs:fontRef idx="minor">
      <a:schemeClr val="dk1"/>
    </cs:fontRef>
    <cs:defRPr sz="1000" kern="1200"/>
  </cs:dataLabel>
  <cs:dataLabelCallout>
    <cs:lnRef idx="0"/>
    <cs:fillRef idx="0"/>
    <cs:effectRef idx="0"/>
    <cs:fontRef idx="minor">
      <a:schemeClr val="dk1"/>
    </cs:fontRef>
    <cs:spPr>
      <a:solidFill>
        <a:schemeClr val="lt1"/>
      </a:solidFill>
      <a:ln>
        <a:solidFill>
          <a:schemeClr val="dk1">
            <a:lumMod val="65000"/>
            <a:lumOff val="35000"/>
          </a:schemeClr>
        </a:solidFill>
      </a:ln>
    </cs:spPr>
    <cs:defRPr sz="1000" kern="1200"/>
  </cs:dataLabelCallout>
  <cs:dataPoint>
    <cs:lnRef idx="1" mods="ignoreCSTransforms">
      <cs:styleClr val="0">
        <a:shade val="50000"/>
      </cs:styleClr>
    </cs:lnRef>
    <cs:fillRef idx="1">
      <cs:styleClr val="auto"/>
    </cs:fillRef>
    <cs:effectRef idx="0"/>
    <cs:fontRef idx="minor">
      <a:schemeClr val="dk1"/>
    </cs:fontRef>
    <cs:spPr>
      <a:ln>
        <a:round/>
      </a:ln>
    </cs:spPr>
  </cs:dataPoint>
  <cs:dataPoint3D>
    <cs:lnRef idx="1" mods="ignoreCSTransforms">
      <cs:styleClr val="0">
        <a:shade val="50000"/>
      </cs:styleClr>
    </cs:lnRef>
    <cs:fillRef idx="1">
      <cs:styleClr val="auto"/>
    </cs:fillRef>
    <cs:effectRef idx="0"/>
    <cs:fontRef idx="minor">
      <a:schemeClr val="dk1"/>
    </cs:fontRef>
    <cs:spPr>
      <a:ln>
        <a:round/>
      </a:ln>
    </cs:spPr>
  </cs:dataPoint3D>
  <cs:dataPointLine>
    <cs:lnRef idx="1">
      <cs:styleClr val="auto"/>
    </cs:lnRef>
    <cs:lineWidthScale>5</cs:lineWidthScale>
    <cs:fillRef idx="0"/>
    <cs:effectRef idx="0"/>
    <cs:fontRef idx="minor">
      <a:schemeClr val="dk1"/>
    </cs:fontRef>
    <cs:spPr>
      <a:ln cap="rnd">
        <a:round/>
      </a:ln>
    </cs:spPr>
  </cs:dataPointLine>
  <cs:dataPointMarker>
    <cs:lnRef idx="1">
      <cs:styleClr val="auto"/>
    </cs:lnRef>
    <cs:fillRef idx="1">
      <cs:styleClr val="auto"/>
    </cs:fillRef>
    <cs:effectRef idx="0"/>
    <cs:fontRef idx="minor">
      <a:schemeClr val="dk1"/>
    </cs:fontRef>
    <cs:spPr>
      <a:ln>
        <a:round/>
      </a:ln>
    </cs:spPr>
  </cs:dataPointMarker>
  <cs:dataPointMarkerLayout/>
  <cs:dataPointWireframe>
    <cs:lnRef idx="1">
      <cs:styleClr val="auto"/>
    </cs:lnRef>
    <cs:fillRef idx="0"/>
    <cs:effectRef idx="0"/>
    <cs:fontRef idx="minor">
      <a:schemeClr val="dk1"/>
    </cs:fontRef>
    <cs:spPr>
      <a:ln>
        <a:round/>
      </a:ln>
    </cs:spPr>
  </cs:dataPointWireframe>
  <cs:dataTable>
    <cs:lnRef idx="1">
      <a:schemeClr val="dk1">
        <a:tint val="75000"/>
      </a:schemeClr>
    </cs:lnRef>
    <cs:fillRef idx="0"/>
    <cs:effectRef idx="0"/>
    <cs:fontRef idx="minor">
      <a:schemeClr val="dk1"/>
    </cs:fontRef>
    <cs:spPr>
      <a:ln>
        <a:round/>
      </a:ln>
    </cs:spPr>
    <cs:defRPr sz="1000" kern="1200"/>
  </cs:dataTable>
  <cs:downBar>
    <cs:lnRef idx="1" mods="ignoreCSTransforms">
      <cs:styleClr val="0">
        <a:shade val="25000"/>
      </cs:styleClr>
    </cs:lnRef>
    <cs:fillRef idx="1" mods="ignoreCSTransforms">
      <cs:styleClr val="0">
        <a:shade val="25000"/>
      </cs:styleClr>
    </cs:fillRef>
    <cs:effectRef idx="0"/>
    <cs:fontRef idx="minor">
      <a:schemeClr val="dk1"/>
    </cs:fontRef>
    <cs:spPr>
      <a:ln>
        <a:round/>
      </a:ln>
    </cs:spPr>
  </cs:downBar>
  <cs:dropLine>
    <cs:lnRef idx="1">
      <a:schemeClr val="dk1"/>
    </cs:lnRef>
    <cs:fillRef idx="0"/>
    <cs:effectRef idx="0"/>
    <cs:fontRef idx="minor">
      <a:schemeClr val="dk1"/>
    </cs:fontRef>
    <cs:spPr>
      <a:ln>
        <a:round/>
      </a:ln>
    </cs:spPr>
  </cs:dropLine>
  <cs:errorBar>
    <cs:lnRef idx="1">
      <a:schemeClr val="dk1"/>
    </cs:lnRef>
    <cs:fillRef idx="1">
      <a:schemeClr val="dk1"/>
    </cs:fillRef>
    <cs:effectRef idx="0"/>
    <cs:fontRef idx="minor">
      <a:schemeClr val="dk1"/>
    </cs:fontRef>
    <cs:spPr>
      <a:ln>
        <a:round/>
      </a:ln>
    </cs:spPr>
  </cs:errorBar>
  <cs:floor>
    <cs:lnRef idx="1">
      <a:schemeClr val="dk1">
        <a:tint val="75000"/>
      </a:schemeClr>
    </cs:lnRef>
    <cs:fillRef idx="1" mods="ignoreCSTransforms">
      <cs:styleClr val="0">
        <a:tint val="20000"/>
      </cs:styleClr>
    </cs:fillRef>
    <cs:effectRef idx="0"/>
    <cs:fontRef idx="minor">
      <a:schemeClr val="dk1"/>
    </cs:fontRef>
    <cs:spPr>
      <a:ln>
        <a:round/>
      </a:ln>
    </cs:spPr>
  </cs:floor>
  <cs:gridlineMajor>
    <cs:lnRef idx="1">
      <a:schemeClr val="dk1">
        <a:tint val="75000"/>
      </a:schemeClr>
    </cs:lnRef>
    <cs:fillRef idx="0"/>
    <cs:effectRef idx="0"/>
    <cs:fontRef idx="minor">
      <a:schemeClr val="dk1"/>
    </cs:fontRef>
    <cs:spPr>
      <a:ln>
        <a:round/>
      </a:ln>
    </cs:spPr>
  </cs:gridlineMajor>
  <cs:gridlineMinor>
    <cs:lnRef idx="1">
      <a:schemeClr val="dk1">
        <a:tint val="50000"/>
      </a:schemeClr>
    </cs:lnRef>
    <cs:fillRef idx="0"/>
    <cs:effectRef idx="0"/>
    <cs:fontRef idx="minor">
      <a:schemeClr val="dk1"/>
    </cs:fontRef>
    <cs:spPr>
      <a:ln>
        <a:round/>
      </a:ln>
    </cs:spPr>
  </cs:gridlineMinor>
  <cs:hiLoLine>
    <cs:lnRef idx="1">
      <a:schemeClr val="dk1"/>
    </cs:lnRef>
    <cs:fillRef idx="0"/>
    <cs:effectRef idx="0"/>
    <cs:fontRef idx="minor">
      <a:schemeClr val="dk1"/>
    </cs:fontRef>
    <cs:spPr>
      <a:ln>
        <a:round/>
      </a:ln>
    </cs:spPr>
  </cs:hiLoLine>
  <cs:leaderLine>
    <cs:lnRef idx="1">
      <a:schemeClr val="dk1"/>
    </cs:lnRef>
    <cs:fillRef idx="0"/>
    <cs:effectRef idx="0"/>
    <cs:fontRef idx="minor">
      <a:schemeClr val="dk1"/>
    </cs:fontRef>
    <cs:spPr>
      <a:ln>
        <a:round/>
      </a:ln>
    </cs:spPr>
  </cs:leaderLine>
  <cs:legend>
    <cs:lnRef idx="0"/>
    <cs:fillRef idx="0"/>
    <cs:effectRef idx="0"/>
    <cs:fontRef idx="minor">
      <a:schemeClr val="dk1"/>
    </cs:fontRef>
    <cs:defRPr sz="1000" kern="1200"/>
  </cs:legend>
  <cs:plotArea>
    <cs:lnRef idx="0"/>
    <cs:fillRef idx="1" mods="ignoreCSTransforms">
      <cs:styleClr val="0">
        <a:tint val="20000"/>
      </cs:styleClr>
    </cs:fillRef>
    <cs:effectRef idx="0"/>
    <cs:fontRef idx="minor">
      <a:schemeClr val="dk1"/>
    </cs:fontRef>
  </cs:plotArea>
  <cs:plotArea3D>
    <cs:lnRef idx="0"/>
    <cs:fillRef idx="0"/>
    <cs:effectRef idx="0"/>
    <cs:fontRef idx="minor">
      <a:schemeClr val="dk1"/>
    </cs:fontRef>
  </cs:plotArea3D>
  <cs:seriesAxis>
    <cs:lnRef idx="1">
      <a:schemeClr val="dk1">
        <a:tint val="75000"/>
      </a:schemeClr>
    </cs:lnRef>
    <cs:fillRef idx="0"/>
    <cs:effectRef idx="0"/>
    <cs:fontRef idx="minor">
      <a:schemeClr val="dk1"/>
    </cs:fontRef>
    <cs:spPr>
      <a:ln>
        <a:round/>
      </a:ln>
    </cs:spPr>
    <cs:defRPr sz="1000" kern="1200"/>
  </cs:seriesAxis>
  <cs:seriesLine>
    <cs:lnRef idx="1">
      <a:schemeClr val="dk1"/>
    </cs:lnRef>
    <cs:fillRef idx="0"/>
    <cs:effectRef idx="0"/>
    <cs:fontRef idx="minor">
      <a:schemeClr val="dk1"/>
    </cs:fontRef>
    <cs:spPr>
      <a:ln>
        <a:round/>
      </a:ln>
    </cs:spPr>
  </cs:seriesLine>
  <cs:title>
    <cs:lnRef idx="0"/>
    <cs:fillRef idx="0"/>
    <cs:effectRef idx="0"/>
    <cs:fontRef idx="minor">
      <a:schemeClr val="dk1"/>
    </cs:fontRef>
    <cs:defRPr sz="1800" b="1" kern="1200"/>
  </cs:title>
  <cs:trendline>
    <cs:lnRef idx="1">
      <a:schemeClr val="dk1"/>
    </cs:lnRef>
    <cs:fillRef idx="0"/>
    <cs:effectRef idx="0"/>
    <cs:fontRef idx="minor">
      <a:schemeClr val="dk1"/>
    </cs:fontRef>
    <cs:spPr>
      <a:ln cap="rnd">
        <a:round/>
      </a:ln>
    </cs:spPr>
  </cs:trendline>
  <cs:trendlineLabel>
    <cs:lnRef idx="0"/>
    <cs:fillRef idx="0"/>
    <cs:effectRef idx="0"/>
    <cs:fontRef idx="minor">
      <a:schemeClr val="dk1"/>
    </cs:fontRef>
    <cs:defRPr sz="1000" kern="1200"/>
  </cs:trendlineLabel>
  <cs:upBar>
    <cs:lnRef idx="1" mods="ignoreCSTransforms">
      <cs:styleClr val="0">
        <a:shade val="25000"/>
      </cs:styleClr>
    </cs:lnRef>
    <cs:fillRef idx="1">
      <a:schemeClr val="lt1"/>
    </cs:fillRef>
    <cs:effectRef idx="0"/>
    <cs:fontRef idx="minor">
      <a:schemeClr val="dk1"/>
    </cs:fontRef>
    <cs:spPr>
      <a:ln>
        <a:round/>
      </a:ln>
    </cs:spPr>
  </cs:upBar>
  <cs:valueAxis>
    <cs:lnRef idx="1">
      <a:schemeClr val="dk1">
        <a:tint val="75000"/>
      </a:schemeClr>
    </cs:lnRef>
    <cs:fillRef idx="0"/>
    <cs:effectRef idx="0"/>
    <cs:fontRef idx="minor">
      <a:schemeClr val="dk1"/>
    </cs:fontRef>
    <cs:spPr>
      <a:ln>
        <a:round/>
      </a:ln>
    </cs:spPr>
    <cs:defRPr sz="1000" kern="1200"/>
  </cs:valueAxis>
  <cs:wall>
    <cs:lnRef idx="0"/>
    <cs:fillRef idx="1" mods="ignoreCSTransforms">
      <cs:styleClr val="0">
        <a:tint val="20000"/>
      </cs:styleClr>
    </cs:fillRef>
    <cs:effectRef idx="0"/>
    <cs:fontRef idx="minor">
      <a:schemeClr val="dk1"/>
    </cs:fontRef>
  </cs:wall>
</cs:chartStyle>
</file>

<file path=ppt/charts/style24.xml><?xml version="1.0" encoding="utf-8"?>
<cs:chartStyle xmlns:cs="http://schemas.microsoft.com/office/drawing/2012/chartStyle" xmlns:a="http://schemas.openxmlformats.org/drawingml/2006/main" id="108">
  <cs:axisTitle>
    <cs:lnRef idx="0"/>
    <cs:fillRef idx="0"/>
    <cs:effectRef idx="0"/>
    <cs:fontRef idx="minor">
      <a:schemeClr val="tx1"/>
    </cs:fontRef>
    <cs:defRPr sz="1000" b="1" kern="1200"/>
  </cs:axisTitle>
  <cs:categoryAxis>
    <cs:lnRef idx="1">
      <a:schemeClr val="tx1">
        <a:tint val="75000"/>
      </a:schemeClr>
    </cs:lnRef>
    <cs:fillRef idx="0"/>
    <cs:effectRef idx="0"/>
    <cs:fontRef idx="minor">
      <a:schemeClr val="tx1"/>
    </cs:fontRef>
    <cs:spPr>
      <a:ln>
        <a:round/>
      </a:ln>
    </cs:spPr>
    <cs:defRPr sz="1000" kern="1200"/>
  </cs:categoryAxis>
  <cs:chartArea mods="allowNoFillOverride allowNoLineOverride">
    <cs:lnRef idx="1">
      <a:schemeClr val="tx1">
        <a:tint val="75000"/>
      </a:schemeClr>
    </cs:lnRef>
    <cs:fillRef idx="1">
      <a:schemeClr val="bg1"/>
    </cs:fillRef>
    <cs:effectRef idx="0"/>
    <cs:fontRef idx="minor">
      <a:schemeClr val="tx1"/>
    </cs:fontRef>
    <cs:spPr>
      <a:ln>
        <a:round/>
      </a:ln>
    </cs:spPr>
    <cs:defRPr sz="1000" kern="1200"/>
  </cs:chartArea>
  <cs:dataLabel>
    <cs:lnRef idx="0"/>
    <cs:fillRef idx="0"/>
    <cs:effectRef idx="0"/>
    <cs:fontRef idx="minor">
      <a:schemeClr val="tx1"/>
    </cs:fontRef>
    <cs:defRPr sz="1000" kern="1200"/>
  </cs:dataLabel>
  <cs:dataLabelCallout>
    <cs:lnRef idx="0"/>
    <cs:fillRef idx="0"/>
    <cs:effectRef idx="0"/>
    <cs:fontRef idx="minor">
      <a:schemeClr val="dk1"/>
    </cs:fontRef>
    <cs:spPr>
      <a:solidFill>
        <a:schemeClr val="lt1"/>
      </a:solidFill>
      <a:ln>
        <a:solidFill>
          <a:schemeClr val="dk1">
            <a:lumMod val="65000"/>
            <a:lumOff val="35000"/>
          </a:schemeClr>
        </a:solidFill>
      </a:ln>
    </cs:spPr>
    <cs:defRPr sz="1000" kern="1200"/>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1">
      <cs:styleClr val="auto"/>
    </cs:lnRef>
    <cs:lineWidthScale>3</cs:lineWidthScale>
    <cs:fillRef idx="0"/>
    <cs:effectRef idx="0"/>
    <cs:fontRef idx="minor">
      <a:schemeClr val="tx1"/>
    </cs:fontRef>
    <cs:spPr>
      <a:ln cap="rnd">
        <a:round/>
      </a:ln>
    </cs:spPr>
  </cs:dataPointLine>
  <cs:dataPointMarker>
    <cs:lnRef idx="1">
      <cs:styleClr val="auto"/>
    </cs:lnRef>
    <cs:fillRef idx="1">
      <cs:styleClr val="auto"/>
    </cs:fillRef>
    <cs:effectRef idx="0"/>
    <cs:fontRef idx="minor">
      <a:schemeClr val="tx1"/>
    </cs:fontRef>
    <cs:spPr>
      <a:ln>
        <a:round/>
      </a:ln>
    </cs:spPr>
  </cs:dataPointMarker>
  <cs:dataPointMarkerLayout/>
  <cs:dataPointWireframe>
    <cs:lnRef idx="1">
      <cs:styleClr val="auto"/>
    </cs:lnRef>
    <cs:fillRef idx="0"/>
    <cs:effectRef idx="0"/>
    <cs:fontRef idx="minor">
      <a:schemeClr val="tx1"/>
    </cs:fontRef>
    <cs:spPr>
      <a:ln>
        <a:round/>
      </a:ln>
    </cs:spPr>
  </cs:dataPointWireframe>
  <cs:dataTable>
    <cs:lnRef idx="1">
      <a:schemeClr val="tx1">
        <a:tint val="75000"/>
      </a:schemeClr>
    </cs:lnRef>
    <cs:fillRef idx="0"/>
    <cs:effectRef idx="0"/>
    <cs:fontRef idx="minor">
      <a:schemeClr val="tx1"/>
    </cs:fontRef>
    <cs:spPr>
      <a:ln>
        <a:round/>
      </a:ln>
    </cs:spPr>
    <cs:defRPr sz="1000" kern="1200"/>
  </cs:dataTable>
  <cs:downBar>
    <cs:lnRef idx="1">
      <a:schemeClr val="tx1"/>
    </cs:lnRef>
    <cs:fillRef idx="1" mods="ignoreCSTransforms">
      <cs:styleClr val="0">
        <a:shade val="25000"/>
      </cs:styleClr>
    </cs:fillRef>
    <cs:effectRef idx="0"/>
    <cs:fontRef idx="minor">
      <a:schemeClr val="tx1"/>
    </cs:fontRef>
    <cs:spPr>
      <a:ln>
        <a:round/>
      </a:ln>
    </cs:spPr>
  </cs:downBar>
  <cs:dropLine>
    <cs:lnRef idx="1">
      <a:schemeClr val="tx1"/>
    </cs:lnRef>
    <cs:fillRef idx="0"/>
    <cs:effectRef idx="0"/>
    <cs:fontRef idx="minor">
      <a:schemeClr val="tx1"/>
    </cs:fontRef>
    <cs:spPr>
      <a:ln>
        <a:round/>
      </a:ln>
    </cs:spPr>
  </cs:dropLine>
  <cs:errorBar>
    <cs:lnRef idx="1">
      <a:schemeClr val="tx1"/>
    </cs:lnRef>
    <cs:fillRef idx="1">
      <a:schemeClr val="tx1"/>
    </cs:fillRef>
    <cs:effectRef idx="0"/>
    <cs:fontRef idx="minor">
      <a:schemeClr val="tx1"/>
    </cs:fontRef>
    <cs:spPr>
      <a:ln>
        <a:round/>
      </a:ln>
    </cs:spPr>
  </cs:errorBar>
  <cs:floor>
    <cs:lnRef idx="1">
      <a:schemeClr val="tx1">
        <a:tint val="75000"/>
      </a:schemeClr>
    </cs:lnRef>
    <cs:fillRef idx="0"/>
    <cs:effectRef idx="0"/>
    <cs:fontRef idx="minor">
      <a:schemeClr val="tx1"/>
    </cs:fontRef>
    <cs:spPr>
      <a:ln>
        <a:round/>
      </a:ln>
    </cs:spPr>
  </cs:floor>
  <cs:gridlineMajor>
    <cs:lnRef idx="1">
      <a:schemeClr val="tx1">
        <a:tint val="75000"/>
      </a:schemeClr>
    </cs:lnRef>
    <cs:fillRef idx="0"/>
    <cs:effectRef idx="0"/>
    <cs:fontRef idx="minor">
      <a:schemeClr val="tx1"/>
    </cs:fontRef>
    <cs:spPr>
      <a:ln>
        <a:round/>
      </a:ln>
    </cs:spPr>
  </cs:gridlineMajor>
  <cs:gridlineMinor>
    <cs:lnRef idx="1">
      <a:schemeClr val="tx1">
        <a:tint val="50000"/>
      </a:schemeClr>
    </cs:lnRef>
    <cs:fillRef idx="0"/>
    <cs:effectRef idx="0"/>
    <cs:fontRef idx="minor">
      <a:schemeClr val="tx1"/>
    </cs:fontRef>
    <cs:spPr>
      <a:ln>
        <a:round/>
      </a:ln>
    </cs:spPr>
  </cs:gridlineMinor>
  <cs:hiLoLine>
    <cs:lnRef idx="1">
      <a:schemeClr val="tx1"/>
    </cs:lnRef>
    <cs:fillRef idx="0"/>
    <cs:effectRef idx="0"/>
    <cs:fontRef idx="minor">
      <a:schemeClr val="tx1"/>
    </cs:fontRef>
    <cs:spPr>
      <a:ln>
        <a:round/>
      </a:ln>
    </cs:spPr>
  </cs:hiLoLine>
  <cs:leaderLine>
    <cs:lnRef idx="1">
      <a:schemeClr val="tx1"/>
    </cs:lnRef>
    <cs:fillRef idx="0"/>
    <cs:effectRef idx="0"/>
    <cs:fontRef idx="minor">
      <a:schemeClr val="tx1"/>
    </cs:fontRef>
    <cs:spPr>
      <a:ln>
        <a:round/>
      </a:ln>
    </cs:spPr>
  </cs:leaderLine>
  <cs:legend>
    <cs:lnRef idx="0"/>
    <cs:fillRef idx="0"/>
    <cs:effectRef idx="0"/>
    <cs:fontRef idx="minor">
      <a:schemeClr val="tx1"/>
    </cs:fontRef>
    <cs:defRPr sz="1000" kern="1200"/>
  </cs:legend>
  <cs:plotArea mods="allowNoFillOverride allowNoLineOverride">
    <cs:lnRef idx="0"/>
    <cs:fillRef idx="1">
      <a:schemeClr val="bg1"/>
    </cs:fillRef>
    <cs:effectRef idx="0"/>
    <cs:fontRef idx="minor">
      <a:schemeClr val="tx1"/>
    </cs:fontRef>
  </cs:plotArea>
  <cs:plotArea3D>
    <cs:lnRef idx="0"/>
    <cs:fillRef idx="0"/>
    <cs:effectRef idx="0"/>
    <cs:fontRef idx="minor">
      <a:schemeClr val="tx1"/>
    </cs:fontRef>
  </cs:plotArea3D>
  <cs:seriesAxis>
    <cs:lnRef idx="1">
      <a:schemeClr val="tx1">
        <a:tint val="75000"/>
      </a:schemeClr>
    </cs:lnRef>
    <cs:fillRef idx="0"/>
    <cs:effectRef idx="0"/>
    <cs:fontRef idx="minor">
      <a:schemeClr val="tx1"/>
    </cs:fontRef>
    <cs:spPr>
      <a:ln>
        <a:round/>
      </a:ln>
    </cs:spPr>
    <cs:defRPr sz="1000" kern="1200"/>
  </cs:seriesAxis>
  <cs:seriesLine>
    <cs:lnRef idx="1">
      <a:schemeClr val="tx1"/>
    </cs:lnRef>
    <cs:fillRef idx="0"/>
    <cs:effectRef idx="0"/>
    <cs:fontRef idx="minor">
      <a:schemeClr val="tx1"/>
    </cs:fontRef>
    <cs:spPr>
      <a:ln>
        <a:round/>
      </a:ln>
    </cs:spPr>
  </cs:seriesLine>
  <cs:title>
    <cs:lnRef idx="0"/>
    <cs:fillRef idx="0"/>
    <cs:effectRef idx="0"/>
    <cs:fontRef idx="minor">
      <a:schemeClr val="tx1"/>
    </cs:fontRef>
    <cs:defRPr sz="1800" b="1" kern="1200"/>
  </cs:title>
  <cs:trendline>
    <cs:lnRef idx="1">
      <a:schemeClr val="tx1"/>
    </cs:lnRef>
    <cs:fillRef idx="0"/>
    <cs:effectRef idx="0"/>
    <cs:fontRef idx="minor">
      <a:schemeClr val="tx1"/>
    </cs:fontRef>
    <cs:spPr>
      <a:ln cap="rnd">
        <a:round/>
      </a:ln>
    </cs:spPr>
  </cs:trendline>
  <cs:trendlineLabel>
    <cs:lnRef idx="0"/>
    <cs:fillRef idx="0"/>
    <cs:effectRef idx="0"/>
    <cs:fontRef idx="minor">
      <a:schemeClr val="tx1"/>
    </cs:fontRef>
    <cs:defRPr sz="1000" kern="1200"/>
  </cs:trendlineLabel>
  <cs:upBar>
    <cs:lnRef idx="1">
      <a:schemeClr val="tx1"/>
    </cs:lnRef>
    <cs:fillRef idx="1" mods="ignoreCSTransforms">
      <cs:styleClr val="0">
        <a:tint val="25000"/>
      </cs:styleClr>
    </cs:fillRef>
    <cs:effectRef idx="0"/>
    <cs:fontRef idx="minor">
      <a:schemeClr val="tx1"/>
    </cs:fontRef>
    <cs:spPr>
      <a:ln>
        <a:round/>
      </a:ln>
    </cs:spPr>
  </cs:upBar>
  <cs:valueAxis>
    <cs:lnRef idx="1">
      <a:schemeClr val="tx1">
        <a:tint val="75000"/>
      </a:schemeClr>
    </cs:lnRef>
    <cs:fillRef idx="0"/>
    <cs:effectRef idx="0"/>
    <cs:fontRef idx="minor">
      <a:schemeClr val="tx1"/>
    </cs:fontRef>
    <cs:spPr>
      <a:ln>
        <a:round/>
      </a:ln>
    </cs:spPr>
    <cs:defRPr sz="1000" kern="1200"/>
  </cs:valueAxis>
  <cs:wall>
    <cs:lnRef idx="0"/>
    <cs:fillRef idx="0"/>
    <cs:effectRef idx="0"/>
    <cs:fontRef idx="minor">
      <a:schemeClr val="tx1"/>
    </cs:fontRef>
  </cs:wall>
</cs:chartStyle>
</file>

<file path=ppt/charts/style25.xml><?xml version="1.0" encoding="utf-8"?>
<cs:chartStyle xmlns:cs="http://schemas.microsoft.com/office/drawing/2012/chartStyle" xmlns:a="http://schemas.openxmlformats.org/drawingml/2006/main" id="139">
  <cs:axisTitle>
    <cs:lnRef idx="0"/>
    <cs:fillRef idx="0"/>
    <cs:effectRef idx="0"/>
    <cs:fontRef idx="minor">
      <a:schemeClr val="dk1"/>
    </cs:fontRef>
    <cs:defRPr sz="1000" b="1" kern="1200"/>
  </cs:axisTitle>
  <cs:categoryAxis>
    <cs:lnRef idx="1">
      <a:schemeClr val="dk1">
        <a:tint val="75000"/>
      </a:schemeClr>
    </cs:lnRef>
    <cs:fillRef idx="0"/>
    <cs:effectRef idx="0"/>
    <cs:fontRef idx="minor">
      <a:schemeClr val="dk1"/>
    </cs:fontRef>
    <cs:spPr>
      <a:ln>
        <a:round/>
      </a:ln>
    </cs:spPr>
    <cs:defRPr sz="1000" kern="1200"/>
  </cs:categoryAxis>
  <cs:chartArea>
    <cs:lnRef idx="1">
      <a:schemeClr val="dk1">
        <a:tint val="75000"/>
      </a:schemeClr>
    </cs:lnRef>
    <cs:fillRef idx="1">
      <a:schemeClr val="lt1"/>
    </cs:fillRef>
    <cs:effectRef idx="0"/>
    <cs:fontRef idx="minor">
      <a:schemeClr val="dk1"/>
    </cs:fontRef>
    <cs:spPr>
      <a:ln>
        <a:round/>
      </a:ln>
    </cs:spPr>
    <cs:defRPr sz="1000" kern="1200"/>
  </cs:chartArea>
  <cs:dataLabel>
    <cs:lnRef idx="0"/>
    <cs:fillRef idx="0"/>
    <cs:effectRef idx="0"/>
    <cs:fontRef idx="minor">
      <a:schemeClr val="dk1"/>
    </cs:fontRef>
    <cs:defRPr sz="1000" kern="1200"/>
  </cs:dataLabel>
  <cs:dataLabelCallout>
    <cs:lnRef idx="0"/>
    <cs:fillRef idx="0"/>
    <cs:effectRef idx="0"/>
    <cs:fontRef idx="minor">
      <a:schemeClr val="dk1"/>
    </cs:fontRef>
    <cs:spPr>
      <a:solidFill>
        <a:schemeClr val="lt1"/>
      </a:solidFill>
      <a:ln>
        <a:solidFill>
          <a:schemeClr val="dk1">
            <a:lumMod val="65000"/>
            <a:lumOff val="35000"/>
          </a:schemeClr>
        </a:solidFill>
      </a:ln>
    </cs:spPr>
    <cs:defRPr sz="1000" kern="1200"/>
  </cs:dataLabelCallout>
  <cs:dataPoint>
    <cs:lnRef idx="1" mods="ignoreCSTransforms">
      <cs:styleClr val="0">
        <a:shade val="50000"/>
      </cs:styleClr>
    </cs:lnRef>
    <cs:fillRef idx="1">
      <cs:styleClr val="auto"/>
    </cs:fillRef>
    <cs:effectRef idx="0"/>
    <cs:fontRef idx="minor">
      <a:schemeClr val="dk1"/>
    </cs:fontRef>
    <cs:spPr>
      <a:ln>
        <a:round/>
      </a:ln>
    </cs:spPr>
  </cs:dataPoint>
  <cs:dataPoint3D>
    <cs:lnRef idx="1" mods="ignoreCSTransforms">
      <cs:styleClr val="0">
        <a:shade val="50000"/>
      </cs:styleClr>
    </cs:lnRef>
    <cs:fillRef idx="1">
      <cs:styleClr val="auto"/>
    </cs:fillRef>
    <cs:effectRef idx="0"/>
    <cs:fontRef idx="minor">
      <a:schemeClr val="dk1"/>
    </cs:fontRef>
    <cs:spPr>
      <a:ln>
        <a:round/>
      </a:ln>
    </cs:spPr>
  </cs:dataPoint3D>
  <cs:dataPointLine>
    <cs:lnRef idx="1">
      <cs:styleClr val="auto"/>
    </cs:lnRef>
    <cs:lineWidthScale>5</cs:lineWidthScale>
    <cs:fillRef idx="0"/>
    <cs:effectRef idx="0"/>
    <cs:fontRef idx="minor">
      <a:schemeClr val="dk1"/>
    </cs:fontRef>
    <cs:spPr>
      <a:ln cap="rnd">
        <a:round/>
      </a:ln>
    </cs:spPr>
  </cs:dataPointLine>
  <cs:dataPointMarker>
    <cs:lnRef idx="1">
      <cs:styleClr val="auto"/>
    </cs:lnRef>
    <cs:fillRef idx="1">
      <cs:styleClr val="auto"/>
    </cs:fillRef>
    <cs:effectRef idx="0"/>
    <cs:fontRef idx="minor">
      <a:schemeClr val="dk1"/>
    </cs:fontRef>
    <cs:spPr>
      <a:ln>
        <a:round/>
      </a:ln>
    </cs:spPr>
  </cs:dataPointMarker>
  <cs:dataPointMarkerLayout/>
  <cs:dataPointWireframe>
    <cs:lnRef idx="1">
      <cs:styleClr val="auto"/>
    </cs:lnRef>
    <cs:fillRef idx="0"/>
    <cs:effectRef idx="0"/>
    <cs:fontRef idx="minor">
      <a:schemeClr val="dk1"/>
    </cs:fontRef>
    <cs:spPr>
      <a:ln>
        <a:round/>
      </a:ln>
    </cs:spPr>
  </cs:dataPointWireframe>
  <cs:dataTable>
    <cs:lnRef idx="1">
      <a:schemeClr val="dk1">
        <a:tint val="75000"/>
      </a:schemeClr>
    </cs:lnRef>
    <cs:fillRef idx="0"/>
    <cs:effectRef idx="0"/>
    <cs:fontRef idx="minor">
      <a:schemeClr val="dk1"/>
    </cs:fontRef>
    <cs:spPr>
      <a:ln>
        <a:round/>
      </a:ln>
    </cs:spPr>
    <cs:defRPr sz="1000" kern="1200"/>
  </cs:dataTable>
  <cs:downBar>
    <cs:lnRef idx="1" mods="ignoreCSTransforms">
      <cs:styleClr val="0">
        <a:shade val="25000"/>
      </cs:styleClr>
    </cs:lnRef>
    <cs:fillRef idx="1" mods="ignoreCSTransforms">
      <cs:styleClr val="0">
        <a:shade val="25000"/>
      </cs:styleClr>
    </cs:fillRef>
    <cs:effectRef idx="0"/>
    <cs:fontRef idx="minor">
      <a:schemeClr val="dk1"/>
    </cs:fontRef>
    <cs:spPr>
      <a:ln>
        <a:round/>
      </a:ln>
    </cs:spPr>
  </cs:downBar>
  <cs:dropLine>
    <cs:lnRef idx="1">
      <a:schemeClr val="dk1"/>
    </cs:lnRef>
    <cs:fillRef idx="0"/>
    <cs:effectRef idx="0"/>
    <cs:fontRef idx="minor">
      <a:schemeClr val="dk1"/>
    </cs:fontRef>
    <cs:spPr>
      <a:ln>
        <a:round/>
      </a:ln>
    </cs:spPr>
  </cs:dropLine>
  <cs:errorBar>
    <cs:lnRef idx="1">
      <a:schemeClr val="dk1"/>
    </cs:lnRef>
    <cs:fillRef idx="1">
      <a:schemeClr val="dk1"/>
    </cs:fillRef>
    <cs:effectRef idx="0"/>
    <cs:fontRef idx="minor">
      <a:schemeClr val="dk1"/>
    </cs:fontRef>
    <cs:spPr>
      <a:ln>
        <a:round/>
      </a:ln>
    </cs:spPr>
  </cs:errorBar>
  <cs:floor>
    <cs:lnRef idx="1">
      <a:schemeClr val="dk1">
        <a:tint val="75000"/>
      </a:schemeClr>
    </cs:lnRef>
    <cs:fillRef idx="1" mods="ignoreCSTransforms">
      <cs:styleClr val="0">
        <a:tint val="20000"/>
      </cs:styleClr>
    </cs:fillRef>
    <cs:effectRef idx="0"/>
    <cs:fontRef idx="minor">
      <a:schemeClr val="dk1"/>
    </cs:fontRef>
    <cs:spPr>
      <a:ln>
        <a:round/>
      </a:ln>
    </cs:spPr>
  </cs:floor>
  <cs:gridlineMajor>
    <cs:lnRef idx="1">
      <a:schemeClr val="dk1">
        <a:tint val="75000"/>
      </a:schemeClr>
    </cs:lnRef>
    <cs:fillRef idx="0"/>
    <cs:effectRef idx="0"/>
    <cs:fontRef idx="minor">
      <a:schemeClr val="dk1"/>
    </cs:fontRef>
    <cs:spPr>
      <a:ln>
        <a:round/>
      </a:ln>
    </cs:spPr>
  </cs:gridlineMajor>
  <cs:gridlineMinor>
    <cs:lnRef idx="1">
      <a:schemeClr val="dk1">
        <a:tint val="50000"/>
      </a:schemeClr>
    </cs:lnRef>
    <cs:fillRef idx="0"/>
    <cs:effectRef idx="0"/>
    <cs:fontRef idx="minor">
      <a:schemeClr val="dk1"/>
    </cs:fontRef>
    <cs:spPr>
      <a:ln>
        <a:round/>
      </a:ln>
    </cs:spPr>
  </cs:gridlineMinor>
  <cs:hiLoLine>
    <cs:lnRef idx="1">
      <a:schemeClr val="dk1"/>
    </cs:lnRef>
    <cs:fillRef idx="0"/>
    <cs:effectRef idx="0"/>
    <cs:fontRef idx="minor">
      <a:schemeClr val="dk1"/>
    </cs:fontRef>
    <cs:spPr>
      <a:ln>
        <a:round/>
      </a:ln>
    </cs:spPr>
  </cs:hiLoLine>
  <cs:leaderLine>
    <cs:lnRef idx="1">
      <a:schemeClr val="dk1"/>
    </cs:lnRef>
    <cs:fillRef idx="0"/>
    <cs:effectRef idx="0"/>
    <cs:fontRef idx="minor">
      <a:schemeClr val="dk1"/>
    </cs:fontRef>
    <cs:spPr>
      <a:ln>
        <a:round/>
      </a:ln>
    </cs:spPr>
  </cs:leaderLine>
  <cs:legend>
    <cs:lnRef idx="0"/>
    <cs:fillRef idx="0"/>
    <cs:effectRef idx="0"/>
    <cs:fontRef idx="minor">
      <a:schemeClr val="dk1"/>
    </cs:fontRef>
    <cs:defRPr sz="1000" kern="1200"/>
  </cs:legend>
  <cs:plotArea>
    <cs:lnRef idx="0"/>
    <cs:fillRef idx="1" mods="ignoreCSTransforms">
      <cs:styleClr val="0">
        <a:tint val="20000"/>
      </cs:styleClr>
    </cs:fillRef>
    <cs:effectRef idx="0"/>
    <cs:fontRef idx="minor">
      <a:schemeClr val="dk1"/>
    </cs:fontRef>
  </cs:plotArea>
  <cs:plotArea3D>
    <cs:lnRef idx="0"/>
    <cs:fillRef idx="0"/>
    <cs:effectRef idx="0"/>
    <cs:fontRef idx="minor">
      <a:schemeClr val="dk1"/>
    </cs:fontRef>
  </cs:plotArea3D>
  <cs:seriesAxis>
    <cs:lnRef idx="1">
      <a:schemeClr val="dk1">
        <a:tint val="75000"/>
      </a:schemeClr>
    </cs:lnRef>
    <cs:fillRef idx="0"/>
    <cs:effectRef idx="0"/>
    <cs:fontRef idx="minor">
      <a:schemeClr val="dk1"/>
    </cs:fontRef>
    <cs:spPr>
      <a:ln>
        <a:round/>
      </a:ln>
    </cs:spPr>
    <cs:defRPr sz="1000" kern="1200"/>
  </cs:seriesAxis>
  <cs:seriesLine>
    <cs:lnRef idx="1">
      <a:schemeClr val="dk1"/>
    </cs:lnRef>
    <cs:fillRef idx="0"/>
    <cs:effectRef idx="0"/>
    <cs:fontRef idx="minor">
      <a:schemeClr val="dk1"/>
    </cs:fontRef>
    <cs:spPr>
      <a:ln>
        <a:round/>
      </a:ln>
    </cs:spPr>
  </cs:seriesLine>
  <cs:title>
    <cs:lnRef idx="0"/>
    <cs:fillRef idx="0"/>
    <cs:effectRef idx="0"/>
    <cs:fontRef idx="minor">
      <a:schemeClr val="dk1"/>
    </cs:fontRef>
    <cs:defRPr sz="1800" b="1" kern="1200"/>
  </cs:title>
  <cs:trendline>
    <cs:lnRef idx="1">
      <a:schemeClr val="dk1"/>
    </cs:lnRef>
    <cs:fillRef idx="0"/>
    <cs:effectRef idx="0"/>
    <cs:fontRef idx="minor">
      <a:schemeClr val="dk1"/>
    </cs:fontRef>
    <cs:spPr>
      <a:ln cap="rnd">
        <a:round/>
      </a:ln>
    </cs:spPr>
  </cs:trendline>
  <cs:trendlineLabel>
    <cs:lnRef idx="0"/>
    <cs:fillRef idx="0"/>
    <cs:effectRef idx="0"/>
    <cs:fontRef idx="minor">
      <a:schemeClr val="dk1"/>
    </cs:fontRef>
    <cs:defRPr sz="1000" kern="1200"/>
  </cs:trendlineLabel>
  <cs:upBar>
    <cs:lnRef idx="1" mods="ignoreCSTransforms">
      <cs:styleClr val="0">
        <a:shade val="25000"/>
      </cs:styleClr>
    </cs:lnRef>
    <cs:fillRef idx="1">
      <a:schemeClr val="lt1"/>
    </cs:fillRef>
    <cs:effectRef idx="0"/>
    <cs:fontRef idx="minor">
      <a:schemeClr val="dk1"/>
    </cs:fontRef>
    <cs:spPr>
      <a:ln>
        <a:round/>
      </a:ln>
    </cs:spPr>
  </cs:upBar>
  <cs:valueAxis>
    <cs:lnRef idx="1">
      <a:schemeClr val="dk1">
        <a:tint val="75000"/>
      </a:schemeClr>
    </cs:lnRef>
    <cs:fillRef idx="0"/>
    <cs:effectRef idx="0"/>
    <cs:fontRef idx="minor">
      <a:schemeClr val="dk1"/>
    </cs:fontRef>
    <cs:spPr>
      <a:ln>
        <a:round/>
      </a:ln>
    </cs:spPr>
    <cs:defRPr sz="1000" kern="1200"/>
  </cs:valueAxis>
  <cs:wall>
    <cs:lnRef idx="0"/>
    <cs:fillRef idx="1" mods="ignoreCSTransforms">
      <cs:styleClr val="0">
        <a:tint val="20000"/>
      </cs:styleClr>
    </cs:fillRef>
    <cs:effectRef idx="0"/>
    <cs:fontRef idx="minor">
      <a:schemeClr val="dk1"/>
    </cs:fontRef>
  </cs:wall>
</cs:chartStyle>
</file>

<file path=ppt/charts/style26.xml><?xml version="1.0" encoding="utf-8"?>
<cs:chartStyle xmlns:cs="http://schemas.microsoft.com/office/drawing/2012/chartStyle" xmlns:a="http://schemas.openxmlformats.org/drawingml/2006/main" id="137">
  <cs:axisTitle>
    <cs:lnRef idx="0"/>
    <cs:fillRef idx="0"/>
    <cs:effectRef idx="0"/>
    <cs:fontRef idx="minor">
      <a:schemeClr val="dk1"/>
    </cs:fontRef>
    <cs:defRPr sz="1000" b="1" kern="1200"/>
  </cs:axisTitle>
  <cs:categoryAxis>
    <cs:lnRef idx="1">
      <a:schemeClr val="dk1">
        <a:tint val="75000"/>
      </a:schemeClr>
    </cs:lnRef>
    <cs:fillRef idx="0"/>
    <cs:effectRef idx="0"/>
    <cs:fontRef idx="minor">
      <a:schemeClr val="dk1"/>
    </cs:fontRef>
    <cs:spPr>
      <a:ln>
        <a:round/>
      </a:ln>
    </cs:spPr>
    <cs:defRPr sz="1000" kern="1200"/>
  </cs:categoryAxis>
  <cs:chartArea>
    <cs:lnRef idx="1">
      <a:schemeClr val="dk1">
        <a:tint val="75000"/>
      </a:schemeClr>
    </cs:lnRef>
    <cs:fillRef idx="1">
      <a:schemeClr val="lt1"/>
    </cs:fillRef>
    <cs:effectRef idx="0"/>
    <cs:fontRef idx="minor">
      <a:schemeClr val="dk1"/>
    </cs:fontRef>
    <cs:spPr>
      <a:ln>
        <a:round/>
      </a:ln>
    </cs:spPr>
    <cs:defRPr sz="1000" kern="1200"/>
  </cs:chartArea>
  <cs:dataLabel>
    <cs:lnRef idx="0"/>
    <cs:fillRef idx="0"/>
    <cs:effectRef idx="0"/>
    <cs:fontRef idx="minor">
      <a:schemeClr val="dk1"/>
    </cs:fontRef>
    <cs:defRPr sz="1000" kern="1200"/>
  </cs:dataLabel>
  <cs:dataLabelCallout>
    <cs:lnRef idx="0"/>
    <cs:fillRef idx="0"/>
    <cs:effectRef idx="0"/>
    <cs:fontRef idx="minor">
      <a:schemeClr val="dk1"/>
    </cs:fontRef>
    <cs:spPr>
      <a:solidFill>
        <a:schemeClr val="lt1"/>
      </a:solidFill>
      <a:ln>
        <a:solidFill>
          <a:schemeClr val="dk1">
            <a:lumMod val="65000"/>
            <a:lumOff val="35000"/>
          </a:schemeClr>
        </a:solidFill>
      </a:ln>
    </cs:spPr>
    <cs:defRPr sz="1000" kern="1200"/>
  </cs:dataLabelCallout>
  <cs:dataPoint>
    <cs:lnRef idx="1" mods="ignoreCSTransforms">
      <cs:styleClr val="0">
        <a:shade val="50000"/>
      </cs:styleClr>
    </cs:lnRef>
    <cs:fillRef idx="1">
      <cs:styleClr val="auto"/>
    </cs:fillRef>
    <cs:effectRef idx="0"/>
    <cs:fontRef idx="minor">
      <a:schemeClr val="dk1"/>
    </cs:fontRef>
    <cs:spPr>
      <a:ln>
        <a:round/>
      </a:ln>
    </cs:spPr>
  </cs:dataPoint>
  <cs:dataPoint3D>
    <cs:lnRef idx="1" mods="ignoreCSTransforms">
      <cs:styleClr val="0">
        <a:shade val="50000"/>
      </cs:styleClr>
    </cs:lnRef>
    <cs:fillRef idx="1">
      <cs:styleClr val="auto"/>
    </cs:fillRef>
    <cs:effectRef idx="0"/>
    <cs:fontRef idx="minor">
      <a:schemeClr val="dk1"/>
    </cs:fontRef>
    <cs:spPr>
      <a:ln>
        <a:round/>
      </a:ln>
    </cs:spPr>
  </cs:dataPoint3D>
  <cs:dataPointLine>
    <cs:lnRef idx="1">
      <cs:styleClr val="auto"/>
    </cs:lnRef>
    <cs:lineWidthScale>5</cs:lineWidthScale>
    <cs:fillRef idx="0"/>
    <cs:effectRef idx="0"/>
    <cs:fontRef idx="minor">
      <a:schemeClr val="dk1"/>
    </cs:fontRef>
    <cs:spPr>
      <a:ln cap="rnd">
        <a:round/>
      </a:ln>
    </cs:spPr>
  </cs:dataPointLine>
  <cs:dataPointMarker>
    <cs:lnRef idx="1">
      <cs:styleClr val="auto"/>
    </cs:lnRef>
    <cs:fillRef idx="1">
      <cs:styleClr val="auto"/>
    </cs:fillRef>
    <cs:effectRef idx="0"/>
    <cs:fontRef idx="minor">
      <a:schemeClr val="dk1"/>
    </cs:fontRef>
    <cs:spPr>
      <a:ln>
        <a:round/>
      </a:ln>
    </cs:spPr>
  </cs:dataPointMarker>
  <cs:dataPointMarkerLayout/>
  <cs:dataPointWireframe>
    <cs:lnRef idx="1">
      <cs:styleClr val="auto"/>
    </cs:lnRef>
    <cs:fillRef idx="0"/>
    <cs:effectRef idx="0"/>
    <cs:fontRef idx="minor">
      <a:schemeClr val="dk1"/>
    </cs:fontRef>
    <cs:spPr>
      <a:ln>
        <a:round/>
      </a:ln>
    </cs:spPr>
  </cs:dataPointWireframe>
  <cs:dataTable>
    <cs:lnRef idx="1">
      <a:schemeClr val="dk1">
        <a:tint val="75000"/>
      </a:schemeClr>
    </cs:lnRef>
    <cs:fillRef idx="0"/>
    <cs:effectRef idx="0"/>
    <cs:fontRef idx="minor">
      <a:schemeClr val="dk1"/>
    </cs:fontRef>
    <cs:spPr>
      <a:ln>
        <a:round/>
      </a:ln>
    </cs:spPr>
    <cs:defRPr sz="1000" kern="1200"/>
  </cs:dataTable>
  <cs:downBar>
    <cs:lnRef idx="1" mods="ignoreCSTransforms">
      <cs:styleClr val="0">
        <a:shade val="25000"/>
      </cs:styleClr>
    </cs:lnRef>
    <cs:fillRef idx="1" mods="ignoreCSTransforms">
      <cs:styleClr val="0">
        <a:shade val="25000"/>
      </cs:styleClr>
    </cs:fillRef>
    <cs:effectRef idx="0"/>
    <cs:fontRef idx="minor">
      <a:schemeClr val="dk1"/>
    </cs:fontRef>
    <cs:spPr>
      <a:ln>
        <a:round/>
      </a:ln>
    </cs:spPr>
  </cs:downBar>
  <cs:dropLine>
    <cs:lnRef idx="1">
      <a:schemeClr val="dk1"/>
    </cs:lnRef>
    <cs:fillRef idx="0"/>
    <cs:effectRef idx="0"/>
    <cs:fontRef idx="minor">
      <a:schemeClr val="dk1"/>
    </cs:fontRef>
    <cs:spPr>
      <a:ln>
        <a:round/>
      </a:ln>
    </cs:spPr>
  </cs:dropLine>
  <cs:errorBar>
    <cs:lnRef idx="1">
      <a:schemeClr val="dk1"/>
    </cs:lnRef>
    <cs:fillRef idx="1">
      <a:schemeClr val="dk1"/>
    </cs:fillRef>
    <cs:effectRef idx="0"/>
    <cs:fontRef idx="minor">
      <a:schemeClr val="dk1"/>
    </cs:fontRef>
    <cs:spPr>
      <a:ln>
        <a:round/>
      </a:ln>
    </cs:spPr>
  </cs:errorBar>
  <cs:floor>
    <cs:lnRef idx="1">
      <a:schemeClr val="dk1">
        <a:tint val="75000"/>
      </a:schemeClr>
    </cs:lnRef>
    <cs:fillRef idx="1" mods="ignoreCSTransforms">
      <cs:styleClr val="0">
        <a:tint val="20000"/>
      </cs:styleClr>
    </cs:fillRef>
    <cs:effectRef idx="0"/>
    <cs:fontRef idx="minor">
      <a:schemeClr val="dk1"/>
    </cs:fontRef>
    <cs:spPr>
      <a:ln>
        <a:round/>
      </a:ln>
    </cs:spPr>
  </cs:floor>
  <cs:gridlineMajor>
    <cs:lnRef idx="1">
      <a:schemeClr val="dk1">
        <a:tint val="75000"/>
      </a:schemeClr>
    </cs:lnRef>
    <cs:fillRef idx="0"/>
    <cs:effectRef idx="0"/>
    <cs:fontRef idx="minor">
      <a:schemeClr val="dk1"/>
    </cs:fontRef>
    <cs:spPr>
      <a:ln>
        <a:round/>
      </a:ln>
    </cs:spPr>
  </cs:gridlineMajor>
  <cs:gridlineMinor>
    <cs:lnRef idx="1">
      <a:schemeClr val="dk1">
        <a:tint val="50000"/>
      </a:schemeClr>
    </cs:lnRef>
    <cs:fillRef idx="0"/>
    <cs:effectRef idx="0"/>
    <cs:fontRef idx="minor">
      <a:schemeClr val="dk1"/>
    </cs:fontRef>
    <cs:spPr>
      <a:ln>
        <a:round/>
      </a:ln>
    </cs:spPr>
  </cs:gridlineMinor>
  <cs:hiLoLine>
    <cs:lnRef idx="1">
      <a:schemeClr val="dk1"/>
    </cs:lnRef>
    <cs:fillRef idx="0"/>
    <cs:effectRef idx="0"/>
    <cs:fontRef idx="minor">
      <a:schemeClr val="dk1"/>
    </cs:fontRef>
    <cs:spPr>
      <a:ln>
        <a:round/>
      </a:ln>
    </cs:spPr>
  </cs:hiLoLine>
  <cs:leaderLine>
    <cs:lnRef idx="1">
      <a:schemeClr val="dk1"/>
    </cs:lnRef>
    <cs:fillRef idx="0"/>
    <cs:effectRef idx="0"/>
    <cs:fontRef idx="minor">
      <a:schemeClr val="dk1"/>
    </cs:fontRef>
    <cs:spPr>
      <a:ln>
        <a:round/>
      </a:ln>
    </cs:spPr>
  </cs:leaderLine>
  <cs:legend>
    <cs:lnRef idx="0"/>
    <cs:fillRef idx="0"/>
    <cs:effectRef idx="0"/>
    <cs:fontRef idx="minor">
      <a:schemeClr val="dk1"/>
    </cs:fontRef>
    <cs:defRPr sz="1000" kern="1200"/>
  </cs:legend>
  <cs:plotArea>
    <cs:lnRef idx="0"/>
    <cs:fillRef idx="1" mods="ignoreCSTransforms">
      <cs:styleClr val="0">
        <a:tint val="20000"/>
      </cs:styleClr>
    </cs:fillRef>
    <cs:effectRef idx="0"/>
    <cs:fontRef idx="minor">
      <a:schemeClr val="dk1"/>
    </cs:fontRef>
  </cs:plotArea>
  <cs:plotArea3D>
    <cs:lnRef idx="0"/>
    <cs:fillRef idx="0"/>
    <cs:effectRef idx="0"/>
    <cs:fontRef idx="minor">
      <a:schemeClr val="dk1"/>
    </cs:fontRef>
  </cs:plotArea3D>
  <cs:seriesAxis>
    <cs:lnRef idx="1">
      <a:schemeClr val="dk1">
        <a:tint val="75000"/>
      </a:schemeClr>
    </cs:lnRef>
    <cs:fillRef idx="0"/>
    <cs:effectRef idx="0"/>
    <cs:fontRef idx="minor">
      <a:schemeClr val="dk1"/>
    </cs:fontRef>
    <cs:spPr>
      <a:ln>
        <a:round/>
      </a:ln>
    </cs:spPr>
    <cs:defRPr sz="1000" kern="1200"/>
  </cs:seriesAxis>
  <cs:seriesLine>
    <cs:lnRef idx="1">
      <a:schemeClr val="dk1"/>
    </cs:lnRef>
    <cs:fillRef idx="0"/>
    <cs:effectRef idx="0"/>
    <cs:fontRef idx="minor">
      <a:schemeClr val="dk1"/>
    </cs:fontRef>
    <cs:spPr>
      <a:ln>
        <a:round/>
      </a:ln>
    </cs:spPr>
  </cs:seriesLine>
  <cs:title>
    <cs:lnRef idx="0"/>
    <cs:fillRef idx="0"/>
    <cs:effectRef idx="0"/>
    <cs:fontRef idx="minor">
      <a:schemeClr val="dk1"/>
    </cs:fontRef>
    <cs:defRPr sz="1800" b="1" kern="1200"/>
  </cs:title>
  <cs:trendline>
    <cs:lnRef idx="1">
      <a:schemeClr val="dk1"/>
    </cs:lnRef>
    <cs:fillRef idx="0"/>
    <cs:effectRef idx="0"/>
    <cs:fontRef idx="minor">
      <a:schemeClr val="dk1"/>
    </cs:fontRef>
    <cs:spPr>
      <a:ln cap="rnd">
        <a:round/>
      </a:ln>
    </cs:spPr>
  </cs:trendline>
  <cs:trendlineLabel>
    <cs:lnRef idx="0"/>
    <cs:fillRef idx="0"/>
    <cs:effectRef idx="0"/>
    <cs:fontRef idx="minor">
      <a:schemeClr val="dk1"/>
    </cs:fontRef>
    <cs:defRPr sz="1000" kern="1200"/>
  </cs:trendlineLabel>
  <cs:upBar>
    <cs:lnRef idx="1" mods="ignoreCSTransforms">
      <cs:styleClr val="0">
        <a:shade val="25000"/>
      </cs:styleClr>
    </cs:lnRef>
    <cs:fillRef idx="1">
      <a:schemeClr val="lt1"/>
    </cs:fillRef>
    <cs:effectRef idx="0"/>
    <cs:fontRef idx="minor">
      <a:schemeClr val="dk1"/>
    </cs:fontRef>
    <cs:spPr>
      <a:ln>
        <a:round/>
      </a:ln>
    </cs:spPr>
  </cs:upBar>
  <cs:valueAxis>
    <cs:lnRef idx="1">
      <a:schemeClr val="dk1">
        <a:tint val="75000"/>
      </a:schemeClr>
    </cs:lnRef>
    <cs:fillRef idx="0"/>
    <cs:effectRef idx="0"/>
    <cs:fontRef idx="minor">
      <a:schemeClr val="dk1"/>
    </cs:fontRef>
    <cs:spPr>
      <a:ln>
        <a:round/>
      </a:ln>
    </cs:spPr>
    <cs:defRPr sz="1000" kern="1200"/>
  </cs:valueAxis>
  <cs:wall>
    <cs:lnRef idx="0"/>
    <cs:fillRef idx="1" mods="ignoreCSTransforms">
      <cs:styleClr val="0">
        <a:tint val="20000"/>
      </cs:styleClr>
    </cs:fillRef>
    <cs:effectRef idx="0"/>
    <cs:fontRef idx="minor">
      <a:schemeClr val="dk1"/>
    </cs:fontRef>
  </cs:wall>
</cs:chartStyle>
</file>

<file path=ppt/charts/style27.xml><?xml version="1.0" encoding="utf-8"?>
<cs:chartStyle xmlns:cs="http://schemas.microsoft.com/office/drawing/2012/chartStyle" xmlns:a="http://schemas.openxmlformats.org/drawingml/2006/main" id="108">
  <cs:axisTitle>
    <cs:lnRef idx="0"/>
    <cs:fillRef idx="0"/>
    <cs:effectRef idx="0"/>
    <cs:fontRef idx="minor">
      <a:schemeClr val="tx1"/>
    </cs:fontRef>
    <cs:defRPr sz="1000" b="1" kern="1200"/>
  </cs:axisTitle>
  <cs:categoryAxis>
    <cs:lnRef idx="1">
      <a:schemeClr val="tx1">
        <a:tint val="75000"/>
      </a:schemeClr>
    </cs:lnRef>
    <cs:fillRef idx="0"/>
    <cs:effectRef idx="0"/>
    <cs:fontRef idx="minor">
      <a:schemeClr val="tx1"/>
    </cs:fontRef>
    <cs:spPr>
      <a:ln>
        <a:round/>
      </a:ln>
    </cs:spPr>
    <cs:defRPr sz="1000" kern="1200"/>
  </cs:categoryAxis>
  <cs:chartArea mods="allowNoFillOverride allowNoLineOverride">
    <cs:lnRef idx="1">
      <a:schemeClr val="tx1">
        <a:tint val="75000"/>
      </a:schemeClr>
    </cs:lnRef>
    <cs:fillRef idx="1">
      <a:schemeClr val="bg1"/>
    </cs:fillRef>
    <cs:effectRef idx="0"/>
    <cs:fontRef idx="minor">
      <a:schemeClr val="tx1"/>
    </cs:fontRef>
    <cs:spPr>
      <a:ln>
        <a:round/>
      </a:ln>
    </cs:spPr>
    <cs:defRPr sz="1000" kern="1200"/>
  </cs:chartArea>
  <cs:dataLabel>
    <cs:lnRef idx="0"/>
    <cs:fillRef idx="0"/>
    <cs:effectRef idx="0"/>
    <cs:fontRef idx="minor">
      <a:schemeClr val="tx1"/>
    </cs:fontRef>
    <cs:defRPr sz="1000" kern="1200"/>
  </cs:dataLabel>
  <cs:dataLabelCallout>
    <cs:lnRef idx="0"/>
    <cs:fillRef idx="0"/>
    <cs:effectRef idx="0"/>
    <cs:fontRef idx="minor">
      <a:schemeClr val="dk1"/>
    </cs:fontRef>
    <cs:spPr>
      <a:solidFill>
        <a:schemeClr val="lt1"/>
      </a:solidFill>
      <a:ln>
        <a:solidFill>
          <a:schemeClr val="dk1">
            <a:lumMod val="65000"/>
            <a:lumOff val="35000"/>
          </a:schemeClr>
        </a:solidFill>
      </a:ln>
    </cs:spPr>
    <cs:defRPr sz="1000" kern="1200"/>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1">
      <cs:styleClr val="auto"/>
    </cs:lnRef>
    <cs:lineWidthScale>3</cs:lineWidthScale>
    <cs:fillRef idx="0"/>
    <cs:effectRef idx="0"/>
    <cs:fontRef idx="minor">
      <a:schemeClr val="tx1"/>
    </cs:fontRef>
    <cs:spPr>
      <a:ln cap="rnd">
        <a:round/>
      </a:ln>
    </cs:spPr>
  </cs:dataPointLine>
  <cs:dataPointMarker>
    <cs:lnRef idx="1">
      <cs:styleClr val="auto"/>
    </cs:lnRef>
    <cs:fillRef idx="1">
      <cs:styleClr val="auto"/>
    </cs:fillRef>
    <cs:effectRef idx="0"/>
    <cs:fontRef idx="minor">
      <a:schemeClr val="tx1"/>
    </cs:fontRef>
    <cs:spPr>
      <a:ln>
        <a:round/>
      </a:ln>
    </cs:spPr>
  </cs:dataPointMarker>
  <cs:dataPointMarkerLayout/>
  <cs:dataPointWireframe>
    <cs:lnRef idx="1">
      <cs:styleClr val="auto"/>
    </cs:lnRef>
    <cs:fillRef idx="0"/>
    <cs:effectRef idx="0"/>
    <cs:fontRef idx="minor">
      <a:schemeClr val="tx1"/>
    </cs:fontRef>
    <cs:spPr>
      <a:ln>
        <a:round/>
      </a:ln>
    </cs:spPr>
  </cs:dataPointWireframe>
  <cs:dataTable>
    <cs:lnRef idx="1">
      <a:schemeClr val="tx1">
        <a:tint val="75000"/>
      </a:schemeClr>
    </cs:lnRef>
    <cs:fillRef idx="0"/>
    <cs:effectRef idx="0"/>
    <cs:fontRef idx="minor">
      <a:schemeClr val="tx1"/>
    </cs:fontRef>
    <cs:spPr>
      <a:ln>
        <a:round/>
      </a:ln>
    </cs:spPr>
    <cs:defRPr sz="1000" kern="1200"/>
  </cs:dataTable>
  <cs:downBar>
    <cs:lnRef idx="1">
      <a:schemeClr val="tx1"/>
    </cs:lnRef>
    <cs:fillRef idx="1" mods="ignoreCSTransforms">
      <cs:styleClr val="0">
        <a:shade val="25000"/>
      </cs:styleClr>
    </cs:fillRef>
    <cs:effectRef idx="0"/>
    <cs:fontRef idx="minor">
      <a:schemeClr val="tx1"/>
    </cs:fontRef>
    <cs:spPr>
      <a:ln>
        <a:round/>
      </a:ln>
    </cs:spPr>
  </cs:downBar>
  <cs:dropLine>
    <cs:lnRef idx="1">
      <a:schemeClr val="tx1"/>
    </cs:lnRef>
    <cs:fillRef idx="0"/>
    <cs:effectRef idx="0"/>
    <cs:fontRef idx="minor">
      <a:schemeClr val="tx1"/>
    </cs:fontRef>
    <cs:spPr>
      <a:ln>
        <a:round/>
      </a:ln>
    </cs:spPr>
  </cs:dropLine>
  <cs:errorBar>
    <cs:lnRef idx="1">
      <a:schemeClr val="tx1"/>
    </cs:lnRef>
    <cs:fillRef idx="1">
      <a:schemeClr val="tx1"/>
    </cs:fillRef>
    <cs:effectRef idx="0"/>
    <cs:fontRef idx="minor">
      <a:schemeClr val="tx1"/>
    </cs:fontRef>
    <cs:spPr>
      <a:ln>
        <a:round/>
      </a:ln>
    </cs:spPr>
  </cs:errorBar>
  <cs:floor>
    <cs:lnRef idx="1">
      <a:schemeClr val="tx1">
        <a:tint val="75000"/>
      </a:schemeClr>
    </cs:lnRef>
    <cs:fillRef idx="0"/>
    <cs:effectRef idx="0"/>
    <cs:fontRef idx="minor">
      <a:schemeClr val="tx1"/>
    </cs:fontRef>
    <cs:spPr>
      <a:ln>
        <a:round/>
      </a:ln>
    </cs:spPr>
  </cs:floor>
  <cs:gridlineMajor>
    <cs:lnRef idx="1">
      <a:schemeClr val="tx1">
        <a:tint val="75000"/>
      </a:schemeClr>
    </cs:lnRef>
    <cs:fillRef idx="0"/>
    <cs:effectRef idx="0"/>
    <cs:fontRef idx="minor">
      <a:schemeClr val="tx1"/>
    </cs:fontRef>
    <cs:spPr>
      <a:ln>
        <a:round/>
      </a:ln>
    </cs:spPr>
  </cs:gridlineMajor>
  <cs:gridlineMinor>
    <cs:lnRef idx="1">
      <a:schemeClr val="tx1">
        <a:tint val="50000"/>
      </a:schemeClr>
    </cs:lnRef>
    <cs:fillRef idx="0"/>
    <cs:effectRef idx="0"/>
    <cs:fontRef idx="minor">
      <a:schemeClr val="tx1"/>
    </cs:fontRef>
    <cs:spPr>
      <a:ln>
        <a:round/>
      </a:ln>
    </cs:spPr>
  </cs:gridlineMinor>
  <cs:hiLoLine>
    <cs:lnRef idx="1">
      <a:schemeClr val="tx1"/>
    </cs:lnRef>
    <cs:fillRef idx="0"/>
    <cs:effectRef idx="0"/>
    <cs:fontRef idx="minor">
      <a:schemeClr val="tx1"/>
    </cs:fontRef>
    <cs:spPr>
      <a:ln>
        <a:round/>
      </a:ln>
    </cs:spPr>
  </cs:hiLoLine>
  <cs:leaderLine>
    <cs:lnRef idx="1">
      <a:schemeClr val="tx1"/>
    </cs:lnRef>
    <cs:fillRef idx="0"/>
    <cs:effectRef idx="0"/>
    <cs:fontRef idx="minor">
      <a:schemeClr val="tx1"/>
    </cs:fontRef>
    <cs:spPr>
      <a:ln>
        <a:round/>
      </a:ln>
    </cs:spPr>
  </cs:leaderLine>
  <cs:legend>
    <cs:lnRef idx="0"/>
    <cs:fillRef idx="0"/>
    <cs:effectRef idx="0"/>
    <cs:fontRef idx="minor">
      <a:schemeClr val="tx1"/>
    </cs:fontRef>
    <cs:defRPr sz="1000" kern="1200"/>
  </cs:legend>
  <cs:plotArea mods="allowNoFillOverride allowNoLineOverride">
    <cs:lnRef idx="0"/>
    <cs:fillRef idx="1">
      <a:schemeClr val="bg1"/>
    </cs:fillRef>
    <cs:effectRef idx="0"/>
    <cs:fontRef idx="minor">
      <a:schemeClr val="tx1"/>
    </cs:fontRef>
  </cs:plotArea>
  <cs:plotArea3D>
    <cs:lnRef idx="0"/>
    <cs:fillRef idx="0"/>
    <cs:effectRef idx="0"/>
    <cs:fontRef idx="minor">
      <a:schemeClr val="tx1"/>
    </cs:fontRef>
  </cs:plotArea3D>
  <cs:seriesAxis>
    <cs:lnRef idx="1">
      <a:schemeClr val="tx1">
        <a:tint val="75000"/>
      </a:schemeClr>
    </cs:lnRef>
    <cs:fillRef idx="0"/>
    <cs:effectRef idx="0"/>
    <cs:fontRef idx="minor">
      <a:schemeClr val="tx1"/>
    </cs:fontRef>
    <cs:spPr>
      <a:ln>
        <a:round/>
      </a:ln>
    </cs:spPr>
    <cs:defRPr sz="1000" kern="1200"/>
  </cs:seriesAxis>
  <cs:seriesLine>
    <cs:lnRef idx="1">
      <a:schemeClr val="tx1"/>
    </cs:lnRef>
    <cs:fillRef idx="0"/>
    <cs:effectRef idx="0"/>
    <cs:fontRef idx="minor">
      <a:schemeClr val="tx1"/>
    </cs:fontRef>
    <cs:spPr>
      <a:ln>
        <a:round/>
      </a:ln>
    </cs:spPr>
  </cs:seriesLine>
  <cs:title>
    <cs:lnRef idx="0"/>
    <cs:fillRef idx="0"/>
    <cs:effectRef idx="0"/>
    <cs:fontRef idx="minor">
      <a:schemeClr val="tx1"/>
    </cs:fontRef>
    <cs:defRPr sz="1800" b="1" kern="1200"/>
  </cs:title>
  <cs:trendline>
    <cs:lnRef idx="1">
      <a:schemeClr val="tx1"/>
    </cs:lnRef>
    <cs:fillRef idx="0"/>
    <cs:effectRef idx="0"/>
    <cs:fontRef idx="minor">
      <a:schemeClr val="tx1"/>
    </cs:fontRef>
    <cs:spPr>
      <a:ln cap="rnd">
        <a:round/>
      </a:ln>
    </cs:spPr>
  </cs:trendline>
  <cs:trendlineLabel>
    <cs:lnRef idx="0"/>
    <cs:fillRef idx="0"/>
    <cs:effectRef idx="0"/>
    <cs:fontRef idx="minor">
      <a:schemeClr val="tx1"/>
    </cs:fontRef>
    <cs:defRPr sz="1000" kern="1200"/>
  </cs:trendlineLabel>
  <cs:upBar>
    <cs:lnRef idx="1">
      <a:schemeClr val="tx1"/>
    </cs:lnRef>
    <cs:fillRef idx="1" mods="ignoreCSTransforms">
      <cs:styleClr val="0">
        <a:tint val="25000"/>
      </cs:styleClr>
    </cs:fillRef>
    <cs:effectRef idx="0"/>
    <cs:fontRef idx="minor">
      <a:schemeClr val="tx1"/>
    </cs:fontRef>
    <cs:spPr>
      <a:ln>
        <a:round/>
      </a:ln>
    </cs:spPr>
  </cs:upBar>
  <cs:valueAxis>
    <cs:lnRef idx="1">
      <a:schemeClr val="tx1">
        <a:tint val="75000"/>
      </a:schemeClr>
    </cs:lnRef>
    <cs:fillRef idx="0"/>
    <cs:effectRef idx="0"/>
    <cs:fontRef idx="minor">
      <a:schemeClr val="tx1"/>
    </cs:fontRef>
    <cs:spPr>
      <a:ln>
        <a:round/>
      </a:ln>
    </cs:spPr>
    <cs:defRPr sz="1000" kern="1200"/>
  </cs:valueAxis>
  <cs:wall>
    <cs:lnRef idx="0"/>
    <cs:fillRef idx="0"/>
    <cs:effectRef idx="0"/>
    <cs:fontRef idx="minor">
      <a:schemeClr val="tx1"/>
    </cs:fontRef>
  </cs:wall>
</cs:chartStyle>
</file>

<file path=ppt/charts/style28.xml><?xml version="1.0" encoding="utf-8"?>
<cs:chartStyle xmlns:cs="http://schemas.microsoft.com/office/drawing/2012/chartStyle" xmlns:a="http://schemas.openxmlformats.org/drawingml/2006/main" id="139">
  <cs:axisTitle>
    <cs:lnRef idx="0"/>
    <cs:fillRef idx="0"/>
    <cs:effectRef idx="0"/>
    <cs:fontRef idx="minor">
      <a:schemeClr val="dk1"/>
    </cs:fontRef>
    <cs:defRPr sz="1000" b="1" kern="1200"/>
  </cs:axisTitle>
  <cs:categoryAxis>
    <cs:lnRef idx="1">
      <a:schemeClr val="dk1">
        <a:tint val="75000"/>
      </a:schemeClr>
    </cs:lnRef>
    <cs:fillRef idx="0"/>
    <cs:effectRef idx="0"/>
    <cs:fontRef idx="minor">
      <a:schemeClr val="dk1"/>
    </cs:fontRef>
    <cs:spPr>
      <a:ln>
        <a:round/>
      </a:ln>
    </cs:spPr>
    <cs:defRPr sz="1000" kern="1200"/>
  </cs:categoryAxis>
  <cs:chartArea>
    <cs:lnRef idx="1">
      <a:schemeClr val="dk1">
        <a:tint val="75000"/>
      </a:schemeClr>
    </cs:lnRef>
    <cs:fillRef idx="1">
      <a:schemeClr val="lt1"/>
    </cs:fillRef>
    <cs:effectRef idx="0"/>
    <cs:fontRef idx="minor">
      <a:schemeClr val="dk1"/>
    </cs:fontRef>
    <cs:spPr>
      <a:ln>
        <a:round/>
      </a:ln>
    </cs:spPr>
    <cs:defRPr sz="1000" kern="1200"/>
  </cs:chartArea>
  <cs:dataLabel>
    <cs:lnRef idx="0"/>
    <cs:fillRef idx="0"/>
    <cs:effectRef idx="0"/>
    <cs:fontRef idx="minor">
      <a:schemeClr val="dk1"/>
    </cs:fontRef>
    <cs:defRPr sz="1000" kern="1200"/>
  </cs:dataLabel>
  <cs:dataLabelCallout>
    <cs:lnRef idx="0"/>
    <cs:fillRef idx="0"/>
    <cs:effectRef idx="0"/>
    <cs:fontRef idx="minor">
      <a:schemeClr val="dk1"/>
    </cs:fontRef>
    <cs:spPr>
      <a:solidFill>
        <a:schemeClr val="lt1"/>
      </a:solidFill>
      <a:ln>
        <a:solidFill>
          <a:schemeClr val="dk1">
            <a:lumMod val="65000"/>
            <a:lumOff val="35000"/>
          </a:schemeClr>
        </a:solidFill>
      </a:ln>
    </cs:spPr>
    <cs:defRPr sz="1000" kern="1200"/>
  </cs:dataLabelCallout>
  <cs:dataPoint>
    <cs:lnRef idx="1" mods="ignoreCSTransforms">
      <cs:styleClr val="0">
        <a:shade val="50000"/>
      </cs:styleClr>
    </cs:lnRef>
    <cs:fillRef idx="1">
      <cs:styleClr val="auto"/>
    </cs:fillRef>
    <cs:effectRef idx="0"/>
    <cs:fontRef idx="minor">
      <a:schemeClr val="dk1"/>
    </cs:fontRef>
    <cs:spPr>
      <a:ln>
        <a:round/>
      </a:ln>
    </cs:spPr>
  </cs:dataPoint>
  <cs:dataPoint3D>
    <cs:lnRef idx="1" mods="ignoreCSTransforms">
      <cs:styleClr val="0">
        <a:shade val="50000"/>
      </cs:styleClr>
    </cs:lnRef>
    <cs:fillRef idx="1">
      <cs:styleClr val="auto"/>
    </cs:fillRef>
    <cs:effectRef idx="0"/>
    <cs:fontRef idx="minor">
      <a:schemeClr val="dk1"/>
    </cs:fontRef>
    <cs:spPr>
      <a:ln>
        <a:round/>
      </a:ln>
    </cs:spPr>
  </cs:dataPoint3D>
  <cs:dataPointLine>
    <cs:lnRef idx="1">
      <cs:styleClr val="auto"/>
    </cs:lnRef>
    <cs:lineWidthScale>5</cs:lineWidthScale>
    <cs:fillRef idx="0"/>
    <cs:effectRef idx="0"/>
    <cs:fontRef idx="minor">
      <a:schemeClr val="dk1"/>
    </cs:fontRef>
    <cs:spPr>
      <a:ln cap="rnd">
        <a:round/>
      </a:ln>
    </cs:spPr>
  </cs:dataPointLine>
  <cs:dataPointMarker>
    <cs:lnRef idx="1">
      <cs:styleClr val="auto"/>
    </cs:lnRef>
    <cs:fillRef idx="1">
      <cs:styleClr val="auto"/>
    </cs:fillRef>
    <cs:effectRef idx="0"/>
    <cs:fontRef idx="minor">
      <a:schemeClr val="dk1"/>
    </cs:fontRef>
    <cs:spPr>
      <a:ln>
        <a:round/>
      </a:ln>
    </cs:spPr>
  </cs:dataPointMarker>
  <cs:dataPointMarkerLayout/>
  <cs:dataPointWireframe>
    <cs:lnRef idx="1">
      <cs:styleClr val="auto"/>
    </cs:lnRef>
    <cs:fillRef idx="0"/>
    <cs:effectRef idx="0"/>
    <cs:fontRef idx="minor">
      <a:schemeClr val="dk1"/>
    </cs:fontRef>
    <cs:spPr>
      <a:ln>
        <a:round/>
      </a:ln>
    </cs:spPr>
  </cs:dataPointWireframe>
  <cs:dataTable>
    <cs:lnRef idx="1">
      <a:schemeClr val="dk1">
        <a:tint val="75000"/>
      </a:schemeClr>
    </cs:lnRef>
    <cs:fillRef idx="0"/>
    <cs:effectRef idx="0"/>
    <cs:fontRef idx="minor">
      <a:schemeClr val="dk1"/>
    </cs:fontRef>
    <cs:spPr>
      <a:ln>
        <a:round/>
      </a:ln>
    </cs:spPr>
    <cs:defRPr sz="1000" kern="1200"/>
  </cs:dataTable>
  <cs:downBar>
    <cs:lnRef idx="1" mods="ignoreCSTransforms">
      <cs:styleClr val="0">
        <a:shade val="25000"/>
      </cs:styleClr>
    </cs:lnRef>
    <cs:fillRef idx="1" mods="ignoreCSTransforms">
      <cs:styleClr val="0">
        <a:shade val="25000"/>
      </cs:styleClr>
    </cs:fillRef>
    <cs:effectRef idx="0"/>
    <cs:fontRef idx="minor">
      <a:schemeClr val="dk1"/>
    </cs:fontRef>
    <cs:spPr>
      <a:ln>
        <a:round/>
      </a:ln>
    </cs:spPr>
  </cs:downBar>
  <cs:dropLine>
    <cs:lnRef idx="1">
      <a:schemeClr val="dk1"/>
    </cs:lnRef>
    <cs:fillRef idx="0"/>
    <cs:effectRef idx="0"/>
    <cs:fontRef idx="minor">
      <a:schemeClr val="dk1"/>
    </cs:fontRef>
    <cs:spPr>
      <a:ln>
        <a:round/>
      </a:ln>
    </cs:spPr>
  </cs:dropLine>
  <cs:errorBar>
    <cs:lnRef idx="1">
      <a:schemeClr val="dk1"/>
    </cs:lnRef>
    <cs:fillRef idx="1">
      <a:schemeClr val="dk1"/>
    </cs:fillRef>
    <cs:effectRef idx="0"/>
    <cs:fontRef idx="minor">
      <a:schemeClr val="dk1"/>
    </cs:fontRef>
    <cs:spPr>
      <a:ln>
        <a:round/>
      </a:ln>
    </cs:spPr>
  </cs:errorBar>
  <cs:floor>
    <cs:lnRef idx="1">
      <a:schemeClr val="dk1">
        <a:tint val="75000"/>
      </a:schemeClr>
    </cs:lnRef>
    <cs:fillRef idx="1" mods="ignoreCSTransforms">
      <cs:styleClr val="0">
        <a:tint val="20000"/>
      </cs:styleClr>
    </cs:fillRef>
    <cs:effectRef idx="0"/>
    <cs:fontRef idx="minor">
      <a:schemeClr val="dk1"/>
    </cs:fontRef>
    <cs:spPr>
      <a:ln>
        <a:round/>
      </a:ln>
    </cs:spPr>
  </cs:floor>
  <cs:gridlineMajor>
    <cs:lnRef idx="1">
      <a:schemeClr val="dk1">
        <a:tint val="75000"/>
      </a:schemeClr>
    </cs:lnRef>
    <cs:fillRef idx="0"/>
    <cs:effectRef idx="0"/>
    <cs:fontRef idx="minor">
      <a:schemeClr val="dk1"/>
    </cs:fontRef>
    <cs:spPr>
      <a:ln>
        <a:round/>
      </a:ln>
    </cs:spPr>
  </cs:gridlineMajor>
  <cs:gridlineMinor>
    <cs:lnRef idx="1">
      <a:schemeClr val="dk1">
        <a:tint val="50000"/>
      </a:schemeClr>
    </cs:lnRef>
    <cs:fillRef idx="0"/>
    <cs:effectRef idx="0"/>
    <cs:fontRef idx="minor">
      <a:schemeClr val="dk1"/>
    </cs:fontRef>
    <cs:spPr>
      <a:ln>
        <a:round/>
      </a:ln>
    </cs:spPr>
  </cs:gridlineMinor>
  <cs:hiLoLine>
    <cs:lnRef idx="1">
      <a:schemeClr val="dk1"/>
    </cs:lnRef>
    <cs:fillRef idx="0"/>
    <cs:effectRef idx="0"/>
    <cs:fontRef idx="minor">
      <a:schemeClr val="dk1"/>
    </cs:fontRef>
    <cs:spPr>
      <a:ln>
        <a:round/>
      </a:ln>
    </cs:spPr>
  </cs:hiLoLine>
  <cs:leaderLine>
    <cs:lnRef idx="1">
      <a:schemeClr val="dk1"/>
    </cs:lnRef>
    <cs:fillRef idx="0"/>
    <cs:effectRef idx="0"/>
    <cs:fontRef idx="minor">
      <a:schemeClr val="dk1"/>
    </cs:fontRef>
    <cs:spPr>
      <a:ln>
        <a:round/>
      </a:ln>
    </cs:spPr>
  </cs:leaderLine>
  <cs:legend>
    <cs:lnRef idx="0"/>
    <cs:fillRef idx="0"/>
    <cs:effectRef idx="0"/>
    <cs:fontRef idx="minor">
      <a:schemeClr val="dk1"/>
    </cs:fontRef>
    <cs:defRPr sz="1000" kern="1200"/>
  </cs:legend>
  <cs:plotArea>
    <cs:lnRef idx="0"/>
    <cs:fillRef idx="1" mods="ignoreCSTransforms">
      <cs:styleClr val="0">
        <a:tint val="20000"/>
      </cs:styleClr>
    </cs:fillRef>
    <cs:effectRef idx="0"/>
    <cs:fontRef idx="minor">
      <a:schemeClr val="dk1"/>
    </cs:fontRef>
  </cs:plotArea>
  <cs:plotArea3D>
    <cs:lnRef idx="0"/>
    <cs:fillRef idx="0"/>
    <cs:effectRef idx="0"/>
    <cs:fontRef idx="minor">
      <a:schemeClr val="dk1"/>
    </cs:fontRef>
  </cs:plotArea3D>
  <cs:seriesAxis>
    <cs:lnRef idx="1">
      <a:schemeClr val="dk1">
        <a:tint val="75000"/>
      </a:schemeClr>
    </cs:lnRef>
    <cs:fillRef idx="0"/>
    <cs:effectRef idx="0"/>
    <cs:fontRef idx="minor">
      <a:schemeClr val="dk1"/>
    </cs:fontRef>
    <cs:spPr>
      <a:ln>
        <a:round/>
      </a:ln>
    </cs:spPr>
    <cs:defRPr sz="1000" kern="1200"/>
  </cs:seriesAxis>
  <cs:seriesLine>
    <cs:lnRef idx="1">
      <a:schemeClr val="dk1"/>
    </cs:lnRef>
    <cs:fillRef idx="0"/>
    <cs:effectRef idx="0"/>
    <cs:fontRef idx="minor">
      <a:schemeClr val="dk1"/>
    </cs:fontRef>
    <cs:spPr>
      <a:ln>
        <a:round/>
      </a:ln>
    </cs:spPr>
  </cs:seriesLine>
  <cs:title>
    <cs:lnRef idx="0"/>
    <cs:fillRef idx="0"/>
    <cs:effectRef idx="0"/>
    <cs:fontRef idx="minor">
      <a:schemeClr val="dk1"/>
    </cs:fontRef>
    <cs:defRPr sz="1800" b="1" kern="1200"/>
  </cs:title>
  <cs:trendline>
    <cs:lnRef idx="1">
      <a:schemeClr val="dk1"/>
    </cs:lnRef>
    <cs:fillRef idx="0"/>
    <cs:effectRef idx="0"/>
    <cs:fontRef idx="minor">
      <a:schemeClr val="dk1"/>
    </cs:fontRef>
    <cs:spPr>
      <a:ln cap="rnd">
        <a:round/>
      </a:ln>
    </cs:spPr>
  </cs:trendline>
  <cs:trendlineLabel>
    <cs:lnRef idx="0"/>
    <cs:fillRef idx="0"/>
    <cs:effectRef idx="0"/>
    <cs:fontRef idx="minor">
      <a:schemeClr val="dk1"/>
    </cs:fontRef>
    <cs:defRPr sz="1000" kern="1200"/>
  </cs:trendlineLabel>
  <cs:upBar>
    <cs:lnRef idx="1" mods="ignoreCSTransforms">
      <cs:styleClr val="0">
        <a:shade val="25000"/>
      </cs:styleClr>
    </cs:lnRef>
    <cs:fillRef idx="1">
      <a:schemeClr val="lt1"/>
    </cs:fillRef>
    <cs:effectRef idx="0"/>
    <cs:fontRef idx="minor">
      <a:schemeClr val="dk1"/>
    </cs:fontRef>
    <cs:spPr>
      <a:ln>
        <a:round/>
      </a:ln>
    </cs:spPr>
  </cs:upBar>
  <cs:valueAxis>
    <cs:lnRef idx="1">
      <a:schemeClr val="dk1">
        <a:tint val="75000"/>
      </a:schemeClr>
    </cs:lnRef>
    <cs:fillRef idx="0"/>
    <cs:effectRef idx="0"/>
    <cs:fontRef idx="minor">
      <a:schemeClr val="dk1"/>
    </cs:fontRef>
    <cs:spPr>
      <a:ln>
        <a:round/>
      </a:ln>
    </cs:spPr>
    <cs:defRPr sz="1000" kern="1200"/>
  </cs:valueAxis>
  <cs:wall>
    <cs:lnRef idx="0"/>
    <cs:fillRef idx="1" mods="ignoreCSTransforms">
      <cs:styleClr val="0">
        <a:tint val="20000"/>
      </cs:styleClr>
    </cs:fillRef>
    <cs:effectRef idx="0"/>
    <cs:fontRef idx="minor">
      <a:schemeClr val="dk1"/>
    </cs:fontRef>
  </cs:wall>
</cs:chartStyle>
</file>

<file path=ppt/charts/style29.xml><?xml version="1.0" encoding="utf-8"?>
<cs:chartStyle xmlns:cs="http://schemas.microsoft.com/office/drawing/2012/chartStyle" xmlns:a="http://schemas.openxmlformats.org/drawingml/2006/main" id="137">
  <cs:axisTitle>
    <cs:lnRef idx="0"/>
    <cs:fillRef idx="0"/>
    <cs:effectRef idx="0"/>
    <cs:fontRef idx="minor">
      <a:schemeClr val="dk1"/>
    </cs:fontRef>
    <cs:defRPr sz="1000" b="1" kern="1200"/>
  </cs:axisTitle>
  <cs:categoryAxis>
    <cs:lnRef idx="1">
      <a:schemeClr val="dk1">
        <a:tint val="75000"/>
      </a:schemeClr>
    </cs:lnRef>
    <cs:fillRef idx="0"/>
    <cs:effectRef idx="0"/>
    <cs:fontRef idx="minor">
      <a:schemeClr val="dk1"/>
    </cs:fontRef>
    <cs:spPr>
      <a:ln>
        <a:round/>
      </a:ln>
    </cs:spPr>
    <cs:defRPr sz="1000" kern="1200"/>
  </cs:categoryAxis>
  <cs:chartArea>
    <cs:lnRef idx="1">
      <a:schemeClr val="dk1">
        <a:tint val="75000"/>
      </a:schemeClr>
    </cs:lnRef>
    <cs:fillRef idx="1">
      <a:schemeClr val="lt1"/>
    </cs:fillRef>
    <cs:effectRef idx="0"/>
    <cs:fontRef idx="minor">
      <a:schemeClr val="dk1"/>
    </cs:fontRef>
    <cs:spPr>
      <a:ln>
        <a:round/>
      </a:ln>
    </cs:spPr>
    <cs:defRPr sz="1000" kern="1200"/>
  </cs:chartArea>
  <cs:dataLabel>
    <cs:lnRef idx="0"/>
    <cs:fillRef idx="0"/>
    <cs:effectRef idx="0"/>
    <cs:fontRef idx="minor">
      <a:schemeClr val="dk1"/>
    </cs:fontRef>
    <cs:defRPr sz="1000" kern="1200"/>
  </cs:dataLabel>
  <cs:dataLabelCallout>
    <cs:lnRef idx="0"/>
    <cs:fillRef idx="0"/>
    <cs:effectRef idx="0"/>
    <cs:fontRef idx="minor">
      <a:schemeClr val="dk1"/>
    </cs:fontRef>
    <cs:spPr>
      <a:solidFill>
        <a:schemeClr val="lt1"/>
      </a:solidFill>
      <a:ln>
        <a:solidFill>
          <a:schemeClr val="dk1">
            <a:lumMod val="65000"/>
            <a:lumOff val="35000"/>
          </a:schemeClr>
        </a:solidFill>
      </a:ln>
    </cs:spPr>
    <cs:defRPr sz="1000" kern="1200"/>
  </cs:dataLabelCallout>
  <cs:dataPoint>
    <cs:lnRef idx="1" mods="ignoreCSTransforms">
      <cs:styleClr val="0">
        <a:shade val="50000"/>
      </cs:styleClr>
    </cs:lnRef>
    <cs:fillRef idx="1">
      <cs:styleClr val="auto"/>
    </cs:fillRef>
    <cs:effectRef idx="0"/>
    <cs:fontRef idx="minor">
      <a:schemeClr val="dk1"/>
    </cs:fontRef>
    <cs:spPr>
      <a:ln>
        <a:round/>
      </a:ln>
    </cs:spPr>
  </cs:dataPoint>
  <cs:dataPoint3D>
    <cs:lnRef idx="1" mods="ignoreCSTransforms">
      <cs:styleClr val="0">
        <a:shade val="50000"/>
      </cs:styleClr>
    </cs:lnRef>
    <cs:fillRef idx="1">
      <cs:styleClr val="auto"/>
    </cs:fillRef>
    <cs:effectRef idx="0"/>
    <cs:fontRef idx="minor">
      <a:schemeClr val="dk1"/>
    </cs:fontRef>
    <cs:spPr>
      <a:ln>
        <a:round/>
      </a:ln>
    </cs:spPr>
  </cs:dataPoint3D>
  <cs:dataPointLine>
    <cs:lnRef idx="1">
      <cs:styleClr val="auto"/>
    </cs:lnRef>
    <cs:lineWidthScale>5</cs:lineWidthScale>
    <cs:fillRef idx="0"/>
    <cs:effectRef idx="0"/>
    <cs:fontRef idx="minor">
      <a:schemeClr val="dk1"/>
    </cs:fontRef>
    <cs:spPr>
      <a:ln cap="rnd">
        <a:round/>
      </a:ln>
    </cs:spPr>
  </cs:dataPointLine>
  <cs:dataPointMarker>
    <cs:lnRef idx="1">
      <cs:styleClr val="auto"/>
    </cs:lnRef>
    <cs:fillRef idx="1">
      <cs:styleClr val="auto"/>
    </cs:fillRef>
    <cs:effectRef idx="0"/>
    <cs:fontRef idx="minor">
      <a:schemeClr val="dk1"/>
    </cs:fontRef>
    <cs:spPr>
      <a:ln>
        <a:round/>
      </a:ln>
    </cs:spPr>
  </cs:dataPointMarker>
  <cs:dataPointMarkerLayout/>
  <cs:dataPointWireframe>
    <cs:lnRef idx="1">
      <cs:styleClr val="auto"/>
    </cs:lnRef>
    <cs:fillRef idx="0"/>
    <cs:effectRef idx="0"/>
    <cs:fontRef idx="minor">
      <a:schemeClr val="dk1"/>
    </cs:fontRef>
    <cs:spPr>
      <a:ln>
        <a:round/>
      </a:ln>
    </cs:spPr>
  </cs:dataPointWireframe>
  <cs:dataTable>
    <cs:lnRef idx="1">
      <a:schemeClr val="dk1">
        <a:tint val="75000"/>
      </a:schemeClr>
    </cs:lnRef>
    <cs:fillRef idx="0"/>
    <cs:effectRef idx="0"/>
    <cs:fontRef idx="minor">
      <a:schemeClr val="dk1"/>
    </cs:fontRef>
    <cs:spPr>
      <a:ln>
        <a:round/>
      </a:ln>
    </cs:spPr>
    <cs:defRPr sz="1000" kern="1200"/>
  </cs:dataTable>
  <cs:downBar>
    <cs:lnRef idx="1" mods="ignoreCSTransforms">
      <cs:styleClr val="0">
        <a:shade val="25000"/>
      </cs:styleClr>
    </cs:lnRef>
    <cs:fillRef idx="1" mods="ignoreCSTransforms">
      <cs:styleClr val="0">
        <a:shade val="25000"/>
      </cs:styleClr>
    </cs:fillRef>
    <cs:effectRef idx="0"/>
    <cs:fontRef idx="minor">
      <a:schemeClr val="dk1"/>
    </cs:fontRef>
    <cs:spPr>
      <a:ln>
        <a:round/>
      </a:ln>
    </cs:spPr>
  </cs:downBar>
  <cs:dropLine>
    <cs:lnRef idx="1">
      <a:schemeClr val="dk1"/>
    </cs:lnRef>
    <cs:fillRef idx="0"/>
    <cs:effectRef idx="0"/>
    <cs:fontRef idx="minor">
      <a:schemeClr val="dk1"/>
    </cs:fontRef>
    <cs:spPr>
      <a:ln>
        <a:round/>
      </a:ln>
    </cs:spPr>
  </cs:dropLine>
  <cs:errorBar>
    <cs:lnRef idx="1">
      <a:schemeClr val="dk1"/>
    </cs:lnRef>
    <cs:fillRef idx="1">
      <a:schemeClr val="dk1"/>
    </cs:fillRef>
    <cs:effectRef idx="0"/>
    <cs:fontRef idx="minor">
      <a:schemeClr val="dk1"/>
    </cs:fontRef>
    <cs:spPr>
      <a:ln>
        <a:round/>
      </a:ln>
    </cs:spPr>
  </cs:errorBar>
  <cs:floor>
    <cs:lnRef idx="1">
      <a:schemeClr val="dk1">
        <a:tint val="75000"/>
      </a:schemeClr>
    </cs:lnRef>
    <cs:fillRef idx="1" mods="ignoreCSTransforms">
      <cs:styleClr val="0">
        <a:tint val="20000"/>
      </cs:styleClr>
    </cs:fillRef>
    <cs:effectRef idx="0"/>
    <cs:fontRef idx="minor">
      <a:schemeClr val="dk1"/>
    </cs:fontRef>
    <cs:spPr>
      <a:ln>
        <a:round/>
      </a:ln>
    </cs:spPr>
  </cs:floor>
  <cs:gridlineMajor>
    <cs:lnRef idx="1">
      <a:schemeClr val="dk1">
        <a:tint val="75000"/>
      </a:schemeClr>
    </cs:lnRef>
    <cs:fillRef idx="0"/>
    <cs:effectRef idx="0"/>
    <cs:fontRef idx="minor">
      <a:schemeClr val="dk1"/>
    </cs:fontRef>
    <cs:spPr>
      <a:ln>
        <a:round/>
      </a:ln>
    </cs:spPr>
  </cs:gridlineMajor>
  <cs:gridlineMinor>
    <cs:lnRef idx="1">
      <a:schemeClr val="dk1">
        <a:tint val="50000"/>
      </a:schemeClr>
    </cs:lnRef>
    <cs:fillRef idx="0"/>
    <cs:effectRef idx="0"/>
    <cs:fontRef idx="minor">
      <a:schemeClr val="dk1"/>
    </cs:fontRef>
    <cs:spPr>
      <a:ln>
        <a:round/>
      </a:ln>
    </cs:spPr>
  </cs:gridlineMinor>
  <cs:hiLoLine>
    <cs:lnRef idx="1">
      <a:schemeClr val="dk1"/>
    </cs:lnRef>
    <cs:fillRef idx="0"/>
    <cs:effectRef idx="0"/>
    <cs:fontRef idx="minor">
      <a:schemeClr val="dk1"/>
    </cs:fontRef>
    <cs:spPr>
      <a:ln>
        <a:round/>
      </a:ln>
    </cs:spPr>
  </cs:hiLoLine>
  <cs:leaderLine>
    <cs:lnRef idx="1">
      <a:schemeClr val="dk1"/>
    </cs:lnRef>
    <cs:fillRef idx="0"/>
    <cs:effectRef idx="0"/>
    <cs:fontRef idx="minor">
      <a:schemeClr val="dk1"/>
    </cs:fontRef>
    <cs:spPr>
      <a:ln>
        <a:round/>
      </a:ln>
    </cs:spPr>
  </cs:leaderLine>
  <cs:legend>
    <cs:lnRef idx="0"/>
    <cs:fillRef idx="0"/>
    <cs:effectRef idx="0"/>
    <cs:fontRef idx="minor">
      <a:schemeClr val="dk1"/>
    </cs:fontRef>
    <cs:defRPr sz="1000" kern="1200"/>
  </cs:legend>
  <cs:plotArea>
    <cs:lnRef idx="0"/>
    <cs:fillRef idx="1" mods="ignoreCSTransforms">
      <cs:styleClr val="0">
        <a:tint val="20000"/>
      </cs:styleClr>
    </cs:fillRef>
    <cs:effectRef idx="0"/>
    <cs:fontRef idx="minor">
      <a:schemeClr val="dk1"/>
    </cs:fontRef>
  </cs:plotArea>
  <cs:plotArea3D>
    <cs:lnRef idx="0"/>
    <cs:fillRef idx="0"/>
    <cs:effectRef idx="0"/>
    <cs:fontRef idx="minor">
      <a:schemeClr val="dk1"/>
    </cs:fontRef>
  </cs:plotArea3D>
  <cs:seriesAxis>
    <cs:lnRef idx="1">
      <a:schemeClr val="dk1">
        <a:tint val="75000"/>
      </a:schemeClr>
    </cs:lnRef>
    <cs:fillRef idx="0"/>
    <cs:effectRef idx="0"/>
    <cs:fontRef idx="minor">
      <a:schemeClr val="dk1"/>
    </cs:fontRef>
    <cs:spPr>
      <a:ln>
        <a:round/>
      </a:ln>
    </cs:spPr>
    <cs:defRPr sz="1000" kern="1200"/>
  </cs:seriesAxis>
  <cs:seriesLine>
    <cs:lnRef idx="1">
      <a:schemeClr val="dk1"/>
    </cs:lnRef>
    <cs:fillRef idx="0"/>
    <cs:effectRef idx="0"/>
    <cs:fontRef idx="minor">
      <a:schemeClr val="dk1"/>
    </cs:fontRef>
    <cs:spPr>
      <a:ln>
        <a:round/>
      </a:ln>
    </cs:spPr>
  </cs:seriesLine>
  <cs:title>
    <cs:lnRef idx="0"/>
    <cs:fillRef idx="0"/>
    <cs:effectRef idx="0"/>
    <cs:fontRef idx="minor">
      <a:schemeClr val="dk1"/>
    </cs:fontRef>
    <cs:defRPr sz="1800" b="1" kern="1200"/>
  </cs:title>
  <cs:trendline>
    <cs:lnRef idx="1">
      <a:schemeClr val="dk1"/>
    </cs:lnRef>
    <cs:fillRef idx="0"/>
    <cs:effectRef idx="0"/>
    <cs:fontRef idx="minor">
      <a:schemeClr val="dk1"/>
    </cs:fontRef>
    <cs:spPr>
      <a:ln cap="rnd">
        <a:round/>
      </a:ln>
    </cs:spPr>
  </cs:trendline>
  <cs:trendlineLabel>
    <cs:lnRef idx="0"/>
    <cs:fillRef idx="0"/>
    <cs:effectRef idx="0"/>
    <cs:fontRef idx="minor">
      <a:schemeClr val="dk1"/>
    </cs:fontRef>
    <cs:defRPr sz="1000" kern="1200"/>
  </cs:trendlineLabel>
  <cs:upBar>
    <cs:lnRef idx="1" mods="ignoreCSTransforms">
      <cs:styleClr val="0">
        <a:shade val="25000"/>
      </cs:styleClr>
    </cs:lnRef>
    <cs:fillRef idx="1">
      <a:schemeClr val="lt1"/>
    </cs:fillRef>
    <cs:effectRef idx="0"/>
    <cs:fontRef idx="minor">
      <a:schemeClr val="dk1"/>
    </cs:fontRef>
    <cs:spPr>
      <a:ln>
        <a:round/>
      </a:ln>
    </cs:spPr>
  </cs:upBar>
  <cs:valueAxis>
    <cs:lnRef idx="1">
      <a:schemeClr val="dk1">
        <a:tint val="75000"/>
      </a:schemeClr>
    </cs:lnRef>
    <cs:fillRef idx="0"/>
    <cs:effectRef idx="0"/>
    <cs:fontRef idx="minor">
      <a:schemeClr val="dk1"/>
    </cs:fontRef>
    <cs:spPr>
      <a:ln>
        <a:round/>
      </a:ln>
    </cs:spPr>
    <cs:defRPr sz="1000" kern="1200"/>
  </cs:valueAxis>
  <cs:wall>
    <cs:lnRef idx="0"/>
    <cs:fillRef idx="1" mods="ignoreCSTransforms">
      <cs:styleClr val="0">
        <a:tint val="20000"/>
      </cs:styleClr>
    </cs:fillRef>
    <cs:effectRef idx="0"/>
    <cs:fontRef idx="minor">
      <a:schemeClr val="dk1"/>
    </cs:fontRef>
  </cs:wall>
</cs:chartStyle>
</file>

<file path=ppt/charts/style30.xml><?xml version="1.0" encoding="utf-8"?>
<cs:chartStyle xmlns:cs="http://schemas.microsoft.com/office/drawing/2012/chartStyle" xmlns:a="http://schemas.openxmlformats.org/drawingml/2006/main" id="108">
  <cs:axisTitle>
    <cs:lnRef idx="0"/>
    <cs:fillRef idx="0"/>
    <cs:effectRef idx="0"/>
    <cs:fontRef idx="minor">
      <a:schemeClr val="tx1"/>
    </cs:fontRef>
    <cs:defRPr sz="1000" b="1" kern="1200"/>
  </cs:axisTitle>
  <cs:categoryAxis>
    <cs:lnRef idx="1">
      <a:schemeClr val="tx1">
        <a:tint val="75000"/>
      </a:schemeClr>
    </cs:lnRef>
    <cs:fillRef idx="0"/>
    <cs:effectRef idx="0"/>
    <cs:fontRef idx="minor">
      <a:schemeClr val="tx1"/>
    </cs:fontRef>
    <cs:spPr>
      <a:ln>
        <a:round/>
      </a:ln>
    </cs:spPr>
    <cs:defRPr sz="1000" kern="1200"/>
  </cs:categoryAxis>
  <cs:chartArea mods="allowNoFillOverride allowNoLineOverride">
    <cs:lnRef idx="1">
      <a:schemeClr val="tx1">
        <a:tint val="75000"/>
      </a:schemeClr>
    </cs:lnRef>
    <cs:fillRef idx="1">
      <a:schemeClr val="bg1"/>
    </cs:fillRef>
    <cs:effectRef idx="0"/>
    <cs:fontRef idx="minor">
      <a:schemeClr val="tx1"/>
    </cs:fontRef>
    <cs:spPr>
      <a:ln>
        <a:round/>
      </a:ln>
    </cs:spPr>
    <cs:defRPr sz="1000" kern="1200"/>
  </cs:chartArea>
  <cs:dataLabel>
    <cs:lnRef idx="0"/>
    <cs:fillRef idx="0"/>
    <cs:effectRef idx="0"/>
    <cs:fontRef idx="minor">
      <a:schemeClr val="tx1"/>
    </cs:fontRef>
    <cs:defRPr sz="1000" kern="1200"/>
  </cs:dataLabel>
  <cs:dataLabelCallout>
    <cs:lnRef idx="0"/>
    <cs:fillRef idx="0"/>
    <cs:effectRef idx="0"/>
    <cs:fontRef idx="minor">
      <a:schemeClr val="dk1"/>
    </cs:fontRef>
    <cs:spPr>
      <a:solidFill>
        <a:schemeClr val="lt1"/>
      </a:solidFill>
      <a:ln>
        <a:solidFill>
          <a:schemeClr val="dk1">
            <a:lumMod val="65000"/>
            <a:lumOff val="35000"/>
          </a:schemeClr>
        </a:solidFill>
      </a:ln>
    </cs:spPr>
    <cs:defRPr sz="1000" kern="1200"/>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1">
      <cs:styleClr val="auto"/>
    </cs:lnRef>
    <cs:lineWidthScale>3</cs:lineWidthScale>
    <cs:fillRef idx="0"/>
    <cs:effectRef idx="0"/>
    <cs:fontRef idx="minor">
      <a:schemeClr val="tx1"/>
    </cs:fontRef>
    <cs:spPr>
      <a:ln cap="rnd">
        <a:round/>
      </a:ln>
    </cs:spPr>
  </cs:dataPointLine>
  <cs:dataPointMarker>
    <cs:lnRef idx="1">
      <cs:styleClr val="auto"/>
    </cs:lnRef>
    <cs:fillRef idx="1">
      <cs:styleClr val="auto"/>
    </cs:fillRef>
    <cs:effectRef idx="0"/>
    <cs:fontRef idx="minor">
      <a:schemeClr val="tx1"/>
    </cs:fontRef>
    <cs:spPr>
      <a:ln>
        <a:round/>
      </a:ln>
    </cs:spPr>
  </cs:dataPointMarker>
  <cs:dataPointMarkerLayout/>
  <cs:dataPointWireframe>
    <cs:lnRef idx="1">
      <cs:styleClr val="auto"/>
    </cs:lnRef>
    <cs:fillRef idx="0"/>
    <cs:effectRef idx="0"/>
    <cs:fontRef idx="minor">
      <a:schemeClr val="tx1"/>
    </cs:fontRef>
    <cs:spPr>
      <a:ln>
        <a:round/>
      </a:ln>
    </cs:spPr>
  </cs:dataPointWireframe>
  <cs:dataTable>
    <cs:lnRef idx="1">
      <a:schemeClr val="tx1">
        <a:tint val="75000"/>
      </a:schemeClr>
    </cs:lnRef>
    <cs:fillRef idx="0"/>
    <cs:effectRef idx="0"/>
    <cs:fontRef idx="minor">
      <a:schemeClr val="tx1"/>
    </cs:fontRef>
    <cs:spPr>
      <a:ln>
        <a:round/>
      </a:ln>
    </cs:spPr>
    <cs:defRPr sz="1000" kern="1200"/>
  </cs:dataTable>
  <cs:downBar>
    <cs:lnRef idx="1">
      <a:schemeClr val="tx1"/>
    </cs:lnRef>
    <cs:fillRef idx="1" mods="ignoreCSTransforms">
      <cs:styleClr val="0">
        <a:shade val="25000"/>
      </cs:styleClr>
    </cs:fillRef>
    <cs:effectRef idx="0"/>
    <cs:fontRef idx="minor">
      <a:schemeClr val="tx1"/>
    </cs:fontRef>
    <cs:spPr>
      <a:ln>
        <a:round/>
      </a:ln>
    </cs:spPr>
  </cs:downBar>
  <cs:dropLine>
    <cs:lnRef idx="1">
      <a:schemeClr val="tx1"/>
    </cs:lnRef>
    <cs:fillRef idx="0"/>
    <cs:effectRef idx="0"/>
    <cs:fontRef idx="minor">
      <a:schemeClr val="tx1"/>
    </cs:fontRef>
    <cs:spPr>
      <a:ln>
        <a:round/>
      </a:ln>
    </cs:spPr>
  </cs:dropLine>
  <cs:errorBar>
    <cs:lnRef idx="1">
      <a:schemeClr val="tx1"/>
    </cs:lnRef>
    <cs:fillRef idx="1">
      <a:schemeClr val="tx1"/>
    </cs:fillRef>
    <cs:effectRef idx="0"/>
    <cs:fontRef idx="minor">
      <a:schemeClr val="tx1"/>
    </cs:fontRef>
    <cs:spPr>
      <a:ln>
        <a:round/>
      </a:ln>
    </cs:spPr>
  </cs:errorBar>
  <cs:floor>
    <cs:lnRef idx="1">
      <a:schemeClr val="tx1">
        <a:tint val="75000"/>
      </a:schemeClr>
    </cs:lnRef>
    <cs:fillRef idx="0"/>
    <cs:effectRef idx="0"/>
    <cs:fontRef idx="minor">
      <a:schemeClr val="tx1"/>
    </cs:fontRef>
    <cs:spPr>
      <a:ln>
        <a:round/>
      </a:ln>
    </cs:spPr>
  </cs:floor>
  <cs:gridlineMajor>
    <cs:lnRef idx="1">
      <a:schemeClr val="tx1">
        <a:tint val="75000"/>
      </a:schemeClr>
    </cs:lnRef>
    <cs:fillRef idx="0"/>
    <cs:effectRef idx="0"/>
    <cs:fontRef idx="minor">
      <a:schemeClr val="tx1"/>
    </cs:fontRef>
    <cs:spPr>
      <a:ln>
        <a:round/>
      </a:ln>
    </cs:spPr>
  </cs:gridlineMajor>
  <cs:gridlineMinor>
    <cs:lnRef idx="1">
      <a:schemeClr val="tx1">
        <a:tint val="50000"/>
      </a:schemeClr>
    </cs:lnRef>
    <cs:fillRef idx="0"/>
    <cs:effectRef idx="0"/>
    <cs:fontRef idx="minor">
      <a:schemeClr val="tx1"/>
    </cs:fontRef>
    <cs:spPr>
      <a:ln>
        <a:round/>
      </a:ln>
    </cs:spPr>
  </cs:gridlineMinor>
  <cs:hiLoLine>
    <cs:lnRef idx="1">
      <a:schemeClr val="tx1"/>
    </cs:lnRef>
    <cs:fillRef idx="0"/>
    <cs:effectRef idx="0"/>
    <cs:fontRef idx="minor">
      <a:schemeClr val="tx1"/>
    </cs:fontRef>
    <cs:spPr>
      <a:ln>
        <a:round/>
      </a:ln>
    </cs:spPr>
  </cs:hiLoLine>
  <cs:leaderLine>
    <cs:lnRef idx="1">
      <a:schemeClr val="tx1"/>
    </cs:lnRef>
    <cs:fillRef idx="0"/>
    <cs:effectRef idx="0"/>
    <cs:fontRef idx="minor">
      <a:schemeClr val="tx1"/>
    </cs:fontRef>
    <cs:spPr>
      <a:ln>
        <a:round/>
      </a:ln>
    </cs:spPr>
  </cs:leaderLine>
  <cs:legend>
    <cs:lnRef idx="0"/>
    <cs:fillRef idx="0"/>
    <cs:effectRef idx="0"/>
    <cs:fontRef idx="minor">
      <a:schemeClr val="tx1"/>
    </cs:fontRef>
    <cs:defRPr sz="1000" kern="1200"/>
  </cs:legend>
  <cs:plotArea mods="allowNoFillOverride allowNoLineOverride">
    <cs:lnRef idx="0"/>
    <cs:fillRef idx="1">
      <a:schemeClr val="bg1"/>
    </cs:fillRef>
    <cs:effectRef idx="0"/>
    <cs:fontRef idx="minor">
      <a:schemeClr val="tx1"/>
    </cs:fontRef>
  </cs:plotArea>
  <cs:plotArea3D>
    <cs:lnRef idx="0"/>
    <cs:fillRef idx="0"/>
    <cs:effectRef idx="0"/>
    <cs:fontRef idx="minor">
      <a:schemeClr val="tx1"/>
    </cs:fontRef>
  </cs:plotArea3D>
  <cs:seriesAxis>
    <cs:lnRef idx="1">
      <a:schemeClr val="tx1">
        <a:tint val="75000"/>
      </a:schemeClr>
    </cs:lnRef>
    <cs:fillRef idx="0"/>
    <cs:effectRef idx="0"/>
    <cs:fontRef idx="minor">
      <a:schemeClr val="tx1"/>
    </cs:fontRef>
    <cs:spPr>
      <a:ln>
        <a:round/>
      </a:ln>
    </cs:spPr>
    <cs:defRPr sz="1000" kern="1200"/>
  </cs:seriesAxis>
  <cs:seriesLine>
    <cs:lnRef idx="1">
      <a:schemeClr val="tx1"/>
    </cs:lnRef>
    <cs:fillRef idx="0"/>
    <cs:effectRef idx="0"/>
    <cs:fontRef idx="minor">
      <a:schemeClr val="tx1"/>
    </cs:fontRef>
    <cs:spPr>
      <a:ln>
        <a:round/>
      </a:ln>
    </cs:spPr>
  </cs:seriesLine>
  <cs:title>
    <cs:lnRef idx="0"/>
    <cs:fillRef idx="0"/>
    <cs:effectRef idx="0"/>
    <cs:fontRef idx="minor">
      <a:schemeClr val="tx1"/>
    </cs:fontRef>
    <cs:defRPr sz="1800" b="1" kern="1200"/>
  </cs:title>
  <cs:trendline>
    <cs:lnRef idx="1">
      <a:schemeClr val="tx1"/>
    </cs:lnRef>
    <cs:fillRef idx="0"/>
    <cs:effectRef idx="0"/>
    <cs:fontRef idx="minor">
      <a:schemeClr val="tx1"/>
    </cs:fontRef>
    <cs:spPr>
      <a:ln cap="rnd">
        <a:round/>
      </a:ln>
    </cs:spPr>
  </cs:trendline>
  <cs:trendlineLabel>
    <cs:lnRef idx="0"/>
    <cs:fillRef idx="0"/>
    <cs:effectRef idx="0"/>
    <cs:fontRef idx="minor">
      <a:schemeClr val="tx1"/>
    </cs:fontRef>
    <cs:defRPr sz="1000" kern="1200"/>
  </cs:trendlineLabel>
  <cs:upBar>
    <cs:lnRef idx="1">
      <a:schemeClr val="tx1"/>
    </cs:lnRef>
    <cs:fillRef idx="1" mods="ignoreCSTransforms">
      <cs:styleClr val="0">
        <a:tint val="25000"/>
      </cs:styleClr>
    </cs:fillRef>
    <cs:effectRef idx="0"/>
    <cs:fontRef idx="minor">
      <a:schemeClr val="tx1"/>
    </cs:fontRef>
    <cs:spPr>
      <a:ln>
        <a:round/>
      </a:ln>
    </cs:spPr>
  </cs:upBar>
  <cs:valueAxis>
    <cs:lnRef idx="1">
      <a:schemeClr val="tx1">
        <a:tint val="75000"/>
      </a:schemeClr>
    </cs:lnRef>
    <cs:fillRef idx="0"/>
    <cs:effectRef idx="0"/>
    <cs:fontRef idx="minor">
      <a:schemeClr val="tx1"/>
    </cs:fontRef>
    <cs:spPr>
      <a:ln>
        <a:round/>
      </a:ln>
    </cs:spPr>
    <cs:defRPr sz="1000" kern="1200"/>
  </cs:valueAxis>
  <cs:wall>
    <cs:lnRef idx="0"/>
    <cs:fillRef idx="0"/>
    <cs:effectRef idx="0"/>
    <cs:fontRef idx="minor">
      <a:schemeClr val="tx1"/>
    </cs:fontRef>
  </cs:wall>
</cs:chartStyle>
</file>

<file path=ppt/charts/style31.xml><?xml version="1.0" encoding="utf-8"?>
<cs:chartStyle xmlns:cs="http://schemas.microsoft.com/office/drawing/2012/chartStyle" xmlns:a="http://schemas.openxmlformats.org/drawingml/2006/main" id="139">
  <cs:axisTitle>
    <cs:lnRef idx="0"/>
    <cs:fillRef idx="0"/>
    <cs:effectRef idx="0"/>
    <cs:fontRef idx="minor">
      <a:schemeClr val="dk1"/>
    </cs:fontRef>
    <cs:defRPr sz="1000" b="1" kern="1200"/>
  </cs:axisTitle>
  <cs:categoryAxis>
    <cs:lnRef idx="1">
      <a:schemeClr val="dk1">
        <a:tint val="75000"/>
      </a:schemeClr>
    </cs:lnRef>
    <cs:fillRef idx="0"/>
    <cs:effectRef idx="0"/>
    <cs:fontRef idx="minor">
      <a:schemeClr val="dk1"/>
    </cs:fontRef>
    <cs:spPr>
      <a:ln>
        <a:round/>
      </a:ln>
    </cs:spPr>
    <cs:defRPr sz="1000" kern="1200"/>
  </cs:categoryAxis>
  <cs:chartArea>
    <cs:lnRef idx="1">
      <a:schemeClr val="dk1">
        <a:tint val="75000"/>
      </a:schemeClr>
    </cs:lnRef>
    <cs:fillRef idx="1">
      <a:schemeClr val="lt1"/>
    </cs:fillRef>
    <cs:effectRef idx="0"/>
    <cs:fontRef idx="minor">
      <a:schemeClr val="dk1"/>
    </cs:fontRef>
    <cs:spPr>
      <a:ln>
        <a:round/>
      </a:ln>
    </cs:spPr>
    <cs:defRPr sz="1000" kern="1200"/>
  </cs:chartArea>
  <cs:dataLabel>
    <cs:lnRef idx="0"/>
    <cs:fillRef idx="0"/>
    <cs:effectRef idx="0"/>
    <cs:fontRef idx="minor">
      <a:schemeClr val="dk1"/>
    </cs:fontRef>
    <cs:defRPr sz="1000" kern="1200"/>
  </cs:dataLabel>
  <cs:dataLabelCallout>
    <cs:lnRef idx="0"/>
    <cs:fillRef idx="0"/>
    <cs:effectRef idx="0"/>
    <cs:fontRef idx="minor">
      <a:schemeClr val="dk1"/>
    </cs:fontRef>
    <cs:spPr>
      <a:solidFill>
        <a:schemeClr val="lt1"/>
      </a:solidFill>
      <a:ln>
        <a:solidFill>
          <a:schemeClr val="dk1">
            <a:lumMod val="65000"/>
            <a:lumOff val="35000"/>
          </a:schemeClr>
        </a:solidFill>
      </a:ln>
    </cs:spPr>
    <cs:defRPr sz="1000" kern="1200"/>
  </cs:dataLabelCallout>
  <cs:dataPoint>
    <cs:lnRef idx="1" mods="ignoreCSTransforms">
      <cs:styleClr val="0">
        <a:shade val="50000"/>
      </cs:styleClr>
    </cs:lnRef>
    <cs:fillRef idx="1">
      <cs:styleClr val="auto"/>
    </cs:fillRef>
    <cs:effectRef idx="0"/>
    <cs:fontRef idx="minor">
      <a:schemeClr val="dk1"/>
    </cs:fontRef>
    <cs:spPr>
      <a:ln>
        <a:round/>
      </a:ln>
    </cs:spPr>
  </cs:dataPoint>
  <cs:dataPoint3D>
    <cs:lnRef idx="1" mods="ignoreCSTransforms">
      <cs:styleClr val="0">
        <a:shade val="50000"/>
      </cs:styleClr>
    </cs:lnRef>
    <cs:fillRef idx="1">
      <cs:styleClr val="auto"/>
    </cs:fillRef>
    <cs:effectRef idx="0"/>
    <cs:fontRef idx="minor">
      <a:schemeClr val="dk1"/>
    </cs:fontRef>
    <cs:spPr>
      <a:ln>
        <a:round/>
      </a:ln>
    </cs:spPr>
  </cs:dataPoint3D>
  <cs:dataPointLine>
    <cs:lnRef idx="1">
      <cs:styleClr val="auto"/>
    </cs:lnRef>
    <cs:lineWidthScale>5</cs:lineWidthScale>
    <cs:fillRef idx="0"/>
    <cs:effectRef idx="0"/>
    <cs:fontRef idx="minor">
      <a:schemeClr val="dk1"/>
    </cs:fontRef>
    <cs:spPr>
      <a:ln cap="rnd">
        <a:round/>
      </a:ln>
    </cs:spPr>
  </cs:dataPointLine>
  <cs:dataPointMarker>
    <cs:lnRef idx="1">
      <cs:styleClr val="auto"/>
    </cs:lnRef>
    <cs:fillRef idx="1">
      <cs:styleClr val="auto"/>
    </cs:fillRef>
    <cs:effectRef idx="0"/>
    <cs:fontRef idx="minor">
      <a:schemeClr val="dk1"/>
    </cs:fontRef>
    <cs:spPr>
      <a:ln>
        <a:round/>
      </a:ln>
    </cs:spPr>
  </cs:dataPointMarker>
  <cs:dataPointMarkerLayout/>
  <cs:dataPointWireframe>
    <cs:lnRef idx="1">
      <cs:styleClr val="auto"/>
    </cs:lnRef>
    <cs:fillRef idx="0"/>
    <cs:effectRef idx="0"/>
    <cs:fontRef idx="minor">
      <a:schemeClr val="dk1"/>
    </cs:fontRef>
    <cs:spPr>
      <a:ln>
        <a:round/>
      </a:ln>
    </cs:spPr>
  </cs:dataPointWireframe>
  <cs:dataTable>
    <cs:lnRef idx="1">
      <a:schemeClr val="dk1">
        <a:tint val="75000"/>
      </a:schemeClr>
    </cs:lnRef>
    <cs:fillRef idx="0"/>
    <cs:effectRef idx="0"/>
    <cs:fontRef idx="minor">
      <a:schemeClr val="dk1"/>
    </cs:fontRef>
    <cs:spPr>
      <a:ln>
        <a:round/>
      </a:ln>
    </cs:spPr>
    <cs:defRPr sz="1000" kern="1200"/>
  </cs:dataTable>
  <cs:downBar>
    <cs:lnRef idx="1" mods="ignoreCSTransforms">
      <cs:styleClr val="0">
        <a:shade val="25000"/>
      </cs:styleClr>
    </cs:lnRef>
    <cs:fillRef idx="1" mods="ignoreCSTransforms">
      <cs:styleClr val="0">
        <a:shade val="25000"/>
      </cs:styleClr>
    </cs:fillRef>
    <cs:effectRef idx="0"/>
    <cs:fontRef idx="minor">
      <a:schemeClr val="dk1"/>
    </cs:fontRef>
    <cs:spPr>
      <a:ln>
        <a:round/>
      </a:ln>
    </cs:spPr>
  </cs:downBar>
  <cs:dropLine>
    <cs:lnRef idx="1">
      <a:schemeClr val="dk1"/>
    </cs:lnRef>
    <cs:fillRef idx="0"/>
    <cs:effectRef idx="0"/>
    <cs:fontRef idx="minor">
      <a:schemeClr val="dk1"/>
    </cs:fontRef>
    <cs:spPr>
      <a:ln>
        <a:round/>
      </a:ln>
    </cs:spPr>
  </cs:dropLine>
  <cs:errorBar>
    <cs:lnRef idx="1">
      <a:schemeClr val="dk1"/>
    </cs:lnRef>
    <cs:fillRef idx="1">
      <a:schemeClr val="dk1"/>
    </cs:fillRef>
    <cs:effectRef idx="0"/>
    <cs:fontRef idx="minor">
      <a:schemeClr val="dk1"/>
    </cs:fontRef>
    <cs:spPr>
      <a:ln>
        <a:round/>
      </a:ln>
    </cs:spPr>
  </cs:errorBar>
  <cs:floor>
    <cs:lnRef idx="1">
      <a:schemeClr val="dk1">
        <a:tint val="75000"/>
      </a:schemeClr>
    </cs:lnRef>
    <cs:fillRef idx="1" mods="ignoreCSTransforms">
      <cs:styleClr val="0">
        <a:tint val="20000"/>
      </cs:styleClr>
    </cs:fillRef>
    <cs:effectRef idx="0"/>
    <cs:fontRef idx="minor">
      <a:schemeClr val="dk1"/>
    </cs:fontRef>
    <cs:spPr>
      <a:ln>
        <a:round/>
      </a:ln>
    </cs:spPr>
  </cs:floor>
  <cs:gridlineMajor>
    <cs:lnRef idx="1">
      <a:schemeClr val="dk1">
        <a:tint val="75000"/>
      </a:schemeClr>
    </cs:lnRef>
    <cs:fillRef idx="0"/>
    <cs:effectRef idx="0"/>
    <cs:fontRef idx="minor">
      <a:schemeClr val="dk1"/>
    </cs:fontRef>
    <cs:spPr>
      <a:ln>
        <a:round/>
      </a:ln>
    </cs:spPr>
  </cs:gridlineMajor>
  <cs:gridlineMinor>
    <cs:lnRef idx="1">
      <a:schemeClr val="dk1">
        <a:tint val="50000"/>
      </a:schemeClr>
    </cs:lnRef>
    <cs:fillRef idx="0"/>
    <cs:effectRef idx="0"/>
    <cs:fontRef idx="minor">
      <a:schemeClr val="dk1"/>
    </cs:fontRef>
    <cs:spPr>
      <a:ln>
        <a:round/>
      </a:ln>
    </cs:spPr>
  </cs:gridlineMinor>
  <cs:hiLoLine>
    <cs:lnRef idx="1">
      <a:schemeClr val="dk1"/>
    </cs:lnRef>
    <cs:fillRef idx="0"/>
    <cs:effectRef idx="0"/>
    <cs:fontRef idx="minor">
      <a:schemeClr val="dk1"/>
    </cs:fontRef>
    <cs:spPr>
      <a:ln>
        <a:round/>
      </a:ln>
    </cs:spPr>
  </cs:hiLoLine>
  <cs:leaderLine>
    <cs:lnRef idx="1">
      <a:schemeClr val="dk1"/>
    </cs:lnRef>
    <cs:fillRef idx="0"/>
    <cs:effectRef idx="0"/>
    <cs:fontRef idx="minor">
      <a:schemeClr val="dk1"/>
    </cs:fontRef>
    <cs:spPr>
      <a:ln>
        <a:round/>
      </a:ln>
    </cs:spPr>
  </cs:leaderLine>
  <cs:legend>
    <cs:lnRef idx="0"/>
    <cs:fillRef idx="0"/>
    <cs:effectRef idx="0"/>
    <cs:fontRef idx="minor">
      <a:schemeClr val="dk1"/>
    </cs:fontRef>
    <cs:defRPr sz="1000" kern="1200"/>
  </cs:legend>
  <cs:plotArea>
    <cs:lnRef idx="0"/>
    <cs:fillRef idx="1" mods="ignoreCSTransforms">
      <cs:styleClr val="0">
        <a:tint val="20000"/>
      </cs:styleClr>
    </cs:fillRef>
    <cs:effectRef idx="0"/>
    <cs:fontRef idx="minor">
      <a:schemeClr val="dk1"/>
    </cs:fontRef>
  </cs:plotArea>
  <cs:plotArea3D>
    <cs:lnRef idx="0"/>
    <cs:fillRef idx="0"/>
    <cs:effectRef idx="0"/>
    <cs:fontRef idx="minor">
      <a:schemeClr val="dk1"/>
    </cs:fontRef>
  </cs:plotArea3D>
  <cs:seriesAxis>
    <cs:lnRef idx="1">
      <a:schemeClr val="dk1">
        <a:tint val="75000"/>
      </a:schemeClr>
    </cs:lnRef>
    <cs:fillRef idx="0"/>
    <cs:effectRef idx="0"/>
    <cs:fontRef idx="minor">
      <a:schemeClr val="dk1"/>
    </cs:fontRef>
    <cs:spPr>
      <a:ln>
        <a:round/>
      </a:ln>
    </cs:spPr>
    <cs:defRPr sz="1000" kern="1200"/>
  </cs:seriesAxis>
  <cs:seriesLine>
    <cs:lnRef idx="1">
      <a:schemeClr val="dk1"/>
    </cs:lnRef>
    <cs:fillRef idx="0"/>
    <cs:effectRef idx="0"/>
    <cs:fontRef idx="minor">
      <a:schemeClr val="dk1"/>
    </cs:fontRef>
    <cs:spPr>
      <a:ln>
        <a:round/>
      </a:ln>
    </cs:spPr>
  </cs:seriesLine>
  <cs:title>
    <cs:lnRef idx="0"/>
    <cs:fillRef idx="0"/>
    <cs:effectRef idx="0"/>
    <cs:fontRef idx="minor">
      <a:schemeClr val="dk1"/>
    </cs:fontRef>
    <cs:defRPr sz="1800" b="1" kern="1200"/>
  </cs:title>
  <cs:trendline>
    <cs:lnRef idx="1">
      <a:schemeClr val="dk1"/>
    </cs:lnRef>
    <cs:fillRef idx="0"/>
    <cs:effectRef idx="0"/>
    <cs:fontRef idx="minor">
      <a:schemeClr val="dk1"/>
    </cs:fontRef>
    <cs:spPr>
      <a:ln cap="rnd">
        <a:round/>
      </a:ln>
    </cs:spPr>
  </cs:trendline>
  <cs:trendlineLabel>
    <cs:lnRef idx="0"/>
    <cs:fillRef idx="0"/>
    <cs:effectRef idx="0"/>
    <cs:fontRef idx="minor">
      <a:schemeClr val="dk1"/>
    </cs:fontRef>
    <cs:defRPr sz="1000" kern="1200"/>
  </cs:trendlineLabel>
  <cs:upBar>
    <cs:lnRef idx="1" mods="ignoreCSTransforms">
      <cs:styleClr val="0">
        <a:shade val="25000"/>
      </cs:styleClr>
    </cs:lnRef>
    <cs:fillRef idx="1">
      <a:schemeClr val="lt1"/>
    </cs:fillRef>
    <cs:effectRef idx="0"/>
    <cs:fontRef idx="minor">
      <a:schemeClr val="dk1"/>
    </cs:fontRef>
    <cs:spPr>
      <a:ln>
        <a:round/>
      </a:ln>
    </cs:spPr>
  </cs:upBar>
  <cs:valueAxis>
    <cs:lnRef idx="1">
      <a:schemeClr val="dk1">
        <a:tint val="75000"/>
      </a:schemeClr>
    </cs:lnRef>
    <cs:fillRef idx="0"/>
    <cs:effectRef idx="0"/>
    <cs:fontRef idx="minor">
      <a:schemeClr val="dk1"/>
    </cs:fontRef>
    <cs:spPr>
      <a:ln>
        <a:round/>
      </a:ln>
    </cs:spPr>
    <cs:defRPr sz="1000" kern="1200"/>
  </cs:valueAxis>
  <cs:wall>
    <cs:lnRef idx="0"/>
    <cs:fillRef idx="1" mods="ignoreCSTransforms">
      <cs:styleClr val="0">
        <a:tint val="20000"/>
      </cs:styleClr>
    </cs:fillRef>
    <cs:effectRef idx="0"/>
    <cs:fontRef idx="minor">
      <a:schemeClr val="dk1"/>
    </cs:fontRef>
  </cs:wall>
</cs:chartStyle>
</file>

<file path=ppt/charts/style32.xml><?xml version="1.0" encoding="utf-8"?>
<cs:chartStyle xmlns:cs="http://schemas.microsoft.com/office/drawing/2012/chartStyle" xmlns:a="http://schemas.openxmlformats.org/drawingml/2006/main" id="137">
  <cs:axisTitle>
    <cs:lnRef idx="0"/>
    <cs:fillRef idx="0"/>
    <cs:effectRef idx="0"/>
    <cs:fontRef idx="minor">
      <a:schemeClr val="dk1"/>
    </cs:fontRef>
    <cs:defRPr sz="1000" b="1" kern="1200"/>
  </cs:axisTitle>
  <cs:categoryAxis>
    <cs:lnRef idx="1">
      <a:schemeClr val="dk1">
        <a:tint val="75000"/>
      </a:schemeClr>
    </cs:lnRef>
    <cs:fillRef idx="0"/>
    <cs:effectRef idx="0"/>
    <cs:fontRef idx="minor">
      <a:schemeClr val="dk1"/>
    </cs:fontRef>
    <cs:spPr>
      <a:ln>
        <a:round/>
      </a:ln>
    </cs:spPr>
    <cs:defRPr sz="1000" kern="1200"/>
  </cs:categoryAxis>
  <cs:chartArea>
    <cs:lnRef idx="1">
      <a:schemeClr val="dk1">
        <a:tint val="75000"/>
      </a:schemeClr>
    </cs:lnRef>
    <cs:fillRef idx="1">
      <a:schemeClr val="lt1"/>
    </cs:fillRef>
    <cs:effectRef idx="0"/>
    <cs:fontRef idx="minor">
      <a:schemeClr val="dk1"/>
    </cs:fontRef>
    <cs:spPr>
      <a:ln>
        <a:round/>
      </a:ln>
    </cs:spPr>
    <cs:defRPr sz="1000" kern="1200"/>
  </cs:chartArea>
  <cs:dataLabel>
    <cs:lnRef idx="0"/>
    <cs:fillRef idx="0"/>
    <cs:effectRef idx="0"/>
    <cs:fontRef idx="minor">
      <a:schemeClr val="dk1"/>
    </cs:fontRef>
    <cs:defRPr sz="1000" kern="1200"/>
  </cs:dataLabel>
  <cs:dataLabelCallout>
    <cs:lnRef idx="0"/>
    <cs:fillRef idx="0"/>
    <cs:effectRef idx="0"/>
    <cs:fontRef idx="minor">
      <a:schemeClr val="dk1"/>
    </cs:fontRef>
    <cs:spPr>
      <a:solidFill>
        <a:schemeClr val="lt1"/>
      </a:solidFill>
      <a:ln>
        <a:solidFill>
          <a:schemeClr val="dk1">
            <a:lumMod val="65000"/>
            <a:lumOff val="35000"/>
          </a:schemeClr>
        </a:solidFill>
      </a:ln>
    </cs:spPr>
    <cs:defRPr sz="1000" kern="1200"/>
  </cs:dataLabelCallout>
  <cs:dataPoint>
    <cs:lnRef idx="1" mods="ignoreCSTransforms">
      <cs:styleClr val="0">
        <a:shade val="50000"/>
      </cs:styleClr>
    </cs:lnRef>
    <cs:fillRef idx="1">
      <cs:styleClr val="auto"/>
    </cs:fillRef>
    <cs:effectRef idx="0"/>
    <cs:fontRef idx="minor">
      <a:schemeClr val="dk1"/>
    </cs:fontRef>
    <cs:spPr>
      <a:ln>
        <a:round/>
      </a:ln>
    </cs:spPr>
  </cs:dataPoint>
  <cs:dataPoint3D>
    <cs:lnRef idx="1" mods="ignoreCSTransforms">
      <cs:styleClr val="0">
        <a:shade val="50000"/>
      </cs:styleClr>
    </cs:lnRef>
    <cs:fillRef idx="1">
      <cs:styleClr val="auto"/>
    </cs:fillRef>
    <cs:effectRef idx="0"/>
    <cs:fontRef idx="minor">
      <a:schemeClr val="dk1"/>
    </cs:fontRef>
    <cs:spPr>
      <a:ln>
        <a:round/>
      </a:ln>
    </cs:spPr>
  </cs:dataPoint3D>
  <cs:dataPointLine>
    <cs:lnRef idx="1">
      <cs:styleClr val="auto"/>
    </cs:lnRef>
    <cs:lineWidthScale>5</cs:lineWidthScale>
    <cs:fillRef idx="0"/>
    <cs:effectRef idx="0"/>
    <cs:fontRef idx="minor">
      <a:schemeClr val="dk1"/>
    </cs:fontRef>
    <cs:spPr>
      <a:ln cap="rnd">
        <a:round/>
      </a:ln>
    </cs:spPr>
  </cs:dataPointLine>
  <cs:dataPointMarker>
    <cs:lnRef idx="1">
      <cs:styleClr val="auto"/>
    </cs:lnRef>
    <cs:fillRef idx="1">
      <cs:styleClr val="auto"/>
    </cs:fillRef>
    <cs:effectRef idx="0"/>
    <cs:fontRef idx="minor">
      <a:schemeClr val="dk1"/>
    </cs:fontRef>
    <cs:spPr>
      <a:ln>
        <a:round/>
      </a:ln>
    </cs:spPr>
  </cs:dataPointMarker>
  <cs:dataPointMarkerLayout/>
  <cs:dataPointWireframe>
    <cs:lnRef idx="1">
      <cs:styleClr val="auto"/>
    </cs:lnRef>
    <cs:fillRef idx="0"/>
    <cs:effectRef idx="0"/>
    <cs:fontRef idx="minor">
      <a:schemeClr val="dk1"/>
    </cs:fontRef>
    <cs:spPr>
      <a:ln>
        <a:round/>
      </a:ln>
    </cs:spPr>
  </cs:dataPointWireframe>
  <cs:dataTable>
    <cs:lnRef idx="1">
      <a:schemeClr val="dk1">
        <a:tint val="75000"/>
      </a:schemeClr>
    </cs:lnRef>
    <cs:fillRef idx="0"/>
    <cs:effectRef idx="0"/>
    <cs:fontRef idx="minor">
      <a:schemeClr val="dk1"/>
    </cs:fontRef>
    <cs:spPr>
      <a:ln>
        <a:round/>
      </a:ln>
    </cs:spPr>
    <cs:defRPr sz="1000" kern="1200"/>
  </cs:dataTable>
  <cs:downBar>
    <cs:lnRef idx="1" mods="ignoreCSTransforms">
      <cs:styleClr val="0">
        <a:shade val="25000"/>
      </cs:styleClr>
    </cs:lnRef>
    <cs:fillRef idx="1" mods="ignoreCSTransforms">
      <cs:styleClr val="0">
        <a:shade val="25000"/>
      </cs:styleClr>
    </cs:fillRef>
    <cs:effectRef idx="0"/>
    <cs:fontRef idx="minor">
      <a:schemeClr val="dk1"/>
    </cs:fontRef>
    <cs:spPr>
      <a:ln>
        <a:round/>
      </a:ln>
    </cs:spPr>
  </cs:downBar>
  <cs:dropLine>
    <cs:lnRef idx="1">
      <a:schemeClr val="dk1"/>
    </cs:lnRef>
    <cs:fillRef idx="0"/>
    <cs:effectRef idx="0"/>
    <cs:fontRef idx="minor">
      <a:schemeClr val="dk1"/>
    </cs:fontRef>
    <cs:spPr>
      <a:ln>
        <a:round/>
      </a:ln>
    </cs:spPr>
  </cs:dropLine>
  <cs:errorBar>
    <cs:lnRef idx="1">
      <a:schemeClr val="dk1"/>
    </cs:lnRef>
    <cs:fillRef idx="1">
      <a:schemeClr val="dk1"/>
    </cs:fillRef>
    <cs:effectRef idx="0"/>
    <cs:fontRef idx="minor">
      <a:schemeClr val="dk1"/>
    </cs:fontRef>
    <cs:spPr>
      <a:ln>
        <a:round/>
      </a:ln>
    </cs:spPr>
  </cs:errorBar>
  <cs:floor>
    <cs:lnRef idx="1">
      <a:schemeClr val="dk1">
        <a:tint val="75000"/>
      </a:schemeClr>
    </cs:lnRef>
    <cs:fillRef idx="1" mods="ignoreCSTransforms">
      <cs:styleClr val="0">
        <a:tint val="20000"/>
      </cs:styleClr>
    </cs:fillRef>
    <cs:effectRef idx="0"/>
    <cs:fontRef idx="minor">
      <a:schemeClr val="dk1"/>
    </cs:fontRef>
    <cs:spPr>
      <a:ln>
        <a:round/>
      </a:ln>
    </cs:spPr>
  </cs:floor>
  <cs:gridlineMajor>
    <cs:lnRef idx="1">
      <a:schemeClr val="dk1">
        <a:tint val="75000"/>
      </a:schemeClr>
    </cs:lnRef>
    <cs:fillRef idx="0"/>
    <cs:effectRef idx="0"/>
    <cs:fontRef idx="minor">
      <a:schemeClr val="dk1"/>
    </cs:fontRef>
    <cs:spPr>
      <a:ln>
        <a:round/>
      </a:ln>
    </cs:spPr>
  </cs:gridlineMajor>
  <cs:gridlineMinor>
    <cs:lnRef idx="1">
      <a:schemeClr val="dk1">
        <a:tint val="50000"/>
      </a:schemeClr>
    </cs:lnRef>
    <cs:fillRef idx="0"/>
    <cs:effectRef idx="0"/>
    <cs:fontRef idx="minor">
      <a:schemeClr val="dk1"/>
    </cs:fontRef>
    <cs:spPr>
      <a:ln>
        <a:round/>
      </a:ln>
    </cs:spPr>
  </cs:gridlineMinor>
  <cs:hiLoLine>
    <cs:lnRef idx="1">
      <a:schemeClr val="dk1"/>
    </cs:lnRef>
    <cs:fillRef idx="0"/>
    <cs:effectRef idx="0"/>
    <cs:fontRef idx="minor">
      <a:schemeClr val="dk1"/>
    </cs:fontRef>
    <cs:spPr>
      <a:ln>
        <a:round/>
      </a:ln>
    </cs:spPr>
  </cs:hiLoLine>
  <cs:leaderLine>
    <cs:lnRef idx="1">
      <a:schemeClr val="dk1"/>
    </cs:lnRef>
    <cs:fillRef idx="0"/>
    <cs:effectRef idx="0"/>
    <cs:fontRef idx="minor">
      <a:schemeClr val="dk1"/>
    </cs:fontRef>
    <cs:spPr>
      <a:ln>
        <a:round/>
      </a:ln>
    </cs:spPr>
  </cs:leaderLine>
  <cs:legend>
    <cs:lnRef idx="0"/>
    <cs:fillRef idx="0"/>
    <cs:effectRef idx="0"/>
    <cs:fontRef idx="minor">
      <a:schemeClr val="dk1"/>
    </cs:fontRef>
    <cs:defRPr sz="1000" kern="1200"/>
  </cs:legend>
  <cs:plotArea>
    <cs:lnRef idx="0"/>
    <cs:fillRef idx="1" mods="ignoreCSTransforms">
      <cs:styleClr val="0">
        <a:tint val="20000"/>
      </cs:styleClr>
    </cs:fillRef>
    <cs:effectRef idx="0"/>
    <cs:fontRef idx="minor">
      <a:schemeClr val="dk1"/>
    </cs:fontRef>
  </cs:plotArea>
  <cs:plotArea3D>
    <cs:lnRef idx="0"/>
    <cs:fillRef idx="0"/>
    <cs:effectRef idx="0"/>
    <cs:fontRef idx="minor">
      <a:schemeClr val="dk1"/>
    </cs:fontRef>
  </cs:plotArea3D>
  <cs:seriesAxis>
    <cs:lnRef idx="1">
      <a:schemeClr val="dk1">
        <a:tint val="75000"/>
      </a:schemeClr>
    </cs:lnRef>
    <cs:fillRef idx="0"/>
    <cs:effectRef idx="0"/>
    <cs:fontRef idx="minor">
      <a:schemeClr val="dk1"/>
    </cs:fontRef>
    <cs:spPr>
      <a:ln>
        <a:round/>
      </a:ln>
    </cs:spPr>
    <cs:defRPr sz="1000" kern="1200"/>
  </cs:seriesAxis>
  <cs:seriesLine>
    <cs:lnRef idx="1">
      <a:schemeClr val="dk1"/>
    </cs:lnRef>
    <cs:fillRef idx="0"/>
    <cs:effectRef idx="0"/>
    <cs:fontRef idx="minor">
      <a:schemeClr val="dk1"/>
    </cs:fontRef>
    <cs:spPr>
      <a:ln>
        <a:round/>
      </a:ln>
    </cs:spPr>
  </cs:seriesLine>
  <cs:title>
    <cs:lnRef idx="0"/>
    <cs:fillRef idx="0"/>
    <cs:effectRef idx="0"/>
    <cs:fontRef idx="minor">
      <a:schemeClr val="dk1"/>
    </cs:fontRef>
    <cs:defRPr sz="1800" b="1" kern="1200"/>
  </cs:title>
  <cs:trendline>
    <cs:lnRef idx="1">
      <a:schemeClr val="dk1"/>
    </cs:lnRef>
    <cs:fillRef idx="0"/>
    <cs:effectRef idx="0"/>
    <cs:fontRef idx="minor">
      <a:schemeClr val="dk1"/>
    </cs:fontRef>
    <cs:spPr>
      <a:ln cap="rnd">
        <a:round/>
      </a:ln>
    </cs:spPr>
  </cs:trendline>
  <cs:trendlineLabel>
    <cs:lnRef idx="0"/>
    <cs:fillRef idx="0"/>
    <cs:effectRef idx="0"/>
    <cs:fontRef idx="minor">
      <a:schemeClr val="dk1"/>
    </cs:fontRef>
    <cs:defRPr sz="1000" kern="1200"/>
  </cs:trendlineLabel>
  <cs:upBar>
    <cs:lnRef idx="1" mods="ignoreCSTransforms">
      <cs:styleClr val="0">
        <a:shade val="25000"/>
      </cs:styleClr>
    </cs:lnRef>
    <cs:fillRef idx="1">
      <a:schemeClr val="lt1"/>
    </cs:fillRef>
    <cs:effectRef idx="0"/>
    <cs:fontRef idx="minor">
      <a:schemeClr val="dk1"/>
    </cs:fontRef>
    <cs:spPr>
      <a:ln>
        <a:round/>
      </a:ln>
    </cs:spPr>
  </cs:upBar>
  <cs:valueAxis>
    <cs:lnRef idx="1">
      <a:schemeClr val="dk1">
        <a:tint val="75000"/>
      </a:schemeClr>
    </cs:lnRef>
    <cs:fillRef idx="0"/>
    <cs:effectRef idx="0"/>
    <cs:fontRef idx="minor">
      <a:schemeClr val="dk1"/>
    </cs:fontRef>
    <cs:spPr>
      <a:ln>
        <a:round/>
      </a:ln>
    </cs:spPr>
    <cs:defRPr sz="1000" kern="1200"/>
  </cs:valueAxis>
  <cs:wall>
    <cs:lnRef idx="0"/>
    <cs:fillRef idx="1" mods="ignoreCSTransforms">
      <cs:styleClr val="0">
        <a:tint val="20000"/>
      </cs:styleClr>
    </cs:fillRef>
    <cs:effectRef idx="0"/>
    <cs:fontRef idx="minor">
      <a:schemeClr val="dk1"/>
    </cs:fontRef>
  </cs:wall>
</cs:chartStyle>
</file>

<file path=ppt/charts/style33.xml><?xml version="1.0" encoding="utf-8"?>
<cs:chartStyle xmlns:cs="http://schemas.microsoft.com/office/drawing/2012/chartStyle" xmlns:a="http://schemas.openxmlformats.org/drawingml/2006/main" id="108">
  <cs:axisTitle>
    <cs:lnRef idx="0"/>
    <cs:fillRef idx="0"/>
    <cs:effectRef idx="0"/>
    <cs:fontRef idx="minor">
      <a:schemeClr val="tx1"/>
    </cs:fontRef>
    <cs:defRPr sz="1000" b="1" kern="1200"/>
  </cs:axisTitle>
  <cs:categoryAxis>
    <cs:lnRef idx="1">
      <a:schemeClr val="tx1">
        <a:tint val="75000"/>
      </a:schemeClr>
    </cs:lnRef>
    <cs:fillRef idx="0"/>
    <cs:effectRef idx="0"/>
    <cs:fontRef idx="minor">
      <a:schemeClr val="tx1"/>
    </cs:fontRef>
    <cs:spPr>
      <a:ln>
        <a:round/>
      </a:ln>
    </cs:spPr>
    <cs:defRPr sz="1000" kern="1200"/>
  </cs:categoryAxis>
  <cs:chartArea mods="allowNoFillOverride allowNoLineOverride">
    <cs:lnRef idx="1">
      <a:schemeClr val="tx1">
        <a:tint val="75000"/>
      </a:schemeClr>
    </cs:lnRef>
    <cs:fillRef idx="1">
      <a:schemeClr val="bg1"/>
    </cs:fillRef>
    <cs:effectRef idx="0"/>
    <cs:fontRef idx="minor">
      <a:schemeClr val="tx1"/>
    </cs:fontRef>
    <cs:spPr>
      <a:ln>
        <a:round/>
      </a:ln>
    </cs:spPr>
    <cs:defRPr sz="1000" kern="1200"/>
  </cs:chartArea>
  <cs:dataLabel>
    <cs:lnRef idx="0"/>
    <cs:fillRef idx="0"/>
    <cs:effectRef idx="0"/>
    <cs:fontRef idx="minor">
      <a:schemeClr val="tx1"/>
    </cs:fontRef>
    <cs:defRPr sz="1000" kern="1200"/>
  </cs:dataLabel>
  <cs:dataLabelCallout>
    <cs:lnRef idx="0"/>
    <cs:fillRef idx="0"/>
    <cs:effectRef idx="0"/>
    <cs:fontRef idx="minor">
      <a:schemeClr val="dk1"/>
    </cs:fontRef>
    <cs:spPr>
      <a:solidFill>
        <a:schemeClr val="lt1"/>
      </a:solidFill>
      <a:ln>
        <a:solidFill>
          <a:schemeClr val="dk1">
            <a:lumMod val="65000"/>
            <a:lumOff val="35000"/>
          </a:schemeClr>
        </a:solidFill>
      </a:ln>
    </cs:spPr>
    <cs:defRPr sz="1000" kern="1200"/>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1">
      <cs:styleClr val="auto"/>
    </cs:lnRef>
    <cs:lineWidthScale>3</cs:lineWidthScale>
    <cs:fillRef idx="0"/>
    <cs:effectRef idx="0"/>
    <cs:fontRef idx="minor">
      <a:schemeClr val="tx1"/>
    </cs:fontRef>
    <cs:spPr>
      <a:ln cap="rnd">
        <a:round/>
      </a:ln>
    </cs:spPr>
  </cs:dataPointLine>
  <cs:dataPointMarker>
    <cs:lnRef idx="1">
      <cs:styleClr val="auto"/>
    </cs:lnRef>
    <cs:fillRef idx="1">
      <cs:styleClr val="auto"/>
    </cs:fillRef>
    <cs:effectRef idx="0"/>
    <cs:fontRef idx="minor">
      <a:schemeClr val="tx1"/>
    </cs:fontRef>
    <cs:spPr>
      <a:ln>
        <a:round/>
      </a:ln>
    </cs:spPr>
  </cs:dataPointMarker>
  <cs:dataPointMarkerLayout/>
  <cs:dataPointWireframe>
    <cs:lnRef idx="1">
      <cs:styleClr val="auto"/>
    </cs:lnRef>
    <cs:fillRef idx="0"/>
    <cs:effectRef idx="0"/>
    <cs:fontRef idx="minor">
      <a:schemeClr val="tx1"/>
    </cs:fontRef>
    <cs:spPr>
      <a:ln>
        <a:round/>
      </a:ln>
    </cs:spPr>
  </cs:dataPointWireframe>
  <cs:dataTable>
    <cs:lnRef idx="1">
      <a:schemeClr val="tx1">
        <a:tint val="75000"/>
      </a:schemeClr>
    </cs:lnRef>
    <cs:fillRef idx="0"/>
    <cs:effectRef idx="0"/>
    <cs:fontRef idx="minor">
      <a:schemeClr val="tx1"/>
    </cs:fontRef>
    <cs:spPr>
      <a:ln>
        <a:round/>
      </a:ln>
    </cs:spPr>
    <cs:defRPr sz="1000" kern="1200"/>
  </cs:dataTable>
  <cs:downBar>
    <cs:lnRef idx="1">
      <a:schemeClr val="tx1"/>
    </cs:lnRef>
    <cs:fillRef idx="1" mods="ignoreCSTransforms">
      <cs:styleClr val="0">
        <a:shade val="25000"/>
      </cs:styleClr>
    </cs:fillRef>
    <cs:effectRef idx="0"/>
    <cs:fontRef idx="minor">
      <a:schemeClr val="tx1"/>
    </cs:fontRef>
    <cs:spPr>
      <a:ln>
        <a:round/>
      </a:ln>
    </cs:spPr>
  </cs:downBar>
  <cs:dropLine>
    <cs:lnRef idx="1">
      <a:schemeClr val="tx1"/>
    </cs:lnRef>
    <cs:fillRef idx="0"/>
    <cs:effectRef idx="0"/>
    <cs:fontRef idx="minor">
      <a:schemeClr val="tx1"/>
    </cs:fontRef>
    <cs:spPr>
      <a:ln>
        <a:round/>
      </a:ln>
    </cs:spPr>
  </cs:dropLine>
  <cs:errorBar>
    <cs:lnRef idx="1">
      <a:schemeClr val="tx1"/>
    </cs:lnRef>
    <cs:fillRef idx="1">
      <a:schemeClr val="tx1"/>
    </cs:fillRef>
    <cs:effectRef idx="0"/>
    <cs:fontRef idx="minor">
      <a:schemeClr val="tx1"/>
    </cs:fontRef>
    <cs:spPr>
      <a:ln>
        <a:round/>
      </a:ln>
    </cs:spPr>
  </cs:errorBar>
  <cs:floor>
    <cs:lnRef idx="1">
      <a:schemeClr val="tx1">
        <a:tint val="75000"/>
      </a:schemeClr>
    </cs:lnRef>
    <cs:fillRef idx="0"/>
    <cs:effectRef idx="0"/>
    <cs:fontRef idx="minor">
      <a:schemeClr val="tx1"/>
    </cs:fontRef>
    <cs:spPr>
      <a:ln>
        <a:round/>
      </a:ln>
    </cs:spPr>
  </cs:floor>
  <cs:gridlineMajor>
    <cs:lnRef idx="1">
      <a:schemeClr val="tx1">
        <a:tint val="75000"/>
      </a:schemeClr>
    </cs:lnRef>
    <cs:fillRef idx="0"/>
    <cs:effectRef idx="0"/>
    <cs:fontRef idx="minor">
      <a:schemeClr val="tx1"/>
    </cs:fontRef>
    <cs:spPr>
      <a:ln>
        <a:round/>
      </a:ln>
    </cs:spPr>
  </cs:gridlineMajor>
  <cs:gridlineMinor>
    <cs:lnRef idx="1">
      <a:schemeClr val="tx1">
        <a:tint val="50000"/>
      </a:schemeClr>
    </cs:lnRef>
    <cs:fillRef idx="0"/>
    <cs:effectRef idx="0"/>
    <cs:fontRef idx="minor">
      <a:schemeClr val="tx1"/>
    </cs:fontRef>
    <cs:spPr>
      <a:ln>
        <a:round/>
      </a:ln>
    </cs:spPr>
  </cs:gridlineMinor>
  <cs:hiLoLine>
    <cs:lnRef idx="1">
      <a:schemeClr val="tx1"/>
    </cs:lnRef>
    <cs:fillRef idx="0"/>
    <cs:effectRef idx="0"/>
    <cs:fontRef idx="minor">
      <a:schemeClr val="tx1"/>
    </cs:fontRef>
    <cs:spPr>
      <a:ln>
        <a:round/>
      </a:ln>
    </cs:spPr>
  </cs:hiLoLine>
  <cs:leaderLine>
    <cs:lnRef idx="1">
      <a:schemeClr val="tx1"/>
    </cs:lnRef>
    <cs:fillRef idx="0"/>
    <cs:effectRef idx="0"/>
    <cs:fontRef idx="minor">
      <a:schemeClr val="tx1"/>
    </cs:fontRef>
    <cs:spPr>
      <a:ln>
        <a:round/>
      </a:ln>
    </cs:spPr>
  </cs:leaderLine>
  <cs:legend>
    <cs:lnRef idx="0"/>
    <cs:fillRef idx="0"/>
    <cs:effectRef idx="0"/>
    <cs:fontRef idx="minor">
      <a:schemeClr val="tx1"/>
    </cs:fontRef>
    <cs:defRPr sz="1000" kern="1200"/>
  </cs:legend>
  <cs:plotArea mods="allowNoFillOverride allowNoLineOverride">
    <cs:lnRef idx="0"/>
    <cs:fillRef idx="1">
      <a:schemeClr val="bg1"/>
    </cs:fillRef>
    <cs:effectRef idx="0"/>
    <cs:fontRef idx="minor">
      <a:schemeClr val="tx1"/>
    </cs:fontRef>
  </cs:plotArea>
  <cs:plotArea3D>
    <cs:lnRef idx="0"/>
    <cs:fillRef idx="0"/>
    <cs:effectRef idx="0"/>
    <cs:fontRef idx="minor">
      <a:schemeClr val="tx1"/>
    </cs:fontRef>
  </cs:plotArea3D>
  <cs:seriesAxis>
    <cs:lnRef idx="1">
      <a:schemeClr val="tx1">
        <a:tint val="75000"/>
      </a:schemeClr>
    </cs:lnRef>
    <cs:fillRef idx="0"/>
    <cs:effectRef idx="0"/>
    <cs:fontRef idx="minor">
      <a:schemeClr val="tx1"/>
    </cs:fontRef>
    <cs:spPr>
      <a:ln>
        <a:round/>
      </a:ln>
    </cs:spPr>
    <cs:defRPr sz="1000" kern="1200"/>
  </cs:seriesAxis>
  <cs:seriesLine>
    <cs:lnRef idx="1">
      <a:schemeClr val="tx1"/>
    </cs:lnRef>
    <cs:fillRef idx="0"/>
    <cs:effectRef idx="0"/>
    <cs:fontRef idx="minor">
      <a:schemeClr val="tx1"/>
    </cs:fontRef>
    <cs:spPr>
      <a:ln>
        <a:round/>
      </a:ln>
    </cs:spPr>
  </cs:seriesLine>
  <cs:title>
    <cs:lnRef idx="0"/>
    <cs:fillRef idx="0"/>
    <cs:effectRef idx="0"/>
    <cs:fontRef idx="minor">
      <a:schemeClr val="tx1"/>
    </cs:fontRef>
    <cs:defRPr sz="1800" b="1" kern="1200"/>
  </cs:title>
  <cs:trendline>
    <cs:lnRef idx="1">
      <a:schemeClr val="tx1"/>
    </cs:lnRef>
    <cs:fillRef idx="0"/>
    <cs:effectRef idx="0"/>
    <cs:fontRef idx="minor">
      <a:schemeClr val="tx1"/>
    </cs:fontRef>
    <cs:spPr>
      <a:ln cap="rnd">
        <a:round/>
      </a:ln>
    </cs:spPr>
  </cs:trendline>
  <cs:trendlineLabel>
    <cs:lnRef idx="0"/>
    <cs:fillRef idx="0"/>
    <cs:effectRef idx="0"/>
    <cs:fontRef idx="minor">
      <a:schemeClr val="tx1"/>
    </cs:fontRef>
    <cs:defRPr sz="1000" kern="1200"/>
  </cs:trendlineLabel>
  <cs:upBar>
    <cs:lnRef idx="1">
      <a:schemeClr val="tx1"/>
    </cs:lnRef>
    <cs:fillRef idx="1" mods="ignoreCSTransforms">
      <cs:styleClr val="0">
        <a:tint val="25000"/>
      </cs:styleClr>
    </cs:fillRef>
    <cs:effectRef idx="0"/>
    <cs:fontRef idx="minor">
      <a:schemeClr val="tx1"/>
    </cs:fontRef>
    <cs:spPr>
      <a:ln>
        <a:round/>
      </a:ln>
    </cs:spPr>
  </cs:upBar>
  <cs:valueAxis>
    <cs:lnRef idx="1">
      <a:schemeClr val="tx1">
        <a:tint val="75000"/>
      </a:schemeClr>
    </cs:lnRef>
    <cs:fillRef idx="0"/>
    <cs:effectRef idx="0"/>
    <cs:fontRef idx="minor">
      <a:schemeClr val="tx1"/>
    </cs:fontRef>
    <cs:spPr>
      <a:ln>
        <a:round/>
      </a:ln>
    </cs:spPr>
    <cs:defRPr sz="1000" kern="1200"/>
  </cs:valueAxis>
  <cs:wall>
    <cs:lnRef idx="0"/>
    <cs:fillRef idx="0"/>
    <cs:effectRef idx="0"/>
    <cs:fontRef idx="minor">
      <a:schemeClr val="tx1"/>
    </cs:fontRef>
  </cs:wall>
</cs:chartStyle>
</file>

<file path=ppt/charts/style34.xml><?xml version="1.0" encoding="utf-8"?>
<cs:chartStyle xmlns:cs="http://schemas.microsoft.com/office/drawing/2012/chartStyle" xmlns:a="http://schemas.openxmlformats.org/drawingml/2006/main" id="139">
  <cs:axisTitle>
    <cs:lnRef idx="0"/>
    <cs:fillRef idx="0"/>
    <cs:effectRef idx="0"/>
    <cs:fontRef idx="minor">
      <a:schemeClr val="dk1"/>
    </cs:fontRef>
    <cs:defRPr sz="1000" b="1" kern="1200"/>
  </cs:axisTitle>
  <cs:categoryAxis>
    <cs:lnRef idx="1">
      <a:schemeClr val="dk1">
        <a:tint val="75000"/>
      </a:schemeClr>
    </cs:lnRef>
    <cs:fillRef idx="0"/>
    <cs:effectRef idx="0"/>
    <cs:fontRef idx="minor">
      <a:schemeClr val="dk1"/>
    </cs:fontRef>
    <cs:spPr>
      <a:ln>
        <a:round/>
      </a:ln>
    </cs:spPr>
    <cs:defRPr sz="1000" kern="1200"/>
  </cs:categoryAxis>
  <cs:chartArea>
    <cs:lnRef idx="1">
      <a:schemeClr val="dk1">
        <a:tint val="75000"/>
      </a:schemeClr>
    </cs:lnRef>
    <cs:fillRef idx="1">
      <a:schemeClr val="lt1"/>
    </cs:fillRef>
    <cs:effectRef idx="0"/>
    <cs:fontRef idx="minor">
      <a:schemeClr val="dk1"/>
    </cs:fontRef>
    <cs:spPr>
      <a:ln>
        <a:round/>
      </a:ln>
    </cs:spPr>
    <cs:defRPr sz="1000" kern="1200"/>
  </cs:chartArea>
  <cs:dataLabel>
    <cs:lnRef idx="0"/>
    <cs:fillRef idx="0"/>
    <cs:effectRef idx="0"/>
    <cs:fontRef idx="minor">
      <a:schemeClr val="dk1"/>
    </cs:fontRef>
    <cs:defRPr sz="1000" kern="1200"/>
  </cs:dataLabel>
  <cs:dataLabelCallout>
    <cs:lnRef idx="0"/>
    <cs:fillRef idx="0"/>
    <cs:effectRef idx="0"/>
    <cs:fontRef idx="minor">
      <a:schemeClr val="dk1"/>
    </cs:fontRef>
    <cs:spPr>
      <a:solidFill>
        <a:schemeClr val="lt1"/>
      </a:solidFill>
      <a:ln>
        <a:solidFill>
          <a:schemeClr val="dk1">
            <a:lumMod val="65000"/>
            <a:lumOff val="35000"/>
          </a:schemeClr>
        </a:solidFill>
      </a:ln>
    </cs:spPr>
    <cs:defRPr sz="1000" kern="1200"/>
  </cs:dataLabelCallout>
  <cs:dataPoint>
    <cs:lnRef idx="1" mods="ignoreCSTransforms">
      <cs:styleClr val="0">
        <a:shade val="50000"/>
      </cs:styleClr>
    </cs:lnRef>
    <cs:fillRef idx="1">
      <cs:styleClr val="auto"/>
    </cs:fillRef>
    <cs:effectRef idx="0"/>
    <cs:fontRef idx="minor">
      <a:schemeClr val="dk1"/>
    </cs:fontRef>
    <cs:spPr>
      <a:ln>
        <a:round/>
      </a:ln>
    </cs:spPr>
  </cs:dataPoint>
  <cs:dataPoint3D>
    <cs:lnRef idx="1" mods="ignoreCSTransforms">
      <cs:styleClr val="0">
        <a:shade val="50000"/>
      </cs:styleClr>
    </cs:lnRef>
    <cs:fillRef idx="1">
      <cs:styleClr val="auto"/>
    </cs:fillRef>
    <cs:effectRef idx="0"/>
    <cs:fontRef idx="minor">
      <a:schemeClr val="dk1"/>
    </cs:fontRef>
    <cs:spPr>
      <a:ln>
        <a:round/>
      </a:ln>
    </cs:spPr>
  </cs:dataPoint3D>
  <cs:dataPointLine>
    <cs:lnRef idx="1">
      <cs:styleClr val="auto"/>
    </cs:lnRef>
    <cs:lineWidthScale>5</cs:lineWidthScale>
    <cs:fillRef idx="0"/>
    <cs:effectRef idx="0"/>
    <cs:fontRef idx="minor">
      <a:schemeClr val="dk1"/>
    </cs:fontRef>
    <cs:spPr>
      <a:ln cap="rnd">
        <a:round/>
      </a:ln>
    </cs:spPr>
  </cs:dataPointLine>
  <cs:dataPointMarker>
    <cs:lnRef idx="1">
      <cs:styleClr val="auto"/>
    </cs:lnRef>
    <cs:fillRef idx="1">
      <cs:styleClr val="auto"/>
    </cs:fillRef>
    <cs:effectRef idx="0"/>
    <cs:fontRef idx="minor">
      <a:schemeClr val="dk1"/>
    </cs:fontRef>
    <cs:spPr>
      <a:ln>
        <a:round/>
      </a:ln>
    </cs:spPr>
  </cs:dataPointMarker>
  <cs:dataPointMarkerLayout/>
  <cs:dataPointWireframe>
    <cs:lnRef idx="1">
      <cs:styleClr val="auto"/>
    </cs:lnRef>
    <cs:fillRef idx="0"/>
    <cs:effectRef idx="0"/>
    <cs:fontRef idx="minor">
      <a:schemeClr val="dk1"/>
    </cs:fontRef>
    <cs:spPr>
      <a:ln>
        <a:round/>
      </a:ln>
    </cs:spPr>
  </cs:dataPointWireframe>
  <cs:dataTable>
    <cs:lnRef idx="1">
      <a:schemeClr val="dk1">
        <a:tint val="75000"/>
      </a:schemeClr>
    </cs:lnRef>
    <cs:fillRef idx="0"/>
    <cs:effectRef idx="0"/>
    <cs:fontRef idx="minor">
      <a:schemeClr val="dk1"/>
    </cs:fontRef>
    <cs:spPr>
      <a:ln>
        <a:round/>
      </a:ln>
    </cs:spPr>
    <cs:defRPr sz="1000" kern="1200"/>
  </cs:dataTable>
  <cs:downBar>
    <cs:lnRef idx="1" mods="ignoreCSTransforms">
      <cs:styleClr val="0">
        <a:shade val="25000"/>
      </cs:styleClr>
    </cs:lnRef>
    <cs:fillRef idx="1" mods="ignoreCSTransforms">
      <cs:styleClr val="0">
        <a:shade val="25000"/>
      </cs:styleClr>
    </cs:fillRef>
    <cs:effectRef idx="0"/>
    <cs:fontRef idx="minor">
      <a:schemeClr val="dk1"/>
    </cs:fontRef>
    <cs:spPr>
      <a:ln>
        <a:round/>
      </a:ln>
    </cs:spPr>
  </cs:downBar>
  <cs:dropLine>
    <cs:lnRef idx="1">
      <a:schemeClr val="dk1"/>
    </cs:lnRef>
    <cs:fillRef idx="0"/>
    <cs:effectRef idx="0"/>
    <cs:fontRef idx="minor">
      <a:schemeClr val="dk1"/>
    </cs:fontRef>
    <cs:spPr>
      <a:ln>
        <a:round/>
      </a:ln>
    </cs:spPr>
  </cs:dropLine>
  <cs:errorBar>
    <cs:lnRef idx="1">
      <a:schemeClr val="dk1"/>
    </cs:lnRef>
    <cs:fillRef idx="1">
      <a:schemeClr val="dk1"/>
    </cs:fillRef>
    <cs:effectRef idx="0"/>
    <cs:fontRef idx="minor">
      <a:schemeClr val="dk1"/>
    </cs:fontRef>
    <cs:spPr>
      <a:ln>
        <a:round/>
      </a:ln>
    </cs:spPr>
  </cs:errorBar>
  <cs:floor>
    <cs:lnRef idx="1">
      <a:schemeClr val="dk1">
        <a:tint val="75000"/>
      </a:schemeClr>
    </cs:lnRef>
    <cs:fillRef idx="1" mods="ignoreCSTransforms">
      <cs:styleClr val="0">
        <a:tint val="20000"/>
      </cs:styleClr>
    </cs:fillRef>
    <cs:effectRef idx="0"/>
    <cs:fontRef idx="minor">
      <a:schemeClr val="dk1"/>
    </cs:fontRef>
    <cs:spPr>
      <a:ln>
        <a:round/>
      </a:ln>
    </cs:spPr>
  </cs:floor>
  <cs:gridlineMajor>
    <cs:lnRef idx="1">
      <a:schemeClr val="dk1">
        <a:tint val="75000"/>
      </a:schemeClr>
    </cs:lnRef>
    <cs:fillRef idx="0"/>
    <cs:effectRef idx="0"/>
    <cs:fontRef idx="minor">
      <a:schemeClr val="dk1"/>
    </cs:fontRef>
    <cs:spPr>
      <a:ln>
        <a:round/>
      </a:ln>
    </cs:spPr>
  </cs:gridlineMajor>
  <cs:gridlineMinor>
    <cs:lnRef idx="1">
      <a:schemeClr val="dk1">
        <a:tint val="50000"/>
      </a:schemeClr>
    </cs:lnRef>
    <cs:fillRef idx="0"/>
    <cs:effectRef idx="0"/>
    <cs:fontRef idx="minor">
      <a:schemeClr val="dk1"/>
    </cs:fontRef>
    <cs:spPr>
      <a:ln>
        <a:round/>
      </a:ln>
    </cs:spPr>
  </cs:gridlineMinor>
  <cs:hiLoLine>
    <cs:lnRef idx="1">
      <a:schemeClr val="dk1"/>
    </cs:lnRef>
    <cs:fillRef idx="0"/>
    <cs:effectRef idx="0"/>
    <cs:fontRef idx="minor">
      <a:schemeClr val="dk1"/>
    </cs:fontRef>
    <cs:spPr>
      <a:ln>
        <a:round/>
      </a:ln>
    </cs:spPr>
  </cs:hiLoLine>
  <cs:leaderLine>
    <cs:lnRef idx="1">
      <a:schemeClr val="dk1"/>
    </cs:lnRef>
    <cs:fillRef idx="0"/>
    <cs:effectRef idx="0"/>
    <cs:fontRef idx="minor">
      <a:schemeClr val="dk1"/>
    </cs:fontRef>
    <cs:spPr>
      <a:ln>
        <a:round/>
      </a:ln>
    </cs:spPr>
  </cs:leaderLine>
  <cs:legend>
    <cs:lnRef idx="0"/>
    <cs:fillRef idx="0"/>
    <cs:effectRef idx="0"/>
    <cs:fontRef idx="minor">
      <a:schemeClr val="dk1"/>
    </cs:fontRef>
    <cs:defRPr sz="1000" kern="1200"/>
  </cs:legend>
  <cs:plotArea>
    <cs:lnRef idx="0"/>
    <cs:fillRef idx="1" mods="ignoreCSTransforms">
      <cs:styleClr val="0">
        <a:tint val="20000"/>
      </cs:styleClr>
    </cs:fillRef>
    <cs:effectRef idx="0"/>
    <cs:fontRef idx="minor">
      <a:schemeClr val="dk1"/>
    </cs:fontRef>
  </cs:plotArea>
  <cs:plotArea3D>
    <cs:lnRef idx="0"/>
    <cs:fillRef idx="0"/>
    <cs:effectRef idx="0"/>
    <cs:fontRef idx="minor">
      <a:schemeClr val="dk1"/>
    </cs:fontRef>
  </cs:plotArea3D>
  <cs:seriesAxis>
    <cs:lnRef idx="1">
      <a:schemeClr val="dk1">
        <a:tint val="75000"/>
      </a:schemeClr>
    </cs:lnRef>
    <cs:fillRef idx="0"/>
    <cs:effectRef idx="0"/>
    <cs:fontRef idx="minor">
      <a:schemeClr val="dk1"/>
    </cs:fontRef>
    <cs:spPr>
      <a:ln>
        <a:round/>
      </a:ln>
    </cs:spPr>
    <cs:defRPr sz="1000" kern="1200"/>
  </cs:seriesAxis>
  <cs:seriesLine>
    <cs:lnRef idx="1">
      <a:schemeClr val="dk1"/>
    </cs:lnRef>
    <cs:fillRef idx="0"/>
    <cs:effectRef idx="0"/>
    <cs:fontRef idx="minor">
      <a:schemeClr val="dk1"/>
    </cs:fontRef>
    <cs:spPr>
      <a:ln>
        <a:round/>
      </a:ln>
    </cs:spPr>
  </cs:seriesLine>
  <cs:title>
    <cs:lnRef idx="0"/>
    <cs:fillRef idx="0"/>
    <cs:effectRef idx="0"/>
    <cs:fontRef idx="minor">
      <a:schemeClr val="dk1"/>
    </cs:fontRef>
    <cs:defRPr sz="1800" b="1" kern="1200"/>
  </cs:title>
  <cs:trendline>
    <cs:lnRef idx="1">
      <a:schemeClr val="dk1"/>
    </cs:lnRef>
    <cs:fillRef idx="0"/>
    <cs:effectRef idx="0"/>
    <cs:fontRef idx="minor">
      <a:schemeClr val="dk1"/>
    </cs:fontRef>
    <cs:spPr>
      <a:ln cap="rnd">
        <a:round/>
      </a:ln>
    </cs:spPr>
  </cs:trendline>
  <cs:trendlineLabel>
    <cs:lnRef idx="0"/>
    <cs:fillRef idx="0"/>
    <cs:effectRef idx="0"/>
    <cs:fontRef idx="minor">
      <a:schemeClr val="dk1"/>
    </cs:fontRef>
    <cs:defRPr sz="1000" kern="1200"/>
  </cs:trendlineLabel>
  <cs:upBar>
    <cs:lnRef idx="1" mods="ignoreCSTransforms">
      <cs:styleClr val="0">
        <a:shade val="25000"/>
      </cs:styleClr>
    </cs:lnRef>
    <cs:fillRef idx="1">
      <a:schemeClr val="lt1"/>
    </cs:fillRef>
    <cs:effectRef idx="0"/>
    <cs:fontRef idx="minor">
      <a:schemeClr val="dk1"/>
    </cs:fontRef>
    <cs:spPr>
      <a:ln>
        <a:round/>
      </a:ln>
    </cs:spPr>
  </cs:upBar>
  <cs:valueAxis>
    <cs:lnRef idx="1">
      <a:schemeClr val="dk1">
        <a:tint val="75000"/>
      </a:schemeClr>
    </cs:lnRef>
    <cs:fillRef idx="0"/>
    <cs:effectRef idx="0"/>
    <cs:fontRef idx="minor">
      <a:schemeClr val="dk1"/>
    </cs:fontRef>
    <cs:spPr>
      <a:ln>
        <a:round/>
      </a:ln>
    </cs:spPr>
    <cs:defRPr sz="1000" kern="1200"/>
  </cs:valueAxis>
  <cs:wall>
    <cs:lnRef idx="0"/>
    <cs:fillRef idx="1" mods="ignoreCSTransforms">
      <cs:styleClr val="0">
        <a:tint val="20000"/>
      </cs:styleClr>
    </cs:fillRef>
    <cs:effectRef idx="0"/>
    <cs:fontRef idx="minor">
      <a:schemeClr val="dk1"/>
    </cs:fontRef>
  </cs:wall>
</cs:chartStyle>
</file>

<file path=ppt/charts/style35.xml><?xml version="1.0" encoding="utf-8"?>
<cs:chartStyle xmlns:cs="http://schemas.microsoft.com/office/drawing/2012/chartStyle" xmlns:a="http://schemas.openxmlformats.org/drawingml/2006/main" id="137">
  <cs:axisTitle>
    <cs:lnRef idx="0"/>
    <cs:fillRef idx="0"/>
    <cs:effectRef idx="0"/>
    <cs:fontRef idx="minor">
      <a:schemeClr val="dk1"/>
    </cs:fontRef>
    <cs:defRPr sz="1000" b="1" kern="1200"/>
  </cs:axisTitle>
  <cs:categoryAxis>
    <cs:lnRef idx="1">
      <a:schemeClr val="dk1">
        <a:tint val="75000"/>
      </a:schemeClr>
    </cs:lnRef>
    <cs:fillRef idx="0"/>
    <cs:effectRef idx="0"/>
    <cs:fontRef idx="minor">
      <a:schemeClr val="dk1"/>
    </cs:fontRef>
    <cs:spPr>
      <a:ln>
        <a:round/>
      </a:ln>
    </cs:spPr>
    <cs:defRPr sz="1000" kern="1200"/>
  </cs:categoryAxis>
  <cs:chartArea>
    <cs:lnRef idx="1">
      <a:schemeClr val="dk1">
        <a:tint val="75000"/>
      </a:schemeClr>
    </cs:lnRef>
    <cs:fillRef idx="1">
      <a:schemeClr val="lt1"/>
    </cs:fillRef>
    <cs:effectRef idx="0"/>
    <cs:fontRef idx="minor">
      <a:schemeClr val="dk1"/>
    </cs:fontRef>
    <cs:spPr>
      <a:ln>
        <a:round/>
      </a:ln>
    </cs:spPr>
    <cs:defRPr sz="1000" kern="1200"/>
  </cs:chartArea>
  <cs:dataLabel>
    <cs:lnRef idx="0"/>
    <cs:fillRef idx="0"/>
    <cs:effectRef idx="0"/>
    <cs:fontRef idx="minor">
      <a:schemeClr val="dk1"/>
    </cs:fontRef>
    <cs:defRPr sz="1000" kern="1200"/>
  </cs:dataLabel>
  <cs:dataLabelCallout>
    <cs:lnRef idx="0"/>
    <cs:fillRef idx="0"/>
    <cs:effectRef idx="0"/>
    <cs:fontRef idx="minor">
      <a:schemeClr val="dk1"/>
    </cs:fontRef>
    <cs:spPr>
      <a:solidFill>
        <a:schemeClr val="lt1"/>
      </a:solidFill>
      <a:ln>
        <a:solidFill>
          <a:schemeClr val="dk1">
            <a:lumMod val="65000"/>
            <a:lumOff val="35000"/>
          </a:schemeClr>
        </a:solidFill>
      </a:ln>
    </cs:spPr>
    <cs:defRPr sz="1000" kern="1200"/>
  </cs:dataLabelCallout>
  <cs:dataPoint>
    <cs:lnRef idx="1" mods="ignoreCSTransforms">
      <cs:styleClr val="0">
        <a:shade val="50000"/>
      </cs:styleClr>
    </cs:lnRef>
    <cs:fillRef idx="1">
      <cs:styleClr val="auto"/>
    </cs:fillRef>
    <cs:effectRef idx="0"/>
    <cs:fontRef idx="minor">
      <a:schemeClr val="dk1"/>
    </cs:fontRef>
    <cs:spPr>
      <a:ln>
        <a:round/>
      </a:ln>
    </cs:spPr>
  </cs:dataPoint>
  <cs:dataPoint3D>
    <cs:lnRef idx="1" mods="ignoreCSTransforms">
      <cs:styleClr val="0">
        <a:shade val="50000"/>
      </cs:styleClr>
    </cs:lnRef>
    <cs:fillRef idx="1">
      <cs:styleClr val="auto"/>
    </cs:fillRef>
    <cs:effectRef idx="0"/>
    <cs:fontRef idx="minor">
      <a:schemeClr val="dk1"/>
    </cs:fontRef>
    <cs:spPr>
      <a:ln>
        <a:round/>
      </a:ln>
    </cs:spPr>
  </cs:dataPoint3D>
  <cs:dataPointLine>
    <cs:lnRef idx="1">
      <cs:styleClr val="auto"/>
    </cs:lnRef>
    <cs:lineWidthScale>5</cs:lineWidthScale>
    <cs:fillRef idx="0"/>
    <cs:effectRef idx="0"/>
    <cs:fontRef idx="minor">
      <a:schemeClr val="dk1"/>
    </cs:fontRef>
    <cs:spPr>
      <a:ln cap="rnd">
        <a:round/>
      </a:ln>
    </cs:spPr>
  </cs:dataPointLine>
  <cs:dataPointMarker>
    <cs:lnRef idx="1">
      <cs:styleClr val="auto"/>
    </cs:lnRef>
    <cs:fillRef idx="1">
      <cs:styleClr val="auto"/>
    </cs:fillRef>
    <cs:effectRef idx="0"/>
    <cs:fontRef idx="minor">
      <a:schemeClr val="dk1"/>
    </cs:fontRef>
    <cs:spPr>
      <a:ln>
        <a:round/>
      </a:ln>
    </cs:spPr>
  </cs:dataPointMarker>
  <cs:dataPointMarkerLayout/>
  <cs:dataPointWireframe>
    <cs:lnRef idx="1">
      <cs:styleClr val="auto"/>
    </cs:lnRef>
    <cs:fillRef idx="0"/>
    <cs:effectRef idx="0"/>
    <cs:fontRef idx="minor">
      <a:schemeClr val="dk1"/>
    </cs:fontRef>
    <cs:spPr>
      <a:ln>
        <a:round/>
      </a:ln>
    </cs:spPr>
  </cs:dataPointWireframe>
  <cs:dataTable>
    <cs:lnRef idx="1">
      <a:schemeClr val="dk1">
        <a:tint val="75000"/>
      </a:schemeClr>
    </cs:lnRef>
    <cs:fillRef idx="0"/>
    <cs:effectRef idx="0"/>
    <cs:fontRef idx="minor">
      <a:schemeClr val="dk1"/>
    </cs:fontRef>
    <cs:spPr>
      <a:ln>
        <a:round/>
      </a:ln>
    </cs:spPr>
    <cs:defRPr sz="1000" kern="1200"/>
  </cs:dataTable>
  <cs:downBar>
    <cs:lnRef idx="1" mods="ignoreCSTransforms">
      <cs:styleClr val="0">
        <a:shade val="25000"/>
      </cs:styleClr>
    </cs:lnRef>
    <cs:fillRef idx="1" mods="ignoreCSTransforms">
      <cs:styleClr val="0">
        <a:shade val="25000"/>
      </cs:styleClr>
    </cs:fillRef>
    <cs:effectRef idx="0"/>
    <cs:fontRef idx="minor">
      <a:schemeClr val="dk1"/>
    </cs:fontRef>
    <cs:spPr>
      <a:ln>
        <a:round/>
      </a:ln>
    </cs:spPr>
  </cs:downBar>
  <cs:dropLine>
    <cs:lnRef idx="1">
      <a:schemeClr val="dk1"/>
    </cs:lnRef>
    <cs:fillRef idx="0"/>
    <cs:effectRef idx="0"/>
    <cs:fontRef idx="minor">
      <a:schemeClr val="dk1"/>
    </cs:fontRef>
    <cs:spPr>
      <a:ln>
        <a:round/>
      </a:ln>
    </cs:spPr>
  </cs:dropLine>
  <cs:errorBar>
    <cs:lnRef idx="1">
      <a:schemeClr val="dk1"/>
    </cs:lnRef>
    <cs:fillRef idx="1">
      <a:schemeClr val="dk1"/>
    </cs:fillRef>
    <cs:effectRef idx="0"/>
    <cs:fontRef idx="minor">
      <a:schemeClr val="dk1"/>
    </cs:fontRef>
    <cs:spPr>
      <a:ln>
        <a:round/>
      </a:ln>
    </cs:spPr>
  </cs:errorBar>
  <cs:floor>
    <cs:lnRef idx="1">
      <a:schemeClr val="dk1">
        <a:tint val="75000"/>
      </a:schemeClr>
    </cs:lnRef>
    <cs:fillRef idx="1" mods="ignoreCSTransforms">
      <cs:styleClr val="0">
        <a:tint val="20000"/>
      </cs:styleClr>
    </cs:fillRef>
    <cs:effectRef idx="0"/>
    <cs:fontRef idx="minor">
      <a:schemeClr val="dk1"/>
    </cs:fontRef>
    <cs:spPr>
      <a:ln>
        <a:round/>
      </a:ln>
    </cs:spPr>
  </cs:floor>
  <cs:gridlineMajor>
    <cs:lnRef idx="1">
      <a:schemeClr val="dk1">
        <a:tint val="75000"/>
      </a:schemeClr>
    </cs:lnRef>
    <cs:fillRef idx="0"/>
    <cs:effectRef idx="0"/>
    <cs:fontRef idx="minor">
      <a:schemeClr val="dk1"/>
    </cs:fontRef>
    <cs:spPr>
      <a:ln>
        <a:round/>
      </a:ln>
    </cs:spPr>
  </cs:gridlineMajor>
  <cs:gridlineMinor>
    <cs:lnRef idx="1">
      <a:schemeClr val="dk1">
        <a:tint val="50000"/>
      </a:schemeClr>
    </cs:lnRef>
    <cs:fillRef idx="0"/>
    <cs:effectRef idx="0"/>
    <cs:fontRef idx="minor">
      <a:schemeClr val="dk1"/>
    </cs:fontRef>
    <cs:spPr>
      <a:ln>
        <a:round/>
      </a:ln>
    </cs:spPr>
  </cs:gridlineMinor>
  <cs:hiLoLine>
    <cs:lnRef idx="1">
      <a:schemeClr val="dk1"/>
    </cs:lnRef>
    <cs:fillRef idx="0"/>
    <cs:effectRef idx="0"/>
    <cs:fontRef idx="minor">
      <a:schemeClr val="dk1"/>
    </cs:fontRef>
    <cs:spPr>
      <a:ln>
        <a:round/>
      </a:ln>
    </cs:spPr>
  </cs:hiLoLine>
  <cs:leaderLine>
    <cs:lnRef idx="1">
      <a:schemeClr val="dk1"/>
    </cs:lnRef>
    <cs:fillRef idx="0"/>
    <cs:effectRef idx="0"/>
    <cs:fontRef idx="minor">
      <a:schemeClr val="dk1"/>
    </cs:fontRef>
    <cs:spPr>
      <a:ln>
        <a:round/>
      </a:ln>
    </cs:spPr>
  </cs:leaderLine>
  <cs:legend>
    <cs:lnRef idx="0"/>
    <cs:fillRef idx="0"/>
    <cs:effectRef idx="0"/>
    <cs:fontRef idx="minor">
      <a:schemeClr val="dk1"/>
    </cs:fontRef>
    <cs:defRPr sz="1000" kern="1200"/>
  </cs:legend>
  <cs:plotArea>
    <cs:lnRef idx="0"/>
    <cs:fillRef idx="1" mods="ignoreCSTransforms">
      <cs:styleClr val="0">
        <a:tint val="20000"/>
      </cs:styleClr>
    </cs:fillRef>
    <cs:effectRef idx="0"/>
    <cs:fontRef idx="minor">
      <a:schemeClr val="dk1"/>
    </cs:fontRef>
  </cs:plotArea>
  <cs:plotArea3D>
    <cs:lnRef idx="0"/>
    <cs:fillRef idx="0"/>
    <cs:effectRef idx="0"/>
    <cs:fontRef idx="minor">
      <a:schemeClr val="dk1"/>
    </cs:fontRef>
  </cs:plotArea3D>
  <cs:seriesAxis>
    <cs:lnRef idx="1">
      <a:schemeClr val="dk1">
        <a:tint val="75000"/>
      </a:schemeClr>
    </cs:lnRef>
    <cs:fillRef idx="0"/>
    <cs:effectRef idx="0"/>
    <cs:fontRef idx="minor">
      <a:schemeClr val="dk1"/>
    </cs:fontRef>
    <cs:spPr>
      <a:ln>
        <a:round/>
      </a:ln>
    </cs:spPr>
    <cs:defRPr sz="1000" kern="1200"/>
  </cs:seriesAxis>
  <cs:seriesLine>
    <cs:lnRef idx="1">
      <a:schemeClr val="dk1"/>
    </cs:lnRef>
    <cs:fillRef idx="0"/>
    <cs:effectRef idx="0"/>
    <cs:fontRef idx="minor">
      <a:schemeClr val="dk1"/>
    </cs:fontRef>
    <cs:spPr>
      <a:ln>
        <a:round/>
      </a:ln>
    </cs:spPr>
  </cs:seriesLine>
  <cs:title>
    <cs:lnRef idx="0"/>
    <cs:fillRef idx="0"/>
    <cs:effectRef idx="0"/>
    <cs:fontRef idx="minor">
      <a:schemeClr val="dk1"/>
    </cs:fontRef>
    <cs:defRPr sz="1800" b="1" kern="1200"/>
  </cs:title>
  <cs:trendline>
    <cs:lnRef idx="1">
      <a:schemeClr val="dk1"/>
    </cs:lnRef>
    <cs:fillRef idx="0"/>
    <cs:effectRef idx="0"/>
    <cs:fontRef idx="minor">
      <a:schemeClr val="dk1"/>
    </cs:fontRef>
    <cs:spPr>
      <a:ln cap="rnd">
        <a:round/>
      </a:ln>
    </cs:spPr>
  </cs:trendline>
  <cs:trendlineLabel>
    <cs:lnRef idx="0"/>
    <cs:fillRef idx="0"/>
    <cs:effectRef idx="0"/>
    <cs:fontRef idx="minor">
      <a:schemeClr val="dk1"/>
    </cs:fontRef>
    <cs:defRPr sz="1000" kern="1200"/>
  </cs:trendlineLabel>
  <cs:upBar>
    <cs:lnRef idx="1" mods="ignoreCSTransforms">
      <cs:styleClr val="0">
        <a:shade val="25000"/>
      </cs:styleClr>
    </cs:lnRef>
    <cs:fillRef idx="1">
      <a:schemeClr val="lt1"/>
    </cs:fillRef>
    <cs:effectRef idx="0"/>
    <cs:fontRef idx="minor">
      <a:schemeClr val="dk1"/>
    </cs:fontRef>
    <cs:spPr>
      <a:ln>
        <a:round/>
      </a:ln>
    </cs:spPr>
  </cs:upBar>
  <cs:valueAxis>
    <cs:lnRef idx="1">
      <a:schemeClr val="dk1">
        <a:tint val="75000"/>
      </a:schemeClr>
    </cs:lnRef>
    <cs:fillRef idx="0"/>
    <cs:effectRef idx="0"/>
    <cs:fontRef idx="minor">
      <a:schemeClr val="dk1"/>
    </cs:fontRef>
    <cs:spPr>
      <a:ln>
        <a:round/>
      </a:ln>
    </cs:spPr>
    <cs:defRPr sz="1000" kern="1200"/>
  </cs:valueAxis>
  <cs:wall>
    <cs:lnRef idx="0"/>
    <cs:fillRef idx="1" mods="ignoreCSTransforms">
      <cs:styleClr val="0">
        <a:tint val="20000"/>
      </cs:styleClr>
    </cs:fillRef>
    <cs:effectRef idx="0"/>
    <cs:fontRef idx="minor">
      <a:schemeClr val="dk1"/>
    </cs:fontRef>
  </cs:wall>
</cs:chartStyle>
</file>

<file path=ppt/charts/style36.xml><?xml version="1.0" encoding="utf-8"?>
<cs:chartStyle xmlns:cs="http://schemas.microsoft.com/office/drawing/2012/chartStyle" xmlns:a="http://schemas.openxmlformats.org/drawingml/2006/main" id="108">
  <cs:axisTitle>
    <cs:lnRef idx="0"/>
    <cs:fillRef idx="0"/>
    <cs:effectRef idx="0"/>
    <cs:fontRef idx="minor">
      <a:schemeClr val="tx1"/>
    </cs:fontRef>
    <cs:defRPr sz="1000" b="1" kern="1200"/>
  </cs:axisTitle>
  <cs:categoryAxis>
    <cs:lnRef idx="1">
      <a:schemeClr val="tx1">
        <a:tint val="75000"/>
      </a:schemeClr>
    </cs:lnRef>
    <cs:fillRef idx="0"/>
    <cs:effectRef idx="0"/>
    <cs:fontRef idx="minor">
      <a:schemeClr val="tx1"/>
    </cs:fontRef>
    <cs:spPr>
      <a:ln>
        <a:round/>
      </a:ln>
    </cs:spPr>
    <cs:defRPr sz="1000" kern="1200"/>
  </cs:categoryAxis>
  <cs:chartArea mods="allowNoFillOverride allowNoLineOverride">
    <cs:lnRef idx="1">
      <a:schemeClr val="tx1">
        <a:tint val="75000"/>
      </a:schemeClr>
    </cs:lnRef>
    <cs:fillRef idx="1">
      <a:schemeClr val="bg1"/>
    </cs:fillRef>
    <cs:effectRef idx="0"/>
    <cs:fontRef idx="minor">
      <a:schemeClr val="tx1"/>
    </cs:fontRef>
    <cs:spPr>
      <a:ln>
        <a:round/>
      </a:ln>
    </cs:spPr>
    <cs:defRPr sz="1000" kern="1200"/>
  </cs:chartArea>
  <cs:dataLabel>
    <cs:lnRef idx="0"/>
    <cs:fillRef idx="0"/>
    <cs:effectRef idx="0"/>
    <cs:fontRef idx="minor">
      <a:schemeClr val="tx1"/>
    </cs:fontRef>
    <cs:defRPr sz="1000" kern="1200"/>
  </cs:dataLabel>
  <cs:dataLabelCallout>
    <cs:lnRef idx="0"/>
    <cs:fillRef idx="0"/>
    <cs:effectRef idx="0"/>
    <cs:fontRef idx="minor">
      <a:schemeClr val="dk1"/>
    </cs:fontRef>
    <cs:spPr>
      <a:solidFill>
        <a:schemeClr val="lt1"/>
      </a:solidFill>
      <a:ln>
        <a:solidFill>
          <a:schemeClr val="dk1">
            <a:lumMod val="65000"/>
            <a:lumOff val="35000"/>
          </a:schemeClr>
        </a:solidFill>
      </a:ln>
    </cs:spPr>
    <cs:defRPr sz="1000" kern="1200"/>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1">
      <cs:styleClr val="auto"/>
    </cs:lnRef>
    <cs:lineWidthScale>3</cs:lineWidthScale>
    <cs:fillRef idx="0"/>
    <cs:effectRef idx="0"/>
    <cs:fontRef idx="minor">
      <a:schemeClr val="tx1"/>
    </cs:fontRef>
    <cs:spPr>
      <a:ln cap="rnd">
        <a:round/>
      </a:ln>
    </cs:spPr>
  </cs:dataPointLine>
  <cs:dataPointMarker>
    <cs:lnRef idx="1">
      <cs:styleClr val="auto"/>
    </cs:lnRef>
    <cs:fillRef idx="1">
      <cs:styleClr val="auto"/>
    </cs:fillRef>
    <cs:effectRef idx="0"/>
    <cs:fontRef idx="minor">
      <a:schemeClr val="tx1"/>
    </cs:fontRef>
    <cs:spPr>
      <a:ln>
        <a:round/>
      </a:ln>
    </cs:spPr>
  </cs:dataPointMarker>
  <cs:dataPointMarkerLayout/>
  <cs:dataPointWireframe>
    <cs:lnRef idx="1">
      <cs:styleClr val="auto"/>
    </cs:lnRef>
    <cs:fillRef idx="0"/>
    <cs:effectRef idx="0"/>
    <cs:fontRef idx="minor">
      <a:schemeClr val="tx1"/>
    </cs:fontRef>
    <cs:spPr>
      <a:ln>
        <a:round/>
      </a:ln>
    </cs:spPr>
  </cs:dataPointWireframe>
  <cs:dataTable>
    <cs:lnRef idx="1">
      <a:schemeClr val="tx1">
        <a:tint val="75000"/>
      </a:schemeClr>
    </cs:lnRef>
    <cs:fillRef idx="0"/>
    <cs:effectRef idx="0"/>
    <cs:fontRef idx="minor">
      <a:schemeClr val="tx1"/>
    </cs:fontRef>
    <cs:spPr>
      <a:ln>
        <a:round/>
      </a:ln>
    </cs:spPr>
    <cs:defRPr sz="1000" kern="1200"/>
  </cs:dataTable>
  <cs:downBar>
    <cs:lnRef idx="1">
      <a:schemeClr val="tx1"/>
    </cs:lnRef>
    <cs:fillRef idx="1" mods="ignoreCSTransforms">
      <cs:styleClr val="0">
        <a:shade val="25000"/>
      </cs:styleClr>
    </cs:fillRef>
    <cs:effectRef idx="0"/>
    <cs:fontRef idx="minor">
      <a:schemeClr val="tx1"/>
    </cs:fontRef>
    <cs:spPr>
      <a:ln>
        <a:round/>
      </a:ln>
    </cs:spPr>
  </cs:downBar>
  <cs:dropLine>
    <cs:lnRef idx="1">
      <a:schemeClr val="tx1"/>
    </cs:lnRef>
    <cs:fillRef idx="0"/>
    <cs:effectRef idx="0"/>
    <cs:fontRef idx="minor">
      <a:schemeClr val="tx1"/>
    </cs:fontRef>
    <cs:spPr>
      <a:ln>
        <a:round/>
      </a:ln>
    </cs:spPr>
  </cs:dropLine>
  <cs:errorBar>
    <cs:lnRef idx="1">
      <a:schemeClr val="tx1"/>
    </cs:lnRef>
    <cs:fillRef idx="1">
      <a:schemeClr val="tx1"/>
    </cs:fillRef>
    <cs:effectRef idx="0"/>
    <cs:fontRef idx="minor">
      <a:schemeClr val="tx1"/>
    </cs:fontRef>
    <cs:spPr>
      <a:ln>
        <a:round/>
      </a:ln>
    </cs:spPr>
  </cs:errorBar>
  <cs:floor>
    <cs:lnRef idx="1">
      <a:schemeClr val="tx1">
        <a:tint val="75000"/>
      </a:schemeClr>
    </cs:lnRef>
    <cs:fillRef idx="0"/>
    <cs:effectRef idx="0"/>
    <cs:fontRef idx="minor">
      <a:schemeClr val="tx1"/>
    </cs:fontRef>
    <cs:spPr>
      <a:ln>
        <a:round/>
      </a:ln>
    </cs:spPr>
  </cs:floor>
  <cs:gridlineMajor>
    <cs:lnRef idx="1">
      <a:schemeClr val="tx1">
        <a:tint val="75000"/>
      </a:schemeClr>
    </cs:lnRef>
    <cs:fillRef idx="0"/>
    <cs:effectRef idx="0"/>
    <cs:fontRef idx="minor">
      <a:schemeClr val="tx1"/>
    </cs:fontRef>
    <cs:spPr>
      <a:ln>
        <a:round/>
      </a:ln>
    </cs:spPr>
  </cs:gridlineMajor>
  <cs:gridlineMinor>
    <cs:lnRef idx="1">
      <a:schemeClr val="tx1">
        <a:tint val="50000"/>
      </a:schemeClr>
    </cs:lnRef>
    <cs:fillRef idx="0"/>
    <cs:effectRef idx="0"/>
    <cs:fontRef idx="minor">
      <a:schemeClr val="tx1"/>
    </cs:fontRef>
    <cs:spPr>
      <a:ln>
        <a:round/>
      </a:ln>
    </cs:spPr>
  </cs:gridlineMinor>
  <cs:hiLoLine>
    <cs:lnRef idx="1">
      <a:schemeClr val="tx1"/>
    </cs:lnRef>
    <cs:fillRef idx="0"/>
    <cs:effectRef idx="0"/>
    <cs:fontRef idx="minor">
      <a:schemeClr val="tx1"/>
    </cs:fontRef>
    <cs:spPr>
      <a:ln>
        <a:round/>
      </a:ln>
    </cs:spPr>
  </cs:hiLoLine>
  <cs:leaderLine>
    <cs:lnRef idx="1">
      <a:schemeClr val="tx1"/>
    </cs:lnRef>
    <cs:fillRef idx="0"/>
    <cs:effectRef idx="0"/>
    <cs:fontRef idx="minor">
      <a:schemeClr val="tx1"/>
    </cs:fontRef>
    <cs:spPr>
      <a:ln>
        <a:round/>
      </a:ln>
    </cs:spPr>
  </cs:leaderLine>
  <cs:legend>
    <cs:lnRef idx="0"/>
    <cs:fillRef idx="0"/>
    <cs:effectRef idx="0"/>
    <cs:fontRef idx="minor">
      <a:schemeClr val="tx1"/>
    </cs:fontRef>
    <cs:defRPr sz="1000" kern="1200"/>
  </cs:legend>
  <cs:plotArea mods="allowNoFillOverride allowNoLineOverride">
    <cs:lnRef idx="0"/>
    <cs:fillRef idx="1">
      <a:schemeClr val="bg1"/>
    </cs:fillRef>
    <cs:effectRef idx="0"/>
    <cs:fontRef idx="minor">
      <a:schemeClr val="tx1"/>
    </cs:fontRef>
  </cs:plotArea>
  <cs:plotArea3D>
    <cs:lnRef idx="0"/>
    <cs:fillRef idx="0"/>
    <cs:effectRef idx="0"/>
    <cs:fontRef idx="minor">
      <a:schemeClr val="tx1"/>
    </cs:fontRef>
  </cs:plotArea3D>
  <cs:seriesAxis>
    <cs:lnRef idx="1">
      <a:schemeClr val="tx1">
        <a:tint val="75000"/>
      </a:schemeClr>
    </cs:lnRef>
    <cs:fillRef idx="0"/>
    <cs:effectRef idx="0"/>
    <cs:fontRef idx="minor">
      <a:schemeClr val="tx1"/>
    </cs:fontRef>
    <cs:spPr>
      <a:ln>
        <a:round/>
      </a:ln>
    </cs:spPr>
    <cs:defRPr sz="1000" kern="1200"/>
  </cs:seriesAxis>
  <cs:seriesLine>
    <cs:lnRef idx="1">
      <a:schemeClr val="tx1"/>
    </cs:lnRef>
    <cs:fillRef idx="0"/>
    <cs:effectRef idx="0"/>
    <cs:fontRef idx="minor">
      <a:schemeClr val="tx1"/>
    </cs:fontRef>
    <cs:spPr>
      <a:ln>
        <a:round/>
      </a:ln>
    </cs:spPr>
  </cs:seriesLine>
  <cs:title>
    <cs:lnRef idx="0"/>
    <cs:fillRef idx="0"/>
    <cs:effectRef idx="0"/>
    <cs:fontRef idx="minor">
      <a:schemeClr val="tx1"/>
    </cs:fontRef>
    <cs:defRPr sz="1800" b="1" kern="1200"/>
  </cs:title>
  <cs:trendline>
    <cs:lnRef idx="1">
      <a:schemeClr val="tx1"/>
    </cs:lnRef>
    <cs:fillRef idx="0"/>
    <cs:effectRef idx="0"/>
    <cs:fontRef idx="minor">
      <a:schemeClr val="tx1"/>
    </cs:fontRef>
    <cs:spPr>
      <a:ln cap="rnd">
        <a:round/>
      </a:ln>
    </cs:spPr>
  </cs:trendline>
  <cs:trendlineLabel>
    <cs:lnRef idx="0"/>
    <cs:fillRef idx="0"/>
    <cs:effectRef idx="0"/>
    <cs:fontRef idx="minor">
      <a:schemeClr val="tx1"/>
    </cs:fontRef>
    <cs:defRPr sz="1000" kern="1200"/>
  </cs:trendlineLabel>
  <cs:upBar>
    <cs:lnRef idx="1">
      <a:schemeClr val="tx1"/>
    </cs:lnRef>
    <cs:fillRef idx="1" mods="ignoreCSTransforms">
      <cs:styleClr val="0">
        <a:tint val="25000"/>
      </cs:styleClr>
    </cs:fillRef>
    <cs:effectRef idx="0"/>
    <cs:fontRef idx="minor">
      <a:schemeClr val="tx1"/>
    </cs:fontRef>
    <cs:spPr>
      <a:ln>
        <a:round/>
      </a:ln>
    </cs:spPr>
  </cs:upBar>
  <cs:valueAxis>
    <cs:lnRef idx="1">
      <a:schemeClr val="tx1">
        <a:tint val="75000"/>
      </a:schemeClr>
    </cs:lnRef>
    <cs:fillRef idx="0"/>
    <cs:effectRef idx="0"/>
    <cs:fontRef idx="minor">
      <a:schemeClr val="tx1"/>
    </cs:fontRef>
    <cs:spPr>
      <a:ln>
        <a:round/>
      </a:ln>
    </cs:spPr>
    <cs:defRPr sz="1000" kern="1200"/>
  </cs:valueAxis>
  <cs:wall>
    <cs:lnRef idx="0"/>
    <cs:fillRef idx="0"/>
    <cs:effectRef idx="0"/>
    <cs:fontRef idx="minor">
      <a:schemeClr val="tx1"/>
    </cs:fontRef>
  </cs:wall>
</cs:chartStyle>
</file>

<file path=ppt/charts/style37.xml><?xml version="1.0" encoding="utf-8"?>
<cs:chartStyle xmlns:cs="http://schemas.microsoft.com/office/drawing/2012/chartStyle" xmlns:a="http://schemas.openxmlformats.org/drawingml/2006/main" id="139">
  <cs:axisTitle>
    <cs:lnRef idx="0"/>
    <cs:fillRef idx="0"/>
    <cs:effectRef idx="0"/>
    <cs:fontRef idx="minor">
      <a:schemeClr val="dk1"/>
    </cs:fontRef>
    <cs:defRPr sz="1000" b="1" kern="1200"/>
  </cs:axisTitle>
  <cs:categoryAxis>
    <cs:lnRef idx="1">
      <a:schemeClr val="dk1">
        <a:tint val="75000"/>
      </a:schemeClr>
    </cs:lnRef>
    <cs:fillRef idx="0"/>
    <cs:effectRef idx="0"/>
    <cs:fontRef idx="minor">
      <a:schemeClr val="dk1"/>
    </cs:fontRef>
    <cs:spPr>
      <a:ln>
        <a:round/>
      </a:ln>
    </cs:spPr>
    <cs:defRPr sz="1000" kern="1200"/>
  </cs:categoryAxis>
  <cs:chartArea>
    <cs:lnRef idx="1">
      <a:schemeClr val="dk1">
        <a:tint val="75000"/>
      </a:schemeClr>
    </cs:lnRef>
    <cs:fillRef idx="1">
      <a:schemeClr val="lt1"/>
    </cs:fillRef>
    <cs:effectRef idx="0"/>
    <cs:fontRef idx="minor">
      <a:schemeClr val="dk1"/>
    </cs:fontRef>
    <cs:spPr>
      <a:ln>
        <a:round/>
      </a:ln>
    </cs:spPr>
    <cs:defRPr sz="1000" kern="1200"/>
  </cs:chartArea>
  <cs:dataLabel>
    <cs:lnRef idx="0"/>
    <cs:fillRef idx="0"/>
    <cs:effectRef idx="0"/>
    <cs:fontRef idx="minor">
      <a:schemeClr val="dk1"/>
    </cs:fontRef>
    <cs:defRPr sz="1000" kern="1200"/>
  </cs:dataLabel>
  <cs:dataLabelCallout>
    <cs:lnRef idx="0"/>
    <cs:fillRef idx="0"/>
    <cs:effectRef idx="0"/>
    <cs:fontRef idx="minor">
      <a:schemeClr val="dk1"/>
    </cs:fontRef>
    <cs:spPr>
      <a:solidFill>
        <a:schemeClr val="lt1"/>
      </a:solidFill>
      <a:ln>
        <a:solidFill>
          <a:schemeClr val="dk1">
            <a:lumMod val="65000"/>
            <a:lumOff val="35000"/>
          </a:schemeClr>
        </a:solidFill>
      </a:ln>
    </cs:spPr>
    <cs:defRPr sz="1000" kern="1200"/>
  </cs:dataLabelCallout>
  <cs:dataPoint>
    <cs:lnRef idx="1" mods="ignoreCSTransforms">
      <cs:styleClr val="0">
        <a:shade val="50000"/>
      </cs:styleClr>
    </cs:lnRef>
    <cs:fillRef idx="1">
      <cs:styleClr val="auto"/>
    </cs:fillRef>
    <cs:effectRef idx="0"/>
    <cs:fontRef idx="minor">
      <a:schemeClr val="dk1"/>
    </cs:fontRef>
    <cs:spPr>
      <a:ln>
        <a:round/>
      </a:ln>
    </cs:spPr>
  </cs:dataPoint>
  <cs:dataPoint3D>
    <cs:lnRef idx="1" mods="ignoreCSTransforms">
      <cs:styleClr val="0">
        <a:shade val="50000"/>
      </cs:styleClr>
    </cs:lnRef>
    <cs:fillRef idx="1">
      <cs:styleClr val="auto"/>
    </cs:fillRef>
    <cs:effectRef idx="0"/>
    <cs:fontRef idx="minor">
      <a:schemeClr val="dk1"/>
    </cs:fontRef>
    <cs:spPr>
      <a:ln>
        <a:round/>
      </a:ln>
    </cs:spPr>
  </cs:dataPoint3D>
  <cs:dataPointLine>
    <cs:lnRef idx="1">
      <cs:styleClr val="auto"/>
    </cs:lnRef>
    <cs:lineWidthScale>5</cs:lineWidthScale>
    <cs:fillRef idx="0"/>
    <cs:effectRef idx="0"/>
    <cs:fontRef idx="minor">
      <a:schemeClr val="dk1"/>
    </cs:fontRef>
    <cs:spPr>
      <a:ln cap="rnd">
        <a:round/>
      </a:ln>
    </cs:spPr>
  </cs:dataPointLine>
  <cs:dataPointMarker>
    <cs:lnRef idx="1">
      <cs:styleClr val="auto"/>
    </cs:lnRef>
    <cs:fillRef idx="1">
      <cs:styleClr val="auto"/>
    </cs:fillRef>
    <cs:effectRef idx="0"/>
    <cs:fontRef idx="minor">
      <a:schemeClr val="dk1"/>
    </cs:fontRef>
    <cs:spPr>
      <a:ln>
        <a:round/>
      </a:ln>
    </cs:spPr>
  </cs:dataPointMarker>
  <cs:dataPointMarkerLayout/>
  <cs:dataPointWireframe>
    <cs:lnRef idx="1">
      <cs:styleClr val="auto"/>
    </cs:lnRef>
    <cs:fillRef idx="0"/>
    <cs:effectRef idx="0"/>
    <cs:fontRef idx="minor">
      <a:schemeClr val="dk1"/>
    </cs:fontRef>
    <cs:spPr>
      <a:ln>
        <a:round/>
      </a:ln>
    </cs:spPr>
  </cs:dataPointWireframe>
  <cs:dataTable>
    <cs:lnRef idx="1">
      <a:schemeClr val="dk1">
        <a:tint val="75000"/>
      </a:schemeClr>
    </cs:lnRef>
    <cs:fillRef idx="0"/>
    <cs:effectRef idx="0"/>
    <cs:fontRef idx="minor">
      <a:schemeClr val="dk1"/>
    </cs:fontRef>
    <cs:spPr>
      <a:ln>
        <a:round/>
      </a:ln>
    </cs:spPr>
    <cs:defRPr sz="1000" kern="1200"/>
  </cs:dataTable>
  <cs:downBar>
    <cs:lnRef idx="1" mods="ignoreCSTransforms">
      <cs:styleClr val="0">
        <a:shade val="25000"/>
      </cs:styleClr>
    </cs:lnRef>
    <cs:fillRef idx="1" mods="ignoreCSTransforms">
      <cs:styleClr val="0">
        <a:shade val="25000"/>
      </cs:styleClr>
    </cs:fillRef>
    <cs:effectRef idx="0"/>
    <cs:fontRef idx="minor">
      <a:schemeClr val="dk1"/>
    </cs:fontRef>
    <cs:spPr>
      <a:ln>
        <a:round/>
      </a:ln>
    </cs:spPr>
  </cs:downBar>
  <cs:dropLine>
    <cs:lnRef idx="1">
      <a:schemeClr val="dk1"/>
    </cs:lnRef>
    <cs:fillRef idx="0"/>
    <cs:effectRef idx="0"/>
    <cs:fontRef idx="minor">
      <a:schemeClr val="dk1"/>
    </cs:fontRef>
    <cs:spPr>
      <a:ln>
        <a:round/>
      </a:ln>
    </cs:spPr>
  </cs:dropLine>
  <cs:errorBar>
    <cs:lnRef idx="1">
      <a:schemeClr val="dk1"/>
    </cs:lnRef>
    <cs:fillRef idx="1">
      <a:schemeClr val="dk1"/>
    </cs:fillRef>
    <cs:effectRef idx="0"/>
    <cs:fontRef idx="minor">
      <a:schemeClr val="dk1"/>
    </cs:fontRef>
    <cs:spPr>
      <a:ln>
        <a:round/>
      </a:ln>
    </cs:spPr>
  </cs:errorBar>
  <cs:floor>
    <cs:lnRef idx="1">
      <a:schemeClr val="dk1">
        <a:tint val="75000"/>
      </a:schemeClr>
    </cs:lnRef>
    <cs:fillRef idx="1" mods="ignoreCSTransforms">
      <cs:styleClr val="0">
        <a:tint val="20000"/>
      </cs:styleClr>
    </cs:fillRef>
    <cs:effectRef idx="0"/>
    <cs:fontRef idx="minor">
      <a:schemeClr val="dk1"/>
    </cs:fontRef>
    <cs:spPr>
      <a:ln>
        <a:round/>
      </a:ln>
    </cs:spPr>
  </cs:floor>
  <cs:gridlineMajor>
    <cs:lnRef idx="1">
      <a:schemeClr val="dk1">
        <a:tint val="75000"/>
      </a:schemeClr>
    </cs:lnRef>
    <cs:fillRef idx="0"/>
    <cs:effectRef idx="0"/>
    <cs:fontRef idx="minor">
      <a:schemeClr val="dk1"/>
    </cs:fontRef>
    <cs:spPr>
      <a:ln>
        <a:round/>
      </a:ln>
    </cs:spPr>
  </cs:gridlineMajor>
  <cs:gridlineMinor>
    <cs:lnRef idx="1">
      <a:schemeClr val="dk1">
        <a:tint val="50000"/>
      </a:schemeClr>
    </cs:lnRef>
    <cs:fillRef idx="0"/>
    <cs:effectRef idx="0"/>
    <cs:fontRef idx="minor">
      <a:schemeClr val="dk1"/>
    </cs:fontRef>
    <cs:spPr>
      <a:ln>
        <a:round/>
      </a:ln>
    </cs:spPr>
  </cs:gridlineMinor>
  <cs:hiLoLine>
    <cs:lnRef idx="1">
      <a:schemeClr val="dk1"/>
    </cs:lnRef>
    <cs:fillRef idx="0"/>
    <cs:effectRef idx="0"/>
    <cs:fontRef idx="minor">
      <a:schemeClr val="dk1"/>
    </cs:fontRef>
    <cs:spPr>
      <a:ln>
        <a:round/>
      </a:ln>
    </cs:spPr>
  </cs:hiLoLine>
  <cs:leaderLine>
    <cs:lnRef idx="1">
      <a:schemeClr val="dk1"/>
    </cs:lnRef>
    <cs:fillRef idx="0"/>
    <cs:effectRef idx="0"/>
    <cs:fontRef idx="minor">
      <a:schemeClr val="dk1"/>
    </cs:fontRef>
    <cs:spPr>
      <a:ln>
        <a:round/>
      </a:ln>
    </cs:spPr>
  </cs:leaderLine>
  <cs:legend>
    <cs:lnRef idx="0"/>
    <cs:fillRef idx="0"/>
    <cs:effectRef idx="0"/>
    <cs:fontRef idx="minor">
      <a:schemeClr val="dk1"/>
    </cs:fontRef>
    <cs:defRPr sz="1000" kern="1200"/>
  </cs:legend>
  <cs:plotArea>
    <cs:lnRef idx="0"/>
    <cs:fillRef idx="1" mods="ignoreCSTransforms">
      <cs:styleClr val="0">
        <a:tint val="20000"/>
      </cs:styleClr>
    </cs:fillRef>
    <cs:effectRef idx="0"/>
    <cs:fontRef idx="minor">
      <a:schemeClr val="dk1"/>
    </cs:fontRef>
  </cs:plotArea>
  <cs:plotArea3D>
    <cs:lnRef idx="0"/>
    <cs:fillRef idx="0"/>
    <cs:effectRef idx="0"/>
    <cs:fontRef idx="minor">
      <a:schemeClr val="dk1"/>
    </cs:fontRef>
  </cs:plotArea3D>
  <cs:seriesAxis>
    <cs:lnRef idx="1">
      <a:schemeClr val="dk1">
        <a:tint val="75000"/>
      </a:schemeClr>
    </cs:lnRef>
    <cs:fillRef idx="0"/>
    <cs:effectRef idx="0"/>
    <cs:fontRef idx="minor">
      <a:schemeClr val="dk1"/>
    </cs:fontRef>
    <cs:spPr>
      <a:ln>
        <a:round/>
      </a:ln>
    </cs:spPr>
    <cs:defRPr sz="1000" kern="1200"/>
  </cs:seriesAxis>
  <cs:seriesLine>
    <cs:lnRef idx="1">
      <a:schemeClr val="dk1"/>
    </cs:lnRef>
    <cs:fillRef idx="0"/>
    <cs:effectRef idx="0"/>
    <cs:fontRef idx="minor">
      <a:schemeClr val="dk1"/>
    </cs:fontRef>
    <cs:spPr>
      <a:ln>
        <a:round/>
      </a:ln>
    </cs:spPr>
  </cs:seriesLine>
  <cs:title>
    <cs:lnRef idx="0"/>
    <cs:fillRef idx="0"/>
    <cs:effectRef idx="0"/>
    <cs:fontRef idx="minor">
      <a:schemeClr val="dk1"/>
    </cs:fontRef>
    <cs:defRPr sz="1800" b="1" kern="1200"/>
  </cs:title>
  <cs:trendline>
    <cs:lnRef idx="1">
      <a:schemeClr val="dk1"/>
    </cs:lnRef>
    <cs:fillRef idx="0"/>
    <cs:effectRef idx="0"/>
    <cs:fontRef idx="minor">
      <a:schemeClr val="dk1"/>
    </cs:fontRef>
    <cs:spPr>
      <a:ln cap="rnd">
        <a:round/>
      </a:ln>
    </cs:spPr>
  </cs:trendline>
  <cs:trendlineLabel>
    <cs:lnRef idx="0"/>
    <cs:fillRef idx="0"/>
    <cs:effectRef idx="0"/>
    <cs:fontRef idx="minor">
      <a:schemeClr val="dk1"/>
    </cs:fontRef>
    <cs:defRPr sz="1000" kern="1200"/>
  </cs:trendlineLabel>
  <cs:upBar>
    <cs:lnRef idx="1" mods="ignoreCSTransforms">
      <cs:styleClr val="0">
        <a:shade val="25000"/>
      </cs:styleClr>
    </cs:lnRef>
    <cs:fillRef idx="1">
      <a:schemeClr val="lt1"/>
    </cs:fillRef>
    <cs:effectRef idx="0"/>
    <cs:fontRef idx="minor">
      <a:schemeClr val="dk1"/>
    </cs:fontRef>
    <cs:spPr>
      <a:ln>
        <a:round/>
      </a:ln>
    </cs:spPr>
  </cs:upBar>
  <cs:valueAxis>
    <cs:lnRef idx="1">
      <a:schemeClr val="dk1">
        <a:tint val="75000"/>
      </a:schemeClr>
    </cs:lnRef>
    <cs:fillRef idx="0"/>
    <cs:effectRef idx="0"/>
    <cs:fontRef idx="minor">
      <a:schemeClr val="dk1"/>
    </cs:fontRef>
    <cs:spPr>
      <a:ln>
        <a:round/>
      </a:ln>
    </cs:spPr>
    <cs:defRPr sz="1000" kern="1200"/>
  </cs:valueAxis>
  <cs:wall>
    <cs:lnRef idx="0"/>
    <cs:fillRef idx="1" mods="ignoreCSTransforms">
      <cs:styleClr val="0">
        <a:tint val="20000"/>
      </cs:styleClr>
    </cs:fillRef>
    <cs:effectRef idx="0"/>
    <cs:fontRef idx="minor">
      <a:schemeClr val="dk1"/>
    </cs:fontRef>
  </cs:wall>
</cs:chartStyle>
</file>

<file path=ppt/charts/style38.xml><?xml version="1.0" encoding="utf-8"?>
<cs:chartStyle xmlns:cs="http://schemas.microsoft.com/office/drawing/2012/chartStyle" xmlns:a="http://schemas.openxmlformats.org/drawingml/2006/main" id="137">
  <cs:axisTitle>
    <cs:lnRef idx="0"/>
    <cs:fillRef idx="0"/>
    <cs:effectRef idx="0"/>
    <cs:fontRef idx="minor">
      <a:schemeClr val="dk1"/>
    </cs:fontRef>
    <cs:defRPr sz="1000" b="1" kern="1200"/>
  </cs:axisTitle>
  <cs:categoryAxis>
    <cs:lnRef idx="1">
      <a:schemeClr val="dk1">
        <a:tint val="75000"/>
      </a:schemeClr>
    </cs:lnRef>
    <cs:fillRef idx="0"/>
    <cs:effectRef idx="0"/>
    <cs:fontRef idx="minor">
      <a:schemeClr val="dk1"/>
    </cs:fontRef>
    <cs:spPr>
      <a:ln>
        <a:round/>
      </a:ln>
    </cs:spPr>
    <cs:defRPr sz="1000" kern="1200"/>
  </cs:categoryAxis>
  <cs:chartArea>
    <cs:lnRef idx="1">
      <a:schemeClr val="dk1">
        <a:tint val="75000"/>
      </a:schemeClr>
    </cs:lnRef>
    <cs:fillRef idx="1">
      <a:schemeClr val="lt1"/>
    </cs:fillRef>
    <cs:effectRef idx="0"/>
    <cs:fontRef idx="minor">
      <a:schemeClr val="dk1"/>
    </cs:fontRef>
    <cs:spPr>
      <a:ln>
        <a:round/>
      </a:ln>
    </cs:spPr>
    <cs:defRPr sz="1000" kern="1200"/>
  </cs:chartArea>
  <cs:dataLabel>
    <cs:lnRef idx="0"/>
    <cs:fillRef idx="0"/>
    <cs:effectRef idx="0"/>
    <cs:fontRef idx="minor">
      <a:schemeClr val="dk1"/>
    </cs:fontRef>
    <cs:defRPr sz="1000" kern="1200"/>
  </cs:dataLabel>
  <cs:dataLabelCallout>
    <cs:lnRef idx="0"/>
    <cs:fillRef idx="0"/>
    <cs:effectRef idx="0"/>
    <cs:fontRef idx="minor">
      <a:schemeClr val="dk1"/>
    </cs:fontRef>
    <cs:spPr>
      <a:solidFill>
        <a:schemeClr val="lt1"/>
      </a:solidFill>
      <a:ln>
        <a:solidFill>
          <a:schemeClr val="dk1">
            <a:lumMod val="65000"/>
            <a:lumOff val="35000"/>
          </a:schemeClr>
        </a:solidFill>
      </a:ln>
    </cs:spPr>
    <cs:defRPr sz="1000" kern="1200"/>
  </cs:dataLabelCallout>
  <cs:dataPoint>
    <cs:lnRef idx="1" mods="ignoreCSTransforms">
      <cs:styleClr val="0">
        <a:shade val="50000"/>
      </cs:styleClr>
    </cs:lnRef>
    <cs:fillRef idx="1">
      <cs:styleClr val="auto"/>
    </cs:fillRef>
    <cs:effectRef idx="0"/>
    <cs:fontRef idx="minor">
      <a:schemeClr val="dk1"/>
    </cs:fontRef>
    <cs:spPr>
      <a:ln>
        <a:round/>
      </a:ln>
    </cs:spPr>
  </cs:dataPoint>
  <cs:dataPoint3D>
    <cs:lnRef idx="1" mods="ignoreCSTransforms">
      <cs:styleClr val="0">
        <a:shade val="50000"/>
      </cs:styleClr>
    </cs:lnRef>
    <cs:fillRef idx="1">
      <cs:styleClr val="auto"/>
    </cs:fillRef>
    <cs:effectRef idx="0"/>
    <cs:fontRef idx="minor">
      <a:schemeClr val="dk1"/>
    </cs:fontRef>
    <cs:spPr>
      <a:ln>
        <a:round/>
      </a:ln>
    </cs:spPr>
  </cs:dataPoint3D>
  <cs:dataPointLine>
    <cs:lnRef idx="1">
      <cs:styleClr val="auto"/>
    </cs:lnRef>
    <cs:lineWidthScale>5</cs:lineWidthScale>
    <cs:fillRef idx="0"/>
    <cs:effectRef idx="0"/>
    <cs:fontRef idx="minor">
      <a:schemeClr val="dk1"/>
    </cs:fontRef>
    <cs:spPr>
      <a:ln cap="rnd">
        <a:round/>
      </a:ln>
    </cs:spPr>
  </cs:dataPointLine>
  <cs:dataPointMarker>
    <cs:lnRef idx="1">
      <cs:styleClr val="auto"/>
    </cs:lnRef>
    <cs:fillRef idx="1">
      <cs:styleClr val="auto"/>
    </cs:fillRef>
    <cs:effectRef idx="0"/>
    <cs:fontRef idx="minor">
      <a:schemeClr val="dk1"/>
    </cs:fontRef>
    <cs:spPr>
      <a:ln>
        <a:round/>
      </a:ln>
    </cs:spPr>
  </cs:dataPointMarker>
  <cs:dataPointMarkerLayout/>
  <cs:dataPointWireframe>
    <cs:lnRef idx="1">
      <cs:styleClr val="auto"/>
    </cs:lnRef>
    <cs:fillRef idx="0"/>
    <cs:effectRef idx="0"/>
    <cs:fontRef idx="minor">
      <a:schemeClr val="dk1"/>
    </cs:fontRef>
    <cs:spPr>
      <a:ln>
        <a:round/>
      </a:ln>
    </cs:spPr>
  </cs:dataPointWireframe>
  <cs:dataTable>
    <cs:lnRef idx="1">
      <a:schemeClr val="dk1">
        <a:tint val="75000"/>
      </a:schemeClr>
    </cs:lnRef>
    <cs:fillRef idx="0"/>
    <cs:effectRef idx="0"/>
    <cs:fontRef idx="minor">
      <a:schemeClr val="dk1"/>
    </cs:fontRef>
    <cs:spPr>
      <a:ln>
        <a:round/>
      </a:ln>
    </cs:spPr>
    <cs:defRPr sz="1000" kern="1200"/>
  </cs:dataTable>
  <cs:downBar>
    <cs:lnRef idx="1" mods="ignoreCSTransforms">
      <cs:styleClr val="0">
        <a:shade val="25000"/>
      </cs:styleClr>
    </cs:lnRef>
    <cs:fillRef idx="1" mods="ignoreCSTransforms">
      <cs:styleClr val="0">
        <a:shade val="25000"/>
      </cs:styleClr>
    </cs:fillRef>
    <cs:effectRef idx="0"/>
    <cs:fontRef idx="minor">
      <a:schemeClr val="dk1"/>
    </cs:fontRef>
    <cs:spPr>
      <a:ln>
        <a:round/>
      </a:ln>
    </cs:spPr>
  </cs:downBar>
  <cs:dropLine>
    <cs:lnRef idx="1">
      <a:schemeClr val="dk1"/>
    </cs:lnRef>
    <cs:fillRef idx="0"/>
    <cs:effectRef idx="0"/>
    <cs:fontRef idx="minor">
      <a:schemeClr val="dk1"/>
    </cs:fontRef>
    <cs:spPr>
      <a:ln>
        <a:round/>
      </a:ln>
    </cs:spPr>
  </cs:dropLine>
  <cs:errorBar>
    <cs:lnRef idx="1">
      <a:schemeClr val="dk1"/>
    </cs:lnRef>
    <cs:fillRef idx="1">
      <a:schemeClr val="dk1"/>
    </cs:fillRef>
    <cs:effectRef idx="0"/>
    <cs:fontRef idx="minor">
      <a:schemeClr val="dk1"/>
    </cs:fontRef>
    <cs:spPr>
      <a:ln>
        <a:round/>
      </a:ln>
    </cs:spPr>
  </cs:errorBar>
  <cs:floor>
    <cs:lnRef idx="1">
      <a:schemeClr val="dk1">
        <a:tint val="75000"/>
      </a:schemeClr>
    </cs:lnRef>
    <cs:fillRef idx="1" mods="ignoreCSTransforms">
      <cs:styleClr val="0">
        <a:tint val="20000"/>
      </cs:styleClr>
    </cs:fillRef>
    <cs:effectRef idx="0"/>
    <cs:fontRef idx="minor">
      <a:schemeClr val="dk1"/>
    </cs:fontRef>
    <cs:spPr>
      <a:ln>
        <a:round/>
      </a:ln>
    </cs:spPr>
  </cs:floor>
  <cs:gridlineMajor>
    <cs:lnRef idx="1">
      <a:schemeClr val="dk1">
        <a:tint val="75000"/>
      </a:schemeClr>
    </cs:lnRef>
    <cs:fillRef idx="0"/>
    <cs:effectRef idx="0"/>
    <cs:fontRef idx="minor">
      <a:schemeClr val="dk1"/>
    </cs:fontRef>
    <cs:spPr>
      <a:ln>
        <a:round/>
      </a:ln>
    </cs:spPr>
  </cs:gridlineMajor>
  <cs:gridlineMinor>
    <cs:lnRef idx="1">
      <a:schemeClr val="dk1">
        <a:tint val="50000"/>
      </a:schemeClr>
    </cs:lnRef>
    <cs:fillRef idx="0"/>
    <cs:effectRef idx="0"/>
    <cs:fontRef idx="minor">
      <a:schemeClr val="dk1"/>
    </cs:fontRef>
    <cs:spPr>
      <a:ln>
        <a:round/>
      </a:ln>
    </cs:spPr>
  </cs:gridlineMinor>
  <cs:hiLoLine>
    <cs:lnRef idx="1">
      <a:schemeClr val="dk1"/>
    </cs:lnRef>
    <cs:fillRef idx="0"/>
    <cs:effectRef idx="0"/>
    <cs:fontRef idx="minor">
      <a:schemeClr val="dk1"/>
    </cs:fontRef>
    <cs:spPr>
      <a:ln>
        <a:round/>
      </a:ln>
    </cs:spPr>
  </cs:hiLoLine>
  <cs:leaderLine>
    <cs:lnRef idx="1">
      <a:schemeClr val="dk1"/>
    </cs:lnRef>
    <cs:fillRef idx="0"/>
    <cs:effectRef idx="0"/>
    <cs:fontRef idx="minor">
      <a:schemeClr val="dk1"/>
    </cs:fontRef>
    <cs:spPr>
      <a:ln>
        <a:round/>
      </a:ln>
    </cs:spPr>
  </cs:leaderLine>
  <cs:legend>
    <cs:lnRef idx="0"/>
    <cs:fillRef idx="0"/>
    <cs:effectRef idx="0"/>
    <cs:fontRef idx="minor">
      <a:schemeClr val="dk1"/>
    </cs:fontRef>
    <cs:defRPr sz="1000" kern="1200"/>
  </cs:legend>
  <cs:plotArea>
    <cs:lnRef idx="0"/>
    <cs:fillRef idx="1" mods="ignoreCSTransforms">
      <cs:styleClr val="0">
        <a:tint val="20000"/>
      </cs:styleClr>
    </cs:fillRef>
    <cs:effectRef idx="0"/>
    <cs:fontRef idx="minor">
      <a:schemeClr val="dk1"/>
    </cs:fontRef>
  </cs:plotArea>
  <cs:plotArea3D>
    <cs:lnRef idx="0"/>
    <cs:fillRef idx="0"/>
    <cs:effectRef idx="0"/>
    <cs:fontRef idx="minor">
      <a:schemeClr val="dk1"/>
    </cs:fontRef>
  </cs:plotArea3D>
  <cs:seriesAxis>
    <cs:lnRef idx="1">
      <a:schemeClr val="dk1">
        <a:tint val="75000"/>
      </a:schemeClr>
    </cs:lnRef>
    <cs:fillRef idx="0"/>
    <cs:effectRef idx="0"/>
    <cs:fontRef idx="minor">
      <a:schemeClr val="dk1"/>
    </cs:fontRef>
    <cs:spPr>
      <a:ln>
        <a:round/>
      </a:ln>
    </cs:spPr>
    <cs:defRPr sz="1000" kern="1200"/>
  </cs:seriesAxis>
  <cs:seriesLine>
    <cs:lnRef idx="1">
      <a:schemeClr val="dk1"/>
    </cs:lnRef>
    <cs:fillRef idx="0"/>
    <cs:effectRef idx="0"/>
    <cs:fontRef idx="minor">
      <a:schemeClr val="dk1"/>
    </cs:fontRef>
    <cs:spPr>
      <a:ln>
        <a:round/>
      </a:ln>
    </cs:spPr>
  </cs:seriesLine>
  <cs:title>
    <cs:lnRef idx="0"/>
    <cs:fillRef idx="0"/>
    <cs:effectRef idx="0"/>
    <cs:fontRef idx="minor">
      <a:schemeClr val="dk1"/>
    </cs:fontRef>
    <cs:defRPr sz="1800" b="1" kern="1200"/>
  </cs:title>
  <cs:trendline>
    <cs:lnRef idx="1">
      <a:schemeClr val="dk1"/>
    </cs:lnRef>
    <cs:fillRef idx="0"/>
    <cs:effectRef idx="0"/>
    <cs:fontRef idx="minor">
      <a:schemeClr val="dk1"/>
    </cs:fontRef>
    <cs:spPr>
      <a:ln cap="rnd">
        <a:round/>
      </a:ln>
    </cs:spPr>
  </cs:trendline>
  <cs:trendlineLabel>
    <cs:lnRef idx="0"/>
    <cs:fillRef idx="0"/>
    <cs:effectRef idx="0"/>
    <cs:fontRef idx="minor">
      <a:schemeClr val="dk1"/>
    </cs:fontRef>
    <cs:defRPr sz="1000" kern="1200"/>
  </cs:trendlineLabel>
  <cs:upBar>
    <cs:lnRef idx="1" mods="ignoreCSTransforms">
      <cs:styleClr val="0">
        <a:shade val="25000"/>
      </cs:styleClr>
    </cs:lnRef>
    <cs:fillRef idx="1">
      <a:schemeClr val="lt1"/>
    </cs:fillRef>
    <cs:effectRef idx="0"/>
    <cs:fontRef idx="minor">
      <a:schemeClr val="dk1"/>
    </cs:fontRef>
    <cs:spPr>
      <a:ln>
        <a:round/>
      </a:ln>
    </cs:spPr>
  </cs:upBar>
  <cs:valueAxis>
    <cs:lnRef idx="1">
      <a:schemeClr val="dk1">
        <a:tint val="75000"/>
      </a:schemeClr>
    </cs:lnRef>
    <cs:fillRef idx="0"/>
    <cs:effectRef idx="0"/>
    <cs:fontRef idx="minor">
      <a:schemeClr val="dk1"/>
    </cs:fontRef>
    <cs:spPr>
      <a:ln>
        <a:round/>
      </a:ln>
    </cs:spPr>
    <cs:defRPr sz="1000" kern="1200"/>
  </cs:valueAxis>
  <cs:wall>
    <cs:lnRef idx="0"/>
    <cs:fillRef idx="1" mods="ignoreCSTransforms">
      <cs:styleClr val="0">
        <a:tint val="20000"/>
      </cs:styleClr>
    </cs:fillRef>
    <cs:effectRef idx="0"/>
    <cs:fontRef idx="minor">
      <a:schemeClr val="dk1"/>
    </cs:fontRef>
  </cs:wall>
</cs:chartStyle>
</file>

<file path=ppt/charts/style39.xml><?xml version="1.0" encoding="utf-8"?>
<cs:chartStyle xmlns:cs="http://schemas.microsoft.com/office/drawing/2012/chartStyle" xmlns:a="http://schemas.openxmlformats.org/drawingml/2006/main" id="108">
  <cs:axisTitle>
    <cs:lnRef idx="0"/>
    <cs:fillRef idx="0"/>
    <cs:effectRef idx="0"/>
    <cs:fontRef idx="minor">
      <a:schemeClr val="tx1"/>
    </cs:fontRef>
    <cs:defRPr sz="1000" b="1" kern="1200"/>
  </cs:axisTitle>
  <cs:categoryAxis>
    <cs:lnRef idx="1">
      <a:schemeClr val="tx1">
        <a:tint val="75000"/>
      </a:schemeClr>
    </cs:lnRef>
    <cs:fillRef idx="0"/>
    <cs:effectRef idx="0"/>
    <cs:fontRef idx="minor">
      <a:schemeClr val="tx1"/>
    </cs:fontRef>
    <cs:spPr>
      <a:ln>
        <a:round/>
      </a:ln>
    </cs:spPr>
    <cs:defRPr sz="1000" kern="1200"/>
  </cs:categoryAxis>
  <cs:chartArea mods="allowNoFillOverride allowNoLineOverride">
    <cs:lnRef idx="1">
      <a:schemeClr val="tx1">
        <a:tint val="75000"/>
      </a:schemeClr>
    </cs:lnRef>
    <cs:fillRef idx="1">
      <a:schemeClr val="bg1"/>
    </cs:fillRef>
    <cs:effectRef idx="0"/>
    <cs:fontRef idx="minor">
      <a:schemeClr val="tx1"/>
    </cs:fontRef>
    <cs:spPr>
      <a:ln>
        <a:round/>
      </a:ln>
    </cs:spPr>
    <cs:defRPr sz="1000" kern="1200"/>
  </cs:chartArea>
  <cs:dataLabel>
    <cs:lnRef idx="0"/>
    <cs:fillRef idx="0"/>
    <cs:effectRef idx="0"/>
    <cs:fontRef idx="minor">
      <a:schemeClr val="tx1"/>
    </cs:fontRef>
    <cs:defRPr sz="1000" kern="1200"/>
  </cs:dataLabel>
  <cs:dataLabelCallout>
    <cs:lnRef idx="0"/>
    <cs:fillRef idx="0"/>
    <cs:effectRef idx="0"/>
    <cs:fontRef idx="minor">
      <a:schemeClr val="dk1"/>
    </cs:fontRef>
    <cs:spPr>
      <a:solidFill>
        <a:schemeClr val="lt1"/>
      </a:solidFill>
      <a:ln>
        <a:solidFill>
          <a:schemeClr val="dk1">
            <a:lumMod val="65000"/>
            <a:lumOff val="35000"/>
          </a:schemeClr>
        </a:solidFill>
      </a:ln>
    </cs:spPr>
    <cs:defRPr sz="1000" kern="1200"/>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1">
      <cs:styleClr val="auto"/>
    </cs:lnRef>
    <cs:lineWidthScale>3</cs:lineWidthScale>
    <cs:fillRef idx="0"/>
    <cs:effectRef idx="0"/>
    <cs:fontRef idx="minor">
      <a:schemeClr val="tx1"/>
    </cs:fontRef>
    <cs:spPr>
      <a:ln cap="rnd">
        <a:round/>
      </a:ln>
    </cs:spPr>
  </cs:dataPointLine>
  <cs:dataPointMarker>
    <cs:lnRef idx="1">
      <cs:styleClr val="auto"/>
    </cs:lnRef>
    <cs:fillRef idx="1">
      <cs:styleClr val="auto"/>
    </cs:fillRef>
    <cs:effectRef idx="0"/>
    <cs:fontRef idx="minor">
      <a:schemeClr val="tx1"/>
    </cs:fontRef>
    <cs:spPr>
      <a:ln>
        <a:round/>
      </a:ln>
    </cs:spPr>
  </cs:dataPointMarker>
  <cs:dataPointMarkerLayout/>
  <cs:dataPointWireframe>
    <cs:lnRef idx="1">
      <cs:styleClr val="auto"/>
    </cs:lnRef>
    <cs:fillRef idx="0"/>
    <cs:effectRef idx="0"/>
    <cs:fontRef idx="minor">
      <a:schemeClr val="tx1"/>
    </cs:fontRef>
    <cs:spPr>
      <a:ln>
        <a:round/>
      </a:ln>
    </cs:spPr>
  </cs:dataPointWireframe>
  <cs:dataTable>
    <cs:lnRef idx="1">
      <a:schemeClr val="tx1">
        <a:tint val="75000"/>
      </a:schemeClr>
    </cs:lnRef>
    <cs:fillRef idx="0"/>
    <cs:effectRef idx="0"/>
    <cs:fontRef idx="minor">
      <a:schemeClr val="tx1"/>
    </cs:fontRef>
    <cs:spPr>
      <a:ln>
        <a:round/>
      </a:ln>
    </cs:spPr>
    <cs:defRPr sz="1000" kern="1200"/>
  </cs:dataTable>
  <cs:downBar>
    <cs:lnRef idx="1">
      <a:schemeClr val="tx1"/>
    </cs:lnRef>
    <cs:fillRef idx="1" mods="ignoreCSTransforms">
      <cs:styleClr val="0">
        <a:shade val="25000"/>
      </cs:styleClr>
    </cs:fillRef>
    <cs:effectRef idx="0"/>
    <cs:fontRef idx="minor">
      <a:schemeClr val="tx1"/>
    </cs:fontRef>
    <cs:spPr>
      <a:ln>
        <a:round/>
      </a:ln>
    </cs:spPr>
  </cs:downBar>
  <cs:dropLine>
    <cs:lnRef idx="1">
      <a:schemeClr val="tx1"/>
    </cs:lnRef>
    <cs:fillRef idx="0"/>
    <cs:effectRef idx="0"/>
    <cs:fontRef idx="minor">
      <a:schemeClr val="tx1"/>
    </cs:fontRef>
    <cs:spPr>
      <a:ln>
        <a:round/>
      </a:ln>
    </cs:spPr>
  </cs:dropLine>
  <cs:errorBar>
    <cs:lnRef idx="1">
      <a:schemeClr val="tx1"/>
    </cs:lnRef>
    <cs:fillRef idx="1">
      <a:schemeClr val="tx1"/>
    </cs:fillRef>
    <cs:effectRef idx="0"/>
    <cs:fontRef idx="minor">
      <a:schemeClr val="tx1"/>
    </cs:fontRef>
    <cs:spPr>
      <a:ln>
        <a:round/>
      </a:ln>
    </cs:spPr>
  </cs:errorBar>
  <cs:floor>
    <cs:lnRef idx="1">
      <a:schemeClr val="tx1">
        <a:tint val="75000"/>
      </a:schemeClr>
    </cs:lnRef>
    <cs:fillRef idx="0"/>
    <cs:effectRef idx="0"/>
    <cs:fontRef idx="minor">
      <a:schemeClr val="tx1"/>
    </cs:fontRef>
    <cs:spPr>
      <a:ln>
        <a:round/>
      </a:ln>
    </cs:spPr>
  </cs:floor>
  <cs:gridlineMajor>
    <cs:lnRef idx="1">
      <a:schemeClr val="tx1">
        <a:tint val="75000"/>
      </a:schemeClr>
    </cs:lnRef>
    <cs:fillRef idx="0"/>
    <cs:effectRef idx="0"/>
    <cs:fontRef idx="minor">
      <a:schemeClr val="tx1"/>
    </cs:fontRef>
    <cs:spPr>
      <a:ln>
        <a:round/>
      </a:ln>
    </cs:spPr>
  </cs:gridlineMajor>
  <cs:gridlineMinor>
    <cs:lnRef idx="1">
      <a:schemeClr val="tx1">
        <a:tint val="50000"/>
      </a:schemeClr>
    </cs:lnRef>
    <cs:fillRef idx="0"/>
    <cs:effectRef idx="0"/>
    <cs:fontRef idx="minor">
      <a:schemeClr val="tx1"/>
    </cs:fontRef>
    <cs:spPr>
      <a:ln>
        <a:round/>
      </a:ln>
    </cs:spPr>
  </cs:gridlineMinor>
  <cs:hiLoLine>
    <cs:lnRef idx="1">
      <a:schemeClr val="tx1"/>
    </cs:lnRef>
    <cs:fillRef idx="0"/>
    <cs:effectRef idx="0"/>
    <cs:fontRef idx="minor">
      <a:schemeClr val="tx1"/>
    </cs:fontRef>
    <cs:spPr>
      <a:ln>
        <a:round/>
      </a:ln>
    </cs:spPr>
  </cs:hiLoLine>
  <cs:leaderLine>
    <cs:lnRef idx="1">
      <a:schemeClr val="tx1"/>
    </cs:lnRef>
    <cs:fillRef idx="0"/>
    <cs:effectRef idx="0"/>
    <cs:fontRef idx="minor">
      <a:schemeClr val="tx1"/>
    </cs:fontRef>
    <cs:spPr>
      <a:ln>
        <a:round/>
      </a:ln>
    </cs:spPr>
  </cs:leaderLine>
  <cs:legend>
    <cs:lnRef idx="0"/>
    <cs:fillRef idx="0"/>
    <cs:effectRef idx="0"/>
    <cs:fontRef idx="minor">
      <a:schemeClr val="tx1"/>
    </cs:fontRef>
    <cs:defRPr sz="1000" kern="1200"/>
  </cs:legend>
  <cs:plotArea mods="allowNoFillOverride allowNoLineOverride">
    <cs:lnRef idx="0"/>
    <cs:fillRef idx="1">
      <a:schemeClr val="bg1"/>
    </cs:fillRef>
    <cs:effectRef idx="0"/>
    <cs:fontRef idx="minor">
      <a:schemeClr val="tx1"/>
    </cs:fontRef>
  </cs:plotArea>
  <cs:plotArea3D>
    <cs:lnRef idx="0"/>
    <cs:fillRef idx="0"/>
    <cs:effectRef idx="0"/>
    <cs:fontRef idx="minor">
      <a:schemeClr val="tx1"/>
    </cs:fontRef>
  </cs:plotArea3D>
  <cs:seriesAxis>
    <cs:lnRef idx="1">
      <a:schemeClr val="tx1">
        <a:tint val="75000"/>
      </a:schemeClr>
    </cs:lnRef>
    <cs:fillRef idx="0"/>
    <cs:effectRef idx="0"/>
    <cs:fontRef idx="minor">
      <a:schemeClr val="tx1"/>
    </cs:fontRef>
    <cs:spPr>
      <a:ln>
        <a:round/>
      </a:ln>
    </cs:spPr>
    <cs:defRPr sz="1000" kern="1200"/>
  </cs:seriesAxis>
  <cs:seriesLine>
    <cs:lnRef idx="1">
      <a:schemeClr val="tx1"/>
    </cs:lnRef>
    <cs:fillRef idx="0"/>
    <cs:effectRef idx="0"/>
    <cs:fontRef idx="minor">
      <a:schemeClr val="tx1"/>
    </cs:fontRef>
    <cs:spPr>
      <a:ln>
        <a:round/>
      </a:ln>
    </cs:spPr>
  </cs:seriesLine>
  <cs:title>
    <cs:lnRef idx="0"/>
    <cs:fillRef idx="0"/>
    <cs:effectRef idx="0"/>
    <cs:fontRef idx="minor">
      <a:schemeClr val="tx1"/>
    </cs:fontRef>
    <cs:defRPr sz="1800" b="1" kern="1200"/>
  </cs:title>
  <cs:trendline>
    <cs:lnRef idx="1">
      <a:schemeClr val="tx1"/>
    </cs:lnRef>
    <cs:fillRef idx="0"/>
    <cs:effectRef idx="0"/>
    <cs:fontRef idx="minor">
      <a:schemeClr val="tx1"/>
    </cs:fontRef>
    <cs:spPr>
      <a:ln cap="rnd">
        <a:round/>
      </a:ln>
    </cs:spPr>
  </cs:trendline>
  <cs:trendlineLabel>
    <cs:lnRef idx="0"/>
    <cs:fillRef idx="0"/>
    <cs:effectRef idx="0"/>
    <cs:fontRef idx="minor">
      <a:schemeClr val="tx1"/>
    </cs:fontRef>
    <cs:defRPr sz="1000" kern="1200"/>
  </cs:trendlineLabel>
  <cs:upBar>
    <cs:lnRef idx="1">
      <a:schemeClr val="tx1"/>
    </cs:lnRef>
    <cs:fillRef idx="1" mods="ignoreCSTransforms">
      <cs:styleClr val="0">
        <a:tint val="25000"/>
      </cs:styleClr>
    </cs:fillRef>
    <cs:effectRef idx="0"/>
    <cs:fontRef idx="minor">
      <a:schemeClr val="tx1"/>
    </cs:fontRef>
    <cs:spPr>
      <a:ln>
        <a:round/>
      </a:ln>
    </cs:spPr>
  </cs:upBar>
  <cs:valueAxis>
    <cs:lnRef idx="1">
      <a:schemeClr val="tx1">
        <a:tint val="75000"/>
      </a:schemeClr>
    </cs:lnRef>
    <cs:fillRef idx="0"/>
    <cs:effectRef idx="0"/>
    <cs:fontRef idx="minor">
      <a:schemeClr val="tx1"/>
    </cs:fontRef>
    <cs:spPr>
      <a:ln>
        <a:round/>
      </a:ln>
    </cs:spPr>
    <cs:defRPr sz="1000" kern="1200"/>
  </cs:valueAxis>
  <cs:wall>
    <cs:lnRef idx="0"/>
    <cs:fillRef idx="0"/>
    <cs:effectRef idx="0"/>
    <cs:fontRef idx="minor">
      <a:schemeClr val="tx1"/>
    </cs:fontRef>
  </cs:wall>
</cs:chartStyle>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DC27E523-2EA4-4199-B621-F3878E964537}" type="doc">
      <dgm:prSet loTypeId="urn:microsoft.com/office/officeart/2005/8/layout/chevron1" loCatId="process" qsTypeId="urn:microsoft.com/office/officeart/2005/8/quickstyle/simple1" qsCatId="simple" csTypeId="urn:microsoft.com/office/officeart/2005/8/colors/accent1_2" csCatId="accent1" phldr="1"/>
      <dgm:spPr/>
    </dgm:pt>
    <dgm:pt modelId="{4CA98775-44CA-4359-A99C-1A6EFDE4F2BC}">
      <dgm:prSet phldrT="[Texte]" custT="1"/>
      <dgm:spPr>
        <a:xfrm>
          <a:off x="2368" y="180115"/>
          <a:ext cx="2885614" cy="1154245"/>
        </a:xfrm>
        <a:prstGeom prst="chevron">
          <a:avLst/>
        </a:prstGeom>
        <a:solidFill>
          <a:srgbClr val="FFDDDD"/>
        </a:solidFill>
        <a:ln w="25400" cap="flat" cmpd="sng" algn="ctr">
          <a:solidFill>
            <a:srgbClr val="CDCECC">
              <a:hueOff val="0"/>
              <a:satOff val="0"/>
              <a:lumOff val="0"/>
              <a:alphaOff val="0"/>
            </a:srgbClr>
          </a:solidFill>
          <a:prstDash val="solid"/>
        </a:ln>
        <a:effectLst/>
      </dgm:spPr>
      <dgm:t>
        <a:bodyPr/>
        <a:lstStyle/>
        <a:p>
          <a:pPr algn="l"/>
          <a:r>
            <a:rPr lang="fr-FR" sz="1200" b="1" dirty="0" smtClean="0">
              <a:solidFill>
                <a:schemeClr val="tx1">
                  <a:lumMod val="85000"/>
                  <a:lumOff val="15000"/>
                </a:schemeClr>
              </a:solidFill>
              <a:latin typeface="Calibri" panose="020F0502020204030204" pitchFamily="34" charset="0"/>
              <a:ea typeface="+mn-ea"/>
              <a:cs typeface="Calibri" panose="020F0502020204030204" pitchFamily="34" charset="0"/>
            </a:rPr>
            <a:t>Capter du PNB grâce à de nouvelles relations à potentiel de croissance</a:t>
          </a:r>
          <a:endParaRPr lang="fr-FR" sz="1200" b="1" dirty="0">
            <a:solidFill>
              <a:schemeClr val="tx1">
                <a:lumMod val="85000"/>
                <a:lumOff val="15000"/>
              </a:schemeClr>
            </a:solidFill>
            <a:latin typeface="Calibri" panose="020F0502020204030204" pitchFamily="34" charset="0"/>
            <a:ea typeface="+mn-ea"/>
            <a:cs typeface="Calibri" panose="020F0502020204030204" pitchFamily="34" charset="0"/>
          </a:endParaRPr>
        </a:p>
      </dgm:t>
    </dgm:pt>
    <dgm:pt modelId="{356F8350-C506-4960-98CD-9BF95A57EBCE}" type="parTrans" cxnId="{28B6EEC3-F5AD-430D-A713-D11D20FA677C}">
      <dgm:prSet/>
      <dgm:spPr/>
      <dgm:t>
        <a:bodyPr/>
        <a:lstStyle/>
        <a:p>
          <a:endParaRPr lang="fr-FR" sz="2000"/>
        </a:p>
      </dgm:t>
    </dgm:pt>
    <dgm:pt modelId="{803B0047-5F9D-44CF-952E-7B4D822E9B6E}" type="sibTrans" cxnId="{28B6EEC3-F5AD-430D-A713-D11D20FA677C}">
      <dgm:prSet/>
      <dgm:spPr/>
      <dgm:t>
        <a:bodyPr/>
        <a:lstStyle/>
        <a:p>
          <a:endParaRPr lang="fr-FR" sz="2000"/>
        </a:p>
      </dgm:t>
    </dgm:pt>
    <dgm:pt modelId="{C04F9706-33CC-450C-8B19-2AF1C702B91D}">
      <dgm:prSet phldrT="[Texte]" custT="1"/>
      <dgm:spPr>
        <a:xfrm>
          <a:off x="2599421" y="180115"/>
          <a:ext cx="2885614" cy="1154245"/>
        </a:xfrm>
        <a:prstGeom prst="chevron">
          <a:avLst/>
        </a:prstGeom>
        <a:solidFill>
          <a:srgbClr val="FFDDDD"/>
        </a:solidFill>
        <a:ln w="25400" cap="flat" cmpd="sng" algn="ctr">
          <a:solidFill>
            <a:srgbClr val="CDCECC">
              <a:hueOff val="0"/>
              <a:satOff val="0"/>
              <a:lumOff val="0"/>
              <a:alphaOff val="0"/>
            </a:srgbClr>
          </a:solidFill>
          <a:prstDash val="solid"/>
        </a:ln>
        <a:effectLst/>
      </dgm:spPr>
      <dgm:t>
        <a:bodyPr/>
        <a:lstStyle/>
        <a:p>
          <a:pPr algn="l"/>
          <a:r>
            <a:rPr lang="fr-FR" sz="1200" b="1" dirty="0" smtClean="0">
              <a:solidFill>
                <a:schemeClr val="tx1">
                  <a:lumMod val="85000"/>
                  <a:lumOff val="15000"/>
                </a:schemeClr>
              </a:solidFill>
              <a:latin typeface="Calibri" panose="020F0502020204030204" pitchFamily="34" charset="0"/>
              <a:ea typeface="+mn-ea"/>
              <a:cs typeface="Calibri" panose="020F0502020204030204" pitchFamily="34" charset="0"/>
            </a:rPr>
            <a:t>Contribuer à accroître notre part de marché dans un </a:t>
          </a:r>
          <a:r>
            <a:rPr lang="fr-FR" sz="1200" b="1" dirty="0" err="1" smtClean="0">
              <a:solidFill>
                <a:schemeClr val="tx1">
                  <a:lumMod val="85000"/>
                  <a:lumOff val="15000"/>
                </a:schemeClr>
              </a:solidFill>
              <a:latin typeface="Calibri" panose="020F0502020204030204" pitchFamily="34" charset="0"/>
              <a:ea typeface="+mn-ea"/>
              <a:cs typeface="Calibri" panose="020F0502020204030204" pitchFamily="34" charset="0"/>
            </a:rPr>
            <a:t>process</a:t>
          </a:r>
          <a:r>
            <a:rPr lang="fr-FR" sz="1200" b="1" dirty="0" smtClean="0">
              <a:solidFill>
                <a:schemeClr val="tx1">
                  <a:lumMod val="85000"/>
                  <a:lumOff val="15000"/>
                </a:schemeClr>
              </a:solidFill>
              <a:latin typeface="Calibri" panose="020F0502020204030204" pitchFamily="34" charset="0"/>
              <a:ea typeface="+mn-ea"/>
              <a:cs typeface="Calibri" panose="020F0502020204030204" pitchFamily="34" charset="0"/>
            </a:rPr>
            <a:t> sécurisé</a:t>
          </a:r>
          <a:endParaRPr lang="fr-FR" sz="1200" b="1" dirty="0">
            <a:solidFill>
              <a:schemeClr val="tx1">
                <a:lumMod val="85000"/>
                <a:lumOff val="15000"/>
              </a:schemeClr>
            </a:solidFill>
            <a:latin typeface="Calibri" panose="020F0502020204030204" pitchFamily="34" charset="0"/>
            <a:ea typeface="+mn-ea"/>
            <a:cs typeface="Calibri" panose="020F0502020204030204" pitchFamily="34" charset="0"/>
          </a:endParaRPr>
        </a:p>
      </dgm:t>
    </dgm:pt>
    <dgm:pt modelId="{E3FBA382-E9A9-4E77-9AE1-2B30944914D7}" type="parTrans" cxnId="{D64CF4B2-F0C1-43C7-9DC4-FFE3041210DE}">
      <dgm:prSet/>
      <dgm:spPr/>
      <dgm:t>
        <a:bodyPr/>
        <a:lstStyle/>
        <a:p>
          <a:endParaRPr lang="fr-FR" sz="2000"/>
        </a:p>
      </dgm:t>
    </dgm:pt>
    <dgm:pt modelId="{29E56A85-6B41-427D-91F0-5DE878E4323E}" type="sibTrans" cxnId="{D64CF4B2-F0C1-43C7-9DC4-FFE3041210DE}">
      <dgm:prSet/>
      <dgm:spPr/>
      <dgm:t>
        <a:bodyPr/>
        <a:lstStyle/>
        <a:p>
          <a:endParaRPr lang="fr-FR" sz="2000"/>
        </a:p>
      </dgm:t>
    </dgm:pt>
    <dgm:pt modelId="{D93B435B-8B07-4BB8-A6E2-32E13C77F3C4}">
      <dgm:prSet phldrT="[Texte]" custT="1"/>
      <dgm:spPr>
        <a:xfrm>
          <a:off x="5196474" y="189533"/>
          <a:ext cx="2885614" cy="1135408"/>
        </a:xfrm>
        <a:prstGeom prst="chevron">
          <a:avLst/>
        </a:prstGeom>
        <a:solidFill>
          <a:srgbClr val="FFDDDD"/>
        </a:solidFill>
        <a:ln w="25400" cap="flat" cmpd="sng" algn="ctr">
          <a:solidFill>
            <a:srgbClr val="CDCECC">
              <a:hueOff val="0"/>
              <a:satOff val="0"/>
              <a:lumOff val="0"/>
              <a:alphaOff val="0"/>
            </a:srgbClr>
          </a:solidFill>
          <a:prstDash val="solid"/>
        </a:ln>
        <a:effectLst/>
      </dgm:spPr>
      <dgm:t>
        <a:bodyPr/>
        <a:lstStyle/>
        <a:p>
          <a:r>
            <a:rPr lang="fr-FR" sz="1200" b="1" dirty="0" smtClean="0">
              <a:solidFill>
                <a:schemeClr val="tx1">
                  <a:lumMod val="85000"/>
                  <a:lumOff val="15000"/>
                </a:schemeClr>
              </a:solidFill>
              <a:latin typeface="Calibri" panose="020F0502020204030204" pitchFamily="34" charset="0"/>
              <a:ea typeface="+mn-ea"/>
              <a:cs typeface="Calibri" panose="020F0502020204030204" pitchFamily="34" charset="0"/>
            </a:rPr>
            <a:t>Faire du réseau Caisse d’Epargne le partenaire des entreprises innovantes en complétant l’offre disponible</a:t>
          </a:r>
          <a:endParaRPr lang="fr-FR" sz="1200" b="1" dirty="0">
            <a:solidFill>
              <a:schemeClr val="tx1">
                <a:lumMod val="85000"/>
                <a:lumOff val="15000"/>
              </a:schemeClr>
            </a:solidFill>
            <a:latin typeface="Calibri" panose="020F0502020204030204" pitchFamily="34" charset="0"/>
            <a:ea typeface="+mn-ea"/>
            <a:cs typeface="Calibri" panose="020F0502020204030204" pitchFamily="34" charset="0"/>
          </a:endParaRPr>
        </a:p>
      </dgm:t>
    </dgm:pt>
    <dgm:pt modelId="{EF3AB898-DE07-4231-899F-52883517CBEE}" type="parTrans" cxnId="{FFF9AC17-349E-4801-96E7-6D3A030AD208}">
      <dgm:prSet/>
      <dgm:spPr/>
      <dgm:t>
        <a:bodyPr/>
        <a:lstStyle/>
        <a:p>
          <a:endParaRPr lang="fr-FR" sz="2000"/>
        </a:p>
      </dgm:t>
    </dgm:pt>
    <dgm:pt modelId="{FED98851-4E71-4FA7-BC72-7DE9CFA391BB}" type="sibTrans" cxnId="{FFF9AC17-349E-4801-96E7-6D3A030AD208}">
      <dgm:prSet/>
      <dgm:spPr/>
      <dgm:t>
        <a:bodyPr/>
        <a:lstStyle/>
        <a:p>
          <a:endParaRPr lang="fr-FR" sz="2000"/>
        </a:p>
      </dgm:t>
    </dgm:pt>
    <dgm:pt modelId="{4D2FCFA1-C481-43E3-939C-D6165F077905}" type="pres">
      <dgm:prSet presAssocID="{DC27E523-2EA4-4199-B621-F3878E964537}" presName="Name0" presStyleCnt="0">
        <dgm:presLayoutVars>
          <dgm:dir/>
          <dgm:animLvl val="lvl"/>
          <dgm:resizeHandles val="exact"/>
        </dgm:presLayoutVars>
      </dgm:prSet>
      <dgm:spPr/>
    </dgm:pt>
    <dgm:pt modelId="{A0D70A22-B07E-4C2F-8494-70C105DE6271}" type="pres">
      <dgm:prSet presAssocID="{4CA98775-44CA-4359-A99C-1A6EFDE4F2BC}" presName="parTxOnly" presStyleLbl="node1" presStyleIdx="0" presStyleCnt="3">
        <dgm:presLayoutVars>
          <dgm:chMax val="0"/>
          <dgm:chPref val="0"/>
          <dgm:bulletEnabled val="1"/>
        </dgm:presLayoutVars>
      </dgm:prSet>
      <dgm:spPr/>
      <dgm:t>
        <a:bodyPr/>
        <a:lstStyle/>
        <a:p>
          <a:endParaRPr lang="fr-FR"/>
        </a:p>
      </dgm:t>
    </dgm:pt>
    <dgm:pt modelId="{346DEDF2-1487-4719-8818-AA73D5F7B5D8}" type="pres">
      <dgm:prSet presAssocID="{803B0047-5F9D-44CF-952E-7B4D822E9B6E}" presName="parTxOnlySpace" presStyleCnt="0"/>
      <dgm:spPr/>
    </dgm:pt>
    <dgm:pt modelId="{622755DD-17A8-4680-8569-CD7D807BC610}" type="pres">
      <dgm:prSet presAssocID="{C04F9706-33CC-450C-8B19-2AF1C702B91D}" presName="parTxOnly" presStyleLbl="node1" presStyleIdx="1" presStyleCnt="3">
        <dgm:presLayoutVars>
          <dgm:chMax val="0"/>
          <dgm:chPref val="0"/>
          <dgm:bulletEnabled val="1"/>
        </dgm:presLayoutVars>
      </dgm:prSet>
      <dgm:spPr/>
      <dgm:t>
        <a:bodyPr/>
        <a:lstStyle/>
        <a:p>
          <a:endParaRPr lang="fr-FR"/>
        </a:p>
      </dgm:t>
    </dgm:pt>
    <dgm:pt modelId="{B6EC1EE4-23AB-4B22-875F-116C774A8305}" type="pres">
      <dgm:prSet presAssocID="{29E56A85-6B41-427D-91F0-5DE878E4323E}" presName="parTxOnlySpace" presStyleCnt="0"/>
      <dgm:spPr/>
    </dgm:pt>
    <dgm:pt modelId="{E7DEA81D-6C26-4901-B324-A5345EF3F78E}" type="pres">
      <dgm:prSet presAssocID="{D93B435B-8B07-4BB8-A6E2-32E13C77F3C4}" presName="parTxOnly" presStyleLbl="node1" presStyleIdx="2" presStyleCnt="3" custScaleY="98368">
        <dgm:presLayoutVars>
          <dgm:chMax val="0"/>
          <dgm:chPref val="0"/>
          <dgm:bulletEnabled val="1"/>
        </dgm:presLayoutVars>
      </dgm:prSet>
      <dgm:spPr/>
      <dgm:t>
        <a:bodyPr/>
        <a:lstStyle/>
        <a:p>
          <a:endParaRPr lang="fr-FR"/>
        </a:p>
      </dgm:t>
    </dgm:pt>
  </dgm:ptLst>
  <dgm:cxnLst>
    <dgm:cxn modelId="{3A251B83-792D-4C72-ADA7-48E5AB26A034}" type="presOf" srcId="{C04F9706-33CC-450C-8B19-2AF1C702B91D}" destId="{622755DD-17A8-4680-8569-CD7D807BC610}" srcOrd="0" destOrd="0" presId="urn:microsoft.com/office/officeart/2005/8/layout/chevron1"/>
    <dgm:cxn modelId="{D64CF4B2-F0C1-43C7-9DC4-FFE3041210DE}" srcId="{DC27E523-2EA4-4199-B621-F3878E964537}" destId="{C04F9706-33CC-450C-8B19-2AF1C702B91D}" srcOrd="1" destOrd="0" parTransId="{E3FBA382-E9A9-4E77-9AE1-2B30944914D7}" sibTransId="{29E56A85-6B41-427D-91F0-5DE878E4323E}"/>
    <dgm:cxn modelId="{FFF9AC17-349E-4801-96E7-6D3A030AD208}" srcId="{DC27E523-2EA4-4199-B621-F3878E964537}" destId="{D93B435B-8B07-4BB8-A6E2-32E13C77F3C4}" srcOrd="2" destOrd="0" parTransId="{EF3AB898-DE07-4231-899F-52883517CBEE}" sibTransId="{FED98851-4E71-4FA7-BC72-7DE9CFA391BB}"/>
    <dgm:cxn modelId="{59014A15-F4EB-4D60-8479-06FEB73210FB}" type="presOf" srcId="{DC27E523-2EA4-4199-B621-F3878E964537}" destId="{4D2FCFA1-C481-43E3-939C-D6165F077905}" srcOrd="0" destOrd="0" presId="urn:microsoft.com/office/officeart/2005/8/layout/chevron1"/>
    <dgm:cxn modelId="{28B6EEC3-F5AD-430D-A713-D11D20FA677C}" srcId="{DC27E523-2EA4-4199-B621-F3878E964537}" destId="{4CA98775-44CA-4359-A99C-1A6EFDE4F2BC}" srcOrd="0" destOrd="0" parTransId="{356F8350-C506-4960-98CD-9BF95A57EBCE}" sibTransId="{803B0047-5F9D-44CF-952E-7B4D822E9B6E}"/>
    <dgm:cxn modelId="{C0664096-B4E5-4441-9935-00CF5AD0055A}" type="presOf" srcId="{4CA98775-44CA-4359-A99C-1A6EFDE4F2BC}" destId="{A0D70A22-B07E-4C2F-8494-70C105DE6271}" srcOrd="0" destOrd="0" presId="urn:microsoft.com/office/officeart/2005/8/layout/chevron1"/>
    <dgm:cxn modelId="{8CC70F5E-E74C-4A7C-9B1B-4700D1ACC6F9}" type="presOf" srcId="{D93B435B-8B07-4BB8-A6E2-32E13C77F3C4}" destId="{E7DEA81D-6C26-4901-B324-A5345EF3F78E}" srcOrd="0" destOrd="0" presId="urn:microsoft.com/office/officeart/2005/8/layout/chevron1"/>
    <dgm:cxn modelId="{30D08E29-F73F-4CD6-A897-88898AF30A83}" type="presParOf" srcId="{4D2FCFA1-C481-43E3-939C-D6165F077905}" destId="{A0D70A22-B07E-4C2F-8494-70C105DE6271}" srcOrd="0" destOrd="0" presId="urn:microsoft.com/office/officeart/2005/8/layout/chevron1"/>
    <dgm:cxn modelId="{073D0F45-9264-44D1-9F2E-EB1A03477D0F}" type="presParOf" srcId="{4D2FCFA1-C481-43E3-939C-D6165F077905}" destId="{346DEDF2-1487-4719-8818-AA73D5F7B5D8}" srcOrd="1" destOrd="0" presId="urn:microsoft.com/office/officeart/2005/8/layout/chevron1"/>
    <dgm:cxn modelId="{7D04B4BC-9EA3-46B0-B385-7201E566B00A}" type="presParOf" srcId="{4D2FCFA1-C481-43E3-939C-D6165F077905}" destId="{622755DD-17A8-4680-8569-CD7D807BC610}" srcOrd="2" destOrd="0" presId="urn:microsoft.com/office/officeart/2005/8/layout/chevron1"/>
    <dgm:cxn modelId="{F887C904-2903-4830-93DB-B0F5694C6629}" type="presParOf" srcId="{4D2FCFA1-C481-43E3-939C-D6165F077905}" destId="{B6EC1EE4-23AB-4B22-875F-116C774A8305}" srcOrd="3" destOrd="0" presId="urn:microsoft.com/office/officeart/2005/8/layout/chevron1"/>
    <dgm:cxn modelId="{995DC942-2811-452A-BCED-8850DD799EBC}" type="presParOf" srcId="{4D2FCFA1-C481-43E3-939C-D6165F077905}" destId="{E7DEA81D-6C26-4901-B324-A5345EF3F78E}" srcOrd="4" destOrd="0" presId="urn:microsoft.com/office/officeart/2005/8/layout/chevron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0D70A22-B07E-4C2F-8494-70C105DE6271}">
      <dsp:nvSpPr>
        <dsp:cNvPr id="0" name=""/>
        <dsp:cNvSpPr/>
      </dsp:nvSpPr>
      <dsp:spPr>
        <a:xfrm>
          <a:off x="2368" y="180115"/>
          <a:ext cx="2885614" cy="1154245"/>
        </a:xfrm>
        <a:prstGeom prst="chevron">
          <a:avLst/>
        </a:prstGeom>
        <a:solidFill>
          <a:srgbClr val="FFDDDD"/>
        </a:solidFill>
        <a:ln w="25400" cap="flat" cmpd="sng" algn="ctr">
          <a:solidFill>
            <a:srgbClr val="CDCECC">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8006" tIns="16002" rIns="16002" bIns="16002" numCol="1" spcCol="1270" anchor="ctr" anchorCtr="0">
          <a:noAutofit/>
        </a:bodyPr>
        <a:lstStyle/>
        <a:p>
          <a:pPr lvl="0" algn="l" defTabSz="533400">
            <a:lnSpc>
              <a:spcPct val="90000"/>
            </a:lnSpc>
            <a:spcBef>
              <a:spcPct val="0"/>
            </a:spcBef>
            <a:spcAft>
              <a:spcPct val="35000"/>
            </a:spcAft>
          </a:pPr>
          <a:r>
            <a:rPr lang="fr-FR" sz="1200" b="1" kern="1200" dirty="0" smtClean="0">
              <a:solidFill>
                <a:schemeClr val="tx1">
                  <a:lumMod val="85000"/>
                  <a:lumOff val="15000"/>
                </a:schemeClr>
              </a:solidFill>
              <a:latin typeface="Calibri" panose="020F0502020204030204" pitchFamily="34" charset="0"/>
              <a:ea typeface="+mn-ea"/>
              <a:cs typeface="Calibri" panose="020F0502020204030204" pitchFamily="34" charset="0"/>
            </a:rPr>
            <a:t>Capter du PNB grâce à de nouvelles relations à potentiel de croissance</a:t>
          </a:r>
          <a:endParaRPr lang="fr-FR" sz="1200" b="1" kern="1200" dirty="0">
            <a:solidFill>
              <a:schemeClr val="tx1">
                <a:lumMod val="85000"/>
                <a:lumOff val="15000"/>
              </a:schemeClr>
            </a:solidFill>
            <a:latin typeface="Calibri" panose="020F0502020204030204" pitchFamily="34" charset="0"/>
            <a:ea typeface="+mn-ea"/>
            <a:cs typeface="Calibri" panose="020F0502020204030204" pitchFamily="34" charset="0"/>
          </a:endParaRPr>
        </a:p>
      </dsp:txBody>
      <dsp:txXfrm>
        <a:off x="579491" y="180115"/>
        <a:ext cx="1731369" cy="1154245"/>
      </dsp:txXfrm>
    </dsp:sp>
    <dsp:sp modelId="{622755DD-17A8-4680-8569-CD7D807BC610}">
      <dsp:nvSpPr>
        <dsp:cNvPr id="0" name=""/>
        <dsp:cNvSpPr/>
      </dsp:nvSpPr>
      <dsp:spPr>
        <a:xfrm>
          <a:off x="2599421" y="180115"/>
          <a:ext cx="2885614" cy="1154245"/>
        </a:xfrm>
        <a:prstGeom prst="chevron">
          <a:avLst/>
        </a:prstGeom>
        <a:solidFill>
          <a:srgbClr val="FFDDDD"/>
        </a:solidFill>
        <a:ln w="25400" cap="flat" cmpd="sng" algn="ctr">
          <a:solidFill>
            <a:srgbClr val="CDCECC">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8006" tIns="16002" rIns="16002" bIns="16002" numCol="1" spcCol="1270" anchor="ctr" anchorCtr="0">
          <a:noAutofit/>
        </a:bodyPr>
        <a:lstStyle/>
        <a:p>
          <a:pPr lvl="0" algn="l" defTabSz="533400">
            <a:lnSpc>
              <a:spcPct val="90000"/>
            </a:lnSpc>
            <a:spcBef>
              <a:spcPct val="0"/>
            </a:spcBef>
            <a:spcAft>
              <a:spcPct val="35000"/>
            </a:spcAft>
          </a:pPr>
          <a:r>
            <a:rPr lang="fr-FR" sz="1200" b="1" kern="1200" dirty="0" smtClean="0">
              <a:solidFill>
                <a:schemeClr val="tx1">
                  <a:lumMod val="85000"/>
                  <a:lumOff val="15000"/>
                </a:schemeClr>
              </a:solidFill>
              <a:latin typeface="Calibri" panose="020F0502020204030204" pitchFamily="34" charset="0"/>
              <a:ea typeface="+mn-ea"/>
              <a:cs typeface="Calibri" panose="020F0502020204030204" pitchFamily="34" charset="0"/>
            </a:rPr>
            <a:t>Contribuer à accroître notre part de marché dans un </a:t>
          </a:r>
          <a:r>
            <a:rPr lang="fr-FR" sz="1200" b="1" kern="1200" dirty="0" err="1" smtClean="0">
              <a:solidFill>
                <a:schemeClr val="tx1">
                  <a:lumMod val="85000"/>
                  <a:lumOff val="15000"/>
                </a:schemeClr>
              </a:solidFill>
              <a:latin typeface="Calibri" panose="020F0502020204030204" pitchFamily="34" charset="0"/>
              <a:ea typeface="+mn-ea"/>
              <a:cs typeface="Calibri" panose="020F0502020204030204" pitchFamily="34" charset="0"/>
            </a:rPr>
            <a:t>process</a:t>
          </a:r>
          <a:r>
            <a:rPr lang="fr-FR" sz="1200" b="1" kern="1200" dirty="0" smtClean="0">
              <a:solidFill>
                <a:schemeClr val="tx1">
                  <a:lumMod val="85000"/>
                  <a:lumOff val="15000"/>
                </a:schemeClr>
              </a:solidFill>
              <a:latin typeface="Calibri" panose="020F0502020204030204" pitchFamily="34" charset="0"/>
              <a:ea typeface="+mn-ea"/>
              <a:cs typeface="Calibri" panose="020F0502020204030204" pitchFamily="34" charset="0"/>
            </a:rPr>
            <a:t> sécurisé</a:t>
          </a:r>
          <a:endParaRPr lang="fr-FR" sz="1200" b="1" kern="1200" dirty="0">
            <a:solidFill>
              <a:schemeClr val="tx1">
                <a:lumMod val="85000"/>
                <a:lumOff val="15000"/>
              </a:schemeClr>
            </a:solidFill>
            <a:latin typeface="Calibri" panose="020F0502020204030204" pitchFamily="34" charset="0"/>
            <a:ea typeface="+mn-ea"/>
            <a:cs typeface="Calibri" panose="020F0502020204030204" pitchFamily="34" charset="0"/>
          </a:endParaRPr>
        </a:p>
      </dsp:txBody>
      <dsp:txXfrm>
        <a:off x="3176544" y="180115"/>
        <a:ext cx="1731369" cy="1154245"/>
      </dsp:txXfrm>
    </dsp:sp>
    <dsp:sp modelId="{E7DEA81D-6C26-4901-B324-A5345EF3F78E}">
      <dsp:nvSpPr>
        <dsp:cNvPr id="0" name=""/>
        <dsp:cNvSpPr/>
      </dsp:nvSpPr>
      <dsp:spPr>
        <a:xfrm>
          <a:off x="5196474" y="189533"/>
          <a:ext cx="2885614" cy="1135408"/>
        </a:xfrm>
        <a:prstGeom prst="chevron">
          <a:avLst/>
        </a:prstGeom>
        <a:solidFill>
          <a:srgbClr val="FFDDDD"/>
        </a:solidFill>
        <a:ln w="25400" cap="flat" cmpd="sng" algn="ctr">
          <a:solidFill>
            <a:srgbClr val="CDCECC">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8006" tIns="16002" rIns="16002" bIns="16002" numCol="1" spcCol="1270" anchor="ctr" anchorCtr="0">
          <a:noAutofit/>
        </a:bodyPr>
        <a:lstStyle/>
        <a:p>
          <a:pPr lvl="0" algn="ctr" defTabSz="533400">
            <a:lnSpc>
              <a:spcPct val="90000"/>
            </a:lnSpc>
            <a:spcBef>
              <a:spcPct val="0"/>
            </a:spcBef>
            <a:spcAft>
              <a:spcPct val="35000"/>
            </a:spcAft>
          </a:pPr>
          <a:r>
            <a:rPr lang="fr-FR" sz="1200" b="1" kern="1200" dirty="0" smtClean="0">
              <a:solidFill>
                <a:schemeClr val="tx1">
                  <a:lumMod val="85000"/>
                  <a:lumOff val="15000"/>
                </a:schemeClr>
              </a:solidFill>
              <a:latin typeface="Calibri" panose="020F0502020204030204" pitchFamily="34" charset="0"/>
              <a:ea typeface="+mn-ea"/>
              <a:cs typeface="Calibri" panose="020F0502020204030204" pitchFamily="34" charset="0"/>
            </a:rPr>
            <a:t>Faire du réseau Caisse d’Epargne le partenaire des entreprises innovantes en complétant l’offre disponible</a:t>
          </a:r>
          <a:endParaRPr lang="fr-FR" sz="1200" b="1" kern="1200" dirty="0">
            <a:solidFill>
              <a:schemeClr val="tx1">
                <a:lumMod val="85000"/>
                <a:lumOff val="15000"/>
              </a:schemeClr>
            </a:solidFill>
            <a:latin typeface="Calibri" panose="020F0502020204030204" pitchFamily="34" charset="0"/>
            <a:ea typeface="+mn-ea"/>
            <a:cs typeface="Calibri" panose="020F0502020204030204" pitchFamily="34" charset="0"/>
          </a:endParaRPr>
        </a:p>
      </dsp:txBody>
      <dsp:txXfrm>
        <a:off x="5764178" y="189533"/>
        <a:ext cx="1750206" cy="1135408"/>
      </dsp:txXfrm>
    </dsp:sp>
  </dsp:spTree>
</dsp:drawing>
</file>

<file path=ppt/diagrams/layout1.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vmlDrawing1.vml.rels><?xml version="1.0" encoding="UTF-8" standalone="yes"?>
<Relationships xmlns="http://schemas.openxmlformats.org/package/2006/relationships"><Relationship Id="rId1" Type="http://schemas.openxmlformats.org/officeDocument/2006/relationships/image" Target="../media/image31.w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36.w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45659" cy="49534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sz="quarter" idx="1"/>
          </p:nvPr>
        </p:nvSpPr>
        <p:spPr>
          <a:xfrm>
            <a:off x="3850443" y="0"/>
            <a:ext cx="2945659" cy="495348"/>
          </a:xfrm>
          <a:prstGeom prst="rect">
            <a:avLst/>
          </a:prstGeom>
        </p:spPr>
        <p:txBody>
          <a:bodyPr vert="horz" lIns="91440" tIns="45720" rIns="91440" bIns="45720" rtlCol="0"/>
          <a:lstStyle>
            <a:lvl1pPr algn="r">
              <a:defRPr sz="1200"/>
            </a:lvl1pPr>
          </a:lstStyle>
          <a:p>
            <a:fld id="{F77A0AB4-7775-4FC7-B8A1-46CFA9F0F0E9}" type="datetimeFigureOut">
              <a:rPr lang="fr-FR" smtClean="0"/>
              <a:t>23/01/2017</a:t>
            </a:fld>
            <a:endParaRPr lang="fr-FR"/>
          </a:p>
        </p:txBody>
      </p:sp>
      <p:sp>
        <p:nvSpPr>
          <p:cNvPr id="4" name="Espace réservé du pied de page 3"/>
          <p:cNvSpPr>
            <a:spLocks noGrp="1"/>
          </p:cNvSpPr>
          <p:nvPr>
            <p:ph type="ftr" sz="quarter" idx="2"/>
          </p:nvPr>
        </p:nvSpPr>
        <p:spPr>
          <a:xfrm>
            <a:off x="0" y="9377329"/>
            <a:ext cx="2945659" cy="495347"/>
          </a:xfrm>
          <a:prstGeom prst="rect">
            <a:avLst/>
          </a:prstGeom>
        </p:spPr>
        <p:txBody>
          <a:bodyPr vert="horz" lIns="91440" tIns="45720" rIns="91440" bIns="45720" rtlCol="0" anchor="b"/>
          <a:lstStyle>
            <a:lvl1pPr algn="l">
              <a:defRPr sz="1200"/>
            </a:lvl1pPr>
          </a:lstStyle>
          <a:p>
            <a:endParaRPr lang="fr-FR"/>
          </a:p>
        </p:txBody>
      </p:sp>
      <p:sp>
        <p:nvSpPr>
          <p:cNvPr id="5" name="Espace réservé du numéro de diapositive 4"/>
          <p:cNvSpPr>
            <a:spLocks noGrp="1"/>
          </p:cNvSpPr>
          <p:nvPr>
            <p:ph type="sldNum" sz="quarter" idx="3"/>
          </p:nvPr>
        </p:nvSpPr>
        <p:spPr>
          <a:xfrm>
            <a:off x="3850443" y="9377329"/>
            <a:ext cx="2945659" cy="495347"/>
          </a:xfrm>
          <a:prstGeom prst="rect">
            <a:avLst/>
          </a:prstGeom>
        </p:spPr>
        <p:txBody>
          <a:bodyPr vert="horz" lIns="91440" tIns="45720" rIns="91440" bIns="45720" rtlCol="0" anchor="b"/>
          <a:lstStyle>
            <a:lvl1pPr algn="r">
              <a:defRPr sz="1200"/>
            </a:lvl1pPr>
          </a:lstStyle>
          <a:p>
            <a:fld id="{964C3968-A1B5-4F38-B712-C964C7D4F433}" type="slidenum">
              <a:rPr lang="fr-FR" smtClean="0"/>
              <a:t>‹N°›</a:t>
            </a:fld>
            <a:endParaRPr lang="fr-FR"/>
          </a:p>
        </p:txBody>
      </p:sp>
    </p:spTree>
    <p:extLst>
      <p:ext uri="{BB962C8B-B14F-4D97-AF65-F5344CB8AC3E}">
        <p14:creationId xmlns:p14="http://schemas.microsoft.com/office/powerpoint/2010/main" val="345897035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45659" cy="49534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50443" y="0"/>
            <a:ext cx="2945659" cy="495348"/>
          </a:xfrm>
          <a:prstGeom prst="rect">
            <a:avLst/>
          </a:prstGeom>
        </p:spPr>
        <p:txBody>
          <a:bodyPr vert="horz" lIns="91440" tIns="45720" rIns="91440" bIns="45720" rtlCol="0"/>
          <a:lstStyle>
            <a:lvl1pPr algn="r">
              <a:defRPr sz="1200"/>
            </a:lvl1pPr>
          </a:lstStyle>
          <a:p>
            <a:fld id="{11D46B69-4552-46CB-8059-651E9FE79FD0}" type="datetimeFigureOut">
              <a:rPr lang="fr-FR" smtClean="0"/>
              <a:t>23/01/2017</a:t>
            </a:fld>
            <a:endParaRPr lang="fr-FR"/>
          </a:p>
        </p:txBody>
      </p:sp>
      <p:sp>
        <p:nvSpPr>
          <p:cNvPr id="4" name="Espace réservé de l'image des diapositives 3"/>
          <p:cNvSpPr>
            <a:spLocks noGrp="1" noRot="1" noChangeAspect="1"/>
          </p:cNvSpPr>
          <p:nvPr>
            <p:ph type="sldImg" idx="2"/>
          </p:nvPr>
        </p:nvSpPr>
        <p:spPr>
          <a:xfrm>
            <a:off x="1177925" y="1235075"/>
            <a:ext cx="4441825" cy="3330575"/>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notes 4"/>
          <p:cNvSpPr>
            <a:spLocks noGrp="1"/>
          </p:cNvSpPr>
          <p:nvPr>
            <p:ph type="body" sz="quarter" idx="3"/>
          </p:nvPr>
        </p:nvSpPr>
        <p:spPr>
          <a:xfrm>
            <a:off x="679768" y="4751230"/>
            <a:ext cx="5438140" cy="3887361"/>
          </a:xfrm>
          <a:prstGeom prst="rect">
            <a:avLst/>
          </a:prstGeom>
        </p:spPr>
        <p:txBody>
          <a:bodyPr vert="horz" lIns="91440" tIns="45720" rIns="91440" bIns="45720" rtlCol="0"/>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6" name="Espace réservé du pied de page 5"/>
          <p:cNvSpPr>
            <a:spLocks noGrp="1"/>
          </p:cNvSpPr>
          <p:nvPr>
            <p:ph type="ftr" sz="quarter" idx="4"/>
          </p:nvPr>
        </p:nvSpPr>
        <p:spPr>
          <a:xfrm>
            <a:off x="0" y="9377329"/>
            <a:ext cx="2945659" cy="495347"/>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50443" y="9377329"/>
            <a:ext cx="2945659" cy="495347"/>
          </a:xfrm>
          <a:prstGeom prst="rect">
            <a:avLst/>
          </a:prstGeom>
        </p:spPr>
        <p:txBody>
          <a:bodyPr vert="horz" lIns="91440" tIns="45720" rIns="91440" bIns="45720" rtlCol="0" anchor="b"/>
          <a:lstStyle>
            <a:lvl1pPr algn="r">
              <a:defRPr sz="1200"/>
            </a:lvl1pPr>
          </a:lstStyle>
          <a:p>
            <a:fld id="{5E6C0AB7-84EE-46A7-ACC8-EBAB79331247}" type="slidenum">
              <a:rPr lang="fr-FR" smtClean="0"/>
              <a:t>‹N°›</a:t>
            </a:fld>
            <a:endParaRPr lang="fr-FR"/>
          </a:p>
        </p:txBody>
      </p:sp>
    </p:spTree>
    <p:extLst>
      <p:ext uri="{BB962C8B-B14F-4D97-AF65-F5344CB8AC3E}">
        <p14:creationId xmlns:p14="http://schemas.microsoft.com/office/powerpoint/2010/main" val="95618732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g"/><Relationship Id="rId1" Type="http://schemas.openxmlformats.org/officeDocument/2006/relationships/slideMaster" Target="../slideMasters/slideMaster1.xml"/><Relationship Id="rId5" Type="http://schemas.openxmlformats.org/officeDocument/2006/relationships/image" Target="../media/image1.jpeg"/><Relationship Id="rId4" Type="http://schemas.openxmlformats.org/officeDocument/2006/relationships/image" Target="../media/image4.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5.jpg"/><Relationship Id="rId1" Type="http://schemas.openxmlformats.org/officeDocument/2006/relationships/slideMaster" Target="../slideMasters/slideMaster1.xml"/><Relationship Id="rId5" Type="http://schemas.openxmlformats.org/officeDocument/2006/relationships/image" Target="../media/image1.jpeg"/><Relationship Id="rId4" Type="http://schemas.openxmlformats.org/officeDocument/2006/relationships/image" Target="../media/image4.pn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6.jpg"/><Relationship Id="rId1" Type="http://schemas.openxmlformats.org/officeDocument/2006/relationships/slideMaster" Target="../slideMasters/slideMaster1.xml"/><Relationship Id="rId5" Type="http://schemas.openxmlformats.org/officeDocument/2006/relationships/image" Target="../media/image1.jpeg"/><Relationship Id="rId4" Type="http://schemas.openxmlformats.org/officeDocument/2006/relationships/image" Target="../media/image4.pn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7.jpg"/><Relationship Id="rId1" Type="http://schemas.openxmlformats.org/officeDocument/2006/relationships/slideMaster" Target="../slideMasters/slideMaster1.xml"/><Relationship Id="rId5" Type="http://schemas.openxmlformats.org/officeDocument/2006/relationships/image" Target="../media/image1.jpeg"/><Relationship Id="rId4" Type="http://schemas.openxmlformats.org/officeDocument/2006/relationships/image" Target="../media/image4.pn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8.jpg"/><Relationship Id="rId1" Type="http://schemas.openxmlformats.org/officeDocument/2006/relationships/slideMaster" Target="../slideMasters/slideMaster1.xml"/><Relationship Id="rId5" Type="http://schemas.openxmlformats.org/officeDocument/2006/relationships/image" Target="../media/image1.jpeg"/><Relationship Id="rId4" Type="http://schemas.openxmlformats.org/officeDocument/2006/relationships/image" Target="../media/image4.pn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9.jpg"/><Relationship Id="rId1" Type="http://schemas.openxmlformats.org/officeDocument/2006/relationships/slideMaster" Target="../slideMasters/slideMaster1.xml"/><Relationship Id="rId5" Type="http://schemas.openxmlformats.org/officeDocument/2006/relationships/image" Target="../media/image1.jpeg"/><Relationship Id="rId4" Type="http://schemas.openxmlformats.org/officeDocument/2006/relationships/image" Target="../media/image4.png"/></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10.jpeg"/><Relationship Id="rId1" Type="http://schemas.openxmlformats.org/officeDocument/2006/relationships/slideMaster" Target="../slideMasters/slideMaster1.xml"/><Relationship Id="rId5" Type="http://schemas.openxmlformats.org/officeDocument/2006/relationships/image" Target="../media/image1.jpeg"/><Relationship Id="rId4" Type="http://schemas.openxmlformats.org/officeDocument/2006/relationships/image" Target="../media/image4.png"/></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chart" Target="../charts/chart1.xml"/><Relationship Id="rId1" Type="http://schemas.openxmlformats.org/officeDocument/2006/relationships/slideMaster" Target="../slideMasters/slideMaster1.xml"/><Relationship Id="rId5" Type="http://schemas.openxmlformats.org/officeDocument/2006/relationships/chart" Target="../charts/chart4.xml"/><Relationship Id="rId4" Type="http://schemas.openxmlformats.org/officeDocument/2006/relationships/chart" Target="../charts/chart3.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11.jpg"/><Relationship Id="rId1" Type="http://schemas.openxmlformats.org/officeDocument/2006/relationships/slideMaster" Target="../slideMasters/slideMaster1.xml"/><Relationship Id="rId5" Type="http://schemas.openxmlformats.org/officeDocument/2006/relationships/image" Target="../media/image1.jpeg"/><Relationship Id="rId4" Type="http://schemas.openxmlformats.org/officeDocument/2006/relationships/image" Target="../media/image4.png"/></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2.emf"/><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chart" Target="../charts/chart6.xml"/><Relationship Id="rId2" Type="http://schemas.openxmlformats.org/officeDocument/2006/relationships/chart" Target="../charts/chart5.xml"/><Relationship Id="rId1" Type="http://schemas.openxmlformats.org/officeDocument/2006/relationships/slideMaster" Target="../slideMasters/slideMaster1.xml"/><Relationship Id="rId6" Type="http://schemas.openxmlformats.org/officeDocument/2006/relationships/image" Target="../media/image12.emf"/><Relationship Id="rId5" Type="http://schemas.openxmlformats.org/officeDocument/2006/relationships/chart" Target="../charts/chart8.xml"/><Relationship Id="rId4" Type="http://schemas.openxmlformats.org/officeDocument/2006/relationships/chart" Target="../charts/chart7.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2.emf"/><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13.jpg"/><Relationship Id="rId1" Type="http://schemas.openxmlformats.org/officeDocument/2006/relationships/slideMaster" Target="../slideMasters/slideMaster1.xml"/><Relationship Id="rId5" Type="http://schemas.openxmlformats.org/officeDocument/2006/relationships/image" Target="../media/image1.jpeg"/><Relationship Id="rId4" Type="http://schemas.openxmlformats.org/officeDocument/2006/relationships/image" Target="../media/image4.png"/></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14.jpg"/><Relationship Id="rId1" Type="http://schemas.openxmlformats.org/officeDocument/2006/relationships/slideMaster" Target="../slideMasters/slideMaster1.xml"/><Relationship Id="rId5" Type="http://schemas.openxmlformats.org/officeDocument/2006/relationships/image" Target="../media/image1.jpeg"/><Relationship Id="rId4" Type="http://schemas.openxmlformats.org/officeDocument/2006/relationships/image" Target="../media/image4.png"/></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15.jpg"/><Relationship Id="rId1" Type="http://schemas.openxmlformats.org/officeDocument/2006/relationships/slideMaster" Target="../slideMasters/slideMaster1.xml"/><Relationship Id="rId5" Type="http://schemas.openxmlformats.org/officeDocument/2006/relationships/image" Target="../media/image1.jpeg"/><Relationship Id="rId4" Type="http://schemas.openxmlformats.org/officeDocument/2006/relationships/image" Target="../media/image4.png"/></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16.emf"/><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16.emf"/><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6.emf"/><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3" Type="http://schemas.openxmlformats.org/officeDocument/2006/relationships/chart" Target="../charts/chart9.xml"/><Relationship Id="rId2" Type="http://schemas.openxmlformats.org/officeDocument/2006/relationships/image" Target="../media/image16.emf"/><Relationship Id="rId1" Type="http://schemas.openxmlformats.org/officeDocument/2006/relationships/slideMaster" Target="../slideMasters/slideMaster1.xml"/><Relationship Id="rId6" Type="http://schemas.openxmlformats.org/officeDocument/2006/relationships/chart" Target="../charts/chart12.xml"/><Relationship Id="rId5" Type="http://schemas.openxmlformats.org/officeDocument/2006/relationships/chart" Target="../charts/chart11.xml"/><Relationship Id="rId4" Type="http://schemas.openxmlformats.org/officeDocument/2006/relationships/chart" Target="../charts/chart10.xm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emf"/><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3" Type="http://schemas.openxmlformats.org/officeDocument/2006/relationships/chart" Target="../charts/chart13.xml"/><Relationship Id="rId2" Type="http://schemas.openxmlformats.org/officeDocument/2006/relationships/image" Target="../media/image17.png"/><Relationship Id="rId1" Type="http://schemas.openxmlformats.org/officeDocument/2006/relationships/slideMaster" Target="../slideMasters/slideMaster1.xml"/><Relationship Id="rId6" Type="http://schemas.openxmlformats.org/officeDocument/2006/relationships/chart" Target="../charts/chart16.xml"/><Relationship Id="rId5" Type="http://schemas.openxmlformats.org/officeDocument/2006/relationships/chart" Target="../charts/chart15.xml"/><Relationship Id="rId4" Type="http://schemas.openxmlformats.org/officeDocument/2006/relationships/chart" Target="../charts/chart14.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3" Type="http://schemas.openxmlformats.org/officeDocument/2006/relationships/chart" Target="../charts/chart17.xml"/><Relationship Id="rId2" Type="http://schemas.openxmlformats.org/officeDocument/2006/relationships/image" Target="../media/image18.png"/><Relationship Id="rId1" Type="http://schemas.openxmlformats.org/officeDocument/2006/relationships/slideMaster" Target="../slideMasters/slideMaster1.xml"/><Relationship Id="rId6" Type="http://schemas.openxmlformats.org/officeDocument/2006/relationships/chart" Target="../charts/chart20.xml"/><Relationship Id="rId5" Type="http://schemas.openxmlformats.org/officeDocument/2006/relationships/chart" Target="../charts/chart19.xml"/><Relationship Id="rId4" Type="http://schemas.openxmlformats.org/officeDocument/2006/relationships/chart" Target="../charts/chart18.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3" Type="http://schemas.openxmlformats.org/officeDocument/2006/relationships/chart" Target="../charts/chart21.xml"/><Relationship Id="rId2" Type="http://schemas.openxmlformats.org/officeDocument/2006/relationships/image" Target="../media/image19.png"/><Relationship Id="rId1" Type="http://schemas.openxmlformats.org/officeDocument/2006/relationships/slideMaster" Target="../slideMasters/slideMaster1.xml"/><Relationship Id="rId6" Type="http://schemas.openxmlformats.org/officeDocument/2006/relationships/chart" Target="../charts/chart24.xml"/><Relationship Id="rId5" Type="http://schemas.openxmlformats.org/officeDocument/2006/relationships/chart" Target="../charts/chart23.xml"/><Relationship Id="rId4" Type="http://schemas.openxmlformats.org/officeDocument/2006/relationships/chart" Target="../charts/chart22.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0.jpeg"/><Relationship Id="rId1" Type="http://schemas.openxmlformats.org/officeDocument/2006/relationships/slideMaster" Target="../slideMasters/slideMaster1.xml"/><Relationship Id="rId5" Type="http://schemas.openxmlformats.org/officeDocument/2006/relationships/image" Target="../media/image1.jpeg"/><Relationship Id="rId4" Type="http://schemas.openxmlformats.org/officeDocument/2006/relationships/image" Target="../media/image4.png"/></Relationships>
</file>

<file path=ppt/slideLayouts/_rels/slideLayout40.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1.jpg"/><Relationship Id="rId1" Type="http://schemas.openxmlformats.org/officeDocument/2006/relationships/slideMaster" Target="../slideMasters/slideMaster1.xml"/><Relationship Id="rId5" Type="http://schemas.openxmlformats.org/officeDocument/2006/relationships/image" Target="../media/image1.jpeg"/><Relationship Id="rId4" Type="http://schemas.openxmlformats.org/officeDocument/2006/relationships/image" Target="../media/image4.png"/></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3" Type="http://schemas.openxmlformats.org/officeDocument/2006/relationships/chart" Target="../charts/chart25.xml"/><Relationship Id="rId2" Type="http://schemas.openxmlformats.org/officeDocument/2006/relationships/image" Target="../media/image22.jpeg"/><Relationship Id="rId1" Type="http://schemas.openxmlformats.org/officeDocument/2006/relationships/slideMaster" Target="../slideMasters/slideMaster1.xml"/><Relationship Id="rId6" Type="http://schemas.openxmlformats.org/officeDocument/2006/relationships/chart" Target="../charts/chart28.xml"/><Relationship Id="rId5" Type="http://schemas.openxmlformats.org/officeDocument/2006/relationships/chart" Target="../charts/chart27.xml"/><Relationship Id="rId4" Type="http://schemas.openxmlformats.org/officeDocument/2006/relationships/chart" Target="../charts/chart26.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7.xml.rels><?xml version="1.0" encoding="UTF-8" standalone="yes"?>
<Relationships xmlns="http://schemas.openxmlformats.org/package/2006/relationships"><Relationship Id="rId3" Type="http://schemas.openxmlformats.org/officeDocument/2006/relationships/chart" Target="../charts/chart30.xml"/><Relationship Id="rId2" Type="http://schemas.openxmlformats.org/officeDocument/2006/relationships/chart" Target="../charts/chart29.xml"/><Relationship Id="rId1" Type="http://schemas.openxmlformats.org/officeDocument/2006/relationships/slideMaster" Target="../slideMasters/slideMaster1.xml"/><Relationship Id="rId5" Type="http://schemas.openxmlformats.org/officeDocument/2006/relationships/chart" Target="../charts/chart32.xml"/><Relationship Id="rId4" Type="http://schemas.openxmlformats.org/officeDocument/2006/relationships/chart" Target="../charts/chart31.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2.xml.rels><?xml version="1.0" encoding="UTF-8" standalone="yes"?>
<Relationships xmlns="http://schemas.openxmlformats.org/package/2006/relationships"><Relationship Id="rId3" Type="http://schemas.openxmlformats.org/officeDocument/2006/relationships/chart" Target="../charts/chart34.xml"/><Relationship Id="rId2" Type="http://schemas.openxmlformats.org/officeDocument/2006/relationships/chart" Target="../charts/chart33.xml"/><Relationship Id="rId1" Type="http://schemas.openxmlformats.org/officeDocument/2006/relationships/slideMaster" Target="../slideMasters/slideMaster1.xml"/><Relationship Id="rId5" Type="http://schemas.openxmlformats.org/officeDocument/2006/relationships/chart" Target="../charts/chart36.xml"/><Relationship Id="rId4" Type="http://schemas.openxmlformats.org/officeDocument/2006/relationships/chart" Target="../charts/chart3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7.xml.rels><?xml version="1.0" encoding="UTF-8" standalone="yes"?>
<Relationships xmlns="http://schemas.openxmlformats.org/package/2006/relationships"><Relationship Id="rId3" Type="http://schemas.openxmlformats.org/officeDocument/2006/relationships/chart" Target="../charts/chart38.xml"/><Relationship Id="rId2" Type="http://schemas.openxmlformats.org/officeDocument/2006/relationships/chart" Target="../charts/chart37.xml"/><Relationship Id="rId1" Type="http://schemas.openxmlformats.org/officeDocument/2006/relationships/slideMaster" Target="../slideMasters/slideMaster1.xml"/><Relationship Id="rId5" Type="http://schemas.openxmlformats.org/officeDocument/2006/relationships/chart" Target="../charts/chart40.xml"/><Relationship Id="rId4" Type="http://schemas.openxmlformats.org/officeDocument/2006/relationships/chart" Target="../charts/chart39.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2.xml.rels><?xml version="1.0" encoding="UTF-8" standalone="yes"?>
<Relationships xmlns="http://schemas.openxmlformats.org/package/2006/relationships"><Relationship Id="rId3" Type="http://schemas.openxmlformats.org/officeDocument/2006/relationships/chart" Target="../charts/chart42.xml"/><Relationship Id="rId2" Type="http://schemas.openxmlformats.org/officeDocument/2006/relationships/chart" Target="../charts/chart41.xml"/><Relationship Id="rId1" Type="http://schemas.openxmlformats.org/officeDocument/2006/relationships/slideMaster" Target="../slideMasters/slideMaster1.xml"/><Relationship Id="rId5" Type="http://schemas.openxmlformats.org/officeDocument/2006/relationships/chart" Target="../charts/chart44.xml"/><Relationship Id="rId4" Type="http://schemas.openxmlformats.org/officeDocument/2006/relationships/chart" Target="../charts/chart43.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7.xml.rels><?xml version="1.0" encoding="UTF-8" standalone="yes"?>
<Relationships xmlns="http://schemas.openxmlformats.org/package/2006/relationships"><Relationship Id="rId3" Type="http://schemas.openxmlformats.org/officeDocument/2006/relationships/chart" Target="../charts/chart46.xml"/><Relationship Id="rId2" Type="http://schemas.openxmlformats.org/officeDocument/2006/relationships/chart" Target="../charts/chart45.xml"/><Relationship Id="rId1" Type="http://schemas.openxmlformats.org/officeDocument/2006/relationships/slideMaster" Target="../slideMasters/slideMaster1.xml"/><Relationship Id="rId5" Type="http://schemas.openxmlformats.org/officeDocument/2006/relationships/chart" Target="../charts/chart48.xml"/><Relationship Id="rId4" Type="http://schemas.openxmlformats.org/officeDocument/2006/relationships/chart" Target="../charts/chart47.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2.xml.rels><?xml version="1.0" encoding="UTF-8" standalone="yes"?>
<Relationships xmlns="http://schemas.openxmlformats.org/package/2006/relationships"><Relationship Id="rId3" Type="http://schemas.openxmlformats.org/officeDocument/2006/relationships/chart" Target="../charts/chart50.xml"/><Relationship Id="rId2" Type="http://schemas.openxmlformats.org/officeDocument/2006/relationships/chart" Target="../charts/chart49.xml"/><Relationship Id="rId1" Type="http://schemas.openxmlformats.org/officeDocument/2006/relationships/slideMaster" Target="../slideMasters/slideMaster1.xml"/><Relationship Id="rId5" Type="http://schemas.openxmlformats.org/officeDocument/2006/relationships/chart" Target="../charts/chart52.xml"/><Relationship Id="rId4" Type="http://schemas.openxmlformats.org/officeDocument/2006/relationships/chart" Target="../charts/chart51.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5.xml.rels><?xml version="1.0" encoding="UTF-8" standalone="yes"?>
<Relationships xmlns="http://schemas.openxmlformats.org/package/2006/relationships"><Relationship Id="rId2" Type="http://schemas.openxmlformats.org/officeDocument/2006/relationships/image" Target="../media/image23.jp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re présentation 1">
    <p:spTree>
      <p:nvGrpSpPr>
        <p:cNvPr id="1" name=""/>
        <p:cNvGrpSpPr/>
        <p:nvPr/>
      </p:nvGrpSpPr>
      <p:grpSpPr>
        <a:xfrm>
          <a:off x="0" y="0"/>
          <a:ext cx="0" cy="0"/>
          <a:chOff x="0" y="0"/>
          <a:chExt cx="0" cy="0"/>
        </a:xfrm>
      </p:grpSpPr>
      <p:pic>
        <p:nvPicPr>
          <p:cNvPr id="2" name="Image 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88093" y="285155"/>
            <a:ext cx="8643960" cy="5559552"/>
          </a:xfrm>
          <a:prstGeom prst="rect">
            <a:avLst/>
          </a:prstGeom>
        </p:spPr>
      </p:pic>
      <p:sp>
        <p:nvSpPr>
          <p:cNvPr id="15" name="Rectangle 14"/>
          <p:cNvSpPr/>
          <p:nvPr userDrawn="1"/>
        </p:nvSpPr>
        <p:spPr>
          <a:xfrm>
            <a:off x="-4" y="5839576"/>
            <a:ext cx="9144000" cy="10106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2" name="Rectangle 11"/>
          <p:cNvSpPr/>
          <p:nvPr userDrawn="1"/>
        </p:nvSpPr>
        <p:spPr>
          <a:xfrm>
            <a:off x="-1" y="0"/>
            <a:ext cx="275771"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4" name="Picture 4" descr="D:\Profiles\Lamberta\AppData\Local\Temp\7zEA25C.tmp\Bloc_sign_CE_CMJN.jpg"/>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0" y="3234"/>
            <a:ext cx="2334382" cy="2446008"/>
          </a:xfrm>
          <a:prstGeom prst="rect">
            <a:avLst/>
          </a:prstGeom>
          <a:noFill/>
          <a:extLst>
            <a:ext uri="{909E8E84-426E-40DD-AFC4-6F175D3DCCD1}">
              <a14:hiddenFill xmlns:a14="http://schemas.microsoft.com/office/drawing/2010/main">
                <a:solidFill>
                  <a:srgbClr val="FFFFFF"/>
                </a:solidFill>
              </a14:hiddenFill>
            </a:ext>
          </a:extLst>
        </p:spPr>
      </p:pic>
      <p:sp>
        <p:nvSpPr>
          <p:cNvPr id="8" name="ZoneTexte 7"/>
          <p:cNvSpPr txBox="1"/>
          <p:nvPr userDrawn="1"/>
        </p:nvSpPr>
        <p:spPr>
          <a:xfrm>
            <a:off x="259645" y="6278080"/>
            <a:ext cx="1098100" cy="261610"/>
          </a:xfrm>
          <a:prstGeom prst="rect">
            <a:avLst/>
          </a:prstGeom>
          <a:noFill/>
        </p:spPr>
        <p:txBody>
          <a:bodyPr wrap="square" rtlCol="0">
            <a:spAutoFit/>
          </a:bodyPr>
          <a:lstStyle/>
          <a:p>
            <a:pPr algn="l"/>
            <a:r>
              <a:rPr lang="fr-FR" sz="1100" dirty="0" smtClean="0">
                <a:latin typeface="Arial Narrow" panose="020B0606020202030204" pitchFamily="34" charset="0"/>
              </a:rPr>
              <a:t>CONTACTS :</a:t>
            </a:r>
            <a:endParaRPr lang="fr-FR" sz="1100" dirty="0">
              <a:latin typeface="Arial Narrow" panose="020B0606020202030204" pitchFamily="34" charset="0"/>
            </a:endParaRPr>
          </a:p>
        </p:txBody>
      </p:sp>
      <p:pic>
        <p:nvPicPr>
          <p:cNvPr id="10" name="Picture 2"/>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348657" y="5438584"/>
            <a:ext cx="1825289" cy="3042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3" name="Espace réservé du texte 22"/>
          <p:cNvSpPr>
            <a:spLocks noGrp="1"/>
          </p:cNvSpPr>
          <p:nvPr>
            <p:ph type="body" sz="quarter" idx="14" hasCustomPrompt="1"/>
          </p:nvPr>
        </p:nvSpPr>
        <p:spPr>
          <a:xfrm>
            <a:off x="275772" y="4537936"/>
            <a:ext cx="8592357" cy="421940"/>
          </a:xfrm>
          <a:prstGeom prst="rect">
            <a:avLst/>
          </a:prstGeom>
        </p:spPr>
        <p:txBody>
          <a:bodyPr/>
          <a:lstStyle>
            <a:lvl1pPr marL="0" indent="0" algn="ctr">
              <a:buNone/>
              <a:defRPr sz="1600" b="1">
                <a:solidFill>
                  <a:schemeClr val="bg1"/>
                </a:solidFill>
                <a:effectLst>
                  <a:outerShdw blurRad="38100" dist="38100" dir="2700000" algn="tl">
                    <a:srgbClr val="000000">
                      <a:alpha val="43137"/>
                    </a:srgbClr>
                  </a:outerShdw>
                </a:effectLst>
              </a:defRPr>
            </a:lvl1pPr>
          </a:lstStyle>
          <a:p>
            <a:pPr lvl="0"/>
            <a:r>
              <a:rPr lang="fr-FR" dirty="0" smtClean="0"/>
              <a:t>xx/xx/xx</a:t>
            </a:r>
            <a:endParaRPr lang="fr-FR" dirty="0"/>
          </a:p>
        </p:txBody>
      </p:sp>
      <p:sp>
        <p:nvSpPr>
          <p:cNvPr id="14" name="Rectangle 13"/>
          <p:cNvSpPr/>
          <p:nvPr userDrawn="1"/>
        </p:nvSpPr>
        <p:spPr>
          <a:xfrm>
            <a:off x="8868229" y="-111"/>
            <a:ext cx="275771"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6" name="Rectangle 15"/>
          <p:cNvSpPr/>
          <p:nvPr userDrawn="1"/>
        </p:nvSpPr>
        <p:spPr>
          <a:xfrm>
            <a:off x="1" y="10119"/>
            <a:ext cx="9144000" cy="28016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8" name="Espace réservé du texte 22"/>
          <p:cNvSpPr>
            <a:spLocks noGrp="1"/>
          </p:cNvSpPr>
          <p:nvPr>
            <p:ph type="body" sz="quarter" idx="15" hasCustomPrompt="1"/>
          </p:nvPr>
        </p:nvSpPr>
        <p:spPr>
          <a:xfrm>
            <a:off x="275669" y="3759938"/>
            <a:ext cx="8580321" cy="421940"/>
          </a:xfrm>
          <a:prstGeom prst="rect">
            <a:avLst/>
          </a:prstGeom>
        </p:spPr>
        <p:txBody>
          <a:bodyPr/>
          <a:lstStyle>
            <a:lvl1pPr marL="0" indent="0" algn="ctr">
              <a:buNone/>
              <a:defRPr sz="2800" b="1" cap="all" baseline="0">
                <a:solidFill>
                  <a:schemeClr val="bg1"/>
                </a:solidFill>
                <a:effectLst>
                  <a:outerShdw blurRad="38100" dist="38100" dir="2700000" algn="tl">
                    <a:srgbClr val="000000">
                      <a:alpha val="43137"/>
                    </a:srgbClr>
                  </a:outerShdw>
                </a:effectLst>
              </a:defRPr>
            </a:lvl1pPr>
          </a:lstStyle>
          <a:p>
            <a:pPr lvl="0"/>
            <a:r>
              <a:rPr lang="fr-FR" dirty="0" smtClean="0"/>
              <a:t>SOUS-TITRE</a:t>
            </a:r>
            <a:endParaRPr lang="fr-FR" dirty="0"/>
          </a:p>
        </p:txBody>
      </p:sp>
      <p:sp>
        <p:nvSpPr>
          <p:cNvPr id="22" name="Espace réservé du texte 22"/>
          <p:cNvSpPr>
            <a:spLocks noGrp="1"/>
          </p:cNvSpPr>
          <p:nvPr>
            <p:ph type="body" sz="quarter" idx="16" hasCustomPrompt="1"/>
          </p:nvPr>
        </p:nvSpPr>
        <p:spPr>
          <a:xfrm>
            <a:off x="288009" y="2920138"/>
            <a:ext cx="8580120" cy="421940"/>
          </a:xfrm>
          <a:prstGeom prst="rect">
            <a:avLst/>
          </a:prstGeom>
        </p:spPr>
        <p:txBody>
          <a:bodyPr/>
          <a:lstStyle>
            <a:lvl1pPr marL="0" indent="0" algn="ctr">
              <a:buNone/>
              <a:defRPr sz="3200" b="1" cap="all" baseline="0">
                <a:solidFill>
                  <a:srgbClr val="FF0000"/>
                </a:solidFill>
                <a:effectLst>
                  <a:outerShdw blurRad="38100" dist="38100" dir="2700000" algn="tl">
                    <a:srgbClr val="000000">
                      <a:alpha val="43137"/>
                    </a:srgbClr>
                  </a:outerShdw>
                </a:effectLst>
              </a:defRPr>
            </a:lvl1pPr>
          </a:lstStyle>
          <a:p>
            <a:pPr lvl="0"/>
            <a:r>
              <a:rPr lang="fr-FR" dirty="0" smtClean="0"/>
              <a:t>TITRE DE LA PRESENTATION</a:t>
            </a:r>
            <a:endParaRPr lang="fr-FR" dirty="0"/>
          </a:p>
        </p:txBody>
      </p:sp>
      <p:sp>
        <p:nvSpPr>
          <p:cNvPr id="20" name="Espace réservé du texte 4"/>
          <p:cNvSpPr>
            <a:spLocks noGrp="1"/>
          </p:cNvSpPr>
          <p:nvPr>
            <p:ph type="body" sz="quarter" idx="18" hasCustomPrompt="1"/>
          </p:nvPr>
        </p:nvSpPr>
        <p:spPr>
          <a:xfrm>
            <a:off x="1062494" y="6303361"/>
            <a:ext cx="1524444" cy="307169"/>
          </a:xfrm>
          <a:prstGeom prst="rect">
            <a:avLst/>
          </a:prstGeom>
        </p:spPr>
        <p:txBody>
          <a:bodyPr/>
          <a:lstStyle>
            <a:lvl1pPr marL="0" indent="0">
              <a:buNone/>
              <a:defRPr sz="1100" baseline="0"/>
            </a:lvl1pPr>
          </a:lstStyle>
          <a:p>
            <a:pPr lvl="0"/>
            <a:r>
              <a:rPr lang="fr-FR" dirty="0" smtClean="0"/>
              <a:t>-</a:t>
            </a:r>
            <a:endParaRPr lang="fr-FR" dirty="0"/>
          </a:p>
        </p:txBody>
      </p:sp>
      <p:sp>
        <p:nvSpPr>
          <p:cNvPr id="17" name="Espace réservé du texte 4"/>
          <p:cNvSpPr>
            <a:spLocks noGrp="1"/>
          </p:cNvSpPr>
          <p:nvPr>
            <p:ph type="body" sz="quarter" idx="17" hasCustomPrompt="1"/>
          </p:nvPr>
        </p:nvSpPr>
        <p:spPr>
          <a:xfrm>
            <a:off x="1062494" y="5848565"/>
            <a:ext cx="1524444" cy="307169"/>
          </a:xfrm>
          <a:prstGeom prst="rect">
            <a:avLst/>
          </a:prstGeom>
        </p:spPr>
        <p:txBody>
          <a:bodyPr/>
          <a:lstStyle>
            <a:lvl1pPr marL="0" indent="0">
              <a:spcBef>
                <a:spcPts val="500"/>
              </a:spcBef>
              <a:buNone/>
              <a:defRPr sz="1100" baseline="0"/>
            </a:lvl1pPr>
          </a:lstStyle>
          <a:p>
            <a:pPr lvl="0"/>
            <a:r>
              <a:rPr lang="fr-FR" dirty="0" smtClean="0"/>
              <a:t>-</a:t>
            </a:r>
            <a:endParaRPr lang="fr-FR" dirty="0"/>
          </a:p>
        </p:txBody>
      </p:sp>
      <p:sp>
        <p:nvSpPr>
          <p:cNvPr id="21" name="ZoneTexte 20"/>
          <p:cNvSpPr txBox="1"/>
          <p:nvPr userDrawn="1"/>
        </p:nvSpPr>
        <p:spPr>
          <a:xfrm>
            <a:off x="259643" y="5839577"/>
            <a:ext cx="867193" cy="261610"/>
          </a:xfrm>
          <a:prstGeom prst="rect">
            <a:avLst/>
          </a:prstGeom>
          <a:noFill/>
        </p:spPr>
        <p:txBody>
          <a:bodyPr wrap="square" rtlCol="0">
            <a:spAutoFit/>
          </a:bodyPr>
          <a:lstStyle/>
          <a:p>
            <a:pPr algn="l"/>
            <a:r>
              <a:rPr lang="fr-FR" sz="1100" dirty="0" smtClean="0">
                <a:latin typeface="Arial Narrow" panose="020B0606020202030204" pitchFamily="34" charset="0"/>
              </a:rPr>
              <a:t>ATTENDUS :</a:t>
            </a:r>
            <a:endParaRPr lang="fr-FR" sz="1100" dirty="0">
              <a:latin typeface="Arial Narrow" panose="020B0606020202030204" pitchFamily="34" charset="0"/>
            </a:endParaRPr>
          </a:p>
        </p:txBody>
      </p:sp>
      <p:pic>
        <p:nvPicPr>
          <p:cNvPr id="24" name="Image 1"/>
          <p:cNvPicPr>
            <a:picLocks noChangeAspect="1"/>
          </p:cNvPicPr>
          <p:nvPr userDrawn="1"/>
        </p:nvPicPr>
        <p:blipFill>
          <a:blip r:embed="rId5" cstate="print">
            <a:extLst>
              <a:ext uri="{28A0092B-C50C-407E-A947-70E740481C1C}">
                <a14:useLocalDpi xmlns:a14="http://schemas.microsoft.com/office/drawing/2010/main" val="0"/>
              </a:ext>
            </a:extLst>
          </a:blip>
          <a:srcRect/>
          <a:stretch>
            <a:fillRect/>
          </a:stretch>
        </p:blipFill>
        <p:spPr bwMode="auto">
          <a:xfrm>
            <a:off x="7491300" y="6358677"/>
            <a:ext cx="1324079" cy="3456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12647024"/>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re présentation 2">
    <p:spTree>
      <p:nvGrpSpPr>
        <p:cNvPr id="1" name=""/>
        <p:cNvGrpSpPr/>
        <p:nvPr/>
      </p:nvGrpSpPr>
      <p:grpSpPr>
        <a:xfrm>
          <a:off x="0" y="0"/>
          <a:ext cx="0" cy="0"/>
          <a:chOff x="0" y="0"/>
          <a:chExt cx="0" cy="0"/>
        </a:xfrm>
      </p:grpSpPr>
      <p:pic>
        <p:nvPicPr>
          <p:cNvPr id="2" name="Image 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49936" y="297367"/>
            <a:ext cx="8644128" cy="5546966"/>
          </a:xfrm>
          <a:prstGeom prst="rect">
            <a:avLst/>
          </a:prstGeom>
        </p:spPr>
      </p:pic>
      <p:sp>
        <p:nvSpPr>
          <p:cNvPr id="15" name="Rectangle 14"/>
          <p:cNvSpPr/>
          <p:nvPr userDrawn="1"/>
        </p:nvSpPr>
        <p:spPr>
          <a:xfrm>
            <a:off x="-4" y="5839576"/>
            <a:ext cx="9144000" cy="10106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2" name="Rectangle 11"/>
          <p:cNvSpPr/>
          <p:nvPr userDrawn="1"/>
        </p:nvSpPr>
        <p:spPr>
          <a:xfrm>
            <a:off x="-1" y="0"/>
            <a:ext cx="275771"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4" name="Picture 4" descr="D:\Profiles\Lamberta\AppData\Local\Temp\7zEA25C.tmp\Bloc_sign_CE_CMJN.jpg"/>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0" y="3234"/>
            <a:ext cx="2334382" cy="2446008"/>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2"/>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348657" y="5438584"/>
            <a:ext cx="1825289" cy="3042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3" name="Espace réservé du texte 22"/>
          <p:cNvSpPr>
            <a:spLocks noGrp="1"/>
          </p:cNvSpPr>
          <p:nvPr>
            <p:ph type="body" sz="quarter" idx="14" hasCustomPrompt="1"/>
          </p:nvPr>
        </p:nvSpPr>
        <p:spPr>
          <a:xfrm>
            <a:off x="275772" y="4537936"/>
            <a:ext cx="8592357" cy="421940"/>
          </a:xfrm>
          <a:prstGeom prst="rect">
            <a:avLst/>
          </a:prstGeom>
        </p:spPr>
        <p:txBody>
          <a:bodyPr/>
          <a:lstStyle>
            <a:lvl1pPr marL="0" indent="0" algn="ctr">
              <a:buNone/>
              <a:defRPr sz="1600" b="1">
                <a:solidFill>
                  <a:schemeClr val="bg1"/>
                </a:solidFill>
                <a:effectLst>
                  <a:outerShdw blurRad="38100" dist="38100" dir="2700000" algn="tl">
                    <a:srgbClr val="000000">
                      <a:alpha val="43137"/>
                    </a:srgbClr>
                  </a:outerShdw>
                </a:effectLst>
              </a:defRPr>
            </a:lvl1pPr>
          </a:lstStyle>
          <a:p>
            <a:pPr lvl="0"/>
            <a:r>
              <a:rPr lang="fr-FR" dirty="0" smtClean="0"/>
              <a:t>xx/xx/xx</a:t>
            </a:r>
            <a:endParaRPr lang="fr-FR" dirty="0"/>
          </a:p>
        </p:txBody>
      </p:sp>
      <p:sp>
        <p:nvSpPr>
          <p:cNvPr id="14" name="Rectangle 13"/>
          <p:cNvSpPr/>
          <p:nvPr userDrawn="1"/>
        </p:nvSpPr>
        <p:spPr>
          <a:xfrm>
            <a:off x="8868229" y="-111"/>
            <a:ext cx="275771"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6" name="Rectangle 15"/>
          <p:cNvSpPr/>
          <p:nvPr userDrawn="1"/>
        </p:nvSpPr>
        <p:spPr>
          <a:xfrm>
            <a:off x="0" y="10119"/>
            <a:ext cx="9028665" cy="28016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7" name="ZoneTexte 16"/>
          <p:cNvSpPr txBox="1"/>
          <p:nvPr userDrawn="1"/>
        </p:nvSpPr>
        <p:spPr>
          <a:xfrm>
            <a:off x="259645" y="6278080"/>
            <a:ext cx="1098100" cy="261610"/>
          </a:xfrm>
          <a:prstGeom prst="rect">
            <a:avLst/>
          </a:prstGeom>
          <a:noFill/>
        </p:spPr>
        <p:txBody>
          <a:bodyPr wrap="square" rtlCol="0">
            <a:spAutoFit/>
          </a:bodyPr>
          <a:lstStyle/>
          <a:p>
            <a:pPr algn="l"/>
            <a:r>
              <a:rPr lang="fr-FR" sz="1100" dirty="0" smtClean="0">
                <a:latin typeface="Arial Narrow" panose="020B0606020202030204" pitchFamily="34" charset="0"/>
              </a:rPr>
              <a:t>CONTACTS :</a:t>
            </a:r>
            <a:endParaRPr lang="fr-FR" sz="1100" dirty="0">
              <a:latin typeface="Arial Narrow" panose="020B0606020202030204" pitchFamily="34" charset="0"/>
            </a:endParaRPr>
          </a:p>
        </p:txBody>
      </p:sp>
      <p:sp>
        <p:nvSpPr>
          <p:cNvPr id="19" name="Espace réservé du texte 22"/>
          <p:cNvSpPr>
            <a:spLocks noGrp="1"/>
          </p:cNvSpPr>
          <p:nvPr>
            <p:ph type="body" sz="quarter" idx="15" hasCustomPrompt="1"/>
          </p:nvPr>
        </p:nvSpPr>
        <p:spPr>
          <a:xfrm>
            <a:off x="275669" y="3759938"/>
            <a:ext cx="8580321" cy="421940"/>
          </a:xfrm>
          <a:prstGeom prst="rect">
            <a:avLst/>
          </a:prstGeom>
        </p:spPr>
        <p:txBody>
          <a:bodyPr/>
          <a:lstStyle>
            <a:lvl1pPr marL="0" indent="0" algn="ctr">
              <a:buNone/>
              <a:defRPr sz="2800" b="1" cap="all" baseline="0">
                <a:solidFill>
                  <a:schemeClr val="bg1"/>
                </a:solidFill>
                <a:effectLst>
                  <a:outerShdw blurRad="38100" dist="38100" dir="2700000" algn="tl">
                    <a:srgbClr val="000000">
                      <a:alpha val="43137"/>
                    </a:srgbClr>
                  </a:outerShdw>
                </a:effectLst>
              </a:defRPr>
            </a:lvl1pPr>
          </a:lstStyle>
          <a:p>
            <a:pPr lvl="0"/>
            <a:r>
              <a:rPr lang="fr-FR" dirty="0" smtClean="0"/>
              <a:t>SOUS-TITRE</a:t>
            </a:r>
            <a:endParaRPr lang="fr-FR" dirty="0"/>
          </a:p>
        </p:txBody>
      </p:sp>
      <p:sp>
        <p:nvSpPr>
          <p:cNvPr id="20" name="Espace réservé du texte 22"/>
          <p:cNvSpPr>
            <a:spLocks noGrp="1"/>
          </p:cNvSpPr>
          <p:nvPr>
            <p:ph type="body" sz="quarter" idx="16" hasCustomPrompt="1"/>
          </p:nvPr>
        </p:nvSpPr>
        <p:spPr>
          <a:xfrm>
            <a:off x="288009" y="2920138"/>
            <a:ext cx="8580120" cy="421940"/>
          </a:xfrm>
          <a:prstGeom prst="rect">
            <a:avLst/>
          </a:prstGeom>
        </p:spPr>
        <p:txBody>
          <a:bodyPr/>
          <a:lstStyle>
            <a:lvl1pPr marL="0" indent="0" algn="ctr">
              <a:buNone/>
              <a:defRPr sz="3200" b="1" cap="all" baseline="0">
                <a:solidFill>
                  <a:srgbClr val="FF0000"/>
                </a:solidFill>
                <a:effectLst>
                  <a:outerShdw blurRad="38100" dist="38100" dir="2700000" algn="tl">
                    <a:srgbClr val="000000">
                      <a:alpha val="43137"/>
                    </a:srgbClr>
                  </a:outerShdw>
                </a:effectLst>
              </a:defRPr>
            </a:lvl1pPr>
          </a:lstStyle>
          <a:p>
            <a:pPr lvl="0"/>
            <a:r>
              <a:rPr lang="fr-FR" dirty="0" smtClean="0"/>
              <a:t>TITRE DE LA PRESENTATION</a:t>
            </a:r>
            <a:endParaRPr lang="fr-FR" dirty="0"/>
          </a:p>
        </p:txBody>
      </p:sp>
      <p:sp>
        <p:nvSpPr>
          <p:cNvPr id="24" name="ZoneTexte 23"/>
          <p:cNvSpPr txBox="1"/>
          <p:nvPr userDrawn="1"/>
        </p:nvSpPr>
        <p:spPr>
          <a:xfrm>
            <a:off x="259643" y="5839577"/>
            <a:ext cx="867193" cy="261610"/>
          </a:xfrm>
          <a:prstGeom prst="rect">
            <a:avLst/>
          </a:prstGeom>
          <a:noFill/>
        </p:spPr>
        <p:txBody>
          <a:bodyPr wrap="square" rtlCol="0">
            <a:spAutoFit/>
          </a:bodyPr>
          <a:lstStyle/>
          <a:p>
            <a:pPr algn="l"/>
            <a:r>
              <a:rPr lang="fr-FR" sz="1100" dirty="0" smtClean="0">
                <a:latin typeface="Arial Narrow" panose="020B0606020202030204" pitchFamily="34" charset="0"/>
              </a:rPr>
              <a:t>ATTENDUS :</a:t>
            </a:r>
            <a:endParaRPr lang="fr-FR" sz="1100" dirty="0">
              <a:latin typeface="Arial Narrow" panose="020B0606020202030204" pitchFamily="34" charset="0"/>
            </a:endParaRPr>
          </a:p>
        </p:txBody>
      </p:sp>
      <p:sp>
        <p:nvSpPr>
          <p:cNvPr id="18" name="Espace réservé du texte 4"/>
          <p:cNvSpPr>
            <a:spLocks noGrp="1"/>
          </p:cNvSpPr>
          <p:nvPr>
            <p:ph type="body" sz="quarter" idx="17" hasCustomPrompt="1"/>
          </p:nvPr>
        </p:nvSpPr>
        <p:spPr>
          <a:xfrm>
            <a:off x="1062494" y="5848565"/>
            <a:ext cx="1524444" cy="307169"/>
          </a:xfrm>
          <a:prstGeom prst="rect">
            <a:avLst/>
          </a:prstGeom>
        </p:spPr>
        <p:txBody>
          <a:bodyPr/>
          <a:lstStyle>
            <a:lvl1pPr marL="0" indent="0">
              <a:spcBef>
                <a:spcPts val="500"/>
              </a:spcBef>
              <a:buNone/>
              <a:defRPr sz="1100" baseline="0"/>
            </a:lvl1pPr>
          </a:lstStyle>
          <a:p>
            <a:pPr lvl="0"/>
            <a:r>
              <a:rPr lang="fr-FR" dirty="0" smtClean="0"/>
              <a:t>-</a:t>
            </a:r>
            <a:endParaRPr lang="fr-FR" dirty="0"/>
          </a:p>
        </p:txBody>
      </p:sp>
      <p:sp>
        <p:nvSpPr>
          <p:cNvPr id="22" name="Espace réservé du texte 4"/>
          <p:cNvSpPr>
            <a:spLocks noGrp="1"/>
          </p:cNvSpPr>
          <p:nvPr>
            <p:ph type="body" sz="quarter" idx="18" hasCustomPrompt="1"/>
          </p:nvPr>
        </p:nvSpPr>
        <p:spPr>
          <a:xfrm>
            <a:off x="1062494" y="6303361"/>
            <a:ext cx="1524444" cy="307169"/>
          </a:xfrm>
          <a:prstGeom prst="rect">
            <a:avLst/>
          </a:prstGeom>
        </p:spPr>
        <p:txBody>
          <a:bodyPr/>
          <a:lstStyle>
            <a:lvl1pPr marL="0" indent="0">
              <a:buNone/>
              <a:defRPr sz="1100" baseline="0"/>
            </a:lvl1pPr>
          </a:lstStyle>
          <a:p>
            <a:pPr lvl="0"/>
            <a:r>
              <a:rPr lang="fr-FR" dirty="0" smtClean="0"/>
              <a:t>-</a:t>
            </a:r>
            <a:endParaRPr lang="fr-FR" dirty="0"/>
          </a:p>
        </p:txBody>
      </p:sp>
      <p:pic>
        <p:nvPicPr>
          <p:cNvPr id="21" name="Image 1"/>
          <p:cNvPicPr>
            <a:picLocks noChangeAspect="1"/>
          </p:cNvPicPr>
          <p:nvPr userDrawn="1"/>
        </p:nvPicPr>
        <p:blipFill>
          <a:blip r:embed="rId5" cstate="print">
            <a:extLst>
              <a:ext uri="{28A0092B-C50C-407E-A947-70E740481C1C}">
                <a14:useLocalDpi xmlns:a14="http://schemas.microsoft.com/office/drawing/2010/main" val="0"/>
              </a:ext>
            </a:extLst>
          </a:blip>
          <a:srcRect/>
          <a:stretch>
            <a:fillRect/>
          </a:stretch>
        </p:blipFill>
        <p:spPr bwMode="auto">
          <a:xfrm>
            <a:off x="7491300" y="6358677"/>
            <a:ext cx="1324079" cy="3456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63218553"/>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re présentation 3">
    <p:spTree>
      <p:nvGrpSpPr>
        <p:cNvPr id="1" name=""/>
        <p:cNvGrpSpPr/>
        <p:nvPr/>
      </p:nvGrpSpPr>
      <p:grpSpPr>
        <a:xfrm>
          <a:off x="0" y="0"/>
          <a:ext cx="0" cy="0"/>
          <a:chOff x="0" y="0"/>
          <a:chExt cx="0" cy="0"/>
        </a:xfrm>
      </p:grpSpPr>
      <p:pic>
        <p:nvPicPr>
          <p:cNvPr id="2" name="Image 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11912" y="284680"/>
            <a:ext cx="8644128" cy="5546966"/>
          </a:xfrm>
          <a:prstGeom prst="rect">
            <a:avLst/>
          </a:prstGeom>
        </p:spPr>
      </p:pic>
      <p:sp>
        <p:nvSpPr>
          <p:cNvPr id="15" name="Rectangle 14"/>
          <p:cNvSpPr/>
          <p:nvPr userDrawn="1"/>
        </p:nvSpPr>
        <p:spPr>
          <a:xfrm>
            <a:off x="-4" y="5839576"/>
            <a:ext cx="9144000" cy="10106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2" name="Rectangle 11"/>
          <p:cNvSpPr/>
          <p:nvPr userDrawn="1"/>
        </p:nvSpPr>
        <p:spPr>
          <a:xfrm>
            <a:off x="-1" y="0"/>
            <a:ext cx="275771"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4" name="Picture 4" descr="D:\Profiles\Lamberta\AppData\Local\Temp\7zEA25C.tmp\Bloc_sign_CE_CMJN.jpg"/>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0" y="3234"/>
            <a:ext cx="2334382" cy="2446008"/>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2"/>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348657" y="5438584"/>
            <a:ext cx="1825289" cy="3042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3" name="Espace réservé du texte 22"/>
          <p:cNvSpPr>
            <a:spLocks noGrp="1"/>
          </p:cNvSpPr>
          <p:nvPr>
            <p:ph type="body" sz="quarter" idx="14" hasCustomPrompt="1"/>
          </p:nvPr>
        </p:nvSpPr>
        <p:spPr>
          <a:xfrm>
            <a:off x="275772" y="4537936"/>
            <a:ext cx="8592357" cy="421940"/>
          </a:xfrm>
          <a:prstGeom prst="rect">
            <a:avLst/>
          </a:prstGeom>
        </p:spPr>
        <p:txBody>
          <a:bodyPr/>
          <a:lstStyle>
            <a:lvl1pPr marL="0" indent="0" algn="ctr">
              <a:buNone/>
              <a:defRPr sz="1600" b="1">
                <a:solidFill>
                  <a:schemeClr val="bg1"/>
                </a:solidFill>
                <a:effectLst>
                  <a:outerShdw blurRad="38100" dist="38100" dir="2700000" algn="tl">
                    <a:srgbClr val="000000">
                      <a:alpha val="43137"/>
                    </a:srgbClr>
                  </a:outerShdw>
                </a:effectLst>
              </a:defRPr>
            </a:lvl1pPr>
          </a:lstStyle>
          <a:p>
            <a:pPr lvl="0"/>
            <a:r>
              <a:rPr lang="fr-FR" dirty="0" smtClean="0"/>
              <a:t>xx/xx/xx</a:t>
            </a:r>
            <a:endParaRPr lang="fr-FR" dirty="0"/>
          </a:p>
        </p:txBody>
      </p:sp>
      <p:sp>
        <p:nvSpPr>
          <p:cNvPr id="14" name="Rectangle 13"/>
          <p:cNvSpPr/>
          <p:nvPr userDrawn="1"/>
        </p:nvSpPr>
        <p:spPr>
          <a:xfrm>
            <a:off x="8868229" y="-111"/>
            <a:ext cx="275771"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6" name="Rectangle 15"/>
          <p:cNvSpPr/>
          <p:nvPr userDrawn="1"/>
        </p:nvSpPr>
        <p:spPr>
          <a:xfrm>
            <a:off x="1" y="10119"/>
            <a:ext cx="9143996" cy="28016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9" name="ZoneTexte 18"/>
          <p:cNvSpPr txBox="1"/>
          <p:nvPr userDrawn="1"/>
        </p:nvSpPr>
        <p:spPr>
          <a:xfrm>
            <a:off x="259645" y="6278080"/>
            <a:ext cx="1098100" cy="261610"/>
          </a:xfrm>
          <a:prstGeom prst="rect">
            <a:avLst/>
          </a:prstGeom>
          <a:noFill/>
        </p:spPr>
        <p:txBody>
          <a:bodyPr wrap="square" rtlCol="0">
            <a:spAutoFit/>
          </a:bodyPr>
          <a:lstStyle/>
          <a:p>
            <a:pPr algn="l"/>
            <a:r>
              <a:rPr lang="fr-FR" sz="1100" dirty="0" smtClean="0">
                <a:latin typeface="Arial Narrow" panose="020B0606020202030204" pitchFamily="34" charset="0"/>
              </a:rPr>
              <a:t>CONTACTS :</a:t>
            </a:r>
            <a:endParaRPr lang="fr-FR" sz="1100" dirty="0">
              <a:latin typeface="Arial Narrow" panose="020B0606020202030204" pitchFamily="34" charset="0"/>
            </a:endParaRPr>
          </a:p>
        </p:txBody>
      </p:sp>
      <p:sp>
        <p:nvSpPr>
          <p:cNvPr id="20" name="Espace réservé du texte 22"/>
          <p:cNvSpPr>
            <a:spLocks noGrp="1"/>
          </p:cNvSpPr>
          <p:nvPr>
            <p:ph type="body" sz="quarter" idx="15" hasCustomPrompt="1"/>
          </p:nvPr>
        </p:nvSpPr>
        <p:spPr>
          <a:xfrm>
            <a:off x="275669" y="3759938"/>
            <a:ext cx="8580321" cy="421940"/>
          </a:xfrm>
          <a:prstGeom prst="rect">
            <a:avLst/>
          </a:prstGeom>
        </p:spPr>
        <p:txBody>
          <a:bodyPr/>
          <a:lstStyle>
            <a:lvl1pPr marL="0" indent="0" algn="ctr">
              <a:buNone/>
              <a:defRPr sz="2800" b="1" cap="all" baseline="0">
                <a:solidFill>
                  <a:schemeClr val="bg1"/>
                </a:solidFill>
                <a:effectLst>
                  <a:outerShdw blurRad="38100" dist="38100" dir="2700000" algn="tl">
                    <a:srgbClr val="000000">
                      <a:alpha val="43137"/>
                    </a:srgbClr>
                  </a:outerShdw>
                </a:effectLst>
              </a:defRPr>
            </a:lvl1pPr>
          </a:lstStyle>
          <a:p>
            <a:pPr lvl="0"/>
            <a:r>
              <a:rPr lang="fr-FR" dirty="0" smtClean="0"/>
              <a:t>SOUS-TITRE</a:t>
            </a:r>
            <a:endParaRPr lang="fr-FR" dirty="0"/>
          </a:p>
        </p:txBody>
      </p:sp>
      <p:sp>
        <p:nvSpPr>
          <p:cNvPr id="21" name="Espace réservé du texte 22"/>
          <p:cNvSpPr>
            <a:spLocks noGrp="1"/>
          </p:cNvSpPr>
          <p:nvPr>
            <p:ph type="body" sz="quarter" idx="16" hasCustomPrompt="1"/>
          </p:nvPr>
        </p:nvSpPr>
        <p:spPr>
          <a:xfrm>
            <a:off x="288009" y="2920138"/>
            <a:ext cx="8580120" cy="421940"/>
          </a:xfrm>
          <a:prstGeom prst="rect">
            <a:avLst/>
          </a:prstGeom>
        </p:spPr>
        <p:txBody>
          <a:bodyPr/>
          <a:lstStyle>
            <a:lvl1pPr marL="0" indent="0" algn="ctr">
              <a:buNone/>
              <a:defRPr sz="3200" b="1" cap="all" baseline="0">
                <a:solidFill>
                  <a:srgbClr val="FF0000"/>
                </a:solidFill>
                <a:effectLst>
                  <a:outerShdw blurRad="38100" dist="38100" dir="2700000" algn="tl">
                    <a:srgbClr val="000000">
                      <a:alpha val="43137"/>
                    </a:srgbClr>
                  </a:outerShdw>
                </a:effectLst>
              </a:defRPr>
            </a:lvl1pPr>
          </a:lstStyle>
          <a:p>
            <a:pPr lvl="0"/>
            <a:r>
              <a:rPr lang="fr-FR" dirty="0" smtClean="0"/>
              <a:t>TITRE DE LA PRESENTATION</a:t>
            </a:r>
            <a:endParaRPr lang="fr-FR" dirty="0"/>
          </a:p>
        </p:txBody>
      </p:sp>
      <p:sp>
        <p:nvSpPr>
          <p:cNvPr id="25" name="ZoneTexte 24"/>
          <p:cNvSpPr txBox="1"/>
          <p:nvPr userDrawn="1"/>
        </p:nvSpPr>
        <p:spPr>
          <a:xfrm>
            <a:off x="259643" y="5839577"/>
            <a:ext cx="867193" cy="261610"/>
          </a:xfrm>
          <a:prstGeom prst="rect">
            <a:avLst/>
          </a:prstGeom>
          <a:noFill/>
        </p:spPr>
        <p:txBody>
          <a:bodyPr wrap="square" rtlCol="0">
            <a:spAutoFit/>
          </a:bodyPr>
          <a:lstStyle/>
          <a:p>
            <a:pPr algn="l"/>
            <a:r>
              <a:rPr lang="fr-FR" sz="1100" dirty="0" smtClean="0">
                <a:latin typeface="Arial Narrow" panose="020B0606020202030204" pitchFamily="34" charset="0"/>
              </a:rPr>
              <a:t>ATTENDUS :</a:t>
            </a:r>
            <a:endParaRPr lang="fr-FR" sz="1100" dirty="0">
              <a:latin typeface="Arial Narrow" panose="020B0606020202030204" pitchFamily="34" charset="0"/>
            </a:endParaRPr>
          </a:p>
        </p:txBody>
      </p:sp>
      <p:sp>
        <p:nvSpPr>
          <p:cNvPr id="17" name="Espace réservé du texte 4"/>
          <p:cNvSpPr>
            <a:spLocks noGrp="1"/>
          </p:cNvSpPr>
          <p:nvPr>
            <p:ph type="body" sz="quarter" idx="17" hasCustomPrompt="1"/>
          </p:nvPr>
        </p:nvSpPr>
        <p:spPr>
          <a:xfrm>
            <a:off x="1062494" y="5848565"/>
            <a:ext cx="1524444" cy="307169"/>
          </a:xfrm>
          <a:prstGeom prst="rect">
            <a:avLst/>
          </a:prstGeom>
        </p:spPr>
        <p:txBody>
          <a:bodyPr/>
          <a:lstStyle>
            <a:lvl1pPr marL="0" indent="0">
              <a:spcBef>
                <a:spcPts val="500"/>
              </a:spcBef>
              <a:buNone/>
              <a:defRPr sz="1100" baseline="0"/>
            </a:lvl1pPr>
          </a:lstStyle>
          <a:p>
            <a:pPr lvl="0"/>
            <a:r>
              <a:rPr lang="fr-FR" dirty="0" smtClean="0"/>
              <a:t>-</a:t>
            </a:r>
            <a:endParaRPr lang="fr-FR" dirty="0"/>
          </a:p>
        </p:txBody>
      </p:sp>
      <p:sp>
        <p:nvSpPr>
          <p:cNvPr id="18" name="Espace réservé du texte 4"/>
          <p:cNvSpPr>
            <a:spLocks noGrp="1"/>
          </p:cNvSpPr>
          <p:nvPr>
            <p:ph type="body" sz="quarter" idx="18" hasCustomPrompt="1"/>
          </p:nvPr>
        </p:nvSpPr>
        <p:spPr>
          <a:xfrm>
            <a:off x="1062494" y="6303361"/>
            <a:ext cx="1524444" cy="307169"/>
          </a:xfrm>
          <a:prstGeom prst="rect">
            <a:avLst/>
          </a:prstGeom>
        </p:spPr>
        <p:txBody>
          <a:bodyPr/>
          <a:lstStyle>
            <a:lvl1pPr marL="0" indent="0">
              <a:buNone/>
              <a:defRPr sz="1100" baseline="0"/>
            </a:lvl1pPr>
          </a:lstStyle>
          <a:p>
            <a:pPr lvl="0"/>
            <a:r>
              <a:rPr lang="fr-FR" dirty="0" smtClean="0"/>
              <a:t>-</a:t>
            </a:r>
            <a:endParaRPr lang="fr-FR" dirty="0"/>
          </a:p>
        </p:txBody>
      </p:sp>
      <p:pic>
        <p:nvPicPr>
          <p:cNvPr id="22" name="Image 1"/>
          <p:cNvPicPr>
            <a:picLocks noChangeAspect="1"/>
          </p:cNvPicPr>
          <p:nvPr userDrawn="1"/>
        </p:nvPicPr>
        <p:blipFill>
          <a:blip r:embed="rId5" cstate="print">
            <a:extLst>
              <a:ext uri="{28A0092B-C50C-407E-A947-70E740481C1C}">
                <a14:useLocalDpi xmlns:a14="http://schemas.microsoft.com/office/drawing/2010/main" val="0"/>
              </a:ext>
            </a:extLst>
          </a:blip>
          <a:srcRect/>
          <a:stretch>
            <a:fillRect/>
          </a:stretch>
        </p:blipFill>
        <p:spPr bwMode="auto">
          <a:xfrm>
            <a:off x="7491300" y="6358677"/>
            <a:ext cx="1324079" cy="3456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90450730"/>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re présentation 4">
    <p:spTree>
      <p:nvGrpSpPr>
        <p:cNvPr id="1" name=""/>
        <p:cNvGrpSpPr/>
        <p:nvPr/>
      </p:nvGrpSpPr>
      <p:grpSpPr>
        <a:xfrm>
          <a:off x="0" y="0"/>
          <a:ext cx="0" cy="0"/>
          <a:chOff x="0" y="0"/>
          <a:chExt cx="0" cy="0"/>
        </a:xfrm>
      </p:grpSpPr>
      <p:pic>
        <p:nvPicPr>
          <p:cNvPr id="2" name="Image 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22616" y="277381"/>
            <a:ext cx="8644128" cy="5546966"/>
          </a:xfrm>
          <a:prstGeom prst="rect">
            <a:avLst/>
          </a:prstGeom>
        </p:spPr>
      </p:pic>
      <p:sp>
        <p:nvSpPr>
          <p:cNvPr id="15" name="Rectangle 14"/>
          <p:cNvSpPr/>
          <p:nvPr userDrawn="1"/>
        </p:nvSpPr>
        <p:spPr>
          <a:xfrm>
            <a:off x="-4" y="5839576"/>
            <a:ext cx="9144000" cy="10106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2" name="Rectangle 11"/>
          <p:cNvSpPr/>
          <p:nvPr userDrawn="1"/>
        </p:nvSpPr>
        <p:spPr>
          <a:xfrm>
            <a:off x="-1" y="0"/>
            <a:ext cx="275771"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4" name="Picture 4" descr="D:\Profiles\Lamberta\AppData\Local\Temp\7zEA25C.tmp\Bloc_sign_CE_CMJN.jpg"/>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0" y="3234"/>
            <a:ext cx="2334382" cy="2446008"/>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2"/>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348657" y="5438584"/>
            <a:ext cx="1825289" cy="3042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3" name="Espace réservé du texte 22"/>
          <p:cNvSpPr>
            <a:spLocks noGrp="1"/>
          </p:cNvSpPr>
          <p:nvPr>
            <p:ph type="body" sz="quarter" idx="14" hasCustomPrompt="1"/>
          </p:nvPr>
        </p:nvSpPr>
        <p:spPr>
          <a:xfrm>
            <a:off x="275772" y="4537936"/>
            <a:ext cx="8592357" cy="421940"/>
          </a:xfrm>
          <a:prstGeom prst="rect">
            <a:avLst/>
          </a:prstGeom>
        </p:spPr>
        <p:txBody>
          <a:bodyPr/>
          <a:lstStyle>
            <a:lvl1pPr marL="0" indent="0" algn="ctr">
              <a:buNone/>
              <a:defRPr sz="1600" b="1">
                <a:solidFill>
                  <a:schemeClr val="bg1"/>
                </a:solidFill>
                <a:effectLst>
                  <a:outerShdw blurRad="38100" dist="38100" dir="2700000" algn="tl">
                    <a:srgbClr val="000000">
                      <a:alpha val="43137"/>
                    </a:srgbClr>
                  </a:outerShdw>
                </a:effectLst>
              </a:defRPr>
            </a:lvl1pPr>
          </a:lstStyle>
          <a:p>
            <a:pPr lvl="0"/>
            <a:r>
              <a:rPr lang="fr-FR" dirty="0" smtClean="0"/>
              <a:t>xx/xx/xx</a:t>
            </a:r>
            <a:endParaRPr lang="fr-FR" dirty="0"/>
          </a:p>
        </p:txBody>
      </p:sp>
      <p:sp>
        <p:nvSpPr>
          <p:cNvPr id="14" name="Rectangle 13"/>
          <p:cNvSpPr/>
          <p:nvPr userDrawn="1"/>
        </p:nvSpPr>
        <p:spPr>
          <a:xfrm>
            <a:off x="8868229" y="-111"/>
            <a:ext cx="275771"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6" name="Rectangle 15"/>
          <p:cNvSpPr/>
          <p:nvPr userDrawn="1"/>
        </p:nvSpPr>
        <p:spPr>
          <a:xfrm>
            <a:off x="1" y="10119"/>
            <a:ext cx="9143996" cy="28016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9" name="ZoneTexte 18"/>
          <p:cNvSpPr txBox="1"/>
          <p:nvPr userDrawn="1"/>
        </p:nvSpPr>
        <p:spPr>
          <a:xfrm>
            <a:off x="259645" y="6278080"/>
            <a:ext cx="1098100" cy="261610"/>
          </a:xfrm>
          <a:prstGeom prst="rect">
            <a:avLst/>
          </a:prstGeom>
          <a:noFill/>
        </p:spPr>
        <p:txBody>
          <a:bodyPr wrap="square" rtlCol="0">
            <a:spAutoFit/>
          </a:bodyPr>
          <a:lstStyle/>
          <a:p>
            <a:pPr algn="l"/>
            <a:r>
              <a:rPr lang="fr-FR" sz="1100" dirty="0" smtClean="0">
                <a:latin typeface="Arial Narrow" panose="020B0606020202030204" pitchFamily="34" charset="0"/>
              </a:rPr>
              <a:t>CONTACTS :</a:t>
            </a:r>
            <a:endParaRPr lang="fr-FR" sz="1100" dirty="0">
              <a:latin typeface="Arial Narrow" panose="020B0606020202030204" pitchFamily="34" charset="0"/>
            </a:endParaRPr>
          </a:p>
        </p:txBody>
      </p:sp>
      <p:sp>
        <p:nvSpPr>
          <p:cNvPr id="20" name="Espace réservé du texte 22"/>
          <p:cNvSpPr>
            <a:spLocks noGrp="1"/>
          </p:cNvSpPr>
          <p:nvPr>
            <p:ph type="body" sz="quarter" idx="15" hasCustomPrompt="1"/>
          </p:nvPr>
        </p:nvSpPr>
        <p:spPr>
          <a:xfrm>
            <a:off x="275669" y="3759938"/>
            <a:ext cx="8580321" cy="421940"/>
          </a:xfrm>
          <a:prstGeom prst="rect">
            <a:avLst/>
          </a:prstGeom>
        </p:spPr>
        <p:txBody>
          <a:bodyPr/>
          <a:lstStyle>
            <a:lvl1pPr marL="0" indent="0" algn="ctr">
              <a:buNone/>
              <a:defRPr sz="2800" b="1" cap="all" baseline="0">
                <a:solidFill>
                  <a:schemeClr val="bg1"/>
                </a:solidFill>
                <a:effectLst>
                  <a:outerShdw blurRad="38100" dist="38100" dir="2700000" algn="tl">
                    <a:srgbClr val="000000">
                      <a:alpha val="43137"/>
                    </a:srgbClr>
                  </a:outerShdw>
                </a:effectLst>
              </a:defRPr>
            </a:lvl1pPr>
          </a:lstStyle>
          <a:p>
            <a:pPr lvl="0"/>
            <a:r>
              <a:rPr lang="fr-FR" dirty="0" smtClean="0"/>
              <a:t>SOUS-TITRE</a:t>
            </a:r>
            <a:endParaRPr lang="fr-FR" dirty="0"/>
          </a:p>
        </p:txBody>
      </p:sp>
      <p:sp>
        <p:nvSpPr>
          <p:cNvPr id="21" name="Espace réservé du texte 22"/>
          <p:cNvSpPr>
            <a:spLocks noGrp="1"/>
          </p:cNvSpPr>
          <p:nvPr>
            <p:ph type="body" sz="quarter" idx="16" hasCustomPrompt="1"/>
          </p:nvPr>
        </p:nvSpPr>
        <p:spPr>
          <a:xfrm>
            <a:off x="288009" y="2920138"/>
            <a:ext cx="8580120" cy="421940"/>
          </a:xfrm>
          <a:prstGeom prst="rect">
            <a:avLst/>
          </a:prstGeom>
        </p:spPr>
        <p:txBody>
          <a:bodyPr/>
          <a:lstStyle>
            <a:lvl1pPr marL="0" indent="0" algn="ctr">
              <a:buNone/>
              <a:defRPr sz="3200" b="1" cap="all" baseline="0">
                <a:solidFill>
                  <a:srgbClr val="FF0000"/>
                </a:solidFill>
                <a:effectLst>
                  <a:outerShdw blurRad="38100" dist="38100" dir="2700000" algn="tl">
                    <a:srgbClr val="000000">
                      <a:alpha val="43137"/>
                    </a:srgbClr>
                  </a:outerShdw>
                </a:effectLst>
              </a:defRPr>
            </a:lvl1pPr>
          </a:lstStyle>
          <a:p>
            <a:pPr lvl="0"/>
            <a:r>
              <a:rPr lang="fr-FR" dirty="0" smtClean="0"/>
              <a:t>TITRE DE LA PRESENTATION</a:t>
            </a:r>
            <a:endParaRPr lang="fr-FR" dirty="0"/>
          </a:p>
        </p:txBody>
      </p:sp>
      <p:sp>
        <p:nvSpPr>
          <p:cNvPr id="25" name="ZoneTexte 24"/>
          <p:cNvSpPr txBox="1"/>
          <p:nvPr userDrawn="1"/>
        </p:nvSpPr>
        <p:spPr>
          <a:xfrm>
            <a:off x="259643" y="5839577"/>
            <a:ext cx="867193" cy="261610"/>
          </a:xfrm>
          <a:prstGeom prst="rect">
            <a:avLst/>
          </a:prstGeom>
          <a:noFill/>
        </p:spPr>
        <p:txBody>
          <a:bodyPr wrap="square" rtlCol="0">
            <a:spAutoFit/>
          </a:bodyPr>
          <a:lstStyle/>
          <a:p>
            <a:pPr algn="l"/>
            <a:r>
              <a:rPr lang="fr-FR" sz="1100" dirty="0" smtClean="0">
                <a:latin typeface="Arial Narrow" panose="020B0606020202030204" pitchFamily="34" charset="0"/>
              </a:rPr>
              <a:t>ATTENDUS :</a:t>
            </a:r>
            <a:endParaRPr lang="fr-FR" sz="1100" dirty="0">
              <a:latin typeface="Arial Narrow" panose="020B0606020202030204" pitchFamily="34" charset="0"/>
            </a:endParaRPr>
          </a:p>
        </p:txBody>
      </p:sp>
      <p:sp>
        <p:nvSpPr>
          <p:cNvPr id="17" name="Espace réservé du texte 4"/>
          <p:cNvSpPr>
            <a:spLocks noGrp="1"/>
          </p:cNvSpPr>
          <p:nvPr>
            <p:ph type="body" sz="quarter" idx="17" hasCustomPrompt="1"/>
          </p:nvPr>
        </p:nvSpPr>
        <p:spPr>
          <a:xfrm>
            <a:off x="1062494" y="5848565"/>
            <a:ext cx="1524444" cy="307169"/>
          </a:xfrm>
          <a:prstGeom prst="rect">
            <a:avLst/>
          </a:prstGeom>
        </p:spPr>
        <p:txBody>
          <a:bodyPr/>
          <a:lstStyle>
            <a:lvl1pPr marL="0" indent="0">
              <a:spcBef>
                <a:spcPts val="500"/>
              </a:spcBef>
              <a:buNone/>
              <a:defRPr sz="1100" baseline="0"/>
            </a:lvl1pPr>
          </a:lstStyle>
          <a:p>
            <a:pPr lvl="0"/>
            <a:r>
              <a:rPr lang="fr-FR" dirty="0" smtClean="0"/>
              <a:t>-</a:t>
            </a:r>
            <a:endParaRPr lang="fr-FR" dirty="0"/>
          </a:p>
        </p:txBody>
      </p:sp>
      <p:sp>
        <p:nvSpPr>
          <p:cNvPr id="18" name="Espace réservé du texte 4"/>
          <p:cNvSpPr>
            <a:spLocks noGrp="1"/>
          </p:cNvSpPr>
          <p:nvPr>
            <p:ph type="body" sz="quarter" idx="18" hasCustomPrompt="1"/>
          </p:nvPr>
        </p:nvSpPr>
        <p:spPr>
          <a:xfrm>
            <a:off x="1062494" y="6303361"/>
            <a:ext cx="1524444" cy="307169"/>
          </a:xfrm>
          <a:prstGeom prst="rect">
            <a:avLst/>
          </a:prstGeom>
        </p:spPr>
        <p:txBody>
          <a:bodyPr/>
          <a:lstStyle>
            <a:lvl1pPr marL="0" indent="0">
              <a:buNone/>
              <a:defRPr sz="1100" baseline="0"/>
            </a:lvl1pPr>
          </a:lstStyle>
          <a:p>
            <a:pPr lvl="0"/>
            <a:r>
              <a:rPr lang="fr-FR" dirty="0" smtClean="0"/>
              <a:t>-</a:t>
            </a:r>
            <a:endParaRPr lang="fr-FR" dirty="0"/>
          </a:p>
        </p:txBody>
      </p:sp>
      <p:pic>
        <p:nvPicPr>
          <p:cNvPr id="22" name="Image 1"/>
          <p:cNvPicPr>
            <a:picLocks noChangeAspect="1"/>
          </p:cNvPicPr>
          <p:nvPr userDrawn="1"/>
        </p:nvPicPr>
        <p:blipFill>
          <a:blip r:embed="rId5" cstate="print">
            <a:extLst>
              <a:ext uri="{28A0092B-C50C-407E-A947-70E740481C1C}">
                <a14:useLocalDpi xmlns:a14="http://schemas.microsoft.com/office/drawing/2010/main" val="0"/>
              </a:ext>
            </a:extLst>
          </a:blip>
          <a:srcRect/>
          <a:stretch>
            <a:fillRect/>
          </a:stretch>
        </p:blipFill>
        <p:spPr bwMode="auto">
          <a:xfrm>
            <a:off x="7491300" y="6358677"/>
            <a:ext cx="1324079" cy="3456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94129802"/>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re présentation 5">
    <p:spTree>
      <p:nvGrpSpPr>
        <p:cNvPr id="1" name=""/>
        <p:cNvGrpSpPr/>
        <p:nvPr/>
      </p:nvGrpSpPr>
      <p:grpSpPr>
        <a:xfrm>
          <a:off x="0" y="0"/>
          <a:ext cx="0" cy="0"/>
          <a:chOff x="0" y="0"/>
          <a:chExt cx="0" cy="0"/>
        </a:xfrm>
      </p:grpSpPr>
      <p:pic>
        <p:nvPicPr>
          <p:cNvPr id="2" name="Image 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49886" y="306183"/>
            <a:ext cx="8644128" cy="5546966"/>
          </a:xfrm>
          <a:prstGeom prst="rect">
            <a:avLst/>
          </a:prstGeom>
        </p:spPr>
      </p:pic>
      <p:sp>
        <p:nvSpPr>
          <p:cNvPr id="15" name="Rectangle 14"/>
          <p:cNvSpPr/>
          <p:nvPr userDrawn="1"/>
        </p:nvSpPr>
        <p:spPr>
          <a:xfrm>
            <a:off x="-4" y="5839576"/>
            <a:ext cx="9144000" cy="10106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2" name="Rectangle 11"/>
          <p:cNvSpPr/>
          <p:nvPr userDrawn="1"/>
        </p:nvSpPr>
        <p:spPr>
          <a:xfrm>
            <a:off x="-1" y="0"/>
            <a:ext cx="275771"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4" name="Picture 4" descr="D:\Profiles\Lamberta\AppData\Local\Temp\7zEA25C.tmp\Bloc_sign_CE_CMJN.jpg"/>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0" y="3234"/>
            <a:ext cx="2334382" cy="2446008"/>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2"/>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348657" y="5438584"/>
            <a:ext cx="1825289" cy="3042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3" name="Espace réservé du texte 22"/>
          <p:cNvSpPr>
            <a:spLocks noGrp="1"/>
          </p:cNvSpPr>
          <p:nvPr>
            <p:ph type="body" sz="quarter" idx="14" hasCustomPrompt="1"/>
          </p:nvPr>
        </p:nvSpPr>
        <p:spPr>
          <a:xfrm>
            <a:off x="275772" y="4537936"/>
            <a:ext cx="8592357" cy="421940"/>
          </a:xfrm>
          <a:prstGeom prst="rect">
            <a:avLst/>
          </a:prstGeom>
        </p:spPr>
        <p:txBody>
          <a:bodyPr/>
          <a:lstStyle>
            <a:lvl1pPr marL="0" indent="0" algn="ctr">
              <a:buNone/>
              <a:defRPr sz="1600" b="1">
                <a:solidFill>
                  <a:schemeClr val="bg1"/>
                </a:solidFill>
                <a:effectLst>
                  <a:outerShdw blurRad="38100" dist="38100" dir="2700000" algn="tl">
                    <a:srgbClr val="000000">
                      <a:alpha val="43137"/>
                    </a:srgbClr>
                  </a:outerShdw>
                </a:effectLst>
              </a:defRPr>
            </a:lvl1pPr>
          </a:lstStyle>
          <a:p>
            <a:pPr lvl="0"/>
            <a:r>
              <a:rPr lang="fr-FR" dirty="0" smtClean="0"/>
              <a:t>xx/xx/xx</a:t>
            </a:r>
            <a:endParaRPr lang="fr-FR" dirty="0"/>
          </a:p>
        </p:txBody>
      </p:sp>
      <p:sp>
        <p:nvSpPr>
          <p:cNvPr id="14" name="Rectangle 13"/>
          <p:cNvSpPr/>
          <p:nvPr userDrawn="1"/>
        </p:nvSpPr>
        <p:spPr>
          <a:xfrm>
            <a:off x="8868229" y="-111"/>
            <a:ext cx="275771"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6" name="Rectangle 15"/>
          <p:cNvSpPr/>
          <p:nvPr userDrawn="1"/>
        </p:nvSpPr>
        <p:spPr>
          <a:xfrm>
            <a:off x="1" y="10119"/>
            <a:ext cx="9143996" cy="28016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9" name="ZoneTexte 18"/>
          <p:cNvSpPr txBox="1"/>
          <p:nvPr userDrawn="1"/>
        </p:nvSpPr>
        <p:spPr>
          <a:xfrm>
            <a:off x="259645" y="6278080"/>
            <a:ext cx="1098100" cy="261610"/>
          </a:xfrm>
          <a:prstGeom prst="rect">
            <a:avLst/>
          </a:prstGeom>
          <a:noFill/>
        </p:spPr>
        <p:txBody>
          <a:bodyPr wrap="square" rtlCol="0">
            <a:spAutoFit/>
          </a:bodyPr>
          <a:lstStyle/>
          <a:p>
            <a:pPr algn="l"/>
            <a:r>
              <a:rPr lang="fr-FR" sz="1100" dirty="0" smtClean="0">
                <a:latin typeface="Arial Narrow" panose="020B0606020202030204" pitchFamily="34" charset="0"/>
              </a:rPr>
              <a:t>CONTACTS :</a:t>
            </a:r>
            <a:endParaRPr lang="fr-FR" sz="1100" dirty="0">
              <a:latin typeface="Arial Narrow" panose="020B0606020202030204" pitchFamily="34" charset="0"/>
            </a:endParaRPr>
          </a:p>
        </p:txBody>
      </p:sp>
      <p:sp>
        <p:nvSpPr>
          <p:cNvPr id="20" name="Espace réservé du texte 22"/>
          <p:cNvSpPr>
            <a:spLocks noGrp="1"/>
          </p:cNvSpPr>
          <p:nvPr>
            <p:ph type="body" sz="quarter" idx="15" hasCustomPrompt="1"/>
          </p:nvPr>
        </p:nvSpPr>
        <p:spPr>
          <a:xfrm>
            <a:off x="275669" y="3759938"/>
            <a:ext cx="8580321" cy="421940"/>
          </a:xfrm>
          <a:prstGeom prst="rect">
            <a:avLst/>
          </a:prstGeom>
        </p:spPr>
        <p:txBody>
          <a:bodyPr/>
          <a:lstStyle>
            <a:lvl1pPr marL="0" indent="0" algn="ctr">
              <a:buNone/>
              <a:defRPr sz="2800" b="1" cap="all" baseline="0">
                <a:solidFill>
                  <a:schemeClr val="bg1"/>
                </a:solidFill>
                <a:effectLst>
                  <a:outerShdw blurRad="38100" dist="38100" dir="2700000" algn="tl">
                    <a:srgbClr val="000000">
                      <a:alpha val="43137"/>
                    </a:srgbClr>
                  </a:outerShdw>
                </a:effectLst>
              </a:defRPr>
            </a:lvl1pPr>
          </a:lstStyle>
          <a:p>
            <a:pPr lvl="0"/>
            <a:r>
              <a:rPr lang="fr-FR" dirty="0" smtClean="0"/>
              <a:t>SOUS-TITRE</a:t>
            </a:r>
            <a:endParaRPr lang="fr-FR" dirty="0"/>
          </a:p>
        </p:txBody>
      </p:sp>
      <p:sp>
        <p:nvSpPr>
          <p:cNvPr id="21" name="Espace réservé du texte 22"/>
          <p:cNvSpPr>
            <a:spLocks noGrp="1"/>
          </p:cNvSpPr>
          <p:nvPr>
            <p:ph type="body" sz="quarter" idx="16" hasCustomPrompt="1"/>
          </p:nvPr>
        </p:nvSpPr>
        <p:spPr>
          <a:xfrm>
            <a:off x="288009" y="2920138"/>
            <a:ext cx="8580120" cy="421940"/>
          </a:xfrm>
          <a:prstGeom prst="rect">
            <a:avLst/>
          </a:prstGeom>
        </p:spPr>
        <p:txBody>
          <a:bodyPr/>
          <a:lstStyle>
            <a:lvl1pPr marL="0" indent="0" algn="ctr">
              <a:buNone/>
              <a:defRPr sz="3200" b="1" cap="all" baseline="0">
                <a:solidFill>
                  <a:srgbClr val="FF0000"/>
                </a:solidFill>
                <a:effectLst>
                  <a:outerShdw blurRad="38100" dist="38100" dir="2700000" algn="tl">
                    <a:srgbClr val="000000">
                      <a:alpha val="43137"/>
                    </a:srgbClr>
                  </a:outerShdw>
                </a:effectLst>
              </a:defRPr>
            </a:lvl1pPr>
          </a:lstStyle>
          <a:p>
            <a:pPr lvl="0"/>
            <a:r>
              <a:rPr lang="fr-FR" dirty="0" smtClean="0"/>
              <a:t>TITRE DE LA PRESENTATION</a:t>
            </a:r>
            <a:endParaRPr lang="fr-FR" dirty="0"/>
          </a:p>
        </p:txBody>
      </p:sp>
      <p:sp>
        <p:nvSpPr>
          <p:cNvPr id="26" name="ZoneTexte 25"/>
          <p:cNvSpPr txBox="1"/>
          <p:nvPr userDrawn="1"/>
        </p:nvSpPr>
        <p:spPr>
          <a:xfrm>
            <a:off x="259643" y="5839577"/>
            <a:ext cx="867193" cy="261610"/>
          </a:xfrm>
          <a:prstGeom prst="rect">
            <a:avLst/>
          </a:prstGeom>
          <a:noFill/>
        </p:spPr>
        <p:txBody>
          <a:bodyPr wrap="square" rtlCol="0">
            <a:spAutoFit/>
          </a:bodyPr>
          <a:lstStyle/>
          <a:p>
            <a:pPr algn="l"/>
            <a:r>
              <a:rPr lang="fr-FR" sz="1100" dirty="0" smtClean="0">
                <a:latin typeface="Arial Narrow" panose="020B0606020202030204" pitchFamily="34" charset="0"/>
              </a:rPr>
              <a:t>ATTENDUS :</a:t>
            </a:r>
            <a:endParaRPr lang="fr-FR" sz="1100" dirty="0">
              <a:latin typeface="Arial Narrow" panose="020B0606020202030204" pitchFamily="34" charset="0"/>
            </a:endParaRPr>
          </a:p>
        </p:txBody>
      </p:sp>
      <p:sp>
        <p:nvSpPr>
          <p:cNvPr id="17" name="Espace réservé du texte 4"/>
          <p:cNvSpPr>
            <a:spLocks noGrp="1"/>
          </p:cNvSpPr>
          <p:nvPr>
            <p:ph type="body" sz="quarter" idx="17" hasCustomPrompt="1"/>
          </p:nvPr>
        </p:nvSpPr>
        <p:spPr>
          <a:xfrm>
            <a:off x="1062494" y="5848565"/>
            <a:ext cx="1524444" cy="307169"/>
          </a:xfrm>
          <a:prstGeom prst="rect">
            <a:avLst/>
          </a:prstGeom>
        </p:spPr>
        <p:txBody>
          <a:bodyPr/>
          <a:lstStyle>
            <a:lvl1pPr marL="0" indent="0">
              <a:spcBef>
                <a:spcPts val="500"/>
              </a:spcBef>
              <a:buNone/>
              <a:defRPr sz="1100" baseline="0"/>
            </a:lvl1pPr>
          </a:lstStyle>
          <a:p>
            <a:pPr lvl="0"/>
            <a:r>
              <a:rPr lang="fr-FR" dirty="0" smtClean="0"/>
              <a:t>-</a:t>
            </a:r>
            <a:endParaRPr lang="fr-FR" dirty="0"/>
          </a:p>
        </p:txBody>
      </p:sp>
      <p:sp>
        <p:nvSpPr>
          <p:cNvPr id="18" name="Espace réservé du texte 4"/>
          <p:cNvSpPr>
            <a:spLocks noGrp="1"/>
          </p:cNvSpPr>
          <p:nvPr>
            <p:ph type="body" sz="quarter" idx="18" hasCustomPrompt="1"/>
          </p:nvPr>
        </p:nvSpPr>
        <p:spPr>
          <a:xfrm>
            <a:off x="1062494" y="6303361"/>
            <a:ext cx="1524444" cy="307169"/>
          </a:xfrm>
          <a:prstGeom prst="rect">
            <a:avLst/>
          </a:prstGeom>
        </p:spPr>
        <p:txBody>
          <a:bodyPr/>
          <a:lstStyle>
            <a:lvl1pPr marL="0" indent="0">
              <a:buNone/>
              <a:defRPr sz="1100" baseline="0"/>
            </a:lvl1pPr>
          </a:lstStyle>
          <a:p>
            <a:pPr lvl="0"/>
            <a:r>
              <a:rPr lang="fr-FR" dirty="0" smtClean="0"/>
              <a:t>-</a:t>
            </a:r>
            <a:endParaRPr lang="fr-FR" dirty="0"/>
          </a:p>
        </p:txBody>
      </p:sp>
      <p:pic>
        <p:nvPicPr>
          <p:cNvPr id="22" name="Image 1"/>
          <p:cNvPicPr>
            <a:picLocks noChangeAspect="1"/>
          </p:cNvPicPr>
          <p:nvPr userDrawn="1"/>
        </p:nvPicPr>
        <p:blipFill>
          <a:blip r:embed="rId5" cstate="print">
            <a:extLst>
              <a:ext uri="{28A0092B-C50C-407E-A947-70E740481C1C}">
                <a14:useLocalDpi xmlns:a14="http://schemas.microsoft.com/office/drawing/2010/main" val="0"/>
              </a:ext>
            </a:extLst>
          </a:blip>
          <a:srcRect/>
          <a:stretch>
            <a:fillRect/>
          </a:stretch>
        </p:blipFill>
        <p:spPr bwMode="auto">
          <a:xfrm>
            <a:off x="7491300" y="6358677"/>
            <a:ext cx="1324079" cy="3456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19911215"/>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re présentation 6">
    <p:spTree>
      <p:nvGrpSpPr>
        <p:cNvPr id="1" name=""/>
        <p:cNvGrpSpPr/>
        <p:nvPr/>
      </p:nvGrpSpPr>
      <p:grpSpPr>
        <a:xfrm>
          <a:off x="0" y="0"/>
          <a:ext cx="0" cy="0"/>
          <a:chOff x="0" y="0"/>
          <a:chExt cx="0" cy="0"/>
        </a:xfrm>
      </p:grpSpPr>
      <p:pic>
        <p:nvPicPr>
          <p:cNvPr id="2" name="Image 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89743" y="278214"/>
            <a:ext cx="8644128" cy="5546966"/>
          </a:xfrm>
          <a:prstGeom prst="rect">
            <a:avLst/>
          </a:prstGeom>
        </p:spPr>
      </p:pic>
      <p:sp>
        <p:nvSpPr>
          <p:cNvPr id="15" name="Rectangle 14"/>
          <p:cNvSpPr/>
          <p:nvPr userDrawn="1"/>
        </p:nvSpPr>
        <p:spPr>
          <a:xfrm>
            <a:off x="-4" y="5839576"/>
            <a:ext cx="9144000" cy="10106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2" name="Rectangle 11"/>
          <p:cNvSpPr/>
          <p:nvPr userDrawn="1"/>
        </p:nvSpPr>
        <p:spPr>
          <a:xfrm>
            <a:off x="-1" y="0"/>
            <a:ext cx="275771"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4" name="Picture 4" descr="D:\Profiles\Lamberta\AppData\Local\Temp\7zEA25C.tmp\Bloc_sign_CE_CMJN.jpg"/>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0" y="3234"/>
            <a:ext cx="2334382" cy="2446008"/>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2"/>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348657" y="5438584"/>
            <a:ext cx="1825289" cy="3042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3" name="Espace réservé du texte 22"/>
          <p:cNvSpPr>
            <a:spLocks noGrp="1"/>
          </p:cNvSpPr>
          <p:nvPr>
            <p:ph type="body" sz="quarter" idx="14" hasCustomPrompt="1"/>
          </p:nvPr>
        </p:nvSpPr>
        <p:spPr>
          <a:xfrm>
            <a:off x="275772" y="4537936"/>
            <a:ext cx="8592357" cy="421940"/>
          </a:xfrm>
          <a:prstGeom prst="rect">
            <a:avLst/>
          </a:prstGeom>
        </p:spPr>
        <p:txBody>
          <a:bodyPr/>
          <a:lstStyle>
            <a:lvl1pPr marL="0" indent="0" algn="ctr">
              <a:buNone/>
              <a:defRPr sz="1600" b="1">
                <a:solidFill>
                  <a:schemeClr val="bg1"/>
                </a:solidFill>
                <a:effectLst>
                  <a:outerShdw blurRad="38100" dist="38100" dir="2700000" algn="tl">
                    <a:srgbClr val="000000">
                      <a:alpha val="43137"/>
                    </a:srgbClr>
                  </a:outerShdw>
                </a:effectLst>
              </a:defRPr>
            </a:lvl1pPr>
          </a:lstStyle>
          <a:p>
            <a:pPr lvl="0"/>
            <a:r>
              <a:rPr lang="fr-FR" dirty="0" smtClean="0"/>
              <a:t>xx/xx/xx</a:t>
            </a:r>
            <a:endParaRPr lang="fr-FR" dirty="0"/>
          </a:p>
        </p:txBody>
      </p:sp>
      <p:sp>
        <p:nvSpPr>
          <p:cNvPr id="14" name="Rectangle 13"/>
          <p:cNvSpPr/>
          <p:nvPr userDrawn="1"/>
        </p:nvSpPr>
        <p:spPr>
          <a:xfrm>
            <a:off x="8868229" y="-111"/>
            <a:ext cx="275771"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6" name="Rectangle 15"/>
          <p:cNvSpPr/>
          <p:nvPr userDrawn="1"/>
        </p:nvSpPr>
        <p:spPr>
          <a:xfrm>
            <a:off x="1" y="10119"/>
            <a:ext cx="9143996" cy="28016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9" name="ZoneTexte 18"/>
          <p:cNvSpPr txBox="1"/>
          <p:nvPr userDrawn="1"/>
        </p:nvSpPr>
        <p:spPr>
          <a:xfrm>
            <a:off x="259645" y="6278080"/>
            <a:ext cx="1098100" cy="261610"/>
          </a:xfrm>
          <a:prstGeom prst="rect">
            <a:avLst/>
          </a:prstGeom>
          <a:noFill/>
        </p:spPr>
        <p:txBody>
          <a:bodyPr wrap="square" rtlCol="0">
            <a:spAutoFit/>
          </a:bodyPr>
          <a:lstStyle/>
          <a:p>
            <a:pPr algn="l"/>
            <a:r>
              <a:rPr lang="fr-FR" sz="1100" dirty="0" smtClean="0">
                <a:latin typeface="Arial Narrow" panose="020B0606020202030204" pitchFamily="34" charset="0"/>
              </a:rPr>
              <a:t>CONTACTS :</a:t>
            </a:r>
            <a:endParaRPr lang="fr-FR" sz="1100" dirty="0">
              <a:latin typeface="Arial Narrow" panose="020B0606020202030204" pitchFamily="34" charset="0"/>
            </a:endParaRPr>
          </a:p>
        </p:txBody>
      </p:sp>
      <p:sp>
        <p:nvSpPr>
          <p:cNvPr id="20" name="Espace réservé du texte 22"/>
          <p:cNvSpPr>
            <a:spLocks noGrp="1"/>
          </p:cNvSpPr>
          <p:nvPr>
            <p:ph type="body" sz="quarter" idx="15" hasCustomPrompt="1"/>
          </p:nvPr>
        </p:nvSpPr>
        <p:spPr>
          <a:xfrm>
            <a:off x="275669" y="3759938"/>
            <a:ext cx="8580321" cy="421940"/>
          </a:xfrm>
          <a:prstGeom prst="rect">
            <a:avLst/>
          </a:prstGeom>
        </p:spPr>
        <p:txBody>
          <a:bodyPr/>
          <a:lstStyle>
            <a:lvl1pPr marL="0" indent="0" algn="ctr">
              <a:buNone/>
              <a:defRPr sz="2800" b="1" cap="all" baseline="0">
                <a:solidFill>
                  <a:schemeClr val="bg1"/>
                </a:solidFill>
                <a:effectLst>
                  <a:outerShdw blurRad="38100" dist="38100" dir="2700000" algn="tl">
                    <a:srgbClr val="000000">
                      <a:alpha val="43137"/>
                    </a:srgbClr>
                  </a:outerShdw>
                </a:effectLst>
              </a:defRPr>
            </a:lvl1pPr>
          </a:lstStyle>
          <a:p>
            <a:pPr lvl="0"/>
            <a:r>
              <a:rPr lang="fr-FR" dirty="0" smtClean="0"/>
              <a:t>SOUS-TITRE</a:t>
            </a:r>
            <a:endParaRPr lang="fr-FR" dirty="0"/>
          </a:p>
        </p:txBody>
      </p:sp>
      <p:sp>
        <p:nvSpPr>
          <p:cNvPr id="21" name="Espace réservé du texte 22"/>
          <p:cNvSpPr>
            <a:spLocks noGrp="1"/>
          </p:cNvSpPr>
          <p:nvPr>
            <p:ph type="body" sz="quarter" idx="16" hasCustomPrompt="1"/>
          </p:nvPr>
        </p:nvSpPr>
        <p:spPr>
          <a:xfrm>
            <a:off x="288009" y="2920138"/>
            <a:ext cx="8580120" cy="421940"/>
          </a:xfrm>
          <a:prstGeom prst="rect">
            <a:avLst/>
          </a:prstGeom>
        </p:spPr>
        <p:txBody>
          <a:bodyPr/>
          <a:lstStyle>
            <a:lvl1pPr marL="0" indent="0" algn="ctr">
              <a:buNone/>
              <a:defRPr sz="3200" b="1" cap="all" baseline="0">
                <a:solidFill>
                  <a:srgbClr val="FF0000"/>
                </a:solidFill>
                <a:effectLst>
                  <a:outerShdw blurRad="38100" dist="38100" dir="2700000" algn="tl">
                    <a:srgbClr val="000000">
                      <a:alpha val="43137"/>
                    </a:srgbClr>
                  </a:outerShdw>
                </a:effectLst>
              </a:defRPr>
            </a:lvl1pPr>
          </a:lstStyle>
          <a:p>
            <a:pPr lvl="0"/>
            <a:r>
              <a:rPr lang="fr-FR" dirty="0" smtClean="0"/>
              <a:t>TITRE DE LA PRESENTATION</a:t>
            </a:r>
            <a:endParaRPr lang="fr-FR" dirty="0"/>
          </a:p>
        </p:txBody>
      </p:sp>
      <p:sp>
        <p:nvSpPr>
          <p:cNvPr id="25" name="ZoneTexte 24"/>
          <p:cNvSpPr txBox="1"/>
          <p:nvPr userDrawn="1"/>
        </p:nvSpPr>
        <p:spPr>
          <a:xfrm>
            <a:off x="259643" y="5839577"/>
            <a:ext cx="867193" cy="261610"/>
          </a:xfrm>
          <a:prstGeom prst="rect">
            <a:avLst/>
          </a:prstGeom>
          <a:noFill/>
        </p:spPr>
        <p:txBody>
          <a:bodyPr wrap="square" rtlCol="0">
            <a:spAutoFit/>
          </a:bodyPr>
          <a:lstStyle/>
          <a:p>
            <a:pPr algn="l"/>
            <a:r>
              <a:rPr lang="fr-FR" sz="1100" dirty="0" smtClean="0">
                <a:latin typeface="Arial Narrow" panose="020B0606020202030204" pitchFamily="34" charset="0"/>
              </a:rPr>
              <a:t>ATTENDUS :</a:t>
            </a:r>
            <a:endParaRPr lang="fr-FR" sz="1100" dirty="0">
              <a:latin typeface="Arial Narrow" panose="020B0606020202030204" pitchFamily="34" charset="0"/>
            </a:endParaRPr>
          </a:p>
        </p:txBody>
      </p:sp>
      <p:sp>
        <p:nvSpPr>
          <p:cNvPr id="17" name="Espace réservé du texte 4"/>
          <p:cNvSpPr>
            <a:spLocks noGrp="1"/>
          </p:cNvSpPr>
          <p:nvPr>
            <p:ph type="body" sz="quarter" idx="17" hasCustomPrompt="1"/>
          </p:nvPr>
        </p:nvSpPr>
        <p:spPr>
          <a:xfrm>
            <a:off x="1062494" y="5848565"/>
            <a:ext cx="1524444" cy="307169"/>
          </a:xfrm>
          <a:prstGeom prst="rect">
            <a:avLst/>
          </a:prstGeom>
        </p:spPr>
        <p:txBody>
          <a:bodyPr/>
          <a:lstStyle>
            <a:lvl1pPr marL="0" indent="0">
              <a:spcBef>
                <a:spcPts val="500"/>
              </a:spcBef>
              <a:buNone/>
              <a:defRPr sz="1100" baseline="0"/>
            </a:lvl1pPr>
          </a:lstStyle>
          <a:p>
            <a:pPr lvl="0"/>
            <a:r>
              <a:rPr lang="fr-FR" dirty="0" smtClean="0"/>
              <a:t>-</a:t>
            </a:r>
            <a:endParaRPr lang="fr-FR" dirty="0"/>
          </a:p>
        </p:txBody>
      </p:sp>
      <p:sp>
        <p:nvSpPr>
          <p:cNvPr id="18" name="Espace réservé du texte 4"/>
          <p:cNvSpPr>
            <a:spLocks noGrp="1"/>
          </p:cNvSpPr>
          <p:nvPr>
            <p:ph type="body" sz="quarter" idx="18" hasCustomPrompt="1"/>
          </p:nvPr>
        </p:nvSpPr>
        <p:spPr>
          <a:xfrm>
            <a:off x="1062494" y="6303361"/>
            <a:ext cx="1524444" cy="307169"/>
          </a:xfrm>
          <a:prstGeom prst="rect">
            <a:avLst/>
          </a:prstGeom>
        </p:spPr>
        <p:txBody>
          <a:bodyPr/>
          <a:lstStyle>
            <a:lvl1pPr marL="0" indent="0">
              <a:buNone/>
              <a:defRPr sz="1100" baseline="0"/>
            </a:lvl1pPr>
          </a:lstStyle>
          <a:p>
            <a:pPr lvl="0"/>
            <a:r>
              <a:rPr lang="fr-FR" dirty="0" smtClean="0"/>
              <a:t>-</a:t>
            </a:r>
            <a:endParaRPr lang="fr-FR" dirty="0"/>
          </a:p>
        </p:txBody>
      </p:sp>
      <p:pic>
        <p:nvPicPr>
          <p:cNvPr id="22" name="Image 1"/>
          <p:cNvPicPr>
            <a:picLocks noChangeAspect="1"/>
          </p:cNvPicPr>
          <p:nvPr userDrawn="1"/>
        </p:nvPicPr>
        <p:blipFill>
          <a:blip r:embed="rId5" cstate="print">
            <a:extLst>
              <a:ext uri="{28A0092B-C50C-407E-A947-70E740481C1C}">
                <a14:useLocalDpi xmlns:a14="http://schemas.microsoft.com/office/drawing/2010/main" val="0"/>
              </a:ext>
            </a:extLst>
          </a:blip>
          <a:srcRect/>
          <a:stretch>
            <a:fillRect/>
          </a:stretch>
        </p:blipFill>
        <p:spPr bwMode="auto">
          <a:xfrm>
            <a:off x="7491300" y="6358677"/>
            <a:ext cx="1324079" cy="3456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33056020"/>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1_titre présentation 6">
    <p:spTree>
      <p:nvGrpSpPr>
        <p:cNvPr id="1" name=""/>
        <p:cNvGrpSpPr/>
        <p:nvPr/>
      </p:nvGrpSpPr>
      <p:grpSpPr>
        <a:xfrm>
          <a:off x="0" y="0"/>
          <a:ext cx="0" cy="0"/>
          <a:chOff x="0" y="0"/>
          <a:chExt cx="0" cy="0"/>
        </a:xfrm>
      </p:grpSpPr>
      <p:pic>
        <p:nvPicPr>
          <p:cNvPr id="2050" name="Picture 2"/>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44463" y="144463"/>
            <a:ext cx="8636000" cy="55499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5" name="Rectangle 14"/>
          <p:cNvSpPr/>
          <p:nvPr userDrawn="1"/>
        </p:nvSpPr>
        <p:spPr>
          <a:xfrm>
            <a:off x="-4" y="5839576"/>
            <a:ext cx="9144000" cy="10106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2" name="Rectangle 11"/>
          <p:cNvSpPr/>
          <p:nvPr userDrawn="1"/>
        </p:nvSpPr>
        <p:spPr>
          <a:xfrm>
            <a:off x="-1" y="0"/>
            <a:ext cx="275771"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4" name="Picture 4" descr="D:\Profiles\Lamberta\AppData\Local\Temp\7zEA25C.tmp\Bloc_sign_CE_CMJN.jpg"/>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0" y="3234"/>
            <a:ext cx="2334382" cy="2446008"/>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2"/>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348657" y="5438584"/>
            <a:ext cx="1825289" cy="3042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3" name="Espace réservé du texte 22"/>
          <p:cNvSpPr>
            <a:spLocks noGrp="1"/>
          </p:cNvSpPr>
          <p:nvPr>
            <p:ph type="body" sz="quarter" idx="14" hasCustomPrompt="1"/>
          </p:nvPr>
        </p:nvSpPr>
        <p:spPr>
          <a:xfrm>
            <a:off x="275772" y="4537936"/>
            <a:ext cx="8592357" cy="421940"/>
          </a:xfrm>
          <a:prstGeom prst="rect">
            <a:avLst/>
          </a:prstGeom>
        </p:spPr>
        <p:txBody>
          <a:bodyPr/>
          <a:lstStyle>
            <a:lvl1pPr marL="0" indent="0" algn="ctr">
              <a:buNone/>
              <a:defRPr sz="1600" b="1">
                <a:solidFill>
                  <a:schemeClr val="bg1"/>
                </a:solidFill>
                <a:effectLst>
                  <a:outerShdw blurRad="38100" dist="38100" dir="2700000" algn="tl">
                    <a:srgbClr val="000000">
                      <a:alpha val="43137"/>
                    </a:srgbClr>
                  </a:outerShdw>
                </a:effectLst>
              </a:defRPr>
            </a:lvl1pPr>
          </a:lstStyle>
          <a:p>
            <a:pPr lvl="0"/>
            <a:r>
              <a:rPr lang="fr-FR" dirty="0" smtClean="0"/>
              <a:t>xx/xx/xx</a:t>
            </a:r>
            <a:endParaRPr lang="fr-FR" dirty="0"/>
          </a:p>
        </p:txBody>
      </p:sp>
      <p:sp>
        <p:nvSpPr>
          <p:cNvPr id="14" name="Rectangle 13"/>
          <p:cNvSpPr/>
          <p:nvPr userDrawn="1"/>
        </p:nvSpPr>
        <p:spPr>
          <a:xfrm>
            <a:off x="8868229" y="-111"/>
            <a:ext cx="275771"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6" name="Rectangle 15"/>
          <p:cNvSpPr/>
          <p:nvPr userDrawn="1"/>
        </p:nvSpPr>
        <p:spPr>
          <a:xfrm>
            <a:off x="1" y="10119"/>
            <a:ext cx="9143996" cy="28016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9" name="ZoneTexte 18"/>
          <p:cNvSpPr txBox="1"/>
          <p:nvPr userDrawn="1"/>
        </p:nvSpPr>
        <p:spPr>
          <a:xfrm>
            <a:off x="259645" y="6278080"/>
            <a:ext cx="1098100" cy="261610"/>
          </a:xfrm>
          <a:prstGeom prst="rect">
            <a:avLst/>
          </a:prstGeom>
          <a:noFill/>
        </p:spPr>
        <p:txBody>
          <a:bodyPr wrap="square" rtlCol="0">
            <a:spAutoFit/>
          </a:bodyPr>
          <a:lstStyle/>
          <a:p>
            <a:pPr algn="l"/>
            <a:r>
              <a:rPr lang="fr-FR" sz="1100" dirty="0" smtClean="0">
                <a:latin typeface="Arial Narrow" panose="020B0606020202030204" pitchFamily="34" charset="0"/>
              </a:rPr>
              <a:t>CONTACTS :</a:t>
            </a:r>
            <a:endParaRPr lang="fr-FR" sz="1100" dirty="0">
              <a:latin typeface="Arial Narrow" panose="020B0606020202030204" pitchFamily="34" charset="0"/>
            </a:endParaRPr>
          </a:p>
        </p:txBody>
      </p:sp>
      <p:sp>
        <p:nvSpPr>
          <p:cNvPr id="20" name="Espace réservé du texte 22"/>
          <p:cNvSpPr>
            <a:spLocks noGrp="1"/>
          </p:cNvSpPr>
          <p:nvPr>
            <p:ph type="body" sz="quarter" idx="15" hasCustomPrompt="1"/>
          </p:nvPr>
        </p:nvSpPr>
        <p:spPr>
          <a:xfrm>
            <a:off x="275669" y="3759938"/>
            <a:ext cx="8580321" cy="421940"/>
          </a:xfrm>
          <a:prstGeom prst="rect">
            <a:avLst/>
          </a:prstGeom>
        </p:spPr>
        <p:txBody>
          <a:bodyPr/>
          <a:lstStyle>
            <a:lvl1pPr marL="0" indent="0" algn="ctr">
              <a:buNone/>
              <a:defRPr sz="2800" b="1" cap="all" baseline="0">
                <a:solidFill>
                  <a:schemeClr val="bg1"/>
                </a:solidFill>
                <a:effectLst>
                  <a:outerShdw blurRad="38100" dist="38100" dir="2700000" algn="tl">
                    <a:srgbClr val="000000">
                      <a:alpha val="43137"/>
                    </a:srgbClr>
                  </a:outerShdw>
                </a:effectLst>
              </a:defRPr>
            </a:lvl1pPr>
          </a:lstStyle>
          <a:p>
            <a:pPr lvl="0"/>
            <a:r>
              <a:rPr lang="fr-FR" dirty="0" smtClean="0"/>
              <a:t>SOUS-TITRE</a:t>
            </a:r>
            <a:endParaRPr lang="fr-FR" dirty="0"/>
          </a:p>
        </p:txBody>
      </p:sp>
      <p:sp>
        <p:nvSpPr>
          <p:cNvPr id="21" name="Espace réservé du texte 22"/>
          <p:cNvSpPr>
            <a:spLocks noGrp="1"/>
          </p:cNvSpPr>
          <p:nvPr>
            <p:ph type="body" sz="quarter" idx="16" hasCustomPrompt="1"/>
          </p:nvPr>
        </p:nvSpPr>
        <p:spPr>
          <a:xfrm>
            <a:off x="288009" y="2920138"/>
            <a:ext cx="8580120" cy="421940"/>
          </a:xfrm>
          <a:prstGeom prst="rect">
            <a:avLst/>
          </a:prstGeom>
        </p:spPr>
        <p:txBody>
          <a:bodyPr/>
          <a:lstStyle>
            <a:lvl1pPr marL="0" indent="0" algn="ctr">
              <a:buNone/>
              <a:defRPr sz="3200" b="1" cap="all" baseline="0">
                <a:solidFill>
                  <a:srgbClr val="FF0000"/>
                </a:solidFill>
                <a:effectLst>
                  <a:outerShdw blurRad="38100" dist="38100" dir="2700000" algn="tl">
                    <a:srgbClr val="000000">
                      <a:alpha val="43137"/>
                    </a:srgbClr>
                  </a:outerShdw>
                </a:effectLst>
              </a:defRPr>
            </a:lvl1pPr>
          </a:lstStyle>
          <a:p>
            <a:pPr lvl="0"/>
            <a:r>
              <a:rPr lang="fr-FR" dirty="0" smtClean="0"/>
              <a:t>TITRE DE LA PRESENTATION</a:t>
            </a:r>
            <a:endParaRPr lang="fr-FR" dirty="0"/>
          </a:p>
        </p:txBody>
      </p:sp>
      <p:sp>
        <p:nvSpPr>
          <p:cNvPr id="25" name="ZoneTexte 24"/>
          <p:cNvSpPr txBox="1"/>
          <p:nvPr userDrawn="1"/>
        </p:nvSpPr>
        <p:spPr>
          <a:xfrm>
            <a:off x="259643" y="5839577"/>
            <a:ext cx="867193" cy="261610"/>
          </a:xfrm>
          <a:prstGeom prst="rect">
            <a:avLst/>
          </a:prstGeom>
          <a:noFill/>
        </p:spPr>
        <p:txBody>
          <a:bodyPr wrap="square" rtlCol="0">
            <a:spAutoFit/>
          </a:bodyPr>
          <a:lstStyle/>
          <a:p>
            <a:pPr algn="l"/>
            <a:r>
              <a:rPr lang="fr-FR" sz="1100" dirty="0" smtClean="0">
                <a:latin typeface="Arial Narrow" panose="020B0606020202030204" pitchFamily="34" charset="0"/>
              </a:rPr>
              <a:t>ATTENDUS :</a:t>
            </a:r>
            <a:endParaRPr lang="fr-FR" sz="1100" dirty="0">
              <a:latin typeface="Arial Narrow" panose="020B0606020202030204" pitchFamily="34" charset="0"/>
            </a:endParaRPr>
          </a:p>
        </p:txBody>
      </p:sp>
      <p:sp>
        <p:nvSpPr>
          <p:cNvPr id="17" name="Espace réservé du texte 4"/>
          <p:cNvSpPr>
            <a:spLocks noGrp="1"/>
          </p:cNvSpPr>
          <p:nvPr>
            <p:ph type="body" sz="quarter" idx="17" hasCustomPrompt="1"/>
          </p:nvPr>
        </p:nvSpPr>
        <p:spPr>
          <a:xfrm>
            <a:off x="1062494" y="5848565"/>
            <a:ext cx="1524444" cy="307169"/>
          </a:xfrm>
          <a:prstGeom prst="rect">
            <a:avLst/>
          </a:prstGeom>
        </p:spPr>
        <p:txBody>
          <a:bodyPr/>
          <a:lstStyle>
            <a:lvl1pPr marL="0" indent="0">
              <a:spcBef>
                <a:spcPts val="500"/>
              </a:spcBef>
              <a:buNone/>
              <a:defRPr sz="1100" baseline="0"/>
            </a:lvl1pPr>
          </a:lstStyle>
          <a:p>
            <a:pPr lvl="0"/>
            <a:r>
              <a:rPr lang="fr-FR" dirty="0" smtClean="0"/>
              <a:t>-</a:t>
            </a:r>
            <a:endParaRPr lang="fr-FR" dirty="0"/>
          </a:p>
        </p:txBody>
      </p:sp>
      <p:sp>
        <p:nvSpPr>
          <p:cNvPr id="18" name="Espace réservé du texte 4"/>
          <p:cNvSpPr>
            <a:spLocks noGrp="1"/>
          </p:cNvSpPr>
          <p:nvPr>
            <p:ph type="body" sz="quarter" idx="18" hasCustomPrompt="1"/>
          </p:nvPr>
        </p:nvSpPr>
        <p:spPr>
          <a:xfrm>
            <a:off x="1062494" y="6303361"/>
            <a:ext cx="1524444" cy="307169"/>
          </a:xfrm>
          <a:prstGeom prst="rect">
            <a:avLst/>
          </a:prstGeom>
        </p:spPr>
        <p:txBody>
          <a:bodyPr/>
          <a:lstStyle>
            <a:lvl1pPr marL="0" indent="0">
              <a:buNone/>
              <a:defRPr sz="1100" baseline="0"/>
            </a:lvl1pPr>
          </a:lstStyle>
          <a:p>
            <a:pPr lvl="0"/>
            <a:r>
              <a:rPr lang="fr-FR" dirty="0" smtClean="0"/>
              <a:t>-</a:t>
            </a:r>
            <a:endParaRPr lang="fr-FR" dirty="0"/>
          </a:p>
        </p:txBody>
      </p:sp>
      <p:pic>
        <p:nvPicPr>
          <p:cNvPr id="22" name="Image 1"/>
          <p:cNvPicPr>
            <a:picLocks noChangeAspect="1"/>
          </p:cNvPicPr>
          <p:nvPr userDrawn="1"/>
        </p:nvPicPr>
        <p:blipFill>
          <a:blip r:embed="rId5" cstate="print">
            <a:extLst>
              <a:ext uri="{28A0092B-C50C-407E-A947-70E740481C1C}">
                <a14:useLocalDpi xmlns:a14="http://schemas.microsoft.com/office/drawing/2010/main" val="0"/>
              </a:ext>
            </a:extLst>
          </a:blip>
          <a:srcRect/>
          <a:stretch>
            <a:fillRect/>
          </a:stretch>
        </p:blipFill>
        <p:spPr bwMode="auto">
          <a:xfrm>
            <a:off x="7491300" y="6358677"/>
            <a:ext cx="1324079" cy="3456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46953976"/>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EXTE">
    <p:spTree>
      <p:nvGrpSpPr>
        <p:cNvPr id="1" name=""/>
        <p:cNvGrpSpPr/>
        <p:nvPr/>
      </p:nvGrpSpPr>
      <p:grpSpPr>
        <a:xfrm>
          <a:off x="0" y="0"/>
          <a:ext cx="0" cy="0"/>
          <a:chOff x="0" y="0"/>
          <a:chExt cx="0" cy="0"/>
        </a:xfrm>
      </p:grpSpPr>
      <p:sp>
        <p:nvSpPr>
          <p:cNvPr id="7" name="Text Placeholder 2"/>
          <p:cNvSpPr>
            <a:spLocks noGrp="1"/>
          </p:cNvSpPr>
          <p:nvPr>
            <p:ph idx="1"/>
          </p:nvPr>
        </p:nvSpPr>
        <p:spPr>
          <a:xfrm>
            <a:off x="298594" y="1336341"/>
            <a:ext cx="8527801" cy="4351338"/>
          </a:xfrm>
          <a:prstGeom prst="rect">
            <a:avLst/>
          </a:prstGeom>
        </p:spPr>
        <p:txBody>
          <a:bodyPr vert="horz" lIns="91440" tIns="45720" rIns="91440" bIns="45720" rtlCol="0">
            <a:normAutofit/>
          </a:bodyPr>
          <a:lstStyle/>
          <a:p>
            <a:pPr marL="285750" indent="-285750" algn="l">
              <a:buClr>
                <a:srgbClr val="EA0000"/>
              </a:buClr>
              <a:buFont typeface="Arial Narrow" panose="020B0606020202030204" pitchFamily="34" charset="0"/>
              <a:buChar char="■"/>
            </a:pPr>
            <a:r>
              <a:rPr lang="fr-FR" dirty="0" smtClean="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smtClean="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smtClean="0">
                <a:latin typeface="Arial Narrow" panose="020B0606020202030204" pitchFamily="34" charset="0"/>
              </a:rPr>
              <a:t>Contenu</a:t>
            </a:r>
          </a:p>
        </p:txBody>
      </p:sp>
      <p:grpSp>
        <p:nvGrpSpPr>
          <p:cNvPr id="8" name="Groupe 7"/>
          <p:cNvGrpSpPr/>
          <p:nvPr userDrawn="1"/>
        </p:nvGrpSpPr>
        <p:grpSpPr>
          <a:xfrm>
            <a:off x="231382" y="357376"/>
            <a:ext cx="8595012" cy="709424"/>
            <a:chOff x="231382" y="357376"/>
            <a:chExt cx="8595012" cy="709424"/>
          </a:xfrm>
        </p:grpSpPr>
        <p:sp>
          <p:nvSpPr>
            <p:cNvPr id="4" name="Rectangle 3"/>
            <p:cNvSpPr/>
            <p:nvPr userDrawn="1"/>
          </p:nvSpPr>
          <p:spPr bwMode="auto">
            <a:xfrm>
              <a:off x="298594" y="363557"/>
              <a:ext cx="8527800" cy="703243"/>
            </a:xfrm>
            <a:prstGeom prst="rect">
              <a:avLst/>
            </a:prstGeom>
            <a:solidFill>
              <a:schemeClr val="bg1">
                <a:lumMod val="75000"/>
              </a:schemeClr>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fr-FR">
                <a:solidFill>
                  <a:srgbClr val="FF0000"/>
                </a:solidFill>
              </a:endParaRPr>
            </a:p>
          </p:txBody>
        </p:sp>
        <p:sp>
          <p:nvSpPr>
            <p:cNvPr id="5" name="Rectangle 4"/>
            <p:cNvSpPr/>
            <p:nvPr userDrawn="1"/>
          </p:nvSpPr>
          <p:spPr bwMode="auto">
            <a:xfrm>
              <a:off x="231382" y="357376"/>
              <a:ext cx="535606" cy="465584"/>
            </a:xfrm>
            <a:prstGeom prst="rect">
              <a:avLst/>
            </a:prstGeom>
            <a:solidFill>
              <a:schemeClr val="bg1"/>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fr-FR" sz="1800" b="0" i="0" u="none" strike="noStrike" cap="none" normalizeH="0" baseline="0" smtClean="0">
                <a:ln>
                  <a:noFill/>
                </a:ln>
                <a:solidFill>
                  <a:schemeClr val="tx1"/>
                </a:solidFill>
                <a:effectLst/>
                <a:latin typeface="Arial" charset="0"/>
              </a:endParaRPr>
            </a:p>
          </p:txBody>
        </p:sp>
        <p:sp>
          <p:nvSpPr>
            <p:cNvPr id="6" name="Rectangle 5"/>
            <p:cNvSpPr/>
            <p:nvPr userDrawn="1"/>
          </p:nvSpPr>
          <p:spPr bwMode="auto">
            <a:xfrm>
              <a:off x="336270" y="397985"/>
              <a:ext cx="311151" cy="317193"/>
            </a:xfrm>
            <a:prstGeom prst="rect">
              <a:avLst/>
            </a:prstGeom>
            <a:solidFill>
              <a:srgbClr val="EA0000"/>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fr-FR"/>
            </a:p>
          </p:txBody>
        </p:sp>
      </p:grpSp>
      <p:sp>
        <p:nvSpPr>
          <p:cNvPr id="15" name="Espace réservé du texte 22"/>
          <p:cNvSpPr>
            <a:spLocks noGrp="1"/>
          </p:cNvSpPr>
          <p:nvPr>
            <p:ph type="body" sz="quarter" idx="16" hasCustomPrompt="1"/>
          </p:nvPr>
        </p:nvSpPr>
        <p:spPr>
          <a:xfrm>
            <a:off x="766989" y="357376"/>
            <a:ext cx="8059406" cy="709424"/>
          </a:xfrm>
          <a:prstGeom prst="rect">
            <a:avLst/>
          </a:prstGeom>
        </p:spPr>
        <p:txBody>
          <a:bodyPr anchor="ctr" anchorCtr="0"/>
          <a:lstStyle>
            <a:lvl1pPr marL="0" indent="0" algn="ctr">
              <a:spcBef>
                <a:spcPts val="0"/>
              </a:spcBef>
              <a:buNone/>
              <a:defRPr sz="2800" b="1" cap="all" baseline="0">
                <a:solidFill>
                  <a:schemeClr val="bg1"/>
                </a:solidFill>
              </a:defRPr>
            </a:lvl1pPr>
          </a:lstStyle>
          <a:p>
            <a:pPr lvl="0"/>
            <a:r>
              <a:rPr lang="fr-FR" dirty="0" smtClean="0"/>
              <a:t>TITRE DE LA partie</a:t>
            </a:r>
            <a:endParaRPr lang="fr-FR" dirty="0"/>
          </a:p>
        </p:txBody>
      </p:sp>
      <p:sp>
        <p:nvSpPr>
          <p:cNvPr id="14" name="Rectangle 13"/>
          <p:cNvSpPr/>
          <p:nvPr userDrawn="1"/>
        </p:nvSpPr>
        <p:spPr bwMode="auto">
          <a:xfrm>
            <a:off x="298594" y="6365078"/>
            <a:ext cx="274809" cy="264474"/>
          </a:xfrm>
          <a:prstGeom prst="rect">
            <a:avLst/>
          </a:prstGeom>
          <a:solidFill>
            <a:schemeClr val="bg1">
              <a:lumMod val="75000"/>
            </a:schemeClr>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50000"/>
              </a:lnSpc>
              <a:spcBef>
                <a:spcPct val="0"/>
              </a:spcBef>
              <a:spcAft>
                <a:spcPct val="0"/>
              </a:spcAft>
              <a:buClrTx/>
              <a:buSzTx/>
              <a:buFontTx/>
              <a:buNone/>
              <a:tabLst/>
            </a:pPr>
            <a:endParaRPr kumimoji="0" lang="fr-FR" sz="700" b="0" i="0" u="none" strike="noStrike" cap="none" normalizeH="0" baseline="0" dirty="0" smtClean="0">
              <a:ln>
                <a:noFill/>
              </a:ln>
              <a:solidFill>
                <a:schemeClr val="bg1"/>
              </a:solidFill>
              <a:effectLst/>
              <a:latin typeface="Arial Narrow" panose="020B0606020202030204" pitchFamily="34" charset="0"/>
            </a:endParaRPr>
          </a:p>
        </p:txBody>
      </p:sp>
      <p:sp>
        <p:nvSpPr>
          <p:cNvPr id="16" name="Espace réservé du numéro de diapositive 1"/>
          <p:cNvSpPr txBox="1">
            <a:spLocks/>
          </p:cNvSpPr>
          <p:nvPr userDrawn="1"/>
        </p:nvSpPr>
        <p:spPr>
          <a:xfrm>
            <a:off x="107156" y="6365077"/>
            <a:ext cx="659832" cy="264473"/>
          </a:xfrm>
          <a:prstGeom prst="rect">
            <a:avLst/>
          </a:prstGeom>
        </p:spPr>
        <p:txBody>
          <a:bodyPr vert="horz" lIns="91440" tIns="45720" rIns="91440" bIns="45720" rtlCol="0" anchor="ctr"/>
          <a:lstStyle>
            <a:defPPr>
              <a:defRPr lang="fr-FR"/>
            </a:defPPr>
            <a:lvl1pPr marL="0" algn="ctr" defTabSz="914400" rtl="0" eaLnBrk="1" latinLnBrk="0" hangingPunct="1">
              <a:defRPr sz="700" kern="1200">
                <a:solidFill>
                  <a:schemeClr val="bg1"/>
                </a:solidFill>
                <a:latin typeface="Arial Narrow" panose="020B060602020203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673CE273-56D8-4DF5-AF26-13F824466A73}" type="slidenum">
              <a:rPr lang="fr-FR" smtClean="0"/>
              <a:pPr/>
              <a:t>‹N°›</a:t>
            </a:fld>
            <a:endParaRPr lang="fr-FR" dirty="0"/>
          </a:p>
        </p:txBody>
      </p:sp>
    </p:spTree>
    <p:extLst>
      <p:ext uri="{BB962C8B-B14F-4D97-AF65-F5344CB8AC3E}">
        <p14:creationId xmlns:p14="http://schemas.microsoft.com/office/powerpoint/2010/main" val="161289208"/>
      </p:ext>
    </p:extLst>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2_Diapositive de titre">
    <p:spTree>
      <p:nvGrpSpPr>
        <p:cNvPr id="1" name=""/>
        <p:cNvGrpSpPr/>
        <p:nvPr/>
      </p:nvGrpSpPr>
      <p:grpSpPr>
        <a:xfrm>
          <a:off x="0" y="0"/>
          <a:ext cx="0" cy="0"/>
          <a:chOff x="0" y="0"/>
          <a:chExt cx="0" cy="0"/>
        </a:xfrm>
      </p:grpSpPr>
      <p:sp>
        <p:nvSpPr>
          <p:cNvPr id="13" name="Rectangle 12"/>
          <p:cNvSpPr/>
          <p:nvPr userDrawn="1"/>
        </p:nvSpPr>
        <p:spPr bwMode="auto">
          <a:xfrm>
            <a:off x="298594" y="363557"/>
            <a:ext cx="8527800" cy="703243"/>
          </a:xfrm>
          <a:prstGeom prst="rect">
            <a:avLst/>
          </a:prstGeom>
          <a:solidFill>
            <a:schemeClr val="bg1">
              <a:lumMod val="75000"/>
            </a:schemeClr>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fr-FR">
              <a:solidFill>
                <a:srgbClr val="FF0000"/>
              </a:solidFill>
            </a:endParaRPr>
          </a:p>
        </p:txBody>
      </p:sp>
      <p:sp>
        <p:nvSpPr>
          <p:cNvPr id="14" name="Rectangle 13"/>
          <p:cNvSpPr/>
          <p:nvPr userDrawn="1"/>
        </p:nvSpPr>
        <p:spPr bwMode="auto">
          <a:xfrm>
            <a:off x="231382" y="357376"/>
            <a:ext cx="535606" cy="465584"/>
          </a:xfrm>
          <a:prstGeom prst="rect">
            <a:avLst/>
          </a:prstGeom>
          <a:solidFill>
            <a:schemeClr val="bg1"/>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fr-FR" sz="1800" b="0" i="0" u="none" strike="noStrike" cap="none" normalizeH="0" baseline="0" smtClean="0">
              <a:ln>
                <a:noFill/>
              </a:ln>
              <a:solidFill>
                <a:schemeClr val="tx1"/>
              </a:solidFill>
              <a:effectLst/>
              <a:latin typeface="Arial" charset="0"/>
            </a:endParaRPr>
          </a:p>
        </p:txBody>
      </p:sp>
      <p:sp>
        <p:nvSpPr>
          <p:cNvPr id="16" name="Rectangle 15"/>
          <p:cNvSpPr/>
          <p:nvPr userDrawn="1"/>
        </p:nvSpPr>
        <p:spPr bwMode="auto">
          <a:xfrm>
            <a:off x="336270" y="397985"/>
            <a:ext cx="311151" cy="317193"/>
          </a:xfrm>
          <a:prstGeom prst="rect">
            <a:avLst/>
          </a:prstGeom>
          <a:solidFill>
            <a:srgbClr val="EA0000"/>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fr-FR"/>
          </a:p>
        </p:txBody>
      </p:sp>
      <p:sp>
        <p:nvSpPr>
          <p:cNvPr id="7" name="Text Placeholder 2"/>
          <p:cNvSpPr>
            <a:spLocks noGrp="1"/>
          </p:cNvSpPr>
          <p:nvPr userDrawn="1">
            <p:ph idx="1"/>
          </p:nvPr>
        </p:nvSpPr>
        <p:spPr>
          <a:xfrm>
            <a:off x="298594" y="1336341"/>
            <a:ext cx="8527800" cy="4351338"/>
          </a:xfrm>
          <a:prstGeom prst="rect">
            <a:avLst/>
          </a:prstGeom>
        </p:spPr>
        <p:txBody>
          <a:bodyPr vert="horz" lIns="91440" tIns="45720" rIns="91440" bIns="45720" rtlCol="0">
            <a:normAutofit/>
          </a:bodyPr>
          <a:lstStyle/>
          <a:p>
            <a:pPr marL="285750" indent="-285750" algn="l">
              <a:buClr>
                <a:srgbClr val="EA0000"/>
              </a:buClr>
              <a:buFont typeface="Arial Narrow" panose="020B0606020202030204" pitchFamily="34" charset="0"/>
              <a:buChar char="■"/>
            </a:pPr>
            <a:r>
              <a:rPr lang="fr-FR" dirty="0" smtClean="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smtClean="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smtClean="0">
                <a:latin typeface="Arial Narrow" panose="020B0606020202030204" pitchFamily="34" charset="0"/>
              </a:rPr>
              <a:t>Contenu</a:t>
            </a:r>
          </a:p>
        </p:txBody>
      </p:sp>
      <p:sp>
        <p:nvSpPr>
          <p:cNvPr id="15" name="Espace réservé du texte 22"/>
          <p:cNvSpPr>
            <a:spLocks noGrp="1"/>
          </p:cNvSpPr>
          <p:nvPr userDrawn="1">
            <p:ph type="body" sz="quarter" idx="16" hasCustomPrompt="1"/>
          </p:nvPr>
        </p:nvSpPr>
        <p:spPr>
          <a:xfrm>
            <a:off x="766988" y="357376"/>
            <a:ext cx="8048390" cy="709424"/>
          </a:xfrm>
          <a:prstGeom prst="rect">
            <a:avLst/>
          </a:prstGeom>
        </p:spPr>
        <p:txBody>
          <a:bodyPr anchor="ctr"/>
          <a:lstStyle>
            <a:lvl1pPr marL="0" indent="0" algn="ctr">
              <a:buNone/>
              <a:defRPr sz="2800" b="1" cap="all" baseline="0">
                <a:solidFill>
                  <a:schemeClr val="bg1"/>
                </a:solidFill>
              </a:defRPr>
            </a:lvl1pPr>
          </a:lstStyle>
          <a:p>
            <a:pPr lvl="0"/>
            <a:r>
              <a:rPr lang="fr-FR" dirty="0" smtClean="0"/>
              <a:t>MODELES DE GRAPHIQUE</a:t>
            </a:r>
            <a:endParaRPr lang="fr-FR" dirty="0"/>
          </a:p>
        </p:txBody>
      </p:sp>
      <p:sp>
        <p:nvSpPr>
          <p:cNvPr id="24" name="Rectangle 23"/>
          <p:cNvSpPr/>
          <p:nvPr userDrawn="1"/>
        </p:nvSpPr>
        <p:spPr bwMode="auto">
          <a:xfrm>
            <a:off x="298594" y="6365078"/>
            <a:ext cx="274809" cy="264474"/>
          </a:xfrm>
          <a:prstGeom prst="rect">
            <a:avLst/>
          </a:prstGeom>
          <a:solidFill>
            <a:schemeClr val="bg1">
              <a:lumMod val="75000"/>
            </a:schemeClr>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50000"/>
              </a:lnSpc>
              <a:spcBef>
                <a:spcPct val="0"/>
              </a:spcBef>
              <a:spcAft>
                <a:spcPct val="0"/>
              </a:spcAft>
              <a:buClrTx/>
              <a:buSzTx/>
              <a:buFontTx/>
              <a:buNone/>
              <a:tabLst/>
            </a:pPr>
            <a:endParaRPr kumimoji="0" lang="fr-FR" sz="700" b="0" i="0" u="none" strike="noStrike" cap="none" normalizeH="0" baseline="0" dirty="0" smtClean="0">
              <a:ln>
                <a:noFill/>
              </a:ln>
              <a:solidFill>
                <a:schemeClr val="bg1"/>
              </a:solidFill>
              <a:effectLst/>
              <a:latin typeface="Arial Narrow" panose="020B0606020202030204" pitchFamily="34" charset="0"/>
            </a:endParaRPr>
          </a:p>
        </p:txBody>
      </p:sp>
      <p:sp>
        <p:nvSpPr>
          <p:cNvPr id="25" name="Espace réservé du numéro de diapositive 1"/>
          <p:cNvSpPr txBox="1">
            <a:spLocks/>
          </p:cNvSpPr>
          <p:nvPr userDrawn="1"/>
        </p:nvSpPr>
        <p:spPr>
          <a:xfrm>
            <a:off x="107156" y="6365077"/>
            <a:ext cx="659832" cy="264473"/>
          </a:xfrm>
          <a:prstGeom prst="rect">
            <a:avLst/>
          </a:prstGeom>
        </p:spPr>
        <p:txBody>
          <a:bodyPr vert="horz" lIns="91440" tIns="45720" rIns="91440" bIns="45720" rtlCol="0" anchor="ctr"/>
          <a:lstStyle>
            <a:defPPr>
              <a:defRPr lang="fr-FR"/>
            </a:defPPr>
            <a:lvl1pPr marL="0" algn="ctr" defTabSz="914400" rtl="0" eaLnBrk="1" latinLnBrk="0" hangingPunct="1">
              <a:defRPr sz="700" kern="1200">
                <a:solidFill>
                  <a:schemeClr val="bg1"/>
                </a:solidFill>
                <a:latin typeface="Arial Narrow" panose="020B060602020203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673CE273-56D8-4DF5-AF26-13F824466A73}" type="slidenum">
              <a:rPr lang="fr-FR" smtClean="0"/>
              <a:pPr/>
              <a:t>‹N°›</a:t>
            </a:fld>
            <a:endParaRPr lang="fr-FR" dirty="0"/>
          </a:p>
        </p:txBody>
      </p:sp>
    </p:spTree>
    <p:extLst>
      <p:ext uri="{BB962C8B-B14F-4D97-AF65-F5344CB8AC3E}">
        <p14:creationId xmlns:p14="http://schemas.microsoft.com/office/powerpoint/2010/main" val="2342237944"/>
      </p:ext>
    </p:extLst>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3_Diapositive de titre">
    <p:spTree>
      <p:nvGrpSpPr>
        <p:cNvPr id="1" name=""/>
        <p:cNvGrpSpPr/>
        <p:nvPr/>
      </p:nvGrpSpPr>
      <p:grpSpPr>
        <a:xfrm>
          <a:off x="0" y="0"/>
          <a:ext cx="0" cy="0"/>
          <a:chOff x="0" y="0"/>
          <a:chExt cx="0" cy="0"/>
        </a:xfrm>
      </p:grpSpPr>
      <p:grpSp>
        <p:nvGrpSpPr>
          <p:cNvPr id="22" name="Groupe 21"/>
          <p:cNvGrpSpPr/>
          <p:nvPr userDrawn="1"/>
        </p:nvGrpSpPr>
        <p:grpSpPr>
          <a:xfrm>
            <a:off x="231382" y="357376"/>
            <a:ext cx="8595012" cy="709424"/>
            <a:chOff x="231382" y="357376"/>
            <a:chExt cx="8595012" cy="709424"/>
          </a:xfrm>
        </p:grpSpPr>
        <p:sp>
          <p:nvSpPr>
            <p:cNvPr id="23" name="Rectangle 22"/>
            <p:cNvSpPr/>
            <p:nvPr userDrawn="1"/>
          </p:nvSpPr>
          <p:spPr bwMode="auto">
            <a:xfrm>
              <a:off x="298594" y="363557"/>
              <a:ext cx="8527800" cy="703243"/>
            </a:xfrm>
            <a:prstGeom prst="rect">
              <a:avLst/>
            </a:prstGeom>
            <a:solidFill>
              <a:schemeClr val="bg1">
                <a:lumMod val="75000"/>
              </a:schemeClr>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fr-FR">
                <a:solidFill>
                  <a:srgbClr val="FF0000"/>
                </a:solidFill>
              </a:endParaRPr>
            </a:p>
          </p:txBody>
        </p:sp>
        <p:sp>
          <p:nvSpPr>
            <p:cNvPr id="24" name="Rectangle 23"/>
            <p:cNvSpPr/>
            <p:nvPr userDrawn="1"/>
          </p:nvSpPr>
          <p:spPr bwMode="auto">
            <a:xfrm>
              <a:off x="231382" y="357376"/>
              <a:ext cx="535606" cy="465584"/>
            </a:xfrm>
            <a:prstGeom prst="rect">
              <a:avLst/>
            </a:prstGeom>
            <a:solidFill>
              <a:schemeClr val="bg1"/>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fr-FR" sz="1800" b="0" i="0" u="none" strike="noStrike" cap="none" normalizeH="0" baseline="0" smtClean="0">
                <a:ln>
                  <a:noFill/>
                </a:ln>
                <a:solidFill>
                  <a:schemeClr val="tx1"/>
                </a:solidFill>
                <a:effectLst/>
                <a:latin typeface="Arial" charset="0"/>
              </a:endParaRPr>
            </a:p>
          </p:txBody>
        </p:sp>
        <p:sp>
          <p:nvSpPr>
            <p:cNvPr id="25" name="Rectangle 24"/>
            <p:cNvSpPr/>
            <p:nvPr userDrawn="1"/>
          </p:nvSpPr>
          <p:spPr bwMode="auto">
            <a:xfrm>
              <a:off x="336270" y="397985"/>
              <a:ext cx="311151" cy="317193"/>
            </a:xfrm>
            <a:prstGeom prst="rect">
              <a:avLst/>
            </a:prstGeom>
            <a:solidFill>
              <a:srgbClr val="EA0000"/>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fr-FR"/>
            </a:p>
          </p:txBody>
        </p:sp>
      </p:grpSp>
      <p:sp>
        <p:nvSpPr>
          <p:cNvPr id="15" name="Espace réservé du texte 22"/>
          <p:cNvSpPr>
            <a:spLocks noGrp="1"/>
          </p:cNvSpPr>
          <p:nvPr>
            <p:ph type="body" sz="quarter" idx="16" hasCustomPrompt="1"/>
          </p:nvPr>
        </p:nvSpPr>
        <p:spPr>
          <a:xfrm>
            <a:off x="766988" y="357376"/>
            <a:ext cx="8059406" cy="709424"/>
          </a:xfrm>
          <a:prstGeom prst="rect">
            <a:avLst/>
          </a:prstGeom>
        </p:spPr>
        <p:txBody>
          <a:bodyPr anchor="ctr"/>
          <a:lstStyle>
            <a:lvl1pPr marL="0" indent="0" algn="ctr">
              <a:buNone/>
              <a:defRPr sz="2800" b="1" cap="all" baseline="0">
                <a:solidFill>
                  <a:schemeClr val="bg1"/>
                </a:solidFill>
              </a:defRPr>
            </a:lvl1pPr>
          </a:lstStyle>
          <a:p>
            <a:pPr lvl="0"/>
            <a:r>
              <a:rPr lang="fr-FR" dirty="0" smtClean="0"/>
              <a:t>MODELES DE GRAPHIQUE</a:t>
            </a:r>
            <a:endParaRPr lang="fr-FR" dirty="0"/>
          </a:p>
        </p:txBody>
      </p:sp>
      <p:graphicFrame>
        <p:nvGraphicFramePr>
          <p:cNvPr id="13" name="Graphique 12"/>
          <p:cNvGraphicFramePr/>
          <p:nvPr userDrawn="1">
            <p:extLst>
              <p:ext uri="{D42A27DB-BD31-4B8C-83A1-F6EECF244321}">
                <p14:modId xmlns:p14="http://schemas.microsoft.com/office/powerpoint/2010/main" val="54828476"/>
              </p:ext>
            </p:extLst>
          </p:nvPr>
        </p:nvGraphicFramePr>
        <p:xfrm>
          <a:off x="5064365" y="2079922"/>
          <a:ext cx="3056952" cy="1678578"/>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14" name="Graphique 13"/>
          <p:cNvGraphicFramePr/>
          <p:nvPr userDrawn="1">
            <p:extLst>
              <p:ext uri="{D42A27DB-BD31-4B8C-83A1-F6EECF244321}">
                <p14:modId xmlns:p14="http://schemas.microsoft.com/office/powerpoint/2010/main" val="1328367852"/>
              </p:ext>
            </p:extLst>
          </p:nvPr>
        </p:nvGraphicFramePr>
        <p:xfrm>
          <a:off x="506775" y="2093204"/>
          <a:ext cx="3512649" cy="1709745"/>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6" name="Graphique 15"/>
          <p:cNvGraphicFramePr/>
          <p:nvPr userDrawn="1">
            <p:extLst>
              <p:ext uri="{D42A27DB-BD31-4B8C-83A1-F6EECF244321}">
                <p14:modId xmlns:p14="http://schemas.microsoft.com/office/powerpoint/2010/main" val="961017509"/>
              </p:ext>
            </p:extLst>
          </p:nvPr>
        </p:nvGraphicFramePr>
        <p:xfrm>
          <a:off x="5117613" y="4138251"/>
          <a:ext cx="3056952" cy="1678578"/>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20" name="Graphique 19"/>
          <p:cNvGraphicFramePr/>
          <p:nvPr userDrawn="1">
            <p:extLst>
              <p:ext uri="{D42A27DB-BD31-4B8C-83A1-F6EECF244321}">
                <p14:modId xmlns:p14="http://schemas.microsoft.com/office/powerpoint/2010/main" val="1002169501"/>
              </p:ext>
            </p:extLst>
          </p:nvPr>
        </p:nvGraphicFramePr>
        <p:xfrm>
          <a:off x="560023" y="4151533"/>
          <a:ext cx="3512649" cy="1709745"/>
        </p:xfrm>
        <a:graphic>
          <a:graphicData uri="http://schemas.openxmlformats.org/drawingml/2006/chart">
            <c:chart xmlns:c="http://schemas.openxmlformats.org/drawingml/2006/chart" xmlns:r="http://schemas.openxmlformats.org/officeDocument/2006/relationships" r:id="rId5"/>
          </a:graphicData>
        </a:graphic>
      </p:graphicFrame>
      <p:sp>
        <p:nvSpPr>
          <p:cNvPr id="21" name="ZoneTexte 20"/>
          <p:cNvSpPr txBox="1"/>
          <p:nvPr userDrawn="1"/>
        </p:nvSpPr>
        <p:spPr>
          <a:xfrm>
            <a:off x="330096" y="1612162"/>
            <a:ext cx="8496300" cy="369332"/>
          </a:xfrm>
          <a:prstGeom prst="rect">
            <a:avLst/>
          </a:prstGeom>
          <a:noFill/>
        </p:spPr>
        <p:txBody>
          <a:bodyPr wrap="square" rtlCol="0">
            <a:spAutoFit/>
          </a:bodyPr>
          <a:lstStyle/>
          <a:p>
            <a:pPr algn="ctr"/>
            <a:r>
              <a:rPr lang="fr-FR" dirty="0" smtClean="0">
                <a:solidFill>
                  <a:schemeClr val="bg1">
                    <a:lumMod val="65000"/>
                  </a:schemeClr>
                </a:solidFill>
                <a:latin typeface="Arial Narrow" panose="020B0606020202030204" pitchFamily="34" charset="0"/>
              </a:rPr>
              <a:t>Des graphiques aux couleurs unies et dégradées</a:t>
            </a:r>
            <a:endParaRPr lang="fr-FR" dirty="0">
              <a:solidFill>
                <a:schemeClr val="bg1">
                  <a:lumMod val="65000"/>
                </a:schemeClr>
              </a:solidFill>
              <a:latin typeface="Arial Narrow" panose="020B0606020202030204" pitchFamily="34" charset="0"/>
            </a:endParaRPr>
          </a:p>
        </p:txBody>
      </p:sp>
      <p:sp>
        <p:nvSpPr>
          <p:cNvPr id="30" name="Rectangle 29"/>
          <p:cNvSpPr/>
          <p:nvPr userDrawn="1"/>
        </p:nvSpPr>
        <p:spPr bwMode="auto">
          <a:xfrm>
            <a:off x="298594" y="6365078"/>
            <a:ext cx="274809" cy="264474"/>
          </a:xfrm>
          <a:prstGeom prst="rect">
            <a:avLst/>
          </a:prstGeom>
          <a:solidFill>
            <a:schemeClr val="bg1">
              <a:lumMod val="75000"/>
            </a:schemeClr>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50000"/>
              </a:lnSpc>
              <a:spcBef>
                <a:spcPct val="0"/>
              </a:spcBef>
              <a:spcAft>
                <a:spcPct val="0"/>
              </a:spcAft>
              <a:buClrTx/>
              <a:buSzTx/>
              <a:buFontTx/>
              <a:buNone/>
              <a:tabLst/>
            </a:pPr>
            <a:endParaRPr kumimoji="0" lang="fr-FR" sz="700" b="0" i="0" u="none" strike="noStrike" cap="none" normalizeH="0" baseline="0" dirty="0" smtClean="0">
              <a:ln>
                <a:noFill/>
              </a:ln>
              <a:solidFill>
                <a:schemeClr val="bg1"/>
              </a:solidFill>
              <a:effectLst/>
              <a:latin typeface="Arial Narrow" panose="020B0606020202030204" pitchFamily="34" charset="0"/>
            </a:endParaRPr>
          </a:p>
        </p:txBody>
      </p:sp>
      <p:sp>
        <p:nvSpPr>
          <p:cNvPr id="31" name="Espace réservé du numéro de diapositive 1"/>
          <p:cNvSpPr txBox="1">
            <a:spLocks/>
          </p:cNvSpPr>
          <p:nvPr userDrawn="1"/>
        </p:nvSpPr>
        <p:spPr>
          <a:xfrm>
            <a:off x="107156" y="6365077"/>
            <a:ext cx="659832" cy="264473"/>
          </a:xfrm>
          <a:prstGeom prst="rect">
            <a:avLst/>
          </a:prstGeom>
        </p:spPr>
        <p:txBody>
          <a:bodyPr vert="horz" lIns="91440" tIns="45720" rIns="91440" bIns="45720" rtlCol="0" anchor="ctr"/>
          <a:lstStyle>
            <a:defPPr>
              <a:defRPr lang="fr-FR"/>
            </a:defPPr>
            <a:lvl1pPr marL="0" algn="ctr" defTabSz="914400" rtl="0" eaLnBrk="1" latinLnBrk="0" hangingPunct="1">
              <a:defRPr sz="700" kern="1200">
                <a:solidFill>
                  <a:schemeClr val="bg1"/>
                </a:solidFill>
                <a:latin typeface="Arial Narrow" panose="020B060602020203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673CE273-56D8-4DF5-AF26-13F824466A73}" type="slidenum">
              <a:rPr lang="fr-FR" smtClean="0"/>
              <a:pPr/>
              <a:t>‹N°›</a:t>
            </a:fld>
            <a:endParaRPr lang="fr-FR" dirty="0"/>
          </a:p>
        </p:txBody>
      </p:sp>
    </p:spTree>
    <p:extLst>
      <p:ext uri="{BB962C8B-B14F-4D97-AF65-F5344CB8AC3E}">
        <p14:creationId xmlns:p14="http://schemas.microsoft.com/office/powerpoint/2010/main" val="26266258"/>
      </p:ext>
    </p:extLst>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5_Diapositive de titre">
    <p:spTree>
      <p:nvGrpSpPr>
        <p:cNvPr id="1" name=""/>
        <p:cNvGrpSpPr/>
        <p:nvPr/>
      </p:nvGrpSpPr>
      <p:grpSpPr>
        <a:xfrm>
          <a:off x="0" y="0"/>
          <a:ext cx="0" cy="0"/>
          <a:chOff x="0" y="0"/>
          <a:chExt cx="0" cy="0"/>
        </a:xfrm>
      </p:grpSpPr>
      <p:grpSp>
        <p:nvGrpSpPr>
          <p:cNvPr id="10" name="Groupe 9"/>
          <p:cNvGrpSpPr/>
          <p:nvPr userDrawn="1"/>
        </p:nvGrpSpPr>
        <p:grpSpPr>
          <a:xfrm>
            <a:off x="231382" y="357376"/>
            <a:ext cx="8595012" cy="709424"/>
            <a:chOff x="231382" y="357376"/>
            <a:chExt cx="8595012" cy="709424"/>
          </a:xfrm>
        </p:grpSpPr>
        <p:sp>
          <p:nvSpPr>
            <p:cNvPr id="11" name="Rectangle 10"/>
            <p:cNvSpPr/>
            <p:nvPr userDrawn="1"/>
          </p:nvSpPr>
          <p:spPr bwMode="auto">
            <a:xfrm>
              <a:off x="298594" y="363557"/>
              <a:ext cx="8527800" cy="703243"/>
            </a:xfrm>
            <a:prstGeom prst="rect">
              <a:avLst/>
            </a:prstGeom>
            <a:solidFill>
              <a:schemeClr val="bg1">
                <a:lumMod val="75000"/>
              </a:schemeClr>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fr-FR">
                <a:solidFill>
                  <a:srgbClr val="FF0000"/>
                </a:solidFill>
              </a:endParaRPr>
            </a:p>
          </p:txBody>
        </p:sp>
        <p:sp>
          <p:nvSpPr>
            <p:cNvPr id="12" name="Rectangle 11"/>
            <p:cNvSpPr/>
            <p:nvPr userDrawn="1"/>
          </p:nvSpPr>
          <p:spPr bwMode="auto">
            <a:xfrm>
              <a:off x="231382" y="357376"/>
              <a:ext cx="535606" cy="465584"/>
            </a:xfrm>
            <a:prstGeom prst="rect">
              <a:avLst/>
            </a:prstGeom>
            <a:solidFill>
              <a:schemeClr val="bg1"/>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fr-FR" sz="1800" b="0" i="0" u="none" strike="noStrike" cap="none" normalizeH="0" baseline="0" smtClean="0">
                <a:ln>
                  <a:noFill/>
                </a:ln>
                <a:solidFill>
                  <a:schemeClr val="tx1"/>
                </a:solidFill>
                <a:effectLst/>
                <a:latin typeface="Arial" charset="0"/>
              </a:endParaRPr>
            </a:p>
          </p:txBody>
        </p:sp>
        <p:sp>
          <p:nvSpPr>
            <p:cNvPr id="13" name="Rectangle 12"/>
            <p:cNvSpPr/>
            <p:nvPr userDrawn="1"/>
          </p:nvSpPr>
          <p:spPr bwMode="auto">
            <a:xfrm>
              <a:off x="336270" y="397985"/>
              <a:ext cx="311151" cy="317193"/>
            </a:xfrm>
            <a:prstGeom prst="rect">
              <a:avLst/>
            </a:prstGeom>
            <a:solidFill>
              <a:srgbClr val="EA0000"/>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fr-FR"/>
            </a:p>
          </p:txBody>
        </p:sp>
      </p:grpSp>
      <p:sp>
        <p:nvSpPr>
          <p:cNvPr id="15" name="Espace réservé du texte 22"/>
          <p:cNvSpPr>
            <a:spLocks noGrp="1"/>
          </p:cNvSpPr>
          <p:nvPr>
            <p:ph type="body" sz="quarter" idx="16"/>
          </p:nvPr>
        </p:nvSpPr>
        <p:spPr>
          <a:xfrm>
            <a:off x="766988" y="357375"/>
            <a:ext cx="8059406" cy="709425"/>
          </a:xfrm>
          <a:prstGeom prst="rect">
            <a:avLst/>
          </a:prstGeom>
        </p:spPr>
        <p:txBody>
          <a:bodyPr anchor="ctr"/>
          <a:lstStyle>
            <a:lvl1pPr marL="0" indent="0" algn="ctr">
              <a:buNone/>
              <a:defRPr sz="2800" b="1" cap="all" baseline="0">
                <a:solidFill>
                  <a:schemeClr val="bg1"/>
                </a:solidFill>
              </a:defRPr>
            </a:lvl1pPr>
          </a:lstStyle>
          <a:p>
            <a:pPr lvl="0"/>
            <a:endParaRPr lang="fr-FR" dirty="0"/>
          </a:p>
        </p:txBody>
      </p:sp>
      <p:sp>
        <p:nvSpPr>
          <p:cNvPr id="18" name="Rectangle 17"/>
          <p:cNvSpPr/>
          <p:nvPr userDrawn="1"/>
        </p:nvSpPr>
        <p:spPr bwMode="auto">
          <a:xfrm>
            <a:off x="298594" y="6365078"/>
            <a:ext cx="274809" cy="264474"/>
          </a:xfrm>
          <a:prstGeom prst="rect">
            <a:avLst/>
          </a:prstGeom>
          <a:solidFill>
            <a:schemeClr val="bg1">
              <a:lumMod val="75000"/>
            </a:schemeClr>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50000"/>
              </a:lnSpc>
              <a:spcBef>
                <a:spcPct val="0"/>
              </a:spcBef>
              <a:spcAft>
                <a:spcPct val="0"/>
              </a:spcAft>
              <a:buClrTx/>
              <a:buSzTx/>
              <a:buFontTx/>
              <a:buNone/>
              <a:tabLst/>
            </a:pPr>
            <a:endParaRPr kumimoji="0" lang="fr-FR" sz="700" b="0" i="0" u="none" strike="noStrike" cap="none" normalizeH="0" baseline="0" dirty="0" smtClean="0">
              <a:ln>
                <a:noFill/>
              </a:ln>
              <a:solidFill>
                <a:schemeClr val="bg1"/>
              </a:solidFill>
              <a:effectLst/>
              <a:latin typeface="Arial Narrow" panose="020B0606020202030204" pitchFamily="34" charset="0"/>
            </a:endParaRPr>
          </a:p>
        </p:txBody>
      </p:sp>
      <p:sp>
        <p:nvSpPr>
          <p:cNvPr id="19" name="Espace réservé du numéro de diapositive 1"/>
          <p:cNvSpPr txBox="1">
            <a:spLocks/>
          </p:cNvSpPr>
          <p:nvPr userDrawn="1"/>
        </p:nvSpPr>
        <p:spPr>
          <a:xfrm>
            <a:off x="107156" y="6365077"/>
            <a:ext cx="659832" cy="264473"/>
          </a:xfrm>
          <a:prstGeom prst="rect">
            <a:avLst/>
          </a:prstGeom>
        </p:spPr>
        <p:txBody>
          <a:bodyPr vert="horz" lIns="91440" tIns="45720" rIns="91440" bIns="45720" rtlCol="0" anchor="ctr"/>
          <a:lstStyle>
            <a:defPPr>
              <a:defRPr lang="fr-FR"/>
            </a:defPPr>
            <a:lvl1pPr marL="0" algn="ctr" defTabSz="914400" rtl="0" eaLnBrk="1" latinLnBrk="0" hangingPunct="1">
              <a:defRPr sz="700" kern="1200">
                <a:solidFill>
                  <a:schemeClr val="bg1"/>
                </a:solidFill>
                <a:latin typeface="Arial Narrow" panose="020B060602020203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673CE273-56D8-4DF5-AF26-13F824466A73}" type="slidenum">
              <a:rPr lang="fr-FR" smtClean="0"/>
              <a:pPr/>
              <a:t>‹N°›</a:t>
            </a:fld>
            <a:endParaRPr lang="fr-FR" dirty="0"/>
          </a:p>
        </p:txBody>
      </p:sp>
      <p:sp>
        <p:nvSpPr>
          <p:cNvPr id="16" name="Text Placeholder 2"/>
          <p:cNvSpPr>
            <a:spLocks noGrp="1"/>
          </p:cNvSpPr>
          <p:nvPr>
            <p:ph idx="1"/>
          </p:nvPr>
        </p:nvSpPr>
        <p:spPr>
          <a:xfrm>
            <a:off x="298594" y="1336341"/>
            <a:ext cx="4128263" cy="1639088"/>
          </a:xfrm>
          <a:prstGeom prst="rect">
            <a:avLst/>
          </a:prstGeom>
          <a:solidFill>
            <a:schemeClr val="bg1">
              <a:lumMod val="95000"/>
            </a:schemeClr>
          </a:solidFill>
        </p:spPr>
        <p:txBody>
          <a:bodyPr vert="horz" lIns="91440" tIns="45720" rIns="91440" bIns="45720" rtlCol="0">
            <a:normAutofit/>
          </a:bodyPr>
          <a:lstStyle/>
          <a:p>
            <a:pPr marL="285750" indent="-285750" algn="l">
              <a:buClr>
                <a:srgbClr val="EA0000"/>
              </a:buClr>
              <a:buFont typeface="Arial Narrow" panose="020B0606020202030204" pitchFamily="34" charset="0"/>
              <a:buChar char="■"/>
            </a:pPr>
            <a:r>
              <a:rPr lang="fr-FR" dirty="0" smtClean="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smtClean="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smtClean="0">
                <a:latin typeface="Arial Narrow" panose="020B0606020202030204" pitchFamily="34" charset="0"/>
              </a:rPr>
              <a:t>Contenu</a:t>
            </a:r>
          </a:p>
        </p:txBody>
      </p:sp>
      <p:sp>
        <p:nvSpPr>
          <p:cNvPr id="17" name="Text Placeholder 2"/>
          <p:cNvSpPr>
            <a:spLocks noGrp="1"/>
          </p:cNvSpPr>
          <p:nvPr>
            <p:ph idx="17"/>
          </p:nvPr>
        </p:nvSpPr>
        <p:spPr>
          <a:xfrm>
            <a:off x="4760685" y="1336341"/>
            <a:ext cx="4065709" cy="1639088"/>
          </a:xfrm>
          <a:prstGeom prst="rect">
            <a:avLst/>
          </a:prstGeom>
          <a:solidFill>
            <a:schemeClr val="bg1">
              <a:lumMod val="95000"/>
            </a:schemeClr>
          </a:solidFill>
        </p:spPr>
        <p:txBody>
          <a:bodyPr vert="horz" lIns="91440" tIns="45720" rIns="91440" bIns="45720" rtlCol="0">
            <a:normAutofit/>
          </a:bodyPr>
          <a:lstStyle/>
          <a:p>
            <a:pPr marL="285750" indent="-285750" algn="l">
              <a:buClr>
                <a:srgbClr val="EA0000"/>
              </a:buClr>
              <a:buFont typeface="Arial Narrow" panose="020B0606020202030204" pitchFamily="34" charset="0"/>
              <a:buChar char="■"/>
            </a:pPr>
            <a:r>
              <a:rPr lang="fr-FR" dirty="0" smtClean="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smtClean="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smtClean="0">
                <a:latin typeface="Arial Narrow" panose="020B0606020202030204" pitchFamily="34" charset="0"/>
              </a:rPr>
              <a:t>Contenu</a:t>
            </a:r>
          </a:p>
        </p:txBody>
      </p:sp>
      <p:sp>
        <p:nvSpPr>
          <p:cNvPr id="22" name="Espace réservé du contenu 4"/>
          <p:cNvSpPr>
            <a:spLocks noGrp="1"/>
          </p:cNvSpPr>
          <p:nvPr>
            <p:ph idx="18"/>
          </p:nvPr>
        </p:nvSpPr>
        <p:spPr>
          <a:xfrm>
            <a:off x="336270" y="3941645"/>
            <a:ext cx="4128263" cy="1639088"/>
          </a:xfrm>
          <a:prstGeom prst="rect">
            <a:avLst/>
          </a:prstGeom>
          <a:solidFill>
            <a:srgbClr val="FFDDDD"/>
          </a:solidFill>
        </p:spPr>
        <p:txBody>
          <a:bodyPr/>
          <a:lstStyle/>
          <a:p>
            <a:endParaRPr lang="fr-FR" dirty="0"/>
          </a:p>
        </p:txBody>
      </p:sp>
      <p:sp>
        <p:nvSpPr>
          <p:cNvPr id="23" name="Espace réservé du contenu 5"/>
          <p:cNvSpPr>
            <a:spLocks noGrp="1"/>
          </p:cNvSpPr>
          <p:nvPr>
            <p:ph idx="19"/>
          </p:nvPr>
        </p:nvSpPr>
        <p:spPr>
          <a:xfrm>
            <a:off x="4798361" y="3941645"/>
            <a:ext cx="4065709" cy="1639088"/>
          </a:xfrm>
          <a:prstGeom prst="rect">
            <a:avLst/>
          </a:prstGeom>
          <a:solidFill>
            <a:srgbClr val="FFDDDD"/>
          </a:solidFill>
        </p:spPr>
        <p:txBody>
          <a:bodyPr/>
          <a:lstStyle/>
          <a:p>
            <a:endParaRPr lang="fr-FR"/>
          </a:p>
        </p:txBody>
      </p:sp>
    </p:spTree>
    <p:extLst>
      <p:ext uri="{BB962C8B-B14F-4D97-AF65-F5344CB8AC3E}">
        <p14:creationId xmlns:p14="http://schemas.microsoft.com/office/powerpoint/2010/main" val="2076635352"/>
      </p:ext>
    </p:extLst>
  </p:cSld>
  <p:clrMapOvr>
    <a:masterClrMapping/>
  </p:clrMapOvr>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15" name="Rectangle 14"/>
          <p:cNvSpPr/>
          <p:nvPr userDrawn="1"/>
        </p:nvSpPr>
        <p:spPr bwMode="auto">
          <a:xfrm>
            <a:off x="298594" y="6365078"/>
            <a:ext cx="274809" cy="264474"/>
          </a:xfrm>
          <a:prstGeom prst="rect">
            <a:avLst/>
          </a:prstGeom>
          <a:solidFill>
            <a:schemeClr val="bg1">
              <a:lumMod val="75000"/>
            </a:schemeClr>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50000"/>
              </a:lnSpc>
              <a:spcBef>
                <a:spcPct val="0"/>
              </a:spcBef>
              <a:spcAft>
                <a:spcPct val="0"/>
              </a:spcAft>
              <a:buClrTx/>
              <a:buSzTx/>
              <a:buFontTx/>
              <a:buNone/>
              <a:tabLst/>
            </a:pPr>
            <a:endParaRPr kumimoji="0" lang="fr-FR" sz="700" b="0" i="0" u="none" strike="noStrike" cap="none" normalizeH="0" baseline="0" dirty="0" smtClean="0">
              <a:ln>
                <a:noFill/>
              </a:ln>
              <a:solidFill>
                <a:schemeClr val="bg1"/>
              </a:solidFill>
              <a:effectLst/>
              <a:latin typeface="Arial Narrow" panose="020B0606020202030204" pitchFamily="34" charset="0"/>
            </a:endParaRPr>
          </a:p>
        </p:txBody>
      </p:sp>
      <p:sp>
        <p:nvSpPr>
          <p:cNvPr id="16" name="Espace réservé du numéro de diapositive 1"/>
          <p:cNvSpPr txBox="1">
            <a:spLocks/>
          </p:cNvSpPr>
          <p:nvPr userDrawn="1"/>
        </p:nvSpPr>
        <p:spPr>
          <a:xfrm>
            <a:off x="107156" y="6365077"/>
            <a:ext cx="659832" cy="264473"/>
          </a:xfrm>
          <a:prstGeom prst="rect">
            <a:avLst/>
          </a:prstGeom>
        </p:spPr>
        <p:txBody>
          <a:bodyPr vert="horz" lIns="91440" tIns="45720" rIns="91440" bIns="45720" rtlCol="0" anchor="ctr"/>
          <a:lstStyle>
            <a:defPPr>
              <a:defRPr lang="fr-FR"/>
            </a:defPPr>
            <a:lvl1pPr marL="0" algn="ctr" defTabSz="914400" rtl="0" eaLnBrk="1" latinLnBrk="0" hangingPunct="1">
              <a:defRPr sz="700" kern="1200">
                <a:solidFill>
                  <a:schemeClr val="bg1"/>
                </a:solidFill>
                <a:latin typeface="Arial Narrow" panose="020B060602020203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673CE273-56D8-4DF5-AF26-13F824466A73}" type="slidenum">
              <a:rPr lang="fr-FR" smtClean="0"/>
              <a:pPr/>
              <a:t>‹N°›</a:t>
            </a:fld>
            <a:endParaRPr lang="fr-FR" dirty="0"/>
          </a:p>
        </p:txBody>
      </p:sp>
    </p:spTree>
    <p:extLst>
      <p:ext uri="{BB962C8B-B14F-4D97-AF65-F5344CB8AC3E}">
        <p14:creationId xmlns:p14="http://schemas.microsoft.com/office/powerpoint/2010/main" val="3934745412"/>
      </p:ext>
    </p:extLst>
  </p:cSld>
  <p:clrMapOvr>
    <a:masterClrMapping/>
  </p:clrMapOvr>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15" name="Rectangle 14"/>
          <p:cNvSpPr/>
          <p:nvPr userDrawn="1"/>
        </p:nvSpPr>
        <p:spPr bwMode="auto">
          <a:xfrm>
            <a:off x="298594" y="6365078"/>
            <a:ext cx="274809" cy="264474"/>
          </a:xfrm>
          <a:prstGeom prst="rect">
            <a:avLst/>
          </a:prstGeom>
          <a:solidFill>
            <a:schemeClr val="bg1">
              <a:lumMod val="75000"/>
            </a:schemeClr>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50000"/>
              </a:lnSpc>
              <a:spcBef>
                <a:spcPct val="0"/>
              </a:spcBef>
              <a:spcAft>
                <a:spcPct val="0"/>
              </a:spcAft>
              <a:buClrTx/>
              <a:buSzTx/>
              <a:buFontTx/>
              <a:buNone/>
              <a:tabLst/>
            </a:pPr>
            <a:endParaRPr kumimoji="0" lang="fr-FR" sz="700" b="0" i="0" u="none" strike="noStrike" cap="none" normalizeH="0" baseline="0" dirty="0" smtClean="0">
              <a:ln>
                <a:noFill/>
              </a:ln>
              <a:solidFill>
                <a:schemeClr val="bg1"/>
              </a:solidFill>
              <a:effectLst/>
              <a:latin typeface="Arial Narrow" panose="020B0606020202030204" pitchFamily="34" charset="0"/>
            </a:endParaRPr>
          </a:p>
        </p:txBody>
      </p:sp>
      <p:sp>
        <p:nvSpPr>
          <p:cNvPr id="16" name="Espace réservé du numéro de diapositive 1"/>
          <p:cNvSpPr txBox="1">
            <a:spLocks/>
          </p:cNvSpPr>
          <p:nvPr userDrawn="1"/>
        </p:nvSpPr>
        <p:spPr>
          <a:xfrm>
            <a:off x="107156" y="6365077"/>
            <a:ext cx="659832" cy="264473"/>
          </a:xfrm>
          <a:prstGeom prst="rect">
            <a:avLst/>
          </a:prstGeom>
        </p:spPr>
        <p:txBody>
          <a:bodyPr vert="horz" lIns="91440" tIns="45720" rIns="91440" bIns="45720" rtlCol="0" anchor="ctr"/>
          <a:lstStyle>
            <a:defPPr>
              <a:defRPr lang="fr-FR"/>
            </a:defPPr>
            <a:lvl1pPr marL="0" algn="ctr" defTabSz="914400" rtl="0" eaLnBrk="1" latinLnBrk="0" hangingPunct="1">
              <a:defRPr sz="700" kern="1200">
                <a:solidFill>
                  <a:schemeClr val="bg1"/>
                </a:solidFill>
                <a:latin typeface="Arial Narrow" panose="020B060602020203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673CE273-56D8-4DF5-AF26-13F824466A73}" type="slidenum">
              <a:rPr lang="fr-FR" smtClean="0"/>
              <a:pPr/>
              <a:t>‹N°›</a:t>
            </a:fld>
            <a:endParaRPr lang="fr-FR" dirty="0"/>
          </a:p>
        </p:txBody>
      </p:sp>
      <p:sp>
        <p:nvSpPr>
          <p:cNvPr id="2" name="ZoneTexte 1"/>
          <p:cNvSpPr txBox="1"/>
          <p:nvPr userDrawn="1"/>
        </p:nvSpPr>
        <p:spPr>
          <a:xfrm>
            <a:off x="573403" y="2156604"/>
            <a:ext cx="7984001" cy="2308324"/>
          </a:xfrm>
          <a:prstGeom prst="rect">
            <a:avLst/>
          </a:prstGeom>
          <a:noFill/>
        </p:spPr>
        <p:txBody>
          <a:bodyPr wrap="square" rtlCol="0">
            <a:spAutoFit/>
          </a:bodyPr>
          <a:lstStyle/>
          <a:p>
            <a:pPr algn="ctr"/>
            <a:r>
              <a:rPr lang="fr-FR" sz="7200" b="1" dirty="0" smtClean="0">
                <a:solidFill>
                  <a:srgbClr val="A79C86"/>
                </a:solidFill>
                <a:latin typeface="Arial Narrow" panose="020B0606020202030204" pitchFamily="34" charset="0"/>
              </a:rPr>
              <a:t>MODELES</a:t>
            </a:r>
          </a:p>
          <a:p>
            <a:pPr algn="ctr"/>
            <a:r>
              <a:rPr lang="fr-FR" sz="7200" b="1" dirty="0" smtClean="0">
                <a:solidFill>
                  <a:srgbClr val="A79C86"/>
                </a:solidFill>
                <a:latin typeface="Arial Narrow" panose="020B0606020202030204" pitchFamily="34" charset="0"/>
              </a:rPr>
              <a:t>GE</a:t>
            </a:r>
            <a:r>
              <a:rPr lang="fr-FR" sz="7200" b="1" kern="1200" dirty="0" smtClean="0">
                <a:solidFill>
                  <a:srgbClr val="A79C86"/>
                </a:solidFill>
                <a:latin typeface="Arial Narrow" panose="020B0606020202030204" pitchFamily="34" charset="0"/>
                <a:ea typeface="+mn-ea"/>
                <a:cs typeface="+mn-cs"/>
              </a:rPr>
              <a:t>STION</a:t>
            </a:r>
            <a:r>
              <a:rPr lang="fr-FR" sz="7200" b="1" dirty="0" smtClean="0">
                <a:solidFill>
                  <a:srgbClr val="A79C86"/>
                </a:solidFill>
                <a:latin typeface="Arial Narrow" panose="020B0606020202030204" pitchFamily="34" charset="0"/>
              </a:rPr>
              <a:t> PRIVEE</a:t>
            </a:r>
            <a:endParaRPr lang="fr-FR" sz="7200" b="1" dirty="0">
              <a:solidFill>
                <a:srgbClr val="A79C86"/>
              </a:solidFill>
              <a:latin typeface="Arial Narrow" panose="020B0606020202030204" pitchFamily="34" charset="0"/>
            </a:endParaRPr>
          </a:p>
        </p:txBody>
      </p:sp>
    </p:spTree>
    <p:extLst>
      <p:ext uri="{BB962C8B-B14F-4D97-AF65-F5344CB8AC3E}">
        <p14:creationId xmlns:p14="http://schemas.microsoft.com/office/powerpoint/2010/main" val="4075756315"/>
      </p:ext>
    </p:extLst>
  </p:cSld>
  <p:clrMapOvr>
    <a:masterClrMapping/>
  </p:clrMapOvr>
  <p:timing>
    <p:tnLst>
      <p:par>
        <p:cT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itre présentation 7">
    <p:spTree>
      <p:nvGrpSpPr>
        <p:cNvPr id="1" name=""/>
        <p:cNvGrpSpPr/>
        <p:nvPr/>
      </p:nvGrpSpPr>
      <p:grpSpPr>
        <a:xfrm>
          <a:off x="0" y="0"/>
          <a:ext cx="0" cy="0"/>
          <a:chOff x="0" y="0"/>
          <a:chExt cx="0" cy="0"/>
        </a:xfrm>
      </p:grpSpPr>
      <p:pic>
        <p:nvPicPr>
          <p:cNvPr id="2" name="Image 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49886" y="297368"/>
            <a:ext cx="8644128" cy="5546966"/>
          </a:xfrm>
          <a:prstGeom prst="rect">
            <a:avLst/>
          </a:prstGeom>
        </p:spPr>
      </p:pic>
      <p:sp>
        <p:nvSpPr>
          <p:cNvPr id="15" name="Rectangle 14"/>
          <p:cNvSpPr/>
          <p:nvPr userDrawn="1"/>
        </p:nvSpPr>
        <p:spPr>
          <a:xfrm>
            <a:off x="-4" y="5839576"/>
            <a:ext cx="9144000" cy="10106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2" name="Rectangle 11"/>
          <p:cNvSpPr/>
          <p:nvPr userDrawn="1"/>
        </p:nvSpPr>
        <p:spPr>
          <a:xfrm>
            <a:off x="-1" y="0"/>
            <a:ext cx="275771"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4" name="Picture 4" descr="D:\Profiles\Lamberta\AppData\Local\Temp\7zEA25C.tmp\Bloc_sign_CE_CMJN.jpg"/>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0" y="3234"/>
            <a:ext cx="2334382" cy="2446008"/>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2"/>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348657" y="5438584"/>
            <a:ext cx="1825289" cy="3042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3" name="Espace réservé du texte 22"/>
          <p:cNvSpPr>
            <a:spLocks noGrp="1"/>
          </p:cNvSpPr>
          <p:nvPr>
            <p:ph type="body" sz="quarter" idx="14" hasCustomPrompt="1"/>
          </p:nvPr>
        </p:nvSpPr>
        <p:spPr>
          <a:xfrm>
            <a:off x="275772" y="4537936"/>
            <a:ext cx="8592357" cy="421940"/>
          </a:xfrm>
          <a:prstGeom prst="rect">
            <a:avLst/>
          </a:prstGeom>
        </p:spPr>
        <p:txBody>
          <a:bodyPr/>
          <a:lstStyle>
            <a:lvl1pPr marL="0" indent="0" algn="ctr">
              <a:buNone/>
              <a:defRPr sz="1600" b="1">
                <a:solidFill>
                  <a:schemeClr val="bg1"/>
                </a:solidFill>
              </a:defRPr>
            </a:lvl1pPr>
          </a:lstStyle>
          <a:p>
            <a:pPr lvl="0"/>
            <a:r>
              <a:rPr lang="fr-FR" dirty="0" smtClean="0"/>
              <a:t>xx/xx/xx</a:t>
            </a:r>
            <a:endParaRPr lang="fr-FR" dirty="0"/>
          </a:p>
        </p:txBody>
      </p:sp>
      <p:sp>
        <p:nvSpPr>
          <p:cNvPr id="14" name="Rectangle 13"/>
          <p:cNvSpPr/>
          <p:nvPr userDrawn="1"/>
        </p:nvSpPr>
        <p:spPr>
          <a:xfrm>
            <a:off x="8868229" y="-111"/>
            <a:ext cx="275771"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6" name="Rectangle 15"/>
          <p:cNvSpPr/>
          <p:nvPr userDrawn="1"/>
        </p:nvSpPr>
        <p:spPr>
          <a:xfrm>
            <a:off x="1" y="-4"/>
            <a:ext cx="9143996" cy="28016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0" name="ZoneTexte 19"/>
          <p:cNvSpPr txBox="1"/>
          <p:nvPr userDrawn="1"/>
        </p:nvSpPr>
        <p:spPr>
          <a:xfrm>
            <a:off x="259645" y="6278080"/>
            <a:ext cx="1098100" cy="261610"/>
          </a:xfrm>
          <a:prstGeom prst="rect">
            <a:avLst/>
          </a:prstGeom>
          <a:noFill/>
        </p:spPr>
        <p:txBody>
          <a:bodyPr wrap="square" rtlCol="0">
            <a:spAutoFit/>
          </a:bodyPr>
          <a:lstStyle/>
          <a:p>
            <a:pPr algn="l"/>
            <a:r>
              <a:rPr lang="fr-FR" sz="1100" dirty="0" smtClean="0">
                <a:latin typeface="Arial Narrow" panose="020B0606020202030204" pitchFamily="34" charset="0"/>
              </a:rPr>
              <a:t>CONTACTS :</a:t>
            </a:r>
            <a:endParaRPr lang="fr-FR" sz="1100" dirty="0">
              <a:latin typeface="Arial Narrow" panose="020B0606020202030204" pitchFamily="34" charset="0"/>
            </a:endParaRPr>
          </a:p>
        </p:txBody>
      </p:sp>
      <p:sp>
        <p:nvSpPr>
          <p:cNvPr id="21" name="Espace réservé du texte 22"/>
          <p:cNvSpPr>
            <a:spLocks noGrp="1"/>
          </p:cNvSpPr>
          <p:nvPr>
            <p:ph type="body" sz="quarter" idx="15" hasCustomPrompt="1"/>
          </p:nvPr>
        </p:nvSpPr>
        <p:spPr>
          <a:xfrm>
            <a:off x="275669" y="3759938"/>
            <a:ext cx="8580321" cy="421940"/>
          </a:xfrm>
          <a:prstGeom prst="rect">
            <a:avLst/>
          </a:prstGeom>
        </p:spPr>
        <p:txBody>
          <a:bodyPr/>
          <a:lstStyle>
            <a:lvl1pPr marL="0" indent="0" algn="ctr">
              <a:buNone/>
              <a:defRPr sz="2800" b="1" cap="all" baseline="0">
                <a:solidFill>
                  <a:schemeClr val="bg1"/>
                </a:solidFill>
              </a:defRPr>
            </a:lvl1pPr>
          </a:lstStyle>
          <a:p>
            <a:pPr lvl="0"/>
            <a:r>
              <a:rPr lang="fr-FR" dirty="0" smtClean="0"/>
              <a:t>SOUS-TITRE</a:t>
            </a:r>
            <a:endParaRPr lang="fr-FR" dirty="0"/>
          </a:p>
        </p:txBody>
      </p:sp>
      <p:sp>
        <p:nvSpPr>
          <p:cNvPr id="24" name="Espace réservé du texte 22"/>
          <p:cNvSpPr>
            <a:spLocks noGrp="1"/>
          </p:cNvSpPr>
          <p:nvPr>
            <p:ph type="body" sz="quarter" idx="16" hasCustomPrompt="1"/>
          </p:nvPr>
        </p:nvSpPr>
        <p:spPr>
          <a:xfrm>
            <a:off x="288009" y="2920138"/>
            <a:ext cx="8580120" cy="421940"/>
          </a:xfrm>
          <a:prstGeom prst="rect">
            <a:avLst/>
          </a:prstGeom>
        </p:spPr>
        <p:txBody>
          <a:bodyPr/>
          <a:lstStyle>
            <a:lvl1pPr marL="0" indent="0" algn="ctr">
              <a:buNone/>
              <a:defRPr sz="3200" b="1" cap="all" baseline="0">
                <a:solidFill>
                  <a:srgbClr val="FF0000"/>
                </a:solidFill>
              </a:defRPr>
            </a:lvl1pPr>
          </a:lstStyle>
          <a:p>
            <a:pPr lvl="0"/>
            <a:r>
              <a:rPr lang="fr-FR" dirty="0" smtClean="0"/>
              <a:t>TITRE DE LA PRESENTATION</a:t>
            </a:r>
            <a:endParaRPr lang="fr-FR" dirty="0"/>
          </a:p>
        </p:txBody>
      </p:sp>
      <p:sp>
        <p:nvSpPr>
          <p:cNvPr id="26" name="ZoneTexte 25"/>
          <p:cNvSpPr txBox="1"/>
          <p:nvPr userDrawn="1"/>
        </p:nvSpPr>
        <p:spPr>
          <a:xfrm>
            <a:off x="259643" y="5839577"/>
            <a:ext cx="867193" cy="261610"/>
          </a:xfrm>
          <a:prstGeom prst="rect">
            <a:avLst/>
          </a:prstGeom>
          <a:noFill/>
        </p:spPr>
        <p:txBody>
          <a:bodyPr wrap="square" rtlCol="0">
            <a:spAutoFit/>
          </a:bodyPr>
          <a:lstStyle/>
          <a:p>
            <a:pPr algn="l"/>
            <a:r>
              <a:rPr lang="fr-FR" sz="1100" dirty="0" smtClean="0">
                <a:latin typeface="Arial Narrow" panose="020B0606020202030204" pitchFamily="34" charset="0"/>
              </a:rPr>
              <a:t>ATTENDUS :</a:t>
            </a:r>
            <a:endParaRPr lang="fr-FR" sz="1100" dirty="0">
              <a:latin typeface="Arial Narrow" panose="020B0606020202030204" pitchFamily="34" charset="0"/>
            </a:endParaRPr>
          </a:p>
        </p:txBody>
      </p:sp>
      <p:sp>
        <p:nvSpPr>
          <p:cNvPr id="17" name="Espace réservé du texte 4"/>
          <p:cNvSpPr>
            <a:spLocks noGrp="1"/>
          </p:cNvSpPr>
          <p:nvPr>
            <p:ph type="body" sz="quarter" idx="17" hasCustomPrompt="1"/>
          </p:nvPr>
        </p:nvSpPr>
        <p:spPr>
          <a:xfrm>
            <a:off x="1062494" y="5848565"/>
            <a:ext cx="1524444" cy="307169"/>
          </a:xfrm>
          <a:prstGeom prst="rect">
            <a:avLst/>
          </a:prstGeom>
        </p:spPr>
        <p:txBody>
          <a:bodyPr/>
          <a:lstStyle>
            <a:lvl1pPr marL="0" indent="0">
              <a:spcBef>
                <a:spcPts val="500"/>
              </a:spcBef>
              <a:buNone/>
              <a:defRPr sz="1100" baseline="0"/>
            </a:lvl1pPr>
          </a:lstStyle>
          <a:p>
            <a:pPr lvl="0"/>
            <a:r>
              <a:rPr lang="fr-FR" dirty="0" smtClean="0"/>
              <a:t>-</a:t>
            </a:r>
            <a:endParaRPr lang="fr-FR" dirty="0"/>
          </a:p>
        </p:txBody>
      </p:sp>
      <p:sp>
        <p:nvSpPr>
          <p:cNvPr id="18" name="Espace réservé du texte 4"/>
          <p:cNvSpPr>
            <a:spLocks noGrp="1"/>
          </p:cNvSpPr>
          <p:nvPr>
            <p:ph type="body" sz="quarter" idx="18" hasCustomPrompt="1"/>
          </p:nvPr>
        </p:nvSpPr>
        <p:spPr>
          <a:xfrm>
            <a:off x="1062494" y="6303361"/>
            <a:ext cx="1524444" cy="307169"/>
          </a:xfrm>
          <a:prstGeom prst="rect">
            <a:avLst/>
          </a:prstGeom>
        </p:spPr>
        <p:txBody>
          <a:bodyPr/>
          <a:lstStyle>
            <a:lvl1pPr marL="0" indent="0">
              <a:buNone/>
              <a:defRPr sz="1100" baseline="0"/>
            </a:lvl1pPr>
          </a:lstStyle>
          <a:p>
            <a:pPr lvl="0"/>
            <a:r>
              <a:rPr lang="fr-FR" dirty="0" smtClean="0"/>
              <a:t>-</a:t>
            </a:r>
            <a:endParaRPr lang="fr-FR" dirty="0"/>
          </a:p>
        </p:txBody>
      </p:sp>
      <p:pic>
        <p:nvPicPr>
          <p:cNvPr id="19" name="Image 1"/>
          <p:cNvPicPr>
            <a:picLocks noChangeAspect="1"/>
          </p:cNvPicPr>
          <p:nvPr userDrawn="1"/>
        </p:nvPicPr>
        <p:blipFill>
          <a:blip r:embed="rId5" cstate="print">
            <a:extLst>
              <a:ext uri="{28A0092B-C50C-407E-A947-70E740481C1C}">
                <a14:useLocalDpi xmlns:a14="http://schemas.microsoft.com/office/drawing/2010/main" val="0"/>
              </a:ext>
            </a:extLst>
          </a:blip>
          <a:srcRect/>
          <a:stretch>
            <a:fillRect/>
          </a:stretch>
        </p:blipFill>
        <p:spPr bwMode="auto">
          <a:xfrm>
            <a:off x="7491300" y="6358677"/>
            <a:ext cx="1324079" cy="3456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71055724"/>
      </p:ext>
    </p:extLst>
  </p:cSld>
  <p:clrMapOvr>
    <a:masterClrMapping/>
  </p:clrMapOvr>
  <p:timing>
    <p:tnLst>
      <p:par>
        <p:cTn id="1" dur="indefinite" restart="never" nodeType="tmRoot"/>
      </p:par>
    </p:tn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GESTION PRIVEE">
    <p:spTree>
      <p:nvGrpSpPr>
        <p:cNvPr id="1" name=""/>
        <p:cNvGrpSpPr/>
        <p:nvPr/>
      </p:nvGrpSpPr>
      <p:grpSpPr>
        <a:xfrm>
          <a:off x="0" y="0"/>
          <a:ext cx="0" cy="0"/>
          <a:chOff x="0" y="0"/>
          <a:chExt cx="0" cy="0"/>
        </a:xfrm>
      </p:grpSpPr>
      <p:grpSp>
        <p:nvGrpSpPr>
          <p:cNvPr id="4" name="Groupe 3"/>
          <p:cNvGrpSpPr/>
          <p:nvPr userDrawn="1"/>
        </p:nvGrpSpPr>
        <p:grpSpPr>
          <a:xfrm>
            <a:off x="231382" y="357376"/>
            <a:ext cx="8595012" cy="709424"/>
            <a:chOff x="231382" y="357376"/>
            <a:chExt cx="8595012" cy="709424"/>
          </a:xfrm>
        </p:grpSpPr>
        <p:sp>
          <p:nvSpPr>
            <p:cNvPr id="13" name="Rectangle 12"/>
            <p:cNvSpPr/>
            <p:nvPr userDrawn="1"/>
          </p:nvSpPr>
          <p:spPr bwMode="auto">
            <a:xfrm>
              <a:off x="298594" y="363557"/>
              <a:ext cx="8527800" cy="703243"/>
            </a:xfrm>
            <a:prstGeom prst="rect">
              <a:avLst/>
            </a:prstGeom>
            <a:solidFill>
              <a:srgbClr val="A79C86"/>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fr-FR">
                <a:solidFill>
                  <a:srgbClr val="FF0000"/>
                </a:solidFill>
              </a:endParaRPr>
            </a:p>
          </p:txBody>
        </p:sp>
        <p:sp>
          <p:nvSpPr>
            <p:cNvPr id="14" name="Rectangle 13"/>
            <p:cNvSpPr/>
            <p:nvPr userDrawn="1"/>
          </p:nvSpPr>
          <p:spPr bwMode="auto">
            <a:xfrm>
              <a:off x="231382" y="357376"/>
              <a:ext cx="535606" cy="465584"/>
            </a:xfrm>
            <a:prstGeom prst="rect">
              <a:avLst/>
            </a:prstGeom>
            <a:solidFill>
              <a:schemeClr val="bg1"/>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fr-FR" sz="1800" b="0" i="0" u="none" strike="noStrike" cap="none" normalizeH="0" baseline="0" smtClean="0">
                <a:ln>
                  <a:noFill/>
                </a:ln>
                <a:solidFill>
                  <a:schemeClr val="tx1"/>
                </a:solidFill>
                <a:effectLst/>
                <a:latin typeface="Arial" charset="0"/>
              </a:endParaRPr>
            </a:p>
          </p:txBody>
        </p:sp>
        <p:sp>
          <p:nvSpPr>
            <p:cNvPr id="16" name="Rectangle 15"/>
            <p:cNvSpPr/>
            <p:nvPr userDrawn="1"/>
          </p:nvSpPr>
          <p:spPr bwMode="auto">
            <a:xfrm>
              <a:off x="336270" y="397985"/>
              <a:ext cx="311151" cy="317193"/>
            </a:xfrm>
            <a:prstGeom prst="rect">
              <a:avLst/>
            </a:prstGeom>
            <a:solidFill>
              <a:schemeClr val="bg1">
                <a:lumMod val="75000"/>
              </a:schemeClr>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fr-FR"/>
            </a:p>
          </p:txBody>
        </p:sp>
      </p:grpSp>
      <p:sp>
        <p:nvSpPr>
          <p:cNvPr id="7" name="Text Placeholder 2"/>
          <p:cNvSpPr>
            <a:spLocks noGrp="1"/>
          </p:cNvSpPr>
          <p:nvPr userDrawn="1">
            <p:ph idx="1" hasCustomPrompt="1"/>
          </p:nvPr>
        </p:nvSpPr>
        <p:spPr>
          <a:xfrm>
            <a:off x="298595" y="1336341"/>
            <a:ext cx="8527800" cy="4351338"/>
          </a:xfrm>
          <a:prstGeom prst="rect">
            <a:avLst/>
          </a:prstGeom>
        </p:spPr>
        <p:txBody>
          <a:bodyPr vert="horz" lIns="91440" tIns="45720" rIns="91440" bIns="45720" rtlCol="0">
            <a:normAutofit/>
          </a:bodyPr>
          <a:lstStyle>
            <a:lvl1pPr marL="285750" indent="-285750">
              <a:buClr>
                <a:srgbClr val="EB0F2D"/>
              </a:buClr>
              <a:buSzPct val="150000"/>
              <a:buFont typeface="Wingdings" panose="05000000000000000000" pitchFamily="2" charset="2"/>
              <a:buChar char="§"/>
              <a:defRPr/>
            </a:lvl1pPr>
            <a:lvl2pPr marL="742950" indent="-285750">
              <a:buClr>
                <a:srgbClr val="A79C86"/>
              </a:buClr>
              <a:buSzPct val="150000"/>
              <a:buFont typeface="Wingdings" panose="05000000000000000000" pitchFamily="2" charset="2"/>
              <a:buChar char="§"/>
              <a:defRPr/>
            </a:lvl2pPr>
            <a:lvl3pPr marL="1200150" indent="-285750">
              <a:buClr>
                <a:srgbClr val="ABABAB"/>
              </a:buClr>
              <a:buSzPct val="150000"/>
              <a:buFont typeface="Wingdings" panose="05000000000000000000" pitchFamily="2" charset="2"/>
              <a:buChar char="§"/>
              <a:defRPr/>
            </a:lvl3pPr>
          </a:lstStyle>
          <a:p>
            <a:pPr marL="285750" indent="-285750">
              <a:buClr>
                <a:srgbClr val="EB0F2D"/>
              </a:buClr>
              <a:buSzPct val="150000"/>
              <a:buFont typeface="Wingdings" panose="05000000000000000000" pitchFamily="2" charset="2"/>
              <a:buChar char="§"/>
            </a:pPr>
            <a:r>
              <a:rPr lang="fr-FR" dirty="0" smtClean="0">
                <a:latin typeface="Arial Narrow" panose="020B0606020202030204" pitchFamily="34" charset="0"/>
              </a:rPr>
              <a:t>Contenu</a:t>
            </a:r>
          </a:p>
          <a:p>
            <a:pPr marL="742950" lvl="1" indent="-285750">
              <a:buClr>
                <a:srgbClr val="A79C86"/>
              </a:buClr>
              <a:buSzPct val="150000"/>
              <a:buFont typeface="Wingdings" panose="05000000000000000000" pitchFamily="2" charset="2"/>
              <a:buChar char="§"/>
            </a:pPr>
            <a:r>
              <a:rPr lang="fr-FR" sz="1600" dirty="0" smtClean="0">
                <a:latin typeface="Arial Narrow" panose="020B0606020202030204" pitchFamily="34" charset="0"/>
              </a:rPr>
              <a:t>Contenu</a:t>
            </a:r>
          </a:p>
          <a:p>
            <a:pPr marL="1200150" lvl="2" indent="-285750">
              <a:buClr>
                <a:srgbClr val="ABABAB"/>
              </a:buClr>
              <a:buSzPct val="150000"/>
              <a:buFont typeface="Wingdings" panose="05000000000000000000" pitchFamily="2" charset="2"/>
              <a:buChar char="§"/>
            </a:pPr>
            <a:r>
              <a:rPr lang="fr-FR" sz="1400" dirty="0" smtClean="0">
                <a:latin typeface="Arial Narrow" panose="020B0606020202030204" pitchFamily="34" charset="0"/>
              </a:rPr>
              <a:t>Contenu</a:t>
            </a:r>
            <a:endParaRPr lang="fr-FR" sz="1400" dirty="0">
              <a:latin typeface="Arial Narrow" panose="020B0606020202030204" pitchFamily="34" charset="0"/>
            </a:endParaRPr>
          </a:p>
        </p:txBody>
      </p:sp>
      <p:sp>
        <p:nvSpPr>
          <p:cNvPr id="15" name="Espace réservé du texte 22"/>
          <p:cNvSpPr>
            <a:spLocks noGrp="1"/>
          </p:cNvSpPr>
          <p:nvPr userDrawn="1">
            <p:ph type="body" sz="quarter" idx="16" hasCustomPrompt="1"/>
          </p:nvPr>
        </p:nvSpPr>
        <p:spPr>
          <a:xfrm>
            <a:off x="766988" y="357376"/>
            <a:ext cx="8059406" cy="709424"/>
          </a:xfrm>
          <a:prstGeom prst="rect">
            <a:avLst/>
          </a:prstGeom>
        </p:spPr>
        <p:txBody>
          <a:bodyPr anchor="ctr"/>
          <a:lstStyle>
            <a:lvl1pPr marL="0" indent="0" algn="ctr">
              <a:buNone/>
              <a:defRPr sz="2800" b="1" cap="all" baseline="0">
                <a:solidFill>
                  <a:schemeClr val="bg1"/>
                </a:solidFill>
              </a:defRPr>
            </a:lvl1pPr>
          </a:lstStyle>
          <a:p>
            <a:pPr lvl="0"/>
            <a:r>
              <a:rPr lang="fr-FR" dirty="0" smtClean="0"/>
              <a:t>TITRE DE LA partie</a:t>
            </a:r>
            <a:endParaRPr lang="fr-FR" dirty="0"/>
          </a:p>
        </p:txBody>
      </p:sp>
      <p:pic>
        <p:nvPicPr>
          <p:cNvPr id="23" name="Image 22" descr="Griffetaupe.pdf"/>
          <p:cNvPicPr>
            <a:picLocks noChangeAspect="1"/>
          </p:cNvPicPr>
          <p:nvPr userDrawn="1"/>
        </p:nvPicPr>
        <p:blipFill rotWithShape="1">
          <a:blip r:embed="rId2">
            <a:extLst>
              <a:ext uri="{28A0092B-C50C-407E-A947-70E740481C1C}">
                <a14:useLocalDpi xmlns:a14="http://schemas.microsoft.com/office/drawing/2010/main" val="0"/>
              </a:ext>
            </a:extLst>
          </a:blip>
          <a:srcRect l="16105" t="18838" r="13858" b="13592"/>
          <a:stretch/>
        </p:blipFill>
        <p:spPr>
          <a:xfrm>
            <a:off x="649320" y="6343712"/>
            <a:ext cx="1212534" cy="311074"/>
          </a:xfrm>
          <a:prstGeom prst="rect">
            <a:avLst/>
          </a:prstGeom>
        </p:spPr>
      </p:pic>
      <p:sp>
        <p:nvSpPr>
          <p:cNvPr id="24" name="Rectangle 23"/>
          <p:cNvSpPr/>
          <p:nvPr userDrawn="1"/>
        </p:nvSpPr>
        <p:spPr bwMode="auto">
          <a:xfrm>
            <a:off x="298594" y="6365078"/>
            <a:ext cx="274809" cy="264474"/>
          </a:xfrm>
          <a:prstGeom prst="rect">
            <a:avLst/>
          </a:prstGeom>
          <a:solidFill>
            <a:srgbClr val="A79C86"/>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50000"/>
              </a:lnSpc>
              <a:spcBef>
                <a:spcPct val="0"/>
              </a:spcBef>
              <a:spcAft>
                <a:spcPct val="0"/>
              </a:spcAft>
              <a:buClrTx/>
              <a:buSzTx/>
              <a:buFontTx/>
              <a:buNone/>
              <a:tabLst/>
            </a:pPr>
            <a:endParaRPr kumimoji="0" lang="fr-FR" sz="700" b="0" i="0" u="none" strike="noStrike" cap="none" normalizeH="0" baseline="0" dirty="0" smtClean="0">
              <a:ln>
                <a:noFill/>
              </a:ln>
              <a:solidFill>
                <a:schemeClr val="bg1"/>
              </a:solidFill>
              <a:effectLst/>
              <a:latin typeface="Arial Narrow" panose="020B0606020202030204" pitchFamily="34" charset="0"/>
            </a:endParaRPr>
          </a:p>
        </p:txBody>
      </p:sp>
      <p:sp>
        <p:nvSpPr>
          <p:cNvPr id="26" name="Espace réservé du numéro de diapositive 1"/>
          <p:cNvSpPr txBox="1">
            <a:spLocks/>
          </p:cNvSpPr>
          <p:nvPr userDrawn="1"/>
        </p:nvSpPr>
        <p:spPr>
          <a:xfrm>
            <a:off x="107156" y="6365077"/>
            <a:ext cx="659832" cy="264473"/>
          </a:xfrm>
          <a:prstGeom prst="rect">
            <a:avLst/>
          </a:prstGeom>
        </p:spPr>
        <p:txBody>
          <a:bodyPr vert="horz" lIns="91440" tIns="45720" rIns="91440" bIns="45720" rtlCol="0" anchor="ctr"/>
          <a:lstStyle>
            <a:defPPr>
              <a:defRPr lang="fr-FR"/>
            </a:defPPr>
            <a:lvl1pPr marL="0" algn="ctr" defTabSz="914400" rtl="0" eaLnBrk="1" latinLnBrk="0" hangingPunct="1">
              <a:defRPr sz="700" kern="1200">
                <a:solidFill>
                  <a:schemeClr val="bg1"/>
                </a:solidFill>
                <a:latin typeface="Arial Narrow" panose="020B060602020203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673CE273-56D8-4DF5-AF26-13F824466A73}" type="slidenum">
              <a:rPr lang="fr-FR" smtClean="0"/>
              <a:pPr/>
              <a:t>‹N°›</a:t>
            </a:fld>
            <a:endParaRPr lang="fr-FR" dirty="0"/>
          </a:p>
        </p:txBody>
      </p:sp>
    </p:spTree>
    <p:extLst>
      <p:ext uri="{BB962C8B-B14F-4D97-AF65-F5344CB8AC3E}">
        <p14:creationId xmlns:p14="http://schemas.microsoft.com/office/powerpoint/2010/main" val="810044178"/>
      </p:ext>
    </p:extLst>
  </p:cSld>
  <p:clrMapOvr>
    <a:masterClrMapping/>
  </p:clrMapOvr>
  <p:timing>
    <p:tnLst>
      <p:par>
        <p:cTn id="1" dur="indefinite" restart="never" nodeType="tmRoot"/>
      </p:par>
    </p:tnLst>
  </p:timing>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6_Diapositive de titre">
    <p:spTree>
      <p:nvGrpSpPr>
        <p:cNvPr id="1" name=""/>
        <p:cNvGrpSpPr/>
        <p:nvPr/>
      </p:nvGrpSpPr>
      <p:grpSpPr>
        <a:xfrm>
          <a:off x="0" y="0"/>
          <a:ext cx="0" cy="0"/>
          <a:chOff x="0" y="0"/>
          <a:chExt cx="0" cy="0"/>
        </a:xfrm>
      </p:grpSpPr>
      <p:grpSp>
        <p:nvGrpSpPr>
          <p:cNvPr id="23" name="Groupe 22"/>
          <p:cNvGrpSpPr/>
          <p:nvPr userDrawn="1"/>
        </p:nvGrpSpPr>
        <p:grpSpPr>
          <a:xfrm>
            <a:off x="231382" y="357376"/>
            <a:ext cx="8595012" cy="709424"/>
            <a:chOff x="231382" y="357376"/>
            <a:chExt cx="8595012" cy="709424"/>
          </a:xfrm>
        </p:grpSpPr>
        <p:sp>
          <p:nvSpPr>
            <p:cNvPr id="24" name="Rectangle 23"/>
            <p:cNvSpPr/>
            <p:nvPr userDrawn="1"/>
          </p:nvSpPr>
          <p:spPr bwMode="auto">
            <a:xfrm>
              <a:off x="298594" y="363557"/>
              <a:ext cx="8527800" cy="703243"/>
            </a:xfrm>
            <a:prstGeom prst="rect">
              <a:avLst/>
            </a:prstGeom>
            <a:solidFill>
              <a:srgbClr val="A79C86"/>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fr-FR">
                <a:solidFill>
                  <a:srgbClr val="FF0000"/>
                </a:solidFill>
              </a:endParaRPr>
            </a:p>
          </p:txBody>
        </p:sp>
        <p:sp>
          <p:nvSpPr>
            <p:cNvPr id="25" name="Rectangle 24"/>
            <p:cNvSpPr/>
            <p:nvPr userDrawn="1"/>
          </p:nvSpPr>
          <p:spPr bwMode="auto">
            <a:xfrm>
              <a:off x="231382" y="357376"/>
              <a:ext cx="535606" cy="465584"/>
            </a:xfrm>
            <a:prstGeom prst="rect">
              <a:avLst/>
            </a:prstGeom>
            <a:solidFill>
              <a:schemeClr val="bg1"/>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fr-FR" sz="1800" b="0" i="0" u="none" strike="noStrike" cap="none" normalizeH="0" baseline="0" smtClean="0">
                <a:ln>
                  <a:noFill/>
                </a:ln>
                <a:solidFill>
                  <a:schemeClr val="tx1"/>
                </a:solidFill>
                <a:effectLst/>
                <a:latin typeface="Arial" charset="0"/>
              </a:endParaRPr>
            </a:p>
          </p:txBody>
        </p:sp>
        <p:sp>
          <p:nvSpPr>
            <p:cNvPr id="26" name="Rectangle 25"/>
            <p:cNvSpPr/>
            <p:nvPr userDrawn="1"/>
          </p:nvSpPr>
          <p:spPr bwMode="auto">
            <a:xfrm>
              <a:off x="336270" y="397985"/>
              <a:ext cx="311151" cy="317193"/>
            </a:xfrm>
            <a:prstGeom prst="rect">
              <a:avLst/>
            </a:prstGeom>
            <a:solidFill>
              <a:schemeClr val="bg1">
                <a:lumMod val="75000"/>
              </a:schemeClr>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fr-FR"/>
            </a:p>
          </p:txBody>
        </p:sp>
      </p:grpSp>
      <p:sp>
        <p:nvSpPr>
          <p:cNvPr id="15" name="Espace réservé du texte 22"/>
          <p:cNvSpPr>
            <a:spLocks noGrp="1"/>
          </p:cNvSpPr>
          <p:nvPr>
            <p:ph type="body" sz="quarter" idx="16" hasCustomPrompt="1"/>
          </p:nvPr>
        </p:nvSpPr>
        <p:spPr>
          <a:xfrm>
            <a:off x="766988" y="357375"/>
            <a:ext cx="8059406" cy="709425"/>
          </a:xfrm>
          <a:prstGeom prst="rect">
            <a:avLst/>
          </a:prstGeom>
        </p:spPr>
        <p:txBody>
          <a:bodyPr anchor="ctr"/>
          <a:lstStyle>
            <a:lvl1pPr marL="0" indent="0" algn="ctr">
              <a:buNone/>
              <a:defRPr sz="2800" b="1" cap="all" baseline="0">
                <a:solidFill>
                  <a:schemeClr val="bg1"/>
                </a:solidFill>
              </a:defRPr>
            </a:lvl1pPr>
          </a:lstStyle>
          <a:p>
            <a:pPr lvl="0"/>
            <a:r>
              <a:rPr lang="fr-FR" dirty="0" smtClean="0"/>
              <a:t>TITRE DE LA partie</a:t>
            </a:r>
            <a:endParaRPr lang="fr-FR" dirty="0"/>
          </a:p>
        </p:txBody>
      </p:sp>
      <p:graphicFrame>
        <p:nvGraphicFramePr>
          <p:cNvPr id="14" name="Graphique 13"/>
          <p:cNvGraphicFramePr/>
          <p:nvPr userDrawn="1">
            <p:extLst>
              <p:ext uri="{D42A27DB-BD31-4B8C-83A1-F6EECF244321}">
                <p14:modId xmlns:p14="http://schemas.microsoft.com/office/powerpoint/2010/main" val="3555230325"/>
              </p:ext>
            </p:extLst>
          </p:nvPr>
        </p:nvGraphicFramePr>
        <p:xfrm>
          <a:off x="5064365" y="2079922"/>
          <a:ext cx="3056952" cy="1678578"/>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16" name="Graphique 15"/>
          <p:cNvGraphicFramePr/>
          <p:nvPr userDrawn="1">
            <p:extLst>
              <p:ext uri="{D42A27DB-BD31-4B8C-83A1-F6EECF244321}">
                <p14:modId xmlns:p14="http://schemas.microsoft.com/office/powerpoint/2010/main" val="2501991881"/>
              </p:ext>
            </p:extLst>
          </p:nvPr>
        </p:nvGraphicFramePr>
        <p:xfrm>
          <a:off x="506775" y="2093204"/>
          <a:ext cx="3512649" cy="1709745"/>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9" name="Graphique 18"/>
          <p:cNvGraphicFramePr/>
          <p:nvPr userDrawn="1">
            <p:extLst>
              <p:ext uri="{D42A27DB-BD31-4B8C-83A1-F6EECF244321}">
                <p14:modId xmlns:p14="http://schemas.microsoft.com/office/powerpoint/2010/main" val="197482612"/>
              </p:ext>
            </p:extLst>
          </p:nvPr>
        </p:nvGraphicFramePr>
        <p:xfrm>
          <a:off x="5117613" y="4138251"/>
          <a:ext cx="3056952" cy="1678578"/>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20" name="Graphique 19"/>
          <p:cNvGraphicFramePr/>
          <p:nvPr userDrawn="1">
            <p:extLst>
              <p:ext uri="{D42A27DB-BD31-4B8C-83A1-F6EECF244321}">
                <p14:modId xmlns:p14="http://schemas.microsoft.com/office/powerpoint/2010/main" val="2974381636"/>
              </p:ext>
            </p:extLst>
          </p:nvPr>
        </p:nvGraphicFramePr>
        <p:xfrm>
          <a:off x="560023" y="4151533"/>
          <a:ext cx="3512649" cy="1709745"/>
        </p:xfrm>
        <a:graphic>
          <a:graphicData uri="http://schemas.openxmlformats.org/drawingml/2006/chart">
            <c:chart xmlns:c="http://schemas.openxmlformats.org/drawingml/2006/chart" xmlns:r="http://schemas.openxmlformats.org/officeDocument/2006/relationships" r:id="rId5"/>
          </a:graphicData>
        </a:graphic>
      </p:graphicFrame>
      <p:sp>
        <p:nvSpPr>
          <p:cNvPr id="22" name="ZoneTexte 21"/>
          <p:cNvSpPr txBox="1"/>
          <p:nvPr userDrawn="1"/>
        </p:nvSpPr>
        <p:spPr>
          <a:xfrm>
            <a:off x="330096" y="1612162"/>
            <a:ext cx="8496300" cy="369332"/>
          </a:xfrm>
          <a:prstGeom prst="rect">
            <a:avLst/>
          </a:prstGeom>
          <a:noFill/>
        </p:spPr>
        <p:txBody>
          <a:bodyPr wrap="square" rtlCol="0">
            <a:spAutoFit/>
          </a:bodyPr>
          <a:lstStyle/>
          <a:p>
            <a:pPr algn="ctr"/>
            <a:r>
              <a:rPr lang="fr-FR" dirty="0" smtClean="0">
                <a:solidFill>
                  <a:schemeClr val="bg1">
                    <a:lumMod val="65000"/>
                  </a:schemeClr>
                </a:solidFill>
                <a:latin typeface="Arial Narrow" panose="020B0606020202030204" pitchFamily="34" charset="0"/>
              </a:rPr>
              <a:t>Des graphiques aux couleurs unies et dégradées</a:t>
            </a:r>
            <a:endParaRPr lang="fr-FR" dirty="0">
              <a:solidFill>
                <a:schemeClr val="bg1">
                  <a:lumMod val="65000"/>
                </a:schemeClr>
              </a:solidFill>
              <a:latin typeface="Arial Narrow" panose="020B0606020202030204" pitchFamily="34" charset="0"/>
            </a:endParaRPr>
          </a:p>
        </p:txBody>
      </p:sp>
      <p:pic>
        <p:nvPicPr>
          <p:cNvPr id="33" name="Image 32" descr="Griffetaupe.pdf"/>
          <p:cNvPicPr>
            <a:picLocks noChangeAspect="1"/>
          </p:cNvPicPr>
          <p:nvPr userDrawn="1"/>
        </p:nvPicPr>
        <p:blipFill rotWithShape="1">
          <a:blip r:embed="rId6">
            <a:extLst>
              <a:ext uri="{28A0092B-C50C-407E-A947-70E740481C1C}">
                <a14:useLocalDpi xmlns:a14="http://schemas.microsoft.com/office/drawing/2010/main" val="0"/>
              </a:ext>
            </a:extLst>
          </a:blip>
          <a:srcRect l="16105" t="18838" r="13858" b="13592"/>
          <a:stretch/>
        </p:blipFill>
        <p:spPr>
          <a:xfrm>
            <a:off x="649320" y="6343712"/>
            <a:ext cx="1212534" cy="311074"/>
          </a:xfrm>
          <a:prstGeom prst="rect">
            <a:avLst/>
          </a:prstGeom>
        </p:spPr>
      </p:pic>
      <p:sp>
        <p:nvSpPr>
          <p:cNvPr id="34" name="Rectangle 33"/>
          <p:cNvSpPr/>
          <p:nvPr userDrawn="1"/>
        </p:nvSpPr>
        <p:spPr bwMode="auto">
          <a:xfrm>
            <a:off x="298594" y="6365078"/>
            <a:ext cx="274809" cy="264474"/>
          </a:xfrm>
          <a:prstGeom prst="rect">
            <a:avLst/>
          </a:prstGeom>
          <a:solidFill>
            <a:srgbClr val="A79C86"/>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50000"/>
              </a:lnSpc>
              <a:spcBef>
                <a:spcPct val="0"/>
              </a:spcBef>
              <a:spcAft>
                <a:spcPct val="0"/>
              </a:spcAft>
              <a:buClrTx/>
              <a:buSzTx/>
              <a:buFontTx/>
              <a:buNone/>
              <a:tabLst/>
            </a:pPr>
            <a:endParaRPr kumimoji="0" lang="fr-FR" sz="700" b="0" i="0" u="none" strike="noStrike" cap="none" normalizeH="0" baseline="0" dirty="0" smtClean="0">
              <a:ln>
                <a:noFill/>
              </a:ln>
              <a:solidFill>
                <a:schemeClr val="bg1"/>
              </a:solidFill>
              <a:effectLst/>
              <a:latin typeface="Arial Narrow" panose="020B0606020202030204" pitchFamily="34" charset="0"/>
            </a:endParaRPr>
          </a:p>
        </p:txBody>
      </p:sp>
      <p:sp>
        <p:nvSpPr>
          <p:cNvPr id="36" name="Espace réservé du numéro de diapositive 1"/>
          <p:cNvSpPr txBox="1">
            <a:spLocks/>
          </p:cNvSpPr>
          <p:nvPr userDrawn="1"/>
        </p:nvSpPr>
        <p:spPr>
          <a:xfrm>
            <a:off x="107156" y="6365077"/>
            <a:ext cx="659832" cy="264473"/>
          </a:xfrm>
          <a:prstGeom prst="rect">
            <a:avLst/>
          </a:prstGeom>
        </p:spPr>
        <p:txBody>
          <a:bodyPr vert="horz" lIns="91440" tIns="45720" rIns="91440" bIns="45720" rtlCol="0" anchor="ctr"/>
          <a:lstStyle>
            <a:defPPr>
              <a:defRPr lang="fr-FR"/>
            </a:defPPr>
            <a:lvl1pPr marL="0" algn="ctr" defTabSz="914400" rtl="0" eaLnBrk="1" latinLnBrk="0" hangingPunct="1">
              <a:defRPr sz="700" kern="1200">
                <a:solidFill>
                  <a:schemeClr val="bg1"/>
                </a:solidFill>
                <a:latin typeface="Arial Narrow" panose="020B060602020203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673CE273-56D8-4DF5-AF26-13F824466A73}" type="slidenum">
              <a:rPr lang="fr-FR" smtClean="0">
                <a:solidFill>
                  <a:srgbClr val="A79C86"/>
                </a:solidFill>
              </a:rPr>
              <a:pPr/>
              <a:t>‹N°›</a:t>
            </a:fld>
            <a:endParaRPr lang="fr-FR" dirty="0">
              <a:solidFill>
                <a:srgbClr val="A79C86"/>
              </a:solidFill>
            </a:endParaRPr>
          </a:p>
        </p:txBody>
      </p:sp>
    </p:spTree>
    <p:extLst>
      <p:ext uri="{BB962C8B-B14F-4D97-AF65-F5344CB8AC3E}">
        <p14:creationId xmlns:p14="http://schemas.microsoft.com/office/powerpoint/2010/main" val="2529875029"/>
      </p:ext>
    </p:extLst>
  </p:cSld>
  <p:clrMapOvr>
    <a:masterClrMapping/>
  </p:clrMapOvr>
  <p:timing>
    <p:tnLst>
      <p:par>
        <p:cTn id="1" dur="indefinite" restart="never" nodeType="tmRoot"/>
      </p:par>
    </p:tnLst>
  </p:timing>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15_Diapositive de titre">
    <p:spTree>
      <p:nvGrpSpPr>
        <p:cNvPr id="1" name=""/>
        <p:cNvGrpSpPr/>
        <p:nvPr/>
      </p:nvGrpSpPr>
      <p:grpSpPr>
        <a:xfrm>
          <a:off x="0" y="0"/>
          <a:ext cx="0" cy="0"/>
          <a:chOff x="0" y="0"/>
          <a:chExt cx="0" cy="0"/>
        </a:xfrm>
      </p:grpSpPr>
      <p:grpSp>
        <p:nvGrpSpPr>
          <p:cNvPr id="14" name="Groupe 13"/>
          <p:cNvGrpSpPr/>
          <p:nvPr userDrawn="1"/>
        </p:nvGrpSpPr>
        <p:grpSpPr>
          <a:xfrm>
            <a:off x="231382" y="357376"/>
            <a:ext cx="8595012" cy="709424"/>
            <a:chOff x="231382" y="357376"/>
            <a:chExt cx="8595012" cy="709424"/>
          </a:xfrm>
        </p:grpSpPr>
        <p:sp>
          <p:nvSpPr>
            <p:cNvPr id="16" name="Rectangle 15"/>
            <p:cNvSpPr/>
            <p:nvPr userDrawn="1"/>
          </p:nvSpPr>
          <p:spPr bwMode="auto">
            <a:xfrm>
              <a:off x="298594" y="363557"/>
              <a:ext cx="8527800" cy="703243"/>
            </a:xfrm>
            <a:prstGeom prst="rect">
              <a:avLst/>
            </a:prstGeom>
            <a:solidFill>
              <a:srgbClr val="A79C86"/>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fr-FR">
                <a:solidFill>
                  <a:srgbClr val="FF0000"/>
                </a:solidFill>
              </a:endParaRPr>
            </a:p>
          </p:txBody>
        </p:sp>
        <p:sp>
          <p:nvSpPr>
            <p:cNvPr id="19" name="Rectangle 18"/>
            <p:cNvSpPr/>
            <p:nvPr userDrawn="1"/>
          </p:nvSpPr>
          <p:spPr bwMode="auto">
            <a:xfrm>
              <a:off x="231382" y="357376"/>
              <a:ext cx="535606" cy="465584"/>
            </a:xfrm>
            <a:prstGeom prst="rect">
              <a:avLst/>
            </a:prstGeom>
            <a:solidFill>
              <a:schemeClr val="bg1"/>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fr-FR" sz="1800" b="0" i="0" u="none" strike="noStrike" cap="none" normalizeH="0" baseline="0" smtClean="0">
                <a:ln>
                  <a:noFill/>
                </a:ln>
                <a:solidFill>
                  <a:schemeClr val="tx1"/>
                </a:solidFill>
                <a:effectLst/>
                <a:latin typeface="Arial" charset="0"/>
              </a:endParaRPr>
            </a:p>
          </p:txBody>
        </p:sp>
        <p:sp>
          <p:nvSpPr>
            <p:cNvPr id="20" name="Rectangle 19"/>
            <p:cNvSpPr/>
            <p:nvPr userDrawn="1"/>
          </p:nvSpPr>
          <p:spPr bwMode="auto">
            <a:xfrm>
              <a:off x="336270" y="397985"/>
              <a:ext cx="311151" cy="317193"/>
            </a:xfrm>
            <a:prstGeom prst="rect">
              <a:avLst/>
            </a:prstGeom>
            <a:solidFill>
              <a:schemeClr val="bg1">
                <a:lumMod val="75000"/>
              </a:schemeClr>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fr-FR"/>
            </a:p>
          </p:txBody>
        </p:sp>
      </p:grpSp>
      <p:sp>
        <p:nvSpPr>
          <p:cNvPr id="15" name="Espace réservé du texte 22"/>
          <p:cNvSpPr>
            <a:spLocks noGrp="1"/>
          </p:cNvSpPr>
          <p:nvPr>
            <p:ph type="body" sz="quarter" idx="16" hasCustomPrompt="1"/>
          </p:nvPr>
        </p:nvSpPr>
        <p:spPr>
          <a:xfrm>
            <a:off x="766988" y="357375"/>
            <a:ext cx="8059406" cy="709425"/>
          </a:xfrm>
          <a:prstGeom prst="rect">
            <a:avLst/>
          </a:prstGeom>
        </p:spPr>
        <p:txBody>
          <a:bodyPr anchor="ctr"/>
          <a:lstStyle>
            <a:lvl1pPr marL="0" indent="0" algn="ctr">
              <a:buNone/>
              <a:defRPr sz="2800" b="1" cap="all" baseline="0">
                <a:solidFill>
                  <a:schemeClr val="bg1"/>
                </a:solidFill>
              </a:defRPr>
            </a:lvl1pPr>
          </a:lstStyle>
          <a:p>
            <a:pPr lvl="0"/>
            <a:r>
              <a:rPr lang="fr-FR" dirty="0" smtClean="0"/>
              <a:t>TITRE DE LA partie</a:t>
            </a:r>
            <a:endParaRPr lang="fr-FR" dirty="0"/>
          </a:p>
        </p:txBody>
      </p:sp>
      <p:pic>
        <p:nvPicPr>
          <p:cNvPr id="10" name="Image 9" descr="Griffetaupe.pdf"/>
          <p:cNvPicPr>
            <a:picLocks noChangeAspect="1"/>
          </p:cNvPicPr>
          <p:nvPr userDrawn="1"/>
        </p:nvPicPr>
        <p:blipFill rotWithShape="1">
          <a:blip r:embed="rId2">
            <a:extLst>
              <a:ext uri="{28A0092B-C50C-407E-A947-70E740481C1C}">
                <a14:useLocalDpi xmlns:a14="http://schemas.microsoft.com/office/drawing/2010/main" val="0"/>
              </a:ext>
            </a:extLst>
          </a:blip>
          <a:srcRect l="16105" t="18838" r="13858" b="13592"/>
          <a:stretch/>
        </p:blipFill>
        <p:spPr>
          <a:xfrm>
            <a:off x="649320" y="6343712"/>
            <a:ext cx="1212534" cy="311074"/>
          </a:xfrm>
          <a:prstGeom prst="rect">
            <a:avLst/>
          </a:prstGeom>
        </p:spPr>
      </p:pic>
      <p:sp>
        <p:nvSpPr>
          <p:cNvPr id="22" name="Rectangle 21"/>
          <p:cNvSpPr/>
          <p:nvPr userDrawn="1"/>
        </p:nvSpPr>
        <p:spPr bwMode="auto">
          <a:xfrm>
            <a:off x="298594" y="6365078"/>
            <a:ext cx="274809" cy="264474"/>
          </a:xfrm>
          <a:prstGeom prst="rect">
            <a:avLst/>
          </a:prstGeom>
          <a:solidFill>
            <a:srgbClr val="A79C86"/>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50000"/>
              </a:lnSpc>
              <a:spcBef>
                <a:spcPct val="0"/>
              </a:spcBef>
              <a:spcAft>
                <a:spcPct val="0"/>
              </a:spcAft>
              <a:buClrTx/>
              <a:buSzTx/>
              <a:buFontTx/>
              <a:buNone/>
              <a:tabLst/>
            </a:pPr>
            <a:endParaRPr kumimoji="0" lang="fr-FR" sz="700" b="0" i="0" u="none" strike="noStrike" cap="none" normalizeH="0" baseline="0" dirty="0" smtClean="0">
              <a:ln>
                <a:noFill/>
              </a:ln>
              <a:solidFill>
                <a:schemeClr val="bg1"/>
              </a:solidFill>
              <a:effectLst/>
              <a:latin typeface="Arial Narrow" panose="020B0606020202030204" pitchFamily="34" charset="0"/>
            </a:endParaRPr>
          </a:p>
        </p:txBody>
      </p:sp>
      <p:sp>
        <p:nvSpPr>
          <p:cNvPr id="26" name="Espace réservé du numéro de diapositive 1"/>
          <p:cNvSpPr txBox="1">
            <a:spLocks/>
          </p:cNvSpPr>
          <p:nvPr userDrawn="1"/>
        </p:nvSpPr>
        <p:spPr>
          <a:xfrm>
            <a:off x="107156" y="6365077"/>
            <a:ext cx="659832" cy="264473"/>
          </a:xfrm>
          <a:prstGeom prst="rect">
            <a:avLst/>
          </a:prstGeom>
        </p:spPr>
        <p:txBody>
          <a:bodyPr vert="horz" lIns="91440" tIns="45720" rIns="91440" bIns="45720" rtlCol="0" anchor="ctr"/>
          <a:lstStyle>
            <a:defPPr>
              <a:defRPr lang="fr-FR"/>
            </a:defPPr>
            <a:lvl1pPr marL="0" algn="ctr" defTabSz="914400" rtl="0" eaLnBrk="1" latinLnBrk="0" hangingPunct="1">
              <a:defRPr sz="700" kern="1200">
                <a:solidFill>
                  <a:schemeClr val="bg1"/>
                </a:solidFill>
                <a:latin typeface="Arial Narrow" panose="020B060602020203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673CE273-56D8-4DF5-AF26-13F824466A73}" type="slidenum">
              <a:rPr lang="fr-FR" smtClean="0"/>
              <a:pPr/>
              <a:t>‹N°›</a:t>
            </a:fld>
            <a:endParaRPr lang="fr-FR" dirty="0"/>
          </a:p>
        </p:txBody>
      </p:sp>
      <p:sp>
        <p:nvSpPr>
          <p:cNvPr id="13" name="Text Placeholder 2"/>
          <p:cNvSpPr>
            <a:spLocks noGrp="1"/>
          </p:cNvSpPr>
          <p:nvPr>
            <p:ph idx="19"/>
          </p:nvPr>
        </p:nvSpPr>
        <p:spPr>
          <a:xfrm>
            <a:off x="298594" y="1336341"/>
            <a:ext cx="4128263" cy="1639088"/>
          </a:xfrm>
          <a:prstGeom prst="rect">
            <a:avLst/>
          </a:prstGeom>
          <a:solidFill>
            <a:schemeClr val="bg1">
              <a:lumMod val="95000"/>
            </a:schemeClr>
          </a:solidFill>
        </p:spPr>
        <p:txBody>
          <a:bodyPr vert="horz" lIns="91440" tIns="45720" rIns="91440" bIns="45720" rtlCol="0">
            <a:normAutofit/>
          </a:bodyPr>
          <a:lstStyle/>
          <a:p>
            <a:pPr marL="285750" indent="-285750" algn="l">
              <a:buClr>
                <a:srgbClr val="EA0000"/>
              </a:buClr>
              <a:buFont typeface="Arial Narrow" panose="020B0606020202030204" pitchFamily="34" charset="0"/>
              <a:buChar char="■"/>
            </a:pPr>
            <a:r>
              <a:rPr lang="fr-FR" dirty="0" smtClean="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smtClean="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smtClean="0">
                <a:latin typeface="Arial Narrow" panose="020B0606020202030204" pitchFamily="34" charset="0"/>
              </a:rPr>
              <a:t>Contenu</a:t>
            </a:r>
          </a:p>
        </p:txBody>
      </p:sp>
      <p:sp>
        <p:nvSpPr>
          <p:cNvPr id="17" name="Text Placeholder 2"/>
          <p:cNvSpPr>
            <a:spLocks noGrp="1"/>
          </p:cNvSpPr>
          <p:nvPr>
            <p:ph idx="17"/>
          </p:nvPr>
        </p:nvSpPr>
        <p:spPr>
          <a:xfrm>
            <a:off x="4760685" y="1336341"/>
            <a:ext cx="4065709" cy="1639088"/>
          </a:xfrm>
          <a:prstGeom prst="rect">
            <a:avLst/>
          </a:prstGeom>
          <a:solidFill>
            <a:schemeClr val="bg1">
              <a:lumMod val="95000"/>
            </a:schemeClr>
          </a:solidFill>
        </p:spPr>
        <p:txBody>
          <a:bodyPr vert="horz" lIns="91440" tIns="45720" rIns="91440" bIns="45720" rtlCol="0">
            <a:normAutofit/>
          </a:bodyPr>
          <a:lstStyle/>
          <a:p>
            <a:pPr marL="285750" indent="-285750" algn="l">
              <a:buClr>
                <a:srgbClr val="EA0000"/>
              </a:buClr>
              <a:buFont typeface="Arial Narrow" panose="020B0606020202030204" pitchFamily="34" charset="0"/>
              <a:buChar char="■"/>
            </a:pPr>
            <a:r>
              <a:rPr lang="fr-FR" dirty="0" smtClean="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smtClean="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smtClean="0">
                <a:latin typeface="Arial Narrow" panose="020B0606020202030204" pitchFamily="34" charset="0"/>
              </a:rPr>
              <a:t>Contenu</a:t>
            </a:r>
          </a:p>
        </p:txBody>
      </p:sp>
      <p:sp>
        <p:nvSpPr>
          <p:cNvPr id="18" name="Text Placeholder 2"/>
          <p:cNvSpPr>
            <a:spLocks noGrp="1"/>
          </p:cNvSpPr>
          <p:nvPr>
            <p:ph idx="20"/>
          </p:nvPr>
        </p:nvSpPr>
        <p:spPr>
          <a:xfrm>
            <a:off x="336270" y="3941645"/>
            <a:ext cx="4128263" cy="1639088"/>
          </a:xfrm>
          <a:prstGeom prst="rect">
            <a:avLst/>
          </a:prstGeom>
          <a:solidFill>
            <a:srgbClr val="D7D2C7"/>
          </a:solidFill>
        </p:spPr>
        <p:txBody>
          <a:bodyPr vert="horz" lIns="91440" tIns="45720" rIns="91440" bIns="45720" rtlCol="0">
            <a:normAutofit/>
          </a:bodyPr>
          <a:lstStyle/>
          <a:p>
            <a:pPr marL="285750" indent="-285750" algn="l">
              <a:buClr>
                <a:srgbClr val="EA0000"/>
              </a:buClr>
              <a:buFont typeface="Arial Narrow" panose="020B0606020202030204" pitchFamily="34" charset="0"/>
              <a:buChar char="■"/>
            </a:pPr>
            <a:r>
              <a:rPr lang="fr-FR" dirty="0" smtClean="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smtClean="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smtClean="0">
                <a:latin typeface="Arial Narrow" panose="020B0606020202030204" pitchFamily="34" charset="0"/>
              </a:rPr>
              <a:t>Contenu</a:t>
            </a:r>
          </a:p>
        </p:txBody>
      </p:sp>
      <p:sp>
        <p:nvSpPr>
          <p:cNvPr id="21" name="Text Placeholder 2"/>
          <p:cNvSpPr>
            <a:spLocks noGrp="1"/>
          </p:cNvSpPr>
          <p:nvPr>
            <p:ph idx="21"/>
          </p:nvPr>
        </p:nvSpPr>
        <p:spPr>
          <a:xfrm>
            <a:off x="4798361" y="3941645"/>
            <a:ext cx="4065709" cy="1639088"/>
          </a:xfrm>
          <a:prstGeom prst="rect">
            <a:avLst/>
          </a:prstGeom>
          <a:solidFill>
            <a:srgbClr val="D7D2C7"/>
          </a:solidFill>
        </p:spPr>
        <p:txBody>
          <a:bodyPr vert="horz" lIns="91440" tIns="45720" rIns="91440" bIns="45720" rtlCol="0">
            <a:normAutofit/>
          </a:bodyPr>
          <a:lstStyle/>
          <a:p>
            <a:pPr marL="285750" indent="-285750" algn="l">
              <a:buClr>
                <a:srgbClr val="EA0000"/>
              </a:buClr>
              <a:buFont typeface="Arial Narrow" panose="020B0606020202030204" pitchFamily="34" charset="0"/>
              <a:buChar char="■"/>
            </a:pPr>
            <a:r>
              <a:rPr lang="fr-FR" dirty="0" smtClean="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smtClean="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smtClean="0">
                <a:latin typeface="Arial Narrow" panose="020B0606020202030204" pitchFamily="34" charset="0"/>
              </a:rPr>
              <a:t>Contenu</a:t>
            </a:r>
          </a:p>
        </p:txBody>
      </p:sp>
    </p:spTree>
    <p:extLst>
      <p:ext uri="{BB962C8B-B14F-4D97-AF65-F5344CB8AC3E}">
        <p14:creationId xmlns:p14="http://schemas.microsoft.com/office/powerpoint/2010/main" val="2394419837"/>
      </p:ext>
    </p:extLst>
  </p:cSld>
  <p:clrMapOvr>
    <a:masterClrMapping/>
  </p:clrMapOvr>
  <p:timing>
    <p:tnLst>
      <p:par>
        <p:cTn id="1" dur="indefinite" restart="never" nodeType="tmRoot"/>
      </p:par>
    </p:tnLst>
  </p:timing>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UN PRO MERITE UN PRO">
    <p:spTree>
      <p:nvGrpSpPr>
        <p:cNvPr id="1" name=""/>
        <p:cNvGrpSpPr/>
        <p:nvPr/>
      </p:nvGrpSpPr>
      <p:grpSpPr>
        <a:xfrm>
          <a:off x="0" y="0"/>
          <a:ext cx="0" cy="0"/>
          <a:chOff x="0" y="0"/>
          <a:chExt cx="0" cy="0"/>
        </a:xfrm>
      </p:grpSpPr>
      <p:sp>
        <p:nvSpPr>
          <p:cNvPr id="6" name="Rectangle 5"/>
          <p:cNvSpPr/>
          <p:nvPr userDrawn="1"/>
        </p:nvSpPr>
        <p:spPr>
          <a:xfrm>
            <a:off x="5836" y="0"/>
            <a:ext cx="9138164"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 name="ZoneTexte 3"/>
          <p:cNvSpPr txBox="1"/>
          <p:nvPr userDrawn="1"/>
        </p:nvSpPr>
        <p:spPr>
          <a:xfrm>
            <a:off x="573403" y="2156604"/>
            <a:ext cx="7984001" cy="2308324"/>
          </a:xfrm>
          <a:prstGeom prst="rect">
            <a:avLst/>
          </a:prstGeom>
          <a:noFill/>
        </p:spPr>
        <p:txBody>
          <a:bodyPr wrap="square" rtlCol="0">
            <a:spAutoFit/>
          </a:bodyPr>
          <a:lstStyle/>
          <a:p>
            <a:pPr algn="ctr"/>
            <a:r>
              <a:rPr lang="fr-FR" sz="7200" b="1" dirty="0" smtClean="0">
                <a:solidFill>
                  <a:srgbClr val="A79C86"/>
                </a:solidFill>
                <a:latin typeface="Arial Narrow" panose="020B0606020202030204" pitchFamily="34" charset="0"/>
              </a:rPr>
              <a:t>MODELES</a:t>
            </a:r>
          </a:p>
          <a:p>
            <a:pPr algn="ctr"/>
            <a:r>
              <a:rPr lang="fr-FR" sz="7200" b="1" dirty="0" smtClean="0">
                <a:solidFill>
                  <a:srgbClr val="A79C86"/>
                </a:solidFill>
                <a:latin typeface="Arial Narrow" panose="020B0606020202030204" pitchFamily="34" charset="0"/>
              </a:rPr>
              <a:t>PROFESSIONNELS</a:t>
            </a:r>
            <a:endParaRPr lang="fr-FR" sz="7200" b="1" dirty="0">
              <a:solidFill>
                <a:srgbClr val="A79C86"/>
              </a:solidFill>
              <a:latin typeface="Arial Narrow" panose="020B0606020202030204" pitchFamily="34" charset="0"/>
            </a:endParaRPr>
          </a:p>
        </p:txBody>
      </p:sp>
    </p:spTree>
    <p:extLst>
      <p:ext uri="{BB962C8B-B14F-4D97-AF65-F5344CB8AC3E}">
        <p14:creationId xmlns:p14="http://schemas.microsoft.com/office/powerpoint/2010/main" val="3543188757"/>
      </p:ext>
    </p:extLst>
  </p:cSld>
  <p:clrMapOvr>
    <a:masterClrMapping/>
  </p:clrMapOvr>
  <p:timing>
    <p:tnLst>
      <p:par>
        <p:cTn id="1" dur="indefinite" restart="never" nodeType="tmRoot"/>
      </p:par>
    </p:tnLst>
  </p:timing>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11_Disposition personnalisée">
    <p:spTree>
      <p:nvGrpSpPr>
        <p:cNvPr id="1" name=""/>
        <p:cNvGrpSpPr/>
        <p:nvPr/>
      </p:nvGrpSpPr>
      <p:grpSpPr>
        <a:xfrm>
          <a:off x="0" y="0"/>
          <a:ext cx="0" cy="0"/>
          <a:chOff x="0" y="0"/>
          <a:chExt cx="0" cy="0"/>
        </a:xfrm>
      </p:grpSpPr>
      <p:pic>
        <p:nvPicPr>
          <p:cNvPr id="2" name="Image 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flipH="1">
            <a:off x="275422" y="289363"/>
            <a:ext cx="8659724" cy="5556974"/>
          </a:xfrm>
          <a:prstGeom prst="rect">
            <a:avLst/>
          </a:prstGeom>
          <a:noFill/>
          <a:ln>
            <a:noFill/>
          </a:ln>
        </p:spPr>
      </p:pic>
      <p:sp>
        <p:nvSpPr>
          <p:cNvPr id="15" name="Rectangle 14"/>
          <p:cNvSpPr/>
          <p:nvPr userDrawn="1"/>
        </p:nvSpPr>
        <p:spPr>
          <a:xfrm>
            <a:off x="-4" y="5839576"/>
            <a:ext cx="9144000" cy="10106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2" name="Rectangle 11"/>
          <p:cNvSpPr/>
          <p:nvPr userDrawn="1"/>
        </p:nvSpPr>
        <p:spPr>
          <a:xfrm>
            <a:off x="-1" y="0"/>
            <a:ext cx="275771"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4" name="Picture 4" descr="D:\Profiles\Lamberta\AppData\Local\Temp\7zEA25C.tmp\Bloc_sign_CE_CMJN.jpg"/>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0" y="3234"/>
            <a:ext cx="2334382" cy="2446008"/>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2"/>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348657" y="5438584"/>
            <a:ext cx="1825289" cy="3042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3" name="Espace réservé du texte 22"/>
          <p:cNvSpPr>
            <a:spLocks noGrp="1"/>
          </p:cNvSpPr>
          <p:nvPr>
            <p:ph type="body" sz="quarter" idx="14" hasCustomPrompt="1"/>
          </p:nvPr>
        </p:nvSpPr>
        <p:spPr>
          <a:xfrm>
            <a:off x="275772" y="4537936"/>
            <a:ext cx="8592357" cy="421940"/>
          </a:xfrm>
          <a:prstGeom prst="rect">
            <a:avLst/>
          </a:prstGeom>
        </p:spPr>
        <p:txBody>
          <a:bodyPr/>
          <a:lstStyle>
            <a:lvl1pPr marL="0" indent="0" algn="ctr">
              <a:buNone/>
              <a:defRPr sz="1600" b="1">
                <a:solidFill>
                  <a:schemeClr val="bg1"/>
                </a:solidFill>
              </a:defRPr>
            </a:lvl1pPr>
          </a:lstStyle>
          <a:p>
            <a:pPr lvl="0"/>
            <a:r>
              <a:rPr lang="fr-FR" dirty="0" smtClean="0"/>
              <a:t>xx/xx/xx</a:t>
            </a:r>
            <a:endParaRPr lang="fr-FR" dirty="0"/>
          </a:p>
        </p:txBody>
      </p:sp>
      <p:sp>
        <p:nvSpPr>
          <p:cNvPr id="14" name="Rectangle 13"/>
          <p:cNvSpPr/>
          <p:nvPr userDrawn="1"/>
        </p:nvSpPr>
        <p:spPr>
          <a:xfrm>
            <a:off x="8868229" y="-111"/>
            <a:ext cx="275771"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6" name="Rectangle 15"/>
          <p:cNvSpPr/>
          <p:nvPr userDrawn="1"/>
        </p:nvSpPr>
        <p:spPr>
          <a:xfrm>
            <a:off x="1" y="10119"/>
            <a:ext cx="9143996" cy="28016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9" name="ZoneTexte 18"/>
          <p:cNvSpPr txBox="1"/>
          <p:nvPr userDrawn="1"/>
        </p:nvSpPr>
        <p:spPr>
          <a:xfrm>
            <a:off x="259645" y="6278080"/>
            <a:ext cx="1098100" cy="261610"/>
          </a:xfrm>
          <a:prstGeom prst="rect">
            <a:avLst/>
          </a:prstGeom>
          <a:noFill/>
        </p:spPr>
        <p:txBody>
          <a:bodyPr wrap="square" rtlCol="0">
            <a:spAutoFit/>
          </a:bodyPr>
          <a:lstStyle/>
          <a:p>
            <a:pPr algn="l"/>
            <a:r>
              <a:rPr lang="fr-FR" sz="1100" dirty="0" smtClean="0">
                <a:latin typeface="Arial Narrow" panose="020B0606020202030204" pitchFamily="34" charset="0"/>
              </a:rPr>
              <a:t>CONTACTS :</a:t>
            </a:r>
            <a:endParaRPr lang="fr-FR" sz="1100" dirty="0">
              <a:latin typeface="Arial Narrow" panose="020B0606020202030204" pitchFamily="34" charset="0"/>
            </a:endParaRPr>
          </a:p>
        </p:txBody>
      </p:sp>
      <p:sp>
        <p:nvSpPr>
          <p:cNvPr id="20" name="Espace réservé du texte 22"/>
          <p:cNvSpPr>
            <a:spLocks noGrp="1"/>
          </p:cNvSpPr>
          <p:nvPr>
            <p:ph type="body" sz="quarter" idx="15" hasCustomPrompt="1"/>
          </p:nvPr>
        </p:nvSpPr>
        <p:spPr>
          <a:xfrm>
            <a:off x="275669" y="3759938"/>
            <a:ext cx="8580321" cy="421940"/>
          </a:xfrm>
          <a:prstGeom prst="rect">
            <a:avLst/>
          </a:prstGeom>
        </p:spPr>
        <p:txBody>
          <a:bodyPr/>
          <a:lstStyle>
            <a:lvl1pPr marL="0" indent="0" algn="ctr">
              <a:buNone/>
              <a:defRPr sz="2800" b="1" cap="all" baseline="0">
                <a:solidFill>
                  <a:schemeClr val="bg1"/>
                </a:solidFill>
              </a:defRPr>
            </a:lvl1pPr>
          </a:lstStyle>
          <a:p>
            <a:pPr lvl="0"/>
            <a:r>
              <a:rPr lang="fr-FR" dirty="0" smtClean="0"/>
              <a:t>SOUS-TITRE</a:t>
            </a:r>
            <a:endParaRPr lang="fr-FR" dirty="0"/>
          </a:p>
        </p:txBody>
      </p:sp>
      <p:sp>
        <p:nvSpPr>
          <p:cNvPr id="21" name="Espace réservé du texte 22"/>
          <p:cNvSpPr>
            <a:spLocks noGrp="1"/>
          </p:cNvSpPr>
          <p:nvPr>
            <p:ph type="body" sz="quarter" idx="16" hasCustomPrompt="1"/>
          </p:nvPr>
        </p:nvSpPr>
        <p:spPr>
          <a:xfrm>
            <a:off x="288009" y="2920138"/>
            <a:ext cx="8580120" cy="421940"/>
          </a:xfrm>
          <a:prstGeom prst="rect">
            <a:avLst/>
          </a:prstGeom>
        </p:spPr>
        <p:txBody>
          <a:bodyPr/>
          <a:lstStyle>
            <a:lvl1pPr marL="0" indent="0" algn="ctr">
              <a:buNone/>
              <a:defRPr sz="3200" b="1" cap="all" baseline="0">
                <a:solidFill>
                  <a:srgbClr val="FF0000"/>
                </a:solidFill>
              </a:defRPr>
            </a:lvl1pPr>
          </a:lstStyle>
          <a:p>
            <a:pPr lvl="0"/>
            <a:r>
              <a:rPr lang="fr-FR" dirty="0" smtClean="0"/>
              <a:t>TITRE DE LA PRESENTATION</a:t>
            </a:r>
            <a:endParaRPr lang="fr-FR" dirty="0"/>
          </a:p>
        </p:txBody>
      </p:sp>
      <p:sp>
        <p:nvSpPr>
          <p:cNvPr id="25" name="ZoneTexte 24"/>
          <p:cNvSpPr txBox="1"/>
          <p:nvPr userDrawn="1"/>
        </p:nvSpPr>
        <p:spPr>
          <a:xfrm>
            <a:off x="259643" y="5839577"/>
            <a:ext cx="867193" cy="261610"/>
          </a:xfrm>
          <a:prstGeom prst="rect">
            <a:avLst/>
          </a:prstGeom>
          <a:noFill/>
        </p:spPr>
        <p:txBody>
          <a:bodyPr wrap="square" rtlCol="0">
            <a:spAutoFit/>
          </a:bodyPr>
          <a:lstStyle/>
          <a:p>
            <a:pPr algn="l"/>
            <a:r>
              <a:rPr lang="fr-FR" sz="1100" dirty="0" smtClean="0">
                <a:latin typeface="Arial Narrow" panose="020B0606020202030204" pitchFamily="34" charset="0"/>
              </a:rPr>
              <a:t>ATTENDUS :</a:t>
            </a:r>
            <a:endParaRPr lang="fr-FR" sz="1100" dirty="0">
              <a:latin typeface="Arial Narrow" panose="020B0606020202030204" pitchFamily="34" charset="0"/>
            </a:endParaRPr>
          </a:p>
        </p:txBody>
      </p:sp>
      <p:sp>
        <p:nvSpPr>
          <p:cNvPr id="17" name="Espace réservé du texte 4"/>
          <p:cNvSpPr>
            <a:spLocks noGrp="1"/>
          </p:cNvSpPr>
          <p:nvPr>
            <p:ph type="body" sz="quarter" idx="17" hasCustomPrompt="1"/>
          </p:nvPr>
        </p:nvSpPr>
        <p:spPr>
          <a:xfrm>
            <a:off x="1062494" y="5848565"/>
            <a:ext cx="1524444" cy="307169"/>
          </a:xfrm>
          <a:prstGeom prst="rect">
            <a:avLst/>
          </a:prstGeom>
        </p:spPr>
        <p:txBody>
          <a:bodyPr/>
          <a:lstStyle>
            <a:lvl1pPr marL="0" indent="0">
              <a:spcBef>
                <a:spcPts val="500"/>
              </a:spcBef>
              <a:buNone/>
              <a:defRPr sz="1100" baseline="0"/>
            </a:lvl1pPr>
          </a:lstStyle>
          <a:p>
            <a:pPr lvl="0"/>
            <a:r>
              <a:rPr lang="fr-FR" dirty="0" smtClean="0"/>
              <a:t>-</a:t>
            </a:r>
            <a:endParaRPr lang="fr-FR" dirty="0"/>
          </a:p>
        </p:txBody>
      </p:sp>
      <p:sp>
        <p:nvSpPr>
          <p:cNvPr id="18" name="Espace réservé du texte 4"/>
          <p:cNvSpPr>
            <a:spLocks noGrp="1"/>
          </p:cNvSpPr>
          <p:nvPr>
            <p:ph type="body" sz="quarter" idx="18" hasCustomPrompt="1"/>
          </p:nvPr>
        </p:nvSpPr>
        <p:spPr>
          <a:xfrm>
            <a:off x="1062494" y="6303361"/>
            <a:ext cx="1524444" cy="307169"/>
          </a:xfrm>
          <a:prstGeom prst="rect">
            <a:avLst/>
          </a:prstGeom>
        </p:spPr>
        <p:txBody>
          <a:bodyPr/>
          <a:lstStyle>
            <a:lvl1pPr marL="0" indent="0">
              <a:buNone/>
              <a:defRPr sz="1100" baseline="0"/>
            </a:lvl1pPr>
          </a:lstStyle>
          <a:p>
            <a:pPr lvl="0"/>
            <a:r>
              <a:rPr lang="fr-FR" dirty="0" smtClean="0"/>
              <a:t>-</a:t>
            </a:r>
            <a:endParaRPr lang="fr-FR" dirty="0"/>
          </a:p>
        </p:txBody>
      </p:sp>
      <p:pic>
        <p:nvPicPr>
          <p:cNvPr id="22" name="Image 1"/>
          <p:cNvPicPr>
            <a:picLocks noChangeAspect="1"/>
          </p:cNvPicPr>
          <p:nvPr userDrawn="1"/>
        </p:nvPicPr>
        <p:blipFill>
          <a:blip r:embed="rId5" cstate="print">
            <a:extLst>
              <a:ext uri="{28A0092B-C50C-407E-A947-70E740481C1C}">
                <a14:useLocalDpi xmlns:a14="http://schemas.microsoft.com/office/drawing/2010/main" val="0"/>
              </a:ext>
            </a:extLst>
          </a:blip>
          <a:srcRect/>
          <a:stretch>
            <a:fillRect/>
          </a:stretch>
        </p:blipFill>
        <p:spPr bwMode="auto">
          <a:xfrm>
            <a:off x="7491300" y="6358677"/>
            <a:ext cx="1324079" cy="3456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00299831"/>
      </p:ext>
    </p:extLst>
  </p:cSld>
  <p:clrMapOvr>
    <a:masterClrMapping/>
  </p:clrMapOvr>
  <p:timing>
    <p:tnLst>
      <p:par>
        <p:cTn id="1" dur="indefinite" restart="never" nodeType="tmRoot"/>
      </p:par>
    </p:tnLst>
  </p:timing>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12_Disposition personnalisée">
    <p:spTree>
      <p:nvGrpSpPr>
        <p:cNvPr id="1" name=""/>
        <p:cNvGrpSpPr/>
        <p:nvPr/>
      </p:nvGrpSpPr>
      <p:grpSpPr>
        <a:xfrm>
          <a:off x="0" y="0"/>
          <a:ext cx="0" cy="0"/>
          <a:chOff x="0" y="0"/>
          <a:chExt cx="0" cy="0"/>
        </a:xfrm>
      </p:grpSpPr>
      <p:pic>
        <p:nvPicPr>
          <p:cNvPr id="2" name="Image 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55856" y="284680"/>
            <a:ext cx="8644128" cy="5546966"/>
          </a:xfrm>
          <a:prstGeom prst="rect">
            <a:avLst/>
          </a:prstGeom>
        </p:spPr>
      </p:pic>
      <p:sp>
        <p:nvSpPr>
          <p:cNvPr id="15" name="Rectangle 14"/>
          <p:cNvSpPr/>
          <p:nvPr userDrawn="1"/>
        </p:nvSpPr>
        <p:spPr>
          <a:xfrm>
            <a:off x="-4" y="5839576"/>
            <a:ext cx="9144000" cy="10106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2" name="Rectangle 11"/>
          <p:cNvSpPr/>
          <p:nvPr userDrawn="1"/>
        </p:nvSpPr>
        <p:spPr>
          <a:xfrm>
            <a:off x="-1" y="0"/>
            <a:ext cx="275771"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4" name="Picture 4" descr="D:\Profiles\Lamberta\AppData\Local\Temp\7zEA25C.tmp\Bloc_sign_CE_CMJN.jpg"/>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0" y="3234"/>
            <a:ext cx="2334382" cy="2446008"/>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2"/>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348657" y="5438584"/>
            <a:ext cx="1825289" cy="3042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3" name="Espace réservé du texte 22"/>
          <p:cNvSpPr>
            <a:spLocks noGrp="1"/>
          </p:cNvSpPr>
          <p:nvPr>
            <p:ph type="body" sz="quarter" idx="14" hasCustomPrompt="1"/>
          </p:nvPr>
        </p:nvSpPr>
        <p:spPr>
          <a:xfrm>
            <a:off x="275772" y="4537936"/>
            <a:ext cx="8592357" cy="421940"/>
          </a:xfrm>
          <a:prstGeom prst="rect">
            <a:avLst/>
          </a:prstGeom>
        </p:spPr>
        <p:txBody>
          <a:bodyPr/>
          <a:lstStyle>
            <a:lvl1pPr marL="0" indent="0" algn="ctr">
              <a:buNone/>
              <a:defRPr sz="1600" b="1">
                <a:solidFill>
                  <a:schemeClr val="bg1"/>
                </a:solidFill>
              </a:defRPr>
            </a:lvl1pPr>
          </a:lstStyle>
          <a:p>
            <a:pPr lvl="0"/>
            <a:r>
              <a:rPr lang="fr-FR" dirty="0" smtClean="0"/>
              <a:t>xx/xx/xx</a:t>
            </a:r>
            <a:endParaRPr lang="fr-FR" dirty="0"/>
          </a:p>
        </p:txBody>
      </p:sp>
      <p:sp>
        <p:nvSpPr>
          <p:cNvPr id="14" name="Rectangle 13"/>
          <p:cNvSpPr/>
          <p:nvPr userDrawn="1"/>
        </p:nvSpPr>
        <p:spPr>
          <a:xfrm>
            <a:off x="8868229" y="-111"/>
            <a:ext cx="275771"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6" name="Rectangle 15"/>
          <p:cNvSpPr/>
          <p:nvPr userDrawn="1"/>
        </p:nvSpPr>
        <p:spPr>
          <a:xfrm>
            <a:off x="1" y="10119"/>
            <a:ext cx="9143996" cy="28016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7" name="ZoneTexte 16"/>
          <p:cNvSpPr txBox="1"/>
          <p:nvPr userDrawn="1"/>
        </p:nvSpPr>
        <p:spPr>
          <a:xfrm>
            <a:off x="259645" y="6278080"/>
            <a:ext cx="1098100" cy="261610"/>
          </a:xfrm>
          <a:prstGeom prst="rect">
            <a:avLst/>
          </a:prstGeom>
          <a:noFill/>
        </p:spPr>
        <p:txBody>
          <a:bodyPr wrap="square" rtlCol="0">
            <a:spAutoFit/>
          </a:bodyPr>
          <a:lstStyle/>
          <a:p>
            <a:pPr algn="l"/>
            <a:r>
              <a:rPr lang="fr-FR" sz="1100" dirty="0" smtClean="0">
                <a:latin typeface="Arial Narrow" panose="020B0606020202030204" pitchFamily="34" charset="0"/>
              </a:rPr>
              <a:t>CONTACTS :</a:t>
            </a:r>
            <a:endParaRPr lang="fr-FR" sz="1100" dirty="0">
              <a:latin typeface="Arial Narrow" panose="020B0606020202030204" pitchFamily="34" charset="0"/>
            </a:endParaRPr>
          </a:p>
        </p:txBody>
      </p:sp>
      <p:sp>
        <p:nvSpPr>
          <p:cNvPr id="20" name="Espace réservé du texte 22"/>
          <p:cNvSpPr>
            <a:spLocks noGrp="1"/>
          </p:cNvSpPr>
          <p:nvPr>
            <p:ph type="body" sz="quarter" idx="15" hasCustomPrompt="1"/>
          </p:nvPr>
        </p:nvSpPr>
        <p:spPr>
          <a:xfrm>
            <a:off x="275669" y="3759938"/>
            <a:ext cx="8580321" cy="421940"/>
          </a:xfrm>
          <a:prstGeom prst="rect">
            <a:avLst/>
          </a:prstGeom>
        </p:spPr>
        <p:txBody>
          <a:bodyPr/>
          <a:lstStyle>
            <a:lvl1pPr marL="0" indent="0" algn="ctr">
              <a:buNone/>
              <a:defRPr sz="2800" b="1" cap="all" baseline="0">
                <a:solidFill>
                  <a:schemeClr val="bg1"/>
                </a:solidFill>
              </a:defRPr>
            </a:lvl1pPr>
          </a:lstStyle>
          <a:p>
            <a:pPr lvl="0"/>
            <a:r>
              <a:rPr lang="fr-FR" dirty="0" smtClean="0"/>
              <a:t>SOUS-TITRE</a:t>
            </a:r>
            <a:endParaRPr lang="fr-FR" dirty="0"/>
          </a:p>
        </p:txBody>
      </p:sp>
      <p:sp>
        <p:nvSpPr>
          <p:cNvPr id="21" name="Espace réservé du texte 22"/>
          <p:cNvSpPr>
            <a:spLocks noGrp="1"/>
          </p:cNvSpPr>
          <p:nvPr>
            <p:ph type="body" sz="quarter" idx="16" hasCustomPrompt="1"/>
          </p:nvPr>
        </p:nvSpPr>
        <p:spPr>
          <a:xfrm>
            <a:off x="288009" y="2920138"/>
            <a:ext cx="8580120" cy="421940"/>
          </a:xfrm>
          <a:prstGeom prst="rect">
            <a:avLst/>
          </a:prstGeom>
        </p:spPr>
        <p:txBody>
          <a:bodyPr/>
          <a:lstStyle>
            <a:lvl1pPr marL="0" indent="0" algn="ctr">
              <a:buNone/>
              <a:defRPr sz="3200" b="1" cap="all" baseline="0">
                <a:solidFill>
                  <a:srgbClr val="FF0000"/>
                </a:solidFill>
              </a:defRPr>
            </a:lvl1pPr>
          </a:lstStyle>
          <a:p>
            <a:pPr lvl="0"/>
            <a:r>
              <a:rPr lang="fr-FR" dirty="0" smtClean="0"/>
              <a:t>TITRE DE LA PRESENTATION</a:t>
            </a:r>
            <a:endParaRPr lang="fr-FR" dirty="0"/>
          </a:p>
        </p:txBody>
      </p:sp>
      <p:sp>
        <p:nvSpPr>
          <p:cNvPr id="25" name="ZoneTexte 24"/>
          <p:cNvSpPr txBox="1"/>
          <p:nvPr userDrawn="1"/>
        </p:nvSpPr>
        <p:spPr>
          <a:xfrm>
            <a:off x="259643" y="5839577"/>
            <a:ext cx="867193" cy="261610"/>
          </a:xfrm>
          <a:prstGeom prst="rect">
            <a:avLst/>
          </a:prstGeom>
          <a:noFill/>
        </p:spPr>
        <p:txBody>
          <a:bodyPr wrap="square" rtlCol="0">
            <a:spAutoFit/>
          </a:bodyPr>
          <a:lstStyle/>
          <a:p>
            <a:pPr algn="l"/>
            <a:r>
              <a:rPr lang="fr-FR" sz="1100" dirty="0" smtClean="0">
                <a:latin typeface="Arial Narrow" panose="020B0606020202030204" pitchFamily="34" charset="0"/>
              </a:rPr>
              <a:t>ATTENDUS :</a:t>
            </a:r>
            <a:endParaRPr lang="fr-FR" sz="1100" dirty="0">
              <a:latin typeface="Arial Narrow" panose="020B0606020202030204" pitchFamily="34" charset="0"/>
            </a:endParaRPr>
          </a:p>
        </p:txBody>
      </p:sp>
      <p:sp>
        <p:nvSpPr>
          <p:cNvPr id="18" name="Espace réservé du texte 4"/>
          <p:cNvSpPr>
            <a:spLocks noGrp="1"/>
          </p:cNvSpPr>
          <p:nvPr>
            <p:ph type="body" sz="quarter" idx="17" hasCustomPrompt="1"/>
          </p:nvPr>
        </p:nvSpPr>
        <p:spPr>
          <a:xfrm>
            <a:off x="1062494" y="5848565"/>
            <a:ext cx="1524444" cy="307169"/>
          </a:xfrm>
          <a:prstGeom prst="rect">
            <a:avLst/>
          </a:prstGeom>
        </p:spPr>
        <p:txBody>
          <a:bodyPr/>
          <a:lstStyle>
            <a:lvl1pPr marL="0" indent="0">
              <a:spcBef>
                <a:spcPts val="500"/>
              </a:spcBef>
              <a:buNone/>
              <a:defRPr sz="1100" baseline="0"/>
            </a:lvl1pPr>
          </a:lstStyle>
          <a:p>
            <a:pPr lvl="0"/>
            <a:r>
              <a:rPr lang="fr-FR" dirty="0" smtClean="0"/>
              <a:t>-</a:t>
            </a:r>
            <a:endParaRPr lang="fr-FR" dirty="0"/>
          </a:p>
        </p:txBody>
      </p:sp>
      <p:sp>
        <p:nvSpPr>
          <p:cNvPr id="19" name="Espace réservé du texte 4"/>
          <p:cNvSpPr>
            <a:spLocks noGrp="1"/>
          </p:cNvSpPr>
          <p:nvPr>
            <p:ph type="body" sz="quarter" idx="18" hasCustomPrompt="1"/>
          </p:nvPr>
        </p:nvSpPr>
        <p:spPr>
          <a:xfrm>
            <a:off x="1062494" y="6303361"/>
            <a:ext cx="1524444" cy="307169"/>
          </a:xfrm>
          <a:prstGeom prst="rect">
            <a:avLst/>
          </a:prstGeom>
        </p:spPr>
        <p:txBody>
          <a:bodyPr/>
          <a:lstStyle>
            <a:lvl1pPr marL="0" indent="0">
              <a:buNone/>
              <a:defRPr sz="1100" baseline="0"/>
            </a:lvl1pPr>
          </a:lstStyle>
          <a:p>
            <a:pPr lvl="0"/>
            <a:r>
              <a:rPr lang="fr-FR" dirty="0" smtClean="0"/>
              <a:t>-</a:t>
            </a:r>
            <a:endParaRPr lang="fr-FR" dirty="0"/>
          </a:p>
        </p:txBody>
      </p:sp>
      <p:pic>
        <p:nvPicPr>
          <p:cNvPr id="22" name="Image 1"/>
          <p:cNvPicPr>
            <a:picLocks noChangeAspect="1"/>
          </p:cNvPicPr>
          <p:nvPr userDrawn="1"/>
        </p:nvPicPr>
        <p:blipFill>
          <a:blip r:embed="rId5" cstate="print">
            <a:extLst>
              <a:ext uri="{28A0092B-C50C-407E-A947-70E740481C1C}">
                <a14:useLocalDpi xmlns:a14="http://schemas.microsoft.com/office/drawing/2010/main" val="0"/>
              </a:ext>
            </a:extLst>
          </a:blip>
          <a:srcRect/>
          <a:stretch>
            <a:fillRect/>
          </a:stretch>
        </p:blipFill>
        <p:spPr bwMode="auto">
          <a:xfrm>
            <a:off x="7491300" y="6358677"/>
            <a:ext cx="1324079" cy="3456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31735043"/>
      </p:ext>
    </p:extLst>
  </p:cSld>
  <p:clrMapOvr>
    <a:masterClrMapping/>
  </p:clrMapOvr>
  <p:timing>
    <p:tnLst>
      <p:par>
        <p:cTn id="1" dur="indefinite" restart="never" nodeType="tmRoot"/>
      </p:par>
    </p:tnLst>
  </p:timing>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13_Disposition personnalisée">
    <p:spTree>
      <p:nvGrpSpPr>
        <p:cNvPr id="1" name=""/>
        <p:cNvGrpSpPr/>
        <p:nvPr/>
      </p:nvGrpSpPr>
      <p:grpSpPr>
        <a:xfrm>
          <a:off x="0" y="0"/>
          <a:ext cx="0" cy="0"/>
          <a:chOff x="0" y="0"/>
          <a:chExt cx="0" cy="0"/>
        </a:xfrm>
      </p:grpSpPr>
      <p:pic>
        <p:nvPicPr>
          <p:cNvPr id="2" name="Image 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41129" y="301401"/>
            <a:ext cx="8644128" cy="5546966"/>
          </a:xfrm>
          <a:prstGeom prst="rect">
            <a:avLst/>
          </a:prstGeom>
        </p:spPr>
      </p:pic>
      <p:sp>
        <p:nvSpPr>
          <p:cNvPr id="15" name="Rectangle 14"/>
          <p:cNvSpPr/>
          <p:nvPr userDrawn="1"/>
        </p:nvSpPr>
        <p:spPr>
          <a:xfrm>
            <a:off x="-4" y="5839576"/>
            <a:ext cx="9144000" cy="10106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2" name="Rectangle 11"/>
          <p:cNvSpPr/>
          <p:nvPr userDrawn="1"/>
        </p:nvSpPr>
        <p:spPr>
          <a:xfrm>
            <a:off x="-1" y="0"/>
            <a:ext cx="275771"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4" name="Picture 4" descr="D:\Profiles\Lamberta\AppData\Local\Temp\7zEA25C.tmp\Bloc_sign_CE_CMJN.jpg"/>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0" y="3234"/>
            <a:ext cx="2334382" cy="2446008"/>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2"/>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348657" y="5438584"/>
            <a:ext cx="1825289" cy="3042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3" name="Espace réservé du texte 22"/>
          <p:cNvSpPr>
            <a:spLocks noGrp="1"/>
          </p:cNvSpPr>
          <p:nvPr>
            <p:ph type="body" sz="quarter" idx="14" hasCustomPrompt="1"/>
          </p:nvPr>
        </p:nvSpPr>
        <p:spPr>
          <a:xfrm>
            <a:off x="275772" y="4537936"/>
            <a:ext cx="8592357" cy="421940"/>
          </a:xfrm>
          <a:prstGeom prst="rect">
            <a:avLst/>
          </a:prstGeom>
        </p:spPr>
        <p:txBody>
          <a:bodyPr/>
          <a:lstStyle>
            <a:lvl1pPr marL="0" indent="0" algn="ctr">
              <a:buNone/>
              <a:defRPr sz="1600" b="1">
                <a:solidFill>
                  <a:schemeClr val="bg1"/>
                </a:solidFill>
              </a:defRPr>
            </a:lvl1pPr>
          </a:lstStyle>
          <a:p>
            <a:pPr lvl="0"/>
            <a:r>
              <a:rPr lang="fr-FR" dirty="0" smtClean="0"/>
              <a:t>xx/xx/xx</a:t>
            </a:r>
            <a:endParaRPr lang="fr-FR" dirty="0"/>
          </a:p>
        </p:txBody>
      </p:sp>
      <p:sp>
        <p:nvSpPr>
          <p:cNvPr id="14" name="Rectangle 13"/>
          <p:cNvSpPr/>
          <p:nvPr userDrawn="1"/>
        </p:nvSpPr>
        <p:spPr>
          <a:xfrm>
            <a:off x="8868229" y="-111"/>
            <a:ext cx="275771"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6" name="Rectangle 15"/>
          <p:cNvSpPr/>
          <p:nvPr userDrawn="1"/>
        </p:nvSpPr>
        <p:spPr>
          <a:xfrm>
            <a:off x="1" y="10119"/>
            <a:ext cx="9144000" cy="28016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7" name="ZoneTexte 16"/>
          <p:cNvSpPr txBox="1"/>
          <p:nvPr userDrawn="1"/>
        </p:nvSpPr>
        <p:spPr>
          <a:xfrm>
            <a:off x="259645" y="6278080"/>
            <a:ext cx="1098100" cy="261610"/>
          </a:xfrm>
          <a:prstGeom prst="rect">
            <a:avLst/>
          </a:prstGeom>
          <a:noFill/>
        </p:spPr>
        <p:txBody>
          <a:bodyPr wrap="square" rtlCol="0">
            <a:spAutoFit/>
          </a:bodyPr>
          <a:lstStyle/>
          <a:p>
            <a:pPr algn="l"/>
            <a:r>
              <a:rPr lang="fr-FR" sz="1100" dirty="0" smtClean="0">
                <a:latin typeface="Arial Narrow" panose="020B0606020202030204" pitchFamily="34" charset="0"/>
              </a:rPr>
              <a:t>CONTACTS :</a:t>
            </a:r>
            <a:endParaRPr lang="fr-FR" sz="1100" dirty="0">
              <a:latin typeface="Arial Narrow" panose="020B0606020202030204" pitchFamily="34" charset="0"/>
            </a:endParaRPr>
          </a:p>
        </p:txBody>
      </p:sp>
      <p:sp>
        <p:nvSpPr>
          <p:cNvPr id="20" name="Espace réservé du texte 22"/>
          <p:cNvSpPr>
            <a:spLocks noGrp="1"/>
          </p:cNvSpPr>
          <p:nvPr>
            <p:ph type="body" sz="quarter" idx="15" hasCustomPrompt="1"/>
          </p:nvPr>
        </p:nvSpPr>
        <p:spPr>
          <a:xfrm>
            <a:off x="275669" y="3759938"/>
            <a:ext cx="8580321" cy="421940"/>
          </a:xfrm>
          <a:prstGeom prst="rect">
            <a:avLst/>
          </a:prstGeom>
        </p:spPr>
        <p:txBody>
          <a:bodyPr/>
          <a:lstStyle>
            <a:lvl1pPr marL="0" indent="0" algn="ctr">
              <a:buNone/>
              <a:defRPr sz="2800" b="1" cap="all" baseline="0">
                <a:solidFill>
                  <a:schemeClr val="bg1"/>
                </a:solidFill>
              </a:defRPr>
            </a:lvl1pPr>
          </a:lstStyle>
          <a:p>
            <a:pPr lvl="0"/>
            <a:r>
              <a:rPr lang="fr-FR" dirty="0" smtClean="0"/>
              <a:t>SOUS-TITRE</a:t>
            </a:r>
            <a:endParaRPr lang="fr-FR" dirty="0"/>
          </a:p>
        </p:txBody>
      </p:sp>
      <p:sp>
        <p:nvSpPr>
          <p:cNvPr id="21" name="Espace réservé du texte 22"/>
          <p:cNvSpPr>
            <a:spLocks noGrp="1"/>
          </p:cNvSpPr>
          <p:nvPr>
            <p:ph type="body" sz="quarter" idx="16" hasCustomPrompt="1"/>
          </p:nvPr>
        </p:nvSpPr>
        <p:spPr>
          <a:xfrm>
            <a:off x="288009" y="2920138"/>
            <a:ext cx="8580120" cy="421940"/>
          </a:xfrm>
          <a:prstGeom prst="rect">
            <a:avLst/>
          </a:prstGeom>
        </p:spPr>
        <p:txBody>
          <a:bodyPr/>
          <a:lstStyle>
            <a:lvl1pPr marL="0" indent="0" algn="ctr">
              <a:buNone/>
              <a:defRPr sz="3200" b="1" cap="all" baseline="0">
                <a:solidFill>
                  <a:srgbClr val="FF0000"/>
                </a:solidFill>
              </a:defRPr>
            </a:lvl1pPr>
          </a:lstStyle>
          <a:p>
            <a:pPr lvl="0"/>
            <a:r>
              <a:rPr lang="fr-FR" dirty="0" smtClean="0"/>
              <a:t>TITRE DE LA PRESENTATION</a:t>
            </a:r>
            <a:endParaRPr lang="fr-FR" dirty="0"/>
          </a:p>
        </p:txBody>
      </p:sp>
      <p:sp>
        <p:nvSpPr>
          <p:cNvPr id="25" name="ZoneTexte 24"/>
          <p:cNvSpPr txBox="1"/>
          <p:nvPr userDrawn="1"/>
        </p:nvSpPr>
        <p:spPr>
          <a:xfrm>
            <a:off x="259643" y="5839577"/>
            <a:ext cx="867193" cy="261610"/>
          </a:xfrm>
          <a:prstGeom prst="rect">
            <a:avLst/>
          </a:prstGeom>
          <a:noFill/>
        </p:spPr>
        <p:txBody>
          <a:bodyPr wrap="square" rtlCol="0">
            <a:spAutoFit/>
          </a:bodyPr>
          <a:lstStyle/>
          <a:p>
            <a:pPr algn="l"/>
            <a:r>
              <a:rPr lang="fr-FR" sz="1100" dirty="0" smtClean="0">
                <a:latin typeface="Arial Narrow" panose="020B0606020202030204" pitchFamily="34" charset="0"/>
              </a:rPr>
              <a:t>ATTENDUS :</a:t>
            </a:r>
            <a:endParaRPr lang="fr-FR" sz="1100" dirty="0">
              <a:latin typeface="Arial Narrow" panose="020B0606020202030204" pitchFamily="34" charset="0"/>
            </a:endParaRPr>
          </a:p>
        </p:txBody>
      </p:sp>
      <p:sp>
        <p:nvSpPr>
          <p:cNvPr id="18" name="Espace réservé du texte 4"/>
          <p:cNvSpPr>
            <a:spLocks noGrp="1"/>
          </p:cNvSpPr>
          <p:nvPr>
            <p:ph type="body" sz="quarter" idx="17" hasCustomPrompt="1"/>
          </p:nvPr>
        </p:nvSpPr>
        <p:spPr>
          <a:xfrm>
            <a:off x="1062494" y="5848565"/>
            <a:ext cx="1524444" cy="307169"/>
          </a:xfrm>
          <a:prstGeom prst="rect">
            <a:avLst/>
          </a:prstGeom>
        </p:spPr>
        <p:txBody>
          <a:bodyPr/>
          <a:lstStyle>
            <a:lvl1pPr marL="0" indent="0">
              <a:spcBef>
                <a:spcPts val="500"/>
              </a:spcBef>
              <a:buNone/>
              <a:defRPr sz="1100" baseline="0"/>
            </a:lvl1pPr>
          </a:lstStyle>
          <a:p>
            <a:pPr lvl="0"/>
            <a:r>
              <a:rPr lang="fr-FR" dirty="0" smtClean="0"/>
              <a:t>-</a:t>
            </a:r>
            <a:endParaRPr lang="fr-FR" dirty="0"/>
          </a:p>
        </p:txBody>
      </p:sp>
      <p:sp>
        <p:nvSpPr>
          <p:cNvPr id="19" name="Espace réservé du texte 4"/>
          <p:cNvSpPr>
            <a:spLocks noGrp="1"/>
          </p:cNvSpPr>
          <p:nvPr>
            <p:ph type="body" sz="quarter" idx="18" hasCustomPrompt="1"/>
          </p:nvPr>
        </p:nvSpPr>
        <p:spPr>
          <a:xfrm>
            <a:off x="1062494" y="6303361"/>
            <a:ext cx="1524444" cy="307169"/>
          </a:xfrm>
          <a:prstGeom prst="rect">
            <a:avLst/>
          </a:prstGeom>
        </p:spPr>
        <p:txBody>
          <a:bodyPr/>
          <a:lstStyle>
            <a:lvl1pPr marL="0" indent="0">
              <a:buNone/>
              <a:defRPr sz="1100" baseline="0"/>
            </a:lvl1pPr>
          </a:lstStyle>
          <a:p>
            <a:pPr lvl="0"/>
            <a:r>
              <a:rPr lang="fr-FR" dirty="0" smtClean="0"/>
              <a:t>-</a:t>
            </a:r>
            <a:endParaRPr lang="fr-FR" dirty="0"/>
          </a:p>
        </p:txBody>
      </p:sp>
      <p:pic>
        <p:nvPicPr>
          <p:cNvPr id="22" name="Image 1"/>
          <p:cNvPicPr>
            <a:picLocks noChangeAspect="1"/>
          </p:cNvPicPr>
          <p:nvPr userDrawn="1"/>
        </p:nvPicPr>
        <p:blipFill>
          <a:blip r:embed="rId5" cstate="print">
            <a:extLst>
              <a:ext uri="{28A0092B-C50C-407E-A947-70E740481C1C}">
                <a14:useLocalDpi xmlns:a14="http://schemas.microsoft.com/office/drawing/2010/main" val="0"/>
              </a:ext>
            </a:extLst>
          </a:blip>
          <a:srcRect/>
          <a:stretch>
            <a:fillRect/>
          </a:stretch>
        </p:blipFill>
        <p:spPr bwMode="auto">
          <a:xfrm>
            <a:off x="7491300" y="6358677"/>
            <a:ext cx="1324079" cy="3456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00409826"/>
      </p:ext>
    </p:extLst>
  </p:cSld>
  <p:clrMapOvr>
    <a:masterClrMapping/>
  </p:clrMapOvr>
  <p:timing>
    <p:tnLst>
      <p:par>
        <p:cTn id="1" dur="indefinite" restart="never" nodeType="tmRoot"/>
      </p:par>
    </p:tnLst>
  </p:timing>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7_Diapositive de titre">
    <p:spTree>
      <p:nvGrpSpPr>
        <p:cNvPr id="1" name=""/>
        <p:cNvGrpSpPr/>
        <p:nvPr/>
      </p:nvGrpSpPr>
      <p:grpSpPr>
        <a:xfrm>
          <a:off x="0" y="0"/>
          <a:ext cx="0" cy="0"/>
          <a:chOff x="0" y="0"/>
          <a:chExt cx="0" cy="0"/>
        </a:xfrm>
      </p:grpSpPr>
      <p:grpSp>
        <p:nvGrpSpPr>
          <p:cNvPr id="14" name="Groupe 13"/>
          <p:cNvGrpSpPr/>
          <p:nvPr userDrawn="1"/>
        </p:nvGrpSpPr>
        <p:grpSpPr>
          <a:xfrm>
            <a:off x="231382" y="357376"/>
            <a:ext cx="8595012" cy="709424"/>
            <a:chOff x="231382" y="357376"/>
            <a:chExt cx="8595012" cy="709424"/>
          </a:xfrm>
        </p:grpSpPr>
        <p:sp>
          <p:nvSpPr>
            <p:cNvPr id="16" name="Rectangle 15"/>
            <p:cNvSpPr/>
            <p:nvPr userDrawn="1"/>
          </p:nvSpPr>
          <p:spPr bwMode="auto">
            <a:xfrm>
              <a:off x="298594" y="363557"/>
              <a:ext cx="8527800" cy="703243"/>
            </a:xfrm>
            <a:prstGeom prst="rect">
              <a:avLst/>
            </a:prstGeom>
            <a:solidFill>
              <a:srgbClr val="A79C86"/>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fr-FR">
                <a:solidFill>
                  <a:srgbClr val="FF0000"/>
                </a:solidFill>
              </a:endParaRPr>
            </a:p>
          </p:txBody>
        </p:sp>
        <p:sp>
          <p:nvSpPr>
            <p:cNvPr id="19" name="Rectangle 18"/>
            <p:cNvSpPr/>
            <p:nvPr userDrawn="1"/>
          </p:nvSpPr>
          <p:spPr bwMode="auto">
            <a:xfrm>
              <a:off x="231382" y="357376"/>
              <a:ext cx="535606" cy="465584"/>
            </a:xfrm>
            <a:prstGeom prst="rect">
              <a:avLst/>
            </a:prstGeom>
            <a:solidFill>
              <a:schemeClr val="bg1"/>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fr-FR" sz="1800" b="0" i="0" u="none" strike="noStrike" cap="none" normalizeH="0" baseline="0" smtClean="0">
                <a:ln>
                  <a:noFill/>
                </a:ln>
                <a:solidFill>
                  <a:schemeClr val="tx1"/>
                </a:solidFill>
                <a:effectLst/>
                <a:latin typeface="Arial" charset="0"/>
              </a:endParaRPr>
            </a:p>
          </p:txBody>
        </p:sp>
        <p:sp>
          <p:nvSpPr>
            <p:cNvPr id="20" name="Rectangle 19"/>
            <p:cNvSpPr/>
            <p:nvPr userDrawn="1"/>
          </p:nvSpPr>
          <p:spPr bwMode="auto">
            <a:xfrm>
              <a:off x="336270" y="397985"/>
              <a:ext cx="311151" cy="317193"/>
            </a:xfrm>
            <a:prstGeom prst="rect">
              <a:avLst/>
            </a:prstGeom>
            <a:solidFill>
              <a:schemeClr val="bg1">
                <a:lumMod val="75000"/>
              </a:schemeClr>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fr-FR"/>
            </a:p>
          </p:txBody>
        </p:sp>
      </p:grpSp>
      <p:sp>
        <p:nvSpPr>
          <p:cNvPr id="22" name="Rectangle 21"/>
          <p:cNvSpPr/>
          <p:nvPr userDrawn="1"/>
        </p:nvSpPr>
        <p:spPr bwMode="auto">
          <a:xfrm>
            <a:off x="298594" y="6372222"/>
            <a:ext cx="274809" cy="264474"/>
          </a:xfrm>
          <a:prstGeom prst="rect">
            <a:avLst/>
          </a:prstGeom>
          <a:solidFill>
            <a:srgbClr val="A79C86"/>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50000"/>
              </a:lnSpc>
              <a:spcBef>
                <a:spcPct val="0"/>
              </a:spcBef>
              <a:spcAft>
                <a:spcPct val="0"/>
              </a:spcAft>
              <a:buClrTx/>
              <a:buSzTx/>
              <a:buFontTx/>
              <a:buNone/>
              <a:tabLst/>
            </a:pPr>
            <a:endParaRPr kumimoji="0" lang="fr-FR" sz="700" b="0" i="0" u="none" strike="noStrike" cap="none" normalizeH="0" baseline="0" dirty="0" smtClean="0">
              <a:ln>
                <a:noFill/>
              </a:ln>
              <a:solidFill>
                <a:schemeClr val="bg1"/>
              </a:solidFill>
              <a:effectLst/>
              <a:latin typeface="Arial Narrow" panose="020B0606020202030204" pitchFamily="34" charset="0"/>
            </a:endParaRPr>
          </a:p>
        </p:txBody>
      </p:sp>
      <p:sp>
        <p:nvSpPr>
          <p:cNvPr id="15" name="Espace réservé du texte 22"/>
          <p:cNvSpPr>
            <a:spLocks noGrp="1"/>
          </p:cNvSpPr>
          <p:nvPr>
            <p:ph type="body" sz="quarter" idx="16" hasCustomPrompt="1"/>
          </p:nvPr>
        </p:nvSpPr>
        <p:spPr>
          <a:xfrm>
            <a:off x="766988" y="357375"/>
            <a:ext cx="8059406" cy="709426"/>
          </a:xfrm>
          <a:prstGeom prst="rect">
            <a:avLst/>
          </a:prstGeom>
        </p:spPr>
        <p:txBody>
          <a:bodyPr anchor="ctr"/>
          <a:lstStyle>
            <a:lvl1pPr marL="0" indent="0" algn="ctr">
              <a:buNone/>
              <a:defRPr sz="2800" b="1" cap="all" baseline="0">
                <a:solidFill>
                  <a:schemeClr val="bg1"/>
                </a:solidFill>
              </a:defRPr>
            </a:lvl1pPr>
          </a:lstStyle>
          <a:p>
            <a:pPr lvl="0"/>
            <a:r>
              <a:rPr lang="fr-FR" dirty="0" smtClean="0"/>
              <a:t>TITRE DE LA partie</a:t>
            </a:r>
            <a:endParaRPr lang="fr-FR" dirty="0"/>
          </a:p>
        </p:txBody>
      </p:sp>
      <p:pic>
        <p:nvPicPr>
          <p:cNvPr id="12" name="Image 11" descr="GRIFFE_PRO 2.pdf"/>
          <p:cNvPicPr>
            <a:picLocks noChangeAspect="1"/>
          </p:cNvPicPr>
          <p:nvPr userDrawn="1"/>
        </p:nvPicPr>
        <p:blipFill rotWithShape="1">
          <a:blip r:embed="rId2" cstate="print">
            <a:extLst>
              <a:ext uri="{28A0092B-C50C-407E-A947-70E740481C1C}">
                <a14:useLocalDpi xmlns:a14="http://schemas.microsoft.com/office/drawing/2010/main" val="0"/>
              </a:ext>
            </a:extLst>
          </a:blip>
          <a:srcRect l="8364" t="31060" r="9107" b="31740"/>
          <a:stretch/>
        </p:blipFill>
        <p:spPr>
          <a:xfrm>
            <a:off x="644715" y="6405772"/>
            <a:ext cx="1393405" cy="154101"/>
          </a:xfrm>
          <a:prstGeom prst="rect">
            <a:avLst/>
          </a:prstGeom>
        </p:spPr>
      </p:pic>
      <p:sp>
        <p:nvSpPr>
          <p:cNvPr id="13" name="Text Placeholder 2"/>
          <p:cNvSpPr>
            <a:spLocks noGrp="1"/>
          </p:cNvSpPr>
          <p:nvPr>
            <p:ph idx="1" hasCustomPrompt="1"/>
          </p:nvPr>
        </p:nvSpPr>
        <p:spPr>
          <a:xfrm>
            <a:off x="298594" y="1336341"/>
            <a:ext cx="8527801" cy="4351338"/>
          </a:xfrm>
          <a:prstGeom prst="rect">
            <a:avLst/>
          </a:prstGeom>
        </p:spPr>
        <p:txBody>
          <a:bodyPr vert="horz" lIns="91440" tIns="45720" rIns="91440" bIns="45720" rtlCol="0">
            <a:normAutofit/>
          </a:bodyPr>
          <a:lstStyle>
            <a:lvl1pPr marL="285750" indent="-285750">
              <a:buClr>
                <a:srgbClr val="EB0F2D"/>
              </a:buClr>
              <a:buSzPct val="150000"/>
              <a:buFont typeface="Wingdings" panose="05000000000000000000" pitchFamily="2" charset="2"/>
              <a:buChar char="§"/>
              <a:defRPr/>
            </a:lvl1pPr>
            <a:lvl2pPr marL="742950" indent="-285750">
              <a:buClr>
                <a:srgbClr val="A79C86"/>
              </a:buClr>
              <a:buSzPct val="150000"/>
              <a:buFont typeface="Wingdings" panose="05000000000000000000" pitchFamily="2" charset="2"/>
              <a:buChar char="§"/>
              <a:defRPr/>
            </a:lvl2pPr>
            <a:lvl3pPr marL="1200150" indent="-285750">
              <a:buClr>
                <a:srgbClr val="ABABAB"/>
              </a:buClr>
              <a:buSzPct val="150000"/>
              <a:buFont typeface="Wingdings" panose="05000000000000000000" pitchFamily="2" charset="2"/>
              <a:buChar char="§"/>
              <a:defRPr/>
            </a:lvl3pPr>
          </a:lstStyle>
          <a:p>
            <a:pPr marL="285750" indent="-285750">
              <a:buClr>
                <a:srgbClr val="EB0F2D"/>
              </a:buClr>
              <a:buSzPct val="150000"/>
              <a:buFont typeface="Wingdings" panose="05000000000000000000" pitchFamily="2" charset="2"/>
              <a:buChar char="§"/>
            </a:pPr>
            <a:r>
              <a:rPr lang="fr-FR" dirty="0" smtClean="0">
                <a:latin typeface="Arial Narrow" panose="020B0606020202030204" pitchFamily="34" charset="0"/>
              </a:rPr>
              <a:t>Contenu</a:t>
            </a:r>
          </a:p>
          <a:p>
            <a:pPr marL="742950" lvl="1" indent="-285750">
              <a:buClr>
                <a:srgbClr val="A79C86"/>
              </a:buClr>
              <a:buSzPct val="150000"/>
              <a:buFont typeface="Wingdings" panose="05000000000000000000" pitchFamily="2" charset="2"/>
              <a:buChar char="§"/>
            </a:pPr>
            <a:r>
              <a:rPr lang="fr-FR" sz="1600" dirty="0" smtClean="0">
                <a:latin typeface="Arial Narrow" panose="020B0606020202030204" pitchFamily="34" charset="0"/>
              </a:rPr>
              <a:t>Contenu</a:t>
            </a:r>
          </a:p>
          <a:p>
            <a:pPr marL="1200150" lvl="2" indent="-285750">
              <a:buClr>
                <a:srgbClr val="ABABAB"/>
              </a:buClr>
              <a:buSzPct val="150000"/>
              <a:buFont typeface="Wingdings" panose="05000000000000000000" pitchFamily="2" charset="2"/>
              <a:buChar char="§"/>
            </a:pPr>
            <a:r>
              <a:rPr lang="fr-FR" sz="1400" dirty="0" smtClean="0">
                <a:latin typeface="Arial Narrow" panose="020B0606020202030204" pitchFamily="34" charset="0"/>
              </a:rPr>
              <a:t>Contenu</a:t>
            </a:r>
            <a:endParaRPr lang="fr-FR" sz="1400" dirty="0">
              <a:latin typeface="Arial Narrow" panose="020B0606020202030204" pitchFamily="34" charset="0"/>
            </a:endParaRPr>
          </a:p>
        </p:txBody>
      </p:sp>
      <p:sp>
        <p:nvSpPr>
          <p:cNvPr id="25" name="Espace réservé du numéro de diapositive 1"/>
          <p:cNvSpPr txBox="1">
            <a:spLocks/>
          </p:cNvSpPr>
          <p:nvPr userDrawn="1"/>
        </p:nvSpPr>
        <p:spPr>
          <a:xfrm>
            <a:off x="107156" y="6365077"/>
            <a:ext cx="659832" cy="264473"/>
          </a:xfrm>
          <a:prstGeom prst="rect">
            <a:avLst/>
          </a:prstGeom>
        </p:spPr>
        <p:txBody>
          <a:bodyPr vert="horz" lIns="91440" tIns="45720" rIns="91440" bIns="45720" rtlCol="0" anchor="ctr"/>
          <a:lstStyle>
            <a:defPPr>
              <a:defRPr lang="fr-FR"/>
            </a:defPPr>
            <a:lvl1pPr marL="0" algn="ctr" defTabSz="914400" rtl="0" eaLnBrk="1" latinLnBrk="0" hangingPunct="1">
              <a:defRPr sz="700" kern="1200">
                <a:solidFill>
                  <a:schemeClr val="bg1"/>
                </a:solidFill>
                <a:latin typeface="Arial Narrow" panose="020B060602020203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673CE273-56D8-4DF5-AF26-13F824466A73}" type="slidenum">
              <a:rPr lang="fr-FR" smtClean="0"/>
              <a:pPr/>
              <a:t>‹N°›</a:t>
            </a:fld>
            <a:endParaRPr lang="fr-FR" dirty="0"/>
          </a:p>
        </p:txBody>
      </p:sp>
    </p:spTree>
    <p:extLst>
      <p:ext uri="{BB962C8B-B14F-4D97-AF65-F5344CB8AC3E}">
        <p14:creationId xmlns:p14="http://schemas.microsoft.com/office/powerpoint/2010/main" val="1414368135"/>
      </p:ext>
    </p:extLst>
  </p:cSld>
  <p:clrMapOvr>
    <a:masterClrMapping/>
  </p:clrMapOvr>
  <p:timing>
    <p:tnLst>
      <p:par>
        <p:cTn id="1" dur="indefinite" restart="never" nodeType="tmRoot"/>
      </p:par>
    </p:tnLst>
  </p:timing>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8_Diapositive de titre">
    <p:spTree>
      <p:nvGrpSpPr>
        <p:cNvPr id="1" name=""/>
        <p:cNvGrpSpPr/>
        <p:nvPr/>
      </p:nvGrpSpPr>
      <p:grpSpPr>
        <a:xfrm>
          <a:off x="0" y="0"/>
          <a:ext cx="0" cy="0"/>
          <a:chOff x="0" y="0"/>
          <a:chExt cx="0" cy="0"/>
        </a:xfrm>
      </p:grpSpPr>
      <p:grpSp>
        <p:nvGrpSpPr>
          <p:cNvPr id="16" name="Groupe 15"/>
          <p:cNvGrpSpPr/>
          <p:nvPr userDrawn="1"/>
        </p:nvGrpSpPr>
        <p:grpSpPr>
          <a:xfrm>
            <a:off x="231382" y="357376"/>
            <a:ext cx="8595012" cy="709424"/>
            <a:chOff x="231382" y="357376"/>
            <a:chExt cx="8595012" cy="709424"/>
          </a:xfrm>
        </p:grpSpPr>
        <p:sp>
          <p:nvSpPr>
            <p:cNvPr id="19" name="Rectangle 18"/>
            <p:cNvSpPr/>
            <p:nvPr userDrawn="1"/>
          </p:nvSpPr>
          <p:spPr bwMode="auto">
            <a:xfrm>
              <a:off x="298594" y="363557"/>
              <a:ext cx="8527800" cy="703243"/>
            </a:xfrm>
            <a:prstGeom prst="rect">
              <a:avLst/>
            </a:prstGeom>
            <a:solidFill>
              <a:srgbClr val="A79C86"/>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fr-FR">
                <a:solidFill>
                  <a:srgbClr val="FF0000"/>
                </a:solidFill>
              </a:endParaRPr>
            </a:p>
          </p:txBody>
        </p:sp>
        <p:sp>
          <p:nvSpPr>
            <p:cNvPr id="20" name="Rectangle 19"/>
            <p:cNvSpPr/>
            <p:nvPr userDrawn="1"/>
          </p:nvSpPr>
          <p:spPr bwMode="auto">
            <a:xfrm>
              <a:off x="231382" y="357376"/>
              <a:ext cx="535606" cy="465584"/>
            </a:xfrm>
            <a:prstGeom prst="rect">
              <a:avLst/>
            </a:prstGeom>
            <a:solidFill>
              <a:schemeClr val="bg1"/>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fr-FR" sz="1800" b="0" i="0" u="none" strike="noStrike" cap="none" normalizeH="0" baseline="0" smtClean="0">
                <a:ln>
                  <a:noFill/>
                </a:ln>
                <a:solidFill>
                  <a:schemeClr val="tx1"/>
                </a:solidFill>
                <a:effectLst/>
                <a:latin typeface="Arial" charset="0"/>
              </a:endParaRPr>
            </a:p>
          </p:txBody>
        </p:sp>
        <p:sp>
          <p:nvSpPr>
            <p:cNvPr id="22" name="Rectangle 21"/>
            <p:cNvSpPr/>
            <p:nvPr userDrawn="1"/>
          </p:nvSpPr>
          <p:spPr bwMode="auto">
            <a:xfrm>
              <a:off x="336270" y="397985"/>
              <a:ext cx="311151" cy="317193"/>
            </a:xfrm>
            <a:prstGeom prst="rect">
              <a:avLst/>
            </a:prstGeom>
            <a:solidFill>
              <a:schemeClr val="bg1">
                <a:lumMod val="75000"/>
              </a:schemeClr>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fr-FR"/>
            </a:p>
          </p:txBody>
        </p:sp>
      </p:grpSp>
      <p:sp>
        <p:nvSpPr>
          <p:cNvPr id="23" name="Rectangle 22"/>
          <p:cNvSpPr/>
          <p:nvPr userDrawn="1"/>
        </p:nvSpPr>
        <p:spPr bwMode="auto">
          <a:xfrm>
            <a:off x="298594" y="6372222"/>
            <a:ext cx="274809" cy="264474"/>
          </a:xfrm>
          <a:prstGeom prst="rect">
            <a:avLst/>
          </a:prstGeom>
          <a:solidFill>
            <a:srgbClr val="A79C86"/>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50000"/>
              </a:lnSpc>
              <a:spcBef>
                <a:spcPct val="0"/>
              </a:spcBef>
              <a:spcAft>
                <a:spcPct val="0"/>
              </a:spcAft>
              <a:buClrTx/>
              <a:buSzTx/>
              <a:buFontTx/>
              <a:buNone/>
              <a:tabLst/>
            </a:pPr>
            <a:endParaRPr kumimoji="0" lang="fr-FR" sz="700" b="0" i="0" u="none" strike="noStrike" cap="none" normalizeH="0" baseline="0" dirty="0" smtClean="0">
              <a:ln>
                <a:noFill/>
              </a:ln>
              <a:solidFill>
                <a:schemeClr val="bg1"/>
              </a:solidFill>
              <a:effectLst/>
              <a:latin typeface="Arial Narrow" panose="020B0606020202030204" pitchFamily="34" charset="0"/>
            </a:endParaRPr>
          </a:p>
        </p:txBody>
      </p:sp>
      <p:pic>
        <p:nvPicPr>
          <p:cNvPr id="25" name="Image 24" descr="GRIFFE_PRO 2.pdf"/>
          <p:cNvPicPr>
            <a:picLocks noChangeAspect="1"/>
          </p:cNvPicPr>
          <p:nvPr userDrawn="1"/>
        </p:nvPicPr>
        <p:blipFill rotWithShape="1">
          <a:blip r:embed="rId2" cstate="print">
            <a:extLst>
              <a:ext uri="{28A0092B-C50C-407E-A947-70E740481C1C}">
                <a14:useLocalDpi xmlns:a14="http://schemas.microsoft.com/office/drawing/2010/main" val="0"/>
              </a:ext>
            </a:extLst>
          </a:blip>
          <a:srcRect l="8364" t="31060" r="9107" b="31740"/>
          <a:stretch/>
        </p:blipFill>
        <p:spPr>
          <a:xfrm>
            <a:off x="644715" y="6405772"/>
            <a:ext cx="1393405" cy="154101"/>
          </a:xfrm>
          <a:prstGeom prst="rect">
            <a:avLst/>
          </a:prstGeom>
        </p:spPr>
      </p:pic>
      <p:sp>
        <p:nvSpPr>
          <p:cNvPr id="7" name="Text Placeholder 2"/>
          <p:cNvSpPr>
            <a:spLocks noGrp="1"/>
          </p:cNvSpPr>
          <p:nvPr>
            <p:ph idx="1" hasCustomPrompt="1"/>
          </p:nvPr>
        </p:nvSpPr>
        <p:spPr>
          <a:xfrm>
            <a:off x="298594" y="1336341"/>
            <a:ext cx="4162569" cy="4351338"/>
          </a:xfrm>
          <a:prstGeom prst="rect">
            <a:avLst/>
          </a:prstGeom>
        </p:spPr>
        <p:txBody>
          <a:bodyPr vert="horz" lIns="91440" tIns="45720" rIns="91440" bIns="45720" rtlCol="0">
            <a:normAutofit/>
          </a:bodyPr>
          <a:lstStyle>
            <a:lvl1pPr marL="285750" indent="-285750">
              <a:buClr>
                <a:srgbClr val="EB0F2D"/>
              </a:buClr>
              <a:buSzPct val="150000"/>
              <a:buFont typeface="Wingdings" panose="05000000000000000000" pitchFamily="2" charset="2"/>
              <a:buChar char="§"/>
              <a:defRPr/>
            </a:lvl1pPr>
            <a:lvl2pPr marL="742950" indent="-285750">
              <a:buClr>
                <a:srgbClr val="A79C86"/>
              </a:buClr>
              <a:buSzPct val="150000"/>
              <a:buFont typeface="Wingdings" panose="05000000000000000000" pitchFamily="2" charset="2"/>
              <a:buChar char="§"/>
              <a:defRPr/>
            </a:lvl2pPr>
            <a:lvl3pPr marL="1200150" indent="-285750">
              <a:buClr>
                <a:srgbClr val="ABABAB"/>
              </a:buClr>
              <a:buSzPct val="150000"/>
              <a:buFont typeface="Wingdings" panose="05000000000000000000" pitchFamily="2" charset="2"/>
              <a:buChar char="§"/>
              <a:defRPr/>
            </a:lvl3pPr>
          </a:lstStyle>
          <a:p>
            <a:pPr marL="285750" indent="-285750">
              <a:buClr>
                <a:srgbClr val="EB0F2D"/>
              </a:buClr>
              <a:buSzPct val="150000"/>
              <a:buFont typeface="Wingdings" panose="05000000000000000000" pitchFamily="2" charset="2"/>
              <a:buChar char="§"/>
            </a:pPr>
            <a:r>
              <a:rPr lang="fr-FR" dirty="0" smtClean="0">
                <a:latin typeface="Arial Narrow" panose="020B0606020202030204" pitchFamily="34" charset="0"/>
              </a:rPr>
              <a:t>Contenu</a:t>
            </a:r>
          </a:p>
          <a:p>
            <a:pPr marL="742950" lvl="1" indent="-285750">
              <a:buClr>
                <a:srgbClr val="A79C86"/>
              </a:buClr>
              <a:buSzPct val="150000"/>
              <a:buFont typeface="Wingdings" panose="05000000000000000000" pitchFamily="2" charset="2"/>
              <a:buChar char="§"/>
            </a:pPr>
            <a:r>
              <a:rPr lang="fr-FR" sz="1600" dirty="0" smtClean="0">
                <a:latin typeface="Arial Narrow" panose="020B0606020202030204" pitchFamily="34" charset="0"/>
              </a:rPr>
              <a:t>Contenu</a:t>
            </a:r>
          </a:p>
          <a:p>
            <a:pPr marL="1200150" lvl="2" indent="-285750">
              <a:buClr>
                <a:srgbClr val="ABABAB"/>
              </a:buClr>
              <a:buSzPct val="150000"/>
              <a:buFont typeface="Wingdings" panose="05000000000000000000" pitchFamily="2" charset="2"/>
              <a:buChar char="§"/>
            </a:pPr>
            <a:r>
              <a:rPr lang="fr-FR" sz="1400" dirty="0" smtClean="0">
                <a:latin typeface="Arial Narrow" panose="020B0606020202030204" pitchFamily="34" charset="0"/>
              </a:rPr>
              <a:t>Contenu</a:t>
            </a:r>
            <a:endParaRPr lang="fr-FR" sz="1400" dirty="0">
              <a:latin typeface="Arial Narrow" panose="020B0606020202030204" pitchFamily="34" charset="0"/>
            </a:endParaRPr>
          </a:p>
        </p:txBody>
      </p:sp>
      <p:sp>
        <p:nvSpPr>
          <p:cNvPr id="15" name="Espace réservé du texte 22"/>
          <p:cNvSpPr>
            <a:spLocks noGrp="1"/>
          </p:cNvSpPr>
          <p:nvPr>
            <p:ph type="body" sz="quarter" idx="16" hasCustomPrompt="1"/>
          </p:nvPr>
        </p:nvSpPr>
        <p:spPr>
          <a:xfrm>
            <a:off x="766988" y="361263"/>
            <a:ext cx="8059407" cy="705821"/>
          </a:xfrm>
          <a:prstGeom prst="rect">
            <a:avLst/>
          </a:prstGeom>
        </p:spPr>
        <p:txBody>
          <a:bodyPr anchor="ctr"/>
          <a:lstStyle>
            <a:lvl1pPr marL="0" indent="0" algn="ctr">
              <a:buNone/>
              <a:defRPr sz="2800" b="1" cap="all" baseline="0">
                <a:solidFill>
                  <a:schemeClr val="bg1"/>
                </a:solidFill>
              </a:defRPr>
            </a:lvl1pPr>
          </a:lstStyle>
          <a:p>
            <a:pPr lvl="0"/>
            <a:r>
              <a:rPr lang="fr-FR" dirty="0" smtClean="0"/>
              <a:t>TITRE DE LA partie</a:t>
            </a:r>
            <a:endParaRPr lang="fr-FR" dirty="0"/>
          </a:p>
        </p:txBody>
      </p:sp>
      <p:sp>
        <p:nvSpPr>
          <p:cNvPr id="12" name="Text Placeholder 2"/>
          <p:cNvSpPr>
            <a:spLocks noGrp="1"/>
          </p:cNvSpPr>
          <p:nvPr>
            <p:ph idx="18" hasCustomPrompt="1"/>
          </p:nvPr>
        </p:nvSpPr>
        <p:spPr>
          <a:xfrm>
            <a:off x="4798583" y="1336341"/>
            <a:ext cx="4027813" cy="4351338"/>
          </a:xfrm>
          <a:prstGeom prst="rect">
            <a:avLst/>
          </a:prstGeom>
        </p:spPr>
        <p:txBody>
          <a:bodyPr vert="horz" lIns="91440" tIns="45720" rIns="91440" bIns="45720" rtlCol="0">
            <a:normAutofit/>
          </a:bodyPr>
          <a:lstStyle>
            <a:lvl1pPr marL="285750" indent="-285750">
              <a:buClr>
                <a:srgbClr val="EB0F2D"/>
              </a:buClr>
              <a:buSzPct val="150000"/>
              <a:buFont typeface="Wingdings" panose="05000000000000000000" pitchFamily="2" charset="2"/>
              <a:buChar char="§"/>
              <a:defRPr/>
            </a:lvl1pPr>
            <a:lvl2pPr marL="742950" indent="-285750">
              <a:buClr>
                <a:srgbClr val="A79C86"/>
              </a:buClr>
              <a:buSzPct val="150000"/>
              <a:buFont typeface="Wingdings" panose="05000000000000000000" pitchFamily="2" charset="2"/>
              <a:buChar char="§"/>
              <a:defRPr/>
            </a:lvl2pPr>
            <a:lvl3pPr marL="1200150" indent="-285750">
              <a:buClr>
                <a:srgbClr val="ABABAB"/>
              </a:buClr>
              <a:buSzPct val="150000"/>
              <a:buFont typeface="Wingdings" panose="05000000000000000000" pitchFamily="2" charset="2"/>
              <a:buChar char="§"/>
              <a:defRPr/>
            </a:lvl3pPr>
          </a:lstStyle>
          <a:p>
            <a:pPr marL="285750" indent="-285750">
              <a:buClr>
                <a:srgbClr val="EB0F2D"/>
              </a:buClr>
              <a:buSzPct val="150000"/>
              <a:buFont typeface="Wingdings" panose="05000000000000000000" pitchFamily="2" charset="2"/>
              <a:buChar char="§"/>
            </a:pPr>
            <a:r>
              <a:rPr lang="fr-FR" dirty="0" smtClean="0">
                <a:latin typeface="Arial Narrow" panose="020B0606020202030204" pitchFamily="34" charset="0"/>
              </a:rPr>
              <a:t>Contenu</a:t>
            </a:r>
          </a:p>
          <a:p>
            <a:pPr marL="742950" lvl="1" indent="-285750">
              <a:buClr>
                <a:srgbClr val="A79C86"/>
              </a:buClr>
              <a:buSzPct val="150000"/>
              <a:buFont typeface="Wingdings" panose="05000000000000000000" pitchFamily="2" charset="2"/>
              <a:buChar char="§"/>
            </a:pPr>
            <a:r>
              <a:rPr lang="fr-FR" sz="1600" dirty="0" smtClean="0">
                <a:latin typeface="Arial Narrow" panose="020B0606020202030204" pitchFamily="34" charset="0"/>
              </a:rPr>
              <a:t>Contenu</a:t>
            </a:r>
          </a:p>
          <a:p>
            <a:pPr marL="1200150" lvl="2" indent="-285750">
              <a:buClr>
                <a:srgbClr val="ABABAB"/>
              </a:buClr>
              <a:buSzPct val="150000"/>
              <a:buFont typeface="Wingdings" panose="05000000000000000000" pitchFamily="2" charset="2"/>
              <a:buChar char="§"/>
            </a:pPr>
            <a:r>
              <a:rPr lang="fr-FR" sz="1400" dirty="0" smtClean="0">
                <a:latin typeface="Arial Narrow" panose="020B0606020202030204" pitchFamily="34" charset="0"/>
              </a:rPr>
              <a:t>Contenu</a:t>
            </a:r>
            <a:endParaRPr lang="fr-FR" sz="1400" dirty="0">
              <a:latin typeface="Arial Narrow" panose="020B0606020202030204" pitchFamily="34" charset="0"/>
            </a:endParaRPr>
          </a:p>
        </p:txBody>
      </p:sp>
      <p:sp>
        <p:nvSpPr>
          <p:cNvPr id="26" name="Espace réservé du numéro de diapositive 1"/>
          <p:cNvSpPr txBox="1">
            <a:spLocks/>
          </p:cNvSpPr>
          <p:nvPr userDrawn="1"/>
        </p:nvSpPr>
        <p:spPr>
          <a:xfrm>
            <a:off x="107156" y="6365077"/>
            <a:ext cx="659832" cy="264473"/>
          </a:xfrm>
          <a:prstGeom prst="rect">
            <a:avLst/>
          </a:prstGeom>
        </p:spPr>
        <p:txBody>
          <a:bodyPr vert="horz" lIns="91440" tIns="45720" rIns="91440" bIns="45720" rtlCol="0" anchor="ctr"/>
          <a:lstStyle>
            <a:defPPr>
              <a:defRPr lang="fr-FR"/>
            </a:defPPr>
            <a:lvl1pPr marL="0" algn="ctr" defTabSz="914400" rtl="0" eaLnBrk="1" latinLnBrk="0" hangingPunct="1">
              <a:defRPr sz="700" kern="1200">
                <a:solidFill>
                  <a:schemeClr val="bg1"/>
                </a:solidFill>
                <a:latin typeface="Arial Narrow" panose="020B060602020203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673CE273-56D8-4DF5-AF26-13F824466A73}" type="slidenum">
              <a:rPr lang="fr-FR" smtClean="0"/>
              <a:pPr/>
              <a:t>‹N°›</a:t>
            </a:fld>
            <a:endParaRPr lang="fr-FR" dirty="0"/>
          </a:p>
        </p:txBody>
      </p:sp>
    </p:spTree>
    <p:extLst>
      <p:ext uri="{BB962C8B-B14F-4D97-AF65-F5344CB8AC3E}">
        <p14:creationId xmlns:p14="http://schemas.microsoft.com/office/powerpoint/2010/main" val="899211691"/>
      </p:ext>
    </p:extLst>
  </p:cSld>
  <p:clrMapOvr>
    <a:masterClrMapping/>
  </p:clrMapOvr>
  <p:timing>
    <p:tnLst>
      <p:par>
        <p:cTn id="1" dur="indefinite" restart="never" nodeType="tmRoot"/>
      </p:par>
    </p:tnLst>
  </p:timing>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47_Diapositive de titre">
    <p:spTree>
      <p:nvGrpSpPr>
        <p:cNvPr id="1" name=""/>
        <p:cNvGrpSpPr/>
        <p:nvPr/>
      </p:nvGrpSpPr>
      <p:grpSpPr>
        <a:xfrm>
          <a:off x="0" y="0"/>
          <a:ext cx="0" cy="0"/>
          <a:chOff x="0" y="0"/>
          <a:chExt cx="0" cy="0"/>
        </a:xfrm>
      </p:grpSpPr>
      <p:grpSp>
        <p:nvGrpSpPr>
          <p:cNvPr id="16" name="Groupe 15"/>
          <p:cNvGrpSpPr/>
          <p:nvPr userDrawn="1"/>
        </p:nvGrpSpPr>
        <p:grpSpPr>
          <a:xfrm>
            <a:off x="231382" y="357376"/>
            <a:ext cx="8595012" cy="709424"/>
            <a:chOff x="231382" y="357376"/>
            <a:chExt cx="8595012" cy="709424"/>
          </a:xfrm>
        </p:grpSpPr>
        <p:sp>
          <p:nvSpPr>
            <p:cNvPr id="19" name="Rectangle 18"/>
            <p:cNvSpPr/>
            <p:nvPr userDrawn="1"/>
          </p:nvSpPr>
          <p:spPr bwMode="auto">
            <a:xfrm>
              <a:off x="298594" y="363557"/>
              <a:ext cx="8527800" cy="703243"/>
            </a:xfrm>
            <a:prstGeom prst="rect">
              <a:avLst/>
            </a:prstGeom>
            <a:solidFill>
              <a:srgbClr val="A79C86"/>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fr-FR">
                <a:solidFill>
                  <a:srgbClr val="FF0000"/>
                </a:solidFill>
              </a:endParaRPr>
            </a:p>
          </p:txBody>
        </p:sp>
        <p:sp>
          <p:nvSpPr>
            <p:cNvPr id="20" name="Rectangle 19"/>
            <p:cNvSpPr/>
            <p:nvPr userDrawn="1"/>
          </p:nvSpPr>
          <p:spPr bwMode="auto">
            <a:xfrm>
              <a:off x="231382" y="357376"/>
              <a:ext cx="535606" cy="465584"/>
            </a:xfrm>
            <a:prstGeom prst="rect">
              <a:avLst/>
            </a:prstGeom>
            <a:solidFill>
              <a:schemeClr val="bg1"/>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fr-FR" sz="1800" b="0" i="0" u="none" strike="noStrike" cap="none" normalizeH="0" baseline="0" smtClean="0">
                <a:ln>
                  <a:noFill/>
                </a:ln>
                <a:solidFill>
                  <a:schemeClr val="tx1"/>
                </a:solidFill>
                <a:effectLst/>
                <a:latin typeface="Arial" charset="0"/>
              </a:endParaRPr>
            </a:p>
          </p:txBody>
        </p:sp>
        <p:sp>
          <p:nvSpPr>
            <p:cNvPr id="22" name="Rectangle 21"/>
            <p:cNvSpPr/>
            <p:nvPr userDrawn="1"/>
          </p:nvSpPr>
          <p:spPr bwMode="auto">
            <a:xfrm>
              <a:off x="336270" y="397985"/>
              <a:ext cx="311151" cy="317193"/>
            </a:xfrm>
            <a:prstGeom prst="rect">
              <a:avLst/>
            </a:prstGeom>
            <a:solidFill>
              <a:schemeClr val="bg1">
                <a:lumMod val="75000"/>
              </a:schemeClr>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fr-FR"/>
            </a:p>
          </p:txBody>
        </p:sp>
      </p:grpSp>
      <p:sp>
        <p:nvSpPr>
          <p:cNvPr id="23" name="Rectangle 22"/>
          <p:cNvSpPr/>
          <p:nvPr userDrawn="1"/>
        </p:nvSpPr>
        <p:spPr bwMode="auto">
          <a:xfrm>
            <a:off x="298594" y="6372222"/>
            <a:ext cx="274809" cy="264474"/>
          </a:xfrm>
          <a:prstGeom prst="rect">
            <a:avLst/>
          </a:prstGeom>
          <a:solidFill>
            <a:srgbClr val="A79C86"/>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50000"/>
              </a:lnSpc>
              <a:spcBef>
                <a:spcPct val="0"/>
              </a:spcBef>
              <a:spcAft>
                <a:spcPct val="0"/>
              </a:spcAft>
              <a:buClrTx/>
              <a:buSzTx/>
              <a:buFontTx/>
              <a:buNone/>
              <a:tabLst/>
            </a:pPr>
            <a:endParaRPr kumimoji="0" lang="fr-FR" sz="700" b="0" i="0" u="none" strike="noStrike" cap="none" normalizeH="0" baseline="0" dirty="0" smtClean="0">
              <a:ln>
                <a:noFill/>
              </a:ln>
              <a:solidFill>
                <a:schemeClr val="bg1"/>
              </a:solidFill>
              <a:effectLst/>
              <a:latin typeface="Arial Narrow" panose="020B0606020202030204" pitchFamily="34" charset="0"/>
            </a:endParaRPr>
          </a:p>
        </p:txBody>
      </p:sp>
      <p:pic>
        <p:nvPicPr>
          <p:cNvPr id="25" name="Image 24" descr="GRIFFE_PRO 2.pdf"/>
          <p:cNvPicPr>
            <a:picLocks noChangeAspect="1"/>
          </p:cNvPicPr>
          <p:nvPr userDrawn="1"/>
        </p:nvPicPr>
        <p:blipFill rotWithShape="1">
          <a:blip r:embed="rId2" cstate="print">
            <a:extLst>
              <a:ext uri="{28A0092B-C50C-407E-A947-70E740481C1C}">
                <a14:useLocalDpi xmlns:a14="http://schemas.microsoft.com/office/drawing/2010/main" val="0"/>
              </a:ext>
            </a:extLst>
          </a:blip>
          <a:srcRect l="8364" t="31060" r="9107" b="31740"/>
          <a:stretch/>
        </p:blipFill>
        <p:spPr>
          <a:xfrm>
            <a:off x="644715" y="6405772"/>
            <a:ext cx="1393405" cy="154101"/>
          </a:xfrm>
          <a:prstGeom prst="rect">
            <a:avLst/>
          </a:prstGeom>
        </p:spPr>
      </p:pic>
      <p:sp>
        <p:nvSpPr>
          <p:cNvPr id="7" name="Text Placeholder 2"/>
          <p:cNvSpPr>
            <a:spLocks noGrp="1"/>
          </p:cNvSpPr>
          <p:nvPr>
            <p:ph idx="1" hasCustomPrompt="1"/>
          </p:nvPr>
        </p:nvSpPr>
        <p:spPr>
          <a:xfrm>
            <a:off x="298594" y="1336341"/>
            <a:ext cx="4162569" cy="1972916"/>
          </a:xfrm>
          <a:prstGeom prst="rect">
            <a:avLst/>
          </a:prstGeom>
          <a:solidFill>
            <a:schemeClr val="bg1">
              <a:lumMod val="95000"/>
            </a:schemeClr>
          </a:solidFill>
        </p:spPr>
        <p:txBody>
          <a:bodyPr vert="horz" lIns="91440" tIns="45720" rIns="91440" bIns="45720" rtlCol="0">
            <a:normAutofit/>
          </a:bodyPr>
          <a:lstStyle>
            <a:lvl1pPr marL="285750" indent="-285750">
              <a:buClr>
                <a:srgbClr val="EB0F2D"/>
              </a:buClr>
              <a:buSzPct val="150000"/>
              <a:buFont typeface="Wingdings" panose="05000000000000000000" pitchFamily="2" charset="2"/>
              <a:buChar char="§"/>
              <a:defRPr/>
            </a:lvl1pPr>
            <a:lvl2pPr marL="742950" indent="-285750">
              <a:buClr>
                <a:srgbClr val="A79C86"/>
              </a:buClr>
              <a:buSzPct val="150000"/>
              <a:buFont typeface="Wingdings" panose="05000000000000000000" pitchFamily="2" charset="2"/>
              <a:buChar char="§"/>
              <a:defRPr/>
            </a:lvl2pPr>
            <a:lvl3pPr marL="1200150" indent="-285750">
              <a:buClr>
                <a:srgbClr val="ABABAB"/>
              </a:buClr>
              <a:buSzPct val="150000"/>
              <a:buFont typeface="Wingdings" panose="05000000000000000000" pitchFamily="2" charset="2"/>
              <a:buChar char="§"/>
              <a:defRPr/>
            </a:lvl3pPr>
          </a:lstStyle>
          <a:p>
            <a:pPr marL="285750" indent="-285750">
              <a:buClr>
                <a:srgbClr val="EB0F2D"/>
              </a:buClr>
              <a:buSzPct val="150000"/>
              <a:buFont typeface="Wingdings" panose="05000000000000000000" pitchFamily="2" charset="2"/>
              <a:buChar char="§"/>
            </a:pPr>
            <a:r>
              <a:rPr lang="fr-FR" dirty="0" smtClean="0">
                <a:latin typeface="Arial Narrow" panose="020B0606020202030204" pitchFamily="34" charset="0"/>
              </a:rPr>
              <a:t>Contenu</a:t>
            </a:r>
          </a:p>
          <a:p>
            <a:pPr marL="742950" lvl="1" indent="-285750">
              <a:buClr>
                <a:srgbClr val="A79C86"/>
              </a:buClr>
              <a:buSzPct val="150000"/>
              <a:buFont typeface="Wingdings" panose="05000000000000000000" pitchFamily="2" charset="2"/>
              <a:buChar char="§"/>
            </a:pPr>
            <a:r>
              <a:rPr lang="fr-FR" sz="1600" dirty="0" smtClean="0">
                <a:latin typeface="Arial Narrow" panose="020B0606020202030204" pitchFamily="34" charset="0"/>
              </a:rPr>
              <a:t>Contenu</a:t>
            </a:r>
          </a:p>
          <a:p>
            <a:pPr marL="1200150" lvl="2" indent="-285750">
              <a:buClr>
                <a:srgbClr val="ABABAB"/>
              </a:buClr>
              <a:buSzPct val="150000"/>
              <a:buFont typeface="Wingdings" panose="05000000000000000000" pitchFamily="2" charset="2"/>
              <a:buChar char="§"/>
            </a:pPr>
            <a:r>
              <a:rPr lang="fr-FR" sz="1400" dirty="0" smtClean="0">
                <a:latin typeface="Arial Narrow" panose="020B0606020202030204" pitchFamily="34" charset="0"/>
              </a:rPr>
              <a:t>Contenu</a:t>
            </a:r>
            <a:endParaRPr lang="fr-FR" sz="1400" dirty="0">
              <a:latin typeface="Arial Narrow" panose="020B0606020202030204" pitchFamily="34" charset="0"/>
            </a:endParaRPr>
          </a:p>
        </p:txBody>
      </p:sp>
      <p:sp>
        <p:nvSpPr>
          <p:cNvPr id="15" name="Espace réservé du texte 22"/>
          <p:cNvSpPr>
            <a:spLocks noGrp="1"/>
          </p:cNvSpPr>
          <p:nvPr>
            <p:ph type="body" sz="quarter" idx="16" hasCustomPrompt="1"/>
          </p:nvPr>
        </p:nvSpPr>
        <p:spPr>
          <a:xfrm>
            <a:off x="766988" y="361263"/>
            <a:ext cx="8059407" cy="705821"/>
          </a:xfrm>
          <a:prstGeom prst="rect">
            <a:avLst/>
          </a:prstGeom>
        </p:spPr>
        <p:txBody>
          <a:bodyPr anchor="ctr"/>
          <a:lstStyle>
            <a:lvl1pPr marL="0" indent="0" algn="ctr">
              <a:buNone/>
              <a:defRPr sz="2800" b="1" cap="all" baseline="0">
                <a:solidFill>
                  <a:schemeClr val="bg1"/>
                </a:solidFill>
              </a:defRPr>
            </a:lvl1pPr>
          </a:lstStyle>
          <a:p>
            <a:pPr lvl="0"/>
            <a:r>
              <a:rPr lang="fr-FR" dirty="0" smtClean="0"/>
              <a:t>TITRE DE LA partie</a:t>
            </a:r>
            <a:endParaRPr lang="fr-FR" dirty="0"/>
          </a:p>
        </p:txBody>
      </p:sp>
      <p:sp>
        <p:nvSpPr>
          <p:cNvPr id="12" name="Text Placeholder 2"/>
          <p:cNvSpPr>
            <a:spLocks noGrp="1"/>
          </p:cNvSpPr>
          <p:nvPr>
            <p:ph idx="18" hasCustomPrompt="1"/>
          </p:nvPr>
        </p:nvSpPr>
        <p:spPr>
          <a:xfrm>
            <a:off x="4798583" y="1336341"/>
            <a:ext cx="4027813" cy="1972916"/>
          </a:xfrm>
          <a:prstGeom prst="rect">
            <a:avLst/>
          </a:prstGeom>
          <a:solidFill>
            <a:schemeClr val="bg1">
              <a:lumMod val="95000"/>
            </a:schemeClr>
          </a:solidFill>
        </p:spPr>
        <p:txBody>
          <a:bodyPr vert="horz" lIns="91440" tIns="45720" rIns="91440" bIns="45720" rtlCol="0">
            <a:normAutofit/>
          </a:bodyPr>
          <a:lstStyle>
            <a:lvl1pPr marL="285750" indent="-285750">
              <a:buClr>
                <a:srgbClr val="EB0F2D"/>
              </a:buClr>
              <a:buSzPct val="150000"/>
              <a:buFont typeface="Wingdings" panose="05000000000000000000" pitchFamily="2" charset="2"/>
              <a:buChar char="§"/>
              <a:defRPr/>
            </a:lvl1pPr>
            <a:lvl2pPr marL="742950" indent="-285750">
              <a:buClr>
                <a:srgbClr val="A79C86"/>
              </a:buClr>
              <a:buSzPct val="150000"/>
              <a:buFont typeface="Wingdings" panose="05000000000000000000" pitchFamily="2" charset="2"/>
              <a:buChar char="§"/>
              <a:defRPr/>
            </a:lvl2pPr>
            <a:lvl3pPr marL="1200150" indent="-285750">
              <a:buClr>
                <a:srgbClr val="ABABAB"/>
              </a:buClr>
              <a:buSzPct val="150000"/>
              <a:buFont typeface="Wingdings" panose="05000000000000000000" pitchFamily="2" charset="2"/>
              <a:buChar char="§"/>
              <a:defRPr/>
            </a:lvl3pPr>
          </a:lstStyle>
          <a:p>
            <a:pPr marL="285750" indent="-285750">
              <a:buClr>
                <a:srgbClr val="EB0F2D"/>
              </a:buClr>
              <a:buSzPct val="150000"/>
              <a:buFont typeface="Wingdings" panose="05000000000000000000" pitchFamily="2" charset="2"/>
              <a:buChar char="§"/>
            </a:pPr>
            <a:r>
              <a:rPr lang="fr-FR" dirty="0" smtClean="0">
                <a:latin typeface="Arial Narrow" panose="020B0606020202030204" pitchFamily="34" charset="0"/>
              </a:rPr>
              <a:t>Contenu</a:t>
            </a:r>
          </a:p>
          <a:p>
            <a:pPr marL="742950" lvl="1" indent="-285750">
              <a:buClr>
                <a:srgbClr val="A79C86"/>
              </a:buClr>
              <a:buSzPct val="150000"/>
              <a:buFont typeface="Wingdings" panose="05000000000000000000" pitchFamily="2" charset="2"/>
              <a:buChar char="§"/>
            </a:pPr>
            <a:r>
              <a:rPr lang="fr-FR" sz="1600" dirty="0" smtClean="0">
                <a:latin typeface="Arial Narrow" panose="020B0606020202030204" pitchFamily="34" charset="0"/>
              </a:rPr>
              <a:t>Contenu</a:t>
            </a:r>
          </a:p>
          <a:p>
            <a:pPr marL="1200150" lvl="2" indent="-285750">
              <a:buClr>
                <a:srgbClr val="ABABAB"/>
              </a:buClr>
              <a:buSzPct val="150000"/>
              <a:buFont typeface="Wingdings" panose="05000000000000000000" pitchFamily="2" charset="2"/>
              <a:buChar char="§"/>
            </a:pPr>
            <a:r>
              <a:rPr lang="fr-FR" sz="1400" dirty="0" smtClean="0">
                <a:latin typeface="Arial Narrow" panose="020B0606020202030204" pitchFamily="34" charset="0"/>
              </a:rPr>
              <a:t>Contenu</a:t>
            </a:r>
            <a:endParaRPr lang="fr-FR" sz="1400" dirty="0">
              <a:latin typeface="Arial Narrow" panose="020B0606020202030204" pitchFamily="34" charset="0"/>
            </a:endParaRPr>
          </a:p>
        </p:txBody>
      </p:sp>
      <p:sp>
        <p:nvSpPr>
          <p:cNvPr id="26" name="Espace réservé du numéro de diapositive 1"/>
          <p:cNvSpPr txBox="1">
            <a:spLocks/>
          </p:cNvSpPr>
          <p:nvPr userDrawn="1"/>
        </p:nvSpPr>
        <p:spPr>
          <a:xfrm>
            <a:off x="107156" y="6365077"/>
            <a:ext cx="659832" cy="264473"/>
          </a:xfrm>
          <a:prstGeom prst="rect">
            <a:avLst/>
          </a:prstGeom>
        </p:spPr>
        <p:txBody>
          <a:bodyPr vert="horz" lIns="91440" tIns="45720" rIns="91440" bIns="45720" rtlCol="0" anchor="ctr"/>
          <a:lstStyle>
            <a:defPPr>
              <a:defRPr lang="fr-FR"/>
            </a:defPPr>
            <a:lvl1pPr marL="0" algn="ctr" defTabSz="914400" rtl="0" eaLnBrk="1" latinLnBrk="0" hangingPunct="1">
              <a:defRPr sz="700" kern="1200">
                <a:solidFill>
                  <a:schemeClr val="bg1"/>
                </a:solidFill>
                <a:latin typeface="Arial Narrow" panose="020B060602020203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673CE273-56D8-4DF5-AF26-13F824466A73}" type="slidenum">
              <a:rPr lang="fr-FR" smtClean="0"/>
              <a:pPr/>
              <a:t>‹N°›</a:t>
            </a:fld>
            <a:endParaRPr lang="fr-FR" dirty="0"/>
          </a:p>
        </p:txBody>
      </p:sp>
      <p:sp>
        <p:nvSpPr>
          <p:cNvPr id="13" name="Text Placeholder 2"/>
          <p:cNvSpPr>
            <a:spLocks noGrp="1"/>
          </p:cNvSpPr>
          <p:nvPr>
            <p:ph idx="19" hasCustomPrompt="1"/>
          </p:nvPr>
        </p:nvSpPr>
        <p:spPr>
          <a:xfrm>
            <a:off x="336270" y="3854569"/>
            <a:ext cx="4162569" cy="1972916"/>
          </a:xfrm>
          <a:prstGeom prst="rect">
            <a:avLst/>
          </a:prstGeom>
          <a:solidFill>
            <a:srgbClr val="D3CEC3"/>
          </a:solidFill>
        </p:spPr>
        <p:txBody>
          <a:bodyPr vert="horz" lIns="91440" tIns="45720" rIns="91440" bIns="45720" rtlCol="0">
            <a:normAutofit/>
          </a:bodyPr>
          <a:lstStyle>
            <a:lvl1pPr marL="285750" indent="-285750">
              <a:buClr>
                <a:srgbClr val="EB0F2D"/>
              </a:buClr>
              <a:buSzPct val="150000"/>
              <a:buFont typeface="Wingdings" panose="05000000000000000000" pitchFamily="2" charset="2"/>
              <a:buChar char="§"/>
              <a:defRPr/>
            </a:lvl1pPr>
            <a:lvl2pPr marL="742950" indent="-285750">
              <a:buClr>
                <a:srgbClr val="A79C86"/>
              </a:buClr>
              <a:buSzPct val="150000"/>
              <a:buFont typeface="Wingdings" panose="05000000000000000000" pitchFamily="2" charset="2"/>
              <a:buChar char="§"/>
              <a:defRPr/>
            </a:lvl2pPr>
            <a:lvl3pPr marL="1200150" indent="-285750">
              <a:buClr>
                <a:srgbClr val="ABABAB"/>
              </a:buClr>
              <a:buSzPct val="150000"/>
              <a:buFont typeface="Wingdings" panose="05000000000000000000" pitchFamily="2" charset="2"/>
              <a:buChar char="§"/>
              <a:defRPr/>
            </a:lvl3pPr>
          </a:lstStyle>
          <a:p>
            <a:pPr marL="285750" indent="-285750">
              <a:buClr>
                <a:srgbClr val="EB0F2D"/>
              </a:buClr>
              <a:buSzPct val="150000"/>
              <a:buFont typeface="Wingdings" panose="05000000000000000000" pitchFamily="2" charset="2"/>
              <a:buChar char="§"/>
            </a:pPr>
            <a:r>
              <a:rPr lang="fr-FR" dirty="0" smtClean="0">
                <a:latin typeface="Arial Narrow" panose="020B0606020202030204" pitchFamily="34" charset="0"/>
              </a:rPr>
              <a:t>Contenu</a:t>
            </a:r>
          </a:p>
          <a:p>
            <a:pPr marL="742950" lvl="1" indent="-285750">
              <a:buClr>
                <a:srgbClr val="A79C86"/>
              </a:buClr>
              <a:buSzPct val="150000"/>
              <a:buFont typeface="Wingdings" panose="05000000000000000000" pitchFamily="2" charset="2"/>
              <a:buChar char="§"/>
            </a:pPr>
            <a:r>
              <a:rPr lang="fr-FR" sz="1600" dirty="0" smtClean="0">
                <a:latin typeface="Arial Narrow" panose="020B0606020202030204" pitchFamily="34" charset="0"/>
              </a:rPr>
              <a:t>Contenu</a:t>
            </a:r>
          </a:p>
          <a:p>
            <a:pPr marL="1200150" lvl="2" indent="-285750">
              <a:buClr>
                <a:srgbClr val="ABABAB"/>
              </a:buClr>
              <a:buSzPct val="150000"/>
              <a:buFont typeface="Wingdings" panose="05000000000000000000" pitchFamily="2" charset="2"/>
              <a:buChar char="§"/>
            </a:pPr>
            <a:r>
              <a:rPr lang="fr-FR" sz="1400" dirty="0" smtClean="0">
                <a:latin typeface="Arial Narrow" panose="020B0606020202030204" pitchFamily="34" charset="0"/>
              </a:rPr>
              <a:t>Contenu</a:t>
            </a:r>
            <a:endParaRPr lang="fr-FR" sz="1400" dirty="0">
              <a:latin typeface="Arial Narrow" panose="020B0606020202030204" pitchFamily="34" charset="0"/>
            </a:endParaRPr>
          </a:p>
        </p:txBody>
      </p:sp>
      <p:sp>
        <p:nvSpPr>
          <p:cNvPr id="14" name="Text Placeholder 2"/>
          <p:cNvSpPr>
            <a:spLocks noGrp="1"/>
          </p:cNvSpPr>
          <p:nvPr>
            <p:ph idx="20" hasCustomPrompt="1"/>
          </p:nvPr>
        </p:nvSpPr>
        <p:spPr>
          <a:xfrm>
            <a:off x="4836259" y="3854569"/>
            <a:ext cx="4027813" cy="1972916"/>
          </a:xfrm>
          <a:prstGeom prst="rect">
            <a:avLst/>
          </a:prstGeom>
          <a:solidFill>
            <a:srgbClr val="D3CEC3"/>
          </a:solidFill>
        </p:spPr>
        <p:txBody>
          <a:bodyPr vert="horz" lIns="91440" tIns="45720" rIns="91440" bIns="45720" rtlCol="0">
            <a:normAutofit/>
          </a:bodyPr>
          <a:lstStyle>
            <a:lvl1pPr marL="285750" indent="-285750">
              <a:buClr>
                <a:srgbClr val="EB0F2D"/>
              </a:buClr>
              <a:buSzPct val="150000"/>
              <a:buFont typeface="Wingdings" panose="05000000000000000000" pitchFamily="2" charset="2"/>
              <a:buChar char="§"/>
              <a:defRPr/>
            </a:lvl1pPr>
            <a:lvl2pPr marL="742950" indent="-285750">
              <a:buClr>
                <a:srgbClr val="A79C86"/>
              </a:buClr>
              <a:buSzPct val="150000"/>
              <a:buFont typeface="Wingdings" panose="05000000000000000000" pitchFamily="2" charset="2"/>
              <a:buChar char="§"/>
              <a:defRPr/>
            </a:lvl2pPr>
            <a:lvl3pPr marL="1200150" indent="-285750">
              <a:buClr>
                <a:srgbClr val="ABABAB"/>
              </a:buClr>
              <a:buSzPct val="150000"/>
              <a:buFont typeface="Wingdings" panose="05000000000000000000" pitchFamily="2" charset="2"/>
              <a:buChar char="§"/>
              <a:defRPr/>
            </a:lvl3pPr>
          </a:lstStyle>
          <a:p>
            <a:pPr marL="285750" indent="-285750">
              <a:buClr>
                <a:srgbClr val="EB0F2D"/>
              </a:buClr>
              <a:buSzPct val="150000"/>
              <a:buFont typeface="Wingdings" panose="05000000000000000000" pitchFamily="2" charset="2"/>
              <a:buChar char="§"/>
            </a:pPr>
            <a:r>
              <a:rPr lang="fr-FR" dirty="0" smtClean="0">
                <a:latin typeface="Arial Narrow" panose="020B0606020202030204" pitchFamily="34" charset="0"/>
              </a:rPr>
              <a:t>Contenu</a:t>
            </a:r>
          </a:p>
          <a:p>
            <a:pPr marL="742950" lvl="1" indent="-285750">
              <a:buClr>
                <a:srgbClr val="A79C86"/>
              </a:buClr>
              <a:buSzPct val="150000"/>
              <a:buFont typeface="Wingdings" panose="05000000000000000000" pitchFamily="2" charset="2"/>
              <a:buChar char="§"/>
            </a:pPr>
            <a:r>
              <a:rPr lang="fr-FR" sz="1600" dirty="0" smtClean="0">
                <a:latin typeface="Arial Narrow" panose="020B0606020202030204" pitchFamily="34" charset="0"/>
              </a:rPr>
              <a:t>Contenu</a:t>
            </a:r>
          </a:p>
          <a:p>
            <a:pPr marL="1200150" lvl="2" indent="-285750">
              <a:buClr>
                <a:srgbClr val="ABABAB"/>
              </a:buClr>
              <a:buSzPct val="150000"/>
              <a:buFont typeface="Wingdings" panose="05000000000000000000" pitchFamily="2" charset="2"/>
              <a:buChar char="§"/>
            </a:pPr>
            <a:r>
              <a:rPr lang="fr-FR" sz="1400" dirty="0" smtClean="0">
                <a:latin typeface="Arial Narrow" panose="020B0606020202030204" pitchFamily="34" charset="0"/>
              </a:rPr>
              <a:t>Contenu</a:t>
            </a:r>
            <a:endParaRPr lang="fr-FR" sz="1400" dirty="0">
              <a:latin typeface="Arial Narrow" panose="020B0606020202030204" pitchFamily="34" charset="0"/>
            </a:endParaRPr>
          </a:p>
        </p:txBody>
      </p:sp>
    </p:spTree>
    <p:extLst>
      <p:ext uri="{BB962C8B-B14F-4D97-AF65-F5344CB8AC3E}">
        <p14:creationId xmlns:p14="http://schemas.microsoft.com/office/powerpoint/2010/main" val="1501505963"/>
      </p:ext>
    </p:extLst>
  </p:cSld>
  <p:clrMapOvr>
    <a:masterClrMapping/>
  </p:clrMapOvr>
  <p:timing>
    <p:tnLst>
      <p:par>
        <p:cTn id="1" dur="indefinite" restart="never" nodeType="tmRoot"/>
      </p:par>
    </p:tnLst>
  </p:timing>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16_Diapositive de titre">
    <p:spTree>
      <p:nvGrpSpPr>
        <p:cNvPr id="1" name=""/>
        <p:cNvGrpSpPr/>
        <p:nvPr/>
      </p:nvGrpSpPr>
      <p:grpSpPr>
        <a:xfrm>
          <a:off x="0" y="0"/>
          <a:ext cx="0" cy="0"/>
          <a:chOff x="0" y="0"/>
          <a:chExt cx="0" cy="0"/>
        </a:xfrm>
      </p:grpSpPr>
      <p:grpSp>
        <p:nvGrpSpPr>
          <p:cNvPr id="24" name="Groupe 23"/>
          <p:cNvGrpSpPr/>
          <p:nvPr userDrawn="1"/>
        </p:nvGrpSpPr>
        <p:grpSpPr>
          <a:xfrm>
            <a:off x="231382" y="357376"/>
            <a:ext cx="8595012" cy="709424"/>
            <a:chOff x="231382" y="357376"/>
            <a:chExt cx="8595012" cy="709424"/>
          </a:xfrm>
        </p:grpSpPr>
        <p:sp>
          <p:nvSpPr>
            <p:cNvPr id="25" name="Rectangle 24"/>
            <p:cNvSpPr/>
            <p:nvPr userDrawn="1"/>
          </p:nvSpPr>
          <p:spPr bwMode="auto">
            <a:xfrm>
              <a:off x="298594" y="363557"/>
              <a:ext cx="8527800" cy="703243"/>
            </a:xfrm>
            <a:prstGeom prst="rect">
              <a:avLst/>
            </a:prstGeom>
            <a:solidFill>
              <a:srgbClr val="A79C86"/>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fr-FR">
                <a:solidFill>
                  <a:srgbClr val="FF0000"/>
                </a:solidFill>
              </a:endParaRPr>
            </a:p>
          </p:txBody>
        </p:sp>
        <p:sp>
          <p:nvSpPr>
            <p:cNvPr id="26" name="Rectangle 25"/>
            <p:cNvSpPr/>
            <p:nvPr userDrawn="1"/>
          </p:nvSpPr>
          <p:spPr bwMode="auto">
            <a:xfrm>
              <a:off x="231382" y="357376"/>
              <a:ext cx="535606" cy="465584"/>
            </a:xfrm>
            <a:prstGeom prst="rect">
              <a:avLst/>
            </a:prstGeom>
            <a:solidFill>
              <a:schemeClr val="bg1"/>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fr-FR" sz="1800" b="0" i="0" u="none" strike="noStrike" cap="none" normalizeH="0" baseline="0" smtClean="0">
                <a:ln>
                  <a:noFill/>
                </a:ln>
                <a:solidFill>
                  <a:schemeClr val="tx1"/>
                </a:solidFill>
                <a:effectLst/>
                <a:latin typeface="Arial" charset="0"/>
              </a:endParaRPr>
            </a:p>
          </p:txBody>
        </p:sp>
        <p:sp>
          <p:nvSpPr>
            <p:cNvPr id="27" name="Rectangle 26"/>
            <p:cNvSpPr/>
            <p:nvPr userDrawn="1"/>
          </p:nvSpPr>
          <p:spPr bwMode="auto">
            <a:xfrm>
              <a:off x="336270" y="397985"/>
              <a:ext cx="311151" cy="317193"/>
            </a:xfrm>
            <a:prstGeom prst="rect">
              <a:avLst/>
            </a:prstGeom>
            <a:solidFill>
              <a:schemeClr val="bg1">
                <a:lumMod val="75000"/>
              </a:schemeClr>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fr-FR"/>
            </a:p>
          </p:txBody>
        </p:sp>
      </p:grpSp>
      <p:sp>
        <p:nvSpPr>
          <p:cNvPr id="28" name="Rectangle 27"/>
          <p:cNvSpPr/>
          <p:nvPr userDrawn="1"/>
        </p:nvSpPr>
        <p:spPr bwMode="auto">
          <a:xfrm>
            <a:off x="298594" y="6372222"/>
            <a:ext cx="274809" cy="264474"/>
          </a:xfrm>
          <a:prstGeom prst="rect">
            <a:avLst/>
          </a:prstGeom>
          <a:solidFill>
            <a:srgbClr val="A79C86"/>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50000"/>
              </a:lnSpc>
              <a:spcBef>
                <a:spcPct val="0"/>
              </a:spcBef>
              <a:spcAft>
                <a:spcPct val="0"/>
              </a:spcAft>
              <a:buClrTx/>
              <a:buSzTx/>
              <a:buFontTx/>
              <a:buNone/>
              <a:tabLst/>
            </a:pPr>
            <a:endParaRPr kumimoji="0" lang="fr-FR" sz="700" b="0" i="0" u="none" strike="noStrike" cap="none" normalizeH="0" baseline="0" dirty="0" smtClean="0">
              <a:ln>
                <a:noFill/>
              </a:ln>
              <a:solidFill>
                <a:schemeClr val="bg1"/>
              </a:solidFill>
              <a:effectLst/>
              <a:latin typeface="Arial Narrow" panose="020B0606020202030204" pitchFamily="34" charset="0"/>
            </a:endParaRPr>
          </a:p>
        </p:txBody>
      </p:sp>
      <p:pic>
        <p:nvPicPr>
          <p:cNvPr id="30" name="Image 29" descr="GRIFFE_PRO 2.pdf"/>
          <p:cNvPicPr>
            <a:picLocks noChangeAspect="1"/>
          </p:cNvPicPr>
          <p:nvPr userDrawn="1"/>
        </p:nvPicPr>
        <p:blipFill rotWithShape="1">
          <a:blip r:embed="rId2" cstate="print">
            <a:extLst>
              <a:ext uri="{28A0092B-C50C-407E-A947-70E740481C1C}">
                <a14:useLocalDpi xmlns:a14="http://schemas.microsoft.com/office/drawing/2010/main" val="0"/>
              </a:ext>
            </a:extLst>
          </a:blip>
          <a:srcRect l="8364" t="31060" r="9107" b="31740"/>
          <a:stretch/>
        </p:blipFill>
        <p:spPr>
          <a:xfrm>
            <a:off x="644715" y="6405772"/>
            <a:ext cx="1393405" cy="154101"/>
          </a:xfrm>
          <a:prstGeom prst="rect">
            <a:avLst/>
          </a:prstGeom>
        </p:spPr>
      </p:pic>
      <p:sp>
        <p:nvSpPr>
          <p:cNvPr id="15" name="Espace réservé du texte 22"/>
          <p:cNvSpPr>
            <a:spLocks noGrp="1"/>
          </p:cNvSpPr>
          <p:nvPr>
            <p:ph type="body" sz="quarter" idx="16" hasCustomPrompt="1"/>
          </p:nvPr>
        </p:nvSpPr>
        <p:spPr>
          <a:xfrm>
            <a:off x="766988" y="357376"/>
            <a:ext cx="8059406" cy="709424"/>
          </a:xfrm>
          <a:prstGeom prst="rect">
            <a:avLst/>
          </a:prstGeom>
        </p:spPr>
        <p:txBody>
          <a:bodyPr anchor="ctr"/>
          <a:lstStyle>
            <a:lvl1pPr marL="0" indent="0" algn="ctr">
              <a:buNone/>
              <a:defRPr sz="2800" b="1" cap="all" baseline="0">
                <a:solidFill>
                  <a:schemeClr val="bg1"/>
                </a:solidFill>
              </a:defRPr>
            </a:lvl1pPr>
          </a:lstStyle>
          <a:p>
            <a:pPr lvl="0"/>
            <a:r>
              <a:rPr lang="fr-FR" dirty="0" smtClean="0"/>
              <a:t>TITRE DE LA partie</a:t>
            </a:r>
            <a:endParaRPr lang="fr-FR" dirty="0"/>
          </a:p>
        </p:txBody>
      </p:sp>
      <p:graphicFrame>
        <p:nvGraphicFramePr>
          <p:cNvPr id="16" name="Graphique 15"/>
          <p:cNvGraphicFramePr/>
          <p:nvPr userDrawn="1">
            <p:extLst>
              <p:ext uri="{D42A27DB-BD31-4B8C-83A1-F6EECF244321}">
                <p14:modId xmlns:p14="http://schemas.microsoft.com/office/powerpoint/2010/main" val="4229589694"/>
              </p:ext>
            </p:extLst>
          </p:nvPr>
        </p:nvGraphicFramePr>
        <p:xfrm>
          <a:off x="5064365" y="2079922"/>
          <a:ext cx="3056952" cy="1678578"/>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9" name="Graphique 18"/>
          <p:cNvGraphicFramePr/>
          <p:nvPr userDrawn="1">
            <p:extLst>
              <p:ext uri="{D42A27DB-BD31-4B8C-83A1-F6EECF244321}">
                <p14:modId xmlns:p14="http://schemas.microsoft.com/office/powerpoint/2010/main" val="3846913281"/>
              </p:ext>
            </p:extLst>
          </p:nvPr>
        </p:nvGraphicFramePr>
        <p:xfrm>
          <a:off x="506775" y="2093204"/>
          <a:ext cx="3512649" cy="1709745"/>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20" name="Graphique 19"/>
          <p:cNvGraphicFramePr/>
          <p:nvPr userDrawn="1">
            <p:extLst>
              <p:ext uri="{D42A27DB-BD31-4B8C-83A1-F6EECF244321}">
                <p14:modId xmlns:p14="http://schemas.microsoft.com/office/powerpoint/2010/main" val="1165492152"/>
              </p:ext>
            </p:extLst>
          </p:nvPr>
        </p:nvGraphicFramePr>
        <p:xfrm>
          <a:off x="5117613" y="4138251"/>
          <a:ext cx="3056952" cy="1678578"/>
        </p:xfrm>
        <a:graphic>
          <a:graphicData uri="http://schemas.openxmlformats.org/drawingml/2006/chart">
            <c:chart xmlns:c="http://schemas.openxmlformats.org/drawingml/2006/chart" xmlns:r="http://schemas.openxmlformats.org/officeDocument/2006/relationships" r:id="rId5"/>
          </a:graphicData>
        </a:graphic>
      </p:graphicFrame>
      <p:graphicFrame>
        <p:nvGraphicFramePr>
          <p:cNvPr id="22" name="Graphique 21"/>
          <p:cNvGraphicFramePr/>
          <p:nvPr userDrawn="1">
            <p:extLst>
              <p:ext uri="{D42A27DB-BD31-4B8C-83A1-F6EECF244321}">
                <p14:modId xmlns:p14="http://schemas.microsoft.com/office/powerpoint/2010/main" val="3173625977"/>
              </p:ext>
            </p:extLst>
          </p:nvPr>
        </p:nvGraphicFramePr>
        <p:xfrm>
          <a:off x="560023" y="4151533"/>
          <a:ext cx="3512649" cy="1709745"/>
        </p:xfrm>
        <a:graphic>
          <a:graphicData uri="http://schemas.openxmlformats.org/drawingml/2006/chart">
            <c:chart xmlns:c="http://schemas.openxmlformats.org/drawingml/2006/chart" xmlns:r="http://schemas.openxmlformats.org/officeDocument/2006/relationships" r:id="rId6"/>
          </a:graphicData>
        </a:graphic>
      </p:graphicFrame>
      <p:sp>
        <p:nvSpPr>
          <p:cNvPr id="23" name="ZoneTexte 22"/>
          <p:cNvSpPr txBox="1"/>
          <p:nvPr userDrawn="1"/>
        </p:nvSpPr>
        <p:spPr>
          <a:xfrm>
            <a:off x="330096" y="1612162"/>
            <a:ext cx="8496300" cy="369332"/>
          </a:xfrm>
          <a:prstGeom prst="rect">
            <a:avLst/>
          </a:prstGeom>
          <a:noFill/>
        </p:spPr>
        <p:txBody>
          <a:bodyPr wrap="square" rtlCol="0">
            <a:spAutoFit/>
          </a:bodyPr>
          <a:lstStyle/>
          <a:p>
            <a:pPr algn="ctr"/>
            <a:r>
              <a:rPr lang="fr-FR" dirty="0" smtClean="0">
                <a:solidFill>
                  <a:schemeClr val="bg1">
                    <a:lumMod val="65000"/>
                  </a:schemeClr>
                </a:solidFill>
                <a:latin typeface="Arial Narrow" panose="020B0606020202030204" pitchFamily="34" charset="0"/>
              </a:rPr>
              <a:t>Des graphiques aux couleurs unies et dégradées</a:t>
            </a:r>
            <a:endParaRPr lang="fr-FR" dirty="0">
              <a:solidFill>
                <a:schemeClr val="bg1">
                  <a:lumMod val="65000"/>
                </a:schemeClr>
              </a:solidFill>
              <a:latin typeface="Arial Narrow" panose="020B0606020202030204" pitchFamily="34" charset="0"/>
            </a:endParaRPr>
          </a:p>
        </p:txBody>
      </p:sp>
      <p:sp>
        <p:nvSpPr>
          <p:cNvPr id="31" name="Espace réservé du numéro de diapositive 1"/>
          <p:cNvSpPr txBox="1">
            <a:spLocks/>
          </p:cNvSpPr>
          <p:nvPr userDrawn="1"/>
        </p:nvSpPr>
        <p:spPr>
          <a:xfrm>
            <a:off x="107156" y="6365077"/>
            <a:ext cx="659832" cy="264473"/>
          </a:xfrm>
          <a:prstGeom prst="rect">
            <a:avLst/>
          </a:prstGeom>
        </p:spPr>
        <p:txBody>
          <a:bodyPr vert="horz" lIns="91440" tIns="45720" rIns="91440" bIns="45720" rtlCol="0" anchor="ctr"/>
          <a:lstStyle>
            <a:defPPr>
              <a:defRPr lang="fr-FR"/>
            </a:defPPr>
            <a:lvl1pPr marL="0" algn="ctr" defTabSz="914400" rtl="0" eaLnBrk="1" latinLnBrk="0" hangingPunct="1">
              <a:defRPr sz="700" kern="1200">
                <a:solidFill>
                  <a:schemeClr val="bg1"/>
                </a:solidFill>
                <a:latin typeface="Arial Narrow" panose="020B060602020203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673CE273-56D8-4DF5-AF26-13F824466A73}" type="slidenum">
              <a:rPr lang="fr-FR" smtClean="0"/>
              <a:pPr/>
              <a:t>‹N°›</a:t>
            </a:fld>
            <a:endParaRPr lang="fr-FR" dirty="0"/>
          </a:p>
        </p:txBody>
      </p:sp>
    </p:spTree>
    <p:extLst>
      <p:ext uri="{BB962C8B-B14F-4D97-AF65-F5344CB8AC3E}">
        <p14:creationId xmlns:p14="http://schemas.microsoft.com/office/powerpoint/2010/main" val="385080719"/>
      </p:ext>
    </p:extLst>
  </p:cSld>
  <p:clrMapOvr>
    <a:masterClrMapping/>
  </p:clrMapOvr>
  <p:timing>
    <p:tnLst>
      <p:par>
        <p:cTn id="1" dur="indefinite" restart="never" nodeType="tmRoot"/>
      </p:par>
    </p:tnLst>
  </p:timing>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9_Diapositive de titre">
    <p:spTree>
      <p:nvGrpSpPr>
        <p:cNvPr id="1" name=""/>
        <p:cNvGrpSpPr/>
        <p:nvPr/>
      </p:nvGrpSpPr>
      <p:grpSpPr>
        <a:xfrm>
          <a:off x="0" y="0"/>
          <a:ext cx="0" cy="0"/>
          <a:chOff x="0" y="0"/>
          <a:chExt cx="0" cy="0"/>
        </a:xfrm>
      </p:grpSpPr>
      <p:grpSp>
        <p:nvGrpSpPr>
          <p:cNvPr id="12" name="Groupe 11"/>
          <p:cNvGrpSpPr/>
          <p:nvPr userDrawn="1"/>
        </p:nvGrpSpPr>
        <p:grpSpPr>
          <a:xfrm>
            <a:off x="231382" y="357376"/>
            <a:ext cx="8595012" cy="709424"/>
            <a:chOff x="231382" y="357376"/>
            <a:chExt cx="8595012" cy="709424"/>
          </a:xfrm>
        </p:grpSpPr>
        <p:sp>
          <p:nvSpPr>
            <p:cNvPr id="13" name="Rectangle 12"/>
            <p:cNvSpPr/>
            <p:nvPr userDrawn="1"/>
          </p:nvSpPr>
          <p:spPr bwMode="auto">
            <a:xfrm>
              <a:off x="298594" y="363557"/>
              <a:ext cx="8527800" cy="703243"/>
            </a:xfrm>
            <a:prstGeom prst="rect">
              <a:avLst/>
            </a:prstGeom>
            <a:solidFill>
              <a:srgbClr val="A79C86"/>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fr-FR">
                <a:solidFill>
                  <a:srgbClr val="FF0000"/>
                </a:solidFill>
              </a:endParaRPr>
            </a:p>
          </p:txBody>
        </p:sp>
        <p:sp>
          <p:nvSpPr>
            <p:cNvPr id="16" name="Rectangle 15"/>
            <p:cNvSpPr/>
            <p:nvPr userDrawn="1"/>
          </p:nvSpPr>
          <p:spPr bwMode="auto">
            <a:xfrm>
              <a:off x="231382" y="357376"/>
              <a:ext cx="535606" cy="465584"/>
            </a:xfrm>
            <a:prstGeom prst="rect">
              <a:avLst/>
            </a:prstGeom>
            <a:solidFill>
              <a:schemeClr val="bg1"/>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fr-FR" sz="1800" b="0" i="0" u="none" strike="noStrike" cap="none" normalizeH="0" baseline="0" smtClean="0">
                <a:ln>
                  <a:noFill/>
                </a:ln>
                <a:solidFill>
                  <a:schemeClr val="tx1"/>
                </a:solidFill>
                <a:effectLst/>
                <a:latin typeface="Arial" charset="0"/>
              </a:endParaRPr>
            </a:p>
          </p:txBody>
        </p:sp>
        <p:sp>
          <p:nvSpPr>
            <p:cNvPr id="19" name="Rectangle 18"/>
            <p:cNvSpPr/>
            <p:nvPr userDrawn="1"/>
          </p:nvSpPr>
          <p:spPr bwMode="auto">
            <a:xfrm>
              <a:off x="336270" y="397985"/>
              <a:ext cx="311151" cy="317193"/>
            </a:xfrm>
            <a:prstGeom prst="rect">
              <a:avLst/>
            </a:prstGeom>
            <a:solidFill>
              <a:schemeClr val="bg1">
                <a:lumMod val="75000"/>
              </a:schemeClr>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fr-FR"/>
            </a:p>
          </p:txBody>
        </p:sp>
      </p:grpSp>
      <p:sp>
        <p:nvSpPr>
          <p:cNvPr id="20" name="Rectangle 19"/>
          <p:cNvSpPr/>
          <p:nvPr userDrawn="1"/>
        </p:nvSpPr>
        <p:spPr bwMode="auto">
          <a:xfrm>
            <a:off x="298594" y="6372222"/>
            <a:ext cx="274809" cy="264474"/>
          </a:xfrm>
          <a:prstGeom prst="rect">
            <a:avLst/>
          </a:prstGeom>
          <a:solidFill>
            <a:srgbClr val="A79C86"/>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50000"/>
              </a:lnSpc>
              <a:spcBef>
                <a:spcPct val="0"/>
              </a:spcBef>
              <a:spcAft>
                <a:spcPct val="0"/>
              </a:spcAft>
              <a:buClrTx/>
              <a:buSzTx/>
              <a:buFontTx/>
              <a:buNone/>
              <a:tabLst/>
            </a:pPr>
            <a:endParaRPr kumimoji="0" lang="fr-FR" sz="700" b="0" i="0" u="none" strike="noStrike" cap="none" normalizeH="0" baseline="0" dirty="0" smtClean="0">
              <a:ln>
                <a:noFill/>
              </a:ln>
              <a:solidFill>
                <a:schemeClr val="bg1"/>
              </a:solidFill>
              <a:effectLst/>
              <a:latin typeface="Arial Narrow" panose="020B0606020202030204" pitchFamily="34" charset="0"/>
            </a:endParaRPr>
          </a:p>
        </p:txBody>
      </p:sp>
      <p:pic>
        <p:nvPicPr>
          <p:cNvPr id="23" name="Image 22" descr="GRIFFE_PRO 2.pdf"/>
          <p:cNvPicPr>
            <a:picLocks noChangeAspect="1"/>
          </p:cNvPicPr>
          <p:nvPr userDrawn="1"/>
        </p:nvPicPr>
        <p:blipFill rotWithShape="1">
          <a:blip r:embed="rId2" cstate="print">
            <a:extLst>
              <a:ext uri="{28A0092B-C50C-407E-A947-70E740481C1C}">
                <a14:useLocalDpi xmlns:a14="http://schemas.microsoft.com/office/drawing/2010/main" val="0"/>
              </a:ext>
            </a:extLst>
          </a:blip>
          <a:srcRect l="8364" t="31060" r="9107" b="31740"/>
          <a:stretch/>
        </p:blipFill>
        <p:spPr>
          <a:xfrm>
            <a:off x="644715" y="6405772"/>
            <a:ext cx="1393405" cy="154101"/>
          </a:xfrm>
          <a:prstGeom prst="rect">
            <a:avLst/>
          </a:prstGeom>
        </p:spPr>
      </p:pic>
      <p:sp>
        <p:nvSpPr>
          <p:cNvPr id="7" name="Text Placeholder 2"/>
          <p:cNvSpPr>
            <a:spLocks noGrp="1"/>
          </p:cNvSpPr>
          <p:nvPr>
            <p:ph idx="1" hasCustomPrompt="1"/>
          </p:nvPr>
        </p:nvSpPr>
        <p:spPr>
          <a:xfrm>
            <a:off x="298594" y="1336341"/>
            <a:ext cx="8527801" cy="4351338"/>
          </a:xfrm>
          <a:prstGeom prst="rect">
            <a:avLst/>
          </a:prstGeom>
        </p:spPr>
        <p:txBody>
          <a:bodyPr vert="horz" lIns="91440" tIns="45720" rIns="91440" bIns="45720" rtlCol="0">
            <a:normAutofit/>
          </a:bodyPr>
          <a:lstStyle>
            <a:lvl1pPr marL="285750" indent="-285750">
              <a:buClr>
                <a:srgbClr val="EA9922"/>
              </a:buClr>
              <a:buSzPct val="150000"/>
              <a:buFont typeface="Wingdings" panose="05000000000000000000" pitchFamily="2" charset="2"/>
              <a:buChar char="§"/>
              <a:defRPr/>
            </a:lvl1pPr>
            <a:lvl2pPr marL="742950" indent="-285750">
              <a:buClr>
                <a:srgbClr val="A79C86"/>
              </a:buClr>
              <a:buSzPct val="150000"/>
              <a:buFont typeface="Wingdings" panose="05000000000000000000" pitchFamily="2" charset="2"/>
              <a:buChar char="§"/>
              <a:defRPr/>
            </a:lvl2pPr>
            <a:lvl3pPr marL="1200150" indent="-285750">
              <a:buClr>
                <a:srgbClr val="ABABAB"/>
              </a:buClr>
              <a:buSzPct val="150000"/>
              <a:buFont typeface="Wingdings" panose="05000000000000000000" pitchFamily="2" charset="2"/>
              <a:buChar char="§"/>
              <a:defRPr/>
            </a:lvl3pPr>
          </a:lstStyle>
          <a:p>
            <a:pPr marL="285750" indent="-285750">
              <a:buClr>
                <a:srgbClr val="EB0F2D"/>
              </a:buClr>
              <a:buSzPct val="150000"/>
              <a:buFont typeface="Wingdings" panose="05000000000000000000" pitchFamily="2" charset="2"/>
              <a:buChar char="§"/>
            </a:pPr>
            <a:r>
              <a:rPr lang="fr-FR" dirty="0" smtClean="0">
                <a:latin typeface="Arial Narrow" panose="020B0606020202030204" pitchFamily="34" charset="0"/>
              </a:rPr>
              <a:t>Contenu</a:t>
            </a:r>
          </a:p>
          <a:p>
            <a:pPr marL="742950" lvl="1" indent="-285750">
              <a:buClr>
                <a:srgbClr val="A79C86"/>
              </a:buClr>
              <a:buSzPct val="150000"/>
              <a:buFont typeface="Wingdings" panose="05000000000000000000" pitchFamily="2" charset="2"/>
              <a:buChar char="§"/>
            </a:pPr>
            <a:r>
              <a:rPr lang="fr-FR" sz="1600" dirty="0" smtClean="0">
                <a:latin typeface="Arial Narrow" panose="020B0606020202030204" pitchFamily="34" charset="0"/>
              </a:rPr>
              <a:t>Contenu</a:t>
            </a:r>
          </a:p>
          <a:p>
            <a:pPr marL="1200150" lvl="2" indent="-285750">
              <a:buClr>
                <a:srgbClr val="ABABAB"/>
              </a:buClr>
              <a:buSzPct val="150000"/>
              <a:buFont typeface="Wingdings" panose="05000000000000000000" pitchFamily="2" charset="2"/>
              <a:buChar char="§"/>
            </a:pPr>
            <a:r>
              <a:rPr lang="fr-FR" sz="1400" dirty="0" smtClean="0">
                <a:latin typeface="Arial Narrow" panose="020B0606020202030204" pitchFamily="34" charset="0"/>
              </a:rPr>
              <a:t>Contenu</a:t>
            </a:r>
            <a:endParaRPr lang="fr-FR" sz="1400" dirty="0">
              <a:latin typeface="Arial Narrow" panose="020B0606020202030204" pitchFamily="34" charset="0"/>
            </a:endParaRPr>
          </a:p>
        </p:txBody>
      </p:sp>
      <p:sp>
        <p:nvSpPr>
          <p:cNvPr id="15" name="Espace réservé du texte 22"/>
          <p:cNvSpPr>
            <a:spLocks noGrp="1"/>
          </p:cNvSpPr>
          <p:nvPr>
            <p:ph type="body" sz="quarter" idx="16" hasCustomPrompt="1"/>
          </p:nvPr>
        </p:nvSpPr>
        <p:spPr>
          <a:xfrm>
            <a:off x="766988" y="357376"/>
            <a:ext cx="8059406" cy="709425"/>
          </a:xfrm>
          <a:prstGeom prst="rect">
            <a:avLst/>
          </a:prstGeom>
        </p:spPr>
        <p:txBody>
          <a:bodyPr anchor="ctr"/>
          <a:lstStyle>
            <a:lvl1pPr marL="0" indent="0" algn="ctr">
              <a:buNone/>
              <a:defRPr sz="2800" b="1" cap="all" baseline="0">
                <a:solidFill>
                  <a:schemeClr val="bg1"/>
                </a:solidFill>
              </a:defRPr>
            </a:lvl1pPr>
          </a:lstStyle>
          <a:p>
            <a:pPr lvl="0"/>
            <a:r>
              <a:rPr lang="fr-FR" dirty="0" smtClean="0"/>
              <a:t>TITRE DE LA partie</a:t>
            </a:r>
            <a:endParaRPr lang="fr-FR" dirty="0"/>
          </a:p>
        </p:txBody>
      </p:sp>
      <p:pic>
        <p:nvPicPr>
          <p:cNvPr id="14" name="Picture 2"/>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644715" y="6404444"/>
            <a:ext cx="1393405" cy="18765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4" name="Espace réservé du numéro de diapositive 1"/>
          <p:cNvSpPr txBox="1">
            <a:spLocks/>
          </p:cNvSpPr>
          <p:nvPr userDrawn="1"/>
        </p:nvSpPr>
        <p:spPr>
          <a:xfrm>
            <a:off x="107156" y="6365077"/>
            <a:ext cx="659832" cy="264473"/>
          </a:xfrm>
          <a:prstGeom prst="rect">
            <a:avLst/>
          </a:prstGeom>
        </p:spPr>
        <p:txBody>
          <a:bodyPr vert="horz" lIns="91440" tIns="45720" rIns="91440" bIns="45720" rtlCol="0" anchor="ctr"/>
          <a:lstStyle>
            <a:defPPr>
              <a:defRPr lang="fr-FR"/>
            </a:defPPr>
            <a:lvl1pPr marL="0" algn="ctr" defTabSz="914400" rtl="0" eaLnBrk="1" latinLnBrk="0" hangingPunct="1">
              <a:defRPr sz="700" kern="1200">
                <a:solidFill>
                  <a:schemeClr val="bg1"/>
                </a:solidFill>
                <a:latin typeface="Arial Narrow" panose="020B060602020203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673CE273-56D8-4DF5-AF26-13F824466A73}" type="slidenum">
              <a:rPr lang="fr-FR" smtClean="0"/>
              <a:pPr/>
              <a:t>‹N°›</a:t>
            </a:fld>
            <a:endParaRPr lang="fr-FR" dirty="0"/>
          </a:p>
        </p:txBody>
      </p:sp>
    </p:spTree>
    <p:extLst>
      <p:ext uri="{BB962C8B-B14F-4D97-AF65-F5344CB8AC3E}">
        <p14:creationId xmlns:p14="http://schemas.microsoft.com/office/powerpoint/2010/main" val="1356024226"/>
      </p:ext>
    </p:extLst>
  </p:cSld>
  <p:clrMapOvr>
    <a:masterClrMapping/>
  </p:clrMapOvr>
  <p:timing>
    <p:tnLst>
      <p:par>
        <p:cTn id="1" dur="indefinite" restart="never" nodeType="tmRoot"/>
      </p:par>
    </p:tnLst>
  </p:timing>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10_Diapositive de titre">
    <p:spTree>
      <p:nvGrpSpPr>
        <p:cNvPr id="1" name=""/>
        <p:cNvGrpSpPr/>
        <p:nvPr/>
      </p:nvGrpSpPr>
      <p:grpSpPr>
        <a:xfrm>
          <a:off x="0" y="0"/>
          <a:ext cx="0" cy="0"/>
          <a:chOff x="0" y="0"/>
          <a:chExt cx="0" cy="0"/>
        </a:xfrm>
      </p:grpSpPr>
      <p:grpSp>
        <p:nvGrpSpPr>
          <p:cNvPr id="24" name="Groupe 23"/>
          <p:cNvGrpSpPr/>
          <p:nvPr userDrawn="1"/>
        </p:nvGrpSpPr>
        <p:grpSpPr>
          <a:xfrm>
            <a:off x="231382" y="357376"/>
            <a:ext cx="8595012" cy="709424"/>
            <a:chOff x="231382" y="357376"/>
            <a:chExt cx="8595012" cy="709424"/>
          </a:xfrm>
        </p:grpSpPr>
        <p:sp>
          <p:nvSpPr>
            <p:cNvPr id="25" name="Rectangle 24"/>
            <p:cNvSpPr/>
            <p:nvPr userDrawn="1"/>
          </p:nvSpPr>
          <p:spPr bwMode="auto">
            <a:xfrm>
              <a:off x="298594" y="363557"/>
              <a:ext cx="8527800" cy="703243"/>
            </a:xfrm>
            <a:prstGeom prst="rect">
              <a:avLst/>
            </a:prstGeom>
            <a:solidFill>
              <a:srgbClr val="A79C86"/>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fr-FR">
                <a:solidFill>
                  <a:srgbClr val="FF0000"/>
                </a:solidFill>
              </a:endParaRPr>
            </a:p>
          </p:txBody>
        </p:sp>
        <p:sp>
          <p:nvSpPr>
            <p:cNvPr id="26" name="Rectangle 25"/>
            <p:cNvSpPr/>
            <p:nvPr userDrawn="1"/>
          </p:nvSpPr>
          <p:spPr bwMode="auto">
            <a:xfrm>
              <a:off x="231382" y="357376"/>
              <a:ext cx="535606" cy="465584"/>
            </a:xfrm>
            <a:prstGeom prst="rect">
              <a:avLst/>
            </a:prstGeom>
            <a:solidFill>
              <a:schemeClr val="bg1"/>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fr-FR" sz="1800" b="0" i="0" u="none" strike="noStrike" cap="none" normalizeH="0" baseline="0" smtClean="0">
                <a:ln>
                  <a:noFill/>
                </a:ln>
                <a:solidFill>
                  <a:schemeClr val="tx1"/>
                </a:solidFill>
                <a:effectLst/>
                <a:latin typeface="Arial" charset="0"/>
              </a:endParaRPr>
            </a:p>
          </p:txBody>
        </p:sp>
        <p:sp>
          <p:nvSpPr>
            <p:cNvPr id="27" name="Rectangle 26"/>
            <p:cNvSpPr/>
            <p:nvPr userDrawn="1"/>
          </p:nvSpPr>
          <p:spPr bwMode="auto">
            <a:xfrm>
              <a:off x="336270" y="397985"/>
              <a:ext cx="311151" cy="317193"/>
            </a:xfrm>
            <a:prstGeom prst="rect">
              <a:avLst/>
            </a:prstGeom>
            <a:solidFill>
              <a:schemeClr val="bg1">
                <a:lumMod val="75000"/>
              </a:schemeClr>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fr-FR"/>
            </a:p>
          </p:txBody>
        </p:sp>
      </p:grpSp>
      <p:sp>
        <p:nvSpPr>
          <p:cNvPr id="28" name="Rectangle 27"/>
          <p:cNvSpPr/>
          <p:nvPr userDrawn="1"/>
        </p:nvSpPr>
        <p:spPr bwMode="auto">
          <a:xfrm>
            <a:off x="298594" y="6372222"/>
            <a:ext cx="274809" cy="264474"/>
          </a:xfrm>
          <a:prstGeom prst="rect">
            <a:avLst/>
          </a:prstGeom>
          <a:solidFill>
            <a:srgbClr val="A79C86"/>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50000"/>
              </a:lnSpc>
              <a:spcBef>
                <a:spcPct val="0"/>
              </a:spcBef>
              <a:spcAft>
                <a:spcPct val="0"/>
              </a:spcAft>
              <a:buClrTx/>
              <a:buSzTx/>
              <a:buFontTx/>
              <a:buNone/>
              <a:tabLst/>
            </a:pPr>
            <a:endParaRPr kumimoji="0" lang="fr-FR" sz="700" b="0" i="0" u="none" strike="noStrike" cap="none" normalizeH="0" baseline="0" dirty="0" smtClean="0">
              <a:ln>
                <a:noFill/>
              </a:ln>
              <a:solidFill>
                <a:schemeClr val="bg1"/>
              </a:solidFill>
              <a:effectLst/>
              <a:latin typeface="Arial Narrow" panose="020B0606020202030204" pitchFamily="34" charset="0"/>
            </a:endParaRPr>
          </a:p>
        </p:txBody>
      </p:sp>
      <p:pic>
        <p:nvPicPr>
          <p:cNvPr id="30"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644715" y="6404444"/>
            <a:ext cx="1393405" cy="18765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5" name="Espace réservé du texte 22"/>
          <p:cNvSpPr>
            <a:spLocks noGrp="1"/>
          </p:cNvSpPr>
          <p:nvPr>
            <p:ph type="body" sz="quarter" idx="16" hasCustomPrompt="1"/>
          </p:nvPr>
        </p:nvSpPr>
        <p:spPr>
          <a:xfrm>
            <a:off x="766988" y="357376"/>
            <a:ext cx="8059406" cy="709424"/>
          </a:xfrm>
          <a:prstGeom prst="rect">
            <a:avLst/>
          </a:prstGeom>
        </p:spPr>
        <p:txBody>
          <a:bodyPr anchor="ctr"/>
          <a:lstStyle>
            <a:lvl1pPr marL="0" indent="0" algn="ctr">
              <a:buNone/>
              <a:defRPr sz="2800" b="1" cap="all" baseline="0">
                <a:solidFill>
                  <a:schemeClr val="bg1"/>
                </a:solidFill>
              </a:defRPr>
            </a:lvl1pPr>
          </a:lstStyle>
          <a:p>
            <a:pPr lvl="0"/>
            <a:r>
              <a:rPr lang="fr-FR" dirty="0" smtClean="0"/>
              <a:t>TITRE DE LA partie</a:t>
            </a:r>
            <a:endParaRPr lang="fr-FR" dirty="0"/>
          </a:p>
        </p:txBody>
      </p:sp>
      <p:graphicFrame>
        <p:nvGraphicFramePr>
          <p:cNvPr id="14" name="Graphique 13"/>
          <p:cNvGraphicFramePr/>
          <p:nvPr userDrawn="1">
            <p:extLst>
              <p:ext uri="{D42A27DB-BD31-4B8C-83A1-F6EECF244321}">
                <p14:modId xmlns:p14="http://schemas.microsoft.com/office/powerpoint/2010/main" val="4229589694"/>
              </p:ext>
            </p:extLst>
          </p:nvPr>
        </p:nvGraphicFramePr>
        <p:xfrm>
          <a:off x="5064365" y="2079922"/>
          <a:ext cx="3056952" cy="1678578"/>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9" name="Graphique 18"/>
          <p:cNvGraphicFramePr/>
          <p:nvPr userDrawn="1">
            <p:extLst>
              <p:ext uri="{D42A27DB-BD31-4B8C-83A1-F6EECF244321}">
                <p14:modId xmlns:p14="http://schemas.microsoft.com/office/powerpoint/2010/main" val="3846913281"/>
              </p:ext>
            </p:extLst>
          </p:nvPr>
        </p:nvGraphicFramePr>
        <p:xfrm>
          <a:off x="506775" y="2093204"/>
          <a:ext cx="3512649" cy="1709745"/>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20" name="Graphique 19"/>
          <p:cNvGraphicFramePr/>
          <p:nvPr userDrawn="1">
            <p:extLst>
              <p:ext uri="{D42A27DB-BD31-4B8C-83A1-F6EECF244321}">
                <p14:modId xmlns:p14="http://schemas.microsoft.com/office/powerpoint/2010/main" val="1165492152"/>
              </p:ext>
            </p:extLst>
          </p:nvPr>
        </p:nvGraphicFramePr>
        <p:xfrm>
          <a:off x="5117613" y="4138251"/>
          <a:ext cx="3056952" cy="1678578"/>
        </p:xfrm>
        <a:graphic>
          <a:graphicData uri="http://schemas.openxmlformats.org/drawingml/2006/chart">
            <c:chart xmlns:c="http://schemas.openxmlformats.org/drawingml/2006/chart" xmlns:r="http://schemas.openxmlformats.org/officeDocument/2006/relationships" r:id="rId5"/>
          </a:graphicData>
        </a:graphic>
      </p:graphicFrame>
      <p:graphicFrame>
        <p:nvGraphicFramePr>
          <p:cNvPr id="22" name="Graphique 21"/>
          <p:cNvGraphicFramePr/>
          <p:nvPr userDrawn="1">
            <p:extLst>
              <p:ext uri="{D42A27DB-BD31-4B8C-83A1-F6EECF244321}">
                <p14:modId xmlns:p14="http://schemas.microsoft.com/office/powerpoint/2010/main" val="3173625977"/>
              </p:ext>
            </p:extLst>
          </p:nvPr>
        </p:nvGraphicFramePr>
        <p:xfrm>
          <a:off x="560023" y="4151533"/>
          <a:ext cx="3512649" cy="1709745"/>
        </p:xfrm>
        <a:graphic>
          <a:graphicData uri="http://schemas.openxmlformats.org/drawingml/2006/chart">
            <c:chart xmlns:c="http://schemas.openxmlformats.org/drawingml/2006/chart" xmlns:r="http://schemas.openxmlformats.org/officeDocument/2006/relationships" r:id="rId6"/>
          </a:graphicData>
        </a:graphic>
      </p:graphicFrame>
      <p:sp>
        <p:nvSpPr>
          <p:cNvPr id="23" name="ZoneTexte 22"/>
          <p:cNvSpPr txBox="1"/>
          <p:nvPr userDrawn="1"/>
        </p:nvSpPr>
        <p:spPr>
          <a:xfrm>
            <a:off x="330096" y="1612162"/>
            <a:ext cx="8496300" cy="369332"/>
          </a:xfrm>
          <a:prstGeom prst="rect">
            <a:avLst/>
          </a:prstGeom>
          <a:noFill/>
        </p:spPr>
        <p:txBody>
          <a:bodyPr wrap="square" rtlCol="0">
            <a:spAutoFit/>
          </a:bodyPr>
          <a:lstStyle/>
          <a:p>
            <a:pPr algn="ctr"/>
            <a:r>
              <a:rPr lang="fr-FR" dirty="0" smtClean="0">
                <a:solidFill>
                  <a:schemeClr val="bg1">
                    <a:lumMod val="65000"/>
                  </a:schemeClr>
                </a:solidFill>
                <a:latin typeface="Arial Narrow" panose="020B0606020202030204" pitchFamily="34" charset="0"/>
              </a:rPr>
              <a:t>Des graphiques aux couleurs unies et dégradées</a:t>
            </a:r>
            <a:endParaRPr lang="fr-FR" dirty="0">
              <a:solidFill>
                <a:schemeClr val="bg1">
                  <a:lumMod val="65000"/>
                </a:schemeClr>
              </a:solidFill>
              <a:latin typeface="Arial Narrow" panose="020B0606020202030204" pitchFamily="34" charset="0"/>
            </a:endParaRPr>
          </a:p>
        </p:txBody>
      </p:sp>
      <p:sp>
        <p:nvSpPr>
          <p:cNvPr id="31" name="Espace réservé du numéro de diapositive 1"/>
          <p:cNvSpPr txBox="1">
            <a:spLocks/>
          </p:cNvSpPr>
          <p:nvPr userDrawn="1"/>
        </p:nvSpPr>
        <p:spPr>
          <a:xfrm>
            <a:off x="107156" y="6365077"/>
            <a:ext cx="659832" cy="264473"/>
          </a:xfrm>
          <a:prstGeom prst="rect">
            <a:avLst/>
          </a:prstGeom>
        </p:spPr>
        <p:txBody>
          <a:bodyPr vert="horz" lIns="91440" tIns="45720" rIns="91440" bIns="45720" rtlCol="0" anchor="ctr"/>
          <a:lstStyle>
            <a:defPPr>
              <a:defRPr lang="fr-FR"/>
            </a:defPPr>
            <a:lvl1pPr marL="0" algn="ctr" defTabSz="914400" rtl="0" eaLnBrk="1" latinLnBrk="0" hangingPunct="1">
              <a:defRPr sz="700" kern="1200">
                <a:solidFill>
                  <a:schemeClr val="bg1"/>
                </a:solidFill>
                <a:latin typeface="Arial Narrow" panose="020B060602020203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673CE273-56D8-4DF5-AF26-13F824466A73}" type="slidenum">
              <a:rPr lang="fr-FR" smtClean="0"/>
              <a:pPr/>
              <a:t>‹N°›</a:t>
            </a:fld>
            <a:endParaRPr lang="fr-FR" dirty="0"/>
          </a:p>
        </p:txBody>
      </p:sp>
    </p:spTree>
    <p:extLst>
      <p:ext uri="{BB962C8B-B14F-4D97-AF65-F5344CB8AC3E}">
        <p14:creationId xmlns:p14="http://schemas.microsoft.com/office/powerpoint/2010/main" val="3624572024"/>
      </p:ext>
    </p:extLst>
  </p:cSld>
  <p:clrMapOvr>
    <a:masterClrMapping/>
  </p:clrMapOvr>
  <p:timing>
    <p:tnLst>
      <p:par>
        <p:cTn id="1" dur="indefinite" restart="never" nodeType="tmRoot"/>
      </p:par>
    </p:tnLst>
  </p:timing>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17_Diapositive de titre">
    <p:spTree>
      <p:nvGrpSpPr>
        <p:cNvPr id="1" name=""/>
        <p:cNvGrpSpPr/>
        <p:nvPr/>
      </p:nvGrpSpPr>
      <p:grpSpPr>
        <a:xfrm>
          <a:off x="0" y="0"/>
          <a:ext cx="0" cy="0"/>
          <a:chOff x="0" y="0"/>
          <a:chExt cx="0" cy="0"/>
        </a:xfrm>
      </p:grpSpPr>
      <p:grpSp>
        <p:nvGrpSpPr>
          <p:cNvPr id="14" name="Groupe 13"/>
          <p:cNvGrpSpPr/>
          <p:nvPr userDrawn="1"/>
        </p:nvGrpSpPr>
        <p:grpSpPr>
          <a:xfrm>
            <a:off x="231382" y="357376"/>
            <a:ext cx="8595012" cy="709424"/>
            <a:chOff x="231382" y="357376"/>
            <a:chExt cx="8595012" cy="709424"/>
          </a:xfrm>
        </p:grpSpPr>
        <p:sp>
          <p:nvSpPr>
            <p:cNvPr id="19" name="Rectangle 18"/>
            <p:cNvSpPr/>
            <p:nvPr userDrawn="1"/>
          </p:nvSpPr>
          <p:spPr bwMode="auto">
            <a:xfrm>
              <a:off x="298594" y="363557"/>
              <a:ext cx="8527800" cy="703243"/>
            </a:xfrm>
            <a:prstGeom prst="rect">
              <a:avLst/>
            </a:prstGeom>
            <a:solidFill>
              <a:srgbClr val="A79C86"/>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fr-FR">
                <a:solidFill>
                  <a:srgbClr val="FF0000"/>
                </a:solidFill>
              </a:endParaRPr>
            </a:p>
          </p:txBody>
        </p:sp>
        <p:sp>
          <p:nvSpPr>
            <p:cNvPr id="20" name="Rectangle 19"/>
            <p:cNvSpPr/>
            <p:nvPr userDrawn="1"/>
          </p:nvSpPr>
          <p:spPr bwMode="auto">
            <a:xfrm>
              <a:off x="231382" y="357376"/>
              <a:ext cx="535606" cy="465584"/>
            </a:xfrm>
            <a:prstGeom prst="rect">
              <a:avLst/>
            </a:prstGeom>
            <a:solidFill>
              <a:schemeClr val="bg1"/>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fr-FR" sz="1800" b="0" i="0" u="none" strike="noStrike" cap="none" normalizeH="0" baseline="0" smtClean="0">
                <a:ln>
                  <a:noFill/>
                </a:ln>
                <a:solidFill>
                  <a:schemeClr val="tx1"/>
                </a:solidFill>
                <a:effectLst/>
                <a:latin typeface="Arial" charset="0"/>
              </a:endParaRPr>
            </a:p>
          </p:txBody>
        </p:sp>
        <p:sp>
          <p:nvSpPr>
            <p:cNvPr id="22" name="Rectangle 21"/>
            <p:cNvSpPr/>
            <p:nvPr userDrawn="1"/>
          </p:nvSpPr>
          <p:spPr bwMode="auto">
            <a:xfrm>
              <a:off x="336270" y="397985"/>
              <a:ext cx="311151" cy="317193"/>
            </a:xfrm>
            <a:prstGeom prst="rect">
              <a:avLst/>
            </a:prstGeom>
            <a:solidFill>
              <a:schemeClr val="bg1">
                <a:lumMod val="75000"/>
              </a:schemeClr>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fr-FR"/>
            </a:p>
          </p:txBody>
        </p:sp>
      </p:grpSp>
      <p:sp>
        <p:nvSpPr>
          <p:cNvPr id="23" name="Rectangle 22"/>
          <p:cNvSpPr/>
          <p:nvPr userDrawn="1"/>
        </p:nvSpPr>
        <p:spPr bwMode="auto">
          <a:xfrm>
            <a:off x="298594" y="6372222"/>
            <a:ext cx="274809" cy="264474"/>
          </a:xfrm>
          <a:prstGeom prst="rect">
            <a:avLst/>
          </a:prstGeom>
          <a:solidFill>
            <a:srgbClr val="A79C86"/>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50000"/>
              </a:lnSpc>
              <a:spcBef>
                <a:spcPct val="0"/>
              </a:spcBef>
              <a:spcAft>
                <a:spcPct val="0"/>
              </a:spcAft>
              <a:buClrTx/>
              <a:buSzTx/>
              <a:buFontTx/>
              <a:buNone/>
              <a:tabLst/>
            </a:pPr>
            <a:endParaRPr kumimoji="0" lang="fr-FR" sz="700" b="0" i="0" u="none" strike="noStrike" cap="none" normalizeH="0" baseline="0" dirty="0" smtClean="0">
              <a:ln>
                <a:noFill/>
              </a:ln>
              <a:solidFill>
                <a:schemeClr val="bg1"/>
              </a:solidFill>
              <a:effectLst/>
              <a:latin typeface="Arial Narrow" panose="020B0606020202030204" pitchFamily="34" charset="0"/>
            </a:endParaRPr>
          </a:p>
        </p:txBody>
      </p:sp>
      <p:pic>
        <p:nvPicPr>
          <p:cNvPr id="25"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644715" y="6404444"/>
            <a:ext cx="1393405" cy="18765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7" name="Text Placeholder 2"/>
          <p:cNvSpPr>
            <a:spLocks noGrp="1"/>
          </p:cNvSpPr>
          <p:nvPr>
            <p:ph idx="1" hasCustomPrompt="1"/>
          </p:nvPr>
        </p:nvSpPr>
        <p:spPr>
          <a:xfrm>
            <a:off x="298594" y="1336341"/>
            <a:ext cx="4162569" cy="4351338"/>
          </a:xfrm>
          <a:prstGeom prst="rect">
            <a:avLst/>
          </a:prstGeom>
        </p:spPr>
        <p:txBody>
          <a:bodyPr vert="horz" lIns="91440" tIns="45720" rIns="91440" bIns="45720" rtlCol="0">
            <a:normAutofit/>
          </a:bodyPr>
          <a:lstStyle>
            <a:lvl1pPr marL="285750" indent="-285750">
              <a:buClr>
                <a:srgbClr val="EB0F2D"/>
              </a:buClr>
              <a:buSzPct val="150000"/>
              <a:buFont typeface="Wingdings" panose="05000000000000000000" pitchFamily="2" charset="2"/>
              <a:buChar char="§"/>
              <a:defRPr/>
            </a:lvl1pPr>
            <a:lvl2pPr marL="742950" indent="-285750">
              <a:buClr>
                <a:srgbClr val="A79C86"/>
              </a:buClr>
              <a:buSzPct val="150000"/>
              <a:buFont typeface="Wingdings" panose="05000000000000000000" pitchFamily="2" charset="2"/>
              <a:buChar char="§"/>
              <a:defRPr/>
            </a:lvl2pPr>
            <a:lvl3pPr marL="1200150" indent="-285750">
              <a:buClr>
                <a:srgbClr val="ABABAB"/>
              </a:buClr>
              <a:buSzPct val="150000"/>
              <a:buFont typeface="Wingdings" panose="05000000000000000000" pitchFamily="2" charset="2"/>
              <a:buChar char="§"/>
              <a:defRPr/>
            </a:lvl3pPr>
          </a:lstStyle>
          <a:p>
            <a:pPr marL="285750" indent="-285750">
              <a:buClr>
                <a:srgbClr val="EB0F2D"/>
              </a:buClr>
              <a:buSzPct val="150000"/>
              <a:buFont typeface="Wingdings" panose="05000000000000000000" pitchFamily="2" charset="2"/>
              <a:buChar char="§"/>
            </a:pPr>
            <a:r>
              <a:rPr lang="fr-FR" dirty="0" smtClean="0">
                <a:latin typeface="Arial Narrow" panose="020B0606020202030204" pitchFamily="34" charset="0"/>
              </a:rPr>
              <a:t>Contenu</a:t>
            </a:r>
          </a:p>
          <a:p>
            <a:pPr marL="742950" lvl="1" indent="-285750">
              <a:buClr>
                <a:srgbClr val="A79C86"/>
              </a:buClr>
              <a:buSzPct val="150000"/>
              <a:buFont typeface="Wingdings" panose="05000000000000000000" pitchFamily="2" charset="2"/>
              <a:buChar char="§"/>
            </a:pPr>
            <a:r>
              <a:rPr lang="fr-FR" sz="1600" dirty="0" smtClean="0">
                <a:latin typeface="Arial Narrow" panose="020B0606020202030204" pitchFamily="34" charset="0"/>
              </a:rPr>
              <a:t>Contenu</a:t>
            </a:r>
          </a:p>
          <a:p>
            <a:pPr marL="1200150" lvl="2" indent="-285750">
              <a:buClr>
                <a:srgbClr val="ABABAB"/>
              </a:buClr>
              <a:buSzPct val="150000"/>
              <a:buFont typeface="Wingdings" panose="05000000000000000000" pitchFamily="2" charset="2"/>
              <a:buChar char="§"/>
            </a:pPr>
            <a:r>
              <a:rPr lang="fr-FR" sz="1400" dirty="0" smtClean="0">
                <a:latin typeface="Arial Narrow" panose="020B0606020202030204" pitchFamily="34" charset="0"/>
              </a:rPr>
              <a:t>Contenu</a:t>
            </a:r>
            <a:endParaRPr lang="fr-FR" sz="1400" dirty="0">
              <a:latin typeface="Arial Narrow" panose="020B0606020202030204" pitchFamily="34" charset="0"/>
            </a:endParaRPr>
          </a:p>
        </p:txBody>
      </p:sp>
      <p:sp>
        <p:nvSpPr>
          <p:cNvPr id="15" name="Espace réservé du texte 22"/>
          <p:cNvSpPr>
            <a:spLocks noGrp="1"/>
          </p:cNvSpPr>
          <p:nvPr>
            <p:ph type="body" sz="quarter" idx="16" hasCustomPrompt="1"/>
          </p:nvPr>
        </p:nvSpPr>
        <p:spPr>
          <a:xfrm>
            <a:off x="766988" y="357376"/>
            <a:ext cx="8059406" cy="709424"/>
          </a:xfrm>
          <a:prstGeom prst="rect">
            <a:avLst/>
          </a:prstGeom>
        </p:spPr>
        <p:txBody>
          <a:bodyPr anchor="ctr"/>
          <a:lstStyle>
            <a:lvl1pPr marL="0" indent="0" algn="ctr">
              <a:buNone/>
              <a:defRPr sz="2800" b="1" cap="all" baseline="0">
                <a:solidFill>
                  <a:schemeClr val="bg1"/>
                </a:solidFill>
              </a:defRPr>
            </a:lvl1pPr>
          </a:lstStyle>
          <a:p>
            <a:pPr lvl="0"/>
            <a:r>
              <a:rPr lang="fr-FR" dirty="0" smtClean="0"/>
              <a:t>TITRE DE LA partie</a:t>
            </a:r>
            <a:endParaRPr lang="fr-FR" dirty="0"/>
          </a:p>
        </p:txBody>
      </p:sp>
      <p:sp>
        <p:nvSpPr>
          <p:cNvPr id="12" name="Text Placeholder 2"/>
          <p:cNvSpPr>
            <a:spLocks noGrp="1"/>
          </p:cNvSpPr>
          <p:nvPr>
            <p:ph idx="18" hasCustomPrompt="1"/>
          </p:nvPr>
        </p:nvSpPr>
        <p:spPr>
          <a:xfrm>
            <a:off x="4798583" y="1336341"/>
            <a:ext cx="4027813" cy="4351338"/>
          </a:xfrm>
          <a:prstGeom prst="rect">
            <a:avLst/>
          </a:prstGeom>
        </p:spPr>
        <p:txBody>
          <a:bodyPr vert="horz" lIns="91440" tIns="45720" rIns="91440" bIns="45720" rtlCol="0">
            <a:normAutofit/>
          </a:bodyPr>
          <a:lstStyle>
            <a:lvl1pPr marL="285750" indent="-285750">
              <a:buClr>
                <a:srgbClr val="EB0F2D"/>
              </a:buClr>
              <a:buSzPct val="150000"/>
              <a:buFont typeface="Wingdings" panose="05000000000000000000" pitchFamily="2" charset="2"/>
              <a:buChar char="§"/>
              <a:defRPr/>
            </a:lvl1pPr>
            <a:lvl2pPr marL="742950" indent="-285750">
              <a:buClr>
                <a:srgbClr val="A79C86"/>
              </a:buClr>
              <a:buSzPct val="150000"/>
              <a:buFont typeface="Wingdings" panose="05000000000000000000" pitchFamily="2" charset="2"/>
              <a:buChar char="§"/>
              <a:defRPr/>
            </a:lvl2pPr>
            <a:lvl3pPr marL="1200150" indent="-285750">
              <a:buClr>
                <a:srgbClr val="ABABAB"/>
              </a:buClr>
              <a:buSzPct val="150000"/>
              <a:buFont typeface="Wingdings" panose="05000000000000000000" pitchFamily="2" charset="2"/>
              <a:buChar char="§"/>
              <a:defRPr/>
            </a:lvl3pPr>
          </a:lstStyle>
          <a:p>
            <a:pPr marL="285750" indent="-285750">
              <a:buClr>
                <a:srgbClr val="EB0F2D"/>
              </a:buClr>
              <a:buSzPct val="150000"/>
              <a:buFont typeface="Wingdings" panose="05000000000000000000" pitchFamily="2" charset="2"/>
              <a:buChar char="§"/>
            </a:pPr>
            <a:r>
              <a:rPr lang="fr-FR" dirty="0" smtClean="0">
                <a:latin typeface="Arial Narrow" panose="020B0606020202030204" pitchFamily="34" charset="0"/>
              </a:rPr>
              <a:t>Contenu</a:t>
            </a:r>
          </a:p>
          <a:p>
            <a:pPr marL="742950" lvl="1" indent="-285750">
              <a:buClr>
                <a:srgbClr val="A79C86"/>
              </a:buClr>
              <a:buSzPct val="150000"/>
              <a:buFont typeface="Wingdings" panose="05000000000000000000" pitchFamily="2" charset="2"/>
              <a:buChar char="§"/>
            </a:pPr>
            <a:r>
              <a:rPr lang="fr-FR" sz="1600" dirty="0" smtClean="0">
                <a:latin typeface="Arial Narrow" panose="020B0606020202030204" pitchFamily="34" charset="0"/>
              </a:rPr>
              <a:t>Contenu</a:t>
            </a:r>
          </a:p>
          <a:p>
            <a:pPr marL="1200150" lvl="2" indent="-285750">
              <a:buClr>
                <a:srgbClr val="ABABAB"/>
              </a:buClr>
              <a:buSzPct val="150000"/>
              <a:buFont typeface="Wingdings" panose="05000000000000000000" pitchFamily="2" charset="2"/>
              <a:buChar char="§"/>
            </a:pPr>
            <a:r>
              <a:rPr lang="fr-FR" sz="1400" dirty="0" smtClean="0">
                <a:latin typeface="Arial Narrow" panose="020B0606020202030204" pitchFamily="34" charset="0"/>
              </a:rPr>
              <a:t>Contenu</a:t>
            </a:r>
            <a:endParaRPr lang="fr-FR" sz="1400" dirty="0">
              <a:latin typeface="Arial Narrow" panose="020B0606020202030204" pitchFamily="34" charset="0"/>
            </a:endParaRPr>
          </a:p>
        </p:txBody>
      </p:sp>
      <p:sp>
        <p:nvSpPr>
          <p:cNvPr id="26" name="Espace réservé du numéro de diapositive 1"/>
          <p:cNvSpPr txBox="1">
            <a:spLocks/>
          </p:cNvSpPr>
          <p:nvPr userDrawn="1"/>
        </p:nvSpPr>
        <p:spPr>
          <a:xfrm>
            <a:off x="107156" y="6365077"/>
            <a:ext cx="659832" cy="264473"/>
          </a:xfrm>
          <a:prstGeom prst="rect">
            <a:avLst/>
          </a:prstGeom>
        </p:spPr>
        <p:txBody>
          <a:bodyPr vert="horz" lIns="91440" tIns="45720" rIns="91440" bIns="45720" rtlCol="0" anchor="ctr"/>
          <a:lstStyle>
            <a:defPPr>
              <a:defRPr lang="fr-FR"/>
            </a:defPPr>
            <a:lvl1pPr marL="0" algn="ctr" defTabSz="914400" rtl="0" eaLnBrk="1" latinLnBrk="0" hangingPunct="1">
              <a:defRPr sz="700" kern="1200">
                <a:solidFill>
                  <a:schemeClr val="bg1"/>
                </a:solidFill>
                <a:latin typeface="Arial Narrow" panose="020B060602020203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673CE273-56D8-4DF5-AF26-13F824466A73}" type="slidenum">
              <a:rPr lang="fr-FR" smtClean="0"/>
              <a:pPr/>
              <a:t>‹N°›</a:t>
            </a:fld>
            <a:endParaRPr lang="fr-FR" dirty="0"/>
          </a:p>
        </p:txBody>
      </p:sp>
    </p:spTree>
    <p:extLst>
      <p:ext uri="{BB962C8B-B14F-4D97-AF65-F5344CB8AC3E}">
        <p14:creationId xmlns:p14="http://schemas.microsoft.com/office/powerpoint/2010/main" val="4282212492"/>
      </p:ext>
    </p:extLst>
  </p:cSld>
  <p:clrMapOvr>
    <a:masterClrMapping/>
  </p:clrMapOvr>
  <p:timing>
    <p:tnLst>
      <p:par>
        <p:cTn id="1" dur="indefinite" restart="never" nodeType="tmRoot"/>
      </p:par>
    </p:tnLst>
  </p:timing>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23_Diapositive de titre">
    <p:spTree>
      <p:nvGrpSpPr>
        <p:cNvPr id="1" name=""/>
        <p:cNvGrpSpPr/>
        <p:nvPr/>
      </p:nvGrpSpPr>
      <p:grpSpPr>
        <a:xfrm>
          <a:off x="0" y="0"/>
          <a:ext cx="0" cy="0"/>
          <a:chOff x="0" y="0"/>
          <a:chExt cx="0" cy="0"/>
        </a:xfrm>
      </p:grpSpPr>
      <p:grpSp>
        <p:nvGrpSpPr>
          <p:cNvPr id="14" name="Groupe 13"/>
          <p:cNvGrpSpPr/>
          <p:nvPr userDrawn="1"/>
        </p:nvGrpSpPr>
        <p:grpSpPr>
          <a:xfrm>
            <a:off x="231382" y="357376"/>
            <a:ext cx="8595012" cy="709424"/>
            <a:chOff x="231382" y="357376"/>
            <a:chExt cx="8595012" cy="709424"/>
          </a:xfrm>
        </p:grpSpPr>
        <p:sp>
          <p:nvSpPr>
            <p:cNvPr id="19" name="Rectangle 18"/>
            <p:cNvSpPr/>
            <p:nvPr userDrawn="1"/>
          </p:nvSpPr>
          <p:spPr bwMode="auto">
            <a:xfrm>
              <a:off x="298594" y="363557"/>
              <a:ext cx="8527800" cy="703243"/>
            </a:xfrm>
            <a:prstGeom prst="rect">
              <a:avLst/>
            </a:prstGeom>
            <a:solidFill>
              <a:srgbClr val="A79C86"/>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fr-FR">
                <a:solidFill>
                  <a:srgbClr val="FF0000"/>
                </a:solidFill>
              </a:endParaRPr>
            </a:p>
          </p:txBody>
        </p:sp>
        <p:sp>
          <p:nvSpPr>
            <p:cNvPr id="20" name="Rectangle 19"/>
            <p:cNvSpPr/>
            <p:nvPr userDrawn="1"/>
          </p:nvSpPr>
          <p:spPr bwMode="auto">
            <a:xfrm>
              <a:off x="231382" y="357376"/>
              <a:ext cx="535606" cy="465584"/>
            </a:xfrm>
            <a:prstGeom prst="rect">
              <a:avLst/>
            </a:prstGeom>
            <a:solidFill>
              <a:schemeClr val="bg1"/>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fr-FR" sz="1800" b="0" i="0" u="none" strike="noStrike" cap="none" normalizeH="0" baseline="0" smtClean="0">
                <a:ln>
                  <a:noFill/>
                </a:ln>
                <a:solidFill>
                  <a:schemeClr val="tx1"/>
                </a:solidFill>
                <a:effectLst/>
                <a:latin typeface="Arial" charset="0"/>
              </a:endParaRPr>
            </a:p>
          </p:txBody>
        </p:sp>
        <p:sp>
          <p:nvSpPr>
            <p:cNvPr id="22" name="Rectangle 21"/>
            <p:cNvSpPr/>
            <p:nvPr userDrawn="1"/>
          </p:nvSpPr>
          <p:spPr bwMode="auto">
            <a:xfrm>
              <a:off x="336270" y="397985"/>
              <a:ext cx="311151" cy="317193"/>
            </a:xfrm>
            <a:prstGeom prst="rect">
              <a:avLst/>
            </a:prstGeom>
            <a:solidFill>
              <a:schemeClr val="bg1">
                <a:lumMod val="75000"/>
              </a:schemeClr>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fr-FR"/>
            </a:p>
          </p:txBody>
        </p:sp>
      </p:grpSp>
      <p:sp>
        <p:nvSpPr>
          <p:cNvPr id="23" name="Rectangle 22"/>
          <p:cNvSpPr/>
          <p:nvPr userDrawn="1"/>
        </p:nvSpPr>
        <p:spPr bwMode="auto">
          <a:xfrm>
            <a:off x="298594" y="6372222"/>
            <a:ext cx="274809" cy="264474"/>
          </a:xfrm>
          <a:prstGeom prst="rect">
            <a:avLst/>
          </a:prstGeom>
          <a:solidFill>
            <a:srgbClr val="A79C86"/>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50000"/>
              </a:lnSpc>
              <a:spcBef>
                <a:spcPct val="0"/>
              </a:spcBef>
              <a:spcAft>
                <a:spcPct val="0"/>
              </a:spcAft>
              <a:buClrTx/>
              <a:buSzTx/>
              <a:buFontTx/>
              <a:buNone/>
              <a:tabLst/>
            </a:pPr>
            <a:endParaRPr kumimoji="0" lang="fr-FR" sz="700" b="0" i="0" u="none" strike="noStrike" cap="none" normalizeH="0" baseline="0" dirty="0" smtClean="0">
              <a:ln>
                <a:noFill/>
              </a:ln>
              <a:solidFill>
                <a:schemeClr val="bg1"/>
              </a:solidFill>
              <a:effectLst/>
              <a:latin typeface="Arial Narrow" panose="020B0606020202030204" pitchFamily="34" charset="0"/>
            </a:endParaRPr>
          </a:p>
        </p:txBody>
      </p:sp>
      <p:pic>
        <p:nvPicPr>
          <p:cNvPr id="25"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644715" y="6404444"/>
            <a:ext cx="1393405" cy="18765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5" name="Espace réservé du texte 22"/>
          <p:cNvSpPr>
            <a:spLocks noGrp="1"/>
          </p:cNvSpPr>
          <p:nvPr>
            <p:ph type="body" sz="quarter" idx="16" hasCustomPrompt="1"/>
          </p:nvPr>
        </p:nvSpPr>
        <p:spPr>
          <a:xfrm>
            <a:off x="766988" y="357376"/>
            <a:ext cx="8059406" cy="709424"/>
          </a:xfrm>
          <a:prstGeom prst="rect">
            <a:avLst/>
          </a:prstGeom>
        </p:spPr>
        <p:txBody>
          <a:bodyPr anchor="ctr"/>
          <a:lstStyle>
            <a:lvl1pPr marL="0" indent="0" algn="ctr">
              <a:buNone/>
              <a:defRPr sz="2800" b="1" cap="all" baseline="0">
                <a:solidFill>
                  <a:schemeClr val="bg1"/>
                </a:solidFill>
              </a:defRPr>
            </a:lvl1pPr>
          </a:lstStyle>
          <a:p>
            <a:pPr lvl="0"/>
            <a:r>
              <a:rPr lang="fr-FR" dirty="0" smtClean="0"/>
              <a:t>TITRE DE LA partie</a:t>
            </a:r>
            <a:endParaRPr lang="fr-FR" dirty="0"/>
          </a:p>
        </p:txBody>
      </p:sp>
      <p:sp>
        <p:nvSpPr>
          <p:cNvPr id="26" name="Espace réservé du numéro de diapositive 1"/>
          <p:cNvSpPr txBox="1">
            <a:spLocks/>
          </p:cNvSpPr>
          <p:nvPr userDrawn="1"/>
        </p:nvSpPr>
        <p:spPr>
          <a:xfrm>
            <a:off x="107156" y="6365077"/>
            <a:ext cx="659832" cy="264473"/>
          </a:xfrm>
          <a:prstGeom prst="rect">
            <a:avLst/>
          </a:prstGeom>
        </p:spPr>
        <p:txBody>
          <a:bodyPr vert="horz" lIns="91440" tIns="45720" rIns="91440" bIns="45720" rtlCol="0" anchor="ctr"/>
          <a:lstStyle>
            <a:defPPr>
              <a:defRPr lang="fr-FR"/>
            </a:defPPr>
            <a:lvl1pPr marL="0" algn="ctr" defTabSz="914400" rtl="0" eaLnBrk="1" latinLnBrk="0" hangingPunct="1">
              <a:defRPr sz="700" kern="1200">
                <a:solidFill>
                  <a:schemeClr val="bg1"/>
                </a:solidFill>
                <a:latin typeface="Arial Narrow" panose="020B060602020203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673CE273-56D8-4DF5-AF26-13F824466A73}" type="slidenum">
              <a:rPr lang="fr-FR" smtClean="0"/>
              <a:pPr/>
              <a:t>‹N°›</a:t>
            </a:fld>
            <a:endParaRPr lang="fr-FR" dirty="0"/>
          </a:p>
        </p:txBody>
      </p:sp>
      <p:sp>
        <p:nvSpPr>
          <p:cNvPr id="13" name="Text Placeholder 2"/>
          <p:cNvSpPr>
            <a:spLocks noGrp="1"/>
          </p:cNvSpPr>
          <p:nvPr>
            <p:ph idx="19"/>
          </p:nvPr>
        </p:nvSpPr>
        <p:spPr>
          <a:xfrm>
            <a:off x="298594" y="1336341"/>
            <a:ext cx="4128263" cy="1639088"/>
          </a:xfrm>
          <a:prstGeom prst="rect">
            <a:avLst/>
          </a:prstGeom>
          <a:solidFill>
            <a:schemeClr val="bg1">
              <a:lumMod val="95000"/>
            </a:schemeClr>
          </a:solidFill>
        </p:spPr>
        <p:txBody>
          <a:bodyPr vert="horz" lIns="91440" tIns="45720" rIns="91440" bIns="45720" rtlCol="0">
            <a:normAutofit/>
          </a:bodyPr>
          <a:lstStyle>
            <a:lvl1pPr>
              <a:buClr>
                <a:srgbClr val="EA9922"/>
              </a:buClr>
              <a:defRPr/>
            </a:lvl1pPr>
            <a:lvl3pPr>
              <a:buClr>
                <a:srgbClr val="EA9922"/>
              </a:buClr>
              <a:defRPr/>
            </a:lvl3pPr>
          </a:lstStyle>
          <a:p>
            <a:pPr marL="285750" indent="-285750" algn="l">
              <a:buClr>
                <a:srgbClr val="EA0000"/>
              </a:buClr>
              <a:buFont typeface="Arial Narrow" panose="020B0606020202030204" pitchFamily="34" charset="0"/>
              <a:buChar char="■"/>
            </a:pPr>
            <a:r>
              <a:rPr lang="fr-FR" dirty="0" smtClean="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smtClean="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smtClean="0">
                <a:latin typeface="Arial Narrow" panose="020B0606020202030204" pitchFamily="34" charset="0"/>
              </a:rPr>
              <a:t>Contenu</a:t>
            </a:r>
          </a:p>
        </p:txBody>
      </p:sp>
      <p:sp>
        <p:nvSpPr>
          <p:cNvPr id="16" name="Text Placeholder 2"/>
          <p:cNvSpPr>
            <a:spLocks noGrp="1"/>
          </p:cNvSpPr>
          <p:nvPr>
            <p:ph idx="17"/>
          </p:nvPr>
        </p:nvSpPr>
        <p:spPr>
          <a:xfrm>
            <a:off x="4760685" y="1336341"/>
            <a:ext cx="4065709" cy="1639088"/>
          </a:xfrm>
          <a:prstGeom prst="rect">
            <a:avLst/>
          </a:prstGeom>
          <a:solidFill>
            <a:schemeClr val="bg1">
              <a:lumMod val="95000"/>
            </a:schemeClr>
          </a:solidFill>
        </p:spPr>
        <p:txBody>
          <a:bodyPr vert="horz" lIns="91440" tIns="45720" rIns="91440" bIns="45720" rtlCol="0">
            <a:normAutofit/>
          </a:bodyPr>
          <a:lstStyle>
            <a:lvl1pPr>
              <a:buClr>
                <a:srgbClr val="EA9922"/>
              </a:buClr>
              <a:defRPr/>
            </a:lvl1pPr>
          </a:lstStyle>
          <a:p>
            <a:pPr marL="285750" indent="-285750" algn="l">
              <a:buClr>
                <a:srgbClr val="EA0000"/>
              </a:buClr>
              <a:buFont typeface="Arial Narrow" panose="020B0606020202030204" pitchFamily="34" charset="0"/>
              <a:buChar char="■"/>
            </a:pPr>
            <a:r>
              <a:rPr lang="fr-FR" dirty="0" smtClean="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smtClean="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smtClean="0">
                <a:latin typeface="Arial Narrow" panose="020B0606020202030204" pitchFamily="34" charset="0"/>
              </a:rPr>
              <a:t>Contenu</a:t>
            </a:r>
          </a:p>
        </p:txBody>
      </p:sp>
      <p:sp>
        <p:nvSpPr>
          <p:cNvPr id="17" name="Text Placeholder 2"/>
          <p:cNvSpPr>
            <a:spLocks noGrp="1"/>
          </p:cNvSpPr>
          <p:nvPr>
            <p:ph idx="20"/>
          </p:nvPr>
        </p:nvSpPr>
        <p:spPr>
          <a:xfrm>
            <a:off x="336270" y="3941645"/>
            <a:ext cx="4128263" cy="1639088"/>
          </a:xfrm>
          <a:prstGeom prst="rect">
            <a:avLst/>
          </a:prstGeom>
          <a:solidFill>
            <a:srgbClr val="FAE5C6"/>
          </a:solidFill>
        </p:spPr>
        <p:txBody>
          <a:bodyPr vert="horz" lIns="91440" tIns="45720" rIns="91440" bIns="45720" rtlCol="0">
            <a:normAutofit/>
          </a:bodyPr>
          <a:lstStyle>
            <a:lvl1pPr>
              <a:buClr>
                <a:srgbClr val="EA9922"/>
              </a:buClr>
              <a:defRPr/>
            </a:lvl1pPr>
          </a:lstStyle>
          <a:p>
            <a:pPr marL="285750" indent="-285750" algn="l">
              <a:buClr>
                <a:srgbClr val="EA0000"/>
              </a:buClr>
              <a:buFont typeface="Arial Narrow" panose="020B0606020202030204" pitchFamily="34" charset="0"/>
              <a:buChar char="■"/>
            </a:pPr>
            <a:r>
              <a:rPr lang="fr-FR" dirty="0" smtClean="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smtClean="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smtClean="0">
                <a:latin typeface="Arial Narrow" panose="020B0606020202030204" pitchFamily="34" charset="0"/>
              </a:rPr>
              <a:t>Contenu</a:t>
            </a:r>
          </a:p>
        </p:txBody>
      </p:sp>
      <p:sp>
        <p:nvSpPr>
          <p:cNvPr id="18" name="Text Placeholder 2"/>
          <p:cNvSpPr>
            <a:spLocks noGrp="1"/>
          </p:cNvSpPr>
          <p:nvPr>
            <p:ph idx="21"/>
          </p:nvPr>
        </p:nvSpPr>
        <p:spPr>
          <a:xfrm>
            <a:off x="4798361" y="3941645"/>
            <a:ext cx="4065709" cy="1639088"/>
          </a:xfrm>
          <a:prstGeom prst="rect">
            <a:avLst/>
          </a:prstGeom>
          <a:solidFill>
            <a:srgbClr val="FAE5C6"/>
          </a:solidFill>
        </p:spPr>
        <p:txBody>
          <a:bodyPr vert="horz" lIns="91440" tIns="45720" rIns="91440" bIns="45720" rtlCol="0">
            <a:normAutofit/>
          </a:bodyPr>
          <a:lstStyle>
            <a:lvl1pPr>
              <a:buClr>
                <a:srgbClr val="EA9922"/>
              </a:buClr>
              <a:defRPr/>
            </a:lvl1pPr>
          </a:lstStyle>
          <a:p>
            <a:pPr marL="285750" indent="-285750" algn="l">
              <a:buClr>
                <a:srgbClr val="EA0000"/>
              </a:buClr>
              <a:buFont typeface="Arial Narrow" panose="020B0606020202030204" pitchFamily="34" charset="0"/>
              <a:buChar char="■"/>
            </a:pPr>
            <a:r>
              <a:rPr lang="fr-FR" dirty="0" smtClean="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smtClean="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smtClean="0">
                <a:latin typeface="Arial Narrow" panose="020B0606020202030204" pitchFamily="34" charset="0"/>
              </a:rPr>
              <a:t>Contenu</a:t>
            </a:r>
          </a:p>
        </p:txBody>
      </p:sp>
    </p:spTree>
    <p:extLst>
      <p:ext uri="{BB962C8B-B14F-4D97-AF65-F5344CB8AC3E}">
        <p14:creationId xmlns:p14="http://schemas.microsoft.com/office/powerpoint/2010/main" val="3880834797"/>
      </p:ext>
    </p:extLst>
  </p:cSld>
  <p:clrMapOvr>
    <a:masterClrMapping/>
  </p:clrMapOvr>
  <p:timing>
    <p:tnLst>
      <p:par>
        <p:cTn id="1" dur="indefinite" restart="never" nodeType="tmRoot"/>
      </p:par>
    </p:tnLst>
  </p:timing>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11_Diapositive de titre">
    <p:spTree>
      <p:nvGrpSpPr>
        <p:cNvPr id="1" name=""/>
        <p:cNvGrpSpPr/>
        <p:nvPr/>
      </p:nvGrpSpPr>
      <p:grpSpPr>
        <a:xfrm>
          <a:off x="0" y="0"/>
          <a:ext cx="0" cy="0"/>
          <a:chOff x="0" y="0"/>
          <a:chExt cx="0" cy="0"/>
        </a:xfrm>
      </p:grpSpPr>
      <p:grpSp>
        <p:nvGrpSpPr>
          <p:cNvPr id="12" name="Groupe 11"/>
          <p:cNvGrpSpPr/>
          <p:nvPr userDrawn="1"/>
        </p:nvGrpSpPr>
        <p:grpSpPr>
          <a:xfrm>
            <a:off x="231382" y="357376"/>
            <a:ext cx="8595012" cy="709424"/>
            <a:chOff x="231382" y="357376"/>
            <a:chExt cx="8595012" cy="709424"/>
          </a:xfrm>
        </p:grpSpPr>
        <p:sp>
          <p:nvSpPr>
            <p:cNvPr id="14" name="Rectangle 13"/>
            <p:cNvSpPr/>
            <p:nvPr userDrawn="1"/>
          </p:nvSpPr>
          <p:spPr bwMode="auto">
            <a:xfrm>
              <a:off x="298594" y="363557"/>
              <a:ext cx="8527800" cy="703243"/>
            </a:xfrm>
            <a:prstGeom prst="rect">
              <a:avLst/>
            </a:prstGeom>
            <a:solidFill>
              <a:srgbClr val="A79C86"/>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fr-FR">
                <a:solidFill>
                  <a:srgbClr val="FF0000"/>
                </a:solidFill>
              </a:endParaRPr>
            </a:p>
          </p:txBody>
        </p:sp>
        <p:sp>
          <p:nvSpPr>
            <p:cNvPr id="16" name="Rectangle 15"/>
            <p:cNvSpPr/>
            <p:nvPr userDrawn="1"/>
          </p:nvSpPr>
          <p:spPr bwMode="auto">
            <a:xfrm>
              <a:off x="231382" y="357376"/>
              <a:ext cx="535606" cy="465584"/>
            </a:xfrm>
            <a:prstGeom prst="rect">
              <a:avLst/>
            </a:prstGeom>
            <a:solidFill>
              <a:schemeClr val="bg1"/>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fr-FR" sz="1800" b="0" i="0" u="none" strike="noStrike" cap="none" normalizeH="0" baseline="0" smtClean="0">
                <a:ln>
                  <a:noFill/>
                </a:ln>
                <a:solidFill>
                  <a:schemeClr val="tx1"/>
                </a:solidFill>
                <a:effectLst/>
                <a:latin typeface="Arial" charset="0"/>
              </a:endParaRPr>
            </a:p>
          </p:txBody>
        </p:sp>
        <p:sp>
          <p:nvSpPr>
            <p:cNvPr id="19" name="Rectangle 18"/>
            <p:cNvSpPr/>
            <p:nvPr userDrawn="1"/>
          </p:nvSpPr>
          <p:spPr bwMode="auto">
            <a:xfrm>
              <a:off x="336270" y="397985"/>
              <a:ext cx="311151" cy="317193"/>
            </a:xfrm>
            <a:prstGeom prst="rect">
              <a:avLst/>
            </a:prstGeom>
            <a:solidFill>
              <a:schemeClr val="bg1">
                <a:lumMod val="75000"/>
              </a:schemeClr>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fr-FR"/>
            </a:p>
          </p:txBody>
        </p:sp>
      </p:grpSp>
      <p:sp>
        <p:nvSpPr>
          <p:cNvPr id="20" name="Rectangle 19"/>
          <p:cNvSpPr/>
          <p:nvPr userDrawn="1"/>
        </p:nvSpPr>
        <p:spPr bwMode="auto">
          <a:xfrm>
            <a:off x="298594" y="6372222"/>
            <a:ext cx="274809" cy="264474"/>
          </a:xfrm>
          <a:prstGeom prst="rect">
            <a:avLst/>
          </a:prstGeom>
          <a:solidFill>
            <a:srgbClr val="A79C86"/>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50000"/>
              </a:lnSpc>
              <a:spcBef>
                <a:spcPct val="0"/>
              </a:spcBef>
              <a:spcAft>
                <a:spcPct val="0"/>
              </a:spcAft>
              <a:buClrTx/>
              <a:buSzTx/>
              <a:buFontTx/>
              <a:buNone/>
              <a:tabLst/>
            </a:pPr>
            <a:endParaRPr kumimoji="0" lang="fr-FR" sz="700" b="0" i="0" u="none" strike="noStrike" cap="none" normalizeH="0" baseline="0" dirty="0" smtClean="0">
              <a:ln>
                <a:noFill/>
              </a:ln>
              <a:solidFill>
                <a:schemeClr val="bg1"/>
              </a:solidFill>
              <a:effectLst/>
              <a:latin typeface="Arial Narrow" panose="020B0606020202030204" pitchFamily="34" charset="0"/>
            </a:endParaRPr>
          </a:p>
        </p:txBody>
      </p:sp>
      <p:sp>
        <p:nvSpPr>
          <p:cNvPr id="7" name="Text Placeholder 2"/>
          <p:cNvSpPr>
            <a:spLocks noGrp="1"/>
          </p:cNvSpPr>
          <p:nvPr>
            <p:ph idx="1" hasCustomPrompt="1"/>
          </p:nvPr>
        </p:nvSpPr>
        <p:spPr>
          <a:xfrm>
            <a:off x="298594" y="1336341"/>
            <a:ext cx="8527801" cy="4351338"/>
          </a:xfrm>
          <a:prstGeom prst="rect">
            <a:avLst/>
          </a:prstGeom>
        </p:spPr>
        <p:txBody>
          <a:bodyPr vert="horz" lIns="91440" tIns="45720" rIns="91440" bIns="45720" rtlCol="0">
            <a:normAutofit/>
          </a:bodyPr>
          <a:lstStyle>
            <a:lvl1pPr marL="285750" indent="-285750">
              <a:buClr>
                <a:srgbClr val="9E0827"/>
              </a:buClr>
              <a:buSzPct val="150000"/>
              <a:buFont typeface="Wingdings" panose="05000000000000000000" pitchFamily="2" charset="2"/>
              <a:buChar char="§"/>
              <a:defRPr/>
            </a:lvl1pPr>
            <a:lvl2pPr marL="742950" indent="-285750">
              <a:buClr>
                <a:srgbClr val="A79C86"/>
              </a:buClr>
              <a:buSzPct val="150000"/>
              <a:buFont typeface="Wingdings" panose="05000000000000000000" pitchFamily="2" charset="2"/>
              <a:buChar char="§"/>
              <a:defRPr/>
            </a:lvl2pPr>
            <a:lvl3pPr marL="1200150" indent="-285750">
              <a:buClr>
                <a:srgbClr val="ABABAB"/>
              </a:buClr>
              <a:buSzPct val="150000"/>
              <a:buFont typeface="Wingdings" panose="05000000000000000000" pitchFamily="2" charset="2"/>
              <a:buChar char="§"/>
              <a:defRPr/>
            </a:lvl3pPr>
          </a:lstStyle>
          <a:p>
            <a:pPr marL="285750" indent="-285750">
              <a:buClr>
                <a:srgbClr val="EB0F2D"/>
              </a:buClr>
              <a:buSzPct val="150000"/>
              <a:buFont typeface="Wingdings" panose="05000000000000000000" pitchFamily="2" charset="2"/>
              <a:buChar char="§"/>
            </a:pPr>
            <a:r>
              <a:rPr lang="fr-FR" dirty="0" smtClean="0">
                <a:latin typeface="Arial Narrow" panose="020B0606020202030204" pitchFamily="34" charset="0"/>
              </a:rPr>
              <a:t>Contenu</a:t>
            </a:r>
          </a:p>
          <a:p>
            <a:pPr marL="742950" lvl="1" indent="-285750">
              <a:buClr>
                <a:srgbClr val="A79C86"/>
              </a:buClr>
              <a:buSzPct val="150000"/>
              <a:buFont typeface="Wingdings" panose="05000000000000000000" pitchFamily="2" charset="2"/>
              <a:buChar char="§"/>
            </a:pPr>
            <a:r>
              <a:rPr lang="fr-FR" sz="1600" dirty="0" smtClean="0">
                <a:latin typeface="Arial Narrow" panose="020B0606020202030204" pitchFamily="34" charset="0"/>
              </a:rPr>
              <a:t>Contenu</a:t>
            </a:r>
          </a:p>
          <a:p>
            <a:pPr marL="1200150" lvl="2" indent="-285750">
              <a:buClr>
                <a:srgbClr val="ABABAB"/>
              </a:buClr>
              <a:buSzPct val="150000"/>
              <a:buFont typeface="Wingdings" panose="05000000000000000000" pitchFamily="2" charset="2"/>
              <a:buChar char="§"/>
            </a:pPr>
            <a:r>
              <a:rPr lang="fr-FR" sz="1400" dirty="0" smtClean="0">
                <a:latin typeface="Arial Narrow" panose="020B0606020202030204" pitchFamily="34" charset="0"/>
              </a:rPr>
              <a:t>Contenu</a:t>
            </a:r>
            <a:endParaRPr lang="fr-FR" sz="1400" dirty="0">
              <a:latin typeface="Arial Narrow" panose="020B0606020202030204" pitchFamily="34" charset="0"/>
            </a:endParaRPr>
          </a:p>
        </p:txBody>
      </p:sp>
      <p:sp>
        <p:nvSpPr>
          <p:cNvPr id="15" name="Espace réservé du texte 22"/>
          <p:cNvSpPr>
            <a:spLocks noGrp="1"/>
          </p:cNvSpPr>
          <p:nvPr>
            <p:ph type="body" sz="quarter" idx="16" hasCustomPrompt="1"/>
          </p:nvPr>
        </p:nvSpPr>
        <p:spPr>
          <a:xfrm>
            <a:off x="766988" y="357376"/>
            <a:ext cx="8059406" cy="709424"/>
          </a:xfrm>
          <a:prstGeom prst="rect">
            <a:avLst/>
          </a:prstGeom>
        </p:spPr>
        <p:txBody>
          <a:bodyPr anchor="ctr"/>
          <a:lstStyle>
            <a:lvl1pPr marL="0" indent="0" algn="ctr">
              <a:buNone/>
              <a:defRPr sz="2800" b="1" cap="all" baseline="0">
                <a:solidFill>
                  <a:schemeClr val="bg1"/>
                </a:solidFill>
              </a:defRPr>
            </a:lvl1pPr>
          </a:lstStyle>
          <a:p>
            <a:pPr lvl="0"/>
            <a:r>
              <a:rPr lang="fr-FR" dirty="0" smtClean="0"/>
              <a:t>TITRE DE LA partie</a:t>
            </a:r>
            <a:endParaRPr lang="fr-FR" dirty="0"/>
          </a:p>
        </p:txBody>
      </p:sp>
      <p:pic>
        <p:nvPicPr>
          <p:cNvPr id="24"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644714" y="6416911"/>
            <a:ext cx="1393405" cy="1855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5" name="Espace réservé du numéro de diapositive 1"/>
          <p:cNvSpPr txBox="1">
            <a:spLocks/>
          </p:cNvSpPr>
          <p:nvPr userDrawn="1"/>
        </p:nvSpPr>
        <p:spPr>
          <a:xfrm>
            <a:off x="107156" y="6365077"/>
            <a:ext cx="659832" cy="264473"/>
          </a:xfrm>
          <a:prstGeom prst="rect">
            <a:avLst/>
          </a:prstGeom>
        </p:spPr>
        <p:txBody>
          <a:bodyPr vert="horz" lIns="91440" tIns="45720" rIns="91440" bIns="45720" rtlCol="0" anchor="ctr"/>
          <a:lstStyle>
            <a:defPPr>
              <a:defRPr lang="fr-FR"/>
            </a:defPPr>
            <a:lvl1pPr marL="0" algn="ctr" defTabSz="914400" rtl="0" eaLnBrk="1" latinLnBrk="0" hangingPunct="1">
              <a:defRPr sz="700" kern="1200">
                <a:solidFill>
                  <a:schemeClr val="bg1"/>
                </a:solidFill>
                <a:latin typeface="Arial Narrow" panose="020B060602020203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673CE273-56D8-4DF5-AF26-13F824466A73}" type="slidenum">
              <a:rPr lang="fr-FR" smtClean="0"/>
              <a:pPr/>
              <a:t>‹N°›</a:t>
            </a:fld>
            <a:endParaRPr lang="fr-FR" dirty="0"/>
          </a:p>
        </p:txBody>
      </p:sp>
    </p:spTree>
    <p:extLst>
      <p:ext uri="{BB962C8B-B14F-4D97-AF65-F5344CB8AC3E}">
        <p14:creationId xmlns:p14="http://schemas.microsoft.com/office/powerpoint/2010/main" val="1407339017"/>
      </p:ext>
    </p:extLst>
  </p:cSld>
  <p:clrMapOvr>
    <a:masterClrMapping/>
  </p:clrMapOvr>
  <p:timing>
    <p:tnLst>
      <p:par>
        <p:cTn id="1" dur="indefinite" restart="never" nodeType="tmRoot"/>
      </p:par>
    </p:tnLst>
  </p:timing>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12_Diapositive de titre">
    <p:spTree>
      <p:nvGrpSpPr>
        <p:cNvPr id="1" name=""/>
        <p:cNvGrpSpPr/>
        <p:nvPr/>
      </p:nvGrpSpPr>
      <p:grpSpPr>
        <a:xfrm>
          <a:off x="0" y="0"/>
          <a:ext cx="0" cy="0"/>
          <a:chOff x="0" y="0"/>
          <a:chExt cx="0" cy="0"/>
        </a:xfrm>
      </p:grpSpPr>
      <p:grpSp>
        <p:nvGrpSpPr>
          <p:cNvPr id="24" name="Groupe 23"/>
          <p:cNvGrpSpPr/>
          <p:nvPr userDrawn="1"/>
        </p:nvGrpSpPr>
        <p:grpSpPr>
          <a:xfrm>
            <a:off x="231382" y="357376"/>
            <a:ext cx="8595012" cy="709424"/>
            <a:chOff x="231382" y="357376"/>
            <a:chExt cx="8595012" cy="709424"/>
          </a:xfrm>
        </p:grpSpPr>
        <p:sp>
          <p:nvSpPr>
            <p:cNvPr id="25" name="Rectangle 24"/>
            <p:cNvSpPr/>
            <p:nvPr userDrawn="1"/>
          </p:nvSpPr>
          <p:spPr bwMode="auto">
            <a:xfrm>
              <a:off x="298594" y="363557"/>
              <a:ext cx="8527800" cy="703243"/>
            </a:xfrm>
            <a:prstGeom prst="rect">
              <a:avLst/>
            </a:prstGeom>
            <a:solidFill>
              <a:srgbClr val="A79C86"/>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fr-FR">
                <a:solidFill>
                  <a:srgbClr val="FF0000"/>
                </a:solidFill>
              </a:endParaRPr>
            </a:p>
          </p:txBody>
        </p:sp>
        <p:sp>
          <p:nvSpPr>
            <p:cNvPr id="26" name="Rectangle 25"/>
            <p:cNvSpPr/>
            <p:nvPr userDrawn="1"/>
          </p:nvSpPr>
          <p:spPr bwMode="auto">
            <a:xfrm>
              <a:off x="231382" y="357376"/>
              <a:ext cx="535606" cy="465584"/>
            </a:xfrm>
            <a:prstGeom prst="rect">
              <a:avLst/>
            </a:prstGeom>
            <a:solidFill>
              <a:schemeClr val="bg1"/>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fr-FR" sz="1800" b="0" i="0" u="none" strike="noStrike" cap="none" normalizeH="0" baseline="0" smtClean="0">
                <a:ln>
                  <a:noFill/>
                </a:ln>
                <a:solidFill>
                  <a:schemeClr val="tx1"/>
                </a:solidFill>
                <a:effectLst/>
                <a:latin typeface="Arial" charset="0"/>
              </a:endParaRPr>
            </a:p>
          </p:txBody>
        </p:sp>
        <p:sp>
          <p:nvSpPr>
            <p:cNvPr id="27" name="Rectangle 26"/>
            <p:cNvSpPr/>
            <p:nvPr userDrawn="1"/>
          </p:nvSpPr>
          <p:spPr bwMode="auto">
            <a:xfrm>
              <a:off x="336270" y="397985"/>
              <a:ext cx="311151" cy="317193"/>
            </a:xfrm>
            <a:prstGeom prst="rect">
              <a:avLst/>
            </a:prstGeom>
            <a:solidFill>
              <a:schemeClr val="bg1">
                <a:lumMod val="75000"/>
              </a:schemeClr>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fr-FR"/>
            </a:p>
          </p:txBody>
        </p:sp>
      </p:grpSp>
      <p:sp>
        <p:nvSpPr>
          <p:cNvPr id="28" name="Rectangle 27"/>
          <p:cNvSpPr/>
          <p:nvPr userDrawn="1"/>
        </p:nvSpPr>
        <p:spPr bwMode="auto">
          <a:xfrm>
            <a:off x="298594" y="6372222"/>
            <a:ext cx="274809" cy="264474"/>
          </a:xfrm>
          <a:prstGeom prst="rect">
            <a:avLst/>
          </a:prstGeom>
          <a:solidFill>
            <a:srgbClr val="A79C86"/>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50000"/>
              </a:lnSpc>
              <a:spcBef>
                <a:spcPct val="0"/>
              </a:spcBef>
              <a:spcAft>
                <a:spcPct val="0"/>
              </a:spcAft>
              <a:buClrTx/>
              <a:buSzTx/>
              <a:buFontTx/>
              <a:buNone/>
              <a:tabLst/>
            </a:pPr>
            <a:endParaRPr kumimoji="0" lang="fr-FR" sz="700" b="0" i="0" u="none" strike="noStrike" cap="none" normalizeH="0" baseline="0" dirty="0" smtClean="0">
              <a:ln>
                <a:noFill/>
              </a:ln>
              <a:solidFill>
                <a:schemeClr val="bg1"/>
              </a:solidFill>
              <a:effectLst/>
              <a:latin typeface="Arial Narrow" panose="020B0606020202030204" pitchFamily="34" charset="0"/>
            </a:endParaRPr>
          </a:p>
        </p:txBody>
      </p:sp>
      <p:pic>
        <p:nvPicPr>
          <p:cNvPr id="30"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644714" y="6416911"/>
            <a:ext cx="1393405" cy="1855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5" name="Espace réservé du texte 22"/>
          <p:cNvSpPr>
            <a:spLocks noGrp="1"/>
          </p:cNvSpPr>
          <p:nvPr>
            <p:ph type="body" sz="quarter" idx="16" hasCustomPrompt="1"/>
          </p:nvPr>
        </p:nvSpPr>
        <p:spPr>
          <a:xfrm>
            <a:off x="766988" y="357376"/>
            <a:ext cx="8059406" cy="709424"/>
          </a:xfrm>
          <a:prstGeom prst="rect">
            <a:avLst/>
          </a:prstGeom>
        </p:spPr>
        <p:txBody>
          <a:bodyPr anchor="ctr"/>
          <a:lstStyle>
            <a:lvl1pPr marL="0" indent="0" algn="ctr">
              <a:buNone/>
              <a:defRPr sz="2800" b="1" cap="all" baseline="0">
                <a:solidFill>
                  <a:schemeClr val="bg1"/>
                </a:solidFill>
              </a:defRPr>
            </a:lvl1pPr>
          </a:lstStyle>
          <a:p>
            <a:pPr lvl="0"/>
            <a:r>
              <a:rPr lang="fr-FR" dirty="0" smtClean="0"/>
              <a:t>TITRE DE LA partie</a:t>
            </a:r>
            <a:endParaRPr lang="fr-FR" dirty="0"/>
          </a:p>
        </p:txBody>
      </p:sp>
      <p:graphicFrame>
        <p:nvGraphicFramePr>
          <p:cNvPr id="14" name="Graphique 13"/>
          <p:cNvGraphicFramePr/>
          <p:nvPr userDrawn="1">
            <p:extLst>
              <p:ext uri="{D42A27DB-BD31-4B8C-83A1-F6EECF244321}">
                <p14:modId xmlns:p14="http://schemas.microsoft.com/office/powerpoint/2010/main" val="4229589694"/>
              </p:ext>
            </p:extLst>
          </p:nvPr>
        </p:nvGraphicFramePr>
        <p:xfrm>
          <a:off x="5064365" y="2079922"/>
          <a:ext cx="3056952" cy="1678578"/>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9" name="Graphique 18"/>
          <p:cNvGraphicFramePr/>
          <p:nvPr userDrawn="1">
            <p:extLst>
              <p:ext uri="{D42A27DB-BD31-4B8C-83A1-F6EECF244321}">
                <p14:modId xmlns:p14="http://schemas.microsoft.com/office/powerpoint/2010/main" val="3846913281"/>
              </p:ext>
            </p:extLst>
          </p:nvPr>
        </p:nvGraphicFramePr>
        <p:xfrm>
          <a:off x="506775" y="2093204"/>
          <a:ext cx="3512649" cy="1709745"/>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20" name="Graphique 19"/>
          <p:cNvGraphicFramePr/>
          <p:nvPr userDrawn="1">
            <p:extLst>
              <p:ext uri="{D42A27DB-BD31-4B8C-83A1-F6EECF244321}">
                <p14:modId xmlns:p14="http://schemas.microsoft.com/office/powerpoint/2010/main" val="1165492152"/>
              </p:ext>
            </p:extLst>
          </p:nvPr>
        </p:nvGraphicFramePr>
        <p:xfrm>
          <a:off x="5117613" y="4138251"/>
          <a:ext cx="3056952" cy="1678578"/>
        </p:xfrm>
        <a:graphic>
          <a:graphicData uri="http://schemas.openxmlformats.org/drawingml/2006/chart">
            <c:chart xmlns:c="http://schemas.openxmlformats.org/drawingml/2006/chart" xmlns:r="http://schemas.openxmlformats.org/officeDocument/2006/relationships" r:id="rId5"/>
          </a:graphicData>
        </a:graphic>
      </p:graphicFrame>
      <p:graphicFrame>
        <p:nvGraphicFramePr>
          <p:cNvPr id="22" name="Graphique 21"/>
          <p:cNvGraphicFramePr/>
          <p:nvPr userDrawn="1">
            <p:extLst>
              <p:ext uri="{D42A27DB-BD31-4B8C-83A1-F6EECF244321}">
                <p14:modId xmlns:p14="http://schemas.microsoft.com/office/powerpoint/2010/main" val="3173625977"/>
              </p:ext>
            </p:extLst>
          </p:nvPr>
        </p:nvGraphicFramePr>
        <p:xfrm>
          <a:off x="560023" y="4151533"/>
          <a:ext cx="3512649" cy="1709745"/>
        </p:xfrm>
        <a:graphic>
          <a:graphicData uri="http://schemas.openxmlformats.org/drawingml/2006/chart">
            <c:chart xmlns:c="http://schemas.openxmlformats.org/drawingml/2006/chart" xmlns:r="http://schemas.openxmlformats.org/officeDocument/2006/relationships" r:id="rId6"/>
          </a:graphicData>
        </a:graphic>
      </p:graphicFrame>
      <p:sp>
        <p:nvSpPr>
          <p:cNvPr id="23" name="ZoneTexte 22"/>
          <p:cNvSpPr txBox="1"/>
          <p:nvPr userDrawn="1"/>
        </p:nvSpPr>
        <p:spPr>
          <a:xfrm>
            <a:off x="330096" y="1612162"/>
            <a:ext cx="8496300" cy="369332"/>
          </a:xfrm>
          <a:prstGeom prst="rect">
            <a:avLst/>
          </a:prstGeom>
          <a:noFill/>
        </p:spPr>
        <p:txBody>
          <a:bodyPr wrap="square" rtlCol="0">
            <a:spAutoFit/>
          </a:bodyPr>
          <a:lstStyle/>
          <a:p>
            <a:pPr algn="ctr"/>
            <a:r>
              <a:rPr lang="fr-FR" dirty="0" smtClean="0">
                <a:solidFill>
                  <a:schemeClr val="bg1">
                    <a:lumMod val="65000"/>
                  </a:schemeClr>
                </a:solidFill>
                <a:latin typeface="Arial Narrow" panose="020B0606020202030204" pitchFamily="34" charset="0"/>
              </a:rPr>
              <a:t>Des graphiques aux couleurs unies et dégradées</a:t>
            </a:r>
            <a:endParaRPr lang="fr-FR" dirty="0">
              <a:solidFill>
                <a:schemeClr val="bg1">
                  <a:lumMod val="65000"/>
                </a:schemeClr>
              </a:solidFill>
              <a:latin typeface="Arial Narrow" panose="020B0606020202030204" pitchFamily="34" charset="0"/>
            </a:endParaRPr>
          </a:p>
        </p:txBody>
      </p:sp>
      <p:sp>
        <p:nvSpPr>
          <p:cNvPr id="31" name="Espace réservé du numéro de diapositive 1"/>
          <p:cNvSpPr txBox="1">
            <a:spLocks/>
          </p:cNvSpPr>
          <p:nvPr userDrawn="1"/>
        </p:nvSpPr>
        <p:spPr>
          <a:xfrm>
            <a:off x="107156" y="6365077"/>
            <a:ext cx="659832" cy="264473"/>
          </a:xfrm>
          <a:prstGeom prst="rect">
            <a:avLst/>
          </a:prstGeom>
        </p:spPr>
        <p:txBody>
          <a:bodyPr vert="horz" lIns="91440" tIns="45720" rIns="91440" bIns="45720" rtlCol="0" anchor="ctr"/>
          <a:lstStyle>
            <a:defPPr>
              <a:defRPr lang="fr-FR"/>
            </a:defPPr>
            <a:lvl1pPr marL="0" algn="ctr" defTabSz="914400" rtl="0" eaLnBrk="1" latinLnBrk="0" hangingPunct="1">
              <a:defRPr sz="700" kern="1200">
                <a:solidFill>
                  <a:schemeClr val="bg1"/>
                </a:solidFill>
                <a:latin typeface="Arial Narrow" panose="020B060602020203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673CE273-56D8-4DF5-AF26-13F824466A73}" type="slidenum">
              <a:rPr lang="fr-FR" smtClean="0"/>
              <a:pPr/>
              <a:t>‹N°›</a:t>
            </a:fld>
            <a:endParaRPr lang="fr-FR" dirty="0"/>
          </a:p>
        </p:txBody>
      </p:sp>
    </p:spTree>
    <p:extLst>
      <p:ext uri="{BB962C8B-B14F-4D97-AF65-F5344CB8AC3E}">
        <p14:creationId xmlns:p14="http://schemas.microsoft.com/office/powerpoint/2010/main" val="950438747"/>
      </p:ext>
    </p:extLst>
  </p:cSld>
  <p:clrMapOvr>
    <a:masterClrMapping/>
  </p:clrMapOvr>
  <p:timing>
    <p:tnLst>
      <p:par>
        <p:cTn id="1" dur="indefinite" restart="never" nodeType="tmRoot"/>
      </p:par>
    </p:tnLst>
  </p:timing>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18_Diapositive de titre">
    <p:spTree>
      <p:nvGrpSpPr>
        <p:cNvPr id="1" name=""/>
        <p:cNvGrpSpPr/>
        <p:nvPr/>
      </p:nvGrpSpPr>
      <p:grpSpPr>
        <a:xfrm>
          <a:off x="0" y="0"/>
          <a:ext cx="0" cy="0"/>
          <a:chOff x="0" y="0"/>
          <a:chExt cx="0" cy="0"/>
        </a:xfrm>
      </p:grpSpPr>
      <p:grpSp>
        <p:nvGrpSpPr>
          <p:cNvPr id="14" name="Groupe 13"/>
          <p:cNvGrpSpPr/>
          <p:nvPr userDrawn="1"/>
        </p:nvGrpSpPr>
        <p:grpSpPr>
          <a:xfrm>
            <a:off x="231382" y="357376"/>
            <a:ext cx="8595012" cy="709424"/>
            <a:chOff x="231382" y="357376"/>
            <a:chExt cx="8595012" cy="709424"/>
          </a:xfrm>
        </p:grpSpPr>
        <p:sp>
          <p:nvSpPr>
            <p:cNvPr id="19" name="Rectangle 18"/>
            <p:cNvSpPr/>
            <p:nvPr userDrawn="1"/>
          </p:nvSpPr>
          <p:spPr bwMode="auto">
            <a:xfrm>
              <a:off x="298594" y="363557"/>
              <a:ext cx="8527800" cy="703243"/>
            </a:xfrm>
            <a:prstGeom prst="rect">
              <a:avLst/>
            </a:prstGeom>
            <a:solidFill>
              <a:srgbClr val="A79C86"/>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fr-FR">
                <a:solidFill>
                  <a:srgbClr val="FF0000"/>
                </a:solidFill>
              </a:endParaRPr>
            </a:p>
          </p:txBody>
        </p:sp>
        <p:sp>
          <p:nvSpPr>
            <p:cNvPr id="20" name="Rectangle 19"/>
            <p:cNvSpPr/>
            <p:nvPr userDrawn="1"/>
          </p:nvSpPr>
          <p:spPr bwMode="auto">
            <a:xfrm>
              <a:off x="231382" y="357376"/>
              <a:ext cx="535606" cy="465584"/>
            </a:xfrm>
            <a:prstGeom prst="rect">
              <a:avLst/>
            </a:prstGeom>
            <a:solidFill>
              <a:schemeClr val="bg1"/>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fr-FR" sz="1800" b="0" i="0" u="none" strike="noStrike" cap="none" normalizeH="0" baseline="0" smtClean="0">
                <a:ln>
                  <a:noFill/>
                </a:ln>
                <a:solidFill>
                  <a:schemeClr val="tx1"/>
                </a:solidFill>
                <a:effectLst/>
                <a:latin typeface="Arial" charset="0"/>
              </a:endParaRPr>
            </a:p>
          </p:txBody>
        </p:sp>
        <p:sp>
          <p:nvSpPr>
            <p:cNvPr id="22" name="Rectangle 21"/>
            <p:cNvSpPr/>
            <p:nvPr userDrawn="1"/>
          </p:nvSpPr>
          <p:spPr bwMode="auto">
            <a:xfrm>
              <a:off x="336270" y="397985"/>
              <a:ext cx="311151" cy="317193"/>
            </a:xfrm>
            <a:prstGeom prst="rect">
              <a:avLst/>
            </a:prstGeom>
            <a:solidFill>
              <a:schemeClr val="bg1">
                <a:lumMod val="75000"/>
              </a:schemeClr>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fr-FR"/>
            </a:p>
          </p:txBody>
        </p:sp>
      </p:grpSp>
      <p:sp>
        <p:nvSpPr>
          <p:cNvPr id="23" name="Rectangle 22"/>
          <p:cNvSpPr/>
          <p:nvPr userDrawn="1"/>
        </p:nvSpPr>
        <p:spPr bwMode="auto">
          <a:xfrm>
            <a:off x="298594" y="6372222"/>
            <a:ext cx="274809" cy="264474"/>
          </a:xfrm>
          <a:prstGeom prst="rect">
            <a:avLst/>
          </a:prstGeom>
          <a:solidFill>
            <a:srgbClr val="A79C86"/>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50000"/>
              </a:lnSpc>
              <a:spcBef>
                <a:spcPct val="0"/>
              </a:spcBef>
              <a:spcAft>
                <a:spcPct val="0"/>
              </a:spcAft>
              <a:buClrTx/>
              <a:buSzTx/>
              <a:buFontTx/>
              <a:buNone/>
              <a:tabLst/>
            </a:pPr>
            <a:endParaRPr kumimoji="0" lang="fr-FR" sz="700" b="0" i="0" u="none" strike="noStrike" cap="none" normalizeH="0" baseline="0" dirty="0" smtClean="0">
              <a:ln>
                <a:noFill/>
              </a:ln>
              <a:solidFill>
                <a:schemeClr val="bg1"/>
              </a:solidFill>
              <a:effectLst/>
              <a:latin typeface="Arial Narrow" panose="020B0606020202030204" pitchFamily="34" charset="0"/>
            </a:endParaRPr>
          </a:p>
        </p:txBody>
      </p:sp>
      <p:pic>
        <p:nvPicPr>
          <p:cNvPr id="25"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644714" y="6416911"/>
            <a:ext cx="1393405" cy="1855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6" name="Espace réservé du texte 22"/>
          <p:cNvSpPr>
            <a:spLocks noGrp="1"/>
          </p:cNvSpPr>
          <p:nvPr>
            <p:ph type="body" sz="quarter" idx="19" hasCustomPrompt="1"/>
          </p:nvPr>
        </p:nvSpPr>
        <p:spPr>
          <a:xfrm>
            <a:off x="766988" y="357376"/>
            <a:ext cx="8059406" cy="709424"/>
          </a:xfrm>
          <a:prstGeom prst="rect">
            <a:avLst/>
          </a:prstGeom>
        </p:spPr>
        <p:txBody>
          <a:bodyPr anchor="ctr"/>
          <a:lstStyle>
            <a:lvl1pPr marL="0" indent="0" algn="ctr">
              <a:buNone/>
              <a:defRPr sz="2800" b="1" cap="all" baseline="0">
                <a:solidFill>
                  <a:schemeClr val="bg1"/>
                </a:solidFill>
              </a:defRPr>
            </a:lvl1pPr>
          </a:lstStyle>
          <a:p>
            <a:pPr lvl="0"/>
            <a:r>
              <a:rPr lang="fr-FR" dirty="0" smtClean="0"/>
              <a:t>TITRE DE LA partie</a:t>
            </a:r>
            <a:endParaRPr lang="fr-FR" dirty="0"/>
          </a:p>
        </p:txBody>
      </p:sp>
      <p:sp>
        <p:nvSpPr>
          <p:cNvPr id="7" name="Text Placeholder 2"/>
          <p:cNvSpPr>
            <a:spLocks noGrp="1"/>
          </p:cNvSpPr>
          <p:nvPr>
            <p:ph idx="1" hasCustomPrompt="1"/>
          </p:nvPr>
        </p:nvSpPr>
        <p:spPr>
          <a:xfrm>
            <a:off x="298594" y="1336341"/>
            <a:ext cx="4162569" cy="4351338"/>
          </a:xfrm>
          <a:prstGeom prst="rect">
            <a:avLst/>
          </a:prstGeom>
        </p:spPr>
        <p:txBody>
          <a:bodyPr vert="horz" lIns="91440" tIns="45720" rIns="91440" bIns="45720" rtlCol="0">
            <a:normAutofit/>
          </a:bodyPr>
          <a:lstStyle>
            <a:lvl1pPr marL="285750" indent="-285750">
              <a:buClr>
                <a:srgbClr val="EB0F2D"/>
              </a:buClr>
              <a:buSzPct val="150000"/>
              <a:buFont typeface="Wingdings" panose="05000000000000000000" pitchFamily="2" charset="2"/>
              <a:buChar char="§"/>
              <a:defRPr/>
            </a:lvl1pPr>
            <a:lvl2pPr marL="742950" indent="-285750">
              <a:buClr>
                <a:srgbClr val="A79C86"/>
              </a:buClr>
              <a:buSzPct val="150000"/>
              <a:buFont typeface="Wingdings" panose="05000000000000000000" pitchFamily="2" charset="2"/>
              <a:buChar char="§"/>
              <a:defRPr/>
            </a:lvl2pPr>
            <a:lvl3pPr marL="1200150" indent="-285750">
              <a:buClr>
                <a:srgbClr val="ABABAB"/>
              </a:buClr>
              <a:buSzPct val="150000"/>
              <a:buFont typeface="Wingdings" panose="05000000000000000000" pitchFamily="2" charset="2"/>
              <a:buChar char="§"/>
              <a:defRPr/>
            </a:lvl3pPr>
          </a:lstStyle>
          <a:p>
            <a:pPr marL="285750" indent="-285750">
              <a:buClr>
                <a:srgbClr val="EB0F2D"/>
              </a:buClr>
              <a:buSzPct val="150000"/>
              <a:buFont typeface="Wingdings" panose="05000000000000000000" pitchFamily="2" charset="2"/>
              <a:buChar char="§"/>
            </a:pPr>
            <a:r>
              <a:rPr lang="fr-FR" dirty="0" smtClean="0">
                <a:latin typeface="Arial Narrow" panose="020B0606020202030204" pitchFamily="34" charset="0"/>
              </a:rPr>
              <a:t>Contenu</a:t>
            </a:r>
          </a:p>
          <a:p>
            <a:pPr marL="742950" lvl="1" indent="-285750">
              <a:buClr>
                <a:srgbClr val="A79C86"/>
              </a:buClr>
              <a:buSzPct val="150000"/>
              <a:buFont typeface="Wingdings" panose="05000000000000000000" pitchFamily="2" charset="2"/>
              <a:buChar char="§"/>
            </a:pPr>
            <a:r>
              <a:rPr lang="fr-FR" sz="1600" dirty="0" smtClean="0">
                <a:latin typeface="Arial Narrow" panose="020B0606020202030204" pitchFamily="34" charset="0"/>
              </a:rPr>
              <a:t>Contenu</a:t>
            </a:r>
          </a:p>
          <a:p>
            <a:pPr marL="1200150" lvl="2" indent="-285750">
              <a:buClr>
                <a:srgbClr val="ABABAB"/>
              </a:buClr>
              <a:buSzPct val="150000"/>
              <a:buFont typeface="Wingdings" panose="05000000000000000000" pitchFamily="2" charset="2"/>
              <a:buChar char="§"/>
            </a:pPr>
            <a:r>
              <a:rPr lang="fr-FR" sz="1400" dirty="0" smtClean="0">
                <a:latin typeface="Arial Narrow" panose="020B0606020202030204" pitchFamily="34" charset="0"/>
              </a:rPr>
              <a:t>Contenu</a:t>
            </a:r>
            <a:endParaRPr lang="fr-FR" sz="1400" dirty="0">
              <a:latin typeface="Arial Narrow" panose="020B0606020202030204" pitchFamily="34" charset="0"/>
            </a:endParaRPr>
          </a:p>
        </p:txBody>
      </p:sp>
      <p:sp>
        <p:nvSpPr>
          <p:cNvPr id="12" name="Text Placeholder 2"/>
          <p:cNvSpPr>
            <a:spLocks noGrp="1"/>
          </p:cNvSpPr>
          <p:nvPr>
            <p:ph idx="18" hasCustomPrompt="1"/>
          </p:nvPr>
        </p:nvSpPr>
        <p:spPr>
          <a:xfrm>
            <a:off x="4798583" y="1336341"/>
            <a:ext cx="4027813" cy="4351338"/>
          </a:xfrm>
          <a:prstGeom prst="rect">
            <a:avLst/>
          </a:prstGeom>
        </p:spPr>
        <p:txBody>
          <a:bodyPr vert="horz" lIns="91440" tIns="45720" rIns="91440" bIns="45720" rtlCol="0">
            <a:normAutofit/>
          </a:bodyPr>
          <a:lstStyle>
            <a:lvl1pPr marL="285750" indent="-285750">
              <a:buClr>
                <a:srgbClr val="EB0F2D"/>
              </a:buClr>
              <a:buSzPct val="150000"/>
              <a:buFont typeface="Wingdings" panose="05000000000000000000" pitchFamily="2" charset="2"/>
              <a:buChar char="§"/>
              <a:defRPr/>
            </a:lvl1pPr>
            <a:lvl2pPr marL="742950" indent="-285750">
              <a:buClr>
                <a:srgbClr val="A79C86"/>
              </a:buClr>
              <a:buSzPct val="150000"/>
              <a:buFont typeface="Wingdings" panose="05000000000000000000" pitchFamily="2" charset="2"/>
              <a:buChar char="§"/>
              <a:defRPr/>
            </a:lvl2pPr>
            <a:lvl3pPr marL="1200150" indent="-285750">
              <a:buClr>
                <a:srgbClr val="ABABAB"/>
              </a:buClr>
              <a:buSzPct val="150000"/>
              <a:buFont typeface="Wingdings" panose="05000000000000000000" pitchFamily="2" charset="2"/>
              <a:buChar char="§"/>
              <a:defRPr/>
            </a:lvl3pPr>
          </a:lstStyle>
          <a:p>
            <a:pPr marL="285750" indent="-285750">
              <a:buClr>
                <a:srgbClr val="EB0F2D"/>
              </a:buClr>
              <a:buSzPct val="150000"/>
              <a:buFont typeface="Wingdings" panose="05000000000000000000" pitchFamily="2" charset="2"/>
              <a:buChar char="§"/>
            </a:pPr>
            <a:r>
              <a:rPr lang="fr-FR" dirty="0" smtClean="0">
                <a:latin typeface="Arial Narrow" panose="020B0606020202030204" pitchFamily="34" charset="0"/>
              </a:rPr>
              <a:t>Contenu</a:t>
            </a:r>
          </a:p>
          <a:p>
            <a:pPr marL="742950" lvl="1" indent="-285750">
              <a:buClr>
                <a:srgbClr val="A79C86"/>
              </a:buClr>
              <a:buSzPct val="150000"/>
              <a:buFont typeface="Wingdings" panose="05000000000000000000" pitchFamily="2" charset="2"/>
              <a:buChar char="§"/>
            </a:pPr>
            <a:r>
              <a:rPr lang="fr-FR" sz="1600" dirty="0" smtClean="0">
                <a:latin typeface="Arial Narrow" panose="020B0606020202030204" pitchFamily="34" charset="0"/>
              </a:rPr>
              <a:t>Contenu</a:t>
            </a:r>
          </a:p>
          <a:p>
            <a:pPr marL="1200150" lvl="2" indent="-285750">
              <a:buClr>
                <a:srgbClr val="ABABAB"/>
              </a:buClr>
              <a:buSzPct val="150000"/>
              <a:buFont typeface="Wingdings" panose="05000000000000000000" pitchFamily="2" charset="2"/>
              <a:buChar char="§"/>
            </a:pPr>
            <a:r>
              <a:rPr lang="fr-FR" sz="1400" dirty="0" smtClean="0">
                <a:latin typeface="Arial Narrow" panose="020B0606020202030204" pitchFamily="34" charset="0"/>
              </a:rPr>
              <a:t>Contenu</a:t>
            </a:r>
            <a:endParaRPr lang="fr-FR" sz="1400" dirty="0">
              <a:latin typeface="Arial Narrow" panose="020B0606020202030204" pitchFamily="34" charset="0"/>
            </a:endParaRPr>
          </a:p>
        </p:txBody>
      </p:sp>
      <p:sp>
        <p:nvSpPr>
          <p:cNvPr id="28" name="Espace réservé du numéro de diapositive 1"/>
          <p:cNvSpPr txBox="1">
            <a:spLocks/>
          </p:cNvSpPr>
          <p:nvPr userDrawn="1"/>
        </p:nvSpPr>
        <p:spPr>
          <a:xfrm>
            <a:off x="107156" y="6365077"/>
            <a:ext cx="659832" cy="264473"/>
          </a:xfrm>
          <a:prstGeom prst="rect">
            <a:avLst/>
          </a:prstGeom>
        </p:spPr>
        <p:txBody>
          <a:bodyPr vert="horz" lIns="91440" tIns="45720" rIns="91440" bIns="45720" rtlCol="0" anchor="ctr"/>
          <a:lstStyle>
            <a:defPPr>
              <a:defRPr lang="fr-FR"/>
            </a:defPPr>
            <a:lvl1pPr marL="0" algn="ctr" defTabSz="914400" rtl="0" eaLnBrk="1" latinLnBrk="0" hangingPunct="1">
              <a:defRPr sz="700" kern="1200">
                <a:solidFill>
                  <a:schemeClr val="bg1"/>
                </a:solidFill>
                <a:latin typeface="Arial Narrow" panose="020B060602020203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673CE273-56D8-4DF5-AF26-13F824466A73}" type="slidenum">
              <a:rPr lang="fr-FR" smtClean="0"/>
              <a:pPr/>
              <a:t>‹N°›</a:t>
            </a:fld>
            <a:endParaRPr lang="fr-FR" dirty="0"/>
          </a:p>
        </p:txBody>
      </p:sp>
    </p:spTree>
    <p:extLst>
      <p:ext uri="{BB962C8B-B14F-4D97-AF65-F5344CB8AC3E}">
        <p14:creationId xmlns:p14="http://schemas.microsoft.com/office/powerpoint/2010/main" val="2597417623"/>
      </p:ext>
    </p:extLst>
  </p:cSld>
  <p:clrMapOvr>
    <a:masterClrMapping/>
  </p:clrMapOvr>
  <p:timing>
    <p:tnLst>
      <p:par>
        <p:cTn id="1" dur="indefinite" restart="never" nodeType="tmRoot"/>
      </p:par>
    </p:tnLst>
  </p:timing>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24_Diapositive de titre">
    <p:spTree>
      <p:nvGrpSpPr>
        <p:cNvPr id="1" name=""/>
        <p:cNvGrpSpPr/>
        <p:nvPr/>
      </p:nvGrpSpPr>
      <p:grpSpPr>
        <a:xfrm>
          <a:off x="0" y="0"/>
          <a:ext cx="0" cy="0"/>
          <a:chOff x="0" y="0"/>
          <a:chExt cx="0" cy="0"/>
        </a:xfrm>
      </p:grpSpPr>
      <p:grpSp>
        <p:nvGrpSpPr>
          <p:cNvPr id="14" name="Groupe 13"/>
          <p:cNvGrpSpPr/>
          <p:nvPr userDrawn="1"/>
        </p:nvGrpSpPr>
        <p:grpSpPr>
          <a:xfrm>
            <a:off x="231382" y="357376"/>
            <a:ext cx="8595012" cy="709424"/>
            <a:chOff x="231382" y="357376"/>
            <a:chExt cx="8595012" cy="709424"/>
          </a:xfrm>
        </p:grpSpPr>
        <p:sp>
          <p:nvSpPr>
            <p:cNvPr id="19" name="Rectangle 18"/>
            <p:cNvSpPr/>
            <p:nvPr userDrawn="1"/>
          </p:nvSpPr>
          <p:spPr bwMode="auto">
            <a:xfrm>
              <a:off x="298594" y="363557"/>
              <a:ext cx="8527800" cy="703243"/>
            </a:xfrm>
            <a:prstGeom prst="rect">
              <a:avLst/>
            </a:prstGeom>
            <a:solidFill>
              <a:srgbClr val="A79C86"/>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fr-FR">
                <a:solidFill>
                  <a:srgbClr val="FF0000"/>
                </a:solidFill>
              </a:endParaRPr>
            </a:p>
          </p:txBody>
        </p:sp>
        <p:sp>
          <p:nvSpPr>
            <p:cNvPr id="20" name="Rectangle 19"/>
            <p:cNvSpPr/>
            <p:nvPr userDrawn="1"/>
          </p:nvSpPr>
          <p:spPr bwMode="auto">
            <a:xfrm>
              <a:off x="231382" y="357376"/>
              <a:ext cx="535606" cy="465584"/>
            </a:xfrm>
            <a:prstGeom prst="rect">
              <a:avLst/>
            </a:prstGeom>
            <a:solidFill>
              <a:schemeClr val="bg1"/>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fr-FR" sz="1800" b="0" i="0" u="none" strike="noStrike" cap="none" normalizeH="0" baseline="0" smtClean="0">
                <a:ln>
                  <a:noFill/>
                </a:ln>
                <a:solidFill>
                  <a:schemeClr val="tx1"/>
                </a:solidFill>
                <a:effectLst/>
                <a:latin typeface="Arial" charset="0"/>
              </a:endParaRPr>
            </a:p>
          </p:txBody>
        </p:sp>
        <p:sp>
          <p:nvSpPr>
            <p:cNvPr id="22" name="Rectangle 21"/>
            <p:cNvSpPr/>
            <p:nvPr userDrawn="1"/>
          </p:nvSpPr>
          <p:spPr bwMode="auto">
            <a:xfrm>
              <a:off x="336270" y="397985"/>
              <a:ext cx="311151" cy="317193"/>
            </a:xfrm>
            <a:prstGeom prst="rect">
              <a:avLst/>
            </a:prstGeom>
            <a:solidFill>
              <a:schemeClr val="bg1">
                <a:lumMod val="75000"/>
              </a:schemeClr>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fr-FR"/>
            </a:p>
          </p:txBody>
        </p:sp>
      </p:grpSp>
      <p:sp>
        <p:nvSpPr>
          <p:cNvPr id="23" name="Rectangle 22"/>
          <p:cNvSpPr/>
          <p:nvPr userDrawn="1"/>
        </p:nvSpPr>
        <p:spPr bwMode="auto">
          <a:xfrm>
            <a:off x="298594" y="6372222"/>
            <a:ext cx="274809" cy="264474"/>
          </a:xfrm>
          <a:prstGeom prst="rect">
            <a:avLst/>
          </a:prstGeom>
          <a:solidFill>
            <a:srgbClr val="A79C86"/>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50000"/>
              </a:lnSpc>
              <a:spcBef>
                <a:spcPct val="0"/>
              </a:spcBef>
              <a:spcAft>
                <a:spcPct val="0"/>
              </a:spcAft>
              <a:buClrTx/>
              <a:buSzTx/>
              <a:buFontTx/>
              <a:buNone/>
              <a:tabLst/>
            </a:pPr>
            <a:endParaRPr kumimoji="0" lang="fr-FR" sz="700" b="0" i="0" u="none" strike="noStrike" cap="none" normalizeH="0" baseline="0" dirty="0" smtClean="0">
              <a:ln>
                <a:noFill/>
              </a:ln>
              <a:solidFill>
                <a:schemeClr val="bg1"/>
              </a:solidFill>
              <a:effectLst/>
              <a:latin typeface="Arial Narrow" panose="020B0606020202030204" pitchFamily="34" charset="0"/>
            </a:endParaRPr>
          </a:p>
        </p:txBody>
      </p:sp>
      <p:pic>
        <p:nvPicPr>
          <p:cNvPr id="25"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644714" y="6416911"/>
            <a:ext cx="1393405" cy="1855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6" name="Espace réservé du texte 22"/>
          <p:cNvSpPr>
            <a:spLocks noGrp="1"/>
          </p:cNvSpPr>
          <p:nvPr>
            <p:ph type="body" sz="quarter" idx="19" hasCustomPrompt="1"/>
          </p:nvPr>
        </p:nvSpPr>
        <p:spPr>
          <a:xfrm>
            <a:off x="766988" y="357376"/>
            <a:ext cx="8059406" cy="709424"/>
          </a:xfrm>
          <a:prstGeom prst="rect">
            <a:avLst/>
          </a:prstGeom>
        </p:spPr>
        <p:txBody>
          <a:bodyPr anchor="ctr"/>
          <a:lstStyle>
            <a:lvl1pPr marL="0" indent="0" algn="ctr">
              <a:buNone/>
              <a:defRPr sz="2800" b="1" cap="all" baseline="0">
                <a:solidFill>
                  <a:schemeClr val="bg1"/>
                </a:solidFill>
              </a:defRPr>
            </a:lvl1pPr>
          </a:lstStyle>
          <a:p>
            <a:pPr lvl="0"/>
            <a:r>
              <a:rPr lang="fr-FR" dirty="0" smtClean="0"/>
              <a:t>TITRE DE LA partie</a:t>
            </a:r>
            <a:endParaRPr lang="fr-FR" dirty="0"/>
          </a:p>
        </p:txBody>
      </p:sp>
      <p:sp>
        <p:nvSpPr>
          <p:cNvPr id="7" name="Text Placeholder 2"/>
          <p:cNvSpPr>
            <a:spLocks noGrp="1"/>
          </p:cNvSpPr>
          <p:nvPr>
            <p:ph idx="1" hasCustomPrompt="1"/>
          </p:nvPr>
        </p:nvSpPr>
        <p:spPr>
          <a:xfrm>
            <a:off x="298594" y="1336341"/>
            <a:ext cx="4162569" cy="2060002"/>
          </a:xfrm>
          <a:prstGeom prst="rect">
            <a:avLst/>
          </a:prstGeom>
          <a:solidFill>
            <a:schemeClr val="bg1">
              <a:lumMod val="95000"/>
            </a:schemeClr>
          </a:solidFill>
        </p:spPr>
        <p:txBody>
          <a:bodyPr vert="horz" lIns="91440" tIns="45720" rIns="91440" bIns="45720" rtlCol="0">
            <a:normAutofit/>
          </a:bodyPr>
          <a:lstStyle>
            <a:lvl1pPr marL="285750" indent="-285750">
              <a:buClr>
                <a:srgbClr val="EB0F2D"/>
              </a:buClr>
              <a:buSzPct val="150000"/>
              <a:buFont typeface="Wingdings" panose="05000000000000000000" pitchFamily="2" charset="2"/>
              <a:buChar char="§"/>
              <a:defRPr/>
            </a:lvl1pPr>
            <a:lvl2pPr marL="742950" indent="-285750">
              <a:buClr>
                <a:srgbClr val="A79C86"/>
              </a:buClr>
              <a:buSzPct val="150000"/>
              <a:buFont typeface="Wingdings" panose="05000000000000000000" pitchFamily="2" charset="2"/>
              <a:buChar char="§"/>
              <a:defRPr/>
            </a:lvl2pPr>
            <a:lvl3pPr marL="1200150" indent="-285750">
              <a:buClr>
                <a:srgbClr val="ABABAB"/>
              </a:buClr>
              <a:buSzPct val="150000"/>
              <a:buFont typeface="Wingdings" panose="05000000000000000000" pitchFamily="2" charset="2"/>
              <a:buChar char="§"/>
              <a:defRPr/>
            </a:lvl3pPr>
          </a:lstStyle>
          <a:p>
            <a:pPr marL="285750" indent="-285750">
              <a:buClr>
                <a:srgbClr val="EB0F2D"/>
              </a:buClr>
              <a:buSzPct val="150000"/>
              <a:buFont typeface="Wingdings" panose="05000000000000000000" pitchFamily="2" charset="2"/>
              <a:buChar char="§"/>
            </a:pPr>
            <a:r>
              <a:rPr lang="fr-FR" dirty="0" smtClean="0">
                <a:latin typeface="Arial Narrow" panose="020B0606020202030204" pitchFamily="34" charset="0"/>
              </a:rPr>
              <a:t>Contenu</a:t>
            </a:r>
          </a:p>
          <a:p>
            <a:pPr marL="742950" lvl="1" indent="-285750">
              <a:buClr>
                <a:srgbClr val="A79C86"/>
              </a:buClr>
              <a:buSzPct val="150000"/>
              <a:buFont typeface="Wingdings" panose="05000000000000000000" pitchFamily="2" charset="2"/>
              <a:buChar char="§"/>
            </a:pPr>
            <a:r>
              <a:rPr lang="fr-FR" sz="1600" dirty="0" smtClean="0">
                <a:latin typeface="Arial Narrow" panose="020B0606020202030204" pitchFamily="34" charset="0"/>
              </a:rPr>
              <a:t>Contenu</a:t>
            </a:r>
          </a:p>
          <a:p>
            <a:pPr marL="1200150" lvl="2" indent="-285750">
              <a:buClr>
                <a:srgbClr val="ABABAB"/>
              </a:buClr>
              <a:buSzPct val="150000"/>
              <a:buFont typeface="Wingdings" panose="05000000000000000000" pitchFamily="2" charset="2"/>
              <a:buChar char="§"/>
            </a:pPr>
            <a:r>
              <a:rPr lang="fr-FR" sz="1400" dirty="0" smtClean="0">
                <a:latin typeface="Arial Narrow" panose="020B0606020202030204" pitchFamily="34" charset="0"/>
              </a:rPr>
              <a:t>Contenu</a:t>
            </a:r>
            <a:endParaRPr lang="fr-FR" sz="1400" dirty="0">
              <a:latin typeface="Arial Narrow" panose="020B0606020202030204" pitchFamily="34" charset="0"/>
            </a:endParaRPr>
          </a:p>
        </p:txBody>
      </p:sp>
      <p:sp>
        <p:nvSpPr>
          <p:cNvPr id="12" name="Text Placeholder 2"/>
          <p:cNvSpPr>
            <a:spLocks noGrp="1"/>
          </p:cNvSpPr>
          <p:nvPr>
            <p:ph idx="18" hasCustomPrompt="1"/>
          </p:nvPr>
        </p:nvSpPr>
        <p:spPr>
          <a:xfrm>
            <a:off x="4798583" y="1336341"/>
            <a:ext cx="4027813" cy="2060002"/>
          </a:xfrm>
          <a:prstGeom prst="rect">
            <a:avLst/>
          </a:prstGeom>
          <a:solidFill>
            <a:schemeClr val="bg1">
              <a:lumMod val="95000"/>
            </a:schemeClr>
          </a:solidFill>
        </p:spPr>
        <p:txBody>
          <a:bodyPr vert="horz" lIns="91440" tIns="45720" rIns="91440" bIns="45720" rtlCol="0">
            <a:normAutofit/>
          </a:bodyPr>
          <a:lstStyle>
            <a:lvl1pPr marL="285750" indent="-285750">
              <a:buClr>
                <a:srgbClr val="EB0F2D"/>
              </a:buClr>
              <a:buSzPct val="150000"/>
              <a:buFont typeface="Wingdings" panose="05000000000000000000" pitchFamily="2" charset="2"/>
              <a:buChar char="§"/>
              <a:defRPr/>
            </a:lvl1pPr>
            <a:lvl2pPr marL="742950" indent="-285750">
              <a:buClr>
                <a:srgbClr val="A79C86"/>
              </a:buClr>
              <a:buSzPct val="150000"/>
              <a:buFont typeface="Wingdings" panose="05000000000000000000" pitchFamily="2" charset="2"/>
              <a:buChar char="§"/>
              <a:defRPr/>
            </a:lvl2pPr>
            <a:lvl3pPr marL="1200150" indent="-285750">
              <a:buClr>
                <a:srgbClr val="ABABAB"/>
              </a:buClr>
              <a:buSzPct val="150000"/>
              <a:buFont typeface="Wingdings" panose="05000000000000000000" pitchFamily="2" charset="2"/>
              <a:buChar char="§"/>
              <a:defRPr/>
            </a:lvl3pPr>
          </a:lstStyle>
          <a:p>
            <a:pPr marL="285750" indent="-285750">
              <a:buClr>
                <a:srgbClr val="EB0F2D"/>
              </a:buClr>
              <a:buSzPct val="150000"/>
              <a:buFont typeface="Wingdings" panose="05000000000000000000" pitchFamily="2" charset="2"/>
              <a:buChar char="§"/>
            </a:pPr>
            <a:r>
              <a:rPr lang="fr-FR" dirty="0" smtClean="0">
                <a:latin typeface="Arial Narrow" panose="020B0606020202030204" pitchFamily="34" charset="0"/>
              </a:rPr>
              <a:t>Contenu</a:t>
            </a:r>
          </a:p>
          <a:p>
            <a:pPr marL="742950" lvl="1" indent="-285750">
              <a:buClr>
                <a:srgbClr val="A79C86"/>
              </a:buClr>
              <a:buSzPct val="150000"/>
              <a:buFont typeface="Wingdings" panose="05000000000000000000" pitchFamily="2" charset="2"/>
              <a:buChar char="§"/>
            </a:pPr>
            <a:r>
              <a:rPr lang="fr-FR" sz="1600" dirty="0" smtClean="0">
                <a:latin typeface="Arial Narrow" panose="020B0606020202030204" pitchFamily="34" charset="0"/>
              </a:rPr>
              <a:t>Contenu</a:t>
            </a:r>
          </a:p>
          <a:p>
            <a:pPr marL="1200150" lvl="2" indent="-285750">
              <a:buClr>
                <a:srgbClr val="ABABAB"/>
              </a:buClr>
              <a:buSzPct val="150000"/>
              <a:buFont typeface="Wingdings" panose="05000000000000000000" pitchFamily="2" charset="2"/>
              <a:buChar char="§"/>
            </a:pPr>
            <a:r>
              <a:rPr lang="fr-FR" sz="1400" dirty="0" smtClean="0">
                <a:latin typeface="Arial Narrow" panose="020B0606020202030204" pitchFamily="34" charset="0"/>
              </a:rPr>
              <a:t>Contenu</a:t>
            </a:r>
            <a:endParaRPr lang="fr-FR" sz="1400" dirty="0">
              <a:latin typeface="Arial Narrow" panose="020B0606020202030204" pitchFamily="34" charset="0"/>
            </a:endParaRPr>
          </a:p>
        </p:txBody>
      </p:sp>
      <p:sp>
        <p:nvSpPr>
          <p:cNvPr id="28" name="Espace réservé du numéro de diapositive 1"/>
          <p:cNvSpPr txBox="1">
            <a:spLocks/>
          </p:cNvSpPr>
          <p:nvPr userDrawn="1"/>
        </p:nvSpPr>
        <p:spPr>
          <a:xfrm>
            <a:off x="107156" y="6365077"/>
            <a:ext cx="659832" cy="264473"/>
          </a:xfrm>
          <a:prstGeom prst="rect">
            <a:avLst/>
          </a:prstGeom>
        </p:spPr>
        <p:txBody>
          <a:bodyPr vert="horz" lIns="91440" tIns="45720" rIns="91440" bIns="45720" rtlCol="0" anchor="ctr"/>
          <a:lstStyle>
            <a:defPPr>
              <a:defRPr lang="fr-FR"/>
            </a:defPPr>
            <a:lvl1pPr marL="0" algn="ctr" defTabSz="914400" rtl="0" eaLnBrk="1" latinLnBrk="0" hangingPunct="1">
              <a:defRPr sz="700" kern="1200">
                <a:solidFill>
                  <a:schemeClr val="bg1"/>
                </a:solidFill>
                <a:latin typeface="Arial Narrow" panose="020B060602020203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673CE273-56D8-4DF5-AF26-13F824466A73}" type="slidenum">
              <a:rPr lang="fr-FR" smtClean="0"/>
              <a:pPr/>
              <a:t>‹N°›</a:t>
            </a:fld>
            <a:endParaRPr lang="fr-FR" dirty="0"/>
          </a:p>
        </p:txBody>
      </p:sp>
      <p:sp>
        <p:nvSpPr>
          <p:cNvPr id="18" name="Text Placeholder 2"/>
          <p:cNvSpPr>
            <a:spLocks noGrp="1"/>
          </p:cNvSpPr>
          <p:nvPr>
            <p:ph idx="21" hasCustomPrompt="1"/>
          </p:nvPr>
        </p:nvSpPr>
        <p:spPr>
          <a:xfrm>
            <a:off x="291340" y="3898065"/>
            <a:ext cx="4162569" cy="1653602"/>
          </a:xfrm>
          <a:prstGeom prst="rect">
            <a:avLst/>
          </a:prstGeom>
          <a:solidFill>
            <a:srgbClr val="FFC5C5"/>
          </a:solidFill>
        </p:spPr>
        <p:txBody>
          <a:bodyPr vert="horz" lIns="91440" tIns="45720" rIns="91440" bIns="45720" rtlCol="0">
            <a:normAutofit/>
          </a:bodyPr>
          <a:lstStyle>
            <a:lvl1pPr marL="285750" indent="-285750">
              <a:buClr>
                <a:srgbClr val="EB0F2D"/>
              </a:buClr>
              <a:buSzPct val="150000"/>
              <a:buFont typeface="Wingdings" panose="05000000000000000000" pitchFamily="2" charset="2"/>
              <a:buChar char="§"/>
              <a:defRPr/>
            </a:lvl1pPr>
            <a:lvl2pPr marL="742950" indent="-285750">
              <a:buClr>
                <a:srgbClr val="A79C86"/>
              </a:buClr>
              <a:buSzPct val="150000"/>
              <a:buFont typeface="Wingdings" panose="05000000000000000000" pitchFamily="2" charset="2"/>
              <a:buChar char="§"/>
              <a:defRPr/>
            </a:lvl2pPr>
            <a:lvl3pPr marL="1200150" indent="-285750">
              <a:buClr>
                <a:srgbClr val="ABABAB"/>
              </a:buClr>
              <a:buSzPct val="150000"/>
              <a:buFont typeface="Wingdings" panose="05000000000000000000" pitchFamily="2" charset="2"/>
              <a:buChar char="§"/>
              <a:defRPr/>
            </a:lvl3pPr>
          </a:lstStyle>
          <a:p>
            <a:pPr marL="285750" indent="-285750">
              <a:buClr>
                <a:srgbClr val="EB0F2D"/>
              </a:buClr>
              <a:buSzPct val="150000"/>
              <a:buFont typeface="Wingdings" panose="05000000000000000000" pitchFamily="2" charset="2"/>
              <a:buChar char="§"/>
            </a:pPr>
            <a:r>
              <a:rPr lang="fr-FR" dirty="0" smtClean="0">
                <a:latin typeface="Arial Narrow" panose="020B0606020202030204" pitchFamily="34" charset="0"/>
              </a:rPr>
              <a:t>Contenu</a:t>
            </a:r>
          </a:p>
          <a:p>
            <a:pPr marL="742950" lvl="1" indent="-285750">
              <a:buClr>
                <a:srgbClr val="A79C86"/>
              </a:buClr>
              <a:buSzPct val="150000"/>
              <a:buFont typeface="Wingdings" panose="05000000000000000000" pitchFamily="2" charset="2"/>
              <a:buChar char="§"/>
            </a:pPr>
            <a:r>
              <a:rPr lang="fr-FR" sz="1600" dirty="0" smtClean="0">
                <a:latin typeface="Arial Narrow" panose="020B0606020202030204" pitchFamily="34" charset="0"/>
              </a:rPr>
              <a:t>Contenu</a:t>
            </a:r>
          </a:p>
          <a:p>
            <a:pPr marL="1200150" lvl="2" indent="-285750">
              <a:buClr>
                <a:srgbClr val="ABABAB"/>
              </a:buClr>
              <a:buSzPct val="150000"/>
              <a:buFont typeface="Wingdings" panose="05000000000000000000" pitchFamily="2" charset="2"/>
              <a:buChar char="§"/>
            </a:pPr>
            <a:r>
              <a:rPr lang="fr-FR" sz="1400" dirty="0" smtClean="0">
                <a:latin typeface="Arial Narrow" panose="020B0606020202030204" pitchFamily="34" charset="0"/>
              </a:rPr>
              <a:t>Contenu</a:t>
            </a:r>
            <a:endParaRPr lang="fr-FR" sz="1400" dirty="0">
              <a:latin typeface="Arial Narrow" panose="020B0606020202030204" pitchFamily="34" charset="0"/>
            </a:endParaRPr>
          </a:p>
        </p:txBody>
      </p:sp>
      <p:sp>
        <p:nvSpPr>
          <p:cNvPr id="21" name="Text Placeholder 2"/>
          <p:cNvSpPr>
            <a:spLocks noGrp="1"/>
          </p:cNvSpPr>
          <p:nvPr>
            <p:ph idx="22" hasCustomPrompt="1"/>
          </p:nvPr>
        </p:nvSpPr>
        <p:spPr>
          <a:xfrm>
            <a:off x="4791329" y="3898065"/>
            <a:ext cx="4027813" cy="1653602"/>
          </a:xfrm>
          <a:prstGeom prst="rect">
            <a:avLst/>
          </a:prstGeom>
          <a:solidFill>
            <a:srgbClr val="FFC5C5"/>
          </a:solidFill>
        </p:spPr>
        <p:txBody>
          <a:bodyPr vert="horz" lIns="91440" tIns="45720" rIns="91440" bIns="45720" rtlCol="0">
            <a:normAutofit/>
          </a:bodyPr>
          <a:lstStyle>
            <a:lvl1pPr marL="285750" indent="-285750">
              <a:buClr>
                <a:srgbClr val="EB0F2D"/>
              </a:buClr>
              <a:buSzPct val="150000"/>
              <a:buFont typeface="Wingdings" panose="05000000000000000000" pitchFamily="2" charset="2"/>
              <a:buChar char="§"/>
              <a:defRPr/>
            </a:lvl1pPr>
            <a:lvl2pPr marL="742950" indent="-285750">
              <a:buClr>
                <a:srgbClr val="A79C86"/>
              </a:buClr>
              <a:buSzPct val="150000"/>
              <a:buFont typeface="Wingdings" panose="05000000000000000000" pitchFamily="2" charset="2"/>
              <a:buChar char="§"/>
              <a:defRPr/>
            </a:lvl2pPr>
            <a:lvl3pPr marL="1200150" indent="-285750">
              <a:buClr>
                <a:srgbClr val="ABABAB"/>
              </a:buClr>
              <a:buSzPct val="150000"/>
              <a:buFont typeface="Wingdings" panose="05000000000000000000" pitchFamily="2" charset="2"/>
              <a:buChar char="§"/>
              <a:defRPr/>
            </a:lvl3pPr>
          </a:lstStyle>
          <a:p>
            <a:pPr marL="285750" indent="-285750">
              <a:buClr>
                <a:srgbClr val="EB0F2D"/>
              </a:buClr>
              <a:buSzPct val="150000"/>
              <a:buFont typeface="Wingdings" panose="05000000000000000000" pitchFamily="2" charset="2"/>
              <a:buChar char="§"/>
            </a:pPr>
            <a:r>
              <a:rPr lang="fr-FR" dirty="0" smtClean="0">
                <a:latin typeface="Arial Narrow" panose="020B0606020202030204" pitchFamily="34" charset="0"/>
              </a:rPr>
              <a:t>Contenu</a:t>
            </a:r>
          </a:p>
          <a:p>
            <a:pPr marL="742950" lvl="1" indent="-285750">
              <a:buClr>
                <a:srgbClr val="A79C86"/>
              </a:buClr>
              <a:buSzPct val="150000"/>
              <a:buFont typeface="Wingdings" panose="05000000000000000000" pitchFamily="2" charset="2"/>
              <a:buChar char="§"/>
            </a:pPr>
            <a:r>
              <a:rPr lang="fr-FR" sz="1600" dirty="0" smtClean="0">
                <a:latin typeface="Arial Narrow" panose="020B0606020202030204" pitchFamily="34" charset="0"/>
              </a:rPr>
              <a:t>Contenu</a:t>
            </a:r>
          </a:p>
          <a:p>
            <a:pPr marL="1200150" lvl="2" indent="-285750">
              <a:buClr>
                <a:srgbClr val="ABABAB"/>
              </a:buClr>
              <a:buSzPct val="150000"/>
              <a:buFont typeface="Wingdings" panose="05000000000000000000" pitchFamily="2" charset="2"/>
              <a:buChar char="§"/>
            </a:pPr>
            <a:r>
              <a:rPr lang="fr-FR" sz="1400" dirty="0" smtClean="0">
                <a:latin typeface="Arial Narrow" panose="020B0606020202030204" pitchFamily="34" charset="0"/>
              </a:rPr>
              <a:t>Contenu</a:t>
            </a:r>
            <a:endParaRPr lang="fr-FR" sz="1400" dirty="0">
              <a:latin typeface="Arial Narrow" panose="020B0606020202030204" pitchFamily="34" charset="0"/>
            </a:endParaRPr>
          </a:p>
        </p:txBody>
      </p:sp>
    </p:spTree>
    <p:extLst>
      <p:ext uri="{BB962C8B-B14F-4D97-AF65-F5344CB8AC3E}">
        <p14:creationId xmlns:p14="http://schemas.microsoft.com/office/powerpoint/2010/main" val="3195806693"/>
      </p:ext>
    </p:extLst>
  </p:cSld>
  <p:clrMapOvr>
    <a:masterClrMapping/>
  </p:clrMapOvr>
  <p:timing>
    <p:tnLst>
      <p:par>
        <p:cTn id="1" dur="indefinite" restart="never" nodeType="tmRoot"/>
      </p:par>
    </p:tnLst>
  </p:timing>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13_Diapositive de titre">
    <p:spTree>
      <p:nvGrpSpPr>
        <p:cNvPr id="1" name=""/>
        <p:cNvGrpSpPr/>
        <p:nvPr/>
      </p:nvGrpSpPr>
      <p:grpSpPr>
        <a:xfrm>
          <a:off x="0" y="0"/>
          <a:ext cx="0" cy="0"/>
          <a:chOff x="0" y="0"/>
          <a:chExt cx="0" cy="0"/>
        </a:xfrm>
      </p:grpSpPr>
      <p:grpSp>
        <p:nvGrpSpPr>
          <p:cNvPr id="13" name="Groupe 12"/>
          <p:cNvGrpSpPr/>
          <p:nvPr userDrawn="1"/>
        </p:nvGrpSpPr>
        <p:grpSpPr>
          <a:xfrm>
            <a:off x="231382" y="357376"/>
            <a:ext cx="8595012" cy="709424"/>
            <a:chOff x="231382" y="357376"/>
            <a:chExt cx="8595012" cy="709424"/>
          </a:xfrm>
        </p:grpSpPr>
        <p:sp>
          <p:nvSpPr>
            <p:cNvPr id="14" name="Rectangle 13"/>
            <p:cNvSpPr/>
            <p:nvPr userDrawn="1"/>
          </p:nvSpPr>
          <p:spPr bwMode="auto">
            <a:xfrm>
              <a:off x="298594" y="363557"/>
              <a:ext cx="8527800" cy="703243"/>
            </a:xfrm>
            <a:prstGeom prst="rect">
              <a:avLst/>
            </a:prstGeom>
            <a:solidFill>
              <a:srgbClr val="A79C86"/>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fr-FR">
                <a:solidFill>
                  <a:srgbClr val="FF0000"/>
                </a:solidFill>
              </a:endParaRPr>
            </a:p>
          </p:txBody>
        </p:sp>
        <p:sp>
          <p:nvSpPr>
            <p:cNvPr id="16" name="Rectangle 15"/>
            <p:cNvSpPr/>
            <p:nvPr userDrawn="1"/>
          </p:nvSpPr>
          <p:spPr bwMode="auto">
            <a:xfrm>
              <a:off x="231382" y="357376"/>
              <a:ext cx="535606" cy="465584"/>
            </a:xfrm>
            <a:prstGeom prst="rect">
              <a:avLst/>
            </a:prstGeom>
            <a:solidFill>
              <a:schemeClr val="bg1"/>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fr-FR" sz="1800" b="0" i="0" u="none" strike="noStrike" cap="none" normalizeH="0" baseline="0" smtClean="0">
                <a:ln>
                  <a:noFill/>
                </a:ln>
                <a:solidFill>
                  <a:schemeClr val="tx1"/>
                </a:solidFill>
                <a:effectLst/>
                <a:latin typeface="Arial" charset="0"/>
              </a:endParaRPr>
            </a:p>
          </p:txBody>
        </p:sp>
        <p:sp>
          <p:nvSpPr>
            <p:cNvPr id="19" name="Rectangle 18"/>
            <p:cNvSpPr/>
            <p:nvPr userDrawn="1"/>
          </p:nvSpPr>
          <p:spPr bwMode="auto">
            <a:xfrm>
              <a:off x="336270" y="397985"/>
              <a:ext cx="311151" cy="317193"/>
            </a:xfrm>
            <a:prstGeom prst="rect">
              <a:avLst/>
            </a:prstGeom>
            <a:solidFill>
              <a:schemeClr val="bg1">
                <a:lumMod val="75000"/>
              </a:schemeClr>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fr-FR"/>
            </a:p>
          </p:txBody>
        </p:sp>
      </p:grpSp>
      <p:sp>
        <p:nvSpPr>
          <p:cNvPr id="20" name="Rectangle 19"/>
          <p:cNvSpPr/>
          <p:nvPr userDrawn="1"/>
        </p:nvSpPr>
        <p:spPr bwMode="auto">
          <a:xfrm>
            <a:off x="298594" y="6372222"/>
            <a:ext cx="274809" cy="264474"/>
          </a:xfrm>
          <a:prstGeom prst="rect">
            <a:avLst/>
          </a:prstGeom>
          <a:solidFill>
            <a:srgbClr val="A79C86"/>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50000"/>
              </a:lnSpc>
              <a:spcBef>
                <a:spcPct val="0"/>
              </a:spcBef>
              <a:spcAft>
                <a:spcPct val="0"/>
              </a:spcAft>
              <a:buClrTx/>
              <a:buSzTx/>
              <a:buFontTx/>
              <a:buNone/>
              <a:tabLst/>
            </a:pPr>
            <a:endParaRPr kumimoji="0" lang="fr-FR" sz="700" b="0" i="0" u="none" strike="noStrike" cap="none" normalizeH="0" baseline="0" dirty="0" smtClean="0">
              <a:ln>
                <a:noFill/>
              </a:ln>
              <a:solidFill>
                <a:schemeClr val="bg1"/>
              </a:solidFill>
              <a:effectLst/>
              <a:latin typeface="Arial Narrow" panose="020B0606020202030204" pitchFamily="34" charset="0"/>
            </a:endParaRPr>
          </a:p>
        </p:txBody>
      </p:sp>
      <p:sp>
        <p:nvSpPr>
          <p:cNvPr id="24" name="Espace réservé du texte 22"/>
          <p:cNvSpPr>
            <a:spLocks noGrp="1"/>
          </p:cNvSpPr>
          <p:nvPr>
            <p:ph type="body" sz="quarter" idx="18" hasCustomPrompt="1"/>
          </p:nvPr>
        </p:nvSpPr>
        <p:spPr>
          <a:xfrm>
            <a:off x="766988" y="357376"/>
            <a:ext cx="8059406" cy="709424"/>
          </a:xfrm>
          <a:prstGeom prst="rect">
            <a:avLst/>
          </a:prstGeom>
        </p:spPr>
        <p:txBody>
          <a:bodyPr anchor="ctr"/>
          <a:lstStyle>
            <a:lvl1pPr marL="0" indent="0" algn="ctr">
              <a:buNone/>
              <a:defRPr sz="2800" b="1" cap="all" baseline="0">
                <a:solidFill>
                  <a:schemeClr val="bg1"/>
                </a:solidFill>
              </a:defRPr>
            </a:lvl1pPr>
          </a:lstStyle>
          <a:p>
            <a:pPr lvl="0"/>
            <a:r>
              <a:rPr lang="fr-FR" dirty="0" smtClean="0"/>
              <a:t>TITRE DE LA partie</a:t>
            </a:r>
            <a:endParaRPr lang="fr-FR" dirty="0"/>
          </a:p>
        </p:txBody>
      </p:sp>
      <p:sp>
        <p:nvSpPr>
          <p:cNvPr id="7" name="Text Placeholder 2"/>
          <p:cNvSpPr>
            <a:spLocks noGrp="1"/>
          </p:cNvSpPr>
          <p:nvPr>
            <p:ph idx="1" hasCustomPrompt="1"/>
          </p:nvPr>
        </p:nvSpPr>
        <p:spPr>
          <a:xfrm>
            <a:off x="298594" y="1336341"/>
            <a:ext cx="8527801" cy="4351338"/>
          </a:xfrm>
          <a:prstGeom prst="rect">
            <a:avLst/>
          </a:prstGeom>
        </p:spPr>
        <p:txBody>
          <a:bodyPr vert="horz" lIns="91440" tIns="45720" rIns="91440" bIns="45720" rtlCol="0">
            <a:normAutofit/>
          </a:bodyPr>
          <a:lstStyle>
            <a:lvl1pPr marL="285750" indent="-285750">
              <a:buClr>
                <a:schemeClr val="accent5">
                  <a:lumMod val="75000"/>
                </a:schemeClr>
              </a:buClr>
              <a:buSzPct val="150000"/>
              <a:buFont typeface="Wingdings" panose="05000000000000000000" pitchFamily="2" charset="2"/>
              <a:buChar char="§"/>
              <a:defRPr/>
            </a:lvl1pPr>
            <a:lvl2pPr marL="742950" indent="-285750">
              <a:buClr>
                <a:srgbClr val="A79C86"/>
              </a:buClr>
              <a:buSzPct val="150000"/>
              <a:buFont typeface="Wingdings" panose="05000000000000000000" pitchFamily="2" charset="2"/>
              <a:buChar char="§"/>
              <a:defRPr/>
            </a:lvl2pPr>
            <a:lvl3pPr marL="1200150" indent="-285750">
              <a:buClr>
                <a:srgbClr val="ABABAB"/>
              </a:buClr>
              <a:buSzPct val="150000"/>
              <a:buFont typeface="Wingdings" panose="05000000000000000000" pitchFamily="2" charset="2"/>
              <a:buChar char="§"/>
              <a:defRPr/>
            </a:lvl3pPr>
          </a:lstStyle>
          <a:p>
            <a:pPr marL="285750" indent="-285750">
              <a:buClr>
                <a:srgbClr val="EB0F2D"/>
              </a:buClr>
              <a:buSzPct val="150000"/>
              <a:buFont typeface="Wingdings" panose="05000000000000000000" pitchFamily="2" charset="2"/>
              <a:buChar char="§"/>
            </a:pPr>
            <a:r>
              <a:rPr lang="fr-FR" dirty="0" smtClean="0">
                <a:latin typeface="Arial Narrow" panose="020B0606020202030204" pitchFamily="34" charset="0"/>
              </a:rPr>
              <a:t>Contenu</a:t>
            </a:r>
          </a:p>
          <a:p>
            <a:pPr marL="742950" lvl="1" indent="-285750">
              <a:buClr>
                <a:srgbClr val="A79C86"/>
              </a:buClr>
              <a:buSzPct val="150000"/>
              <a:buFont typeface="Wingdings" panose="05000000000000000000" pitchFamily="2" charset="2"/>
              <a:buChar char="§"/>
            </a:pPr>
            <a:r>
              <a:rPr lang="fr-FR" sz="1600" dirty="0" smtClean="0">
                <a:latin typeface="Arial Narrow" panose="020B0606020202030204" pitchFamily="34" charset="0"/>
              </a:rPr>
              <a:t>Contenu</a:t>
            </a:r>
          </a:p>
          <a:p>
            <a:pPr marL="1200150" lvl="2" indent="-285750">
              <a:buClr>
                <a:srgbClr val="ABABAB"/>
              </a:buClr>
              <a:buSzPct val="150000"/>
              <a:buFont typeface="Wingdings" panose="05000000000000000000" pitchFamily="2" charset="2"/>
              <a:buChar char="§"/>
            </a:pPr>
            <a:r>
              <a:rPr lang="fr-FR" sz="1400" dirty="0" smtClean="0">
                <a:latin typeface="Arial Narrow" panose="020B0606020202030204" pitchFamily="34" charset="0"/>
              </a:rPr>
              <a:t>Contenu</a:t>
            </a:r>
            <a:endParaRPr lang="fr-FR" sz="1400" dirty="0">
              <a:latin typeface="Arial Narrow" panose="020B0606020202030204" pitchFamily="34" charset="0"/>
            </a:endParaRPr>
          </a:p>
        </p:txBody>
      </p:sp>
      <p:pic>
        <p:nvPicPr>
          <p:cNvPr id="26" name="Picture 3"/>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644714" y="6417082"/>
            <a:ext cx="1393405" cy="18448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7" name="Espace réservé du numéro de diapositive 1"/>
          <p:cNvSpPr txBox="1">
            <a:spLocks/>
          </p:cNvSpPr>
          <p:nvPr userDrawn="1"/>
        </p:nvSpPr>
        <p:spPr>
          <a:xfrm>
            <a:off x="107156" y="6365077"/>
            <a:ext cx="659832" cy="264473"/>
          </a:xfrm>
          <a:prstGeom prst="rect">
            <a:avLst/>
          </a:prstGeom>
        </p:spPr>
        <p:txBody>
          <a:bodyPr vert="horz" lIns="91440" tIns="45720" rIns="91440" bIns="45720" rtlCol="0" anchor="ctr"/>
          <a:lstStyle>
            <a:defPPr>
              <a:defRPr lang="fr-FR"/>
            </a:defPPr>
            <a:lvl1pPr marL="0" algn="ctr" defTabSz="914400" rtl="0" eaLnBrk="1" latinLnBrk="0" hangingPunct="1">
              <a:defRPr sz="700" kern="1200">
                <a:solidFill>
                  <a:schemeClr val="bg1"/>
                </a:solidFill>
                <a:latin typeface="Arial Narrow" panose="020B060602020203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673CE273-56D8-4DF5-AF26-13F824466A73}" type="slidenum">
              <a:rPr lang="fr-FR" smtClean="0"/>
              <a:pPr/>
              <a:t>‹N°›</a:t>
            </a:fld>
            <a:endParaRPr lang="fr-FR" dirty="0"/>
          </a:p>
        </p:txBody>
      </p:sp>
    </p:spTree>
    <p:extLst>
      <p:ext uri="{BB962C8B-B14F-4D97-AF65-F5344CB8AC3E}">
        <p14:creationId xmlns:p14="http://schemas.microsoft.com/office/powerpoint/2010/main" val="1384534154"/>
      </p:ext>
    </p:extLst>
  </p:cSld>
  <p:clrMapOvr>
    <a:masterClrMapping/>
  </p:clrMapOvr>
  <p:timing>
    <p:tnLst>
      <p:par>
        <p:cTn id="1" dur="indefinite" restart="never" nodeType="tmRoot"/>
      </p:par>
    </p:tnLst>
  </p:timing>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14_Diapositive de titre">
    <p:spTree>
      <p:nvGrpSpPr>
        <p:cNvPr id="1" name=""/>
        <p:cNvGrpSpPr/>
        <p:nvPr/>
      </p:nvGrpSpPr>
      <p:grpSpPr>
        <a:xfrm>
          <a:off x="0" y="0"/>
          <a:ext cx="0" cy="0"/>
          <a:chOff x="0" y="0"/>
          <a:chExt cx="0" cy="0"/>
        </a:xfrm>
      </p:grpSpPr>
      <p:grpSp>
        <p:nvGrpSpPr>
          <p:cNvPr id="30" name="Groupe 29"/>
          <p:cNvGrpSpPr/>
          <p:nvPr userDrawn="1"/>
        </p:nvGrpSpPr>
        <p:grpSpPr>
          <a:xfrm>
            <a:off x="231382" y="357376"/>
            <a:ext cx="8595012" cy="709424"/>
            <a:chOff x="231382" y="357376"/>
            <a:chExt cx="8595012" cy="709424"/>
          </a:xfrm>
        </p:grpSpPr>
        <p:sp>
          <p:nvSpPr>
            <p:cNvPr id="31" name="Rectangle 30"/>
            <p:cNvSpPr/>
            <p:nvPr userDrawn="1"/>
          </p:nvSpPr>
          <p:spPr bwMode="auto">
            <a:xfrm>
              <a:off x="298594" y="363557"/>
              <a:ext cx="8527800" cy="703243"/>
            </a:xfrm>
            <a:prstGeom prst="rect">
              <a:avLst/>
            </a:prstGeom>
            <a:solidFill>
              <a:srgbClr val="A79C86"/>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fr-FR">
                <a:solidFill>
                  <a:srgbClr val="FF0000"/>
                </a:solidFill>
              </a:endParaRPr>
            </a:p>
          </p:txBody>
        </p:sp>
        <p:sp>
          <p:nvSpPr>
            <p:cNvPr id="32" name="Rectangle 31"/>
            <p:cNvSpPr/>
            <p:nvPr userDrawn="1"/>
          </p:nvSpPr>
          <p:spPr bwMode="auto">
            <a:xfrm>
              <a:off x="231382" y="357376"/>
              <a:ext cx="535606" cy="465584"/>
            </a:xfrm>
            <a:prstGeom prst="rect">
              <a:avLst/>
            </a:prstGeom>
            <a:solidFill>
              <a:schemeClr val="bg1"/>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fr-FR" sz="1800" b="0" i="0" u="none" strike="noStrike" cap="none" normalizeH="0" baseline="0" smtClean="0">
                <a:ln>
                  <a:noFill/>
                </a:ln>
                <a:solidFill>
                  <a:schemeClr val="tx1"/>
                </a:solidFill>
                <a:effectLst/>
                <a:latin typeface="Arial" charset="0"/>
              </a:endParaRPr>
            </a:p>
          </p:txBody>
        </p:sp>
        <p:sp>
          <p:nvSpPr>
            <p:cNvPr id="33" name="Rectangle 32"/>
            <p:cNvSpPr/>
            <p:nvPr userDrawn="1"/>
          </p:nvSpPr>
          <p:spPr bwMode="auto">
            <a:xfrm>
              <a:off x="336270" y="397985"/>
              <a:ext cx="311151" cy="317193"/>
            </a:xfrm>
            <a:prstGeom prst="rect">
              <a:avLst/>
            </a:prstGeom>
            <a:solidFill>
              <a:schemeClr val="bg1">
                <a:lumMod val="75000"/>
              </a:schemeClr>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fr-FR"/>
            </a:p>
          </p:txBody>
        </p:sp>
      </p:grpSp>
      <p:sp>
        <p:nvSpPr>
          <p:cNvPr id="34" name="Rectangle 33"/>
          <p:cNvSpPr/>
          <p:nvPr userDrawn="1"/>
        </p:nvSpPr>
        <p:spPr bwMode="auto">
          <a:xfrm>
            <a:off x="298594" y="6372222"/>
            <a:ext cx="274809" cy="264474"/>
          </a:xfrm>
          <a:prstGeom prst="rect">
            <a:avLst/>
          </a:prstGeom>
          <a:solidFill>
            <a:srgbClr val="A79C86"/>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50000"/>
              </a:lnSpc>
              <a:spcBef>
                <a:spcPct val="0"/>
              </a:spcBef>
              <a:spcAft>
                <a:spcPct val="0"/>
              </a:spcAft>
              <a:buClrTx/>
              <a:buSzTx/>
              <a:buFontTx/>
              <a:buNone/>
              <a:tabLst/>
            </a:pPr>
            <a:endParaRPr kumimoji="0" lang="fr-FR" sz="700" b="0" i="0" u="none" strike="noStrike" cap="none" normalizeH="0" baseline="0" dirty="0" smtClean="0">
              <a:ln>
                <a:noFill/>
              </a:ln>
              <a:solidFill>
                <a:schemeClr val="bg1"/>
              </a:solidFill>
              <a:effectLst/>
              <a:latin typeface="Arial Narrow" panose="020B0606020202030204" pitchFamily="34" charset="0"/>
            </a:endParaRPr>
          </a:p>
        </p:txBody>
      </p:sp>
      <p:pic>
        <p:nvPicPr>
          <p:cNvPr id="36" name="Picture 3"/>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644714" y="6417082"/>
            <a:ext cx="1393405" cy="18448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5" name="Espace réservé du texte 22"/>
          <p:cNvSpPr>
            <a:spLocks noGrp="1"/>
          </p:cNvSpPr>
          <p:nvPr>
            <p:ph type="body" sz="quarter" idx="16" hasCustomPrompt="1"/>
          </p:nvPr>
        </p:nvSpPr>
        <p:spPr>
          <a:xfrm>
            <a:off x="766988" y="357374"/>
            <a:ext cx="8059406" cy="709426"/>
          </a:xfrm>
          <a:prstGeom prst="rect">
            <a:avLst/>
          </a:prstGeom>
        </p:spPr>
        <p:txBody>
          <a:bodyPr anchor="ctr"/>
          <a:lstStyle>
            <a:lvl1pPr marL="0" indent="0" algn="ctr">
              <a:buNone/>
              <a:defRPr sz="2800" b="1" cap="all" baseline="0">
                <a:solidFill>
                  <a:schemeClr val="bg1"/>
                </a:solidFill>
              </a:defRPr>
            </a:lvl1pPr>
          </a:lstStyle>
          <a:p>
            <a:pPr lvl="0"/>
            <a:r>
              <a:rPr lang="fr-FR" dirty="0" smtClean="0"/>
              <a:t>TITRE DE LA partie</a:t>
            </a:r>
            <a:endParaRPr lang="fr-FR" dirty="0"/>
          </a:p>
        </p:txBody>
      </p:sp>
      <p:graphicFrame>
        <p:nvGraphicFramePr>
          <p:cNvPr id="16" name="Graphique 15"/>
          <p:cNvGraphicFramePr/>
          <p:nvPr userDrawn="1">
            <p:extLst>
              <p:ext uri="{D42A27DB-BD31-4B8C-83A1-F6EECF244321}">
                <p14:modId xmlns:p14="http://schemas.microsoft.com/office/powerpoint/2010/main" val="4229589694"/>
              </p:ext>
            </p:extLst>
          </p:nvPr>
        </p:nvGraphicFramePr>
        <p:xfrm>
          <a:off x="5064365" y="2079922"/>
          <a:ext cx="3056952" cy="1678578"/>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9" name="Graphique 18"/>
          <p:cNvGraphicFramePr/>
          <p:nvPr userDrawn="1">
            <p:extLst>
              <p:ext uri="{D42A27DB-BD31-4B8C-83A1-F6EECF244321}">
                <p14:modId xmlns:p14="http://schemas.microsoft.com/office/powerpoint/2010/main" val="3846913281"/>
              </p:ext>
            </p:extLst>
          </p:nvPr>
        </p:nvGraphicFramePr>
        <p:xfrm>
          <a:off x="506775" y="2093204"/>
          <a:ext cx="3512649" cy="1709745"/>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20" name="Graphique 19"/>
          <p:cNvGraphicFramePr/>
          <p:nvPr userDrawn="1">
            <p:extLst>
              <p:ext uri="{D42A27DB-BD31-4B8C-83A1-F6EECF244321}">
                <p14:modId xmlns:p14="http://schemas.microsoft.com/office/powerpoint/2010/main" val="1165492152"/>
              </p:ext>
            </p:extLst>
          </p:nvPr>
        </p:nvGraphicFramePr>
        <p:xfrm>
          <a:off x="5117613" y="4138251"/>
          <a:ext cx="3056952" cy="1678578"/>
        </p:xfrm>
        <a:graphic>
          <a:graphicData uri="http://schemas.openxmlformats.org/drawingml/2006/chart">
            <c:chart xmlns:c="http://schemas.openxmlformats.org/drawingml/2006/chart" xmlns:r="http://schemas.openxmlformats.org/officeDocument/2006/relationships" r:id="rId5"/>
          </a:graphicData>
        </a:graphic>
      </p:graphicFrame>
      <p:graphicFrame>
        <p:nvGraphicFramePr>
          <p:cNvPr id="22" name="Graphique 21"/>
          <p:cNvGraphicFramePr/>
          <p:nvPr userDrawn="1">
            <p:extLst>
              <p:ext uri="{D42A27DB-BD31-4B8C-83A1-F6EECF244321}">
                <p14:modId xmlns:p14="http://schemas.microsoft.com/office/powerpoint/2010/main" val="3173625977"/>
              </p:ext>
            </p:extLst>
          </p:nvPr>
        </p:nvGraphicFramePr>
        <p:xfrm>
          <a:off x="560023" y="4151533"/>
          <a:ext cx="3512649" cy="1709745"/>
        </p:xfrm>
        <a:graphic>
          <a:graphicData uri="http://schemas.openxmlformats.org/drawingml/2006/chart">
            <c:chart xmlns:c="http://schemas.openxmlformats.org/drawingml/2006/chart" xmlns:r="http://schemas.openxmlformats.org/officeDocument/2006/relationships" r:id="rId6"/>
          </a:graphicData>
        </a:graphic>
      </p:graphicFrame>
      <p:sp>
        <p:nvSpPr>
          <p:cNvPr id="23" name="ZoneTexte 22"/>
          <p:cNvSpPr txBox="1"/>
          <p:nvPr userDrawn="1"/>
        </p:nvSpPr>
        <p:spPr>
          <a:xfrm>
            <a:off x="330096" y="1612162"/>
            <a:ext cx="8496300" cy="369332"/>
          </a:xfrm>
          <a:prstGeom prst="rect">
            <a:avLst/>
          </a:prstGeom>
          <a:noFill/>
        </p:spPr>
        <p:txBody>
          <a:bodyPr wrap="square" rtlCol="0">
            <a:spAutoFit/>
          </a:bodyPr>
          <a:lstStyle/>
          <a:p>
            <a:pPr algn="ctr"/>
            <a:r>
              <a:rPr lang="fr-FR" dirty="0" smtClean="0">
                <a:solidFill>
                  <a:schemeClr val="bg1">
                    <a:lumMod val="65000"/>
                  </a:schemeClr>
                </a:solidFill>
                <a:latin typeface="Arial Narrow" panose="020B0606020202030204" pitchFamily="34" charset="0"/>
              </a:rPr>
              <a:t>Des graphiques aux couleurs unies et dégradées</a:t>
            </a:r>
            <a:endParaRPr lang="fr-FR" dirty="0">
              <a:solidFill>
                <a:schemeClr val="bg1">
                  <a:lumMod val="65000"/>
                </a:schemeClr>
              </a:solidFill>
              <a:latin typeface="Arial Narrow" panose="020B0606020202030204" pitchFamily="34" charset="0"/>
            </a:endParaRPr>
          </a:p>
        </p:txBody>
      </p:sp>
      <p:sp>
        <p:nvSpPr>
          <p:cNvPr id="37" name="Espace réservé du numéro de diapositive 1"/>
          <p:cNvSpPr txBox="1">
            <a:spLocks/>
          </p:cNvSpPr>
          <p:nvPr userDrawn="1"/>
        </p:nvSpPr>
        <p:spPr>
          <a:xfrm>
            <a:off x="107156" y="6365077"/>
            <a:ext cx="659832" cy="264473"/>
          </a:xfrm>
          <a:prstGeom prst="rect">
            <a:avLst/>
          </a:prstGeom>
        </p:spPr>
        <p:txBody>
          <a:bodyPr vert="horz" lIns="91440" tIns="45720" rIns="91440" bIns="45720" rtlCol="0" anchor="ctr"/>
          <a:lstStyle>
            <a:defPPr>
              <a:defRPr lang="fr-FR"/>
            </a:defPPr>
            <a:lvl1pPr marL="0" algn="ctr" defTabSz="914400" rtl="0" eaLnBrk="1" latinLnBrk="0" hangingPunct="1">
              <a:defRPr sz="700" kern="1200">
                <a:solidFill>
                  <a:schemeClr val="bg1"/>
                </a:solidFill>
                <a:latin typeface="Arial Narrow" panose="020B060602020203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673CE273-56D8-4DF5-AF26-13F824466A73}" type="slidenum">
              <a:rPr lang="fr-FR" smtClean="0"/>
              <a:pPr/>
              <a:t>‹N°›</a:t>
            </a:fld>
            <a:endParaRPr lang="fr-FR" dirty="0"/>
          </a:p>
        </p:txBody>
      </p:sp>
    </p:spTree>
    <p:extLst>
      <p:ext uri="{BB962C8B-B14F-4D97-AF65-F5344CB8AC3E}">
        <p14:creationId xmlns:p14="http://schemas.microsoft.com/office/powerpoint/2010/main" val="579826040"/>
      </p:ext>
    </p:extLst>
  </p:cSld>
  <p:clrMapOvr>
    <a:masterClrMapping/>
  </p:clrMapOvr>
  <p:timing>
    <p:tnLst>
      <p:par>
        <p:cTn id="1" dur="indefinite" restart="never" nodeType="tmRoot"/>
      </p:par>
    </p:tnLst>
  </p:timing>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19_Diapositive de titre">
    <p:spTree>
      <p:nvGrpSpPr>
        <p:cNvPr id="1" name=""/>
        <p:cNvGrpSpPr/>
        <p:nvPr/>
      </p:nvGrpSpPr>
      <p:grpSpPr>
        <a:xfrm>
          <a:off x="0" y="0"/>
          <a:ext cx="0" cy="0"/>
          <a:chOff x="0" y="0"/>
          <a:chExt cx="0" cy="0"/>
        </a:xfrm>
      </p:grpSpPr>
      <p:grpSp>
        <p:nvGrpSpPr>
          <p:cNvPr id="16" name="Groupe 15"/>
          <p:cNvGrpSpPr/>
          <p:nvPr userDrawn="1"/>
        </p:nvGrpSpPr>
        <p:grpSpPr>
          <a:xfrm>
            <a:off x="231382" y="357376"/>
            <a:ext cx="8595012" cy="709424"/>
            <a:chOff x="231382" y="357376"/>
            <a:chExt cx="8595012" cy="709424"/>
          </a:xfrm>
        </p:grpSpPr>
        <p:sp>
          <p:nvSpPr>
            <p:cNvPr id="19" name="Rectangle 18"/>
            <p:cNvSpPr/>
            <p:nvPr userDrawn="1"/>
          </p:nvSpPr>
          <p:spPr bwMode="auto">
            <a:xfrm>
              <a:off x="298594" y="363557"/>
              <a:ext cx="8527800" cy="703243"/>
            </a:xfrm>
            <a:prstGeom prst="rect">
              <a:avLst/>
            </a:prstGeom>
            <a:solidFill>
              <a:srgbClr val="A79C86"/>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fr-FR">
                <a:solidFill>
                  <a:srgbClr val="FF0000"/>
                </a:solidFill>
              </a:endParaRPr>
            </a:p>
          </p:txBody>
        </p:sp>
        <p:sp>
          <p:nvSpPr>
            <p:cNvPr id="20" name="Rectangle 19"/>
            <p:cNvSpPr/>
            <p:nvPr userDrawn="1"/>
          </p:nvSpPr>
          <p:spPr bwMode="auto">
            <a:xfrm>
              <a:off x="231382" y="357376"/>
              <a:ext cx="535606" cy="465584"/>
            </a:xfrm>
            <a:prstGeom prst="rect">
              <a:avLst/>
            </a:prstGeom>
            <a:solidFill>
              <a:schemeClr val="bg1"/>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fr-FR" sz="1800" b="0" i="0" u="none" strike="noStrike" cap="none" normalizeH="0" baseline="0" smtClean="0">
                <a:ln>
                  <a:noFill/>
                </a:ln>
                <a:solidFill>
                  <a:schemeClr val="tx1"/>
                </a:solidFill>
                <a:effectLst/>
                <a:latin typeface="Arial" charset="0"/>
              </a:endParaRPr>
            </a:p>
          </p:txBody>
        </p:sp>
        <p:sp>
          <p:nvSpPr>
            <p:cNvPr id="22" name="Rectangle 21"/>
            <p:cNvSpPr/>
            <p:nvPr userDrawn="1"/>
          </p:nvSpPr>
          <p:spPr bwMode="auto">
            <a:xfrm>
              <a:off x="336270" y="397985"/>
              <a:ext cx="311151" cy="317193"/>
            </a:xfrm>
            <a:prstGeom prst="rect">
              <a:avLst/>
            </a:prstGeom>
            <a:solidFill>
              <a:schemeClr val="bg1">
                <a:lumMod val="75000"/>
              </a:schemeClr>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fr-FR"/>
            </a:p>
          </p:txBody>
        </p:sp>
      </p:grpSp>
      <p:sp>
        <p:nvSpPr>
          <p:cNvPr id="23" name="Rectangle 22"/>
          <p:cNvSpPr/>
          <p:nvPr userDrawn="1"/>
        </p:nvSpPr>
        <p:spPr bwMode="auto">
          <a:xfrm>
            <a:off x="298594" y="6372222"/>
            <a:ext cx="274809" cy="264474"/>
          </a:xfrm>
          <a:prstGeom prst="rect">
            <a:avLst/>
          </a:prstGeom>
          <a:solidFill>
            <a:srgbClr val="A79C86"/>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50000"/>
              </a:lnSpc>
              <a:spcBef>
                <a:spcPct val="0"/>
              </a:spcBef>
              <a:spcAft>
                <a:spcPct val="0"/>
              </a:spcAft>
              <a:buClrTx/>
              <a:buSzTx/>
              <a:buFontTx/>
              <a:buNone/>
              <a:tabLst/>
            </a:pPr>
            <a:endParaRPr kumimoji="0" lang="fr-FR" sz="700" b="0" i="0" u="none" strike="noStrike" cap="none" normalizeH="0" baseline="0" dirty="0" smtClean="0">
              <a:ln>
                <a:noFill/>
              </a:ln>
              <a:solidFill>
                <a:schemeClr val="bg1"/>
              </a:solidFill>
              <a:effectLst/>
              <a:latin typeface="Arial Narrow" panose="020B0606020202030204" pitchFamily="34" charset="0"/>
            </a:endParaRPr>
          </a:p>
        </p:txBody>
      </p:sp>
      <p:pic>
        <p:nvPicPr>
          <p:cNvPr id="25" name="Picture 3"/>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644714" y="6417082"/>
            <a:ext cx="1393405" cy="18448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7" name="Text Placeholder 2"/>
          <p:cNvSpPr>
            <a:spLocks noGrp="1"/>
          </p:cNvSpPr>
          <p:nvPr>
            <p:ph idx="1" hasCustomPrompt="1"/>
          </p:nvPr>
        </p:nvSpPr>
        <p:spPr>
          <a:xfrm>
            <a:off x="298594" y="1336341"/>
            <a:ext cx="4162569" cy="4351338"/>
          </a:xfrm>
          <a:prstGeom prst="rect">
            <a:avLst/>
          </a:prstGeom>
        </p:spPr>
        <p:txBody>
          <a:bodyPr vert="horz" lIns="91440" tIns="45720" rIns="91440" bIns="45720" rtlCol="0">
            <a:normAutofit/>
          </a:bodyPr>
          <a:lstStyle>
            <a:lvl1pPr marL="285750" indent="-285750">
              <a:buClr>
                <a:srgbClr val="EB0F2D"/>
              </a:buClr>
              <a:buSzPct val="150000"/>
              <a:buFont typeface="Wingdings" panose="05000000000000000000" pitchFamily="2" charset="2"/>
              <a:buChar char="§"/>
              <a:defRPr/>
            </a:lvl1pPr>
            <a:lvl2pPr marL="742950" indent="-285750">
              <a:buClr>
                <a:srgbClr val="A79C86"/>
              </a:buClr>
              <a:buSzPct val="150000"/>
              <a:buFont typeface="Wingdings" panose="05000000000000000000" pitchFamily="2" charset="2"/>
              <a:buChar char="§"/>
              <a:defRPr/>
            </a:lvl2pPr>
            <a:lvl3pPr marL="1200150" indent="-285750">
              <a:buClr>
                <a:srgbClr val="ABABAB"/>
              </a:buClr>
              <a:buSzPct val="150000"/>
              <a:buFont typeface="Wingdings" panose="05000000000000000000" pitchFamily="2" charset="2"/>
              <a:buChar char="§"/>
              <a:defRPr/>
            </a:lvl3pPr>
          </a:lstStyle>
          <a:p>
            <a:pPr marL="285750" indent="-285750">
              <a:buClr>
                <a:srgbClr val="EB0F2D"/>
              </a:buClr>
              <a:buSzPct val="150000"/>
              <a:buFont typeface="Wingdings" panose="05000000000000000000" pitchFamily="2" charset="2"/>
              <a:buChar char="§"/>
            </a:pPr>
            <a:r>
              <a:rPr lang="fr-FR" dirty="0" smtClean="0">
                <a:latin typeface="Arial Narrow" panose="020B0606020202030204" pitchFamily="34" charset="0"/>
              </a:rPr>
              <a:t>Contenu</a:t>
            </a:r>
          </a:p>
          <a:p>
            <a:pPr marL="742950" lvl="1" indent="-285750">
              <a:buClr>
                <a:srgbClr val="A79C86"/>
              </a:buClr>
              <a:buSzPct val="150000"/>
              <a:buFont typeface="Wingdings" panose="05000000000000000000" pitchFamily="2" charset="2"/>
              <a:buChar char="§"/>
            </a:pPr>
            <a:r>
              <a:rPr lang="fr-FR" sz="1600" dirty="0" smtClean="0">
                <a:latin typeface="Arial Narrow" panose="020B0606020202030204" pitchFamily="34" charset="0"/>
              </a:rPr>
              <a:t>Contenu</a:t>
            </a:r>
          </a:p>
          <a:p>
            <a:pPr marL="1200150" lvl="2" indent="-285750">
              <a:buClr>
                <a:srgbClr val="ABABAB"/>
              </a:buClr>
              <a:buSzPct val="150000"/>
              <a:buFont typeface="Wingdings" panose="05000000000000000000" pitchFamily="2" charset="2"/>
              <a:buChar char="§"/>
            </a:pPr>
            <a:r>
              <a:rPr lang="fr-FR" sz="1400" dirty="0" smtClean="0">
                <a:latin typeface="Arial Narrow" panose="020B0606020202030204" pitchFamily="34" charset="0"/>
              </a:rPr>
              <a:t>Contenu</a:t>
            </a:r>
            <a:endParaRPr lang="fr-FR" sz="1400" dirty="0">
              <a:latin typeface="Arial Narrow" panose="020B0606020202030204" pitchFamily="34" charset="0"/>
            </a:endParaRPr>
          </a:p>
        </p:txBody>
      </p:sp>
      <p:sp>
        <p:nvSpPr>
          <p:cNvPr id="15" name="Espace réservé du texte 22"/>
          <p:cNvSpPr>
            <a:spLocks noGrp="1"/>
          </p:cNvSpPr>
          <p:nvPr>
            <p:ph type="body" sz="quarter" idx="16" hasCustomPrompt="1"/>
          </p:nvPr>
        </p:nvSpPr>
        <p:spPr>
          <a:xfrm>
            <a:off x="766988" y="357376"/>
            <a:ext cx="8059406" cy="709424"/>
          </a:xfrm>
          <a:prstGeom prst="rect">
            <a:avLst/>
          </a:prstGeom>
        </p:spPr>
        <p:txBody>
          <a:bodyPr anchor="ctr"/>
          <a:lstStyle>
            <a:lvl1pPr marL="0" indent="0" algn="ctr">
              <a:buNone/>
              <a:defRPr sz="2800" b="1" cap="all" baseline="0">
                <a:solidFill>
                  <a:schemeClr val="bg1"/>
                </a:solidFill>
              </a:defRPr>
            </a:lvl1pPr>
          </a:lstStyle>
          <a:p>
            <a:pPr lvl="0"/>
            <a:r>
              <a:rPr lang="fr-FR" dirty="0" smtClean="0"/>
              <a:t>TITRE DE LA partie</a:t>
            </a:r>
            <a:endParaRPr lang="fr-FR" dirty="0"/>
          </a:p>
        </p:txBody>
      </p:sp>
      <p:sp>
        <p:nvSpPr>
          <p:cNvPr id="12" name="Text Placeholder 2"/>
          <p:cNvSpPr>
            <a:spLocks noGrp="1"/>
          </p:cNvSpPr>
          <p:nvPr>
            <p:ph idx="18" hasCustomPrompt="1"/>
          </p:nvPr>
        </p:nvSpPr>
        <p:spPr>
          <a:xfrm>
            <a:off x="4798583" y="1336341"/>
            <a:ext cx="4027813" cy="4351338"/>
          </a:xfrm>
          <a:prstGeom prst="rect">
            <a:avLst/>
          </a:prstGeom>
        </p:spPr>
        <p:txBody>
          <a:bodyPr vert="horz" lIns="91440" tIns="45720" rIns="91440" bIns="45720" rtlCol="0">
            <a:normAutofit/>
          </a:bodyPr>
          <a:lstStyle>
            <a:lvl1pPr marL="285750" indent="-285750">
              <a:buClr>
                <a:srgbClr val="EB0F2D"/>
              </a:buClr>
              <a:buSzPct val="150000"/>
              <a:buFont typeface="Wingdings" panose="05000000000000000000" pitchFamily="2" charset="2"/>
              <a:buChar char="§"/>
              <a:defRPr/>
            </a:lvl1pPr>
            <a:lvl2pPr marL="742950" indent="-285750">
              <a:buClr>
                <a:srgbClr val="A79C86"/>
              </a:buClr>
              <a:buSzPct val="150000"/>
              <a:buFont typeface="Wingdings" panose="05000000000000000000" pitchFamily="2" charset="2"/>
              <a:buChar char="§"/>
              <a:defRPr/>
            </a:lvl2pPr>
            <a:lvl3pPr marL="1200150" indent="-285750">
              <a:buClr>
                <a:srgbClr val="ABABAB"/>
              </a:buClr>
              <a:buSzPct val="150000"/>
              <a:buFont typeface="Wingdings" panose="05000000000000000000" pitchFamily="2" charset="2"/>
              <a:buChar char="§"/>
              <a:defRPr/>
            </a:lvl3pPr>
          </a:lstStyle>
          <a:p>
            <a:pPr marL="285750" indent="-285750">
              <a:buClr>
                <a:srgbClr val="EB0F2D"/>
              </a:buClr>
              <a:buSzPct val="150000"/>
              <a:buFont typeface="Wingdings" panose="05000000000000000000" pitchFamily="2" charset="2"/>
              <a:buChar char="§"/>
            </a:pPr>
            <a:r>
              <a:rPr lang="fr-FR" dirty="0" smtClean="0">
                <a:latin typeface="Arial Narrow" panose="020B0606020202030204" pitchFamily="34" charset="0"/>
              </a:rPr>
              <a:t>Contenu</a:t>
            </a:r>
          </a:p>
          <a:p>
            <a:pPr marL="742950" lvl="1" indent="-285750">
              <a:buClr>
                <a:srgbClr val="A79C86"/>
              </a:buClr>
              <a:buSzPct val="150000"/>
              <a:buFont typeface="Wingdings" panose="05000000000000000000" pitchFamily="2" charset="2"/>
              <a:buChar char="§"/>
            </a:pPr>
            <a:r>
              <a:rPr lang="fr-FR" sz="1600" dirty="0" smtClean="0">
                <a:latin typeface="Arial Narrow" panose="020B0606020202030204" pitchFamily="34" charset="0"/>
              </a:rPr>
              <a:t>Contenu</a:t>
            </a:r>
          </a:p>
          <a:p>
            <a:pPr marL="1200150" lvl="2" indent="-285750">
              <a:buClr>
                <a:srgbClr val="ABABAB"/>
              </a:buClr>
              <a:buSzPct val="150000"/>
              <a:buFont typeface="Wingdings" panose="05000000000000000000" pitchFamily="2" charset="2"/>
              <a:buChar char="§"/>
            </a:pPr>
            <a:r>
              <a:rPr lang="fr-FR" sz="1400" dirty="0" smtClean="0">
                <a:latin typeface="Arial Narrow" panose="020B0606020202030204" pitchFamily="34" charset="0"/>
              </a:rPr>
              <a:t>Contenu</a:t>
            </a:r>
            <a:endParaRPr lang="fr-FR" sz="1400" dirty="0">
              <a:latin typeface="Arial Narrow" panose="020B0606020202030204" pitchFamily="34" charset="0"/>
            </a:endParaRPr>
          </a:p>
        </p:txBody>
      </p:sp>
      <p:sp>
        <p:nvSpPr>
          <p:cNvPr id="26" name="Espace réservé du numéro de diapositive 1"/>
          <p:cNvSpPr txBox="1">
            <a:spLocks/>
          </p:cNvSpPr>
          <p:nvPr userDrawn="1"/>
        </p:nvSpPr>
        <p:spPr>
          <a:xfrm>
            <a:off x="107156" y="6365077"/>
            <a:ext cx="659832" cy="264473"/>
          </a:xfrm>
          <a:prstGeom prst="rect">
            <a:avLst/>
          </a:prstGeom>
        </p:spPr>
        <p:txBody>
          <a:bodyPr vert="horz" lIns="91440" tIns="45720" rIns="91440" bIns="45720" rtlCol="0" anchor="ctr"/>
          <a:lstStyle>
            <a:defPPr>
              <a:defRPr lang="fr-FR"/>
            </a:defPPr>
            <a:lvl1pPr marL="0" algn="ctr" defTabSz="914400" rtl="0" eaLnBrk="1" latinLnBrk="0" hangingPunct="1">
              <a:defRPr sz="700" kern="1200">
                <a:solidFill>
                  <a:schemeClr val="bg1"/>
                </a:solidFill>
                <a:latin typeface="Arial Narrow" panose="020B060602020203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673CE273-56D8-4DF5-AF26-13F824466A73}" type="slidenum">
              <a:rPr lang="fr-FR" smtClean="0"/>
              <a:pPr/>
              <a:t>‹N°›</a:t>
            </a:fld>
            <a:endParaRPr lang="fr-FR" dirty="0"/>
          </a:p>
        </p:txBody>
      </p:sp>
    </p:spTree>
    <p:extLst>
      <p:ext uri="{BB962C8B-B14F-4D97-AF65-F5344CB8AC3E}">
        <p14:creationId xmlns:p14="http://schemas.microsoft.com/office/powerpoint/2010/main" val="633699862"/>
      </p:ext>
    </p:extLst>
  </p:cSld>
  <p:clrMapOvr>
    <a:masterClrMapping/>
  </p:clrMapOvr>
  <p:timing>
    <p:tnLst>
      <p:par>
        <p:cTn id="1" dur="indefinite" restart="never" nodeType="tmRoot"/>
      </p:par>
    </p:tnLst>
  </p:timing>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25_Diapositive de titre">
    <p:spTree>
      <p:nvGrpSpPr>
        <p:cNvPr id="1" name=""/>
        <p:cNvGrpSpPr/>
        <p:nvPr/>
      </p:nvGrpSpPr>
      <p:grpSpPr>
        <a:xfrm>
          <a:off x="0" y="0"/>
          <a:ext cx="0" cy="0"/>
          <a:chOff x="0" y="0"/>
          <a:chExt cx="0" cy="0"/>
        </a:xfrm>
      </p:grpSpPr>
      <p:grpSp>
        <p:nvGrpSpPr>
          <p:cNvPr id="16" name="Groupe 15"/>
          <p:cNvGrpSpPr/>
          <p:nvPr userDrawn="1"/>
        </p:nvGrpSpPr>
        <p:grpSpPr>
          <a:xfrm>
            <a:off x="231382" y="357376"/>
            <a:ext cx="8595012" cy="709424"/>
            <a:chOff x="231382" y="357376"/>
            <a:chExt cx="8595012" cy="709424"/>
          </a:xfrm>
        </p:grpSpPr>
        <p:sp>
          <p:nvSpPr>
            <p:cNvPr id="19" name="Rectangle 18"/>
            <p:cNvSpPr/>
            <p:nvPr userDrawn="1"/>
          </p:nvSpPr>
          <p:spPr bwMode="auto">
            <a:xfrm>
              <a:off x="298594" y="363557"/>
              <a:ext cx="8527800" cy="703243"/>
            </a:xfrm>
            <a:prstGeom prst="rect">
              <a:avLst/>
            </a:prstGeom>
            <a:solidFill>
              <a:srgbClr val="A79C86"/>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fr-FR">
                <a:solidFill>
                  <a:srgbClr val="FF0000"/>
                </a:solidFill>
              </a:endParaRPr>
            </a:p>
          </p:txBody>
        </p:sp>
        <p:sp>
          <p:nvSpPr>
            <p:cNvPr id="20" name="Rectangle 19"/>
            <p:cNvSpPr/>
            <p:nvPr userDrawn="1"/>
          </p:nvSpPr>
          <p:spPr bwMode="auto">
            <a:xfrm>
              <a:off x="231382" y="357376"/>
              <a:ext cx="535606" cy="465584"/>
            </a:xfrm>
            <a:prstGeom prst="rect">
              <a:avLst/>
            </a:prstGeom>
            <a:solidFill>
              <a:schemeClr val="bg1"/>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fr-FR" sz="1800" b="0" i="0" u="none" strike="noStrike" cap="none" normalizeH="0" baseline="0" smtClean="0">
                <a:ln>
                  <a:noFill/>
                </a:ln>
                <a:solidFill>
                  <a:schemeClr val="tx1"/>
                </a:solidFill>
                <a:effectLst/>
                <a:latin typeface="Arial" charset="0"/>
              </a:endParaRPr>
            </a:p>
          </p:txBody>
        </p:sp>
        <p:sp>
          <p:nvSpPr>
            <p:cNvPr id="22" name="Rectangle 21"/>
            <p:cNvSpPr/>
            <p:nvPr userDrawn="1"/>
          </p:nvSpPr>
          <p:spPr bwMode="auto">
            <a:xfrm>
              <a:off x="336270" y="397985"/>
              <a:ext cx="311151" cy="317193"/>
            </a:xfrm>
            <a:prstGeom prst="rect">
              <a:avLst/>
            </a:prstGeom>
            <a:solidFill>
              <a:schemeClr val="bg1">
                <a:lumMod val="75000"/>
              </a:schemeClr>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fr-FR"/>
            </a:p>
          </p:txBody>
        </p:sp>
      </p:grpSp>
      <p:sp>
        <p:nvSpPr>
          <p:cNvPr id="23" name="Rectangle 22"/>
          <p:cNvSpPr/>
          <p:nvPr userDrawn="1"/>
        </p:nvSpPr>
        <p:spPr bwMode="auto">
          <a:xfrm>
            <a:off x="298594" y="6372222"/>
            <a:ext cx="274809" cy="264474"/>
          </a:xfrm>
          <a:prstGeom prst="rect">
            <a:avLst/>
          </a:prstGeom>
          <a:solidFill>
            <a:srgbClr val="A79C86"/>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50000"/>
              </a:lnSpc>
              <a:spcBef>
                <a:spcPct val="0"/>
              </a:spcBef>
              <a:spcAft>
                <a:spcPct val="0"/>
              </a:spcAft>
              <a:buClrTx/>
              <a:buSzTx/>
              <a:buFontTx/>
              <a:buNone/>
              <a:tabLst/>
            </a:pPr>
            <a:endParaRPr kumimoji="0" lang="fr-FR" sz="700" b="0" i="0" u="none" strike="noStrike" cap="none" normalizeH="0" baseline="0" dirty="0" smtClean="0">
              <a:ln>
                <a:noFill/>
              </a:ln>
              <a:solidFill>
                <a:schemeClr val="bg1"/>
              </a:solidFill>
              <a:effectLst/>
              <a:latin typeface="Arial Narrow" panose="020B0606020202030204" pitchFamily="34" charset="0"/>
            </a:endParaRPr>
          </a:p>
        </p:txBody>
      </p:sp>
      <p:pic>
        <p:nvPicPr>
          <p:cNvPr id="25" name="Picture 3"/>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644714" y="6417082"/>
            <a:ext cx="1393405" cy="18448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7" name="Text Placeholder 2"/>
          <p:cNvSpPr>
            <a:spLocks noGrp="1"/>
          </p:cNvSpPr>
          <p:nvPr>
            <p:ph idx="1" hasCustomPrompt="1"/>
          </p:nvPr>
        </p:nvSpPr>
        <p:spPr>
          <a:xfrm>
            <a:off x="298594" y="1336341"/>
            <a:ext cx="4162569" cy="1820516"/>
          </a:xfrm>
          <a:prstGeom prst="rect">
            <a:avLst/>
          </a:prstGeom>
          <a:solidFill>
            <a:schemeClr val="bg1">
              <a:lumMod val="95000"/>
            </a:schemeClr>
          </a:solidFill>
        </p:spPr>
        <p:txBody>
          <a:bodyPr vert="horz" lIns="91440" tIns="45720" rIns="91440" bIns="45720" rtlCol="0">
            <a:normAutofit/>
          </a:bodyPr>
          <a:lstStyle>
            <a:lvl1pPr marL="285750" indent="-285750">
              <a:buClr>
                <a:schemeClr val="accent5">
                  <a:lumMod val="50000"/>
                </a:schemeClr>
              </a:buClr>
              <a:buSzPct val="150000"/>
              <a:buFont typeface="Wingdings" panose="05000000000000000000" pitchFamily="2" charset="2"/>
              <a:buChar char="§"/>
              <a:defRPr/>
            </a:lvl1pPr>
            <a:lvl2pPr marL="742950" indent="-285750">
              <a:buClr>
                <a:srgbClr val="A79C86"/>
              </a:buClr>
              <a:buSzPct val="150000"/>
              <a:buFont typeface="Wingdings" panose="05000000000000000000" pitchFamily="2" charset="2"/>
              <a:buChar char="§"/>
              <a:defRPr/>
            </a:lvl2pPr>
            <a:lvl3pPr marL="1200150" indent="-285750">
              <a:buClr>
                <a:srgbClr val="ABABAB"/>
              </a:buClr>
              <a:buSzPct val="150000"/>
              <a:buFont typeface="Wingdings" panose="05000000000000000000" pitchFamily="2" charset="2"/>
              <a:buChar char="§"/>
              <a:defRPr/>
            </a:lvl3pPr>
          </a:lstStyle>
          <a:p>
            <a:pPr marL="285750" indent="-285750">
              <a:buClr>
                <a:srgbClr val="EB0F2D"/>
              </a:buClr>
              <a:buSzPct val="150000"/>
              <a:buFont typeface="Wingdings" panose="05000000000000000000" pitchFamily="2" charset="2"/>
              <a:buChar char="§"/>
            </a:pPr>
            <a:r>
              <a:rPr lang="fr-FR" dirty="0" smtClean="0">
                <a:latin typeface="Arial Narrow" panose="020B0606020202030204" pitchFamily="34" charset="0"/>
              </a:rPr>
              <a:t>Contenu</a:t>
            </a:r>
          </a:p>
          <a:p>
            <a:pPr marL="742950" lvl="1" indent="-285750">
              <a:buClr>
                <a:srgbClr val="A79C86"/>
              </a:buClr>
              <a:buSzPct val="150000"/>
              <a:buFont typeface="Wingdings" panose="05000000000000000000" pitchFamily="2" charset="2"/>
              <a:buChar char="§"/>
            </a:pPr>
            <a:r>
              <a:rPr lang="fr-FR" sz="1600" dirty="0" smtClean="0">
                <a:latin typeface="Arial Narrow" panose="020B0606020202030204" pitchFamily="34" charset="0"/>
              </a:rPr>
              <a:t>Contenu</a:t>
            </a:r>
          </a:p>
          <a:p>
            <a:pPr marL="1200150" lvl="2" indent="-285750">
              <a:buClr>
                <a:srgbClr val="ABABAB"/>
              </a:buClr>
              <a:buSzPct val="150000"/>
              <a:buFont typeface="Wingdings" panose="05000000000000000000" pitchFamily="2" charset="2"/>
              <a:buChar char="§"/>
            </a:pPr>
            <a:r>
              <a:rPr lang="fr-FR" sz="1400" dirty="0" smtClean="0">
                <a:latin typeface="Arial Narrow" panose="020B0606020202030204" pitchFamily="34" charset="0"/>
              </a:rPr>
              <a:t>Contenu</a:t>
            </a:r>
            <a:endParaRPr lang="fr-FR" sz="1400" dirty="0">
              <a:latin typeface="Arial Narrow" panose="020B0606020202030204" pitchFamily="34" charset="0"/>
            </a:endParaRPr>
          </a:p>
        </p:txBody>
      </p:sp>
      <p:sp>
        <p:nvSpPr>
          <p:cNvPr id="15" name="Espace réservé du texte 22"/>
          <p:cNvSpPr>
            <a:spLocks noGrp="1"/>
          </p:cNvSpPr>
          <p:nvPr>
            <p:ph type="body" sz="quarter" idx="16" hasCustomPrompt="1"/>
          </p:nvPr>
        </p:nvSpPr>
        <p:spPr>
          <a:xfrm>
            <a:off x="766988" y="357376"/>
            <a:ext cx="8059406" cy="709424"/>
          </a:xfrm>
          <a:prstGeom prst="rect">
            <a:avLst/>
          </a:prstGeom>
        </p:spPr>
        <p:txBody>
          <a:bodyPr anchor="ctr"/>
          <a:lstStyle>
            <a:lvl1pPr marL="0" indent="0" algn="ctr">
              <a:buNone/>
              <a:defRPr sz="2800" b="1" cap="all" baseline="0">
                <a:solidFill>
                  <a:schemeClr val="bg1"/>
                </a:solidFill>
              </a:defRPr>
            </a:lvl1pPr>
          </a:lstStyle>
          <a:p>
            <a:pPr lvl="0"/>
            <a:r>
              <a:rPr lang="fr-FR" dirty="0" smtClean="0"/>
              <a:t>TITRE DE LA partie</a:t>
            </a:r>
            <a:endParaRPr lang="fr-FR" dirty="0"/>
          </a:p>
        </p:txBody>
      </p:sp>
      <p:sp>
        <p:nvSpPr>
          <p:cNvPr id="12" name="Text Placeholder 2"/>
          <p:cNvSpPr>
            <a:spLocks noGrp="1"/>
          </p:cNvSpPr>
          <p:nvPr>
            <p:ph idx="18" hasCustomPrompt="1"/>
          </p:nvPr>
        </p:nvSpPr>
        <p:spPr>
          <a:xfrm>
            <a:off x="4798583" y="1336341"/>
            <a:ext cx="4027813" cy="1820516"/>
          </a:xfrm>
          <a:prstGeom prst="rect">
            <a:avLst/>
          </a:prstGeom>
          <a:solidFill>
            <a:schemeClr val="bg1">
              <a:lumMod val="95000"/>
            </a:schemeClr>
          </a:solidFill>
        </p:spPr>
        <p:txBody>
          <a:bodyPr vert="horz" lIns="91440" tIns="45720" rIns="91440" bIns="45720" rtlCol="0">
            <a:normAutofit/>
          </a:bodyPr>
          <a:lstStyle>
            <a:lvl1pPr marL="285750" indent="-285750">
              <a:buClr>
                <a:schemeClr val="accent5">
                  <a:lumMod val="50000"/>
                </a:schemeClr>
              </a:buClr>
              <a:buSzPct val="150000"/>
              <a:buFont typeface="Wingdings" panose="05000000000000000000" pitchFamily="2" charset="2"/>
              <a:buChar char="§"/>
              <a:defRPr/>
            </a:lvl1pPr>
            <a:lvl2pPr marL="742950" indent="-285750">
              <a:buClr>
                <a:srgbClr val="A79C86"/>
              </a:buClr>
              <a:buSzPct val="150000"/>
              <a:buFont typeface="Wingdings" panose="05000000000000000000" pitchFamily="2" charset="2"/>
              <a:buChar char="§"/>
              <a:defRPr/>
            </a:lvl2pPr>
            <a:lvl3pPr marL="1200150" indent="-285750">
              <a:buClr>
                <a:srgbClr val="ABABAB"/>
              </a:buClr>
              <a:buSzPct val="150000"/>
              <a:buFont typeface="Wingdings" panose="05000000000000000000" pitchFamily="2" charset="2"/>
              <a:buChar char="§"/>
              <a:defRPr/>
            </a:lvl3pPr>
          </a:lstStyle>
          <a:p>
            <a:pPr marL="285750" indent="-285750">
              <a:buClr>
                <a:srgbClr val="EB0F2D"/>
              </a:buClr>
              <a:buSzPct val="150000"/>
              <a:buFont typeface="Wingdings" panose="05000000000000000000" pitchFamily="2" charset="2"/>
              <a:buChar char="§"/>
            </a:pPr>
            <a:r>
              <a:rPr lang="fr-FR" dirty="0" smtClean="0">
                <a:latin typeface="Arial Narrow" panose="020B0606020202030204" pitchFamily="34" charset="0"/>
              </a:rPr>
              <a:t>Contenu</a:t>
            </a:r>
          </a:p>
          <a:p>
            <a:pPr marL="742950" lvl="1" indent="-285750">
              <a:buClr>
                <a:srgbClr val="A79C86"/>
              </a:buClr>
              <a:buSzPct val="150000"/>
              <a:buFont typeface="Wingdings" panose="05000000000000000000" pitchFamily="2" charset="2"/>
              <a:buChar char="§"/>
            </a:pPr>
            <a:r>
              <a:rPr lang="fr-FR" sz="1600" dirty="0" smtClean="0">
                <a:latin typeface="Arial Narrow" panose="020B0606020202030204" pitchFamily="34" charset="0"/>
              </a:rPr>
              <a:t>Contenu</a:t>
            </a:r>
          </a:p>
          <a:p>
            <a:pPr marL="1200150" lvl="2" indent="-285750">
              <a:buClr>
                <a:srgbClr val="ABABAB"/>
              </a:buClr>
              <a:buSzPct val="150000"/>
              <a:buFont typeface="Wingdings" panose="05000000000000000000" pitchFamily="2" charset="2"/>
              <a:buChar char="§"/>
            </a:pPr>
            <a:r>
              <a:rPr lang="fr-FR" sz="1400" dirty="0" smtClean="0">
                <a:latin typeface="Arial Narrow" panose="020B0606020202030204" pitchFamily="34" charset="0"/>
              </a:rPr>
              <a:t>Contenu</a:t>
            </a:r>
            <a:endParaRPr lang="fr-FR" sz="1400" dirty="0">
              <a:latin typeface="Arial Narrow" panose="020B0606020202030204" pitchFamily="34" charset="0"/>
            </a:endParaRPr>
          </a:p>
        </p:txBody>
      </p:sp>
      <p:sp>
        <p:nvSpPr>
          <p:cNvPr id="26" name="Espace réservé du numéro de diapositive 1"/>
          <p:cNvSpPr txBox="1">
            <a:spLocks/>
          </p:cNvSpPr>
          <p:nvPr userDrawn="1"/>
        </p:nvSpPr>
        <p:spPr>
          <a:xfrm>
            <a:off x="107156" y="6365077"/>
            <a:ext cx="659832" cy="264473"/>
          </a:xfrm>
          <a:prstGeom prst="rect">
            <a:avLst/>
          </a:prstGeom>
        </p:spPr>
        <p:txBody>
          <a:bodyPr vert="horz" lIns="91440" tIns="45720" rIns="91440" bIns="45720" rtlCol="0" anchor="ctr"/>
          <a:lstStyle>
            <a:defPPr>
              <a:defRPr lang="fr-FR"/>
            </a:defPPr>
            <a:lvl1pPr marL="0" algn="ctr" defTabSz="914400" rtl="0" eaLnBrk="1" latinLnBrk="0" hangingPunct="1">
              <a:defRPr sz="700" kern="1200">
                <a:solidFill>
                  <a:schemeClr val="bg1"/>
                </a:solidFill>
                <a:latin typeface="Arial Narrow" panose="020B060602020203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673CE273-56D8-4DF5-AF26-13F824466A73}" type="slidenum">
              <a:rPr lang="fr-FR" smtClean="0"/>
              <a:pPr/>
              <a:t>‹N°›</a:t>
            </a:fld>
            <a:endParaRPr lang="fr-FR" dirty="0"/>
          </a:p>
        </p:txBody>
      </p:sp>
      <p:sp>
        <p:nvSpPr>
          <p:cNvPr id="13" name="Text Placeholder 2"/>
          <p:cNvSpPr>
            <a:spLocks noGrp="1"/>
          </p:cNvSpPr>
          <p:nvPr>
            <p:ph idx="19" hasCustomPrompt="1"/>
          </p:nvPr>
        </p:nvSpPr>
        <p:spPr>
          <a:xfrm>
            <a:off x="336270" y="3535255"/>
            <a:ext cx="4162569" cy="1820516"/>
          </a:xfrm>
          <a:prstGeom prst="rect">
            <a:avLst/>
          </a:prstGeom>
          <a:solidFill>
            <a:srgbClr val="B3DCE7"/>
          </a:solidFill>
        </p:spPr>
        <p:txBody>
          <a:bodyPr vert="horz" lIns="91440" tIns="45720" rIns="91440" bIns="45720" rtlCol="0">
            <a:normAutofit/>
          </a:bodyPr>
          <a:lstStyle>
            <a:lvl1pPr marL="285750" indent="-285750">
              <a:buClr>
                <a:srgbClr val="EB0F2D"/>
              </a:buClr>
              <a:buSzPct val="150000"/>
              <a:buFont typeface="Wingdings" panose="05000000000000000000" pitchFamily="2" charset="2"/>
              <a:buChar char="§"/>
              <a:defRPr/>
            </a:lvl1pPr>
            <a:lvl2pPr marL="742950" indent="-285750">
              <a:buClr>
                <a:srgbClr val="A79C86"/>
              </a:buClr>
              <a:buSzPct val="150000"/>
              <a:buFont typeface="Wingdings" panose="05000000000000000000" pitchFamily="2" charset="2"/>
              <a:buChar char="§"/>
              <a:defRPr/>
            </a:lvl2pPr>
            <a:lvl3pPr marL="1200150" indent="-285750">
              <a:buClr>
                <a:srgbClr val="ABABAB"/>
              </a:buClr>
              <a:buSzPct val="150000"/>
              <a:buFont typeface="Wingdings" panose="05000000000000000000" pitchFamily="2" charset="2"/>
              <a:buChar char="§"/>
              <a:defRPr/>
            </a:lvl3pPr>
          </a:lstStyle>
          <a:p>
            <a:pPr marL="285750" indent="-285750">
              <a:buClr>
                <a:srgbClr val="EB0F2D"/>
              </a:buClr>
              <a:buSzPct val="150000"/>
              <a:buFont typeface="Wingdings" panose="05000000000000000000" pitchFamily="2" charset="2"/>
              <a:buChar char="§"/>
            </a:pPr>
            <a:r>
              <a:rPr lang="fr-FR" dirty="0" smtClean="0">
                <a:latin typeface="Arial Narrow" panose="020B0606020202030204" pitchFamily="34" charset="0"/>
              </a:rPr>
              <a:t>Contenu</a:t>
            </a:r>
          </a:p>
          <a:p>
            <a:pPr marL="742950" lvl="1" indent="-285750">
              <a:buClr>
                <a:srgbClr val="A79C86"/>
              </a:buClr>
              <a:buSzPct val="150000"/>
              <a:buFont typeface="Wingdings" panose="05000000000000000000" pitchFamily="2" charset="2"/>
              <a:buChar char="§"/>
            </a:pPr>
            <a:r>
              <a:rPr lang="fr-FR" sz="1600" dirty="0" smtClean="0">
                <a:latin typeface="Arial Narrow" panose="020B0606020202030204" pitchFamily="34" charset="0"/>
              </a:rPr>
              <a:t>Contenu</a:t>
            </a:r>
          </a:p>
          <a:p>
            <a:pPr marL="1200150" lvl="2" indent="-285750">
              <a:buClr>
                <a:srgbClr val="ABABAB"/>
              </a:buClr>
              <a:buSzPct val="150000"/>
              <a:buFont typeface="Wingdings" panose="05000000000000000000" pitchFamily="2" charset="2"/>
              <a:buChar char="§"/>
            </a:pPr>
            <a:r>
              <a:rPr lang="fr-FR" sz="1400" dirty="0" smtClean="0">
                <a:latin typeface="Arial Narrow" panose="020B0606020202030204" pitchFamily="34" charset="0"/>
              </a:rPr>
              <a:t>Contenu</a:t>
            </a:r>
            <a:endParaRPr lang="fr-FR" sz="1400" dirty="0">
              <a:latin typeface="Arial Narrow" panose="020B0606020202030204" pitchFamily="34" charset="0"/>
            </a:endParaRPr>
          </a:p>
        </p:txBody>
      </p:sp>
      <p:sp>
        <p:nvSpPr>
          <p:cNvPr id="14" name="Text Placeholder 2"/>
          <p:cNvSpPr>
            <a:spLocks noGrp="1"/>
          </p:cNvSpPr>
          <p:nvPr>
            <p:ph idx="20" hasCustomPrompt="1"/>
          </p:nvPr>
        </p:nvSpPr>
        <p:spPr>
          <a:xfrm>
            <a:off x="4836259" y="3535255"/>
            <a:ext cx="4027813" cy="1820516"/>
          </a:xfrm>
          <a:prstGeom prst="rect">
            <a:avLst/>
          </a:prstGeom>
          <a:solidFill>
            <a:srgbClr val="B3DCE7"/>
          </a:solidFill>
        </p:spPr>
        <p:txBody>
          <a:bodyPr vert="horz" lIns="91440" tIns="45720" rIns="91440" bIns="45720" rtlCol="0">
            <a:normAutofit/>
          </a:bodyPr>
          <a:lstStyle>
            <a:lvl1pPr marL="285750" indent="-285750">
              <a:buClr>
                <a:srgbClr val="EB0F2D"/>
              </a:buClr>
              <a:buSzPct val="150000"/>
              <a:buFont typeface="Wingdings" panose="05000000000000000000" pitchFamily="2" charset="2"/>
              <a:buChar char="§"/>
              <a:defRPr/>
            </a:lvl1pPr>
            <a:lvl2pPr marL="742950" indent="-285750">
              <a:buClr>
                <a:srgbClr val="A79C86"/>
              </a:buClr>
              <a:buSzPct val="150000"/>
              <a:buFont typeface="Wingdings" panose="05000000000000000000" pitchFamily="2" charset="2"/>
              <a:buChar char="§"/>
              <a:defRPr/>
            </a:lvl2pPr>
            <a:lvl3pPr marL="1200150" indent="-285750">
              <a:buClr>
                <a:srgbClr val="ABABAB"/>
              </a:buClr>
              <a:buSzPct val="150000"/>
              <a:buFont typeface="Wingdings" panose="05000000000000000000" pitchFamily="2" charset="2"/>
              <a:buChar char="§"/>
              <a:defRPr/>
            </a:lvl3pPr>
          </a:lstStyle>
          <a:p>
            <a:pPr marL="285750" indent="-285750">
              <a:buClr>
                <a:srgbClr val="EB0F2D"/>
              </a:buClr>
              <a:buSzPct val="150000"/>
              <a:buFont typeface="Wingdings" panose="05000000000000000000" pitchFamily="2" charset="2"/>
              <a:buChar char="§"/>
            </a:pPr>
            <a:r>
              <a:rPr lang="fr-FR" dirty="0" smtClean="0">
                <a:latin typeface="Arial Narrow" panose="020B0606020202030204" pitchFamily="34" charset="0"/>
              </a:rPr>
              <a:t>Contenu</a:t>
            </a:r>
          </a:p>
          <a:p>
            <a:pPr marL="742950" lvl="1" indent="-285750">
              <a:buClr>
                <a:srgbClr val="A79C86"/>
              </a:buClr>
              <a:buSzPct val="150000"/>
              <a:buFont typeface="Wingdings" panose="05000000000000000000" pitchFamily="2" charset="2"/>
              <a:buChar char="§"/>
            </a:pPr>
            <a:r>
              <a:rPr lang="fr-FR" sz="1600" dirty="0" smtClean="0">
                <a:latin typeface="Arial Narrow" panose="020B0606020202030204" pitchFamily="34" charset="0"/>
              </a:rPr>
              <a:t>Contenu</a:t>
            </a:r>
          </a:p>
          <a:p>
            <a:pPr marL="1200150" lvl="2" indent="-285750">
              <a:buClr>
                <a:srgbClr val="ABABAB"/>
              </a:buClr>
              <a:buSzPct val="150000"/>
              <a:buFont typeface="Wingdings" panose="05000000000000000000" pitchFamily="2" charset="2"/>
              <a:buChar char="§"/>
            </a:pPr>
            <a:r>
              <a:rPr lang="fr-FR" sz="1400" dirty="0" smtClean="0">
                <a:latin typeface="Arial Narrow" panose="020B0606020202030204" pitchFamily="34" charset="0"/>
              </a:rPr>
              <a:t>Contenu</a:t>
            </a:r>
            <a:endParaRPr lang="fr-FR" sz="1400" dirty="0">
              <a:latin typeface="Arial Narrow" panose="020B0606020202030204" pitchFamily="34" charset="0"/>
            </a:endParaRPr>
          </a:p>
        </p:txBody>
      </p:sp>
    </p:spTree>
    <p:extLst>
      <p:ext uri="{BB962C8B-B14F-4D97-AF65-F5344CB8AC3E}">
        <p14:creationId xmlns:p14="http://schemas.microsoft.com/office/powerpoint/2010/main" val="3099258304"/>
      </p:ext>
    </p:extLst>
  </p:cSld>
  <p:clrMapOvr>
    <a:masterClrMapping/>
  </p:clrMapOvr>
  <p:timing>
    <p:tnLst>
      <p:par>
        <p:cTn id="1" dur="indefinite" restart="never" nodeType="tmRoot"/>
      </p:par>
    </p:tnLst>
  </p:timing>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BANQUES DES DECIDEURS EN REGIONS">
    <p:spTree>
      <p:nvGrpSpPr>
        <p:cNvPr id="1" name=""/>
        <p:cNvGrpSpPr/>
        <p:nvPr/>
      </p:nvGrpSpPr>
      <p:grpSpPr>
        <a:xfrm>
          <a:off x="0" y="0"/>
          <a:ext cx="0" cy="0"/>
          <a:chOff x="0" y="0"/>
          <a:chExt cx="0" cy="0"/>
        </a:xfrm>
      </p:grpSpPr>
      <p:sp>
        <p:nvSpPr>
          <p:cNvPr id="6" name="Rectangle 5"/>
          <p:cNvSpPr/>
          <p:nvPr userDrawn="1"/>
        </p:nvSpPr>
        <p:spPr>
          <a:xfrm>
            <a:off x="5836" y="0"/>
            <a:ext cx="9138164"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 name="ZoneTexte 4"/>
          <p:cNvSpPr txBox="1"/>
          <p:nvPr userDrawn="1"/>
        </p:nvSpPr>
        <p:spPr>
          <a:xfrm>
            <a:off x="573403" y="2156604"/>
            <a:ext cx="7984001" cy="2308324"/>
          </a:xfrm>
          <a:prstGeom prst="rect">
            <a:avLst/>
          </a:prstGeom>
          <a:noFill/>
        </p:spPr>
        <p:txBody>
          <a:bodyPr wrap="square" rtlCol="0">
            <a:spAutoFit/>
          </a:bodyPr>
          <a:lstStyle/>
          <a:p>
            <a:pPr algn="ctr"/>
            <a:r>
              <a:rPr lang="fr-FR" sz="7200" b="1" dirty="0" smtClean="0">
                <a:solidFill>
                  <a:srgbClr val="A79C86"/>
                </a:solidFill>
                <a:latin typeface="Arial Narrow" panose="020B0606020202030204" pitchFamily="34" charset="0"/>
              </a:rPr>
              <a:t>MODELES</a:t>
            </a:r>
          </a:p>
          <a:p>
            <a:pPr algn="ctr"/>
            <a:r>
              <a:rPr lang="fr-FR" sz="7200" b="1" dirty="0" smtClean="0">
                <a:solidFill>
                  <a:srgbClr val="A79C86"/>
                </a:solidFill>
                <a:latin typeface="Arial Narrow" panose="020B0606020202030204" pitchFamily="34" charset="0"/>
              </a:rPr>
              <a:t>BDR</a:t>
            </a:r>
            <a:r>
              <a:rPr lang="fr-FR" sz="7200" b="1" baseline="0" dirty="0" smtClean="0">
                <a:solidFill>
                  <a:srgbClr val="A79C86"/>
                </a:solidFill>
                <a:latin typeface="Arial Narrow" panose="020B0606020202030204" pitchFamily="34" charset="0"/>
              </a:rPr>
              <a:t> GENERIQUE</a:t>
            </a:r>
            <a:endParaRPr lang="fr-FR" sz="7200" b="1" dirty="0">
              <a:solidFill>
                <a:srgbClr val="A79C86"/>
              </a:solidFill>
              <a:latin typeface="Arial Narrow" panose="020B0606020202030204" pitchFamily="34" charset="0"/>
            </a:endParaRPr>
          </a:p>
        </p:txBody>
      </p:sp>
    </p:spTree>
    <p:extLst>
      <p:ext uri="{BB962C8B-B14F-4D97-AF65-F5344CB8AC3E}">
        <p14:creationId xmlns:p14="http://schemas.microsoft.com/office/powerpoint/2010/main" val="1756204536"/>
      </p:ext>
    </p:extLst>
  </p:cSld>
  <p:clrMapOvr>
    <a:masterClrMapping/>
  </p:clrMapOvr>
  <p:timing>
    <p:tnLst>
      <p:par>
        <p:cTn id="1" dur="indefinite" restart="never" nodeType="tmRoot"/>
      </p:par>
    </p:tnLst>
  </p:timing>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1_titre présentation 1">
    <p:spTree>
      <p:nvGrpSpPr>
        <p:cNvPr id="1" name=""/>
        <p:cNvGrpSpPr/>
        <p:nvPr/>
      </p:nvGrpSpPr>
      <p:grpSpPr>
        <a:xfrm>
          <a:off x="0" y="0"/>
          <a:ext cx="0" cy="0"/>
          <a:chOff x="0" y="0"/>
          <a:chExt cx="0" cy="0"/>
        </a:xfrm>
      </p:grpSpPr>
      <p:pic>
        <p:nvPicPr>
          <p:cNvPr id="1027" name="Picture 3"/>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44463" y="144463"/>
            <a:ext cx="8636000" cy="55499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5" name="Rectangle 14"/>
          <p:cNvSpPr/>
          <p:nvPr userDrawn="1"/>
        </p:nvSpPr>
        <p:spPr>
          <a:xfrm>
            <a:off x="-4" y="5839576"/>
            <a:ext cx="9144000" cy="10106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smtClean="0"/>
              <a:t>d</a:t>
            </a:r>
            <a:endParaRPr lang="fr-FR" dirty="0"/>
          </a:p>
        </p:txBody>
      </p:sp>
      <p:sp>
        <p:nvSpPr>
          <p:cNvPr id="12" name="Rectangle 11"/>
          <p:cNvSpPr/>
          <p:nvPr userDrawn="1"/>
        </p:nvSpPr>
        <p:spPr>
          <a:xfrm>
            <a:off x="-1" y="0"/>
            <a:ext cx="275771"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4" name="Picture 4" descr="D:\Profiles\Lamberta\AppData\Local\Temp\7zEA25C.tmp\Bloc_sign_CE_CMJN.jpg"/>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0" y="3234"/>
            <a:ext cx="2334382" cy="2446008"/>
          </a:xfrm>
          <a:prstGeom prst="rect">
            <a:avLst/>
          </a:prstGeom>
          <a:noFill/>
          <a:extLst>
            <a:ext uri="{909E8E84-426E-40DD-AFC4-6F175D3DCCD1}">
              <a14:hiddenFill xmlns:a14="http://schemas.microsoft.com/office/drawing/2010/main">
                <a:solidFill>
                  <a:srgbClr val="FFFFFF"/>
                </a:solidFill>
              </a14:hiddenFill>
            </a:ext>
          </a:extLst>
        </p:spPr>
      </p:pic>
      <p:sp>
        <p:nvSpPr>
          <p:cNvPr id="8" name="ZoneTexte 7"/>
          <p:cNvSpPr txBox="1"/>
          <p:nvPr userDrawn="1"/>
        </p:nvSpPr>
        <p:spPr>
          <a:xfrm>
            <a:off x="275770" y="5853334"/>
            <a:ext cx="1098100" cy="261610"/>
          </a:xfrm>
          <a:prstGeom prst="rect">
            <a:avLst/>
          </a:prstGeom>
          <a:noFill/>
        </p:spPr>
        <p:txBody>
          <a:bodyPr wrap="square" rtlCol="0">
            <a:spAutoFit/>
          </a:bodyPr>
          <a:lstStyle/>
          <a:p>
            <a:pPr algn="l"/>
            <a:r>
              <a:rPr lang="fr-FR" sz="1100" dirty="0" smtClean="0">
                <a:latin typeface="Arial Narrow" panose="020B0606020202030204" pitchFamily="34" charset="0"/>
              </a:rPr>
              <a:t>CONTACTS :</a:t>
            </a:r>
            <a:endParaRPr lang="fr-FR" sz="1100" dirty="0">
              <a:latin typeface="Arial Narrow" panose="020B0606020202030204" pitchFamily="34" charset="0"/>
            </a:endParaRPr>
          </a:p>
        </p:txBody>
      </p:sp>
      <p:pic>
        <p:nvPicPr>
          <p:cNvPr id="10" name="Picture 2"/>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348657" y="5438584"/>
            <a:ext cx="1825289" cy="3042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3" name="Espace réservé du texte 22"/>
          <p:cNvSpPr>
            <a:spLocks noGrp="1"/>
          </p:cNvSpPr>
          <p:nvPr>
            <p:ph type="body" sz="quarter" idx="14" hasCustomPrompt="1"/>
          </p:nvPr>
        </p:nvSpPr>
        <p:spPr>
          <a:xfrm>
            <a:off x="275772" y="4537936"/>
            <a:ext cx="8592357" cy="421940"/>
          </a:xfrm>
          <a:prstGeom prst="rect">
            <a:avLst/>
          </a:prstGeom>
        </p:spPr>
        <p:txBody>
          <a:bodyPr/>
          <a:lstStyle>
            <a:lvl1pPr marL="0" indent="0" algn="ctr">
              <a:buNone/>
              <a:defRPr sz="1600" b="1">
                <a:solidFill>
                  <a:schemeClr val="bg1"/>
                </a:solidFill>
                <a:effectLst>
                  <a:outerShdw blurRad="38100" dist="38100" dir="2700000" algn="tl">
                    <a:srgbClr val="000000">
                      <a:alpha val="43137"/>
                    </a:srgbClr>
                  </a:outerShdw>
                </a:effectLst>
              </a:defRPr>
            </a:lvl1pPr>
          </a:lstStyle>
          <a:p>
            <a:pPr lvl="0"/>
            <a:r>
              <a:rPr lang="fr-FR" dirty="0" smtClean="0"/>
              <a:t>xx/xx/xx</a:t>
            </a:r>
            <a:endParaRPr lang="fr-FR" dirty="0"/>
          </a:p>
        </p:txBody>
      </p:sp>
      <p:sp>
        <p:nvSpPr>
          <p:cNvPr id="14" name="Rectangle 13"/>
          <p:cNvSpPr/>
          <p:nvPr userDrawn="1"/>
        </p:nvSpPr>
        <p:spPr>
          <a:xfrm>
            <a:off x="8868229" y="-111"/>
            <a:ext cx="275771"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6" name="Rectangle 15"/>
          <p:cNvSpPr/>
          <p:nvPr userDrawn="1"/>
        </p:nvSpPr>
        <p:spPr>
          <a:xfrm>
            <a:off x="1" y="10119"/>
            <a:ext cx="9144000" cy="28016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8" name="Espace réservé du texte 22"/>
          <p:cNvSpPr>
            <a:spLocks noGrp="1"/>
          </p:cNvSpPr>
          <p:nvPr>
            <p:ph type="body" sz="quarter" idx="15" hasCustomPrompt="1"/>
          </p:nvPr>
        </p:nvSpPr>
        <p:spPr>
          <a:xfrm>
            <a:off x="275669" y="3759938"/>
            <a:ext cx="8580321" cy="421940"/>
          </a:xfrm>
          <a:prstGeom prst="rect">
            <a:avLst/>
          </a:prstGeom>
        </p:spPr>
        <p:txBody>
          <a:bodyPr/>
          <a:lstStyle>
            <a:lvl1pPr marL="0" indent="0" algn="ctr">
              <a:buNone/>
              <a:defRPr sz="2800" b="1" cap="all" baseline="0">
                <a:solidFill>
                  <a:schemeClr val="bg1"/>
                </a:solidFill>
                <a:effectLst>
                  <a:outerShdw blurRad="38100" dist="38100" dir="2700000" algn="tl">
                    <a:srgbClr val="000000">
                      <a:alpha val="43137"/>
                    </a:srgbClr>
                  </a:outerShdw>
                </a:effectLst>
              </a:defRPr>
            </a:lvl1pPr>
          </a:lstStyle>
          <a:p>
            <a:pPr lvl="0"/>
            <a:r>
              <a:rPr lang="fr-FR" dirty="0" smtClean="0"/>
              <a:t>SOUS-TITRE</a:t>
            </a:r>
            <a:endParaRPr lang="fr-FR" dirty="0"/>
          </a:p>
        </p:txBody>
      </p:sp>
      <p:sp>
        <p:nvSpPr>
          <p:cNvPr id="22" name="Espace réservé du texte 22"/>
          <p:cNvSpPr>
            <a:spLocks noGrp="1"/>
          </p:cNvSpPr>
          <p:nvPr>
            <p:ph type="body" sz="quarter" idx="16" hasCustomPrompt="1"/>
          </p:nvPr>
        </p:nvSpPr>
        <p:spPr>
          <a:xfrm>
            <a:off x="288009" y="2920138"/>
            <a:ext cx="8580120" cy="421940"/>
          </a:xfrm>
          <a:prstGeom prst="rect">
            <a:avLst/>
          </a:prstGeom>
        </p:spPr>
        <p:txBody>
          <a:bodyPr/>
          <a:lstStyle>
            <a:lvl1pPr marL="0" indent="0" algn="ctr">
              <a:buNone/>
              <a:defRPr sz="3200" b="1" cap="all" baseline="0">
                <a:solidFill>
                  <a:srgbClr val="FF0000"/>
                </a:solidFill>
                <a:effectLst>
                  <a:outerShdw blurRad="38100" dist="38100" dir="2700000" algn="tl">
                    <a:srgbClr val="000000">
                      <a:alpha val="43137"/>
                    </a:srgbClr>
                  </a:outerShdw>
                </a:effectLst>
              </a:defRPr>
            </a:lvl1pPr>
          </a:lstStyle>
          <a:p>
            <a:pPr lvl="0"/>
            <a:r>
              <a:rPr lang="fr-FR" dirty="0" smtClean="0"/>
              <a:t>TITRE DE LA PRESENTATION</a:t>
            </a:r>
            <a:endParaRPr lang="fr-FR" dirty="0"/>
          </a:p>
        </p:txBody>
      </p:sp>
      <p:sp>
        <p:nvSpPr>
          <p:cNvPr id="5" name="Espace réservé du texte 4"/>
          <p:cNvSpPr>
            <a:spLocks noGrp="1"/>
          </p:cNvSpPr>
          <p:nvPr>
            <p:ph type="body" sz="quarter" idx="17" hasCustomPrompt="1"/>
          </p:nvPr>
        </p:nvSpPr>
        <p:spPr>
          <a:xfrm>
            <a:off x="1062494" y="5848565"/>
            <a:ext cx="1524444" cy="307169"/>
          </a:xfrm>
          <a:prstGeom prst="rect">
            <a:avLst/>
          </a:prstGeom>
        </p:spPr>
        <p:txBody>
          <a:bodyPr/>
          <a:lstStyle>
            <a:lvl1pPr marL="0" indent="0">
              <a:spcBef>
                <a:spcPts val="500"/>
              </a:spcBef>
              <a:buNone/>
              <a:defRPr sz="1100" baseline="0"/>
            </a:lvl1pPr>
          </a:lstStyle>
          <a:p>
            <a:pPr lvl="0"/>
            <a:r>
              <a:rPr lang="fr-FR" dirty="0" smtClean="0"/>
              <a:t>-</a:t>
            </a:r>
            <a:endParaRPr lang="fr-FR" dirty="0"/>
          </a:p>
        </p:txBody>
      </p:sp>
      <p:sp>
        <p:nvSpPr>
          <p:cNvPr id="20" name="Espace réservé du texte 4"/>
          <p:cNvSpPr>
            <a:spLocks noGrp="1"/>
          </p:cNvSpPr>
          <p:nvPr>
            <p:ph type="body" sz="quarter" idx="18" hasCustomPrompt="1"/>
          </p:nvPr>
        </p:nvSpPr>
        <p:spPr>
          <a:xfrm>
            <a:off x="1062494" y="6303361"/>
            <a:ext cx="1524444" cy="307169"/>
          </a:xfrm>
          <a:prstGeom prst="rect">
            <a:avLst/>
          </a:prstGeom>
        </p:spPr>
        <p:txBody>
          <a:bodyPr/>
          <a:lstStyle>
            <a:lvl1pPr marL="0" indent="0">
              <a:buNone/>
              <a:defRPr sz="1100" baseline="0"/>
            </a:lvl1pPr>
          </a:lstStyle>
          <a:p>
            <a:pPr lvl="0"/>
            <a:r>
              <a:rPr lang="fr-FR" dirty="0" smtClean="0"/>
              <a:t>-</a:t>
            </a:r>
            <a:endParaRPr lang="fr-FR" dirty="0"/>
          </a:p>
        </p:txBody>
      </p:sp>
      <p:pic>
        <p:nvPicPr>
          <p:cNvPr id="21" name="Image 1"/>
          <p:cNvPicPr>
            <a:picLocks noChangeAspect="1"/>
          </p:cNvPicPr>
          <p:nvPr userDrawn="1"/>
        </p:nvPicPr>
        <p:blipFill>
          <a:blip r:embed="rId5" cstate="print">
            <a:extLst>
              <a:ext uri="{28A0092B-C50C-407E-A947-70E740481C1C}">
                <a14:useLocalDpi xmlns:a14="http://schemas.microsoft.com/office/drawing/2010/main" val="0"/>
              </a:ext>
            </a:extLst>
          </a:blip>
          <a:srcRect/>
          <a:stretch>
            <a:fillRect/>
          </a:stretch>
        </p:blipFill>
        <p:spPr bwMode="auto">
          <a:xfrm>
            <a:off x="7491300" y="6358677"/>
            <a:ext cx="1324079" cy="3456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24122768"/>
      </p:ext>
    </p:extLst>
  </p:cSld>
  <p:clrMapOvr>
    <a:masterClrMapping/>
  </p:clrMapOvr>
  <p:timing>
    <p:tnLst>
      <p:par>
        <p:cTn id="1" dur="indefinite" restart="never" nodeType="tmRoot"/>
      </p:par>
    </p:tnLst>
  </p:timing>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2_titre présentation 1">
    <p:spTree>
      <p:nvGrpSpPr>
        <p:cNvPr id="1" name=""/>
        <p:cNvGrpSpPr/>
        <p:nvPr/>
      </p:nvGrpSpPr>
      <p:grpSpPr>
        <a:xfrm>
          <a:off x="0" y="0"/>
          <a:ext cx="0" cy="0"/>
          <a:chOff x="0" y="0"/>
          <a:chExt cx="0" cy="0"/>
        </a:xfrm>
      </p:grpSpPr>
      <p:pic>
        <p:nvPicPr>
          <p:cNvPr id="17" name="Image 16" descr="Image PPT_archi.jpg"/>
          <p:cNvPicPr>
            <a:picLocks noChangeAspect="1"/>
          </p:cNvPicPr>
          <p:nvPr userDrawn="1"/>
        </p:nvPicPr>
        <p:blipFill rotWithShape="1">
          <a:blip r:embed="rId2">
            <a:extLst>
              <a:ext uri="{28A0092B-C50C-407E-A947-70E740481C1C}">
                <a14:useLocalDpi xmlns:a14="http://schemas.microsoft.com/office/drawing/2010/main" val="0"/>
              </a:ext>
            </a:extLst>
          </a:blip>
          <a:srcRect b="16261"/>
          <a:stretch/>
        </p:blipFill>
        <p:spPr>
          <a:xfrm>
            <a:off x="0" y="-1"/>
            <a:ext cx="9144000" cy="5742799"/>
          </a:xfrm>
          <a:prstGeom prst="rect">
            <a:avLst/>
          </a:prstGeom>
        </p:spPr>
      </p:pic>
      <p:sp>
        <p:nvSpPr>
          <p:cNvPr id="15" name="Rectangle 14"/>
          <p:cNvSpPr/>
          <p:nvPr userDrawn="1"/>
        </p:nvSpPr>
        <p:spPr>
          <a:xfrm>
            <a:off x="-4" y="5839576"/>
            <a:ext cx="9144000" cy="10106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2" name="Rectangle 11"/>
          <p:cNvSpPr/>
          <p:nvPr userDrawn="1"/>
        </p:nvSpPr>
        <p:spPr>
          <a:xfrm>
            <a:off x="-1" y="0"/>
            <a:ext cx="275771"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4" name="Picture 4" descr="D:\Profiles\Lamberta\AppData\Local\Temp\7zEA25C.tmp\Bloc_sign_CE_CMJN.jpg"/>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0" y="3234"/>
            <a:ext cx="2334382" cy="2446008"/>
          </a:xfrm>
          <a:prstGeom prst="rect">
            <a:avLst/>
          </a:prstGeom>
          <a:noFill/>
          <a:extLst>
            <a:ext uri="{909E8E84-426E-40DD-AFC4-6F175D3DCCD1}">
              <a14:hiddenFill xmlns:a14="http://schemas.microsoft.com/office/drawing/2010/main">
                <a:solidFill>
                  <a:srgbClr val="FFFFFF"/>
                </a:solidFill>
              </a14:hiddenFill>
            </a:ext>
          </a:extLst>
        </p:spPr>
      </p:pic>
      <p:sp>
        <p:nvSpPr>
          <p:cNvPr id="8" name="ZoneTexte 7"/>
          <p:cNvSpPr txBox="1"/>
          <p:nvPr userDrawn="1"/>
        </p:nvSpPr>
        <p:spPr>
          <a:xfrm>
            <a:off x="259645" y="6278080"/>
            <a:ext cx="1098100" cy="261610"/>
          </a:xfrm>
          <a:prstGeom prst="rect">
            <a:avLst/>
          </a:prstGeom>
          <a:noFill/>
        </p:spPr>
        <p:txBody>
          <a:bodyPr wrap="square" rtlCol="0">
            <a:spAutoFit/>
          </a:bodyPr>
          <a:lstStyle/>
          <a:p>
            <a:pPr algn="l"/>
            <a:r>
              <a:rPr lang="fr-FR" sz="1100" dirty="0" smtClean="0">
                <a:latin typeface="Arial Narrow" panose="020B0606020202030204" pitchFamily="34" charset="0"/>
              </a:rPr>
              <a:t>CONTACTS :</a:t>
            </a:r>
            <a:endParaRPr lang="fr-FR" sz="1100" dirty="0">
              <a:latin typeface="Arial Narrow" panose="020B0606020202030204" pitchFamily="34" charset="0"/>
            </a:endParaRPr>
          </a:p>
        </p:txBody>
      </p:sp>
      <p:pic>
        <p:nvPicPr>
          <p:cNvPr id="10" name="Picture 2"/>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348657" y="5438584"/>
            <a:ext cx="1825289" cy="3042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3" name="Espace réservé du texte 22"/>
          <p:cNvSpPr>
            <a:spLocks noGrp="1"/>
          </p:cNvSpPr>
          <p:nvPr>
            <p:ph type="body" sz="quarter" idx="14" hasCustomPrompt="1"/>
          </p:nvPr>
        </p:nvSpPr>
        <p:spPr>
          <a:xfrm>
            <a:off x="275772" y="4537936"/>
            <a:ext cx="8592357" cy="421940"/>
          </a:xfrm>
          <a:prstGeom prst="rect">
            <a:avLst/>
          </a:prstGeom>
        </p:spPr>
        <p:txBody>
          <a:bodyPr/>
          <a:lstStyle>
            <a:lvl1pPr marL="0" indent="0" algn="ctr">
              <a:buNone/>
              <a:defRPr sz="1600" b="1">
                <a:solidFill>
                  <a:schemeClr val="bg1"/>
                </a:solidFill>
              </a:defRPr>
            </a:lvl1pPr>
          </a:lstStyle>
          <a:p>
            <a:pPr lvl="0"/>
            <a:r>
              <a:rPr lang="fr-FR" dirty="0" smtClean="0"/>
              <a:t>xx/xx/xx</a:t>
            </a:r>
            <a:endParaRPr lang="fr-FR" dirty="0"/>
          </a:p>
        </p:txBody>
      </p:sp>
      <p:sp>
        <p:nvSpPr>
          <p:cNvPr id="14" name="Rectangle 13"/>
          <p:cNvSpPr/>
          <p:nvPr userDrawn="1"/>
        </p:nvSpPr>
        <p:spPr>
          <a:xfrm>
            <a:off x="8868229" y="-111"/>
            <a:ext cx="275771"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6" name="Rectangle 15"/>
          <p:cNvSpPr/>
          <p:nvPr userDrawn="1"/>
        </p:nvSpPr>
        <p:spPr>
          <a:xfrm>
            <a:off x="1" y="10119"/>
            <a:ext cx="9144000" cy="28016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8" name="Espace réservé du texte 22"/>
          <p:cNvSpPr>
            <a:spLocks noGrp="1"/>
          </p:cNvSpPr>
          <p:nvPr>
            <p:ph type="body" sz="quarter" idx="15" hasCustomPrompt="1"/>
          </p:nvPr>
        </p:nvSpPr>
        <p:spPr>
          <a:xfrm>
            <a:off x="275669" y="3759938"/>
            <a:ext cx="8580321" cy="421940"/>
          </a:xfrm>
          <a:prstGeom prst="rect">
            <a:avLst/>
          </a:prstGeom>
        </p:spPr>
        <p:txBody>
          <a:bodyPr/>
          <a:lstStyle>
            <a:lvl1pPr marL="0" indent="0" algn="ctr">
              <a:buNone/>
              <a:defRPr sz="2800" b="1" cap="all" baseline="0">
                <a:solidFill>
                  <a:schemeClr val="bg1"/>
                </a:solidFill>
              </a:defRPr>
            </a:lvl1pPr>
          </a:lstStyle>
          <a:p>
            <a:pPr lvl="0"/>
            <a:r>
              <a:rPr lang="fr-FR" dirty="0" smtClean="0"/>
              <a:t>SOUS-TITRE</a:t>
            </a:r>
            <a:endParaRPr lang="fr-FR" dirty="0"/>
          </a:p>
        </p:txBody>
      </p:sp>
      <p:sp>
        <p:nvSpPr>
          <p:cNvPr id="22" name="Espace réservé du texte 22"/>
          <p:cNvSpPr>
            <a:spLocks noGrp="1"/>
          </p:cNvSpPr>
          <p:nvPr>
            <p:ph type="body" sz="quarter" idx="16" hasCustomPrompt="1"/>
          </p:nvPr>
        </p:nvSpPr>
        <p:spPr>
          <a:xfrm>
            <a:off x="288009" y="2920138"/>
            <a:ext cx="8580120" cy="421940"/>
          </a:xfrm>
          <a:prstGeom prst="rect">
            <a:avLst/>
          </a:prstGeom>
        </p:spPr>
        <p:txBody>
          <a:bodyPr/>
          <a:lstStyle>
            <a:lvl1pPr marL="0" indent="0" algn="ctr">
              <a:buNone/>
              <a:defRPr sz="3200" b="1" cap="all" baseline="0">
                <a:solidFill>
                  <a:srgbClr val="FF0000"/>
                </a:solidFill>
              </a:defRPr>
            </a:lvl1pPr>
          </a:lstStyle>
          <a:p>
            <a:pPr lvl="0"/>
            <a:r>
              <a:rPr lang="fr-FR" dirty="0" smtClean="0"/>
              <a:t>TITRE DE LA PRESENTATION</a:t>
            </a:r>
            <a:endParaRPr lang="fr-FR" dirty="0"/>
          </a:p>
        </p:txBody>
      </p:sp>
      <p:sp>
        <p:nvSpPr>
          <p:cNvPr id="5" name="Espace réservé du texte 4"/>
          <p:cNvSpPr>
            <a:spLocks noGrp="1"/>
          </p:cNvSpPr>
          <p:nvPr>
            <p:ph type="body" sz="quarter" idx="17" hasCustomPrompt="1"/>
          </p:nvPr>
        </p:nvSpPr>
        <p:spPr>
          <a:xfrm>
            <a:off x="1062494" y="5848565"/>
            <a:ext cx="1524444" cy="307169"/>
          </a:xfrm>
          <a:prstGeom prst="rect">
            <a:avLst/>
          </a:prstGeom>
        </p:spPr>
        <p:txBody>
          <a:bodyPr/>
          <a:lstStyle>
            <a:lvl1pPr marL="0" indent="0">
              <a:spcBef>
                <a:spcPts val="500"/>
              </a:spcBef>
              <a:buNone/>
              <a:defRPr sz="1100" baseline="0"/>
            </a:lvl1pPr>
          </a:lstStyle>
          <a:p>
            <a:pPr lvl="0"/>
            <a:r>
              <a:rPr lang="fr-FR" dirty="0" smtClean="0"/>
              <a:t>-</a:t>
            </a:r>
            <a:endParaRPr lang="fr-FR" dirty="0"/>
          </a:p>
        </p:txBody>
      </p:sp>
      <p:sp>
        <p:nvSpPr>
          <p:cNvPr id="19" name="ZoneTexte 18"/>
          <p:cNvSpPr txBox="1"/>
          <p:nvPr userDrawn="1"/>
        </p:nvSpPr>
        <p:spPr>
          <a:xfrm>
            <a:off x="259643" y="5839577"/>
            <a:ext cx="867193" cy="261610"/>
          </a:xfrm>
          <a:prstGeom prst="rect">
            <a:avLst/>
          </a:prstGeom>
          <a:noFill/>
        </p:spPr>
        <p:txBody>
          <a:bodyPr wrap="square" rtlCol="0">
            <a:spAutoFit/>
          </a:bodyPr>
          <a:lstStyle/>
          <a:p>
            <a:pPr algn="l"/>
            <a:r>
              <a:rPr lang="fr-FR" sz="1100" dirty="0" smtClean="0">
                <a:latin typeface="Arial Narrow" panose="020B0606020202030204" pitchFamily="34" charset="0"/>
              </a:rPr>
              <a:t>ATTENDUS :</a:t>
            </a:r>
            <a:endParaRPr lang="fr-FR" sz="1100" dirty="0">
              <a:latin typeface="Arial Narrow" panose="020B0606020202030204" pitchFamily="34" charset="0"/>
            </a:endParaRPr>
          </a:p>
        </p:txBody>
      </p:sp>
      <p:sp>
        <p:nvSpPr>
          <p:cNvPr id="20" name="Espace réservé du texte 4"/>
          <p:cNvSpPr>
            <a:spLocks noGrp="1"/>
          </p:cNvSpPr>
          <p:nvPr>
            <p:ph type="body" sz="quarter" idx="18" hasCustomPrompt="1"/>
          </p:nvPr>
        </p:nvSpPr>
        <p:spPr>
          <a:xfrm>
            <a:off x="1062494" y="6303361"/>
            <a:ext cx="1524444" cy="307169"/>
          </a:xfrm>
          <a:prstGeom prst="rect">
            <a:avLst/>
          </a:prstGeom>
        </p:spPr>
        <p:txBody>
          <a:bodyPr/>
          <a:lstStyle>
            <a:lvl1pPr marL="0" indent="0">
              <a:buNone/>
              <a:defRPr sz="1100" baseline="0"/>
            </a:lvl1pPr>
          </a:lstStyle>
          <a:p>
            <a:pPr lvl="0"/>
            <a:r>
              <a:rPr lang="fr-FR" dirty="0" smtClean="0"/>
              <a:t>-</a:t>
            </a:r>
            <a:endParaRPr lang="fr-FR" dirty="0"/>
          </a:p>
        </p:txBody>
      </p:sp>
      <p:pic>
        <p:nvPicPr>
          <p:cNvPr id="21" name="Image 1"/>
          <p:cNvPicPr>
            <a:picLocks noChangeAspect="1"/>
          </p:cNvPicPr>
          <p:nvPr userDrawn="1"/>
        </p:nvPicPr>
        <p:blipFill>
          <a:blip r:embed="rId5" cstate="print">
            <a:extLst>
              <a:ext uri="{28A0092B-C50C-407E-A947-70E740481C1C}">
                <a14:useLocalDpi xmlns:a14="http://schemas.microsoft.com/office/drawing/2010/main" val="0"/>
              </a:ext>
            </a:extLst>
          </a:blip>
          <a:srcRect/>
          <a:stretch>
            <a:fillRect/>
          </a:stretch>
        </p:blipFill>
        <p:spPr bwMode="auto">
          <a:xfrm>
            <a:off x="7491300" y="6358677"/>
            <a:ext cx="1324079" cy="3456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Rectangle 1"/>
          <p:cNvSpPr/>
          <p:nvPr userDrawn="1"/>
        </p:nvSpPr>
        <p:spPr>
          <a:xfrm>
            <a:off x="3386162" y="3244334"/>
            <a:ext cx="2371675" cy="369332"/>
          </a:xfrm>
          <a:prstGeom prst="rect">
            <a:avLst/>
          </a:prstGeom>
        </p:spPr>
        <p:txBody>
          <a:bodyPr wrap="none">
            <a:spAutoFit/>
          </a:bodyPr>
          <a:lstStyle/>
          <a:p>
            <a:r>
              <a:rPr lang="fr-FR" sz="1800" kern="1200" dirty="0" smtClean="0">
                <a:solidFill>
                  <a:schemeClr val="tx1"/>
                </a:solidFill>
                <a:effectLst/>
                <a:latin typeface="+mn-lt"/>
                <a:ea typeface="+mn-ea"/>
                <a:cs typeface="+mn-cs"/>
              </a:rPr>
              <a:t>« Nouvelle définition » </a:t>
            </a:r>
            <a:endParaRPr lang="fr-FR" dirty="0"/>
          </a:p>
        </p:txBody>
      </p:sp>
    </p:spTree>
    <p:extLst>
      <p:ext uri="{BB962C8B-B14F-4D97-AF65-F5344CB8AC3E}">
        <p14:creationId xmlns:p14="http://schemas.microsoft.com/office/powerpoint/2010/main" val="1734774830"/>
      </p:ext>
    </p:extLst>
  </p:cSld>
  <p:clrMapOvr>
    <a:masterClrMapping/>
  </p:clrMapOvr>
  <p:timing>
    <p:tnLst>
      <p:par>
        <p:cTn id="1" dur="indefinite" restart="never" nodeType="tmRoot"/>
      </p:par>
    </p:tnLst>
  </p:timing>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20_Diapositive de titre">
    <p:spTree>
      <p:nvGrpSpPr>
        <p:cNvPr id="1" name=""/>
        <p:cNvGrpSpPr/>
        <p:nvPr/>
      </p:nvGrpSpPr>
      <p:grpSpPr>
        <a:xfrm>
          <a:off x="0" y="0"/>
          <a:ext cx="0" cy="0"/>
          <a:chOff x="0" y="0"/>
          <a:chExt cx="0" cy="0"/>
        </a:xfrm>
      </p:grpSpPr>
      <p:grpSp>
        <p:nvGrpSpPr>
          <p:cNvPr id="12" name="Groupe 11"/>
          <p:cNvGrpSpPr/>
          <p:nvPr userDrawn="1"/>
        </p:nvGrpSpPr>
        <p:grpSpPr>
          <a:xfrm>
            <a:off x="231382" y="357376"/>
            <a:ext cx="8595012" cy="709424"/>
            <a:chOff x="231382" y="357376"/>
            <a:chExt cx="8595012" cy="709424"/>
          </a:xfrm>
        </p:grpSpPr>
        <p:sp>
          <p:nvSpPr>
            <p:cNvPr id="16" name="Rectangle 15"/>
            <p:cNvSpPr/>
            <p:nvPr userDrawn="1"/>
          </p:nvSpPr>
          <p:spPr bwMode="auto">
            <a:xfrm>
              <a:off x="298594" y="363557"/>
              <a:ext cx="8527800" cy="703243"/>
            </a:xfrm>
            <a:prstGeom prst="rect">
              <a:avLst/>
            </a:prstGeom>
            <a:solidFill>
              <a:srgbClr val="A79C86"/>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fr-FR">
                <a:solidFill>
                  <a:srgbClr val="FF0000"/>
                </a:solidFill>
              </a:endParaRPr>
            </a:p>
          </p:txBody>
        </p:sp>
        <p:sp>
          <p:nvSpPr>
            <p:cNvPr id="19" name="Rectangle 18"/>
            <p:cNvSpPr/>
            <p:nvPr userDrawn="1"/>
          </p:nvSpPr>
          <p:spPr bwMode="auto">
            <a:xfrm>
              <a:off x="231382" y="357376"/>
              <a:ext cx="535606" cy="465584"/>
            </a:xfrm>
            <a:prstGeom prst="rect">
              <a:avLst/>
            </a:prstGeom>
            <a:solidFill>
              <a:schemeClr val="bg1"/>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fr-FR" sz="1800" b="0" i="0" u="none" strike="noStrike" cap="none" normalizeH="0" baseline="0" smtClean="0">
                <a:ln>
                  <a:noFill/>
                </a:ln>
                <a:solidFill>
                  <a:schemeClr val="tx1"/>
                </a:solidFill>
                <a:effectLst/>
                <a:latin typeface="Arial" charset="0"/>
              </a:endParaRPr>
            </a:p>
          </p:txBody>
        </p:sp>
        <p:sp>
          <p:nvSpPr>
            <p:cNvPr id="20" name="Rectangle 19"/>
            <p:cNvSpPr/>
            <p:nvPr userDrawn="1"/>
          </p:nvSpPr>
          <p:spPr bwMode="auto">
            <a:xfrm>
              <a:off x="336270" y="397985"/>
              <a:ext cx="311151" cy="317193"/>
            </a:xfrm>
            <a:prstGeom prst="rect">
              <a:avLst/>
            </a:prstGeom>
            <a:solidFill>
              <a:schemeClr val="bg1">
                <a:lumMod val="75000"/>
              </a:schemeClr>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fr-FR"/>
            </a:p>
          </p:txBody>
        </p:sp>
      </p:grpSp>
      <p:sp>
        <p:nvSpPr>
          <p:cNvPr id="22" name="Rectangle 21"/>
          <p:cNvSpPr/>
          <p:nvPr userDrawn="1"/>
        </p:nvSpPr>
        <p:spPr bwMode="auto">
          <a:xfrm>
            <a:off x="298594" y="6372222"/>
            <a:ext cx="274809" cy="264474"/>
          </a:xfrm>
          <a:prstGeom prst="rect">
            <a:avLst/>
          </a:prstGeom>
          <a:solidFill>
            <a:srgbClr val="A79C86"/>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50000"/>
              </a:lnSpc>
              <a:spcBef>
                <a:spcPct val="0"/>
              </a:spcBef>
              <a:spcAft>
                <a:spcPct val="0"/>
              </a:spcAft>
              <a:buClrTx/>
              <a:buSzTx/>
              <a:buFontTx/>
              <a:buNone/>
              <a:tabLst/>
            </a:pPr>
            <a:endParaRPr kumimoji="0" lang="fr-FR" sz="700" b="0" i="0" u="none" strike="noStrike" cap="none" normalizeH="0" baseline="0" dirty="0" smtClean="0">
              <a:ln>
                <a:noFill/>
              </a:ln>
              <a:solidFill>
                <a:schemeClr val="bg1"/>
              </a:solidFill>
              <a:effectLst/>
              <a:latin typeface="Arial Narrow" panose="020B0606020202030204" pitchFamily="34" charset="0"/>
            </a:endParaRPr>
          </a:p>
        </p:txBody>
      </p:sp>
      <p:sp>
        <p:nvSpPr>
          <p:cNvPr id="15" name="Espace réservé du texte 22"/>
          <p:cNvSpPr>
            <a:spLocks noGrp="1"/>
          </p:cNvSpPr>
          <p:nvPr>
            <p:ph type="body" sz="quarter" idx="16" hasCustomPrompt="1"/>
          </p:nvPr>
        </p:nvSpPr>
        <p:spPr>
          <a:xfrm>
            <a:off x="766988" y="357376"/>
            <a:ext cx="8059406" cy="709424"/>
          </a:xfrm>
          <a:prstGeom prst="rect">
            <a:avLst/>
          </a:prstGeom>
        </p:spPr>
        <p:txBody>
          <a:bodyPr anchor="ctr"/>
          <a:lstStyle>
            <a:lvl1pPr marL="0" indent="0" algn="ctr">
              <a:buNone/>
              <a:defRPr sz="2800" b="1" cap="all" baseline="0">
                <a:solidFill>
                  <a:schemeClr val="bg1"/>
                </a:solidFill>
              </a:defRPr>
            </a:lvl1pPr>
          </a:lstStyle>
          <a:p>
            <a:pPr lvl="0"/>
            <a:r>
              <a:rPr lang="fr-FR" dirty="0" smtClean="0"/>
              <a:t>TITRE DE LA partie</a:t>
            </a:r>
            <a:endParaRPr lang="fr-FR" dirty="0"/>
          </a:p>
        </p:txBody>
      </p:sp>
      <p:sp>
        <p:nvSpPr>
          <p:cNvPr id="13" name="Text Placeholder 2"/>
          <p:cNvSpPr>
            <a:spLocks noGrp="1"/>
          </p:cNvSpPr>
          <p:nvPr>
            <p:ph idx="1" hasCustomPrompt="1"/>
          </p:nvPr>
        </p:nvSpPr>
        <p:spPr>
          <a:xfrm>
            <a:off x="298594" y="1300001"/>
            <a:ext cx="8527800" cy="4351338"/>
          </a:xfrm>
          <a:prstGeom prst="rect">
            <a:avLst/>
          </a:prstGeom>
        </p:spPr>
        <p:txBody>
          <a:bodyPr vert="horz" lIns="91440" tIns="45720" rIns="91440" bIns="45720" rtlCol="0">
            <a:normAutofit/>
          </a:bodyPr>
          <a:lstStyle>
            <a:lvl1pPr marL="285750" indent="-285750">
              <a:buClr>
                <a:srgbClr val="EB0F2D"/>
              </a:buClr>
              <a:buSzPct val="150000"/>
              <a:buFont typeface="Wingdings" panose="05000000000000000000" pitchFamily="2" charset="2"/>
              <a:buChar char="§"/>
              <a:defRPr/>
            </a:lvl1pPr>
            <a:lvl2pPr marL="742950" indent="-285750">
              <a:buClr>
                <a:srgbClr val="A79C86"/>
              </a:buClr>
              <a:buSzPct val="150000"/>
              <a:buFont typeface="Wingdings" panose="05000000000000000000" pitchFamily="2" charset="2"/>
              <a:buChar char="§"/>
              <a:defRPr/>
            </a:lvl2pPr>
            <a:lvl3pPr marL="1200150" indent="-285750">
              <a:buClr>
                <a:srgbClr val="ABABAB"/>
              </a:buClr>
              <a:buSzPct val="150000"/>
              <a:buFont typeface="Wingdings" panose="05000000000000000000" pitchFamily="2" charset="2"/>
              <a:buChar char="§"/>
              <a:defRPr/>
            </a:lvl3pPr>
          </a:lstStyle>
          <a:p>
            <a:pPr marL="285750" indent="-285750">
              <a:buClr>
                <a:srgbClr val="EB0F2D"/>
              </a:buClr>
              <a:buSzPct val="150000"/>
              <a:buFont typeface="Wingdings" panose="05000000000000000000" pitchFamily="2" charset="2"/>
              <a:buChar char="§"/>
            </a:pPr>
            <a:r>
              <a:rPr lang="fr-FR" dirty="0" smtClean="0">
                <a:latin typeface="Arial Narrow" panose="020B0606020202030204" pitchFamily="34" charset="0"/>
              </a:rPr>
              <a:t>Contenu</a:t>
            </a:r>
          </a:p>
          <a:p>
            <a:pPr marL="742950" lvl="1" indent="-285750">
              <a:buClr>
                <a:srgbClr val="A79C86"/>
              </a:buClr>
              <a:buSzPct val="150000"/>
              <a:buFont typeface="Wingdings" panose="05000000000000000000" pitchFamily="2" charset="2"/>
              <a:buChar char="§"/>
            </a:pPr>
            <a:r>
              <a:rPr lang="fr-FR" sz="1600" dirty="0" smtClean="0">
                <a:latin typeface="Arial Narrow" panose="020B0606020202030204" pitchFamily="34" charset="0"/>
              </a:rPr>
              <a:t>Contenu</a:t>
            </a:r>
          </a:p>
          <a:p>
            <a:pPr marL="1200150" lvl="2" indent="-285750">
              <a:buClr>
                <a:srgbClr val="ABABAB"/>
              </a:buClr>
              <a:buSzPct val="150000"/>
              <a:buFont typeface="Wingdings" panose="05000000000000000000" pitchFamily="2" charset="2"/>
              <a:buChar char="§"/>
            </a:pPr>
            <a:r>
              <a:rPr lang="fr-FR" sz="1400" dirty="0" smtClean="0">
                <a:latin typeface="Arial Narrow" panose="020B0606020202030204" pitchFamily="34" charset="0"/>
              </a:rPr>
              <a:t>Contenu</a:t>
            </a:r>
            <a:endParaRPr lang="fr-FR" sz="1400" dirty="0">
              <a:latin typeface="Arial Narrow" panose="020B0606020202030204" pitchFamily="34" charset="0"/>
            </a:endParaRPr>
          </a:p>
        </p:txBody>
      </p:sp>
      <p:pic>
        <p:nvPicPr>
          <p:cNvPr id="14" name="Image 13" descr="Capture d’écran 2014-02-18 à 17.45.05.jpg"/>
          <p:cNvPicPr>
            <a:picLocks noChangeAspect="1"/>
          </p:cNvPicPr>
          <p:nvPr userDrawn="1"/>
        </p:nvPicPr>
        <p:blipFill rotWithShape="1">
          <a:blip r:embed="rId2" cstate="print">
            <a:extLst>
              <a:ext uri="{28A0092B-C50C-407E-A947-70E740481C1C}">
                <a14:useLocalDpi xmlns:a14="http://schemas.microsoft.com/office/drawing/2010/main" val="0"/>
              </a:ext>
            </a:extLst>
          </a:blip>
          <a:srcRect t="7996" b="6648"/>
          <a:stretch/>
        </p:blipFill>
        <p:spPr>
          <a:xfrm>
            <a:off x="640859" y="6334332"/>
            <a:ext cx="1419295" cy="349920"/>
          </a:xfrm>
          <a:prstGeom prst="rect">
            <a:avLst/>
          </a:prstGeom>
        </p:spPr>
      </p:pic>
      <p:sp>
        <p:nvSpPr>
          <p:cNvPr id="24" name="Espace réservé du numéro de diapositive 1"/>
          <p:cNvSpPr txBox="1">
            <a:spLocks/>
          </p:cNvSpPr>
          <p:nvPr userDrawn="1"/>
        </p:nvSpPr>
        <p:spPr>
          <a:xfrm>
            <a:off x="107156" y="6365077"/>
            <a:ext cx="659832" cy="264473"/>
          </a:xfrm>
          <a:prstGeom prst="rect">
            <a:avLst/>
          </a:prstGeom>
        </p:spPr>
        <p:txBody>
          <a:bodyPr vert="horz" lIns="91440" tIns="45720" rIns="91440" bIns="45720" rtlCol="0" anchor="ctr"/>
          <a:lstStyle>
            <a:defPPr>
              <a:defRPr lang="fr-FR"/>
            </a:defPPr>
            <a:lvl1pPr marL="0" algn="ctr" defTabSz="914400" rtl="0" eaLnBrk="1" latinLnBrk="0" hangingPunct="1">
              <a:defRPr sz="700" kern="1200">
                <a:solidFill>
                  <a:schemeClr val="bg1"/>
                </a:solidFill>
                <a:latin typeface="Arial Narrow" panose="020B060602020203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673CE273-56D8-4DF5-AF26-13F824466A73}" type="slidenum">
              <a:rPr lang="fr-FR" smtClean="0"/>
              <a:pPr/>
              <a:t>‹N°›</a:t>
            </a:fld>
            <a:endParaRPr lang="fr-FR" dirty="0"/>
          </a:p>
        </p:txBody>
      </p:sp>
    </p:spTree>
    <p:extLst>
      <p:ext uri="{BB962C8B-B14F-4D97-AF65-F5344CB8AC3E}">
        <p14:creationId xmlns:p14="http://schemas.microsoft.com/office/powerpoint/2010/main" val="2429785361"/>
      </p:ext>
    </p:extLst>
  </p:cSld>
  <p:clrMapOvr>
    <a:masterClrMapping/>
  </p:clrMapOvr>
  <p:timing>
    <p:tnLst>
      <p:par>
        <p:cTn id="1" dur="indefinite" restart="never" nodeType="tmRoot"/>
      </p:par>
    </p:tnLst>
  </p:timing>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21_Diapositive de titre">
    <p:spTree>
      <p:nvGrpSpPr>
        <p:cNvPr id="1" name=""/>
        <p:cNvGrpSpPr/>
        <p:nvPr/>
      </p:nvGrpSpPr>
      <p:grpSpPr>
        <a:xfrm>
          <a:off x="0" y="0"/>
          <a:ext cx="0" cy="0"/>
          <a:chOff x="0" y="0"/>
          <a:chExt cx="0" cy="0"/>
        </a:xfrm>
      </p:grpSpPr>
      <p:grpSp>
        <p:nvGrpSpPr>
          <p:cNvPr id="14" name="Groupe 13"/>
          <p:cNvGrpSpPr/>
          <p:nvPr userDrawn="1"/>
        </p:nvGrpSpPr>
        <p:grpSpPr>
          <a:xfrm>
            <a:off x="231382" y="357376"/>
            <a:ext cx="8595012" cy="709424"/>
            <a:chOff x="231382" y="357376"/>
            <a:chExt cx="8595012" cy="709424"/>
          </a:xfrm>
        </p:grpSpPr>
        <p:sp>
          <p:nvSpPr>
            <p:cNvPr id="19" name="Rectangle 18"/>
            <p:cNvSpPr/>
            <p:nvPr userDrawn="1"/>
          </p:nvSpPr>
          <p:spPr bwMode="auto">
            <a:xfrm>
              <a:off x="298594" y="363557"/>
              <a:ext cx="8527800" cy="703243"/>
            </a:xfrm>
            <a:prstGeom prst="rect">
              <a:avLst/>
            </a:prstGeom>
            <a:solidFill>
              <a:srgbClr val="A79C86"/>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fr-FR">
                <a:solidFill>
                  <a:srgbClr val="FF0000"/>
                </a:solidFill>
              </a:endParaRPr>
            </a:p>
          </p:txBody>
        </p:sp>
        <p:sp>
          <p:nvSpPr>
            <p:cNvPr id="20" name="Rectangle 19"/>
            <p:cNvSpPr/>
            <p:nvPr userDrawn="1"/>
          </p:nvSpPr>
          <p:spPr bwMode="auto">
            <a:xfrm>
              <a:off x="231382" y="357376"/>
              <a:ext cx="535606" cy="465584"/>
            </a:xfrm>
            <a:prstGeom prst="rect">
              <a:avLst/>
            </a:prstGeom>
            <a:solidFill>
              <a:schemeClr val="bg1"/>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fr-FR" sz="1800" b="0" i="0" u="none" strike="noStrike" cap="none" normalizeH="0" baseline="0" smtClean="0">
                <a:ln>
                  <a:noFill/>
                </a:ln>
                <a:solidFill>
                  <a:schemeClr val="tx1"/>
                </a:solidFill>
                <a:effectLst/>
                <a:latin typeface="Arial" charset="0"/>
              </a:endParaRPr>
            </a:p>
          </p:txBody>
        </p:sp>
        <p:sp>
          <p:nvSpPr>
            <p:cNvPr id="22" name="Rectangle 21"/>
            <p:cNvSpPr/>
            <p:nvPr userDrawn="1"/>
          </p:nvSpPr>
          <p:spPr bwMode="auto">
            <a:xfrm>
              <a:off x="336270" y="397985"/>
              <a:ext cx="311151" cy="317193"/>
            </a:xfrm>
            <a:prstGeom prst="rect">
              <a:avLst/>
            </a:prstGeom>
            <a:solidFill>
              <a:schemeClr val="bg1">
                <a:lumMod val="75000"/>
              </a:schemeClr>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fr-FR"/>
            </a:p>
          </p:txBody>
        </p:sp>
      </p:grpSp>
      <p:sp>
        <p:nvSpPr>
          <p:cNvPr id="23" name="Rectangle 22"/>
          <p:cNvSpPr/>
          <p:nvPr userDrawn="1"/>
        </p:nvSpPr>
        <p:spPr bwMode="auto">
          <a:xfrm>
            <a:off x="298594" y="6372222"/>
            <a:ext cx="274809" cy="264474"/>
          </a:xfrm>
          <a:prstGeom prst="rect">
            <a:avLst/>
          </a:prstGeom>
          <a:solidFill>
            <a:srgbClr val="A79C86"/>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50000"/>
              </a:lnSpc>
              <a:spcBef>
                <a:spcPct val="0"/>
              </a:spcBef>
              <a:spcAft>
                <a:spcPct val="0"/>
              </a:spcAft>
              <a:buClrTx/>
              <a:buSzTx/>
              <a:buFontTx/>
              <a:buNone/>
              <a:tabLst/>
            </a:pPr>
            <a:endParaRPr kumimoji="0" lang="fr-FR" sz="700" b="0" i="0" u="none" strike="noStrike" cap="none" normalizeH="0" baseline="0" dirty="0" smtClean="0">
              <a:ln>
                <a:noFill/>
              </a:ln>
              <a:solidFill>
                <a:schemeClr val="bg1"/>
              </a:solidFill>
              <a:effectLst/>
              <a:latin typeface="Arial Narrow" panose="020B0606020202030204" pitchFamily="34" charset="0"/>
            </a:endParaRPr>
          </a:p>
        </p:txBody>
      </p:sp>
      <p:pic>
        <p:nvPicPr>
          <p:cNvPr id="25" name="Image 24" descr="Capture d’écran 2014-02-18 à 17.45.05.jpg"/>
          <p:cNvPicPr>
            <a:picLocks noChangeAspect="1"/>
          </p:cNvPicPr>
          <p:nvPr userDrawn="1"/>
        </p:nvPicPr>
        <p:blipFill rotWithShape="1">
          <a:blip r:embed="rId2" cstate="print">
            <a:extLst>
              <a:ext uri="{28A0092B-C50C-407E-A947-70E740481C1C}">
                <a14:useLocalDpi xmlns:a14="http://schemas.microsoft.com/office/drawing/2010/main" val="0"/>
              </a:ext>
            </a:extLst>
          </a:blip>
          <a:srcRect t="7996" b="6648"/>
          <a:stretch/>
        </p:blipFill>
        <p:spPr>
          <a:xfrm>
            <a:off x="640859" y="6334332"/>
            <a:ext cx="1419295" cy="349920"/>
          </a:xfrm>
          <a:prstGeom prst="rect">
            <a:avLst/>
          </a:prstGeom>
        </p:spPr>
      </p:pic>
      <p:sp>
        <p:nvSpPr>
          <p:cNvPr id="7" name="Text Placeholder 2"/>
          <p:cNvSpPr>
            <a:spLocks noGrp="1"/>
          </p:cNvSpPr>
          <p:nvPr>
            <p:ph idx="1" hasCustomPrompt="1"/>
          </p:nvPr>
        </p:nvSpPr>
        <p:spPr>
          <a:xfrm>
            <a:off x="298594" y="1336341"/>
            <a:ext cx="4162569" cy="4351338"/>
          </a:xfrm>
          <a:prstGeom prst="rect">
            <a:avLst/>
          </a:prstGeom>
        </p:spPr>
        <p:txBody>
          <a:bodyPr vert="horz" lIns="91440" tIns="45720" rIns="91440" bIns="45720" rtlCol="0">
            <a:normAutofit/>
          </a:bodyPr>
          <a:lstStyle>
            <a:lvl1pPr marL="285750" indent="-285750">
              <a:buClr>
                <a:srgbClr val="EB0F2D"/>
              </a:buClr>
              <a:buSzPct val="150000"/>
              <a:buFont typeface="Wingdings" panose="05000000000000000000" pitchFamily="2" charset="2"/>
              <a:buChar char="§"/>
              <a:defRPr/>
            </a:lvl1pPr>
            <a:lvl2pPr marL="742950" indent="-285750">
              <a:buClr>
                <a:srgbClr val="A79C86"/>
              </a:buClr>
              <a:buSzPct val="150000"/>
              <a:buFont typeface="Wingdings" panose="05000000000000000000" pitchFamily="2" charset="2"/>
              <a:buChar char="§"/>
              <a:defRPr/>
            </a:lvl2pPr>
            <a:lvl3pPr marL="1200150" indent="-285750">
              <a:buClr>
                <a:srgbClr val="ABABAB"/>
              </a:buClr>
              <a:buSzPct val="150000"/>
              <a:buFont typeface="Wingdings" panose="05000000000000000000" pitchFamily="2" charset="2"/>
              <a:buChar char="§"/>
              <a:defRPr/>
            </a:lvl3pPr>
          </a:lstStyle>
          <a:p>
            <a:pPr marL="285750" indent="-285750">
              <a:buClr>
                <a:srgbClr val="EB0F2D"/>
              </a:buClr>
              <a:buSzPct val="150000"/>
              <a:buFont typeface="Wingdings" panose="05000000000000000000" pitchFamily="2" charset="2"/>
              <a:buChar char="§"/>
            </a:pPr>
            <a:r>
              <a:rPr lang="fr-FR" dirty="0" smtClean="0">
                <a:latin typeface="Arial Narrow" panose="020B0606020202030204" pitchFamily="34" charset="0"/>
              </a:rPr>
              <a:t>Contenu</a:t>
            </a:r>
          </a:p>
          <a:p>
            <a:pPr marL="742950" lvl="1" indent="-285750">
              <a:buClr>
                <a:srgbClr val="A79C86"/>
              </a:buClr>
              <a:buSzPct val="150000"/>
              <a:buFont typeface="Wingdings" panose="05000000000000000000" pitchFamily="2" charset="2"/>
              <a:buChar char="§"/>
            </a:pPr>
            <a:r>
              <a:rPr lang="fr-FR" sz="1600" dirty="0" smtClean="0">
                <a:latin typeface="Arial Narrow" panose="020B0606020202030204" pitchFamily="34" charset="0"/>
              </a:rPr>
              <a:t>Contenu</a:t>
            </a:r>
          </a:p>
          <a:p>
            <a:pPr marL="1200150" lvl="2" indent="-285750">
              <a:buClr>
                <a:srgbClr val="ABABAB"/>
              </a:buClr>
              <a:buSzPct val="150000"/>
              <a:buFont typeface="Wingdings" panose="05000000000000000000" pitchFamily="2" charset="2"/>
              <a:buChar char="§"/>
            </a:pPr>
            <a:r>
              <a:rPr lang="fr-FR" sz="1400" dirty="0" smtClean="0">
                <a:latin typeface="Arial Narrow" panose="020B0606020202030204" pitchFamily="34" charset="0"/>
              </a:rPr>
              <a:t>Contenu</a:t>
            </a:r>
            <a:endParaRPr lang="fr-FR" sz="1400" dirty="0">
              <a:latin typeface="Arial Narrow" panose="020B0606020202030204" pitchFamily="34" charset="0"/>
            </a:endParaRPr>
          </a:p>
        </p:txBody>
      </p:sp>
      <p:sp>
        <p:nvSpPr>
          <p:cNvPr id="15" name="Espace réservé du texte 22"/>
          <p:cNvSpPr>
            <a:spLocks noGrp="1"/>
          </p:cNvSpPr>
          <p:nvPr>
            <p:ph type="body" sz="quarter" idx="16" hasCustomPrompt="1"/>
          </p:nvPr>
        </p:nvSpPr>
        <p:spPr>
          <a:xfrm>
            <a:off x="766988" y="357376"/>
            <a:ext cx="8059406" cy="709424"/>
          </a:xfrm>
          <a:prstGeom prst="rect">
            <a:avLst/>
          </a:prstGeom>
        </p:spPr>
        <p:txBody>
          <a:bodyPr anchor="ctr"/>
          <a:lstStyle>
            <a:lvl1pPr marL="0" indent="0" algn="ctr">
              <a:buNone/>
              <a:defRPr sz="2800" b="1" cap="all" baseline="0">
                <a:solidFill>
                  <a:schemeClr val="bg1"/>
                </a:solidFill>
              </a:defRPr>
            </a:lvl1pPr>
          </a:lstStyle>
          <a:p>
            <a:pPr lvl="0"/>
            <a:r>
              <a:rPr lang="fr-FR" dirty="0" smtClean="0"/>
              <a:t>TITRE DE LA partie</a:t>
            </a:r>
            <a:endParaRPr lang="fr-FR" dirty="0"/>
          </a:p>
        </p:txBody>
      </p:sp>
      <p:sp>
        <p:nvSpPr>
          <p:cNvPr id="12" name="Text Placeholder 2"/>
          <p:cNvSpPr>
            <a:spLocks noGrp="1"/>
          </p:cNvSpPr>
          <p:nvPr>
            <p:ph idx="18" hasCustomPrompt="1"/>
          </p:nvPr>
        </p:nvSpPr>
        <p:spPr>
          <a:xfrm>
            <a:off x="4798583" y="1336341"/>
            <a:ext cx="4027813" cy="4351338"/>
          </a:xfrm>
          <a:prstGeom prst="rect">
            <a:avLst/>
          </a:prstGeom>
        </p:spPr>
        <p:txBody>
          <a:bodyPr vert="horz" lIns="91440" tIns="45720" rIns="91440" bIns="45720" rtlCol="0">
            <a:normAutofit/>
          </a:bodyPr>
          <a:lstStyle>
            <a:lvl1pPr marL="285750" indent="-285750">
              <a:buClr>
                <a:srgbClr val="EB0F2D"/>
              </a:buClr>
              <a:buSzPct val="150000"/>
              <a:buFont typeface="Wingdings" panose="05000000000000000000" pitchFamily="2" charset="2"/>
              <a:buChar char="§"/>
              <a:defRPr/>
            </a:lvl1pPr>
            <a:lvl2pPr marL="742950" indent="-285750">
              <a:buClr>
                <a:srgbClr val="A79C86"/>
              </a:buClr>
              <a:buSzPct val="150000"/>
              <a:buFont typeface="Wingdings" panose="05000000000000000000" pitchFamily="2" charset="2"/>
              <a:buChar char="§"/>
              <a:defRPr/>
            </a:lvl2pPr>
            <a:lvl3pPr marL="1200150" indent="-285750">
              <a:buClr>
                <a:srgbClr val="ABABAB"/>
              </a:buClr>
              <a:buSzPct val="150000"/>
              <a:buFont typeface="Wingdings" panose="05000000000000000000" pitchFamily="2" charset="2"/>
              <a:buChar char="§"/>
              <a:defRPr/>
            </a:lvl3pPr>
          </a:lstStyle>
          <a:p>
            <a:pPr marL="285750" indent="-285750">
              <a:buClr>
                <a:srgbClr val="EB0F2D"/>
              </a:buClr>
              <a:buSzPct val="150000"/>
              <a:buFont typeface="Wingdings" panose="05000000000000000000" pitchFamily="2" charset="2"/>
              <a:buChar char="§"/>
            </a:pPr>
            <a:r>
              <a:rPr lang="fr-FR" dirty="0" smtClean="0">
                <a:latin typeface="Arial Narrow" panose="020B0606020202030204" pitchFamily="34" charset="0"/>
              </a:rPr>
              <a:t>Contenu</a:t>
            </a:r>
          </a:p>
          <a:p>
            <a:pPr marL="742950" lvl="1" indent="-285750">
              <a:buClr>
                <a:srgbClr val="A79C86"/>
              </a:buClr>
              <a:buSzPct val="150000"/>
              <a:buFont typeface="Wingdings" panose="05000000000000000000" pitchFamily="2" charset="2"/>
              <a:buChar char="§"/>
            </a:pPr>
            <a:r>
              <a:rPr lang="fr-FR" sz="1600" dirty="0" smtClean="0">
                <a:latin typeface="Arial Narrow" panose="020B0606020202030204" pitchFamily="34" charset="0"/>
              </a:rPr>
              <a:t>Contenu</a:t>
            </a:r>
          </a:p>
          <a:p>
            <a:pPr marL="1200150" lvl="2" indent="-285750">
              <a:buClr>
                <a:srgbClr val="ABABAB"/>
              </a:buClr>
              <a:buSzPct val="150000"/>
              <a:buFont typeface="Wingdings" panose="05000000000000000000" pitchFamily="2" charset="2"/>
              <a:buChar char="§"/>
            </a:pPr>
            <a:r>
              <a:rPr lang="fr-FR" sz="1400" dirty="0" smtClean="0">
                <a:latin typeface="Arial Narrow" panose="020B0606020202030204" pitchFamily="34" charset="0"/>
              </a:rPr>
              <a:t>Contenu</a:t>
            </a:r>
            <a:endParaRPr lang="fr-FR" sz="1400" dirty="0">
              <a:latin typeface="Arial Narrow" panose="020B0606020202030204" pitchFamily="34" charset="0"/>
            </a:endParaRPr>
          </a:p>
        </p:txBody>
      </p:sp>
      <p:sp>
        <p:nvSpPr>
          <p:cNvPr id="26" name="Espace réservé du numéro de diapositive 1"/>
          <p:cNvSpPr txBox="1">
            <a:spLocks/>
          </p:cNvSpPr>
          <p:nvPr userDrawn="1"/>
        </p:nvSpPr>
        <p:spPr>
          <a:xfrm>
            <a:off x="107156" y="6365077"/>
            <a:ext cx="659832" cy="264473"/>
          </a:xfrm>
          <a:prstGeom prst="rect">
            <a:avLst/>
          </a:prstGeom>
        </p:spPr>
        <p:txBody>
          <a:bodyPr vert="horz" lIns="91440" tIns="45720" rIns="91440" bIns="45720" rtlCol="0" anchor="ctr"/>
          <a:lstStyle>
            <a:defPPr>
              <a:defRPr lang="fr-FR"/>
            </a:defPPr>
            <a:lvl1pPr marL="0" algn="ctr" defTabSz="914400" rtl="0" eaLnBrk="1" latinLnBrk="0" hangingPunct="1">
              <a:defRPr sz="700" kern="1200">
                <a:solidFill>
                  <a:schemeClr val="bg1"/>
                </a:solidFill>
                <a:latin typeface="Arial Narrow" panose="020B060602020203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673CE273-56D8-4DF5-AF26-13F824466A73}" type="slidenum">
              <a:rPr lang="fr-FR" smtClean="0"/>
              <a:pPr/>
              <a:t>‹N°›</a:t>
            </a:fld>
            <a:endParaRPr lang="fr-FR" dirty="0"/>
          </a:p>
        </p:txBody>
      </p:sp>
    </p:spTree>
    <p:extLst>
      <p:ext uri="{BB962C8B-B14F-4D97-AF65-F5344CB8AC3E}">
        <p14:creationId xmlns:p14="http://schemas.microsoft.com/office/powerpoint/2010/main" val="3249785131"/>
      </p:ext>
    </p:extLst>
  </p:cSld>
  <p:clrMapOvr>
    <a:masterClrMapping/>
  </p:clrMapOvr>
  <p:timing>
    <p:tnLst>
      <p:par>
        <p:cTn id="1" dur="indefinite" restart="never" nodeType="tmRoot"/>
      </p:par>
    </p:tnLst>
  </p:timing>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22_Diapositive de titre">
    <p:spTree>
      <p:nvGrpSpPr>
        <p:cNvPr id="1" name=""/>
        <p:cNvGrpSpPr/>
        <p:nvPr/>
      </p:nvGrpSpPr>
      <p:grpSpPr>
        <a:xfrm>
          <a:off x="0" y="0"/>
          <a:ext cx="0" cy="0"/>
          <a:chOff x="0" y="0"/>
          <a:chExt cx="0" cy="0"/>
        </a:xfrm>
      </p:grpSpPr>
      <p:grpSp>
        <p:nvGrpSpPr>
          <p:cNvPr id="25" name="Groupe 24"/>
          <p:cNvGrpSpPr/>
          <p:nvPr userDrawn="1"/>
        </p:nvGrpSpPr>
        <p:grpSpPr>
          <a:xfrm>
            <a:off x="231382" y="357376"/>
            <a:ext cx="8595012" cy="709424"/>
            <a:chOff x="231382" y="357376"/>
            <a:chExt cx="8595012" cy="709424"/>
          </a:xfrm>
        </p:grpSpPr>
        <p:sp>
          <p:nvSpPr>
            <p:cNvPr id="26" name="Rectangle 25"/>
            <p:cNvSpPr/>
            <p:nvPr userDrawn="1"/>
          </p:nvSpPr>
          <p:spPr bwMode="auto">
            <a:xfrm>
              <a:off x="298594" y="363557"/>
              <a:ext cx="8527800" cy="703243"/>
            </a:xfrm>
            <a:prstGeom prst="rect">
              <a:avLst/>
            </a:prstGeom>
            <a:solidFill>
              <a:srgbClr val="A79C86"/>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fr-FR">
                <a:solidFill>
                  <a:srgbClr val="FF0000"/>
                </a:solidFill>
              </a:endParaRPr>
            </a:p>
          </p:txBody>
        </p:sp>
        <p:sp>
          <p:nvSpPr>
            <p:cNvPr id="27" name="Rectangle 26"/>
            <p:cNvSpPr/>
            <p:nvPr userDrawn="1"/>
          </p:nvSpPr>
          <p:spPr bwMode="auto">
            <a:xfrm>
              <a:off x="231382" y="357376"/>
              <a:ext cx="535606" cy="465584"/>
            </a:xfrm>
            <a:prstGeom prst="rect">
              <a:avLst/>
            </a:prstGeom>
            <a:solidFill>
              <a:schemeClr val="bg1"/>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fr-FR" sz="1800" b="0" i="0" u="none" strike="noStrike" cap="none" normalizeH="0" baseline="0" smtClean="0">
                <a:ln>
                  <a:noFill/>
                </a:ln>
                <a:solidFill>
                  <a:schemeClr val="tx1"/>
                </a:solidFill>
                <a:effectLst/>
                <a:latin typeface="Arial" charset="0"/>
              </a:endParaRPr>
            </a:p>
          </p:txBody>
        </p:sp>
        <p:sp>
          <p:nvSpPr>
            <p:cNvPr id="28" name="Rectangle 27"/>
            <p:cNvSpPr/>
            <p:nvPr userDrawn="1"/>
          </p:nvSpPr>
          <p:spPr bwMode="auto">
            <a:xfrm>
              <a:off x="336270" y="397985"/>
              <a:ext cx="311151" cy="317193"/>
            </a:xfrm>
            <a:prstGeom prst="rect">
              <a:avLst/>
            </a:prstGeom>
            <a:solidFill>
              <a:schemeClr val="bg1">
                <a:lumMod val="75000"/>
              </a:schemeClr>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fr-FR"/>
            </a:p>
          </p:txBody>
        </p:sp>
      </p:grpSp>
      <p:sp>
        <p:nvSpPr>
          <p:cNvPr id="29" name="Rectangle 28"/>
          <p:cNvSpPr/>
          <p:nvPr userDrawn="1"/>
        </p:nvSpPr>
        <p:spPr bwMode="auto">
          <a:xfrm>
            <a:off x="298594" y="6372222"/>
            <a:ext cx="274809" cy="264474"/>
          </a:xfrm>
          <a:prstGeom prst="rect">
            <a:avLst/>
          </a:prstGeom>
          <a:solidFill>
            <a:srgbClr val="A79C86"/>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50000"/>
              </a:lnSpc>
              <a:spcBef>
                <a:spcPct val="0"/>
              </a:spcBef>
              <a:spcAft>
                <a:spcPct val="0"/>
              </a:spcAft>
              <a:buClrTx/>
              <a:buSzTx/>
              <a:buFontTx/>
              <a:buNone/>
              <a:tabLst/>
            </a:pPr>
            <a:endParaRPr kumimoji="0" lang="fr-FR" sz="700" b="0" i="0" u="none" strike="noStrike" cap="none" normalizeH="0" baseline="0" dirty="0" smtClean="0">
              <a:ln>
                <a:noFill/>
              </a:ln>
              <a:solidFill>
                <a:schemeClr val="bg1"/>
              </a:solidFill>
              <a:effectLst/>
              <a:latin typeface="Arial Narrow" panose="020B0606020202030204" pitchFamily="34" charset="0"/>
            </a:endParaRPr>
          </a:p>
        </p:txBody>
      </p:sp>
      <p:pic>
        <p:nvPicPr>
          <p:cNvPr id="31" name="Image 30" descr="Capture d’écran 2014-02-18 à 17.45.05.jpg"/>
          <p:cNvPicPr>
            <a:picLocks noChangeAspect="1"/>
          </p:cNvPicPr>
          <p:nvPr userDrawn="1"/>
        </p:nvPicPr>
        <p:blipFill rotWithShape="1">
          <a:blip r:embed="rId2" cstate="print">
            <a:extLst>
              <a:ext uri="{28A0092B-C50C-407E-A947-70E740481C1C}">
                <a14:useLocalDpi xmlns:a14="http://schemas.microsoft.com/office/drawing/2010/main" val="0"/>
              </a:ext>
            </a:extLst>
          </a:blip>
          <a:srcRect t="7996" b="6648"/>
          <a:stretch/>
        </p:blipFill>
        <p:spPr>
          <a:xfrm>
            <a:off x="640859" y="6334332"/>
            <a:ext cx="1419295" cy="349920"/>
          </a:xfrm>
          <a:prstGeom prst="rect">
            <a:avLst/>
          </a:prstGeom>
        </p:spPr>
      </p:pic>
      <p:sp>
        <p:nvSpPr>
          <p:cNvPr id="15" name="Espace réservé du texte 22"/>
          <p:cNvSpPr>
            <a:spLocks noGrp="1"/>
          </p:cNvSpPr>
          <p:nvPr>
            <p:ph type="body" sz="quarter" idx="16" hasCustomPrompt="1"/>
          </p:nvPr>
        </p:nvSpPr>
        <p:spPr>
          <a:xfrm>
            <a:off x="766988" y="357376"/>
            <a:ext cx="8059406" cy="709424"/>
          </a:xfrm>
          <a:prstGeom prst="rect">
            <a:avLst/>
          </a:prstGeom>
        </p:spPr>
        <p:txBody>
          <a:bodyPr anchor="ctr"/>
          <a:lstStyle>
            <a:lvl1pPr marL="0" indent="0" algn="ctr">
              <a:buNone/>
              <a:defRPr sz="2800" b="1" cap="all" baseline="0">
                <a:solidFill>
                  <a:schemeClr val="bg1"/>
                </a:solidFill>
              </a:defRPr>
            </a:lvl1pPr>
          </a:lstStyle>
          <a:p>
            <a:pPr lvl="0"/>
            <a:r>
              <a:rPr lang="fr-FR" dirty="0" smtClean="0"/>
              <a:t>TITRE DE LA partie</a:t>
            </a:r>
            <a:endParaRPr lang="fr-FR" dirty="0"/>
          </a:p>
        </p:txBody>
      </p:sp>
      <p:graphicFrame>
        <p:nvGraphicFramePr>
          <p:cNvPr id="16" name="Graphique 15"/>
          <p:cNvGraphicFramePr/>
          <p:nvPr userDrawn="1">
            <p:extLst/>
          </p:nvPr>
        </p:nvGraphicFramePr>
        <p:xfrm>
          <a:off x="5064365" y="2079922"/>
          <a:ext cx="3056952" cy="1678578"/>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9" name="Graphique 18"/>
          <p:cNvGraphicFramePr/>
          <p:nvPr userDrawn="1">
            <p:extLst/>
          </p:nvPr>
        </p:nvGraphicFramePr>
        <p:xfrm>
          <a:off x="506775" y="2093204"/>
          <a:ext cx="3512649" cy="1709745"/>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20" name="Graphique 19"/>
          <p:cNvGraphicFramePr/>
          <p:nvPr userDrawn="1">
            <p:extLst/>
          </p:nvPr>
        </p:nvGraphicFramePr>
        <p:xfrm>
          <a:off x="5117613" y="4138251"/>
          <a:ext cx="3056952" cy="1678578"/>
        </p:xfrm>
        <a:graphic>
          <a:graphicData uri="http://schemas.openxmlformats.org/drawingml/2006/chart">
            <c:chart xmlns:c="http://schemas.openxmlformats.org/drawingml/2006/chart" xmlns:r="http://schemas.openxmlformats.org/officeDocument/2006/relationships" r:id="rId5"/>
          </a:graphicData>
        </a:graphic>
      </p:graphicFrame>
      <p:graphicFrame>
        <p:nvGraphicFramePr>
          <p:cNvPr id="22" name="Graphique 21"/>
          <p:cNvGraphicFramePr/>
          <p:nvPr userDrawn="1">
            <p:extLst/>
          </p:nvPr>
        </p:nvGraphicFramePr>
        <p:xfrm>
          <a:off x="560023" y="4151533"/>
          <a:ext cx="3512649" cy="1709745"/>
        </p:xfrm>
        <a:graphic>
          <a:graphicData uri="http://schemas.openxmlformats.org/drawingml/2006/chart">
            <c:chart xmlns:c="http://schemas.openxmlformats.org/drawingml/2006/chart" xmlns:r="http://schemas.openxmlformats.org/officeDocument/2006/relationships" r:id="rId6"/>
          </a:graphicData>
        </a:graphic>
      </p:graphicFrame>
      <p:sp>
        <p:nvSpPr>
          <p:cNvPr id="23" name="ZoneTexte 22"/>
          <p:cNvSpPr txBox="1"/>
          <p:nvPr userDrawn="1"/>
        </p:nvSpPr>
        <p:spPr>
          <a:xfrm>
            <a:off x="330096" y="1612162"/>
            <a:ext cx="8496300" cy="369332"/>
          </a:xfrm>
          <a:prstGeom prst="rect">
            <a:avLst/>
          </a:prstGeom>
          <a:noFill/>
        </p:spPr>
        <p:txBody>
          <a:bodyPr wrap="square" rtlCol="0">
            <a:spAutoFit/>
          </a:bodyPr>
          <a:lstStyle/>
          <a:p>
            <a:pPr algn="ctr"/>
            <a:r>
              <a:rPr lang="fr-FR" dirty="0" smtClean="0">
                <a:solidFill>
                  <a:schemeClr val="bg1">
                    <a:lumMod val="65000"/>
                  </a:schemeClr>
                </a:solidFill>
                <a:latin typeface="Arial Narrow" panose="020B0606020202030204" pitchFamily="34" charset="0"/>
              </a:rPr>
              <a:t>Des graphiques aux couleurs unies et dégradées</a:t>
            </a:r>
            <a:endParaRPr lang="fr-FR" dirty="0">
              <a:solidFill>
                <a:schemeClr val="bg1">
                  <a:lumMod val="65000"/>
                </a:schemeClr>
              </a:solidFill>
              <a:latin typeface="Arial Narrow" panose="020B0606020202030204" pitchFamily="34" charset="0"/>
            </a:endParaRPr>
          </a:p>
        </p:txBody>
      </p:sp>
      <p:sp>
        <p:nvSpPr>
          <p:cNvPr id="32" name="Espace réservé du numéro de diapositive 1"/>
          <p:cNvSpPr txBox="1">
            <a:spLocks/>
          </p:cNvSpPr>
          <p:nvPr userDrawn="1"/>
        </p:nvSpPr>
        <p:spPr>
          <a:xfrm>
            <a:off x="107156" y="6365077"/>
            <a:ext cx="659832" cy="264473"/>
          </a:xfrm>
          <a:prstGeom prst="rect">
            <a:avLst/>
          </a:prstGeom>
        </p:spPr>
        <p:txBody>
          <a:bodyPr vert="horz" lIns="91440" tIns="45720" rIns="91440" bIns="45720" rtlCol="0" anchor="ctr"/>
          <a:lstStyle>
            <a:defPPr>
              <a:defRPr lang="fr-FR"/>
            </a:defPPr>
            <a:lvl1pPr marL="0" algn="ctr" defTabSz="914400" rtl="0" eaLnBrk="1" latinLnBrk="0" hangingPunct="1">
              <a:defRPr sz="700" kern="1200">
                <a:solidFill>
                  <a:schemeClr val="bg1"/>
                </a:solidFill>
                <a:latin typeface="Arial Narrow" panose="020B060602020203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673CE273-56D8-4DF5-AF26-13F824466A73}" type="slidenum">
              <a:rPr lang="fr-FR" smtClean="0"/>
              <a:pPr/>
              <a:t>‹N°›</a:t>
            </a:fld>
            <a:endParaRPr lang="fr-FR" dirty="0"/>
          </a:p>
        </p:txBody>
      </p:sp>
    </p:spTree>
    <p:extLst>
      <p:ext uri="{BB962C8B-B14F-4D97-AF65-F5344CB8AC3E}">
        <p14:creationId xmlns:p14="http://schemas.microsoft.com/office/powerpoint/2010/main" val="2669440539"/>
      </p:ext>
    </p:extLst>
  </p:cSld>
  <p:clrMapOvr>
    <a:masterClrMapping/>
  </p:clrMapOvr>
  <p:timing>
    <p:tnLst>
      <p:par>
        <p:cTn id="1" dur="indefinite" restart="never" nodeType="tmRoot"/>
      </p:par>
    </p:tnLst>
  </p:timing>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41_Diapositive de titre">
    <p:spTree>
      <p:nvGrpSpPr>
        <p:cNvPr id="1" name=""/>
        <p:cNvGrpSpPr/>
        <p:nvPr/>
      </p:nvGrpSpPr>
      <p:grpSpPr>
        <a:xfrm>
          <a:off x="0" y="0"/>
          <a:ext cx="0" cy="0"/>
          <a:chOff x="0" y="0"/>
          <a:chExt cx="0" cy="0"/>
        </a:xfrm>
      </p:grpSpPr>
      <p:grpSp>
        <p:nvGrpSpPr>
          <p:cNvPr id="14" name="Groupe 13"/>
          <p:cNvGrpSpPr/>
          <p:nvPr userDrawn="1"/>
        </p:nvGrpSpPr>
        <p:grpSpPr>
          <a:xfrm>
            <a:off x="231382" y="357376"/>
            <a:ext cx="8595012" cy="709424"/>
            <a:chOff x="231382" y="357376"/>
            <a:chExt cx="8595012" cy="709424"/>
          </a:xfrm>
        </p:grpSpPr>
        <p:sp>
          <p:nvSpPr>
            <p:cNvPr id="19" name="Rectangle 18"/>
            <p:cNvSpPr/>
            <p:nvPr userDrawn="1"/>
          </p:nvSpPr>
          <p:spPr bwMode="auto">
            <a:xfrm>
              <a:off x="298594" y="363557"/>
              <a:ext cx="8527800" cy="703243"/>
            </a:xfrm>
            <a:prstGeom prst="rect">
              <a:avLst/>
            </a:prstGeom>
            <a:solidFill>
              <a:srgbClr val="A79C86"/>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fr-FR">
                <a:solidFill>
                  <a:srgbClr val="FF0000"/>
                </a:solidFill>
              </a:endParaRPr>
            </a:p>
          </p:txBody>
        </p:sp>
        <p:sp>
          <p:nvSpPr>
            <p:cNvPr id="20" name="Rectangle 19"/>
            <p:cNvSpPr/>
            <p:nvPr userDrawn="1"/>
          </p:nvSpPr>
          <p:spPr bwMode="auto">
            <a:xfrm>
              <a:off x="231382" y="357376"/>
              <a:ext cx="535606" cy="465584"/>
            </a:xfrm>
            <a:prstGeom prst="rect">
              <a:avLst/>
            </a:prstGeom>
            <a:solidFill>
              <a:schemeClr val="bg1"/>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fr-FR" sz="1800" b="0" i="0" u="none" strike="noStrike" cap="none" normalizeH="0" baseline="0" smtClean="0">
                <a:ln>
                  <a:noFill/>
                </a:ln>
                <a:solidFill>
                  <a:schemeClr val="tx1"/>
                </a:solidFill>
                <a:effectLst/>
                <a:latin typeface="Arial" charset="0"/>
              </a:endParaRPr>
            </a:p>
          </p:txBody>
        </p:sp>
        <p:sp>
          <p:nvSpPr>
            <p:cNvPr id="22" name="Rectangle 21"/>
            <p:cNvSpPr/>
            <p:nvPr userDrawn="1"/>
          </p:nvSpPr>
          <p:spPr bwMode="auto">
            <a:xfrm>
              <a:off x="336270" y="397985"/>
              <a:ext cx="311151" cy="317193"/>
            </a:xfrm>
            <a:prstGeom prst="rect">
              <a:avLst/>
            </a:prstGeom>
            <a:solidFill>
              <a:schemeClr val="bg1">
                <a:lumMod val="75000"/>
              </a:schemeClr>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fr-FR"/>
            </a:p>
          </p:txBody>
        </p:sp>
      </p:grpSp>
      <p:sp>
        <p:nvSpPr>
          <p:cNvPr id="23" name="Rectangle 22"/>
          <p:cNvSpPr/>
          <p:nvPr userDrawn="1"/>
        </p:nvSpPr>
        <p:spPr bwMode="auto">
          <a:xfrm>
            <a:off x="298594" y="6372222"/>
            <a:ext cx="274809" cy="264474"/>
          </a:xfrm>
          <a:prstGeom prst="rect">
            <a:avLst/>
          </a:prstGeom>
          <a:solidFill>
            <a:srgbClr val="A79C86"/>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50000"/>
              </a:lnSpc>
              <a:spcBef>
                <a:spcPct val="0"/>
              </a:spcBef>
              <a:spcAft>
                <a:spcPct val="0"/>
              </a:spcAft>
              <a:buClrTx/>
              <a:buSzTx/>
              <a:buFontTx/>
              <a:buNone/>
              <a:tabLst/>
            </a:pPr>
            <a:endParaRPr kumimoji="0" lang="fr-FR" sz="700" b="0" i="0" u="none" strike="noStrike" cap="none" normalizeH="0" baseline="0" dirty="0" smtClean="0">
              <a:ln>
                <a:noFill/>
              </a:ln>
              <a:solidFill>
                <a:schemeClr val="bg1"/>
              </a:solidFill>
              <a:effectLst/>
              <a:latin typeface="Arial Narrow" panose="020B0606020202030204" pitchFamily="34" charset="0"/>
            </a:endParaRPr>
          </a:p>
        </p:txBody>
      </p:sp>
      <p:pic>
        <p:nvPicPr>
          <p:cNvPr id="25" name="Image 24" descr="Capture d’écran 2014-02-18 à 17.45.05.jpg"/>
          <p:cNvPicPr>
            <a:picLocks noChangeAspect="1"/>
          </p:cNvPicPr>
          <p:nvPr userDrawn="1"/>
        </p:nvPicPr>
        <p:blipFill rotWithShape="1">
          <a:blip r:embed="rId2" cstate="print">
            <a:extLst>
              <a:ext uri="{28A0092B-C50C-407E-A947-70E740481C1C}">
                <a14:useLocalDpi xmlns:a14="http://schemas.microsoft.com/office/drawing/2010/main" val="0"/>
              </a:ext>
            </a:extLst>
          </a:blip>
          <a:srcRect t="7996" b="6648"/>
          <a:stretch/>
        </p:blipFill>
        <p:spPr>
          <a:xfrm>
            <a:off x="640859" y="6334332"/>
            <a:ext cx="1419295" cy="349920"/>
          </a:xfrm>
          <a:prstGeom prst="rect">
            <a:avLst/>
          </a:prstGeom>
        </p:spPr>
      </p:pic>
      <p:sp>
        <p:nvSpPr>
          <p:cNvPr id="15" name="Espace réservé du texte 22"/>
          <p:cNvSpPr>
            <a:spLocks noGrp="1"/>
          </p:cNvSpPr>
          <p:nvPr>
            <p:ph type="body" sz="quarter" idx="16" hasCustomPrompt="1"/>
          </p:nvPr>
        </p:nvSpPr>
        <p:spPr>
          <a:xfrm>
            <a:off x="766988" y="357376"/>
            <a:ext cx="8059406" cy="709424"/>
          </a:xfrm>
          <a:prstGeom prst="rect">
            <a:avLst/>
          </a:prstGeom>
        </p:spPr>
        <p:txBody>
          <a:bodyPr anchor="ctr"/>
          <a:lstStyle>
            <a:lvl1pPr marL="0" indent="0" algn="ctr">
              <a:buNone/>
              <a:defRPr sz="2800" b="1" cap="all" baseline="0">
                <a:solidFill>
                  <a:schemeClr val="bg1"/>
                </a:solidFill>
              </a:defRPr>
            </a:lvl1pPr>
          </a:lstStyle>
          <a:p>
            <a:pPr lvl="0"/>
            <a:r>
              <a:rPr lang="fr-FR" dirty="0" smtClean="0"/>
              <a:t>TITRE DE LA partie</a:t>
            </a:r>
            <a:endParaRPr lang="fr-FR" dirty="0"/>
          </a:p>
        </p:txBody>
      </p:sp>
      <p:sp>
        <p:nvSpPr>
          <p:cNvPr id="26" name="Espace réservé du numéro de diapositive 1"/>
          <p:cNvSpPr txBox="1">
            <a:spLocks/>
          </p:cNvSpPr>
          <p:nvPr userDrawn="1"/>
        </p:nvSpPr>
        <p:spPr>
          <a:xfrm>
            <a:off x="107156" y="6365077"/>
            <a:ext cx="659832" cy="264473"/>
          </a:xfrm>
          <a:prstGeom prst="rect">
            <a:avLst/>
          </a:prstGeom>
        </p:spPr>
        <p:txBody>
          <a:bodyPr vert="horz" lIns="91440" tIns="45720" rIns="91440" bIns="45720" rtlCol="0" anchor="ctr"/>
          <a:lstStyle>
            <a:defPPr>
              <a:defRPr lang="fr-FR"/>
            </a:defPPr>
            <a:lvl1pPr marL="0" algn="ctr" defTabSz="914400" rtl="0" eaLnBrk="1" latinLnBrk="0" hangingPunct="1">
              <a:defRPr sz="700" kern="1200">
                <a:solidFill>
                  <a:schemeClr val="bg1"/>
                </a:solidFill>
                <a:latin typeface="Arial Narrow" panose="020B060602020203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673CE273-56D8-4DF5-AF26-13F824466A73}" type="slidenum">
              <a:rPr lang="fr-FR" smtClean="0"/>
              <a:pPr/>
              <a:t>‹N°›</a:t>
            </a:fld>
            <a:endParaRPr lang="fr-FR" dirty="0"/>
          </a:p>
        </p:txBody>
      </p:sp>
      <p:sp>
        <p:nvSpPr>
          <p:cNvPr id="13" name="Text Placeholder 2"/>
          <p:cNvSpPr>
            <a:spLocks noGrp="1"/>
          </p:cNvSpPr>
          <p:nvPr>
            <p:ph idx="19"/>
          </p:nvPr>
        </p:nvSpPr>
        <p:spPr>
          <a:xfrm>
            <a:off x="298594" y="1336341"/>
            <a:ext cx="4128263" cy="1639088"/>
          </a:xfrm>
          <a:prstGeom prst="rect">
            <a:avLst/>
          </a:prstGeom>
          <a:solidFill>
            <a:schemeClr val="bg1">
              <a:lumMod val="95000"/>
            </a:schemeClr>
          </a:solidFill>
        </p:spPr>
        <p:txBody>
          <a:bodyPr vert="horz" lIns="91440" tIns="45720" rIns="91440" bIns="45720" rtlCol="0">
            <a:normAutofit/>
          </a:bodyPr>
          <a:lstStyle/>
          <a:p>
            <a:pPr marL="285750" indent="-285750" algn="l">
              <a:buClr>
                <a:srgbClr val="EA0000"/>
              </a:buClr>
              <a:buFont typeface="Arial Narrow" panose="020B0606020202030204" pitchFamily="34" charset="0"/>
              <a:buChar char="■"/>
            </a:pPr>
            <a:r>
              <a:rPr lang="fr-FR" dirty="0" smtClean="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smtClean="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smtClean="0">
                <a:latin typeface="Arial Narrow" panose="020B0606020202030204" pitchFamily="34" charset="0"/>
              </a:rPr>
              <a:t>Contenu</a:t>
            </a:r>
          </a:p>
        </p:txBody>
      </p:sp>
      <p:sp>
        <p:nvSpPr>
          <p:cNvPr id="16" name="Text Placeholder 2"/>
          <p:cNvSpPr>
            <a:spLocks noGrp="1"/>
          </p:cNvSpPr>
          <p:nvPr>
            <p:ph idx="17"/>
          </p:nvPr>
        </p:nvSpPr>
        <p:spPr>
          <a:xfrm>
            <a:off x="4760685" y="1336341"/>
            <a:ext cx="4065709" cy="1639088"/>
          </a:xfrm>
          <a:prstGeom prst="rect">
            <a:avLst/>
          </a:prstGeom>
          <a:solidFill>
            <a:schemeClr val="bg1">
              <a:lumMod val="95000"/>
            </a:schemeClr>
          </a:solidFill>
        </p:spPr>
        <p:txBody>
          <a:bodyPr vert="horz" lIns="91440" tIns="45720" rIns="91440" bIns="45720" rtlCol="0">
            <a:normAutofit/>
          </a:bodyPr>
          <a:lstStyle/>
          <a:p>
            <a:pPr marL="285750" indent="-285750" algn="l">
              <a:buClr>
                <a:srgbClr val="EA0000"/>
              </a:buClr>
              <a:buFont typeface="Arial Narrow" panose="020B0606020202030204" pitchFamily="34" charset="0"/>
              <a:buChar char="■"/>
            </a:pPr>
            <a:r>
              <a:rPr lang="fr-FR" dirty="0" smtClean="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smtClean="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smtClean="0">
                <a:latin typeface="Arial Narrow" panose="020B0606020202030204" pitchFamily="34" charset="0"/>
              </a:rPr>
              <a:t>Contenu</a:t>
            </a:r>
          </a:p>
        </p:txBody>
      </p:sp>
      <p:sp>
        <p:nvSpPr>
          <p:cNvPr id="17" name="Text Placeholder 2"/>
          <p:cNvSpPr>
            <a:spLocks noGrp="1"/>
          </p:cNvSpPr>
          <p:nvPr>
            <p:ph idx="20"/>
          </p:nvPr>
        </p:nvSpPr>
        <p:spPr>
          <a:xfrm>
            <a:off x="336270" y="3941645"/>
            <a:ext cx="4128263" cy="1639088"/>
          </a:xfrm>
          <a:prstGeom prst="rect">
            <a:avLst/>
          </a:prstGeom>
          <a:solidFill>
            <a:srgbClr val="D7D2C7"/>
          </a:solidFill>
        </p:spPr>
        <p:txBody>
          <a:bodyPr vert="horz" lIns="91440" tIns="45720" rIns="91440" bIns="45720" rtlCol="0">
            <a:normAutofit/>
          </a:bodyPr>
          <a:lstStyle/>
          <a:p>
            <a:pPr marL="285750" indent="-285750" algn="l">
              <a:buClr>
                <a:srgbClr val="EA0000"/>
              </a:buClr>
              <a:buFont typeface="Arial Narrow" panose="020B0606020202030204" pitchFamily="34" charset="0"/>
              <a:buChar char="■"/>
            </a:pPr>
            <a:r>
              <a:rPr lang="fr-FR" dirty="0" smtClean="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smtClean="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smtClean="0">
                <a:latin typeface="Arial Narrow" panose="020B0606020202030204" pitchFamily="34" charset="0"/>
              </a:rPr>
              <a:t>Contenu</a:t>
            </a:r>
          </a:p>
        </p:txBody>
      </p:sp>
      <p:sp>
        <p:nvSpPr>
          <p:cNvPr id="18" name="Text Placeholder 2"/>
          <p:cNvSpPr>
            <a:spLocks noGrp="1"/>
          </p:cNvSpPr>
          <p:nvPr>
            <p:ph idx="21"/>
          </p:nvPr>
        </p:nvSpPr>
        <p:spPr>
          <a:xfrm>
            <a:off x="4798361" y="3941645"/>
            <a:ext cx="4065709" cy="1639088"/>
          </a:xfrm>
          <a:prstGeom prst="rect">
            <a:avLst/>
          </a:prstGeom>
          <a:solidFill>
            <a:srgbClr val="D7D2C7"/>
          </a:solidFill>
        </p:spPr>
        <p:txBody>
          <a:bodyPr vert="horz" lIns="91440" tIns="45720" rIns="91440" bIns="45720" rtlCol="0">
            <a:normAutofit/>
          </a:bodyPr>
          <a:lstStyle/>
          <a:p>
            <a:pPr marL="285750" indent="-285750" algn="l">
              <a:buClr>
                <a:srgbClr val="EA0000"/>
              </a:buClr>
              <a:buFont typeface="Arial Narrow" panose="020B0606020202030204" pitchFamily="34" charset="0"/>
              <a:buChar char="■"/>
            </a:pPr>
            <a:r>
              <a:rPr lang="fr-FR" dirty="0" smtClean="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smtClean="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smtClean="0">
                <a:latin typeface="Arial Narrow" panose="020B0606020202030204" pitchFamily="34" charset="0"/>
              </a:rPr>
              <a:t>Contenu</a:t>
            </a:r>
          </a:p>
        </p:txBody>
      </p:sp>
    </p:spTree>
    <p:extLst>
      <p:ext uri="{BB962C8B-B14F-4D97-AF65-F5344CB8AC3E}">
        <p14:creationId xmlns:p14="http://schemas.microsoft.com/office/powerpoint/2010/main" val="3646777617"/>
      </p:ext>
    </p:extLst>
  </p:cSld>
  <p:clrMapOvr>
    <a:masterClrMapping/>
  </p:clrMapOvr>
  <p:timing>
    <p:tnLst>
      <p:par>
        <p:cTn id="1" dur="indefinite" restart="never" nodeType="tmRoot"/>
      </p:par>
    </p:tnLst>
  </p:timing>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ENTREPRISES">
    <p:spTree>
      <p:nvGrpSpPr>
        <p:cNvPr id="1" name=""/>
        <p:cNvGrpSpPr/>
        <p:nvPr/>
      </p:nvGrpSpPr>
      <p:grpSpPr>
        <a:xfrm>
          <a:off x="0" y="0"/>
          <a:ext cx="0" cy="0"/>
          <a:chOff x="0" y="0"/>
          <a:chExt cx="0" cy="0"/>
        </a:xfrm>
      </p:grpSpPr>
      <p:sp>
        <p:nvSpPr>
          <p:cNvPr id="6" name="Rectangle 5"/>
          <p:cNvSpPr/>
          <p:nvPr userDrawn="1"/>
        </p:nvSpPr>
        <p:spPr>
          <a:xfrm>
            <a:off x="5836" y="0"/>
            <a:ext cx="9138164"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 name="ZoneTexte 4"/>
          <p:cNvSpPr txBox="1"/>
          <p:nvPr userDrawn="1"/>
        </p:nvSpPr>
        <p:spPr>
          <a:xfrm>
            <a:off x="5836" y="2362200"/>
            <a:ext cx="9138164" cy="2308324"/>
          </a:xfrm>
          <a:prstGeom prst="rect">
            <a:avLst/>
          </a:prstGeom>
          <a:noFill/>
        </p:spPr>
        <p:txBody>
          <a:bodyPr wrap="square" rtlCol="0">
            <a:spAutoFit/>
          </a:bodyPr>
          <a:lstStyle/>
          <a:p>
            <a:pPr algn="ctr"/>
            <a:r>
              <a:rPr lang="fr-FR" sz="7200" b="1" dirty="0" smtClean="0">
                <a:solidFill>
                  <a:srgbClr val="C00000"/>
                </a:solidFill>
                <a:latin typeface="Arial Narrow" panose="020B0606020202030204" pitchFamily="34" charset="0"/>
              </a:rPr>
              <a:t>MODELES</a:t>
            </a:r>
          </a:p>
          <a:p>
            <a:pPr algn="ctr"/>
            <a:r>
              <a:rPr lang="fr-FR" sz="7200" b="1" dirty="0" smtClean="0">
                <a:solidFill>
                  <a:srgbClr val="C00000"/>
                </a:solidFill>
                <a:latin typeface="Arial Narrow" panose="020B0606020202030204" pitchFamily="34" charset="0"/>
              </a:rPr>
              <a:t>ENTREPRISES</a:t>
            </a:r>
            <a:endParaRPr lang="fr-FR" sz="7200" b="1" dirty="0">
              <a:solidFill>
                <a:srgbClr val="C00000"/>
              </a:solidFill>
              <a:latin typeface="Arial Narrow" panose="020B0606020202030204" pitchFamily="34" charset="0"/>
            </a:endParaRPr>
          </a:p>
        </p:txBody>
      </p:sp>
    </p:spTree>
    <p:extLst>
      <p:ext uri="{BB962C8B-B14F-4D97-AF65-F5344CB8AC3E}">
        <p14:creationId xmlns:p14="http://schemas.microsoft.com/office/powerpoint/2010/main" val="2120100502"/>
      </p:ext>
    </p:extLst>
  </p:cSld>
  <p:clrMapOvr>
    <a:masterClrMapping/>
  </p:clrMapOvr>
  <p:timing>
    <p:tnLst>
      <p:par>
        <p:cTn id="1" dur="indefinite" restart="never" nodeType="tmRoot"/>
      </p:par>
    </p:tnLst>
  </p:timing>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ENTREPRISES_texte">
    <p:spTree>
      <p:nvGrpSpPr>
        <p:cNvPr id="1" name=""/>
        <p:cNvGrpSpPr/>
        <p:nvPr/>
      </p:nvGrpSpPr>
      <p:grpSpPr>
        <a:xfrm>
          <a:off x="0" y="0"/>
          <a:ext cx="0" cy="0"/>
          <a:chOff x="0" y="0"/>
          <a:chExt cx="0" cy="0"/>
        </a:xfrm>
      </p:grpSpPr>
      <p:grpSp>
        <p:nvGrpSpPr>
          <p:cNvPr id="4" name="Groupe 3"/>
          <p:cNvGrpSpPr/>
          <p:nvPr userDrawn="1"/>
        </p:nvGrpSpPr>
        <p:grpSpPr>
          <a:xfrm>
            <a:off x="231382" y="357376"/>
            <a:ext cx="8595012" cy="709424"/>
            <a:chOff x="231382" y="357376"/>
            <a:chExt cx="8595012" cy="709424"/>
          </a:xfrm>
        </p:grpSpPr>
        <p:sp>
          <p:nvSpPr>
            <p:cNvPr id="19" name="Rectangle 18"/>
            <p:cNvSpPr/>
            <p:nvPr userDrawn="1"/>
          </p:nvSpPr>
          <p:spPr bwMode="auto">
            <a:xfrm>
              <a:off x="298594" y="363557"/>
              <a:ext cx="8527800" cy="703243"/>
            </a:xfrm>
            <a:prstGeom prst="rect">
              <a:avLst/>
            </a:prstGeom>
            <a:solidFill>
              <a:srgbClr val="9E0827"/>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fr-FR">
                <a:solidFill>
                  <a:srgbClr val="FF0000"/>
                </a:solidFill>
              </a:endParaRPr>
            </a:p>
          </p:txBody>
        </p:sp>
        <p:sp>
          <p:nvSpPr>
            <p:cNvPr id="20" name="Rectangle 19"/>
            <p:cNvSpPr/>
            <p:nvPr userDrawn="1"/>
          </p:nvSpPr>
          <p:spPr bwMode="auto">
            <a:xfrm>
              <a:off x="231382" y="357376"/>
              <a:ext cx="535606" cy="465584"/>
            </a:xfrm>
            <a:prstGeom prst="rect">
              <a:avLst/>
            </a:prstGeom>
            <a:solidFill>
              <a:schemeClr val="bg1"/>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fr-FR" sz="1800" b="0" i="0" u="none" strike="noStrike" cap="none" normalizeH="0" baseline="0" smtClean="0">
                <a:ln>
                  <a:noFill/>
                </a:ln>
                <a:solidFill>
                  <a:schemeClr val="tx1"/>
                </a:solidFill>
                <a:effectLst/>
                <a:latin typeface="Arial" charset="0"/>
              </a:endParaRPr>
            </a:p>
          </p:txBody>
        </p:sp>
        <p:sp>
          <p:nvSpPr>
            <p:cNvPr id="22" name="Rectangle 21"/>
            <p:cNvSpPr/>
            <p:nvPr userDrawn="1"/>
          </p:nvSpPr>
          <p:spPr bwMode="auto">
            <a:xfrm>
              <a:off x="336270" y="397985"/>
              <a:ext cx="311151" cy="317193"/>
            </a:xfrm>
            <a:prstGeom prst="rect">
              <a:avLst/>
            </a:prstGeom>
            <a:solidFill>
              <a:schemeClr val="bg1">
                <a:lumMod val="75000"/>
              </a:schemeClr>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fr-FR"/>
            </a:p>
          </p:txBody>
        </p:sp>
      </p:grpSp>
      <p:sp>
        <p:nvSpPr>
          <p:cNvPr id="7" name="Text Placeholder 2"/>
          <p:cNvSpPr>
            <a:spLocks noGrp="1"/>
          </p:cNvSpPr>
          <p:nvPr userDrawn="1">
            <p:ph idx="1" hasCustomPrompt="1"/>
          </p:nvPr>
        </p:nvSpPr>
        <p:spPr>
          <a:xfrm>
            <a:off x="298594" y="1336341"/>
            <a:ext cx="8527801" cy="4351338"/>
          </a:xfrm>
          <a:prstGeom prst="rect">
            <a:avLst/>
          </a:prstGeom>
        </p:spPr>
        <p:txBody>
          <a:bodyPr vert="horz" lIns="91440" tIns="45720" rIns="91440" bIns="45720" rtlCol="0">
            <a:normAutofit/>
          </a:bodyPr>
          <a:lstStyle>
            <a:lvl1pPr marL="285750" indent="-285750">
              <a:buClr>
                <a:srgbClr val="9E0827"/>
              </a:buClr>
              <a:buSzPct val="150000"/>
              <a:buFont typeface="Wingdings" panose="05000000000000000000" pitchFamily="2" charset="2"/>
              <a:buChar char="§"/>
              <a:defRPr/>
            </a:lvl1pPr>
            <a:lvl2pPr marL="742950" indent="-285750">
              <a:buClr>
                <a:srgbClr val="ABABAB"/>
              </a:buClr>
              <a:buSzPct val="150000"/>
              <a:buFont typeface="Wingdings" panose="05000000000000000000" pitchFamily="2" charset="2"/>
              <a:buChar char="§"/>
              <a:defRPr/>
            </a:lvl2pPr>
            <a:lvl3pPr marL="1200150" indent="-285750">
              <a:buClr>
                <a:srgbClr val="666666"/>
              </a:buClr>
              <a:buSzPct val="150000"/>
              <a:buFont typeface="Wingdings" panose="05000000000000000000" pitchFamily="2" charset="2"/>
              <a:buChar char="§"/>
              <a:defRPr/>
            </a:lvl3pPr>
          </a:lstStyle>
          <a:p>
            <a:pPr marL="285750" indent="-285750">
              <a:buClr>
                <a:srgbClr val="9E0827"/>
              </a:buClr>
              <a:buSzPct val="150000"/>
              <a:buFont typeface="Wingdings" panose="05000000000000000000" pitchFamily="2" charset="2"/>
              <a:buChar char="§"/>
            </a:pPr>
            <a:r>
              <a:rPr lang="fr-FR" dirty="0" smtClean="0">
                <a:latin typeface="Arial Narrow" panose="020B0606020202030204" pitchFamily="34" charset="0"/>
              </a:rPr>
              <a:t>Contenu</a:t>
            </a:r>
          </a:p>
          <a:p>
            <a:pPr marL="742950" lvl="1" indent="-285750">
              <a:buClr>
                <a:srgbClr val="ABABAB"/>
              </a:buClr>
              <a:buSzPct val="150000"/>
              <a:buFont typeface="Wingdings" panose="05000000000000000000" pitchFamily="2" charset="2"/>
              <a:buChar char="§"/>
            </a:pPr>
            <a:r>
              <a:rPr lang="fr-FR" sz="1600" dirty="0" smtClean="0">
                <a:latin typeface="Arial Narrow" panose="020B0606020202030204" pitchFamily="34" charset="0"/>
              </a:rPr>
              <a:t>Contenu</a:t>
            </a:r>
          </a:p>
          <a:p>
            <a:pPr marL="1200150" lvl="2" indent="-285750">
              <a:buClr>
                <a:srgbClr val="666666"/>
              </a:buClr>
              <a:buSzPct val="150000"/>
              <a:buFont typeface="Wingdings" panose="05000000000000000000" pitchFamily="2" charset="2"/>
              <a:buChar char="§"/>
            </a:pPr>
            <a:r>
              <a:rPr lang="fr-FR" sz="1400" dirty="0" smtClean="0">
                <a:latin typeface="Arial Narrow" panose="020B0606020202030204" pitchFamily="34" charset="0"/>
              </a:rPr>
              <a:t>Contenu</a:t>
            </a:r>
            <a:endParaRPr lang="fr-FR" sz="1400" dirty="0">
              <a:latin typeface="Arial Narrow" panose="020B0606020202030204" pitchFamily="34" charset="0"/>
            </a:endParaRPr>
          </a:p>
        </p:txBody>
      </p:sp>
      <p:sp>
        <p:nvSpPr>
          <p:cNvPr id="15" name="Espace réservé du texte 22"/>
          <p:cNvSpPr>
            <a:spLocks noGrp="1"/>
          </p:cNvSpPr>
          <p:nvPr userDrawn="1">
            <p:ph type="body" sz="quarter" idx="16" hasCustomPrompt="1"/>
          </p:nvPr>
        </p:nvSpPr>
        <p:spPr>
          <a:xfrm>
            <a:off x="766988" y="357374"/>
            <a:ext cx="8059406" cy="709426"/>
          </a:xfrm>
          <a:prstGeom prst="rect">
            <a:avLst/>
          </a:prstGeom>
        </p:spPr>
        <p:txBody>
          <a:bodyPr anchor="ctr"/>
          <a:lstStyle>
            <a:lvl1pPr marL="0" indent="0" algn="ctr">
              <a:buNone/>
              <a:defRPr sz="2800" b="1" cap="all" baseline="0">
                <a:solidFill>
                  <a:schemeClr val="bg1"/>
                </a:solidFill>
              </a:defRPr>
            </a:lvl1pPr>
          </a:lstStyle>
          <a:p>
            <a:pPr lvl="0"/>
            <a:r>
              <a:rPr lang="fr-FR" dirty="0" smtClean="0"/>
              <a:t>TITRE DE LA partie</a:t>
            </a:r>
            <a:endParaRPr lang="fr-FR" dirty="0"/>
          </a:p>
        </p:txBody>
      </p:sp>
      <p:sp>
        <p:nvSpPr>
          <p:cNvPr id="12" name="ZoneTexte 11"/>
          <p:cNvSpPr txBox="1"/>
          <p:nvPr userDrawn="1"/>
        </p:nvSpPr>
        <p:spPr>
          <a:xfrm>
            <a:off x="629705" y="6394320"/>
            <a:ext cx="1827056" cy="230832"/>
          </a:xfrm>
          <a:prstGeom prst="rect">
            <a:avLst/>
          </a:prstGeom>
          <a:noFill/>
        </p:spPr>
        <p:txBody>
          <a:bodyPr wrap="square" rtlCol="0" anchor="ctr">
            <a:spAutoFit/>
          </a:bodyPr>
          <a:lstStyle/>
          <a:p>
            <a:pPr algn="l"/>
            <a:r>
              <a:rPr lang="fr-FR" sz="900" b="1" dirty="0" smtClean="0">
                <a:solidFill>
                  <a:srgbClr val="9E0827"/>
                </a:solidFill>
                <a:latin typeface="Arial Narrow" panose="020B0606020202030204" pitchFamily="34" charset="0"/>
              </a:rPr>
              <a:t>ENTREPRISES</a:t>
            </a:r>
            <a:endParaRPr lang="fr-FR" sz="900" b="1" dirty="0">
              <a:solidFill>
                <a:srgbClr val="9E0827"/>
              </a:solidFill>
              <a:latin typeface="Arial Narrow" panose="020B0606020202030204" pitchFamily="34" charset="0"/>
            </a:endParaRPr>
          </a:p>
        </p:txBody>
      </p:sp>
      <p:sp>
        <p:nvSpPr>
          <p:cNvPr id="13" name="Rectangle 12"/>
          <p:cNvSpPr/>
          <p:nvPr userDrawn="1"/>
        </p:nvSpPr>
        <p:spPr bwMode="auto">
          <a:xfrm>
            <a:off x="298594" y="6372222"/>
            <a:ext cx="274809" cy="264474"/>
          </a:xfrm>
          <a:prstGeom prst="rect">
            <a:avLst/>
          </a:prstGeom>
          <a:solidFill>
            <a:srgbClr val="9E0827"/>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50000"/>
              </a:lnSpc>
              <a:spcBef>
                <a:spcPct val="0"/>
              </a:spcBef>
              <a:spcAft>
                <a:spcPct val="0"/>
              </a:spcAft>
              <a:buClrTx/>
              <a:buSzTx/>
              <a:buFontTx/>
              <a:buNone/>
              <a:tabLst/>
            </a:pPr>
            <a:endParaRPr kumimoji="0" lang="fr-FR" sz="700" b="0" i="0" u="none" strike="noStrike" cap="none" normalizeH="0" baseline="0" dirty="0" smtClean="0">
              <a:ln>
                <a:noFill/>
              </a:ln>
              <a:solidFill>
                <a:schemeClr val="bg1"/>
              </a:solidFill>
              <a:effectLst/>
              <a:latin typeface="Arial Narrow" panose="020B0606020202030204" pitchFamily="34" charset="0"/>
            </a:endParaRPr>
          </a:p>
        </p:txBody>
      </p:sp>
      <p:sp>
        <p:nvSpPr>
          <p:cNvPr id="23" name="Espace réservé du numéro de diapositive 1"/>
          <p:cNvSpPr txBox="1">
            <a:spLocks/>
          </p:cNvSpPr>
          <p:nvPr userDrawn="1"/>
        </p:nvSpPr>
        <p:spPr>
          <a:xfrm>
            <a:off x="107156" y="6365077"/>
            <a:ext cx="659832" cy="264473"/>
          </a:xfrm>
          <a:prstGeom prst="rect">
            <a:avLst/>
          </a:prstGeom>
        </p:spPr>
        <p:txBody>
          <a:bodyPr vert="horz" lIns="91440" tIns="45720" rIns="91440" bIns="45720" rtlCol="0" anchor="ctr"/>
          <a:lstStyle>
            <a:defPPr>
              <a:defRPr lang="fr-FR"/>
            </a:defPPr>
            <a:lvl1pPr marL="0" algn="ctr" defTabSz="914400" rtl="0" eaLnBrk="1" latinLnBrk="0" hangingPunct="1">
              <a:defRPr sz="700" kern="1200">
                <a:solidFill>
                  <a:schemeClr val="bg1"/>
                </a:solidFill>
                <a:latin typeface="Arial Narrow" panose="020B060602020203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673CE273-56D8-4DF5-AF26-13F824466A73}" type="slidenum">
              <a:rPr lang="fr-FR" smtClean="0"/>
              <a:pPr/>
              <a:t>‹N°›</a:t>
            </a:fld>
            <a:endParaRPr lang="fr-FR" dirty="0"/>
          </a:p>
        </p:txBody>
      </p:sp>
      <p:sp>
        <p:nvSpPr>
          <p:cNvPr id="2" name="ZoneTexte 1"/>
          <p:cNvSpPr txBox="1"/>
          <p:nvPr userDrawn="1"/>
        </p:nvSpPr>
        <p:spPr>
          <a:xfrm>
            <a:off x="1543233" y="6394320"/>
            <a:ext cx="5814497" cy="261610"/>
          </a:xfrm>
          <a:prstGeom prst="rect">
            <a:avLst/>
          </a:prstGeom>
          <a:noFill/>
        </p:spPr>
        <p:txBody>
          <a:bodyPr wrap="square" rtlCol="0">
            <a:spAutoFit/>
          </a:bodyPr>
          <a:lstStyle/>
          <a:p>
            <a:pPr algn="ctr"/>
            <a:r>
              <a:rPr lang="fr-FR" sz="1100" dirty="0" smtClean="0">
                <a:solidFill>
                  <a:schemeClr val="tx1">
                    <a:lumMod val="75000"/>
                    <a:lumOff val="25000"/>
                  </a:schemeClr>
                </a:solidFill>
              </a:rPr>
              <a:t>Document</a:t>
            </a:r>
            <a:r>
              <a:rPr lang="fr-FR" sz="1100" baseline="0" dirty="0" smtClean="0">
                <a:solidFill>
                  <a:schemeClr val="tx1">
                    <a:lumMod val="75000"/>
                    <a:lumOff val="25000"/>
                  </a:schemeClr>
                </a:solidFill>
              </a:rPr>
              <a:t> à usage strictement interne – Ne pas diffuser</a:t>
            </a:r>
            <a:endParaRPr lang="fr-FR" sz="1100" dirty="0">
              <a:solidFill>
                <a:schemeClr val="tx1">
                  <a:lumMod val="75000"/>
                  <a:lumOff val="25000"/>
                </a:schemeClr>
              </a:solidFill>
            </a:endParaRPr>
          </a:p>
        </p:txBody>
      </p:sp>
    </p:spTree>
    <p:extLst>
      <p:ext uri="{BB962C8B-B14F-4D97-AF65-F5344CB8AC3E}">
        <p14:creationId xmlns:p14="http://schemas.microsoft.com/office/powerpoint/2010/main" val="3250918783"/>
      </p:ext>
    </p:extLst>
  </p:cSld>
  <p:clrMapOvr>
    <a:masterClrMapping/>
  </p:clrMapOvr>
  <p:timing>
    <p:tnLst>
      <p:par>
        <p:cTn id="1" dur="indefinite" restart="never" nodeType="tmRoot"/>
      </p:par>
    </p:tnLst>
  </p:timing>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ENTREPRISES_graphique">
    <p:spTree>
      <p:nvGrpSpPr>
        <p:cNvPr id="1" name=""/>
        <p:cNvGrpSpPr/>
        <p:nvPr/>
      </p:nvGrpSpPr>
      <p:grpSpPr>
        <a:xfrm>
          <a:off x="0" y="0"/>
          <a:ext cx="0" cy="0"/>
          <a:chOff x="0" y="0"/>
          <a:chExt cx="0" cy="0"/>
        </a:xfrm>
      </p:grpSpPr>
      <p:grpSp>
        <p:nvGrpSpPr>
          <p:cNvPr id="29" name="Groupe 28"/>
          <p:cNvGrpSpPr/>
          <p:nvPr userDrawn="1"/>
        </p:nvGrpSpPr>
        <p:grpSpPr>
          <a:xfrm>
            <a:off x="231382" y="357376"/>
            <a:ext cx="8595012" cy="709424"/>
            <a:chOff x="231382" y="357376"/>
            <a:chExt cx="8595012" cy="709424"/>
          </a:xfrm>
        </p:grpSpPr>
        <p:sp>
          <p:nvSpPr>
            <p:cNvPr id="30" name="Rectangle 29"/>
            <p:cNvSpPr/>
            <p:nvPr userDrawn="1"/>
          </p:nvSpPr>
          <p:spPr bwMode="auto">
            <a:xfrm>
              <a:off x="298594" y="363557"/>
              <a:ext cx="8527800" cy="703243"/>
            </a:xfrm>
            <a:prstGeom prst="rect">
              <a:avLst/>
            </a:prstGeom>
            <a:solidFill>
              <a:srgbClr val="9E0827"/>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fr-FR">
                <a:solidFill>
                  <a:srgbClr val="FF0000"/>
                </a:solidFill>
              </a:endParaRPr>
            </a:p>
          </p:txBody>
        </p:sp>
        <p:sp>
          <p:nvSpPr>
            <p:cNvPr id="31" name="Rectangle 30"/>
            <p:cNvSpPr/>
            <p:nvPr userDrawn="1"/>
          </p:nvSpPr>
          <p:spPr bwMode="auto">
            <a:xfrm>
              <a:off x="231382" y="357376"/>
              <a:ext cx="535606" cy="465584"/>
            </a:xfrm>
            <a:prstGeom prst="rect">
              <a:avLst/>
            </a:prstGeom>
            <a:solidFill>
              <a:schemeClr val="bg1"/>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fr-FR" sz="1800" b="0" i="0" u="none" strike="noStrike" cap="none" normalizeH="0" baseline="0" smtClean="0">
                <a:ln>
                  <a:noFill/>
                </a:ln>
                <a:solidFill>
                  <a:schemeClr val="tx1"/>
                </a:solidFill>
                <a:effectLst/>
                <a:latin typeface="Arial" charset="0"/>
              </a:endParaRPr>
            </a:p>
          </p:txBody>
        </p:sp>
        <p:sp>
          <p:nvSpPr>
            <p:cNvPr id="32" name="Rectangle 31"/>
            <p:cNvSpPr/>
            <p:nvPr userDrawn="1"/>
          </p:nvSpPr>
          <p:spPr bwMode="auto">
            <a:xfrm>
              <a:off x="336270" y="397985"/>
              <a:ext cx="311151" cy="317193"/>
            </a:xfrm>
            <a:prstGeom prst="rect">
              <a:avLst/>
            </a:prstGeom>
            <a:solidFill>
              <a:schemeClr val="bg1">
                <a:lumMod val="75000"/>
              </a:schemeClr>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fr-FR"/>
            </a:p>
          </p:txBody>
        </p:sp>
      </p:grpSp>
      <p:sp>
        <p:nvSpPr>
          <p:cNvPr id="33" name="ZoneTexte 32"/>
          <p:cNvSpPr txBox="1"/>
          <p:nvPr userDrawn="1"/>
        </p:nvSpPr>
        <p:spPr>
          <a:xfrm>
            <a:off x="629705" y="6394320"/>
            <a:ext cx="1827056" cy="230832"/>
          </a:xfrm>
          <a:prstGeom prst="rect">
            <a:avLst/>
          </a:prstGeom>
          <a:noFill/>
        </p:spPr>
        <p:txBody>
          <a:bodyPr wrap="square" rtlCol="0" anchor="ctr">
            <a:spAutoFit/>
          </a:bodyPr>
          <a:lstStyle/>
          <a:p>
            <a:pPr algn="l"/>
            <a:r>
              <a:rPr lang="fr-FR" sz="900" b="1" dirty="0" smtClean="0">
                <a:solidFill>
                  <a:srgbClr val="9E0827"/>
                </a:solidFill>
                <a:latin typeface="Arial Narrow" panose="020B0606020202030204" pitchFamily="34" charset="0"/>
              </a:rPr>
              <a:t>ENTREPRISES</a:t>
            </a:r>
            <a:endParaRPr lang="fr-FR" sz="900" b="1" dirty="0">
              <a:solidFill>
                <a:srgbClr val="9E0827"/>
              </a:solidFill>
              <a:latin typeface="Arial Narrow" panose="020B0606020202030204" pitchFamily="34" charset="0"/>
            </a:endParaRPr>
          </a:p>
        </p:txBody>
      </p:sp>
      <p:sp>
        <p:nvSpPr>
          <p:cNvPr id="34" name="Rectangle 33"/>
          <p:cNvSpPr/>
          <p:nvPr userDrawn="1"/>
        </p:nvSpPr>
        <p:spPr bwMode="auto">
          <a:xfrm>
            <a:off x="298594" y="6372222"/>
            <a:ext cx="274809" cy="264474"/>
          </a:xfrm>
          <a:prstGeom prst="rect">
            <a:avLst/>
          </a:prstGeom>
          <a:solidFill>
            <a:srgbClr val="9E0827"/>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50000"/>
              </a:lnSpc>
              <a:spcBef>
                <a:spcPct val="0"/>
              </a:spcBef>
              <a:spcAft>
                <a:spcPct val="0"/>
              </a:spcAft>
              <a:buClrTx/>
              <a:buSzTx/>
              <a:buFontTx/>
              <a:buNone/>
              <a:tabLst/>
            </a:pPr>
            <a:endParaRPr kumimoji="0" lang="fr-FR" sz="700" b="0" i="0" u="none" strike="noStrike" cap="none" normalizeH="0" baseline="0" dirty="0" smtClean="0">
              <a:ln>
                <a:noFill/>
              </a:ln>
              <a:solidFill>
                <a:schemeClr val="bg1"/>
              </a:solidFill>
              <a:effectLst/>
              <a:latin typeface="Arial Narrow" panose="020B0606020202030204" pitchFamily="34" charset="0"/>
            </a:endParaRPr>
          </a:p>
        </p:txBody>
      </p:sp>
      <p:sp>
        <p:nvSpPr>
          <p:cNvPr id="15" name="Espace réservé du texte 22"/>
          <p:cNvSpPr>
            <a:spLocks noGrp="1"/>
          </p:cNvSpPr>
          <p:nvPr>
            <p:ph type="body" sz="quarter" idx="16" hasCustomPrompt="1"/>
          </p:nvPr>
        </p:nvSpPr>
        <p:spPr>
          <a:xfrm>
            <a:off x="766988" y="357374"/>
            <a:ext cx="8059406" cy="709426"/>
          </a:xfrm>
          <a:prstGeom prst="rect">
            <a:avLst/>
          </a:prstGeom>
        </p:spPr>
        <p:txBody>
          <a:bodyPr anchor="ctr"/>
          <a:lstStyle>
            <a:lvl1pPr marL="0" indent="0" algn="ctr">
              <a:buNone/>
              <a:defRPr sz="2800" b="1" cap="all" baseline="0">
                <a:solidFill>
                  <a:schemeClr val="bg1"/>
                </a:solidFill>
              </a:defRPr>
            </a:lvl1pPr>
          </a:lstStyle>
          <a:p>
            <a:pPr lvl="0"/>
            <a:r>
              <a:rPr lang="fr-FR" dirty="0" smtClean="0"/>
              <a:t>TITRE DE LA partie</a:t>
            </a:r>
            <a:endParaRPr lang="fr-FR" dirty="0"/>
          </a:p>
        </p:txBody>
      </p:sp>
      <p:graphicFrame>
        <p:nvGraphicFramePr>
          <p:cNvPr id="14" name="Graphique 13"/>
          <p:cNvGraphicFramePr/>
          <p:nvPr userDrawn="1">
            <p:extLst/>
          </p:nvPr>
        </p:nvGraphicFramePr>
        <p:xfrm>
          <a:off x="5064365" y="2079922"/>
          <a:ext cx="3056952" cy="1678578"/>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19" name="Graphique 18"/>
          <p:cNvGraphicFramePr/>
          <p:nvPr userDrawn="1">
            <p:extLst/>
          </p:nvPr>
        </p:nvGraphicFramePr>
        <p:xfrm>
          <a:off x="506775" y="2093204"/>
          <a:ext cx="3512649" cy="1709745"/>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20" name="Graphique 19"/>
          <p:cNvGraphicFramePr/>
          <p:nvPr userDrawn="1">
            <p:extLst/>
          </p:nvPr>
        </p:nvGraphicFramePr>
        <p:xfrm>
          <a:off x="5117613" y="4138251"/>
          <a:ext cx="3056952" cy="1678578"/>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22" name="Graphique 21"/>
          <p:cNvGraphicFramePr/>
          <p:nvPr userDrawn="1">
            <p:extLst/>
          </p:nvPr>
        </p:nvGraphicFramePr>
        <p:xfrm>
          <a:off x="560023" y="4151533"/>
          <a:ext cx="3512649" cy="1709745"/>
        </p:xfrm>
        <a:graphic>
          <a:graphicData uri="http://schemas.openxmlformats.org/drawingml/2006/chart">
            <c:chart xmlns:c="http://schemas.openxmlformats.org/drawingml/2006/chart" xmlns:r="http://schemas.openxmlformats.org/officeDocument/2006/relationships" r:id="rId5"/>
          </a:graphicData>
        </a:graphic>
      </p:graphicFrame>
      <p:sp>
        <p:nvSpPr>
          <p:cNvPr id="23" name="ZoneTexte 22"/>
          <p:cNvSpPr txBox="1"/>
          <p:nvPr userDrawn="1"/>
        </p:nvSpPr>
        <p:spPr>
          <a:xfrm>
            <a:off x="330096" y="1612162"/>
            <a:ext cx="8496300" cy="369332"/>
          </a:xfrm>
          <a:prstGeom prst="rect">
            <a:avLst/>
          </a:prstGeom>
          <a:noFill/>
        </p:spPr>
        <p:txBody>
          <a:bodyPr wrap="square" rtlCol="0">
            <a:spAutoFit/>
          </a:bodyPr>
          <a:lstStyle/>
          <a:p>
            <a:pPr algn="ctr"/>
            <a:r>
              <a:rPr lang="fr-FR" dirty="0" smtClean="0">
                <a:solidFill>
                  <a:schemeClr val="bg1">
                    <a:lumMod val="65000"/>
                  </a:schemeClr>
                </a:solidFill>
                <a:latin typeface="Arial Narrow" panose="020B0606020202030204" pitchFamily="34" charset="0"/>
              </a:rPr>
              <a:t>Des graphiques aux couleurs unies et dégradées</a:t>
            </a:r>
            <a:endParaRPr lang="fr-FR" dirty="0">
              <a:solidFill>
                <a:schemeClr val="bg1">
                  <a:lumMod val="65000"/>
                </a:schemeClr>
              </a:solidFill>
              <a:latin typeface="Arial Narrow" panose="020B0606020202030204" pitchFamily="34" charset="0"/>
            </a:endParaRPr>
          </a:p>
        </p:txBody>
      </p:sp>
      <p:sp>
        <p:nvSpPr>
          <p:cNvPr id="36" name="Espace réservé du numéro de diapositive 1"/>
          <p:cNvSpPr txBox="1">
            <a:spLocks/>
          </p:cNvSpPr>
          <p:nvPr userDrawn="1"/>
        </p:nvSpPr>
        <p:spPr>
          <a:xfrm>
            <a:off x="107156" y="6365077"/>
            <a:ext cx="659832" cy="264473"/>
          </a:xfrm>
          <a:prstGeom prst="rect">
            <a:avLst/>
          </a:prstGeom>
        </p:spPr>
        <p:txBody>
          <a:bodyPr vert="horz" lIns="91440" tIns="45720" rIns="91440" bIns="45720" rtlCol="0" anchor="ctr"/>
          <a:lstStyle>
            <a:defPPr>
              <a:defRPr lang="fr-FR"/>
            </a:defPPr>
            <a:lvl1pPr marL="0" algn="ctr" defTabSz="914400" rtl="0" eaLnBrk="1" latinLnBrk="0" hangingPunct="1">
              <a:defRPr sz="700" kern="1200">
                <a:solidFill>
                  <a:schemeClr val="bg1"/>
                </a:solidFill>
                <a:latin typeface="Arial Narrow" panose="020B060602020203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673CE273-56D8-4DF5-AF26-13F824466A73}" type="slidenum">
              <a:rPr lang="fr-FR" smtClean="0"/>
              <a:pPr/>
              <a:t>‹N°›</a:t>
            </a:fld>
            <a:endParaRPr lang="fr-FR" dirty="0"/>
          </a:p>
        </p:txBody>
      </p:sp>
      <p:sp>
        <p:nvSpPr>
          <p:cNvPr id="16" name="ZoneTexte 15"/>
          <p:cNvSpPr txBox="1"/>
          <p:nvPr userDrawn="1"/>
        </p:nvSpPr>
        <p:spPr>
          <a:xfrm>
            <a:off x="1543233" y="6394320"/>
            <a:ext cx="5814497" cy="261610"/>
          </a:xfrm>
          <a:prstGeom prst="rect">
            <a:avLst/>
          </a:prstGeom>
          <a:noFill/>
        </p:spPr>
        <p:txBody>
          <a:bodyPr wrap="square" rtlCol="0">
            <a:spAutoFit/>
          </a:bodyPr>
          <a:lstStyle/>
          <a:p>
            <a:pPr algn="ctr"/>
            <a:r>
              <a:rPr lang="fr-FR" sz="1100" dirty="0" smtClean="0">
                <a:solidFill>
                  <a:schemeClr val="tx1">
                    <a:lumMod val="75000"/>
                    <a:lumOff val="25000"/>
                  </a:schemeClr>
                </a:solidFill>
              </a:rPr>
              <a:t>Document</a:t>
            </a:r>
            <a:r>
              <a:rPr lang="fr-FR" sz="1100" baseline="0" dirty="0" smtClean="0">
                <a:solidFill>
                  <a:schemeClr val="tx1">
                    <a:lumMod val="75000"/>
                    <a:lumOff val="25000"/>
                  </a:schemeClr>
                </a:solidFill>
              </a:rPr>
              <a:t> à usage strictement interne – Ne pas diffuser</a:t>
            </a:r>
            <a:endParaRPr lang="fr-FR" sz="1100" dirty="0">
              <a:solidFill>
                <a:schemeClr val="tx1">
                  <a:lumMod val="75000"/>
                  <a:lumOff val="25000"/>
                </a:schemeClr>
              </a:solidFill>
            </a:endParaRPr>
          </a:p>
        </p:txBody>
      </p:sp>
    </p:spTree>
    <p:extLst>
      <p:ext uri="{BB962C8B-B14F-4D97-AF65-F5344CB8AC3E}">
        <p14:creationId xmlns:p14="http://schemas.microsoft.com/office/powerpoint/2010/main" val="3614791211"/>
      </p:ext>
    </p:extLst>
  </p:cSld>
  <p:clrMapOvr>
    <a:masterClrMapping/>
  </p:clrMapOvr>
  <p:timing>
    <p:tnLst>
      <p:par>
        <p:cTn id="1" dur="indefinite" restart="never" nodeType="tmRoot"/>
      </p:par>
    </p:tnLst>
  </p:timing>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ENTREPRISES_2colonnes">
    <p:spTree>
      <p:nvGrpSpPr>
        <p:cNvPr id="1" name=""/>
        <p:cNvGrpSpPr/>
        <p:nvPr/>
      </p:nvGrpSpPr>
      <p:grpSpPr>
        <a:xfrm>
          <a:off x="0" y="0"/>
          <a:ext cx="0" cy="0"/>
          <a:chOff x="0" y="0"/>
          <a:chExt cx="0" cy="0"/>
        </a:xfrm>
      </p:grpSpPr>
      <p:grpSp>
        <p:nvGrpSpPr>
          <p:cNvPr id="13" name="Groupe 12"/>
          <p:cNvGrpSpPr/>
          <p:nvPr userDrawn="1"/>
        </p:nvGrpSpPr>
        <p:grpSpPr>
          <a:xfrm>
            <a:off x="231382" y="357376"/>
            <a:ext cx="8595012" cy="709424"/>
            <a:chOff x="231382" y="357376"/>
            <a:chExt cx="8595012" cy="709424"/>
          </a:xfrm>
        </p:grpSpPr>
        <p:sp>
          <p:nvSpPr>
            <p:cNvPr id="16" name="Rectangle 15"/>
            <p:cNvSpPr/>
            <p:nvPr userDrawn="1"/>
          </p:nvSpPr>
          <p:spPr bwMode="auto">
            <a:xfrm>
              <a:off x="298594" y="363557"/>
              <a:ext cx="8527800" cy="703243"/>
            </a:xfrm>
            <a:prstGeom prst="rect">
              <a:avLst/>
            </a:prstGeom>
            <a:solidFill>
              <a:srgbClr val="9E0827"/>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fr-FR">
                <a:solidFill>
                  <a:srgbClr val="FF0000"/>
                </a:solidFill>
              </a:endParaRPr>
            </a:p>
          </p:txBody>
        </p:sp>
        <p:sp>
          <p:nvSpPr>
            <p:cNvPr id="20" name="Rectangle 19"/>
            <p:cNvSpPr/>
            <p:nvPr userDrawn="1"/>
          </p:nvSpPr>
          <p:spPr bwMode="auto">
            <a:xfrm>
              <a:off x="231382" y="357376"/>
              <a:ext cx="535606" cy="465584"/>
            </a:xfrm>
            <a:prstGeom prst="rect">
              <a:avLst/>
            </a:prstGeom>
            <a:solidFill>
              <a:schemeClr val="bg1"/>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fr-FR" sz="1800" b="0" i="0" u="none" strike="noStrike" cap="none" normalizeH="0" baseline="0" smtClean="0">
                <a:ln>
                  <a:noFill/>
                </a:ln>
                <a:solidFill>
                  <a:schemeClr val="tx1"/>
                </a:solidFill>
                <a:effectLst/>
                <a:latin typeface="Arial" charset="0"/>
              </a:endParaRPr>
            </a:p>
          </p:txBody>
        </p:sp>
        <p:sp>
          <p:nvSpPr>
            <p:cNvPr id="22" name="Rectangle 21"/>
            <p:cNvSpPr/>
            <p:nvPr userDrawn="1"/>
          </p:nvSpPr>
          <p:spPr bwMode="auto">
            <a:xfrm>
              <a:off x="336270" y="397985"/>
              <a:ext cx="311151" cy="317193"/>
            </a:xfrm>
            <a:prstGeom prst="rect">
              <a:avLst/>
            </a:prstGeom>
            <a:solidFill>
              <a:schemeClr val="bg1">
                <a:lumMod val="75000"/>
              </a:schemeClr>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fr-FR"/>
            </a:p>
          </p:txBody>
        </p:sp>
      </p:grpSp>
      <p:sp>
        <p:nvSpPr>
          <p:cNvPr id="23" name="ZoneTexte 22"/>
          <p:cNvSpPr txBox="1"/>
          <p:nvPr userDrawn="1"/>
        </p:nvSpPr>
        <p:spPr>
          <a:xfrm>
            <a:off x="629705" y="6394320"/>
            <a:ext cx="1827056" cy="230832"/>
          </a:xfrm>
          <a:prstGeom prst="rect">
            <a:avLst/>
          </a:prstGeom>
          <a:noFill/>
        </p:spPr>
        <p:txBody>
          <a:bodyPr wrap="square" rtlCol="0" anchor="ctr">
            <a:spAutoFit/>
          </a:bodyPr>
          <a:lstStyle/>
          <a:p>
            <a:pPr algn="l"/>
            <a:r>
              <a:rPr lang="fr-FR" sz="900" b="1" dirty="0" smtClean="0">
                <a:solidFill>
                  <a:srgbClr val="9E0827"/>
                </a:solidFill>
                <a:latin typeface="Arial Narrow" panose="020B0606020202030204" pitchFamily="34" charset="0"/>
              </a:rPr>
              <a:t>ENTREPRISES</a:t>
            </a:r>
            <a:endParaRPr lang="fr-FR" sz="900" b="1" dirty="0">
              <a:solidFill>
                <a:srgbClr val="9E0827"/>
              </a:solidFill>
              <a:latin typeface="Arial Narrow" panose="020B0606020202030204" pitchFamily="34" charset="0"/>
            </a:endParaRPr>
          </a:p>
        </p:txBody>
      </p:sp>
      <p:sp>
        <p:nvSpPr>
          <p:cNvPr id="24" name="Rectangle 23"/>
          <p:cNvSpPr/>
          <p:nvPr userDrawn="1"/>
        </p:nvSpPr>
        <p:spPr bwMode="auto">
          <a:xfrm>
            <a:off x="298594" y="6372222"/>
            <a:ext cx="274809" cy="264474"/>
          </a:xfrm>
          <a:prstGeom prst="rect">
            <a:avLst/>
          </a:prstGeom>
          <a:solidFill>
            <a:srgbClr val="9E0827"/>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50000"/>
              </a:lnSpc>
              <a:spcBef>
                <a:spcPct val="0"/>
              </a:spcBef>
              <a:spcAft>
                <a:spcPct val="0"/>
              </a:spcAft>
              <a:buClrTx/>
              <a:buSzTx/>
              <a:buFontTx/>
              <a:buNone/>
              <a:tabLst/>
            </a:pPr>
            <a:endParaRPr kumimoji="0" lang="fr-FR" sz="700" b="0" i="0" u="none" strike="noStrike" cap="none" normalizeH="0" baseline="0" dirty="0" smtClean="0">
              <a:ln>
                <a:noFill/>
              </a:ln>
              <a:solidFill>
                <a:schemeClr val="bg1"/>
              </a:solidFill>
              <a:effectLst/>
              <a:latin typeface="Arial Narrow" panose="020B0606020202030204" pitchFamily="34" charset="0"/>
            </a:endParaRPr>
          </a:p>
        </p:txBody>
      </p:sp>
      <p:sp>
        <p:nvSpPr>
          <p:cNvPr id="7" name="Text Placeholder 2"/>
          <p:cNvSpPr>
            <a:spLocks noGrp="1"/>
          </p:cNvSpPr>
          <p:nvPr>
            <p:ph idx="1" hasCustomPrompt="1"/>
          </p:nvPr>
        </p:nvSpPr>
        <p:spPr>
          <a:xfrm>
            <a:off x="298594" y="1336341"/>
            <a:ext cx="4162569" cy="4351338"/>
          </a:xfrm>
          <a:prstGeom prst="rect">
            <a:avLst/>
          </a:prstGeom>
        </p:spPr>
        <p:txBody>
          <a:bodyPr vert="horz" lIns="91440" tIns="45720" rIns="91440" bIns="45720" rtlCol="0">
            <a:normAutofit/>
          </a:bodyPr>
          <a:lstStyle>
            <a:lvl1pPr marL="285750" indent="-285750">
              <a:buClr>
                <a:srgbClr val="9E0827"/>
              </a:buClr>
              <a:buSzPct val="150000"/>
              <a:buFont typeface="Wingdings" panose="05000000000000000000" pitchFamily="2" charset="2"/>
              <a:buChar char="§"/>
              <a:defRPr/>
            </a:lvl1pPr>
            <a:lvl2pPr marL="742950" indent="-285750">
              <a:buClr>
                <a:srgbClr val="ABABAB"/>
              </a:buClr>
              <a:buSzPct val="150000"/>
              <a:buFont typeface="Wingdings" panose="05000000000000000000" pitchFamily="2" charset="2"/>
              <a:buChar char="§"/>
              <a:defRPr/>
            </a:lvl2pPr>
            <a:lvl3pPr marL="1200150" indent="-285750">
              <a:buClr>
                <a:srgbClr val="666666"/>
              </a:buClr>
              <a:buSzPct val="150000"/>
              <a:buFont typeface="Wingdings" panose="05000000000000000000" pitchFamily="2" charset="2"/>
              <a:buChar char="§"/>
              <a:defRPr/>
            </a:lvl3pPr>
          </a:lstStyle>
          <a:p>
            <a:pPr marL="285750" indent="-285750">
              <a:buClr>
                <a:srgbClr val="9E0827"/>
              </a:buClr>
              <a:buSzPct val="150000"/>
              <a:buFont typeface="Wingdings" panose="05000000000000000000" pitchFamily="2" charset="2"/>
              <a:buChar char="§"/>
            </a:pPr>
            <a:r>
              <a:rPr lang="fr-FR" dirty="0" smtClean="0">
                <a:latin typeface="Arial Narrow" panose="020B0606020202030204" pitchFamily="34" charset="0"/>
              </a:rPr>
              <a:t>Contenu</a:t>
            </a:r>
          </a:p>
          <a:p>
            <a:pPr marL="742950" lvl="1" indent="-285750">
              <a:buClr>
                <a:srgbClr val="ABABAB"/>
              </a:buClr>
              <a:buSzPct val="150000"/>
              <a:buFont typeface="Wingdings" panose="05000000000000000000" pitchFamily="2" charset="2"/>
              <a:buChar char="§"/>
            </a:pPr>
            <a:r>
              <a:rPr lang="fr-FR" sz="1600" dirty="0" smtClean="0">
                <a:latin typeface="Arial Narrow" panose="020B0606020202030204" pitchFamily="34" charset="0"/>
              </a:rPr>
              <a:t>Contenu</a:t>
            </a:r>
          </a:p>
          <a:p>
            <a:pPr marL="1200150" lvl="2" indent="-285750">
              <a:buClr>
                <a:srgbClr val="666666"/>
              </a:buClr>
              <a:buSzPct val="150000"/>
              <a:buFont typeface="Wingdings" panose="05000000000000000000" pitchFamily="2" charset="2"/>
              <a:buChar char="§"/>
            </a:pPr>
            <a:r>
              <a:rPr lang="fr-FR" sz="1400" dirty="0" smtClean="0">
                <a:latin typeface="Arial Narrow" panose="020B0606020202030204" pitchFamily="34" charset="0"/>
              </a:rPr>
              <a:t>Contenu</a:t>
            </a:r>
            <a:endParaRPr lang="fr-FR" sz="1400" dirty="0">
              <a:latin typeface="Arial Narrow" panose="020B0606020202030204" pitchFamily="34" charset="0"/>
            </a:endParaRPr>
          </a:p>
        </p:txBody>
      </p:sp>
      <p:sp>
        <p:nvSpPr>
          <p:cNvPr id="15" name="Espace réservé du texte 22"/>
          <p:cNvSpPr>
            <a:spLocks noGrp="1"/>
          </p:cNvSpPr>
          <p:nvPr>
            <p:ph type="body" sz="quarter" idx="16" hasCustomPrompt="1"/>
          </p:nvPr>
        </p:nvSpPr>
        <p:spPr>
          <a:xfrm>
            <a:off x="766988" y="357374"/>
            <a:ext cx="8059406" cy="709426"/>
          </a:xfrm>
          <a:prstGeom prst="rect">
            <a:avLst/>
          </a:prstGeom>
        </p:spPr>
        <p:txBody>
          <a:bodyPr anchor="ctr"/>
          <a:lstStyle>
            <a:lvl1pPr marL="0" indent="0" algn="ctr">
              <a:buNone/>
              <a:defRPr sz="2800" b="1" cap="all" baseline="0">
                <a:solidFill>
                  <a:schemeClr val="bg1"/>
                </a:solidFill>
              </a:defRPr>
            </a:lvl1pPr>
          </a:lstStyle>
          <a:p>
            <a:pPr lvl="0"/>
            <a:r>
              <a:rPr lang="fr-FR" dirty="0" smtClean="0"/>
              <a:t>TITRE DE LA partie</a:t>
            </a:r>
            <a:endParaRPr lang="fr-FR" dirty="0"/>
          </a:p>
        </p:txBody>
      </p:sp>
      <p:sp>
        <p:nvSpPr>
          <p:cNvPr id="12" name="Text Placeholder 2"/>
          <p:cNvSpPr>
            <a:spLocks noGrp="1"/>
          </p:cNvSpPr>
          <p:nvPr>
            <p:ph idx="18" hasCustomPrompt="1"/>
          </p:nvPr>
        </p:nvSpPr>
        <p:spPr>
          <a:xfrm>
            <a:off x="4798583" y="1336341"/>
            <a:ext cx="4027813" cy="4351338"/>
          </a:xfrm>
          <a:prstGeom prst="rect">
            <a:avLst/>
          </a:prstGeom>
        </p:spPr>
        <p:txBody>
          <a:bodyPr vert="horz" lIns="91440" tIns="45720" rIns="91440" bIns="45720" rtlCol="0">
            <a:normAutofit/>
          </a:bodyPr>
          <a:lstStyle>
            <a:lvl1pPr marL="285750" indent="-285750">
              <a:buClr>
                <a:srgbClr val="9E0827"/>
              </a:buClr>
              <a:buSzPct val="150000"/>
              <a:buFont typeface="Wingdings" panose="05000000000000000000" pitchFamily="2" charset="2"/>
              <a:buChar char="§"/>
              <a:defRPr/>
            </a:lvl1pPr>
            <a:lvl2pPr marL="742950" indent="-285750">
              <a:buClr>
                <a:srgbClr val="ABABAB"/>
              </a:buClr>
              <a:buSzPct val="150000"/>
              <a:buFont typeface="Wingdings" panose="05000000000000000000" pitchFamily="2" charset="2"/>
              <a:buChar char="§"/>
              <a:defRPr/>
            </a:lvl2pPr>
            <a:lvl3pPr marL="1200150" indent="-285750">
              <a:buClr>
                <a:srgbClr val="666666"/>
              </a:buClr>
              <a:buSzPct val="150000"/>
              <a:buFont typeface="Wingdings" panose="05000000000000000000" pitchFamily="2" charset="2"/>
              <a:buChar char="§"/>
              <a:defRPr/>
            </a:lvl3pPr>
          </a:lstStyle>
          <a:p>
            <a:pPr marL="285750" indent="-285750">
              <a:buClr>
                <a:srgbClr val="9E0827"/>
              </a:buClr>
              <a:buSzPct val="150000"/>
              <a:buFont typeface="Wingdings" panose="05000000000000000000" pitchFamily="2" charset="2"/>
              <a:buChar char="§"/>
            </a:pPr>
            <a:r>
              <a:rPr lang="fr-FR" dirty="0" smtClean="0">
                <a:latin typeface="Arial Narrow" panose="020B0606020202030204" pitchFamily="34" charset="0"/>
              </a:rPr>
              <a:t>Contenu</a:t>
            </a:r>
          </a:p>
          <a:p>
            <a:pPr marL="742950" lvl="1" indent="-285750">
              <a:buClr>
                <a:srgbClr val="ABABAB"/>
              </a:buClr>
              <a:buSzPct val="150000"/>
              <a:buFont typeface="Wingdings" panose="05000000000000000000" pitchFamily="2" charset="2"/>
              <a:buChar char="§"/>
            </a:pPr>
            <a:r>
              <a:rPr lang="fr-FR" sz="1600" dirty="0" smtClean="0">
                <a:latin typeface="Arial Narrow" panose="020B0606020202030204" pitchFamily="34" charset="0"/>
              </a:rPr>
              <a:t>Contenu</a:t>
            </a:r>
          </a:p>
          <a:p>
            <a:pPr marL="1200150" lvl="2" indent="-285750">
              <a:buClr>
                <a:srgbClr val="666666"/>
              </a:buClr>
              <a:buSzPct val="150000"/>
              <a:buFont typeface="Wingdings" panose="05000000000000000000" pitchFamily="2" charset="2"/>
              <a:buChar char="§"/>
            </a:pPr>
            <a:r>
              <a:rPr lang="fr-FR" sz="1400" dirty="0" smtClean="0">
                <a:latin typeface="Arial Narrow" panose="020B0606020202030204" pitchFamily="34" charset="0"/>
              </a:rPr>
              <a:t>Contenu</a:t>
            </a:r>
            <a:endParaRPr lang="fr-FR" sz="1400" dirty="0">
              <a:latin typeface="Arial Narrow" panose="020B0606020202030204" pitchFamily="34" charset="0"/>
            </a:endParaRPr>
          </a:p>
        </p:txBody>
      </p:sp>
      <p:sp>
        <p:nvSpPr>
          <p:cNvPr id="26" name="Espace réservé du numéro de diapositive 1"/>
          <p:cNvSpPr txBox="1">
            <a:spLocks/>
          </p:cNvSpPr>
          <p:nvPr userDrawn="1"/>
        </p:nvSpPr>
        <p:spPr>
          <a:xfrm>
            <a:off x="107156" y="6365077"/>
            <a:ext cx="659832" cy="264473"/>
          </a:xfrm>
          <a:prstGeom prst="rect">
            <a:avLst/>
          </a:prstGeom>
        </p:spPr>
        <p:txBody>
          <a:bodyPr vert="horz" lIns="91440" tIns="45720" rIns="91440" bIns="45720" rtlCol="0" anchor="ctr"/>
          <a:lstStyle>
            <a:defPPr>
              <a:defRPr lang="fr-FR"/>
            </a:defPPr>
            <a:lvl1pPr marL="0" algn="ctr" defTabSz="914400" rtl="0" eaLnBrk="1" latinLnBrk="0" hangingPunct="1">
              <a:defRPr sz="700" kern="1200">
                <a:solidFill>
                  <a:schemeClr val="bg1"/>
                </a:solidFill>
                <a:latin typeface="Arial Narrow" panose="020B060602020203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673CE273-56D8-4DF5-AF26-13F824466A73}" type="slidenum">
              <a:rPr lang="fr-FR" smtClean="0"/>
              <a:pPr/>
              <a:t>‹N°›</a:t>
            </a:fld>
            <a:endParaRPr lang="fr-FR" dirty="0"/>
          </a:p>
        </p:txBody>
      </p:sp>
      <p:sp>
        <p:nvSpPr>
          <p:cNvPr id="14" name="ZoneTexte 13"/>
          <p:cNvSpPr txBox="1"/>
          <p:nvPr userDrawn="1"/>
        </p:nvSpPr>
        <p:spPr>
          <a:xfrm>
            <a:off x="1543233" y="6394320"/>
            <a:ext cx="5814497" cy="261610"/>
          </a:xfrm>
          <a:prstGeom prst="rect">
            <a:avLst/>
          </a:prstGeom>
          <a:noFill/>
        </p:spPr>
        <p:txBody>
          <a:bodyPr wrap="square" rtlCol="0">
            <a:spAutoFit/>
          </a:bodyPr>
          <a:lstStyle/>
          <a:p>
            <a:pPr algn="ctr"/>
            <a:r>
              <a:rPr lang="fr-FR" sz="1100" dirty="0" smtClean="0">
                <a:solidFill>
                  <a:schemeClr val="tx1">
                    <a:lumMod val="75000"/>
                    <a:lumOff val="25000"/>
                  </a:schemeClr>
                </a:solidFill>
              </a:rPr>
              <a:t>V2</a:t>
            </a:r>
            <a:r>
              <a:rPr lang="fr-FR" sz="1100" baseline="0" dirty="0" smtClean="0">
                <a:solidFill>
                  <a:schemeClr val="tx1">
                    <a:lumMod val="75000"/>
                    <a:lumOff val="25000"/>
                  </a:schemeClr>
                </a:solidFill>
              </a:rPr>
              <a:t> du 19.12.2016 - </a:t>
            </a:r>
            <a:r>
              <a:rPr lang="fr-FR" sz="1100" dirty="0" smtClean="0">
                <a:solidFill>
                  <a:schemeClr val="tx1">
                    <a:lumMod val="75000"/>
                    <a:lumOff val="25000"/>
                  </a:schemeClr>
                </a:solidFill>
              </a:rPr>
              <a:t>Document</a:t>
            </a:r>
            <a:r>
              <a:rPr lang="fr-FR" sz="1100" baseline="0" dirty="0" smtClean="0">
                <a:solidFill>
                  <a:schemeClr val="tx1">
                    <a:lumMod val="75000"/>
                    <a:lumOff val="25000"/>
                  </a:schemeClr>
                </a:solidFill>
              </a:rPr>
              <a:t> à usage strictement interne – Ne pas diffuser</a:t>
            </a:r>
            <a:endParaRPr lang="fr-FR" sz="1100" dirty="0">
              <a:solidFill>
                <a:schemeClr val="tx1">
                  <a:lumMod val="75000"/>
                  <a:lumOff val="25000"/>
                </a:schemeClr>
              </a:solidFill>
            </a:endParaRPr>
          </a:p>
        </p:txBody>
      </p:sp>
    </p:spTree>
    <p:extLst>
      <p:ext uri="{BB962C8B-B14F-4D97-AF65-F5344CB8AC3E}">
        <p14:creationId xmlns:p14="http://schemas.microsoft.com/office/powerpoint/2010/main" val="586160410"/>
      </p:ext>
    </p:extLst>
  </p:cSld>
  <p:clrMapOvr>
    <a:masterClrMapping/>
  </p:clrMapOvr>
  <p:timing>
    <p:tnLst>
      <p:par>
        <p:cTn id="1" dur="indefinite" restart="never" nodeType="tmRoot"/>
      </p:par>
    </p:tnLst>
  </p:timing>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1_ENTREPRISES_2colonnes">
    <p:spTree>
      <p:nvGrpSpPr>
        <p:cNvPr id="1" name=""/>
        <p:cNvGrpSpPr/>
        <p:nvPr/>
      </p:nvGrpSpPr>
      <p:grpSpPr>
        <a:xfrm>
          <a:off x="0" y="0"/>
          <a:ext cx="0" cy="0"/>
          <a:chOff x="0" y="0"/>
          <a:chExt cx="0" cy="0"/>
        </a:xfrm>
      </p:grpSpPr>
      <p:grpSp>
        <p:nvGrpSpPr>
          <p:cNvPr id="13" name="Groupe 12"/>
          <p:cNvGrpSpPr/>
          <p:nvPr userDrawn="1"/>
        </p:nvGrpSpPr>
        <p:grpSpPr>
          <a:xfrm>
            <a:off x="231382" y="357376"/>
            <a:ext cx="8595012" cy="709424"/>
            <a:chOff x="231382" y="357376"/>
            <a:chExt cx="8595012" cy="709424"/>
          </a:xfrm>
        </p:grpSpPr>
        <p:sp>
          <p:nvSpPr>
            <p:cNvPr id="16" name="Rectangle 15"/>
            <p:cNvSpPr/>
            <p:nvPr userDrawn="1"/>
          </p:nvSpPr>
          <p:spPr bwMode="auto">
            <a:xfrm>
              <a:off x="298594" y="363557"/>
              <a:ext cx="8527800" cy="703243"/>
            </a:xfrm>
            <a:prstGeom prst="rect">
              <a:avLst/>
            </a:prstGeom>
            <a:solidFill>
              <a:srgbClr val="9E0827"/>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fr-FR">
                <a:solidFill>
                  <a:srgbClr val="FF0000"/>
                </a:solidFill>
              </a:endParaRPr>
            </a:p>
          </p:txBody>
        </p:sp>
        <p:sp>
          <p:nvSpPr>
            <p:cNvPr id="20" name="Rectangle 19"/>
            <p:cNvSpPr/>
            <p:nvPr userDrawn="1"/>
          </p:nvSpPr>
          <p:spPr bwMode="auto">
            <a:xfrm>
              <a:off x="231382" y="357376"/>
              <a:ext cx="535606" cy="465584"/>
            </a:xfrm>
            <a:prstGeom prst="rect">
              <a:avLst/>
            </a:prstGeom>
            <a:solidFill>
              <a:schemeClr val="bg1"/>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fr-FR" sz="1800" b="0" i="0" u="none" strike="noStrike" cap="none" normalizeH="0" baseline="0" smtClean="0">
                <a:ln>
                  <a:noFill/>
                </a:ln>
                <a:solidFill>
                  <a:schemeClr val="tx1"/>
                </a:solidFill>
                <a:effectLst/>
                <a:latin typeface="Arial" charset="0"/>
              </a:endParaRPr>
            </a:p>
          </p:txBody>
        </p:sp>
        <p:sp>
          <p:nvSpPr>
            <p:cNvPr id="22" name="Rectangle 21"/>
            <p:cNvSpPr/>
            <p:nvPr userDrawn="1"/>
          </p:nvSpPr>
          <p:spPr bwMode="auto">
            <a:xfrm>
              <a:off x="336270" y="397985"/>
              <a:ext cx="311151" cy="317193"/>
            </a:xfrm>
            <a:prstGeom prst="rect">
              <a:avLst/>
            </a:prstGeom>
            <a:solidFill>
              <a:schemeClr val="bg1">
                <a:lumMod val="75000"/>
              </a:schemeClr>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fr-FR"/>
            </a:p>
          </p:txBody>
        </p:sp>
      </p:grpSp>
      <p:sp>
        <p:nvSpPr>
          <p:cNvPr id="23" name="ZoneTexte 22"/>
          <p:cNvSpPr txBox="1"/>
          <p:nvPr userDrawn="1"/>
        </p:nvSpPr>
        <p:spPr>
          <a:xfrm>
            <a:off x="629705" y="6394320"/>
            <a:ext cx="1827056" cy="230832"/>
          </a:xfrm>
          <a:prstGeom prst="rect">
            <a:avLst/>
          </a:prstGeom>
          <a:noFill/>
        </p:spPr>
        <p:txBody>
          <a:bodyPr wrap="square" rtlCol="0" anchor="ctr">
            <a:spAutoFit/>
          </a:bodyPr>
          <a:lstStyle/>
          <a:p>
            <a:pPr algn="l"/>
            <a:r>
              <a:rPr lang="fr-FR" sz="900" b="1" dirty="0" smtClean="0">
                <a:solidFill>
                  <a:srgbClr val="9E0827"/>
                </a:solidFill>
                <a:latin typeface="Arial Narrow" panose="020B0606020202030204" pitchFamily="34" charset="0"/>
              </a:rPr>
              <a:t>ENTREPRISES</a:t>
            </a:r>
            <a:endParaRPr lang="fr-FR" sz="900" b="1" dirty="0">
              <a:solidFill>
                <a:srgbClr val="9E0827"/>
              </a:solidFill>
              <a:latin typeface="Arial Narrow" panose="020B0606020202030204" pitchFamily="34" charset="0"/>
            </a:endParaRPr>
          </a:p>
        </p:txBody>
      </p:sp>
      <p:sp>
        <p:nvSpPr>
          <p:cNvPr id="24" name="Rectangle 23"/>
          <p:cNvSpPr/>
          <p:nvPr userDrawn="1"/>
        </p:nvSpPr>
        <p:spPr bwMode="auto">
          <a:xfrm>
            <a:off x="298594" y="6372222"/>
            <a:ext cx="274809" cy="264474"/>
          </a:xfrm>
          <a:prstGeom prst="rect">
            <a:avLst/>
          </a:prstGeom>
          <a:solidFill>
            <a:srgbClr val="9E0827"/>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50000"/>
              </a:lnSpc>
              <a:spcBef>
                <a:spcPct val="0"/>
              </a:spcBef>
              <a:spcAft>
                <a:spcPct val="0"/>
              </a:spcAft>
              <a:buClrTx/>
              <a:buSzTx/>
              <a:buFontTx/>
              <a:buNone/>
              <a:tabLst/>
            </a:pPr>
            <a:endParaRPr kumimoji="0" lang="fr-FR" sz="700" b="0" i="0" u="none" strike="noStrike" cap="none" normalizeH="0" baseline="0" dirty="0" smtClean="0">
              <a:ln>
                <a:noFill/>
              </a:ln>
              <a:solidFill>
                <a:schemeClr val="bg1"/>
              </a:solidFill>
              <a:effectLst/>
              <a:latin typeface="Arial Narrow" panose="020B0606020202030204" pitchFamily="34" charset="0"/>
            </a:endParaRPr>
          </a:p>
        </p:txBody>
      </p:sp>
      <p:sp>
        <p:nvSpPr>
          <p:cNvPr id="7" name="Text Placeholder 2"/>
          <p:cNvSpPr>
            <a:spLocks noGrp="1"/>
          </p:cNvSpPr>
          <p:nvPr>
            <p:ph idx="1" hasCustomPrompt="1"/>
          </p:nvPr>
        </p:nvSpPr>
        <p:spPr>
          <a:xfrm>
            <a:off x="298594" y="1336341"/>
            <a:ext cx="4162569" cy="1885830"/>
          </a:xfrm>
          <a:prstGeom prst="rect">
            <a:avLst/>
          </a:prstGeom>
          <a:solidFill>
            <a:schemeClr val="bg1">
              <a:lumMod val="95000"/>
            </a:schemeClr>
          </a:solidFill>
        </p:spPr>
        <p:txBody>
          <a:bodyPr vert="horz" lIns="91440" tIns="45720" rIns="91440" bIns="45720" rtlCol="0">
            <a:normAutofit/>
          </a:bodyPr>
          <a:lstStyle>
            <a:lvl1pPr marL="285750" indent="-285750">
              <a:buClr>
                <a:srgbClr val="9E0827"/>
              </a:buClr>
              <a:buSzPct val="150000"/>
              <a:buFont typeface="Wingdings" panose="05000000000000000000" pitchFamily="2" charset="2"/>
              <a:buChar char="§"/>
              <a:defRPr/>
            </a:lvl1pPr>
            <a:lvl2pPr marL="742950" indent="-285750">
              <a:buClr>
                <a:srgbClr val="ABABAB"/>
              </a:buClr>
              <a:buSzPct val="150000"/>
              <a:buFont typeface="Wingdings" panose="05000000000000000000" pitchFamily="2" charset="2"/>
              <a:buChar char="§"/>
              <a:defRPr/>
            </a:lvl2pPr>
            <a:lvl3pPr marL="1200150" indent="-285750">
              <a:buClr>
                <a:srgbClr val="666666"/>
              </a:buClr>
              <a:buSzPct val="150000"/>
              <a:buFont typeface="Wingdings" panose="05000000000000000000" pitchFamily="2" charset="2"/>
              <a:buChar char="§"/>
              <a:defRPr/>
            </a:lvl3pPr>
          </a:lstStyle>
          <a:p>
            <a:pPr marL="285750" indent="-285750">
              <a:buClr>
                <a:srgbClr val="9E0827"/>
              </a:buClr>
              <a:buSzPct val="150000"/>
              <a:buFont typeface="Wingdings" panose="05000000000000000000" pitchFamily="2" charset="2"/>
              <a:buChar char="§"/>
            </a:pPr>
            <a:r>
              <a:rPr lang="fr-FR" dirty="0" smtClean="0">
                <a:latin typeface="Arial Narrow" panose="020B0606020202030204" pitchFamily="34" charset="0"/>
              </a:rPr>
              <a:t>Contenu</a:t>
            </a:r>
          </a:p>
          <a:p>
            <a:pPr marL="742950" lvl="1" indent="-285750">
              <a:buClr>
                <a:srgbClr val="ABABAB"/>
              </a:buClr>
              <a:buSzPct val="150000"/>
              <a:buFont typeface="Wingdings" panose="05000000000000000000" pitchFamily="2" charset="2"/>
              <a:buChar char="§"/>
            </a:pPr>
            <a:r>
              <a:rPr lang="fr-FR" sz="1600" dirty="0" smtClean="0">
                <a:latin typeface="Arial Narrow" panose="020B0606020202030204" pitchFamily="34" charset="0"/>
              </a:rPr>
              <a:t>Contenu</a:t>
            </a:r>
          </a:p>
          <a:p>
            <a:pPr marL="1200150" lvl="2" indent="-285750">
              <a:buClr>
                <a:srgbClr val="666666"/>
              </a:buClr>
              <a:buSzPct val="150000"/>
              <a:buFont typeface="Wingdings" panose="05000000000000000000" pitchFamily="2" charset="2"/>
              <a:buChar char="§"/>
            </a:pPr>
            <a:r>
              <a:rPr lang="fr-FR" sz="1400" dirty="0" smtClean="0">
                <a:latin typeface="Arial Narrow" panose="020B0606020202030204" pitchFamily="34" charset="0"/>
              </a:rPr>
              <a:t>Contenu</a:t>
            </a:r>
            <a:endParaRPr lang="fr-FR" sz="1400" dirty="0">
              <a:latin typeface="Arial Narrow" panose="020B0606020202030204" pitchFamily="34" charset="0"/>
            </a:endParaRPr>
          </a:p>
        </p:txBody>
      </p:sp>
      <p:sp>
        <p:nvSpPr>
          <p:cNvPr id="15" name="Espace réservé du texte 22"/>
          <p:cNvSpPr>
            <a:spLocks noGrp="1"/>
          </p:cNvSpPr>
          <p:nvPr>
            <p:ph type="body" sz="quarter" idx="16" hasCustomPrompt="1"/>
          </p:nvPr>
        </p:nvSpPr>
        <p:spPr>
          <a:xfrm>
            <a:off x="766988" y="357374"/>
            <a:ext cx="8059406" cy="709426"/>
          </a:xfrm>
          <a:prstGeom prst="rect">
            <a:avLst/>
          </a:prstGeom>
        </p:spPr>
        <p:txBody>
          <a:bodyPr anchor="ctr"/>
          <a:lstStyle>
            <a:lvl1pPr marL="0" indent="0" algn="ctr">
              <a:buNone/>
              <a:defRPr sz="2800" b="1" cap="all" baseline="0">
                <a:solidFill>
                  <a:schemeClr val="bg1"/>
                </a:solidFill>
              </a:defRPr>
            </a:lvl1pPr>
          </a:lstStyle>
          <a:p>
            <a:pPr lvl="0"/>
            <a:r>
              <a:rPr lang="fr-FR" dirty="0" smtClean="0"/>
              <a:t>TITRE DE LA partie</a:t>
            </a:r>
            <a:endParaRPr lang="fr-FR" dirty="0"/>
          </a:p>
        </p:txBody>
      </p:sp>
      <p:sp>
        <p:nvSpPr>
          <p:cNvPr id="12" name="Text Placeholder 2"/>
          <p:cNvSpPr>
            <a:spLocks noGrp="1"/>
          </p:cNvSpPr>
          <p:nvPr>
            <p:ph idx="18" hasCustomPrompt="1"/>
          </p:nvPr>
        </p:nvSpPr>
        <p:spPr>
          <a:xfrm>
            <a:off x="4798583" y="1336341"/>
            <a:ext cx="4027813" cy="1885830"/>
          </a:xfrm>
          <a:prstGeom prst="rect">
            <a:avLst/>
          </a:prstGeom>
          <a:solidFill>
            <a:schemeClr val="bg1">
              <a:lumMod val="95000"/>
            </a:schemeClr>
          </a:solidFill>
        </p:spPr>
        <p:txBody>
          <a:bodyPr vert="horz" lIns="91440" tIns="45720" rIns="91440" bIns="45720" rtlCol="0">
            <a:normAutofit/>
          </a:bodyPr>
          <a:lstStyle>
            <a:lvl1pPr marL="285750" indent="-285750">
              <a:buClr>
                <a:srgbClr val="9E0827"/>
              </a:buClr>
              <a:buSzPct val="150000"/>
              <a:buFont typeface="Wingdings" panose="05000000000000000000" pitchFamily="2" charset="2"/>
              <a:buChar char="§"/>
              <a:defRPr/>
            </a:lvl1pPr>
            <a:lvl2pPr marL="742950" indent="-285750">
              <a:buClr>
                <a:srgbClr val="ABABAB"/>
              </a:buClr>
              <a:buSzPct val="150000"/>
              <a:buFont typeface="Wingdings" panose="05000000000000000000" pitchFamily="2" charset="2"/>
              <a:buChar char="§"/>
              <a:defRPr/>
            </a:lvl2pPr>
            <a:lvl3pPr marL="1200150" indent="-285750">
              <a:buClr>
                <a:srgbClr val="666666"/>
              </a:buClr>
              <a:buSzPct val="150000"/>
              <a:buFont typeface="Wingdings" panose="05000000000000000000" pitchFamily="2" charset="2"/>
              <a:buChar char="§"/>
              <a:defRPr/>
            </a:lvl3pPr>
          </a:lstStyle>
          <a:p>
            <a:pPr marL="285750" indent="-285750">
              <a:buClr>
                <a:srgbClr val="9E0827"/>
              </a:buClr>
              <a:buSzPct val="150000"/>
              <a:buFont typeface="Wingdings" panose="05000000000000000000" pitchFamily="2" charset="2"/>
              <a:buChar char="§"/>
            </a:pPr>
            <a:r>
              <a:rPr lang="fr-FR" dirty="0" smtClean="0">
                <a:latin typeface="Arial Narrow" panose="020B0606020202030204" pitchFamily="34" charset="0"/>
              </a:rPr>
              <a:t>Contenu</a:t>
            </a:r>
          </a:p>
          <a:p>
            <a:pPr marL="742950" lvl="1" indent="-285750">
              <a:buClr>
                <a:srgbClr val="ABABAB"/>
              </a:buClr>
              <a:buSzPct val="150000"/>
              <a:buFont typeface="Wingdings" panose="05000000000000000000" pitchFamily="2" charset="2"/>
              <a:buChar char="§"/>
            </a:pPr>
            <a:r>
              <a:rPr lang="fr-FR" sz="1600" dirty="0" smtClean="0">
                <a:latin typeface="Arial Narrow" panose="020B0606020202030204" pitchFamily="34" charset="0"/>
              </a:rPr>
              <a:t>Contenu</a:t>
            </a:r>
          </a:p>
          <a:p>
            <a:pPr marL="1200150" lvl="2" indent="-285750">
              <a:buClr>
                <a:srgbClr val="666666"/>
              </a:buClr>
              <a:buSzPct val="150000"/>
              <a:buFont typeface="Wingdings" panose="05000000000000000000" pitchFamily="2" charset="2"/>
              <a:buChar char="§"/>
            </a:pPr>
            <a:r>
              <a:rPr lang="fr-FR" sz="1400" dirty="0" smtClean="0">
                <a:latin typeface="Arial Narrow" panose="020B0606020202030204" pitchFamily="34" charset="0"/>
              </a:rPr>
              <a:t>Contenu</a:t>
            </a:r>
            <a:endParaRPr lang="fr-FR" sz="1400" dirty="0">
              <a:latin typeface="Arial Narrow" panose="020B0606020202030204" pitchFamily="34" charset="0"/>
            </a:endParaRPr>
          </a:p>
        </p:txBody>
      </p:sp>
      <p:sp>
        <p:nvSpPr>
          <p:cNvPr id="26" name="Espace réservé du numéro de diapositive 1"/>
          <p:cNvSpPr txBox="1">
            <a:spLocks/>
          </p:cNvSpPr>
          <p:nvPr userDrawn="1"/>
        </p:nvSpPr>
        <p:spPr>
          <a:xfrm>
            <a:off x="107156" y="6365077"/>
            <a:ext cx="659832" cy="264473"/>
          </a:xfrm>
          <a:prstGeom prst="rect">
            <a:avLst/>
          </a:prstGeom>
        </p:spPr>
        <p:txBody>
          <a:bodyPr vert="horz" lIns="91440" tIns="45720" rIns="91440" bIns="45720" rtlCol="0" anchor="ctr"/>
          <a:lstStyle>
            <a:defPPr>
              <a:defRPr lang="fr-FR"/>
            </a:defPPr>
            <a:lvl1pPr marL="0" algn="ctr" defTabSz="914400" rtl="0" eaLnBrk="1" latinLnBrk="0" hangingPunct="1">
              <a:defRPr sz="700" kern="1200">
                <a:solidFill>
                  <a:schemeClr val="bg1"/>
                </a:solidFill>
                <a:latin typeface="Arial Narrow" panose="020B060602020203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673CE273-56D8-4DF5-AF26-13F824466A73}" type="slidenum">
              <a:rPr lang="fr-FR" smtClean="0"/>
              <a:pPr/>
              <a:t>‹N°›</a:t>
            </a:fld>
            <a:endParaRPr lang="fr-FR" dirty="0"/>
          </a:p>
        </p:txBody>
      </p:sp>
      <p:sp>
        <p:nvSpPr>
          <p:cNvPr id="14" name="Text Placeholder 2"/>
          <p:cNvSpPr>
            <a:spLocks noGrp="1"/>
          </p:cNvSpPr>
          <p:nvPr>
            <p:ph idx="19" hasCustomPrompt="1"/>
          </p:nvPr>
        </p:nvSpPr>
        <p:spPr>
          <a:xfrm>
            <a:off x="336270" y="3796512"/>
            <a:ext cx="4162569" cy="1885830"/>
          </a:xfrm>
          <a:prstGeom prst="rect">
            <a:avLst/>
          </a:prstGeom>
          <a:solidFill>
            <a:srgbClr val="FA9CB0"/>
          </a:solidFill>
        </p:spPr>
        <p:txBody>
          <a:bodyPr vert="horz" lIns="91440" tIns="45720" rIns="91440" bIns="45720" rtlCol="0">
            <a:normAutofit/>
          </a:bodyPr>
          <a:lstStyle>
            <a:lvl1pPr marL="285750" indent="-285750">
              <a:buClr>
                <a:srgbClr val="9E0827"/>
              </a:buClr>
              <a:buSzPct val="150000"/>
              <a:buFont typeface="Wingdings" panose="05000000000000000000" pitchFamily="2" charset="2"/>
              <a:buChar char="§"/>
              <a:defRPr/>
            </a:lvl1pPr>
            <a:lvl2pPr marL="742950" indent="-285750">
              <a:buClr>
                <a:srgbClr val="ABABAB"/>
              </a:buClr>
              <a:buSzPct val="150000"/>
              <a:buFont typeface="Wingdings" panose="05000000000000000000" pitchFamily="2" charset="2"/>
              <a:buChar char="§"/>
              <a:defRPr/>
            </a:lvl2pPr>
            <a:lvl3pPr marL="1200150" indent="-285750">
              <a:buClr>
                <a:srgbClr val="666666"/>
              </a:buClr>
              <a:buSzPct val="150000"/>
              <a:buFont typeface="Wingdings" panose="05000000000000000000" pitchFamily="2" charset="2"/>
              <a:buChar char="§"/>
              <a:defRPr/>
            </a:lvl3pPr>
          </a:lstStyle>
          <a:p>
            <a:pPr marL="285750" indent="-285750">
              <a:buClr>
                <a:srgbClr val="9E0827"/>
              </a:buClr>
              <a:buSzPct val="150000"/>
              <a:buFont typeface="Wingdings" panose="05000000000000000000" pitchFamily="2" charset="2"/>
              <a:buChar char="§"/>
            </a:pPr>
            <a:r>
              <a:rPr lang="fr-FR" dirty="0" smtClean="0">
                <a:latin typeface="Arial Narrow" panose="020B0606020202030204" pitchFamily="34" charset="0"/>
              </a:rPr>
              <a:t>Contenu</a:t>
            </a:r>
          </a:p>
          <a:p>
            <a:pPr marL="742950" lvl="1" indent="-285750">
              <a:buClr>
                <a:srgbClr val="ABABAB"/>
              </a:buClr>
              <a:buSzPct val="150000"/>
              <a:buFont typeface="Wingdings" panose="05000000000000000000" pitchFamily="2" charset="2"/>
              <a:buChar char="§"/>
            </a:pPr>
            <a:r>
              <a:rPr lang="fr-FR" sz="1600" dirty="0" smtClean="0">
                <a:latin typeface="Arial Narrow" panose="020B0606020202030204" pitchFamily="34" charset="0"/>
              </a:rPr>
              <a:t>Contenu</a:t>
            </a:r>
          </a:p>
          <a:p>
            <a:pPr marL="1200150" lvl="2" indent="-285750">
              <a:buClr>
                <a:srgbClr val="666666"/>
              </a:buClr>
              <a:buSzPct val="150000"/>
              <a:buFont typeface="Wingdings" panose="05000000000000000000" pitchFamily="2" charset="2"/>
              <a:buChar char="§"/>
            </a:pPr>
            <a:r>
              <a:rPr lang="fr-FR" sz="1400" dirty="0" smtClean="0">
                <a:latin typeface="Arial Narrow" panose="020B0606020202030204" pitchFamily="34" charset="0"/>
              </a:rPr>
              <a:t>Contenu</a:t>
            </a:r>
            <a:endParaRPr lang="fr-FR" sz="1400" dirty="0">
              <a:latin typeface="Arial Narrow" panose="020B0606020202030204" pitchFamily="34" charset="0"/>
            </a:endParaRPr>
          </a:p>
        </p:txBody>
      </p:sp>
      <p:sp>
        <p:nvSpPr>
          <p:cNvPr id="17" name="Text Placeholder 2"/>
          <p:cNvSpPr>
            <a:spLocks noGrp="1"/>
          </p:cNvSpPr>
          <p:nvPr>
            <p:ph idx="20" hasCustomPrompt="1"/>
          </p:nvPr>
        </p:nvSpPr>
        <p:spPr>
          <a:xfrm>
            <a:off x="4836259" y="3796512"/>
            <a:ext cx="4027813" cy="1885830"/>
          </a:xfrm>
          <a:prstGeom prst="rect">
            <a:avLst/>
          </a:prstGeom>
          <a:solidFill>
            <a:srgbClr val="FA9CB0"/>
          </a:solidFill>
        </p:spPr>
        <p:txBody>
          <a:bodyPr vert="horz" lIns="91440" tIns="45720" rIns="91440" bIns="45720" rtlCol="0">
            <a:normAutofit/>
          </a:bodyPr>
          <a:lstStyle>
            <a:lvl1pPr marL="285750" indent="-285750">
              <a:buClr>
                <a:srgbClr val="9E0827"/>
              </a:buClr>
              <a:buSzPct val="150000"/>
              <a:buFont typeface="Wingdings" panose="05000000000000000000" pitchFamily="2" charset="2"/>
              <a:buChar char="§"/>
              <a:defRPr/>
            </a:lvl1pPr>
            <a:lvl2pPr marL="742950" indent="-285750">
              <a:buClr>
                <a:srgbClr val="ABABAB"/>
              </a:buClr>
              <a:buSzPct val="150000"/>
              <a:buFont typeface="Wingdings" panose="05000000000000000000" pitchFamily="2" charset="2"/>
              <a:buChar char="§"/>
              <a:defRPr/>
            </a:lvl2pPr>
            <a:lvl3pPr marL="1200150" indent="-285750">
              <a:buClr>
                <a:srgbClr val="666666"/>
              </a:buClr>
              <a:buSzPct val="150000"/>
              <a:buFont typeface="Wingdings" panose="05000000000000000000" pitchFamily="2" charset="2"/>
              <a:buChar char="§"/>
              <a:defRPr/>
            </a:lvl3pPr>
          </a:lstStyle>
          <a:p>
            <a:pPr marL="285750" indent="-285750">
              <a:buClr>
                <a:srgbClr val="9E0827"/>
              </a:buClr>
              <a:buSzPct val="150000"/>
              <a:buFont typeface="Wingdings" panose="05000000000000000000" pitchFamily="2" charset="2"/>
              <a:buChar char="§"/>
            </a:pPr>
            <a:r>
              <a:rPr lang="fr-FR" dirty="0" smtClean="0">
                <a:latin typeface="Arial Narrow" panose="020B0606020202030204" pitchFamily="34" charset="0"/>
              </a:rPr>
              <a:t>Contenu</a:t>
            </a:r>
          </a:p>
          <a:p>
            <a:pPr marL="742950" lvl="1" indent="-285750">
              <a:buClr>
                <a:srgbClr val="ABABAB"/>
              </a:buClr>
              <a:buSzPct val="150000"/>
              <a:buFont typeface="Wingdings" panose="05000000000000000000" pitchFamily="2" charset="2"/>
              <a:buChar char="§"/>
            </a:pPr>
            <a:r>
              <a:rPr lang="fr-FR" sz="1600" dirty="0" smtClean="0">
                <a:latin typeface="Arial Narrow" panose="020B0606020202030204" pitchFamily="34" charset="0"/>
              </a:rPr>
              <a:t>Contenu</a:t>
            </a:r>
          </a:p>
          <a:p>
            <a:pPr marL="1200150" lvl="2" indent="-285750">
              <a:buClr>
                <a:srgbClr val="666666"/>
              </a:buClr>
              <a:buSzPct val="150000"/>
              <a:buFont typeface="Wingdings" panose="05000000000000000000" pitchFamily="2" charset="2"/>
              <a:buChar char="§"/>
            </a:pPr>
            <a:r>
              <a:rPr lang="fr-FR" sz="1400" dirty="0" smtClean="0">
                <a:latin typeface="Arial Narrow" panose="020B0606020202030204" pitchFamily="34" charset="0"/>
              </a:rPr>
              <a:t>Contenu</a:t>
            </a:r>
            <a:endParaRPr lang="fr-FR" sz="1400" dirty="0">
              <a:latin typeface="Arial Narrow" panose="020B0606020202030204" pitchFamily="34" charset="0"/>
            </a:endParaRPr>
          </a:p>
        </p:txBody>
      </p:sp>
      <p:sp>
        <p:nvSpPr>
          <p:cNvPr id="18" name="ZoneTexte 17"/>
          <p:cNvSpPr txBox="1"/>
          <p:nvPr userDrawn="1"/>
        </p:nvSpPr>
        <p:spPr>
          <a:xfrm>
            <a:off x="1543233" y="6394320"/>
            <a:ext cx="5814497" cy="261610"/>
          </a:xfrm>
          <a:prstGeom prst="rect">
            <a:avLst/>
          </a:prstGeom>
          <a:noFill/>
        </p:spPr>
        <p:txBody>
          <a:bodyPr wrap="square" rtlCol="0">
            <a:spAutoFit/>
          </a:bodyPr>
          <a:lstStyle/>
          <a:p>
            <a:pPr algn="ctr"/>
            <a:r>
              <a:rPr lang="fr-FR" sz="1100" dirty="0" smtClean="0">
                <a:solidFill>
                  <a:schemeClr val="tx1">
                    <a:lumMod val="75000"/>
                    <a:lumOff val="25000"/>
                  </a:schemeClr>
                </a:solidFill>
              </a:rPr>
              <a:t>Document</a:t>
            </a:r>
            <a:r>
              <a:rPr lang="fr-FR" sz="1100" baseline="0" dirty="0" smtClean="0">
                <a:solidFill>
                  <a:schemeClr val="tx1">
                    <a:lumMod val="75000"/>
                    <a:lumOff val="25000"/>
                  </a:schemeClr>
                </a:solidFill>
              </a:rPr>
              <a:t> à usage strictement interne – Ne pas diffuser</a:t>
            </a:r>
            <a:endParaRPr lang="fr-FR" sz="1100" dirty="0">
              <a:solidFill>
                <a:schemeClr val="tx1">
                  <a:lumMod val="75000"/>
                  <a:lumOff val="25000"/>
                </a:schemeClr>
              </a:solidFill>
            </a:endParaRPr>
          </a:p>
        </p:txBody>
      </p:sp>
    </p:spTree>
    <p:extLst>
      <p:ext uri="{BB962C8B-B14F-4D97-AF65-F5344CB8AC3E}">
        <p14:creationId xmlns:p14="http://schemas.microsoft.com/office/powerpoint/2010/main" val="3885200402"/>
      </p:ext>
    </p:extLst>
  </p:cSld>
  <p:clrMapOvr>
    <a:masterClrMapping/>
  </p:clrMapOvr>
  <p:timing>
    <p:tnLst>
      <p:par>
        <p:cTn id="1" dur="indefinite" restart="never" nodeType="tmRoot"/>
      </p:par>
    </p:tnLst>
  </p:timing>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ECONOMIE SOCIALE">
    <p:spTree>
      <p:nvGrpSpPr>
        <p:cNvPr id="1" name=""/>
        <p:cNvGrpSpPr/>
        <p:nvPr/>
      </p:nvGrpSpPr>
      <p:grpSpPr>
        <a:xfrm>
          <a:off x="0" y="0"/>
          <a:ext cx="0" cy="0"/>
          <a:chOff x="0" y="0"/>
          <a:chExt cx="0" cy="0"/>
        </a:xfrm>
      </p:grpSpPr>
      <p:sp>
        <p:nvSpPr>
          <p:cNvPr id="6" name="Rectangle 5"/>
          <p:cNvSpPr/>
          <p:nvPr userDrawn="1"/>
        </p:nvSpPr>
        <p:spPr>
          <a:xfrm>
            <a:off x="5836" y="0"/>
            <a:ext cx="9138164"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 name="ZoneTexte 2"/>
          <p:cNvSpPr txBox="1"/>
          <p:nvPr userDrawn="1"/>
        </p:nvSpPr>
        <p:spPr>
          <a:xfrm>
            <a:off x="5836" y="1731580"/>
            <a:ext cx="9138164" cy="3416320"/>
          </a:xfrm>
          <a:prstGeom prst="rect">
            <a:avLst/>
          </a:prstGeom>
          <a:noFill/>
        </p:spPr>
        <p:txBody>
          <a:bodyPr wrap="square" rtlCol="0">
            <a:spAutoFit/>
          </a:bodyPr>
          <a:lstStyle/>
          <a:p>
            <a:pPr algn="ctr"/>
            <a:r>
              <a:rPr lang="fr-FR" sz="7200" b="1" dirty="0" smtClean="0">
                <a:solidFill>
                  <a:srgbClr val="DE6225"/>
                </a:solidFill>
                <a:latin typeface="Arial Narrow" panose="020B0606020202030204" pitchFamily="34" charset="0"/>
              </a:rPr>
              <a:t>MODELE</a:t>
            </a:r>
          </a:p>
          <a:p>
            <a:pPr algn="ctr"/>
            <a:r>
              <a:rPr lang="fr-FR" sz="7200" b="1" dirty="0" smtClean="0">
                <a:solidFill>
                  <a:srgbClr val="DE6225"/>
                </a:solidFill>
                <a:latin typeface="Arial Narrow" panose="020B0606020202030204" pitchFamily="34" charset="0"/>
              </a:rPr>
              <a:t>ECONOMIE SOCIALE</a:t>
            </a:r>
            <a:br>
              <a:rPr lang="fr-FR" sz="7200" b="1" dirty="0" smtClean="0">
                <a:solidFill>
                  <a:srgbClr val="DE6225"/>
                </a:solidFill>
                <a:latin typeface="Arial Narrow" panose="020B0606020202030204" pitchFamily="34" charset="0"/>
              </a:rPr>
            </a:br>
            <a:r>
              <a:rPr lang="fr-FR" sz="7200" b="1" dirty="0" smtClean="0">
                <a:solidFill>
                  <a:srgbClr val="DE6225"/>
                </a:solidFill>
                <a:latin typeface="Arial Narrow" panose="020B0606020202030204" pitchFamily="34" charset="0"/>
              </a:rPr>
              <a:t>ET INSTITUIONNELS</a:t>
            </a:r>
            <a:endParaRPr lang="fr-FR" sz="7200" b="1" dirty="0">
              <a:solidFill>
                <a:srgbClr val="DE6225"/>
              </a:solidFill>
              <a:latin typeface="Arial Narrow" panose="020B0606020202030204" pitchFamily="34" charset="0"/>
            </a:endParaRPr>
          </a:p>
        </p:txBody>
      </p:sp>
    </p:spTree>
    <p:extLst>
      <p:ext uri="{BB962C8B-B14F-4D97-AF65-F5344CB8AC3E}">
        <p14:creationId xmlns:p14="http://schemas.microsoft.com/office/powerpoint/2010/main" val="765932094"/>
      </p:ext>
    </p:extLst>
  </p:cSld>
  <p:clrMapOvr>
    <a:masterClrMapping/>
  </p:clrMapOvr>
  <p:timing>
    <p:tnLst>
      <p:par>
        <p:cTn id="1" dur="indefinite" restart="never" nodeType="tmRoot"/>
      </p:par>
    </p:tnLst>
  </p:timing>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26_Diapositive de titre">
    <p:spTree>
      <p:nvGrpSpPr>
        <p:cNvPr id="1" name=""/>
        <p:cNvGrpSpPr/>
        <p:nvPr/>
      </p:nvGrpSpPr>
      <p:grpSpPr>
        <a:xfrm>
          <a:off x="0" y="0"/>
          <a:ext cx="0" cy="0"/>
          <a:chOff x="0" y="0"/>
          <a:chExt cx="0" cy="0"/>
        </a:xfrm>
      </p:grpSpPr>
      <p:grpSp>
        <p:nvGrpSpPr>
          <p:cNvPr id="2" name="Groupe 1"/>
          <p:cNvGrpSpPr/>
          <p:nvPr userDrawn="1"/>
        </p:nvGrpSpPr>
        <p:grpSpPr>
          <a:xfrm>
            <a:off x="231382" y="357376"/>
            <a:ext cx="8595012" cy="709424"/>
            <a:chOff x="231382" y="357376"/>
            <a:chExt cx="8595012" cy="709424"/>
          </a:xfrm>
        </p:grpSpPr>
        <p:sp>
          <p:nvSpPr>
            <p:cNvPr id="14" name="Rectangle 13"/>
            <p:cNvSpPr/>
            <p:nvPr userDrawn="1"/>
          </p:nvSpPr>
          <p:spPr bwMode="auto">
            <a:xfrm>
              <a:off x="298594" y="363557"/>
              <a:ext cx="8527800" cy="703243"/>
            </a:xfrm>
            <a:prstGeom prst="rect">
              <a:avLst/>
            </a:prstGeom>
            <a:solidFill>
              <a:srgbClr val="DE6225"/>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fr-FR" b="1">
                <a:solidFill>
                  <a:srgbClr val="FF0000"/>
                </a:solidFill>
              </a:endParaRPr>
            </a:p>
          </p:txBody>
        </p:sp>
        <p:sp>
          <p:nvSpPr>
            <p:cNvPr id="16" name="Rectangle 15"/>
            <p:cNvSpPr/>
            <p:nvPr userDrawn="1"/>
          </p:nvSpPr>
          <p:spPr bwMode="auto">
            <a:xfrm>
              <a:off x="231382" y="357376"/>
              <a:ext cx="535606" cy="465584"/>
            </a:xfrm>
            <a:prstGeom prst="rect">
              <a:avLst/>
            </a:prstGeom>
            <a:solidFill>
              <a:schemeClr val="bg1"/>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fr-FR" sz="1800" b="1" i="0" u="none" strike="noStrike" cap="none" normalizeH="0" baseline="0" smtClean="0">
                <a:ln>
                  <a:noFill/>
                </a:ln>
                <a:solidFill>
                  <a:schemeClr val="tx1"/>
                </a:solidFill>
                <a:effectLst/>
                <a:latin typeface="Arial" charset="0"/>
              </a:endParaRPr>
            </a:p>
          </p:txBody>
        </p:sp>
        <p:sp>
          <p:nvSpPr>
            <p:cNvPr id="19" name="Rectangle 18"/>
            <p:cNvSpPr/>
            <p:nvPr userDrawn="1"/>
          </p:nvSpPr>
          <p:spPr bwMode="auto">
            <a:xfrm>
              <a:off x="336270" y="397985"/>
              <a:ext cx="311151" cy="317193"/>
            </a:xfrm>
            <a:prstGeom prst="rect">
              <a:avLst/>
            </a:prstGeom>
            <a:solidFill>
              <a:schemeClr val="bg1">
                <a:lumMod val="75000"/>
              </a:schemeClr>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fr-FR" b="1"/>
            </a:p>
          </p:txBody>
        </p:sp>
      </p:grpSp>
      <p:sp>
        <p:nvSpPr>
          <p:cNvPr id="22" name="Rectangle 21"/>
          <p:cNvSpPr/>
          <p:nvPr userDrawn="1"/>
        </p:nvSpPr>
        <p:spPr bwMode="auto">
          <a:xfrm>
            <a:off x="298594" y="6372222"/>
            <a:ext cx="274809" cy="264474"/>
          </a:xfrm>
          <a:prstGeom prst="rect">
            <a:avLst/>
          </a:prstGeom>
          <a:solidFill>
            <a:srgbClr val="DE6225"/>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50000"/>
              </a:lnSpc>
              <a:spcBef>
                <a:spcPct val="0"/>
              </a:spcBef>
              <a:spcAft>
                <a:spcPct val="0"/>
              </a:spcAft>
              <a:buClrTx/>
              <a:buSzTx/>
              <a:buFontTx/>
              <a:buNone/>
              <a:tabLst/>
            </a:pPr>
            <a:endParaRPr kumimoji="0" lang="fr-FR" sz="700" b="0" i="0" u="none" strike="noStrike" cap="none" normalizeH="0" baseline="0" dirty="0" smtClean="0">
              <a:ln>
                <a:noFill/>
              </a:ln>
              <a:solidFill>
                <a:schemeClr val="bg1"/>
              </a:solidFill>
              <a:effectLst/>
              <a:latin typeface="Arial Narrow" panose="020B0606020202030204" pitchFamily="34" charset="0"/>
            </a:endParaRPr>
          </a:p>
        </p:txBody>
      </p:sp>
      <p:sp>
        <p:nvSpPr>
          <p:cNvPr id="7" name="Text Placeholder 2"/>
          <p:cNvSpPr>
            <a:spLocks noGrp="1"/>
          </p:cNvSpPr>
          <p:nvPr userDrawn="1">
            <p:ph idx="1" hasCustomPrompt="1"/>
          </p:nvPr>
        </p:nvSpPr>
        <p:spPr>
          <a:xfrm>
            <a:off x="298594" y="1336341"/>
            <a:ext cx="8527801" cy="4351338"/>
          </a:xfrm>
          <a:prstGeom prst="rect">
            <a:avLst/>
          </a:prstGeom>
        </p:spPr>
        <p:txBody>
          <a:bodyPr vert="horz" lIns="91440" tIns="45720" rIns="91440" bIns="45720" rtlCol="0">
            <a:normAutofit/>
          </a:bodyPr>
          <a:lstStyle>
            <a:lvl1pPr marL="285750" indent="-285750">
              <a:buClr>
                <a:srgbClr val="DE6225"/>
              </a:buClr>
              <a:buSzPct val="150000"/>
              <a:buFont typeface="Wingdings" panose="05000000000000000000" pitchFamily="2" charset="2"/>
              <a:buChar char="§"/>
              <a:defRPr/>
            </a:lvl1pPr>
            <a:lvl2pPr marL="742950" indent="-285750">
              <a:buClr>
                <a:srgbClr val="9EA09E"/>
              </a:buClr>
              <a:buSzPct val="150000"/>
              <a:buFont typeface="Wingdings" panose="05000000000000000000" pitchFamily="2" charset="2"/>
              <a:buChar char="§"/>
              <a:defRPr/>
            </a:lvl2pPr>
            <a:lvl3pPr marL="1200150" indent="-285750">
              <a:buClr>
                <a:srgbClr val="4F504F"/>
              </a:buClr>
              <a:buSzPct val="150000"/>
              <a:buFont typeface="Wingdings" panose="05000000000000000000" pitchFamily="2" charset="2"/>
              <a:buChar char="§"/>
              <a:defRPr/>
            </a:lvl3pPr>
          </a:lstStyle>
          <a:p>
            <a:pPr marL="285750" indent="-285750">
              <a:buClr>
                <a:srgbClr val="DE6225"/>
              </a:buClr>
              <a:buSzPct val="150000"/>
              <a:buFont typeface="Wingdings" panose="05000000000000000000" pitchFamily="2" charset="2"/>
              <a:buChar char="§"/>
            </a:pPr>
            <a:r>
              <a:rPr lang="fr-FR" dirty="0" smtClean="0">
                <a:latin typeface="Arial Narrow" panose="020B0606020202030204" pitchFamily="34" charset="0"/>
              </a:rPr>
              <a:t>Contenu</a:t>
            </a:r>
          </a:p>
          <a:p>
            <a:pPr marL="742950" lvl="1" indent="-285750">
              <a:buClr>
                <a:srgbClr val="9EA09E"/>
              </a:buClr>
              <a:buSzPct val="150000"/>
              <a:buFont typeface="Wingdings" panose="05000000000000000000" pitchFamily="2" charset="2"/>
              <a:buChar char="§"/>
            </a:pPr>
            <a:r>
              <a:rPr lang="fr-FR" sz="1600" dirty="0" smtClean="0">
                <a:latin typeface="Arial Narrow" panose="020B0606020202030204" pitchFamily="34" charset="0"/>
              </a:rPr>
              <a:t>Contenu</a:t>
            </a:r>
          </a:p>
          <a:p>
            <a:pPr marL="1200150" lvl="2" indent="-285750">
              <a:buClr>
                <a:srgbClr val="4F504F"/>
              </a:buClr>
              <a:buSzPct val="150000"/>
              <a:buFont typeface="Wingdings" panose="05000000000000000000" pitchFamily="2" charset="2"/>
              <a:buChar char="§"/>
            </a:pPr>
            <a:r>
              <a:rPr lang="fr-FR" sz="1400" dirty="0" smtClean="0">
                <a:latin typeface="Arial Narrow" panose="020B0606020202030204" pitchFamily="34" charset="0"/>
              </a:rPr>
              <a:t>Contenu</a:t>
            </a:r>
            <a:endParaRPr lang="fr-FR" sz="1400" dirty="0">
              <a:latin typeface="Arial Narrow" panose="020B0606020202030204" pitchFamily="34" charset="0"/>
            </a:endParaRPr>
          </a:p>
        </p:txBody>
      </p:sp>
      <p:sp>
        <p:nvSpPr>
          <p:cNvPr id="15" name="Espace réservé du texte 22"/>
          <p:cNvSpPr>
            <a:spLocks noGrp="1"/>
          </p:cNvSpPr>
          <p:nvPr userDrawn="1">
            <p:ph type="body" sz="quarter" idx="16" hasCustomPrompt="1"/>
          </p:nvPr>
        </p:nvSpPr>
        <p:spPr>
          <a:xfrm>
            <a:off x="943230" y="415636"/>
            <a:ext cx="7785134" cy="586560"/>
          </a:xfrm>
          <a:prstGeom prst="rect">
            <a:avLst/>
          </a:prstGeom>
        </p:spPr>
        <p:txBody>
          <a:bodyPr/>
          <a:lstStyle>
            <a:lvl1pPr marL="0" indent="0" algn="ctr">
              <a:buNone/>
              <a:defRPr sz="3200" b="1" cap="all" baseline="0">
                <a:solidFill>
                  <a:schemeClr val="bg1"/>
                </a:solidFill>
              </a:defRPr>
            </a:lvl1pPr>
          </a:lstStyle>
          <a:p>
            <a:pPr lvl="0"/>
            <a:r>
              <a:rPr lang="fr-FR" dirty="0" smtClean="0"/>
              <a:t>TITRE DE LA partie</a:t>
            </a:r>
            <a:endParaRPr lang="fr-FR" dirty="0"/>
          </a:p>
        </p:txBody>
      </p:sp>
      <p:sp>
        <p:nvSpPr>
          <p:cNvPr id="24" name="ZoneTexte 23"/>
          <p:cNvSpPr txBox="1"/>
          <p:nvPr userDrawn="1"/>
        </p:nvSpPr>
        <p:spPr>
          <a:xfrm>
            <a:off x="629705" y="6328218"/>
            <a:ext cx="1827056" cy="369332"/>
          </a:xfrm>
          <a:prstGeom prst="rect">
            <a:avLst/>
          </a:prstGeom>
          <a:noFill/>
        </p:spPr>
        <p:txBody>
          <a:bodyPr wrap="square" rtlCol="0">
            <a:spAutoFit/>
          </a:bodyPr>
          <a:lstStyle/>
          <a:p>
            <a:pPr algn="l"/>
            <a:r>
              <a:rPr lang="fr-FR" sz="900" b="1" dirty="0" smtClean="0">
                <a:solidFill>
                  <a:srgbClr val="DE6225"/>
                </a:solidFill>
                <a:latin typeface="Arial Narrow" panose="020B0606020202030204" pitchFamily="34" charset="0"/>
              </a:rPr>
              <a:t>ECONOMIE SOCIALE</a:t>
            </a:r>
            <a:br>
              <a:rPr lang="fr-FR" sz="900" b="1" dirty="0" smtClean="0">
                <a:solidFill>
                  <a:srgbClr val="DE6225"/>
                </a:solidFill>
                <a:latin typeface="Arial Narrow" panose="020B0606020202030204" pitchFamily="34" charset="0"/>
              </a:rPr>
            </a:br>
            <a:r>
              <a:rPr lang="fr-FR" sz="900" b="1" dirty="0" smtClean="0">
                <a:solidFill>
                  <a:srgbClr val="DE6225"/>
                </a:solidFill>
                <a:latin typeface="Arial Narrow" panose="020B0606020202030204" pitchFamily="34" charset="0"/>
              </a:rPr>
              <a:t>ET INSTITUIONNELS</a:t>
            </a:r>
            <a:endParaRPr lang="fr-FR" sz="900" b="1" dirty="0">
              <a:solidFill>
                <a:srgbClr val="DE6225"/>
              </a:solidFill>
              <a:latin typeface="Arial Narrow" panose="020B0606020202030204" pitchFamily="34" charset="0"/>
            </a:endParaRPr>
          </a:p>
        </p:txBody>
      </p:sp>
      <p:sp>
        <p:nvSpPr>
          <p:cNvPr id="25" name="Espace réservé du numéro de diapositive 1"/>
          <p:cNvSpPr txBox="1">
            <a:spLocks/>
          </p:cNvSpPr>
          <p:nvPr userDrawn="1"/>
        </p:nvSpPr>
        <p:spPr>
          <a:xfrm>
            <a:off x="107156" y="6365077"/>
            <a:ext cx="659832" cy="264473"/>
          </a:xfrm>
          <a:prstGeom prst="rect">
            <a:avLst/>
          </a:prstGeom>
        </p:spPr>
        <p:txBody>
          <a:bodyPr vert="horz" lIns="91440" tIns="45720" rIns="91440" bIns="45720" rtlCol="0" anchor="ctr"/>
          <a:lstStyle>
            <a:defPPr>
              <a:defRPr lang="fr-FR"/>
            </a:defPPr>
            <a:lvl1pPr marL="0" algn="ctr" defTabSz="914400" rtl="0" eaLnBrk="1" latinLnBrk="0" hangingPunct="1">
              <a:defRPr sz="700" kern="1200">
                <a:solidFill>
                  <a:schemeClr val="bg1"/>
                </a:solidFill>
                <a:latin typeface="Arial Narrow" panose="020B060602020203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673CE273-56D8-4DF5-AF26-13F824466A73}" type="slidenum">
              <a:rPr lang="fr-FR" smtClean="0"/>
              <a:pPr/>
              <a:t>‹N°›</a:t>
            </a:fld>
            <a:endParaRPr lang="fr-FR" dirty="0"/>
          </a:p>
        </p:txBody>
      </p:sp>
    </p:spTree>
    <p:extLst>
      <p:ext uri="{BB962C8B-B14F-4D97-AF65-F5344CB8AC3E}">
        <p14:creationId xmlns:p14="http://schemas.microsoft.com/office/powerpoint/2010/main" val="2373172250"/>
      </p:ext>
    </p:extLst>
  </p:cSld>
  <p:clrMapOvr>
    <a:masterClrMapping/>
  </p:clrMapOvr>
  <p:timing>
    <p:tnLst>
      <p:par>
        <p:cTn id="1" dur="indefinite" restart="never" nodeType="tmRoot"/>
      </p:par>
    </p:tnLst>
  </p:timing>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27_Diapositive de titre">
    <p:spTree>
      <p:nvGrpSpPr>
        <p:cNvPr id="1" name=""/>
        <p:cNvGrpSpPr/>
        <p:nvPr/>
      </p:nvGrpSpPr>
      <p:grpSpPr>
        <a:xfrm>
          <a:off x="0" y="0"/>
          <a:ext cx="0" cy="0"/>
          <a:chOff x="0" y="0"/>
          <a:chExt cx="0" cy="0"/>
        </a:xfrm>
      </p:grpSpPr>
      <p:grpSp>
        <p:nvGrpSpPr>
          <p:cNvPr id="16" name="Groupe 15"/>
          <p:cNvGrpSpPr/>
          <p:nvPr userDrawn="1"/>
        </p:nvGrpSpPr>
        <p:grpSpPr>
          <a:xfrm>
            <a:off x="231382" y="357376"/>
            <a:ext cx="8595012" cy="709424"/>
            <a:chOff x="231382" y="357376"/>
            <a:chExt cx="8595012" cy="709424"/>
          </a:xfrm>
        </p:grpSpPr>
        <p:sp>
          <p:nvSpPr>
            <p:cNvPr id="26" name="Rectangle 25"/>
            <p:cNvSpPr/>
            <p:nvPr userDrawn="1"/>
          </p:nvSpPr>
          <p:spPr bwMode="auto">
            <a:xfrm>
              <a:off x="298594" y="363557"/>
              <a:ext cx="8527800" cy="703243"/>
            </a:xfrm>
            <a:prstGeom prst="rect">
              <a:avLst/>
            </a:prstGeom>
            <a:solidFill>
              <a:srgbClr val="DE6225"/>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fr-FR" b="1">
                <a:solidFill>
                  <a:srgbClr val="FF0000"/>
                </a:solidFill>
              </a:endParaRPr>
            </a:p>
          </p:txBody>
        </p:sp>
        <p:sp>
          <p:nvSpPr>
            <p:cNvPr id="27" name="Rectangle 26"/>
            <p:cNvSpPr/>
            <p:nvPr userDrawn="1"/>
          </p:nvSpPr>
          <p:spPr bwMode="auto">
            <a:xfrm>
              <a:off x="231382" y="357376"/>
              <a:ext cx="535606" cy="465584"/>
            </a:xfrm>
            <a:prstGeom prst="rect">
              <a:avLst/>
            </a:prstGeom>
            <a:solidFill>
              <a:schemeClr val="bg1"/>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fr-FR" sz="1800" b="1" i="0" u="none" strike="noStrike" cap="none" normalizeH="0" baseline="0" smtClean="0">
                <a:ln>
                  <a:noFill/>
                </a:ln>
                <a:solidFill>
                  <a:schemeClr val="tx1"/>
                </a:solidFill>
                <a:effectLst/>
                <a:latin typeface="Arial" charset="0"/>
              </a:endParaRPr>
            </a:p>
          </p:txBody>
        </p:sp>
        <p:sp>
          <p:nvSpPr>
            <p:cNvPr id="28" name="Rectangle 27"/>
            <p:cNvSpPr/>
            <p:nvPr userDrawn="1"/>
          </p:nvSpPr>
          <p:spPr bwMode="auto">
            <a:xfrm>
              <a:off x="336270" y="397985"/>
              <a:ext cx="311151" cy="317193"/>
            </a:xfrm>
            <a:prstGeom prst="rect">
              <a:avLst/>
            </a:prstGeom>
            <a:solidFill>
              <a:schemeClr val="bg1">
                <a:lumMod val="75000"/>
              </a:schemeClr>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fr-FR" b="1"/>
            </a:p>
          </p:txBody>
        </p:sp>
      </p:grpSp>
      <p:sp>
        <p:nvSpPr>
          <p:cNvPr id="29" name="Rectangle 28"/>
          <p:cNvSpPr/>
          <p:nvPr userDrawn="1"/>
        </p:nvSpPr>
        <p:spPr bwMode="auto">
          <a:xfrm>
            <a:off x="298594" y="6372222"/>
            <a:ext cx="274809" cy="264474"/>
          </a:xfrm>
          <a:prstGeom prst="rect">
            <a:avLst/>
          </a:prstGeom>
          <a:solidFill>
            <a:srgbClr val="DE6225"/>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50000"/>
              </a:lnSpc>
              <a:spcBef>
                <a:spcPct val="0"/>
              </a:spcBef>
              <a:spcAft>
                <a:spcPct val="0"/>
              </a:spcAft>
              <a:buClrTx/>
              <a:buSzTx/>
              <a:buFontTx/>
              <a:buNone/>
              <a:tabLst/>
            </a:pPr>
            <a:endParaRPr kumimoji="0" lang="fr-FR" sz="700" b="0" i="0" u="none" strike="noStrike" cap="none" normalizeH="0" baseline="0" dirty="0" smtClean="0">
              <a:ln>
                <a:noFill/>
              </a:ln>
              <a:solidFill>
                <a:schemeClr val="bg1"/>
              </a:solidFill>
              <a:effectLst/>
              <a:latin typeface="Arial Narrow" panose="020B0606020202030204" pitchFamily="34" charset="0"/>
            </a:endParaRPr>
          </a:p>
        </p:txBody>
      </p:sp>
      <p:sp>
        <p:nvSpPr>
          <p:cNvPr id="15" name="Espace réservé du texte 22"/>
          <p:cNvSpPr>
            <a:spLocks noGrp="1"/>
          </p:cNvSpPr>
          <p:nvPr>
            <p:ph type="body" sz="quarter" idx="16" hasCustomPrompt="1"/>
          </p:nvPr>
        </p:nvSpPr>
        <p:spPr>
          <a:xfrm>
            <a:off x="766988" y="357376"/>
            <a:ext cx="8059406" cy="709424"/>
          </a:xfrm>
          <a:prstGeom prst="rect">
            <a:avLst/>
          </a:prstGeom>
        </p:spPr>
        <p:txBody>
          <a:bodyPr anchor="ctr"/>
          <a:lstStyle>
            <a:lvl1pPr marL="0" indent="0" algn="ctr">
              <a:buNone/>
              <a:defRPr sz="2800" b="1" cap="all" baseline="0">
                <a:solidFill>
                  <a:schemeClr val="bg1"/>
                </a:solidFill>
              </a:defRPr>
            </a:lvl1pPr>
          </a:lstStyle>
          <a:p>
            <a:pPr lvl="0"/>
            <a:r>
              <a:rPr lang="fr-FR" dirty="0" smtClean="0"/>
              <a:t>TITRE DE LA partie</a:t>
            </a:r>
            <a:endParaRPr lang="fr-FR" dirty="0"/>
          </a:p>
        </p:txBody>
      </p:sp>
      <p:graphicFrame>
        <p:nvGraphicFramePr>
          <p:cNvPr id="14" name="Graphique 13"/>
          <p:cNvGraphicFramePr/>
          <p:nvPr userDrawn="1">
            <p:extLst/>
          </p:nvPr>
        </p:nvGraphicFramePr>
        <p:xfrm>
          <a:off x="5064365" y="2079922"/>
          <a:ext cx="3056952" cy="1678578"/>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19" name="Graphique 18"/>
          <p:cNvGraphicFramePr/>
          <p:nvPr userDrawn="1">
            <p:extLst/>
          </p:nvPr>
        </p:nvGraphicFramePr>
        <p:xfrm>
          <a:off x="506775" y="2093204"/>
          <a:ext cx="3512649" cy="1709745"/>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20" name="Graphique 19"/>
          <p:cNvGraphicFramePr/>
          <p:nvPr userDrawn="1">
            <p:extLst/>
          </p:nvPr>
        </p:nvGraphicFramePr>
        <p:xfrm>
          <a:off x="5117613" y="4138251"/>
          <a:ext cx="3056952" cy="1678578"/>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22" name="Graphique 21"/>
          <p:cNvGraphicFramePr/>
          <p:nvPr userDrawn="1">
            <p:extLst/>
          </p:nvPr>
        </p:nvGraphicFramePr>
        <p:xfrm>
          <a:off x="560023" y="4151533"/>
          <a:ext cx="3512649" cy="1709745"/>
        </p:xfrm>
        <a:graphic>
          <a:graphicData uri="http://schemas.openxmlformats.org/drawingml/2006/chart">
            <c:chart xmlns:c="http://schemas.openxmlformats.org/drawingml/2006/chart" xmlns:r="http://schemas.openxmlformats.org/officeDocument/2006/relationships" r:id="rId5"/>
          </a:graphicData>
        </a:graphic>
      </p:graphicFrame>
      <p:sp>
        <p:nvSpPr>
          <p:cNvPr id="23" name="ZoneTexte 22"/>
          <p:cNvSpPr txBox="1"/>
          <p:nvPr userDrawn="1"/>
        </p:nvSpPr>
        <p:spPr>
          <a:xfrm>
            <a:off x="330096" y="1612162"/>
            <a:ext cx="8496300" cy="369332"/>
          </a:xfrm>
          <a:prstGeom prst="rect">
            <a:avLst/>
          </a:prstGeom>
          <a:noFill/>
        </p:spPr>
        <p:txBody>
          <a:bodyPr wrap="square" rtlCol="0">
            <a:spAutoFit/>
          </a:bodyPr>
          <a:lstStyle/>
          <a:p>
            <a:pPr algn="ctr"/>
            <a:r>
              <a:rPr lang="fr-FR" dirty="0" smtClean="0">
                <a:solidFill>
                  <a:schemeClr val="bg1">
                    <a:lumMod val="65000"/>
                  </a:schemeClr>
                </a:solidFill>
                <a:latin typeface="Arial Narrow" panose="020B0606020202030204" pitchFamily="34" charset="0"/>
              </a:rPr>
              <a:t>Des graphiques aux couleurs unies et dégradées</a:t>
            </a:r>
            <a:endParaRPr lang="fr-FR" dirty="0">
              <a:solidFill>
                <a:schemeClr val="bg1">
                  <a:lumMod val="65000"/>
                </a:schemeClr>
              </a:solidFill>
              <a:latin typeface="Arial Narrow" panose="020B0606020202030204" pitchFamily="34" charset="0"/>
            </a:endParaRPr>
          </a:p>
        </p:txBody>
      </p:sp>
      <p:sp>
        <p:nvSpPr>
          <p:cNvPr id="31" name="ZoneTexte 30"/>
          <p:cNvSpPr txBox="1"/>
          <p:nvPr userDrawn="1"/>
        </p:nvSpPr>
        <p:spPr>
          <a:xfrm>
            <a:off x="629705" y="6328218"/>
            <a:ext cx="1827056" cy="369332"/>
          </a:xfrm>
          <a:prstGeom prst="rect">
            <a:avLst/>
          </a:prstGeom>
          <a:noFill/>
        </p:spPr>
        <p:txBody>
          <a:bodyPr wrap="square" rtlCol="0">
            <a:spAutoFit/>
          </a:bodyPr>
          <a:lstStyle/>
          <a:p>
            <a:pPr algn="l"/>
            <a:r>
              <a:rPr lang="fr-FR" sz="900" b="1" dirty="0" smtClean="0">
                <a:solidFill>
                  <a:srgbClr val="DE6225"/>
                </a:solidFill>
                <a:latin typeface="Arial Narrow" panose="020B0606020202030204" pitchFamily="34" charset="0"/>
              </a:rPr>
              <a:t>ECONOMIE SOCIALE</a:t>
            </a:r>
            <a:br>
              <a:rPr lang="fr-FR" sz="900" b="1" dirty="0" smtClean="0">
                <a:solidFill>
                  <a:srgbClr val="DE6225"/>
                </a:solidFill>
                <a:latin typeface="Arial Narrow" panose="020B0606020202030204" pitchFamily="34" charset="0"/>
              </a:rPr>
            </a:br>
            <a:r>
              <a:rPr lang="fr-FR" sz="900" b="1" dirty="0" smtClean="0">
                <a:solidFill>
                  <a:srgbClr val="DE6225"/>
                </a:solidFill>
                <a:latin typeface="Arial Narrow" panose="020B0606020202030204" pitchFamily="34" charset="0"/>
              </a:rPr>
              <a:t>ET INSTITUIONNELS</a:t>
            </a:r>
            <a:endParaRPr lang="fr-FR" sz="900" b="1" dirty="0">
              <a:solidFill>
                <a:srgbClr val="DE6225"/>
              </a:solidFill>
              <a:latin typeface="Arial Narrow" panose="020B0606020202030204" pitchFamily="34" charset="0"/>
            </a:endParaRPr>
          </a:p>
        </p:txBody>
      </p:sp>
      <p:sp>
        <p:nvSpPr>
          <p:cNvPr id="32" name="Espace réservé du numéro de diapositive 1"/>
          <p:cNvSpPr txBox="1">
            <a:spLocks/>
          </p:cNvSpPr>
          <p:nvPr userDrawn="1"/>
        </p:nvSpPr>
        <p:spPr>
          <a:xfrm>
            <a:off x="107156" y="6365077"/>
            <a:ext cx="659832" cy="264473"/>
          </a:xfrm>
          <a:prstGeom prst="rect">
            <a:avLst/>
          </a:prstGeom>
        </p:spPr>
        <p:txBody>
          <a:bodyPr vert="horz" lIns="91440" tIns="45720" rIns="91440" bIns="45720" rtlCol="0" anchor="ctr"/>
          <a:lstStyle>
            <a:defPPr>
              <a:defRPr lang="fr-FR"/>
            </a:defPPr>
            <a:lvl1pPr marL="0" algn="ctr" defTabSz="914400" rtl="0" eaLnBrk="1" latinLnBrk="0" hangingPunct="1">
              <a:defRPr sz="700" kern="1200">
                <a:solidFill>
                  <a:schemeClr val="bg1"/>
                </a:solidFill>
                <a:latin typeface="Arial Narrow" panose="020B060602020203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673CE273-56D8-4DF5-AF26-13F824466A73}" type="slidenum">
              <a:rPr lang="fr-FR" smtClean="0"/>
              <a:pPr/>
              <a:t>‹N°›</a:t>
            </a:fld>
            <a:endParaRPr lang="fr-FR" dirty="0"/>
          </a:p>
        </p:txBody>
      </p:sp>
    </p:spTree>
    <p:extLst>
      <p:ext uri="{BB962C8B-B14F-4D97-AF65-F5344CB8AC3E}">
        <p14:creationId xmlns:p14="http://schemas.microsoft.com/office/powerpoint/2010/main" val="1442027762"/>
      </p:ext>
    </p:extLst>
  </p:cSld>
  <p:clrMapOvr>
    <a:masterClrMapping/>
  </p:clrMapOvr>
  <p:timing>
    <p:tnLst>
      <p:par>
        <p:cTn id="1" dur="indefinite" restart="never" nodeType="tmRoot"/>
      </p:par>
    </p:tnLst>
  </p:timing>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28_Diapositive de titre">
    <p:spTree>
      <p:nvGrpSpPr>
        <p:cNvPr id="1" name=""/>
        <p:cNvGrpSpPr/>
        <p:nvPr/>
      </p:nvGrpSpPr>
      <p:grpSpPr>
        <a:xfrm>
          <a:off x="0" y="0"/>
          <a:ext cx="0" cy="0"/>
          <a:chOff x="0" y="0"/>
          <a:chExt cx="0" cy="0"/>
        </a:xfrm>
      </p:grpSpPr>
      <p:grpSp>
        <p:nvGrpSpPr>
          <p:cNvPr id="13" name="Groupe 12"/>
          <p:cNvGrpSpPr/>
          <p:nvPr userDrawn="1"/>
        </p:nvGrpSpPr>
        <p:grpSpPr>
          <a:xfrm>
            <a:off x="231382" y="357376"/>
            <a:ext cx="8595012" cy="709424"/>
            <a:chOff x="231382" y="357376"/>
            <a:chExt cx="8595012" cy="709424"/>
          </a:xfrm>
        </p:grpSpPr>
        <p:sp>
          <p:nvSpPr>
            <p:cNvPr id="16" name="Rectangle 15"/>
            <p:cNvSpPr/>
            <p:nvPr userDrawn="1"/>
          </p:nvSpPr>
          <p:spPr bwMode="auto">
            <a:xfrm>
              <a:off x="298594" y="363557"/>
              <a:ext cx="8527800" cy="703243"/>
            </a:xfrm>
            <a:prstGeom prst="rect">
              <a:avLst/>
            </a:prstGeom>
            <a:solidFill>
              <a:srgbClr val="DE6225"/>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fr-FR" b="1">
                <a:solidFill>
                  <a:srgbClr val="FF0000"/>
                </a:solidFill>
              </a:endParaRPr>
            </a:p>
          </p:txBody>
        </p:sp>
        <p:sp>
          <p:nvSpPr>
            <p:cNvPr id="20" name="Rectangle 19"/>
            <p:cNvSpPr/>
            <p:nvPr userDrawn="1"/>
          </p:nvSpPr>
          <p:spPr bwMode="auto">
            <a:xfrm>
              <a:off x="231382" y="357376"/>
              <a:ext cx="535606" cy="465584"/>
            </a:xfrm>
            <a:prstGeom prst="rect">
              <a:avLst/>
            </a:prstGeom>
            <a:solidFill>
              <a:schemeClr val="bg1"/>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fr-FR" sz="1800" b="1" i="0" u="none" strike="noStrike" cap="none" normalizeH="0" baseline="0" smtClean="0">
                <a:ln>
                  <a:noFill/>
                </a:ln>
                <a:solidFill>
                  <a:schemeClr val="tx1"/>
                </a:solidFill>
                <a:effectLst/>
                <a:latin typeface="Arial" charset="0"/>
              </a:endParaRPr>
            </a:p>
          </p:txBody>
        </p:sp>
        <p:sp>
          <p:nvSpPr>
            <p:cNvPr id="22" name="Rectangle 21"/>
            <p:cNvSpPr/>
            <p:nvPr userDrawn="1"/>
          </p:nvSpPr>
          <p:spPr bwMode="auto">
            <a:xfrm>
              <a:off x="336270" y="397985"/>
              <a:ext cx="311151" cy="317193"/>
            </a:xfrm>
            <a:prstGeom prst="rect">
              <a:avLst/>
            </a:prstGeom>
            <a:solidFill>
              <a:schemeClr val="bg1">
                <a:lumMod val="75000"/>
              </a:schemeClr>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fr-FR" b="1"/>
            </a:p>
          </p:txBody>
        </p:sp>
      </p:grpSp>
      <p:sp>
        <p:nvSpPr>
          <p:cNvPr id="23" name="Rectangle 22"/>
          <p:cNvSpPr/>
          <p:nvPr userDrawn="1"/>
        </p:nvSpPr>
        <p:spPr bwMode="auto">
          <a:xfrm>
            <a:off x="298594" y="6372222"/>
            <a:ext cx="274809" cy="264474"/>
          </a:xfrm>
          <a:prstGeom prst="rect">
            <a:avLst/>
          </a:prstGeom>
          <a:solidFill>
            <a:srgbClr val="DE6225"/>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50000"/>
              </a:lnSpc>
              <a:spcBef>
                <a:spcPct val="0"/>
              </a:spcBef>
              <a:spcAft>
                <a:spcPct val="0"/>
              </a:spcAft>
              <a:buClrTx/>
              <a:buSzTx/>
              <a:buFontTx/>
              <a:buNone/>
              <a:tabLst/>
            </a:pPr>
            <a:endParaRPr kumimoji="0" lang="fr-FR" sz="700" b="0" i="0" u="none" strike="noStrike" cap="none" normalizeH="0" baseline="0" dirty="0" smtClean="0">
              <a:ln>
                <a:noFill/>
              </a:ln>
              <a:solidFill>
                <a:schemeClr val="bg1"/>
              </a:solidFill>
              <a:effectLst/>
              <a:latin typeface="Arial Narrow" panose="020B0606020202030204" pitchFamily="34" charset="0"/>
            </a:endParaRPr>
          </a:p>
        </p:txBody>
      </p:sp>
      <p:sp>
        <p:nvSpPr>
          <p:cNvPr id="25" name="ZoneTexte 24"/>
          <p:cNvSpPr txBox="1"/>
          <p:nvPr userDrawn="1"/>
        </p:nvSpPr>
        <p:spPr>
          <a:xfrm>
            <a:off x="629705" y="6328218"/>
            <a:ext cx="1827056" cy="369332"/>
          </a:xfrm>
          <a:prstGeom prst="rect">
            <a:avLst/>
          </a:prstGeom>
          <a:noFill/>
        </p:spPr>
        <p:txBody>
          <a:bodyPr wrap="square" rtlCol="0">
            <a:spAutoFit/>
          </a:bodyPr>
          <a:lstStyle/>
          <a:p>
            <a:pPr algn="l"/>
            <a:r>
              <a:rPr lang="fr-FR" sz="900" b="1" dirty="0" smtClean="0">
                <a:solidFill>
                  <a:srgbClr val="DE6225"/>
                </a:solidFill>
                <a:latin typeface="Arial Narrow" panose="020B0606020202030204" pitchFamily="34" charset="0"/>
              </a:rPr>
              <a:t>ECONOMIE SOCIALE</a:t>
            </a:r>
            <a:br>
              <a:rPr lang="fr-FR" sz="900" b="1" dirty="0" smtClean="0">
                <a:solidFill>
                  <a:srgbClr val="DE6225"/>
                </a:solidFill>
                <a:latin typeface="Arial Narrow" panose="020B0606020202030204" pitchFamily="34" charset="0"/>
              </a:rPr>
            </a:br>
            <a:r>
              <a:rPr lang="fr-FR" sz="900" b="1" dirty="0" smtClean="0">
                <a:solidFill>
                  <a:srgbClr val="DE6225"/>
                </a:solidFill>
                <a:latin typeface="Arial Narrow" panose="020B0606020202030204" pitchFamily="34" charset="0"/>
              </a:rPr>
              <a:t>ET INSTITUIONNELS</a:t>
            </a:r>
            <a:endParaRPr lang="fr-FR" sz="900" b="1" dirty="0">
              <a:solidFill>
                <a:srgbClr val="DE6225"/>
              </a:solidFill>
              <a:latin typeface="Arial Narrow" panose="020B0606020202030204" pitchFamily="34" charset="0"/>
            </a:endParaRPr>
          </a:p>
        </p:txBody>
      </p:sp>
      <p:sp>
        <p:nvSpPr>
          <p:cNvPr id="7" name="Text Placeholder 2"/>
          <p:cNvSpPr>
            <a:spLocks noGrp="1"/>
          </p:cNvSpPr>
          <p:nvPr>
            <p:ph idx="1" hasCustomPrompt="1"/>
          </p:nvPr>
        </p:nvSpPr>
        <p:spPr>
          <a:xfrm>
            <a:off x="298594" y="1336341"/>
            <a:ext cx="4027813" cy="4351338"/>
          </a:xfrm>
          <a:prstGeom prst="rect">
            <a:avLst/>
          </a:prstGeom>
        </p:spPr>
        <p:txBody>
          <a:bodyPr vert="horz" lIns="91440" tIns="45720" rIns="91440" bIns="45720" rtlCol="0">
            <a:normAutofit/>
          </a:bodyPr>
          <a:lstStyle>
            <a:lvl1pPr marL="285750" indent="-285750">
              <a:buClr>
                <a:srgbClr val="DE6225"/>
              </a:buClr>
              <a:buSzPct val="150000"/>
              <a:buFont typeface="Wingdings" panose="05000000000000000000" pitchFamily="2" charset="2"/>
              <a:buChar char="§"/>
              <a:defRPr/>
            </a:lvl1pPr>
            <a:lvl2pPr marL="742950" indent="-285750">
              <a:buClr>
                <a:srgbClr val="ABABAB"/>
              </a:buClr>
              <a:buSzPct val="150000"/>
              <a:buFont typeface="Wingdings" panose="05000000000000000000" pitchFamily="2" charset="2"/>
              <a:buChar char="§"/>
              <a:defRPr/>
            </a:lvl2pPr>
            <a:lvl3pPr marL="1200150" indent="-285750">
              <a:buClr>
                <a:srgbClr val="666666"/>
              </a:buClr>
              <a:buSzPct val="150000"/>
              <a:buFont typeface="Wingdings" panose="05000000000000000000" pitchFamily="2" charset="2"/>
              <a:buChar char="§"/>
              <a:defRPr/>
            </a:lvl3pPr>
          </a:lstStyle>
          <a:p>
            <a:pPr marL="285750" indent="-285750">
              <a:buClr>
                <a:srgbClr val="DE6225"/>
              </a:buClr>
              <a:buSzPct val="150000"/>
              <a:buFont typeface="Wingdings" panose="05000000000000000000" pitchFamily="2" charset="2"/>
              <a:buChar char="§"/>
            </a:pPr>
            <a:r>
              <a:rPr lang="fr-FR" dirty="0" smtClean="0">
                <a:latin typeface="Arial Narrow" panose="020B0606020202030204" pitchFamily="34" charset="0"/>
              </a:rPr>
              <a:t>Contenu</a:t>
            </a:r>
          </a:p>
          <a:p>
            <a:pPr marL="742950" lvl="1" indent="-285750">
              <a:buClr>
                <a:srgbClr val="ABABAB"/>
              </a:buClr>
              <a:buSzPct val="150000"/>
              <a:buFont typeface="Wingdings" panose="05000000000000000000" pitchFamily="2" charset="2"/>
              <a:buChar char="§"/>
            </a:pPr>
            <a:r>
              <a:rPr lang="fr-FR" sz="1600" dirty="0" smtClean="0">
                <a:latin typeface="Arial Narrow" panose="020B0606020202030204" pitchFamily="34" charset="0"/>
              </a:rPr>
              <a:t>Contenu</a:t>
            </a:r>
          </a:p>
          <a:p>
            <a:pPr marL="1200150" lvl="2" indent="-285750">
              <a:buClr>
                <a:srgbClr val="666666"/>
              </a:buClr>
              <a:buSzPct val="150000"/>
              <a:buFont typeface="Wingdings" panose="05000000000000000000" pitchFamily="2" charset="2"/>
              <a:buChar char="§"/>
            </a:pPr>
            <a:r>
              <a:rPr lang="fr-FR" sz="1400" dirty="0" smtClean="0">
                <a:latin typeface="Arial Narrow" panose="020B0606020202030204" pitchFamily="34" charset="0"/>
              </a:rPr>
              <a:t>Contenu</a:t>
            </a:r>
            <a:endParaRPr lang="fr-FR" sz="1400" dirty="0">
              <a:latin typeface="Arial Narrow" panose="020B0606020202030204" pitchFamily="34" charset="0"/>
            </a:endParaRPr>
          </a:p>
        </p:txBody>
      </p:sp>
      <p:sp>
        <p:nvSpPr>
          <p:cNvPr id="15" name="Espace réservé du texte 22"/>
          <p:cNvSpPr>
            <a:spLocks noGrp="1"/>
          </p:cNvSpPr>
          <p:nvPr>
            <p:ph type="body" sz="quarter" idx="16" hasCustomPrompt="1"/>
          </p:nvPr>
        </p:nvSpPr>
        <p:spPr>
          <a:xfrm>
            <a:off x="766988" y="357376"/>
            <a:ext cx="8059406" cy="709424"/>
          </a:xfrm>
          <a:prstGeom prst="rect">
            <a:avLst/>
          </a:prstGeom>
        </p:spPr>
        <p:txBody>
          <a:bodyPr anchor="ctr"/>
          <a:lstStyle>
            <a:lvl1pPr marL="0" indent="0" algn="ctr">
              <a:buNone/>
              <a:defRPr sz="2800" b="1" cap="all" baseline="0">
                <a:solidFill>
                  <a:schemeClr val="bg1"/>
                </a:solidFill>
              </a:defRPr>
            </a:lvl1pPr>
          </a:lstStyle>
          <a:p>
            <a:pPr lvl="0"/>
            <a:r>
              <a:rPr lang="fr-FR" dirty="0" smtClean="0"/>
              <a:t>TITRE DE LA partie</a:t>
            </a:r>
            <a:endParaRPr lang="fr-FR" dirty="0"/>
          </a:p>
        </p:txBody>
      </p:sp>
      <p:sp>
        <p:nvSpPr>
          <p:cNvPr id="12" name="Text Placeholder 2"/>
          <p:cNvSpPr>
            <a:spLocks noGrp="1"/>
          </p:cNvSpPr>
          <p:nvPr>
            <p:ph idx="18" hasCustomPrompt="1"/>
          </p:nvPr>
        </p:nvSpPr>
        <p:spPr>
          <a:xfrm>
            <a:off x="4798583" y="1336341"/>
            <a:ext cx="4027813" cy="4351338"/>
          </a:xfrm>
          <a:prstGeom prst="rect">
            <a:avLst/>
          </a:prstGeom>
        </p:spPr>
        <p:txBody>
          <a:bodyPr vert="horz" lIns="91440" tIns="45720" rIns="91440" bIns="45720" rtlCol="0">
            <a:normAutofit/>
          </a:bodyPr>
          <a:lstStyle>
            <a:lvl1pPr marL="285750" indent="-285750">
              <a:buClr>
                <a:srgbClr val="DE6225"/>
              </a:buClr>
              <a:buSzPct val="150000"/>
              <a:buFont typeface="Wingdings" panose="05000000000000000000" pitchFamily="2" charset="2"/>
              <a:buChar char="§"/>
              <a:defRPr/>
            </a:lvl1pPr>
            <a:lvl2pPr marL="742950" indent="-285750">
              <a:buClr>
                <a:srgbClr val="ABABAB"/>
              </a:buClr>
              <a:buSzPct val="150000"/>
              <a:buFont typeface="Wingdings" panose="05000000000000000000" pitchFamily="2" charset="2"/>
              <a:buChar char="§"/>
              <a:defRPr/>
            </a:lvl2pPr>
            <a:lvl3pPr marL="1200150" indent="-285750">
              <a:buClr>
                <a:srgbClr val="666666"/>
              </a:buClr>
              <a:buSzPct val="150000"/>
              <a:buFont typeface="Wingdings" panose="05000000000000000000" pitchFamily="2" charset="2"/>
              <a:buChar char="§"/>
              <a:defRPr/>
            </a:lvl3pPr>
          </a:lstStyle>
          <a:p>
            <a:pPr marL="285750" indent="-285750">
              <a:buClr>
                <a:srgbClr val="DE6225"/>
              </a:buClr>
              <a:buSzPct val="150000"/>
              <a:buFont typeface="Wingdings" panose="05000000000000000000" pitchFamily="2" charset="2"/>
              <a:buChar char="§"/>
            </a:pPr>
            <a:r>
              <a:rPr lang="fr-FR" dirty="0" smtClean="0">
                <a:latin typeface="Arial Narrow" panose="020B0606020202030204" pitchFamily="34" charset="0"/>
              </a:rPr>
              <a:t>Contenu</a:t>
            </a:r>
          </a:p>
          <a:p>
            <a:pPr marL="742950" lvl="1" indent="-285750">
              <a:buClr>
                <a:srgbClr val="ABABAB"/>
              </a:buClr>
              <a:buSzPct val="150000"/>
              <a:buFont typeface="Wingdings" panose="05000000000000000000" pitchFamily="2" charset="2"/>
              <a:buChar char="§"/>
            </a:pPr>
            <a:r>
              <a:rPr lang="fr-FR" sz="1600" dirty="0" smtClean="0">
                <a:latin typeface="Arial Narrow" panose="020B0606020202030204" pitchFamily="34" charset="0"/>
              </a:rPr>
              <a:t>Contenu</a:t>
            </a:r>
          </a:p>
          <a:p>
            <a:pPr marL="1200150" lvl="2" indent="-285750">
              <a:buClr>
                <a:srgbClr val="666666"/>
              </a:buClr>
              <a:buSzPct val="150000"/>
              <a:buFont typeface="Wingdings" panose="05000000000000000000" pitchFamily="2" charset="2"/>
              <a:buChar char="§"/>
            </a:pPr>
            <a:r>
              <a:rPr lang="fr-FR" sz="1400" dirty="0" smtClean="0">
                <a:latin typeface="Arial Narrow" panose="020B0606020202030204" pitchFamily="34" charset="0"/>
              </a:rPr>
              <a:t>Contenu</a:t>
            </a:r>
            <a:endParaRPr lang="fr-FR" sz="1400" dirty="0">
              <a:latin typeface="Arial Narrow" panose="020B0606020202030204" pitchFamily="34" charset="0"/>
            </a:endParaRPr>
          </a:p>
        </p:txBody>
      </p:sp>
      <p:sp>
        <p:nvSpPr>
          <p:cNvPr id="26" name="Espace réservé du numéro de diapositive 1"/>
          <p:cNvSpPr txBox="1">
            <a:spLocks/>
          </p:cNvSpPr>
          <p:nvPr userDrawn="1"/>
        </p:nvSpPr>
        <p:spPr>
          <a:xfrm>
            <a:off x="107156" y="6365077"/>
            <a:ext cx="659832" cy="264473"/>
          </a:xfrm>
          <a:prstGeom prst="rect">
            <a:avLst/>
          </a:prstGeom>
        </p:spPr>
        <p:txBody>
          <a:bodyPr vert="horz" lIns="91440" tIns="45720" rIns="91440" bIns="45720" rtlCol="0" anchor="ctr"/>
          <a:lstStyle>
            <a:defPPr>
              <a:defRPr lang="fr-FR"/>
            </a:defPPr>
            <a:lvl1pPr marL="0" algn="ctr" defTabSz="914400" rtl="0" eaLnBrk="1" latinLnBrk="0" hangingPunct="1">
              <a:defRPr sz="700" kern="1200">
                <a:solidFill>
                  <a:schemeClr val="bg1"/>
                </a:solidFill>
                <a:latin typeface="Arial Narrow" panose="020B060602020203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673CE273-56D8-4DF5-AF26-13F824466A73}" type="slidenum">
              <a:rPr lang="fr-FR" smtClean="0"/>
              <a:pPr/>
              <a:t>‹N°›</a:t>
            </a:fld>
            <a:endParaRPr lang="fr-FR" dirty="0"/>
          </a:p>
        </p:txBody>
      </p:sp>
    </p:spTree>
    <p:extLst>
      <p:ext uri="{BB962C8B-B14F-4D97-AF65-F5344CB8AC3E}">
        <p14:creationId xmlns:p14="http://schemas.microsoft.com/office/powerpoint/2010/main" val="114680460"/>
      </p:ext>
    </p:extLst>
  </p:cSld>
  <p:clrMapOvr>
    <a:masterClrMapping/>
  </p:clrMapOvr>
  <p:timing>
    <p:tnLst>
      <p:par>
        <p:cTn id="1" dur="indefinite" restart="never" nodeType="tmRoot"/>
      </p:par>
    </p:tnLst>
  </p:timing>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42_Diapositive de titre">
    <p:spTree>
      <p:nvGrpSpPr>
        <p:cNvPr id="1" name=""/>
        <p:cNvGrpSpPr/>
        <p:nvPr/>
      </p:nvGrpSpPr>
      <p:grpSpPr>
        <a:xfrm>
          <a:off x="0" y="0"/>
          <a:ext cx="0" cy="0"/>
          <a:chOff x="0" y="0"/>
          <a:chExt cx="0" cy="0"/>
        </a:xfrm>
      </p:grpSpPr>
      <p:grpSp>
        <p:nvGrpSpPr>
          <p:cNvPr id="13" name="Groupe 12"/>
          <p:cNvGrpSpPr/>
          <p:nvPr userDrawn="1"/>
        </p:nvGrpSpPr>
        <p:grpSpPr>
          <a:xfrm>
            <a:off x="231382" y="357376"/>
            <a:ext cx="8595012" cy="709424"/>
            <a:chOff x="231382" y="357376"/>
            <a:chExt cx="8595012" cy="709424"/>
          </a:xfrm>
        </p:grpSpPr>
        <p:sp>
          <p:nvSpPr>
            <p:cNvPr id="16" name="Rectangle 15"/>
            <p:cNvSpPr/>
            <p:nvPr userDrawn="1"/>
          </p:nvSpPr>
          <p:spPr bwMode="auto">
            <a:xfrm>
              <a:off x="298594" y="363557"/>
              <a:ext cx="8527800" cy="703243"/>
            </a:xfrm>
            <a:prstGeom prst="rect">
              <a:avLst/>
            </a:prstGeom>
            <a:solidFill>
              <a:srgbClr val="DE6225"/>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fr-FR" b="1">
                <a:solidFill>
                  <a:srgbClr val="FF0000"/>
                </a:solidFill>
              </a:endParaRPr>
            </a:p>
          </p:txBody>
        </p:sp>
        <p:sp>
          <p:nvSpPr>
            <p:cNvPr id="20" name="Rectangle 19"/>
            <p:cNvSpPr/>
            <p:nvPr userDrawn="1"/>
          </p:nvSpPr>
          <p:spPr bwMode="auto">
            <a:xfrm>
              <a:off x="231382" y="357376"/>
              <a:ext cx="535606" cy="465584"/>
            </a:xfrm>
            <a:prstGeom prst="rect">
              <a:avLst/>
            </a:prstGeom>
            <a:solidFill>
              <a:schemeClr val="bg1"/>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fr-FR" sz="1800" b="1" i="0" u="none" strike="noStrike" cap="none" normalizeH="0" baseline="0" smtClean="0">
                <a:ln>
                  <a:noFill/>
                </a:ln>
                <a:solidFill>
                  <a:schemeClr val="tx1"/>
                </a:solidFill>
                <a:effectLst/>
                <a:latin typeface="Arial" charset="0"/>
              </a:endParaRPr>
            </a:p>
          </p:txBody>
        </p:sp>
        <p:sp>
          <p:nvSpPr>
            <p:cNvPr id="22" name="Rectangle 21"/>
            <p:cNvSpPr/>
            <p:nvPr userDrawn="1"/>
          </p:nvSpPr>
          <p:spPr bwMode="auto">
            <a:xfrm>
              <a:off x="336270" y="397985"/>
              <a:ext cx="311151" cy="317193"/>
            </a:xfrm>
            <a:prstGeom prst="rect">
              <a:avLst/>
            </a:prstGeom>
            <a:solidFill>
              <a:schemeClr val="bg1">
                <a:lumMod val="75000"/>
              </a:schemeClr>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fr-FR" b="1"/>
            </a:p>
          </p:txBody>
        </p:sp>
      </p:grpSp>
      <p:sp>
        <p:nvSpPr>
          <p:cNvPr id="23" name="Rectangle 22"/>
          <p:cNvSpPr/>
          <p:nvPr userDrawn="1"/>
        </p:nvSpPr>
        <p:spPr bwMode="auto">
          <a:xfrm>
            <a:off x="298594" y="6372222"/>
            <a:ext cx="274809" cy="264474"/>
          </a:xfrm>
          <a:prstGeom prst="rect">
            <a:avLst/>
          </a:prstGeom>
          <a:solidFill>
            <a:srgbClr val="DE6225"/>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50000"/>
              </a:lnSpc>
              <a:spcBef>
                <a:spcPct val="0"/>
              </a:spcBef>
              <a:spcAft>
                <a:spcPct val="0"/>
              </a:spcAft>
              <a:buClrTx/>
              <a:buSzTx/>
              <a:buFontTx/>
              <a:buNone/>
              <a:tabLst/>
            </a:pPr>
            <a:endParaRPr kumimoji="0" lang="fr-FR" sz="700" b="0" i="0" u="none" strike="noStrike" cap="none" normalizeH="0" baseline="0" dirty="0" smtClean="0">
              <a:ln>
                <a:noFill/>
              </a:ln>
              <a:solidFill>
                <a:schemeClr val="bg1"/>
              </a:solidFill>
              <a:effectLst/>
              <a:latin typeface="Arial Narrow" panose="020B0606020202030204" pitchFamily="34" charset="0"/>
            </a:endParaRPr>
          </a:p>
        </p:txBody>
      </p:sp>
      <p:sp>
        <p:nvSpPr>
          <p:cNvPr id="25" name="ZoneTexte 24"/>
          <p:cNvSpPr txBox="1"/>
          <p:nvPr userDrawn="1"/>
        </p:nvSpPr>
        <p:spPr>
          <a:xfrm>
            <a:off x="629705" y="6328218"/>
            <a:ext cx="1827056" cy="369332"/>
          </a:xfrm>
          <a:prstGeom prst="rect">
            <a:avLst/>
          </a:prstGeom>
          <a:noFill/>
        </p:spPr>
        <p:txBody>
          <a:bodyPr wrap="square" rtlCol="0">
            <a:spAutoFit/>
          </a:bodyPr>
          <a:lstStyle/>
          <a:p>
            <a:pPr algn="l"/>
            <a:r>
              <a:rPr lang="fr-FR" sz="900" b="1" dirty="0" smtClean="0">
                <a:solidFill>
                  <a:srgbClr val="DE6225"/>
                </a:solidFill>
                <a:latin typeface="Arial Narrow" panose="020B0606020202030204" pitchFamily="34" charset="0"/>
              </a:rPr>
              <a:t>ECONOMIE SOCIALE</a:t>
            </a:r>
            <a:br>
              <a:rPr lang="fr-FR" sz="900" b="1" dirty="0" smtClean="0">
                <a:solidFill>
                  <a:srgbClr val="DE6225"/>
                </a:solidFill>
                <a:latin typeface="Arial Narrow" panose="020B0606020202030204" pitchFamily="34" charset="0"/>
              </a:rPr>
            </a:br>
            <a:r>
              <a:rPr lang="fr-FR" sz="900" b="1" dirty="0" smtClean="0">
                <a:solidFill>
                  <a:srgbClr val="DE6225"/>
                </a:solidFill>
                <a:latin typeface="Arial Narrow" panose="020B0606020202030204" pitchFamily="34" charset="0"/>
              </a:rPr>
              <a:t>ET INSTITUIONNELS</a:t>
            </a:r>
            <a:endParaRPr lang="fr-FR" sz="900" b="1" dirty="0">
              <a:solidFill>
                <a:srgbClr val="DE6225"/>
              </a:solidFill>
              <a:latin typeface="Arial Narrow" panose="020B0606020202030204" pitchFamily="34" charset="0"/>
            </a:endParaRPr>
          </a:p>
        </p:txBody>
      </p:sp>
      <p:sp>
        <p:nvSpPr>
          <p:cNvPr id="7" name="Text Placeholder 2"/>
          <p:cNvSpPr>
            <a:spLocks noGrp="1"/>
          </p:cNvSpPr>
          <p:nvPr>
            <p:ph idx="1" hasCustomPrompt="1"/>
          </p:nvPr>
        </p:nvSpPr>
        <p:spPr>
          <a:xfrm>
            <a:off x="298594" y="1336341"/>
            <a:ext cx="4027813" cy="1856802"/>
          </a:xfrm>
          <a:prstGeom prst="rect">
            <a:avLst/>
          </a:prstGeom>
          <a:solidFill>
            <a:schemeClr val="bg1">
              <a:lumMod val="95000"/>
            </a:schemeClr>
          </a:solidFill>
        </p:spPr>
        <p:txBody>
          <a:bodyPr vert="horz" lIns="91440" tIns="45720" rIns="91440" bIns="45720" rtlCol="0">
            <a:normAutofit/>
          </a:bodyPr>
          <a:lstStyle>
            <a:lvl1pPr marL="285750" indent="-285750">
              <a:buClr>
                <a:srgbClr val="DE6225"/>
              </a:buClr>
              <a:buSzPct val="150000"/>
              <a:buFont typeface="Wingdings" panose="05000000000000000000" pitchFamily="2" charset="2"/>
              <a:buChar char="§"/>
              <a:defRPr/>
            </a:lvl1pPr>
            <a:lvl2pPr marL="742950" indent="-285750">
              <a:buClr>
                <a:srgbClr val="ABABAB"/>
              </a:buClr>
              <a:buSzPct val="150000"/>
              <a:buFont typeface="Wingdings" panose="05000000000000000000" pitchFamily="2" charset="2"/>
              <a:buChar char="§"/>
              <a:defRPr/>
            </a:lvl2pPr>
            <a:lvl3pPr marL="1200150" indent="-285750">
              <a:buClr>
                <a:srgbClr val="666666"/>
              </a:buClr>
              <a:buSzPct val="150000"/>
              <a:buFont typeface="Wingdings" panose="05000000000000000000" pitchFamily="2" charset="2"/>
              <a:buChar char="§"/>
              <a:defRPr/>
            </a:lvl3pPr>
          </a:lstStyle>
          <a:p>
            <a:pPr marL="285750" indent="-285750">
              <a:buClr>
                <a:srgbClr val="DE6225"/>
              </a:buClr>
              <a:buSzPct val="150000"/>
              <a:buFont typeface="Wingdings" panose="05000000000000000000" pitchFamily="2" charset="2"/>
              <a:buChar char="§"/>
            </a:pPr>
            <a:r>
              <a:rPr lang="fr-FR" dirty="0" smtClean="0">
                <a:latin typeface="Arial Narrow" panose="020B0606020202030204" pitchFamily="34" charset="0"/>
              </a:rPr>
              <a:t>Contenu</a:t>
            </a:r>
          </a:p>
          <a:p>
            <a:pPr marL="742950" lvl="1" indent="-285750">
              <a:buClr>
                <a:srgbClr val="ABABAB"/>
              </a:buClr>
              <a:buSzPct val="150000"/>
              <a:buFont typeface="Wingdings" panose="05000000000000000000" pitchFamily="2" charset="2"/>
              <a:buChar char="§"/>
            </a:pPr>
            <a:r>
              <a:rPr lang="fr-FR" sz="1600" dirty="0" smtClean="0">
                <a:latin typeface="Arial Narrow" panose="020B0606020202030204" pitchFamily="34" charset="0"/>
              </a:rPr>
              <a:t>Contenu</a:t>
            </a:r>
          </a:p>
          <a:p>
            <a:pPr marL="1200150" lvl="2" indent="-285750">
              <a:buClr>
                <a:srgbClr val="666666"/>
              </a:buClr>
              <a:buSzPct val="150000"/>
              <a:buFont typeface="Wingdings" panose="05000000000000000000" pitchFamily="2" charset="2"/>
              <a:buChar char="§"/>
            </a:pPr>
            <a:r>
              <a:rPr lang="fr-FR" sz="1400" dirty="0" smtClean="0">
                <a:latin typeface="Arial Narrow" panose="020B0606020202030204" pitchFamily="34" charset="0"/>
              </a:rPr>
              <a:t>Contenu</a:t>
            </a:r>
            <a:endParaRPr lang="fr-FR" sz="1400" dirty="0">
              <a:latin typeface="Arial Narrow" panose="020B0606020202030204" pitchFamily="34" charset="0"/>
            </a:endParaRPr>
          </a:p>
        </p:txBody>
      </p:sp>
      <p:sp>
        <p:nvSpPr>
          <p:cNvPr id="15" name="Espace réservé du texte 22"/>
          <p:cNvSpPr>
            <a:spLocks noGrp="1"/>
          </p:cNvSpPr>
          <p:nvPr>
            <p:ph type="body" sz="quarter" idx="16" hasCustomPrompt="1"/>
          </p:nvPr>
        </p:nvSpPr>
        <p:spPr>
          <a:xfrm>
            <a:off x="766988" y="357376"/>
            <a:ext cx="8059406" cy="709424"/>
          </a:xfrm>
          <a:prstGeom prst="rect">
            <a:avLst/>
          </a:prstGeom>
        </p:spPr>
        <p:txBody>
          <a:bodyPr anchor="ctr"/>
          <a:lstStyle>
            <a:lvl1pPr marL="0" indent="0" algn="ctr">
              <a:buNone/>
              <a:defRPr sz="2800" b="1" cap="all" baseline="0">
                <a:solidFill>
                  <a:schemeClr val="bg1"/>
                </a:solidFill>
              </a:defRPr>
            </a:lvl1pPr>
          </a:lstStyle>
          <a:p>
            <a:pPr lvl="0"/>
            <a:r>
              <a:rPr lang="fr-FR" dirty="0" smtClean="0"/>
              <a:t>TITRE DE LA partie</a:t>
            </a:r>
            <a:endParaRPr lang="fr-FR" dirty="0"/>
          </a:p>
        </p:txBody>
      </p:sp>
      <p:sp>
        <p:nvSpPr>
          <p:cNvPr id="12" name="Text Placeholder 2"/>
          <p:cNvSpPr>
            <a:spLocks noGrp="1"/>
          </p:cNvSpPr>
          <p:nvPr>
            <p:ph idx="18" hasCustomPrompt="1"/>
          </p:nvPr>
        </p:nvSpPr>
        <p:spPr>
          <a:xfrm>
            <a:off x="4798583" y="1336341"/>
            <a:ext cx="4027813" cy="1856802"/>
          </a:xfrm>
          <a:prstGeom prst="rect">
            <a:avLst/>
          </a:prstGeom>
          <a:solidFill>
            <a:schemeClr val="bg1">
              <a:lumMod val="95000"/>
            </a:schemeClr>
          </a:solidFill>
        </p:spPr>
        <p:txBody>
          <a:bodyPr vert="horz" lIns="91440" tIns="45720" rIns="91440" bIns="45720" rtlCol="0">
            <a:normAutofit/>
          </a:bodyPr>
          <a:lstStyle>
            <a:lvl1pPr marL="285750" indent="-285750">
              <a:buClr>
                <a:srgbClr val="DE6225"/>
              </a:buClr>
              <a:buSzPct val="150000"/>
              <a:buFont typeface="Wingdings" panose="05000000000000000000" pitchFamily="2" charset="2"/>
              <a:buChar char="§"/>
              <a:defRPr/>
            </a:lvl1pPr>
            <a:lvl2pPr marL="742950" indent="-285750">
              <a:buClr>
                <a:srgbClr val="ABABAB"/>
              </a:buClr>
              <a:buSzPct val="150000"/>
              <a:buFont typeface="Wingdings" panose="05000000000000000000" pitchFamily="2" charset="2"/>
              <a:buChar char="§"/>
              <a:defRPr/>
            </a:lvl2pPr>
            <a:lvl3pPr marL="1200150" indent="-285750">
              <a:buClr>
                <a:srgbClr val="666666"/>
              </a:buClr>
              <a:buSzPct val="150000"/>
              <a:buFont typeface="Wingdings" panose="05000000000000000000" pitchFamily="2" charset="2"/>
              <a:buChar char="§"/>
              <a:defRPr/>
            </a:lvl3pPr>
          </a:lstStyle>
          <a:p>
            <a:pPr marL="285750" indent="-285750">
              <a:buClr>
                <a:srgbClr val="DE6225"/>
              </a:buClr>
              <a:buSzPct val="150000"/>
              <a:buFont typeface="Wingdings" panose="05000000000000000000" pitchFamily="2" charset="2"/>
              <a:buChar char="§"/>
            </a:pPr>
            <a:r>
              <a:rPr lang="fr-FR" dirty="0" smtClean="0">
                <a:latin typeface="Arial Narrow" panose="020B0606020202030204" pitchFamily="34" charset="0"/>
              </a:rPr>
              <a:t>Contenu</a:t>
            </a:r>
          </a:p>
          <a:p>
            <a:pPr marL="742950" lvl="1" indent="-285750">
              <a:buClr>
                <a:srgbClr val="ABABAB"/>
              </a:buClr>
              <a:buSzPct val="150000"/>
              <a:buFont typeface="Wingdings" panose="05000000000000000000" pitchFamily="2" charset="2"/>
              <a:buChar char="§"/>
            </a:pPr>
            <a:r>
              <a:rPr lang="fr-FR" sz="1600" dirty="0" smtClean="0">
                <a:latin typeface="Arial Narrow" panose="020B0606020202030204" pitchFamily="34" charset="0"/>
              </a:rPr>
              <a:t>Contenu</a:t>
            </a:r>
          </a:p>
          <a:p>
            <a:pPr marL="1200150" lvl="2" indent="-285750">
              <a:buClr>
                <a:srgbClr val="666666"/>
              </a:buClr>
              <a:buSzPct val="150000"/>
              <a:buFont typeface="Wingdings" panose="05000000000000000000" pitchFamily="2" charset="2"/>
              <a:buChar char="§"/>
            </a:pPr>
            <a:r>
              <a:rPr lang="fr-FR" sz="1400" dirty="0" smtClean="0">
                <a:latin typeface="Arial Narrow" panose="020B0606020202030204" pitchFamily="34" charset="0"/>
              </a:rPr>
              <a:t>Contenu</a:t>
            </a:r>
            <a:endParaRPr lang="fr-FR" sz="1400" dirty="0">
              <a:latin typeface="Arial Narrow" panose="020B0606020202030204" pitchFamily="34" charset="0"/>
            </a:endParaRPr>
          </a:p>
        </p:txBody>
      </p:sp>
      <p:sp>
        <p:nvSpPr>
          <p:cNvPr id="26" name="Espace réservé du numéro de diapositive 1"/>
          <p:cNvSpPr txBox="1">
            <a:spLocks/>
          </p:cNvSpPr>
          <p:nvPr userDrawn="1"/>
        </p:nvSpPr>
        <p:spPr>
          <a:xfrm>
            <a:off x="107156" y="6365077"/>
            <a:ext cx="659832" cy="264473"/>
          </a:xfrm>
          <a:prstGeom prst="rect">
            <a:avLst/>
          </a:prstGeom>
        </p:spPr>
        <p:txBody>
          <a:bodyPr vert="horz" lIns="91440" tIns="45720" rIns="91440" bIns="45720" rtlCol="0" anchor="ctr"/>
          <a:lstStyle>
            <a:defPPr>
              <a:defRPr lang="fr-FR"/>
            </a:defPPr>
            <a:lvl1pPr marL="0" algn="ctr" defTabSz="914400" rtl="0" eaLnBrk="1" latinLnBrk="0" hangingPunct="1">
              <a:defRPr sz="700" kern="1200">
                <a:solidFill>
                  <a:schemeClr val="bg1"/>
                </a:solidFill>
                <a:latin typeface="Arial Narrow" panose="020B060602020203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673CE273-56D8-4DF5-AF26-13F824466A73}" type="slidenum">
              <a:rPr lang="fr-FR" smtClean="0"/>
              <a:pPr/>
              <a:t>‹N°›</a:t>
            </a:fld>
            <a:endParaRPr lang="fr-FR" dirty="0"/>
          </a:p>
        </p:txBody>
      </p:sp>
      <p:sp>
        <p:nvSpPr>
          <p:cNvPr id="14" name="Text Placeholder 2"/>
          <p:cNvSpPr>
            <a:spLocks noGrp="1"/>
          </p:cNvSpPr>
          <p:nvPr>
            <p:ph idx="19" hasCustomPrompt="1"/>
          </p:nvPr>
        </p:nvSpPr>
        <p:spPr>
          <a:xfrm>
            <a:off x="336270" y="3869084"/>
            <a:ext cx="4027813" cy="1856802"/>
          </a:xfrm>
          <a:prstGeom prst="rect">
            <a:avLst/>
          </a:prstGeom>
          <a:solidFill>
            <a:srgbClr val="F4CBB6"/>
          </a:solidFill>
        </p:spPr>
        <p:txBody>
          <a:bodyPr vert="horz" lIns="91440" tIns="45720" rIns="91440" bIns="45720" rtlCol="0">
            <a:normAutofit/>
          </a:bodyPr>
          <a:lstStyle>
            <a:lvl1pPr marL="285750" indent="-285750">
              <a:buClr>
                <a:srgbClr val="DE6225"/>
              </a:buClr>
              <a:buSzPct val="150000"/>
              <a:buFont typeface="Wingdings" panose="05000000000000000000" pitchFamily="2" charset="2"/>
              <a:buChar char="§"/>
              <a:defRPr/>
            </a:lvl1pPr>
            <a:lvl2pPr marL="742950" indent="-285750">
              <a:buClr>
                <a:srgbClr val="ABABAB"/>
              </a:buClr>
              <a:buSzPct val="150000"/>
              <a:buFont typeface="Wingdings" panose="05000000000000000000" pitchFamily="2" charset="2"/>
              <a:buChar char="§"/>
              <a:defRPr/>
            </a:lvl2pPr>
            <a:lvl3pPr marL="1200150" indent="-285750">
              <a:buClr>
                <a:srgbClr val="666666"/>
              </a:buClr>
              <a:buSzPct val="150000"/>
              <a:buFont typeface="Wingdings" panose="05000000000000000000" pitchFamily="2" charset="2"/>
              <a:buChar char="§"/>
              <a:defRPr/>
            </a:lvl3pPr>
          </a:lstStyle>
          <a:p>
            <a:pPr marL="285750" indent="-285750">
              <a:buClr>
                <a:srgbClr val="DE6225"/>
              </a:buClr>
              <a:buSzPct val="150000"/>
              <a:buFont typeface="Wingdings" panose="05000000000000000000" pitchFamily="2" charset="2"/>
              <a:buChar char="§"/>
            </a:pPr>
            <a:r>
              <a:rPr lang="fr-FR" dirty="0" smtClean="0">
                <a:latin typeface="Arial Narrow" panose="020B0606020202030204" pitchFamily="34" charset="0"/>
              </a:rPr>
              <a:t>Contenu</a:t>
            </a:r>
          </a:p>
          <a:p>
            <a:pPr marL="742950" lvl="1" indent="-285750">
              <a:buClr>
                <a:srgbClr val="ABABAB"/>
              </a:buClr>
              <a:buSzPct val="150000"/>
              <a:buFont typeface="Wingdings" panose="05000000000000000000" pitchFamily="2" charset="2"/>
              <a:buChar char="§"/>
            </a:pPr>
            <a:r>
              <a:rPr lang="fr-FR" sz="1600" dirty="0" smtClean="0">
                <a:latin typeface="Arial Narrow" panose="020B0606020202030204" pitchFamily="34" charset="0"/>
              </a:rPr>
              <a:t>Contenu</a:t>
            </a:r>
          </a:p>
          <a:p>
            <a:pPr marL="1200150" lvl="2" indent="-285750">
              <a:buClr>
                <a:srgbClr val="666666"/>
              </a:buClr>
              <a:buSzPct val="150000"/>
              <a:buFont typeface="Wingdings" panose="05000000000000000000" pitchFamily="2" charset="2"/>
              <a:buChar char="§"/>
            </a:pPr>
            <a:r>
              <a:rPr lang="fr-FR" sz="1400" dirty="0" smtClean="0">
                <a:latin typeface="Arial Narrow" panose="020B0606020202030204" pitchFamily="34" charset="0"/>
              </a:rPr>
              <a:t>Contenu</a:t>
            </a:r>
            <a:endParaRPr lang="fr-FR" sz="1400" dirty="0">
              <a:latin typeface="Arial Narrow" panose="020B0606020202030204" pitchFamily="34" charset="0"/>
            </a:endParaRPr>
          </a:p>
        </p:txBody>
      </p:sp>
      <p:sp>
        <p:nvSpPr>
          <p:cNvPr id="17" name="Text Placeholder 2"/>
          <p:cNvSpPr>
            <a:spLocks noGrp="1"/>
          </p:cNvSpPr>
          <p:nvPr>
            <p:ph idx="20" hasCustomPrompt="1"/>
          </p:nvPr>
        </p:nvSpPr>
        <p:spPr>
          <a:xfrm>
            <a:off x="4836259" y="3869084"/>
            <a:ext cx="4027813" cy="1856802"/>
          </a:xfrm>
          <a:prstGeom prst="rect">
            <a:avLst/>
          </a:prstGeom>
          <a:solidFill>
            <a:srgbClr val="F4CBB6"/>
          </a:solidFill>
        </p:spPr>
        <p:txBody>
          <a:bodyPr vert="horz" lIns="91440" tIns="45720" rIns="91440" bIns="45720" rtlCol="0">
            <a:normAutofit/>
          </a:bodyPr>
          <a:lstStyle>
            <a:lvl1pPr marL="285750" indent="-285750">
              <a:buClr>
                <a:srgbClr val="DE6225"/>
              </a:buClr>
              <a:buSzPct val="150000"/>
              <a:buFont typeface="Wingdings" panose="05000000000000000000" pitchFamily="2" charset="2"/>
              <a:buChar char="§"/>
              <a:defRPr/>
            </a:lvl1pPr>
            <a:lvl2pPr marL="742950" indent="-285750">
              <a:buClr>
                <a:srgbClr val="ABABAB"/>
              </a:buClr>
              <a:buSzPct val="150000"/>
              <a:buFont typeface="Wingdings" panose="05000000000000000000" pitchFamily="2" charset="2"/>
              <a:buChar char="§"/>
              <a:defRPr/>
            </a:lvl2pPr>
            <a:lvl3pPr marL="1200150" indent="-285750">
              <a:buClr>
                <a:srgbClr val="666666"/>
              </a:buClr>
              <a:buSzPct val="150000"/>
              <a:buFont typeface="Wingdings" panose="05000000000000000000" pitchFamily="2" charset="2"/>
              <a:buChar char="§"/>
              <a:defRPr/>
            </a:lvl3pPr>
          </a:lstStyle>
          <a:p>
            <a:pPr marL="285750" indent="-285750">
              <a:buClr>
                <a:srgbClr val="DE6225"/>
              </a:buClr>
              <a:buSzPct val="150000"/>
              <a:buFont typeface="Wingdings" panose="05000000000000000000" pitchFamily="2" charset="2"/>
              <a:buChar char="§"/>
            </a:pPr>
            <a:r>
              <a:rPr lang="fr-FR" dirty="0" smtClean="0">
                <a:latin typeface="Arial Narrow" panose="020B0606020202030204" pitchFamily="34" charset="0"/>
              </a:rPr>
              <a:t>Contenu</a:t>
            </a:r>
          </a:p>
          <a:p>
            <a:pPr marL="742950" lvl="1" indent="-285750">
              <a:buClr>
                <a:srgbClr val="ABABAB"/>
              </a:buClr>
              <a:buSzPct val="150000"/>
              <a:buFont typeface="Wingdings" panose="05000000000000000000" pitchFamily="2" charset="2"/>
              <a:buChar char="§"/>
            </a:pPr>
            <a:r>
              <a:rPr lang="fr-FR" sz="1600" dirty="0" smtClean="0">
                <a:latin typeface="Arial Narrow" panose="020B0606020202030204" pitchFamily="34" charset="0"/>
              </a:rPr>
              <a:t>Contenu</a:t>
            </a:r>
          </a:p>
          <a:p>
            <a:pPr marL="1200150" lvl="2" indent="-285750">
              <a:buClr>
                <a:srgbClr val="666666"/>
              </a:buClr>
              <a:buSzPct val="150000"/>
              <a:buFont typeface="Wingdings" panose="05000000000000000000" pitchFamily="2" charset="2"/>
              <a:buChar char="§"/>
            </a:pPr>
            <a:r>
              <a:rPr lang="fr-FR" sz="1400" dirty="0" smtClean="0">
                <a:latin typeface="Arial Narrow" panose="020B0606020202030204" pitchFamily="34" charset="0"/>
              </a:rPr>
              <a:t>Contenu</a:t>
            </a:r>
            <a:endParaRPr lang="fr-FR" sz="1400" dirty="0">
              <a:latin typeface="Arial Narrow" panose="020B0606020202030204" pitchFamily="34" charset="0"/>
            </a:endParaRPr>
          </a:p>
        </p:txBody>
      </p:sp>
    </p:spTree>
    <p:extLst>
      <p:ext uri="{BB962C8B-B14F-4D97-AF65-F5344CB8AC3E}">
        <p14:creationId xmlns:p14="http://schemas.microsoft.com/office/powerpoint/2010/main" val="4123281682"/>
      </p:ext>
    </p:extLst>
  </p:cSld>
  <p:clrMapOvr>
    <a:masterClrMapping/>
  </p:clrMapOvr>
  <p:timing>
    <p:tnLst>
      <p:par>
        <p:cTn id="1" dur="indefinite" restart="never" nodeType="tmRoot"/>
      </p:par>
    </p:tnLst>
  </p:timing>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PERSONNES PROTEGEES">
    <p:spTree>
      <p:nvGrpSpPr>
        <p:cNvPr id="1" name=""/>
        <p:cNvGrpSpPr/>
        <p:nvPr/>
      </p:nvGrpSpPr>
      <p:grpSpPr>
        <a:xfrm>
          <a:off x="0" y="0"/>
          <a:ext cx="0" cy="0"/>
          <a:chOff x="0" y="0"/>
          <a:chExt cx="0" cy="0"/>
        </a:xfrm>
      </p:grpSpPr>
      <p:sp>
        <p:nvSpPr>
          <p:cNvPr id="6" name="Rectangle 5"/>
          <p:cNvSpPr/>
          <p:nvPr userDrawn="1"/>
        </p:nvSpPr>
        <p:spPr>
          <a:xfrm>
            <a:off x="5836" y="0"/>
            <a:ext cx="9138164"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 name="ZoneTexte 2"/>
          <p:cNvSpPr txBox="1"/>
          <p:nvPr userDrawn="1"/>
        </p:nvSpPr>
        <p:spPr>
          <a:xfrm>
            <a:off x="5836" y="1668518"/>
            <a:ext cx="9138164" cy="3416320"/>
          </a:xfrm>
          <a:prstGeom prst="rect">
            <a:avLst/>
          </a:prstGeom>
          <a:noFill/>
        </p:spPr>
        <p:txBody>
          <a:bodyPr wrap="square" rtlCol="0">
            <a:spAutoFit/>
          </a:bodyPr>
          <a:lstStyle/>
          <a:p>
            <a:pPr algn="ctr"/>
            <a:r>
              <a:rPr lang="fr-FR" sz="7200" b="1" dirty="0" smtClean="0">
                <a:solidFill>
                  <a:srgbClr val="DE6225"/>
                </a:solidFill>
                <a:latin typeface="Arial Narrow" panose="020B0606020202030204" pitchFamily="34" charset="0"/>
              </a:rPr>
              <a:t>MODELES</a:t>
            </a:r>
          </a:p>
          <a:p>
            <a:pPr algn="ctr"/>
            <a:r>
              <a:rPr lang="fr-FR" sz="7200" b="1" dirty="0" smtClean="0">
                <a:solidFill>
                  <a:srgbClr val="DE6225"/>
                </a:solidFill>
                <a:latin typeface="Arial Narrow" panose="020B0606020202030204" pitchFamily="34" charset="0"/>
              </a:rPr>
              <a:t>PERSONNES PROTEGEES</a:t>
            </a:r>
          </a:p>
        </p:txBody>
      </p:sp>
    </p:spTree>
    <p:extLst>
      <p:ext uri="{BB962C8B-B14F-4D97-AF65-F5344CB8AC3E}">
        <p14:creationId xmlns:p14="http://schemas.microsoft.com/office/powerpoint/2010/main" val="1070543836"/>
      </p:ext>
    </p:extLst>
  </p:cSld>
  <p:clrMapOvr>
    <a:masterClrMapping/>
  </p:clrMapOvr>
  <p:timing>
    <p:tnLst>
      <p:par>
        <p:cTn id="1" dur="indefinite" restart="never" nodeType="tmRoot"/>
      </p:par>
    </p:tnLst>
  </p:timing>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29_Diapositive de titre">
    <p:spTree>
      <p:nvGrpSpPr>
        <p:cNvPr id="1" name=""/>
        <p:cNvGrpSpPr/>
        <p:nvPr/>
      </p:nvGrpSpPr>
      <p:grpSpPr>
        <a:xfrm>
          <a:off x="0" y="0"/>
          <a:ext cx="0" cy="0"/>
          <a:chOff x="0" y="0"/>
          <a:chExt cx="0" cy="0"/>
        </a:xfrm>
      </p:grpSpPr>
      <p:grpSp>
        <p:nvGrpSpPr>
          <p:cNvPr id="11" name="Groupe 10"/>
          <p:cNvGrpSpPr/>
          <p:nvPr userDrawn="1"/>
        </p:nvGrpSpPr>
        <p:grpSpPr>
          <a:xfrm>
            <a:off x="231382" y="357376"/>
            <a:ext cx="8595012" cy="709424"/>
            <a:chOff x="231382" y="357376"/>
            <a:chExt cx="8595012" cy="709424"/>
          </a:xfrm>
        </p:grpSpPr>
        <p:sp>
          <p:nvSpPr>
            <p:cNvPr id="12" name="Rectangle 11"/>
            <p:cNvSpPr/>
            <p:nvPr userDrawn="1"/>
          </p:nvSpPr>
          <p:spPr bwMode="auto">
            <a:xfrm>
              <a:off x="298594" y="363557"/>
              <a:ext cx="8527800" cy="703243"/>
            </a:xfrm>
            <a:prstGeom prst="rect">
              <a:avLst/>
            </a:prstGeom>
            <a:solidFill>
              <a:srgbClr val="DE6225"/>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fr-FR" b="1">
                <a:solidFill>
                  <a:srgbClr val="FF0000"/>
                </a:solidFill>
              </a:endParaRPr>
            </a:p>
          </p:txBody>
        </p:sp>
        <p:sp>
          <p:nvSpPr>
            <p:cNvPr id="16" name="Rectangle 15"/>
            <p:cNvSpPr/>
            <p:nvPr userDrawn="1"/>
          </p:nvSpPr>
          <p:spPr bwMode="auto">
            <a:xfrm>
              <a:off x="231382" y="357376"/>
              <a:ext cx="535606" cy="465584"/>
            </a:xfrm>
            <a:prstGeom prst="rect">
              <a:avLst/>
            </a:prstGeom>
            <a:solidFill>
              <a:schemeClr val="bg1"/>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fr-FR" sz="1800" b="1" i="0" u="none" strike="noStrike" cap="none" normalizeH="0" baseline="0" smtClean="0">
                <a:ln>
                  <a:noFill/>
                </a:ln>
                <a:solidFill>
                  <a:schemeClr val="tx1"/>
                </a:solidFill>
                <a:effectLst/>
                <a:latin typeface="Arial" charset="0"/>
              </a:endParaRPr>
            </a:p>
          </p:txBody>
        </p:sp>
        <p:sp>
          <p:nvSpPr>
            <p:cNvPr id="19" name="Rectangle 18"/>
            <p:cNvSpPr/>
            <p:nvPr userDrawn="1"/>
          </p:nvSpPr>
          <p:spPr bwMode="auto">
            <a:xfrm>
              <a:off x="336270" y="397985"/>
              <a:ext cx="311151" cy="317193"/>
            </a:xfrm>
            <a:prstGeom prst="rect">
              <a:avLst/>
            </a:prstGeom>
            <a:solidFill>
              <a:schemeClr val="bg1">
                <a:lumMod val="75000"/>
              </a:schemeClr>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fr-FR" b="1"/>
            </a:p>
          </p:txBody>
        </p:sp>
      </p:grpSp>
      <p:sp>
        <p:nvSpPr>
          <p:cNvPr id="13" name="ZoneTexte 12"/>
          <p:cNvSpPr txBox="1"/>
          <p:nvPr userDrawn="1"/>
        </p:nvSpPr>
        <p:spPr>
          <a:xfrm>
            <a:off x="633008" y="6390640"/>
            <a:ext cx="1827056" cy="230832"/>
          </a:xfrm>
          <a:prstGeom prst="rect">
            <a:avLst/>
          </a:prstGeom>
          <a:noFill/>
        </p:spPr>
        <p:txBody>
          <a:bodyPr wrap="square" rtlCol="0">
            <a:spAutoFit/>
          </a:bodyPr>
          <a:lstStyle>
            <a:defPPr>
              <a:defRPr lang="fr-FR"/>
            </a:defPPr>
            <a:lvl1pPr algn="l">
              <a:defRPr sz="900" b="1">
                <a:solidFill>
                  <a:srgbClr val="DE6225"/>
                </a:solidFill>
                <a:latin typeface="Arial Narrow" panose="020B0606020202030204" pitchFamily="34" charset="0"/>
              </a:defRPr>
            </a:lvl1pPr>
          </a:lstStyle>
          <a:p>
            <a:r>
              <a:rPr lang="fr-FR" dirty="0"/>
              <a:t>PERSONNES PROTEGEES</a:t>
            </a:r>
          </a:p>
        </p:txBody>
      </p:sp>
      <p:sp>
        <p:nvSpPr>
          <p:cNvPr id="7" name="Text Placeholder 2"/>
          <p:cNvSpPr>
            <a:spLocks noGrp="1"/>
          </p:cNvSpPr>
          <p:nvPr>
            <p:ph idx="1" hasCustomPrompt="1"/>
          </p:nvPr>
        </p:nvSpPr>
        <p:spPr>
          <a:xfrm>
            <a:off x="298594" y="1336341"/>
            <a:ext cx="8527801" cy="4351338"/>
          </a:xfrm>
          <a:prstGeom prst="rect">
            <a:avLst/>
          </a:prstGeom>
        </p:spPr>
        <p:txBody>
          <a:bodyPr vert="horz" lIns="91440" tIns="45720" rIns="91440" bIns="45720" rtlCol="0">
            <a:normAutofit/>
          </a:bodyPr>
          <a:lstStyle>
            <a:lvl1pPr marL="285750" indent="-285750">
              <a:buClr>
                <a:srgbClr val="DE6225"/>
              </a:buClr>
              <a:buSzPct val="150000"/>
              <a:buFont typeface="Wingdings" panose="05000000000000000000" pitchFamily="2" charset="2"/>
              <a:buChar char="§"/>
              <a:defRPr/>
            </a:lvl1pPr>
            <a:lvl2pPr marL="742950" indent="-285750">
              <a:buClr>
                <a:srgbClr val="ABABAB"/>
              </a:buClr>
              <a:buSzPct val="150000"/>
              <a:buFont typeface="Wingdings" panose="05000000000000000000" pitchFamily="2" charset="2"/>
              <a:buChar char="§"/>
              <a:defRPr/>
            </a:lvl2pPr>
            <a:lvl3pPr marL="1200150" indent="-285750">
              <a:buClr>
                <a:srgbClr val="666666"/>
              </a:buClr>
              <a:buSzPct val="150000"/>
              <a:buFont typeface="Wingdings" panose="05000000000000000000" pitchFamily="2" charset="2"/>
              <a:buChar char="§"/>
              <a:defRPr/>
            </a:lvl3pPr>
          </a:lstStyle>
          <a:p>
            <a:pPr marL="285750" indent="-285750">
              <a:buClr>
                <a:srgbClr val="DE6225"/>
              </a:buClr>
              <a:buSzPct val="150000"/>
              <a:buFont typeface="Wingdings" panose="05000000000000000000" pitchFamily="2" charset="2"/>
              <a:buChar char="§"/>
            </a:pPr>
            <a:r>
              <a:rPr lang="fr-FR" dirty="0" smtClean="0">
                <a:latin typeface="Arial Narrow" panose="020B0606020202030204" pitchFamily="34" charset="0"/>
              </a:rPr>
              <a:t>Contenu</a:t>
            </a:r>
          </a:p>
          <a:p>
            <a:pPr marL="742950" lvl="1" indent="-285750">
              <a:buClr>
                <a:srgbClr val="ABABAB"/>
              </a:buClr>
              <a:buSzPct val="150000"/>
              <a:buFont typeface="Wingdings" panose="05000000000000000000" pitchFamily="2" charset="2"/>
              <a:buChar char="§"/>
            </a:pPr>
            <a:r>
              <a:rPr lang="fr-FR" sz="1600" dirty="0" smtClean="0">
                <a:latin typeface="Arial Narrow" panose="020B0606020202030204" pitchFamily="34" charset="0"/>
              </a:rPr>
              <a:t>Contenu</a:t>
            </a:r>
          </a:p>
          <a:p>
            <a:pPr marL="1200150" lvl="2" indent="-285750">
              <a:buClr>
                <a:srgbClr val="666666"/>
              </a:buClr>
              <a:buSzPct val="150000"/>
              <a:buFont typeface="Wingdings" panose="05000000000000000000" pitchFamily="2" charset="2"/>
              <a:buChar char="§"/>
            </a:pPr>
            <a:r>
              <a:rPr lang="fr-FR" sz="1400" dirty="0" smtClean="0">
                <a:latin typeface="Arial Narrow" panose="020B0606020202030204" pitchFamily="34" charset="0"/>
              </a:rPr>
              <a:t>Contenu</a:t>
            </a:r>
            <a:endParaRPr lang="fr-FR" sz="1400" dirty="0">
              <a:latin typeface="Arial Narrow" panose="020B0606020202030204" pitchFamily="34" charset="0"/>
            </a:endParaRPr>
          </a:p>
        </p:txBody>
      </p:sp>
      <p:sp>
        <p:nvSpPr>
          <p:cNvPr id="15" name="Espace réservé du texte 22"/>
          <p:cNvSpPr>
            <a:spLocks noGrp="1"/>
          </p:cNvSpPr>
          <p:nvPr>
            <p:ph type="body" sz="quarter" idx="16" hasCustomPrompt="1"/>
          </p:nvPr>
        </p:nvSpPr>
        <p:spPr>
          <a:xfrm>
            <a:off x="766988" y="357376"/>
            <a:ext cx="8059406" cy="709424"/>
          </a:xfrm>
          <a:prstGeom prst="rect">
            <a:avLst/>
          </a:prstGeom>
        </p:spPr>
        <p:txBody>
          <a:bodyPr anchor="ctr"/>
          <a:lstStyle>
            <a:lvl1pPr marL="0" indent="0" algn="ctr">
              <a:buNone/>
              <a:defRPr sz="2800" b="1" cap="all" baseline="0">
                <a:solidFill>
                  <a:schemeClr val="bg1"/>
                </a:solidFill>
              </a:defRPr>
            </a:lvl1pPr>
          </a:lstStyle>
          <a:p>
            <a:pPr lvl="0"/>
            <a:r>
              <a:rPr lang="fr-FR" dirty="0" smtClean="0"/>
              <a:t>TITRE DE LA partie</a:t>
            </a:r>
            <a:endParaRPr lang="fr-FR" dirty="0"/>
          </a:p>
        </p:txBody>
      </p:sp>
      <p:sp>
        <p:nvSpPr>
          <p:cNvPr id="20" name="Rectangle 19"/>
          <p:cNvSpPr/>
          <p:nvPr userDrawn="1"/>
        </p:nvSpPr>
        <p:spPr bwMode="auto">
          <a:xfrm>
            <a:off x="298594" y="6372222"/>
            <a:ext cx="274809" cy="264474"/>
          </a:xfrm>
          <a:prstGeom prst="rect">
            <a:avLst/>
          </a:prstGeom>
          <a:solidFill>
            <a:srgbClr val="DE6225"/>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50000"/>
              </a:lnSpc>
              <a:spcBef>
                <a:spcPct val="0"/>
              </a:spcBef>
              <a:spcAft>
                <a:spcPct val="0"/>
              </a:spcAft>
              <a:buClrTx/>
              <a:buSzTx/>
              <a:buFontTx/>
              <a:buNone/>
              <a:tabLst/>
            </a:pPr>
            <a:endParaRPr kumimoji="0" lang="fr-FR" sz="700" b="0" i="0" u="none" strike="noStrike" cap="none" normalizeH="0" baseline="0" dirty="0" smtClean="0">
              <a:ln>
                <a:noFill/>
              </a:ln>
              <a:solidFill>
                <a:schemeClr val="bg1"/>
              </a:solidFill>
              <a:effectLst/>
              <a:latin typeface="Arial Narrow" panose="020B0606020202030204" pitchFamily="34" charset="0"/>
            </a:endParaRPr>
          </a:p>
        </p:txBody>
      </p:sp>
      <p:sp>
        <p:nvSpPr>
          <p:cNvPr id="24" name="Espace réservé du numéro de diapositive 1"/>
          <p:cNvSpPr txBox="1">
            <a:spLocks/>
          </p:cNvSpPr>
          <p:nvPr userDrawn="1"/>
        </p:nvSpPr>
        <p:spPr>
          <a:xfrm>
            <a:off x="107156" y="6365077"/>
            <a:ext cx="659832" cy="264473"/>
          </a:xfrm>
          <a:prstGeom prst="rect">
            <a:avLst/>
          </a:prstGeom>
        </p:spPr>
        <p:txBody>
          <a:bodyPr vert="horz" lIns="91440" tIns="45720" rIns="91440" bIns="45720" rtlCol="0" anchor="ctr"/>
          <a:lstStyle>
            <a:defPPr>
              <a:defRPr lang="fr-FR"/>
            </a:defPPr>
            <a:lvl1pPr marL="0" algn="ctr" defTabSz="914400" rtl="0" eaLnBrk="1" latinLnBrk="0" hangingPunct="1">
              <a:defRPr sz="700" kern="1200">
                <a:solidFill>
                  <a:schemeClr val="bg1"/>
                </a:solidFill>
                <a:latin typeface="Arial Narrow" panose="020B060602020203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673CE273-56D8-4DF5-AF26-13F824466A73}" type="slidenum">
              <a:rPr lang="fr-FR" smtClean="0"/>
              <a:pPr/>
              <a:t>‹N°›</a:t>
            </a:fld>
            <a:endParaRPr lang="fr-FR" dirty="0"/>
          </a:p>
        </p:txBody>
      </p:sp>
    </p:spTree>
    <p:extLst>
      <p:ext uri="{BB962C8B-B14F-4D97-AF65-F5344CB8AC3E}">
        <p14:creationId xmlns:p14="http://schemas.microsoft.com/office/powerpoint/2010/main" val="3970458934"/>
      </p:ext>
    </p:extLst>
  </p:cSld>
  <p:clrMapOvr>
    <a:masterClrMapping/>
  </p:clrMapOvr>
  <p:timing>
    <p:tnLst>
      <p:par>
        <p:cTn id="1" dur="indefinite" restart="never" nodeType="tmRoot"/>
      </p:par>
    </p:tnLst>
  </p:timing>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30_Diapositive de titre">
    <p:spTree>
      <p:nvGrpSpPr>
        <p:cNvPr id="1" name=""/>
        <p:cNvGrpSpPr/>
        <p:nvPr/>
      </p:nvGrpSpPr>
      <p:grpSpPr>
        <a:xfrm>
          <a:off x="0" y="0"/>
          <a:ext cx="0" cy="0"/>
          <a:chOff x="0" y="0"/>
          <a:chExt cx="0" cy="0"/>
        </a:xfrm>
      </p:grpSpPr>
      <p:grpSp>
        <p:nvGrpSpPr>
          <p:cNvPr id="26" name="Groupe 25"/>
          <p:cNvGrpSpPr/>
          <p:nvPr userDrawn="1"/>
        </p:nvGrpSpPr>
        <p:grpSpPr>
          <a:xfrm>
            <a:off x="231382" y="357376"/>
            <a:ext cx="8595012" cy="709424"/>
            <a:chOff x="231382" y="357376"/>
            <a:chExt cx="8595012" cy="709424"/>
          </a:xfrm>
        </p:grpSpPr>
        <p:sp>
          <p:nvSpPr>
            <p:cNvPr id="27" name="Rectangle 26"/>
            <p:cNvSpPr/>
            <p:nvPr userDrawn="1"/>
          </p:nvSpPr>
          <p:spPr bwMode="auto">
            <a:xfrm>
              <a:off x="298594" y="363557"/>
              <a:ext cx="8527800" cy="703243"/>
            </a:xfrm>
            <a:prstGeom prst="rect">
              <a:avLst/>
            </a:prstGeom>
            <a:solidFill>
              <a:srgbClr val="DE6225"/>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fr-FR" b="1">
                <a:solidFill>
                  <a:srgbClr val="FF0000"/>
                </a:solidFill>
              </a:endParaRPr>
            </a:p>
          </p:txBody>
        </p:sp>
        <p:sp>
          <p:nvSpPr>
            <p:cNvPr id="28" name="Rectangle 27"/>
            <p:cNvSpPr/>
            <p:nvPr userDrawn="1"/>
          </p:nvSpPr>
          <p:spPr bwMode="auto">
            <a:xfrm>
              <a:off x="231382" y="357376"/>
              <a:ext cx="535606" cy="465584"/>
            </a:xfrm>
            <a:prstGeom prst="rect">
              <a:avLst/>
            </a:prstGeom>
            <a:solidFill>
              <a:schemeClr val="bg1"/>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fr-FR" sz="1800" b="1" i="0" u="none" strike="noStrike" cap="none" normalizeH="0" baseline="0" smtClean="0">
                <a:ln>
                  <a:noFill/>
                </a:ln>
                <a:solidFill>
                  <a:schemeClr val="tx1"/>
                </a:solidFill>
                <a:effectLst/>
                <a:latin typeface="Arial" charset="0"/>
              </a:endParaRPr>
            </a:p>
          </p:txBody>
        </p:sp>
        <p:sp>
          <p:nvSpPr>
            <p:cNvPr id="29" name="Rectangle 28"/>
            <p:cNvSpPr/>
            <p:nvPr userDrawn="1"/>
          </p:nvSpPr>
          <p:spPr bwMode="auto">
            <a:xfrm>
              <a:off x="336270" y="397985"/>
              <a:ext cx="311151" cy="317193"/>
            </a:xfrm>
            <a:prstGeom prst="rect">
              <a:avLst/>
            </a:prstGeom>
            <a:solidFill>
              <a:schemeClr val="bg1">
                <a:lumMod val="75000"/>
              </a:schemeClr>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fr-FR" b="1"/>
            </a:p>
          </p:txBody>
        </p:sp>
      </p:grpSp>
      <p:sp>
        <p:nvSpPr>
          <p:cNvPr id="30" name="ZoneTexte 29"/>
          <p:cNvSpPr txBox="1"/>
          <p:nvPr userDrawn="1"/>
        </p:nvSpPr>
        <p:spPr>
          <a:xfrm>
            <a:off x="633008" y="6390640"/>
            <a:ext cx="1827056" cy="230832"/>
          </a:xfrm>
          <a:prstGeom prst="rect">
            <a:avLst/>
          </a:prstGeom>
          <a:noFill/>
        </p:spPr>
        <p:txBody>
          <a:bodyPr wrap="square" rtlCol="0">
            <a:spAutoFit/>
          </a:bodyPr>
          <a:lstStyle>
            <a:defPPr>
              <a:defRPr lang="fr-FR"/>
            </a:defPPr>
            <a:lvl1pPr algn="l">
              <a:defRPr sz="900" b="1">
                <a:solidFill>
                  <a:srgbClr val="DE6225"/>
                </a:solidFill>
                <a:latin typeface="Arial Narrow" panose="020B0606020202030204" pitchFamily="34" charset="0"/>
              </a:defRPr>
            </a:lvl1pPr>
          </a:lstStyle>
          <a:p>
            <a:r>
              <a:rPr lang="fr-FR" dirty="0"/>
              <a:t>PERSONNES PROTEGEES</a:t>
            </a:r>
          </a:p>
        </p:txBody>
      </p:sp>
      <p:sp>
        <p:nvSpPr>
          <p:cNvPr id="31" name="Rectangle 30"/>
          <p:cNvSpPr/>
          <p:nvPr userDrawn="1"/>
        </p:nvSpPr>
        <p:spPr bwMode="auto">
          <a:xfrm>
            <a:off x="298594" y="6372222"/>
            <a:ext cx="274809" cy="264474"/>
          </a:xfrm>
          <a:prstGeom prst="rect">
            <a:avLst/>
          </a:prstGeom>
          <a:solidFill>
            <a:srgbClr val="DE6225"/>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50000"/>
              </a:lnSpc>
              <a:spcBef>
                <a:spcPct val="0"/>
              </a:spcBef>
              <a:spcAft>
                <a:spcPct val="0"/>
              </a:spcAft>
              <a:buClrTx/>
              <a:buSzTx/>
              <a:buFontTx/>
              <a:buNone/>
              <a:tabLst/>
            </a:pPr>
            <a:endParaRPr kumimoji="0" lang="fr-FR" sz="700" b="0" i="0" u="none" strike="noStrike" cap="none" normalizeH="0" baseline="0" dirty="0" smtClean="0">
              <a:ln>
                <a:noFill/>
              </a:ln>
              <a:solidFill>
                <a:schemeClr val="bg1"/>
              </a:solidFill>
              <a:effectLst/>
              <a:latin typeface="Arial Narrow" panose="020B0606020202030204" pitchFamily="34" charset="0"/>
            </a:endParaRPr>
          </a:p>
        </p:txBody>
      </p:sp>
      <p:sp>
        <p:nvSpPr>
          <p:cNvPr id="15" name="Espace réservé du texte 22"/>
          <p:cNvSpPr>
            <a:spLocks noGrp="1"/>
          </p:cNvSpPr>
          <p:nvPr>
            <p:ph type="body" sz="quarter" idx="16" hasCustomPrompt="1"/>
          </p:nvPr>
        </p:nvSpPr>
        <p:spPr>
          <a:xfrm>
            <a:off x="766988" y="348335"/>
            <a:ext cx="8059406" cy="718465"/>
          </a:xfrm>
          <a:prstGeom prst="rect">
            <a:avLst/>
          </a:prstGeom>
        </p:spPr>
        <p:txBody>
          <a:bodyPr anchor="ctr"/>
          <a:lstStyle>
            <a:lvl1pPr marL="0" indent="0" algn="ctr">
              <a:buNone/>
              <a:defRPr sz="2800" b="1" cap="all" baseline="0">
                <a:solidFill>
                  <a:schemeClr val="bg1"/>
                </a:solidFill>
              </a:defRPr>
            </a:lvl1pPr>
          </a:lstStyle>
          <a:p>
            <a:pPr lvl="0"/>
            <a:r>
              <a:rPr lang="fr-FR" dirty="0" smtClean="0"/>
              <a:t>TITRE DE LA partie</a:t>
            </a:r>
            <a:endParaRPr lang="fr-FR" dirty="0"/>
          </a:p>
        </p:txBody>
      </p:sp>
      <p:graphicFrame>
        <p:nvGraphicFramePr>
          <p:cNvPr id="16" name="Graphique 15"/>
          <p:cNvGraphicFramePr/>
          <p:nvPr userDrawn="1">
            <p:extLst/>
          </p:nvPr>
        </p:nvGraphicFramePr>
        <p:xfrm>
          <a:off x="5064365" y="2079922"/>
          <a:ext cx="3056952" cy="1678578"/>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19" name="Graphique 18"/>
          <p:cNvGraphicFramePr/>
          <p:nvPr userDrawn="1">
            <p:extLst/>
          </p:nvPr>
        </p:nvGraphicFramePr>
        <p:xfrm>
          <a:off x="506775" y="2093204"/>
          <a:ext cx="3512649" cy="1709745"/>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20" name="Graphique 19"/>
          <p:cNvGraphicFramePr/>
          <p:nvPr userDrawn="1">
            <p:extLst/>
          </p:nvPr>
        </p:nvGraphicFramePr>
        <p:xfrm>
          <a:off x="5117613" y="4138251"/>
          <a:ext cx="3056952" cy="1678578"/>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22" name="Graphique 21"/>
          <p:cNvGraphicFramePr/>
          <p:nvPr userDrawn="1">
            <p:extLst/>
          </p:nvPr>
        </p:nvGraphicFramePr>
        <p:xfrm>
          <a:off x="560023" y="4151533"/>
          <a:ext cx="3512649" cy="1709745"/>
        </p:xfrm>
        <a:graphic>
          <a:graphicData uri="http://schemas.openxmlformats.org/drawingml/2006/chart">
            <c:chart xmlns:c="http://schemas.openxmlformats.org/drawingml/2006/chart" xmlns:r="http://schemas.openxmlformats.org/officeDocument/2006/relationships" r:id="rId5"/>
          </a:graphicData>
        </a:graphic>
      </p:graphicFrame>
      <p:sp>
        <p:nvSpPr>
          <p:cNvPr id="23" name="ZoneTexte 22"/>
          <p:cNvSpPr txBox="1"/>
          <p:nvPr userDrawn="1"/>
        </p:nvSpPr>
        <p:spPr>
          <a:xfrm>
            <a:off x="330096" y="1612162"/>
            <a:ext cx="8496300" cy="369332"/>
          </a:xfrm>
          <a:prstGeom prst="rect">
            <a:avLst/>
          </a:prstGeom>
          <a:noFill/>
        </p:spPr>
        <p:txBody>
          <a:bodyPr wrap="square" rtlCol="0">
            <a:spAutoFit/>
          </a:bodyPr>
          <a:lstStyle/>
          <a:p>
            <a:pPr algn="ctr"/>
            <a:r>
              <a:rPr lang="fr-FR" dirty="0" smtClean="0">
                <a:solidFill>
                  <a:schemeClr val="bg1">
                    <a:lumMod val="65000"/>
                  </a:schemeClr>
                </a:solidFill>
                <a:latin typeface="Arial Narrow" panose="020B0606020202030204" pitchFamily="34" charset="0"/>
              </a:rPr>
              <a:t>Des graphiques aux couleurs unies et dégradées</a:t>
            </a:r>
            <a:endParaRPr lang="fr-FR" dirty="0">
              <a:solidFill>
                <a:schemeClr val="bg1">
                  <a:lumMod val="65000"/>
                </a:schemeClr>
              </a:solidFill>
              <a:latin typeface="Arial Narrow" panose="020B0606020202030204" pitchFamily="34" charset="0"/>
            </a:endParaRPr>
          </a:p>
        </p:txBody>
      </p:sp>
      <p:sp>
        <p:nvSpPr>
          <p:cNvPr id="33" name="Espace réservé du numéro de diapositive 1"/>
          <p:cNvSpPr txBox="1">
            <a:spLocks/>
          </p:cNvSpPr>
          <p:nvPr userDrawn="1"/>
        </p:nvSpPr>
        <p:spPr>
          <a:xfrm>
            <a:off x="107156" y="6365077"/>
            <a:ext cx="659832" cy="264473"/>
          </a:xfrm>
          <a:prstGeom prst="rect">
            <a:avLst/>
          </a:prstGeom>
        </p:spPr>
        <p:txBody>
          <a:bodyPr vert="horz" lIns="91440" tIns="45720" rIns="91440" bIns="45720" rtlCol="0" anchor="ctr"/>
          <a:lstStyle>
            <a:defPPr>
              <a:defRPr lang="fr-FR"/>
            </a:defPPr>
            <a:lvl1pPr marL="0" algn="ctr" defTabSz="914400" rtl="0" eaLnBrk="1" latinLnBrk="0" hangingPunct="1">
              <a:defRPr sz="700" kern="1200">
                <a:solidFill>
                  <a:schemeClr val="bg1"/>
                </a:solidFill>
                <a:latin typeface="Arial Narrow" panose="020B060602020203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673CE273-56D8-4DF5-AF26-13F824466A73}" type="slidenum">
              <a:rPr lang="fr-FR" smtClean="0"/>
              <a:pPr/>
              <a:t>‹N°›</a:t>
            </a:fld>
            <a:endParaRPr lang="fr-FR" dirty="0"/>
          </a:p>
        </p:txBody>
      </p:sp>
    </p:spTree>
    <p:extLst>
      <p:ext uri="{BB962C8B-B14F-4D97-AF65-F5344CB8AC3E}">
        <p14:creationId xmlns:p14="http://schemas.microsoft.com/office/powerpoint/2010/main" val="1849823750"/>
      </p:ext>
    </p:extLst>
  </p:cSld>
  <p:clrMapOvr>
    <a:masterClrMapping/>
  </p:clrMapOvr>
  <p:timing>
    <p:tnLst>
      <p:par>
        <p:cTn id="1" dur="indefinite" restart="never" nodeType="tmRoot"/>
      </p:par>
    </p:tnLst>
  </p:timing>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31_Diapositive de titre">
    <p:spTree>
      <p:nvGrpSpPr>
        <p:cNvPr id="1" name=""/>
        <p:cNvGrpSpPr/>
        <p:nvPr/>
      </p:nvGrpSpPr>
      <p:grpSpPr>
        <a:xfrm>
          <a:off x="0" y="0"/>
          <a:ext cx="0" cy="0"/>
          <a:chOff x="0" y="0"/>
          <a:chExt cx="0" cy="0"/>
        </a:xfrm>
      </p:grpSpPr>
      <p:grpSp>
        <p:nvGrpSpPr>
          <p:cNvPr id="13" name="Groupe 12"/>
          <p:cNvGrpSpPr/>
          <p:nvPr userDrawn="1"/>
        </p:nvGrpSpPr>
        <p:grpSpPr>
          <a:xfrm>
            <a:off x="231382" y="357376"/>
            <a:ext cx="8595012" cy="709424"/>
            <a:chOff x="231382" y="357376"/>
            <a:chExt cx="8595012" cy="709424"/>
          </a:xfrm>
        </p:grpSpPr>
        <p:sp>
          <p:nvSpPr>
            <p:cNvPr id="14" name="Rectangle 13"/>
            <p:cNvSpPr/>
            <p:nvPr userDrawn="1"/>
          </p:nvSpPr>
          <p:spPr bwMode="auto">
            <a:xfrm>
              <a:off x="298594" y="363557"/>
              <a:ext cx="8527800" cy="703243"/>
            </a:xfrm>
            <a:prstGeom prst="rect">
              <a:avLst/>
            </a:prstGeom>
            <a:solidFill>
              <a:srgbClr val="DE6225"/>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fr-FR" b="1">
                <a:solidFill>
                  <a:srgbClr val="FF0000"/>
                </a:solidFill>
              </a:endParaRPr>
            </a:p>
          </p:txBody>
        </p:sp>
        <p:sp>
          <p:nvSpPr>
            <p:cNvPr id="20" name="Rectangle 19"/>
            <p:cNvSpPr/>
            <p:nvPr userDrawn="1"/>
          </p:nvSpPr>
          <p:spPr bwMode="auto">
            <a:xfrm>
              <a:off x="231382" y="357376"/>
              <a:ext cx="535606" cy="465584"/>
            </a:xfrm>
            <a:prstGeom prst="rect">
              <a:avLst/>
            </a:prstGeom>
            <a:solidFill>
              <a:schemeClr val="bg1"/>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fr-FR" sz="1800" b="1" i="0" u="none" strike="noStrike" cap="none" normalizeH="0" baseline="0" smtClean="0">
                <a:ln>
                  <a:noFill/>
                </a:ln>
                <a:solidFill>
                  <a:schemeClr val="tx1"/>
                </a:solidFill>
                <a:effectLst/>
                <a:latin typeface="Arial" charset="0"/>
              </a:endParaRPr>
            </a:p>
          </p:txBody>
        </p:sp>
        <p:sp>
          <p:nvSpPr>
            <p:cNvPr id="22" name="Rectangle 21"/>
            <p:cNvSpPr/>
            <p:nvPr userDrawn="1"/>
          </p:nvSpPr>
          <p:spPr bwMode="auto">
            <a:xfrm>
              <a:off x="336270" y="397985"/>
              <a:ext cx="311151" cy="317193"/>
            </a:xfrm>
            <a:prstGeom prst="rect">
              <a:avLst/>
            </a:prstGeom>
            <a:solidFill>
              <a:schemeClr val="bg1">
                <a:lumMod val="75000"/>
              </a:schemeClr>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fr-FR" b="1"/>
            </a:p>
          </p:txBody>
        </p:sp>
      </p:grpSp>
      <p:sp>
        <p:nvSpPr>
          <p:cNvPr id="23" name="ZoneTexte 22"/>
          <p:cNvSpPr txBox="1"/>
          <p:nvPr userDrawn="1"/>
        </p:nvSpPr>
        <p:spPr>
          <a:xfrm>
            <a:off x="633008" y="6390640"/>
            <a:ext cx="1827056" cy="230832"/>
          </a:xfrm>
          <a:prstGeom prst="rect">
            <a:avLst/>
          </a:prstGeom>
          <a:noFill/>
        </p:spPr>
        <p:txBody>
          <a:bodyPr wrap="square" rtlCol="0">
            <a:spAutoFit/>
          </a:bodyPr>
          <a:lstStyle>
            <a:defPPr>
              <a:defRPr lang="fr-FR"/>
            </a:defPPr>
            <a:lvl1pPr algn="l">
              <a:defRPr sz="900" b="1">
                <a:solidFill>
                  <a:srgbClr val="DE6225"/>
                </a:solidFill>
                <a:latin typeface="Arial Narrow" panose="020B0606020202030204" pitchFamily="34" charset="0"/>
              </a:defRPr>
            </a:lvl1pPr>
          </a:lstStyle>
          <a:p>
            <a:r>
              <a:rPr lang="fr-FR" dirty="0"/>
              <a:t>PERSONNES PROTEGEES</a:t>
            </a:r>
          </a:p>
        </p:txBody>
      </p:sp>
      <p:sp>
        <p:nvSpPr>
          <p:cNvPr id="24" name="Rectangle 23"/>
          <p:cNvSpPr/>
          <p:nvPr userDrawn="1"/>
        </p:nvSpPr>
        <p:spPr bwMode="auto">
          <a:xfrm>
            <a:off x="298594" y="6372222"/>
            <a:ext cx="274809" cy="264474"/>
          </a:xfrm>
          <a:prstGeom prst="rect">
            <a:avLst/>
          </a:prstGeom>
          <a:solidFill>
            <a:srgbClr val="DE6225"/>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50000"/>
              </a:lnSpc>
              <a:spcBef>
                <a:spcPct val="0"/>
              </a:spcBef>
              <a:spcAft>
                <a:spcPct val="0"/>
              </a:spcAft>
              <a:buClrTx/>
              <a:buSzTx/>
              <a:buFontTx/>
              <a:buNone/>
              <a:tabLst/>
            </a:pPr>
            <a:endParaRPr kumimoji="0" lang="fr-FR" sz="700" b="0" i="0" u="none" strike="noStrike" cap="none" normalizeH="0" baseline="0" dirty="0" smtClean="0">
              <a:ln>
                <a:noFill/>
              </a:ln>
              <a:solidFill>
                <a:schemeClr val="bg1"/>
              </a:solidFill>
              <a:effectLst/>
              <a:latin typeface="Arial Narrow" panose="020B0606020202030204" pitchFamily="34" charset="0"/>
            </a:endParaRPr>
          </a:p>
        </p:txBody>
      </p:sp>
      <p:sp>
        <p:nvSpPr>
          <p:cNvPr id="7" name="Text Placeholder 2"/>
          <p:cNvSpPr>
            <a:spLocks noGrp="1"/>
          </p:cNvSpPr>
          <p:nvPr>
            <p:ph idx="1" hasCustomPrompt="1"/>
          </p:nvPr>
        </p:nvSpPr>
        <p:spPr>
          <a:xfrm>
            <a:off x="298594" y="1336341"/>
            <a:ext cx="4162569" cy="4351338"/>
          </a:xfrm>
          <a:prstGeom prst="rect">
            <a:avLst/>
          </a:prstGeom>
        </p:spPr>
        <p:txBody>
          <a:bodyPr vert="horz" lIns="91440" tIns="45720" rIns="91440" bIns="45720" rtlCol="0">
            <a:normAutofit/>
          </a:bodyPr>
          <a:lstStyle>
            <a:lvl1pPr marL="285750" indent="-285750">
              <a:buClr>
                <a:srgbClr val="DE6225"/>
              </a:buClr>
              <a:buSzPct val="150000"/>
              <a:buFont typeface="Wingdings" panose="05000000000000000000" pitchFamily="2" charset="2"/>
              <a:buChar char="§"/>
              <a:defRPr/>
            </a:lvl1pPr>
            <a:lvl2pPr marL="742950" indent="-285750">
              <a:buClr>
                <a:srgbClr val="ABABAB"/>
              </a:buClr>
              <a:buSzPct val="150000"/>
              <a:buFont typeface="Wingdings" panose="05000000000000000000" pitchFamily="2" charset="2"/>
              <a:buChar char="§"/>
              <a:defRPr/>
            </a:lvl2pPr>
            <a:lvl3pPr marL="1200150" indent="-285750">
              <a:buClr>
                <a:srgbClr val="666666"/>
              </a:buClr>
              <a:buSzPct val="150000"/>
              <a:buFont typeface="Wingdings" panose="05000000000000000000" pitchFamily="2" charset="2"/>
              <a:buChar char="§"/>
              <a:defRPr/>
            </a:lvl3pPr>
          </a:lstStyle>
          <a:p>
            <a:pPr marL="285750" indent="-285750">
              <a:buClr>
                <a:srgbClr val="DE6225"/>
              </a:buClr>
              <a:buSzPct val="150000"/>
              <a:buFont typeface="Wingdings" panose="05000000000000000000" pitchFamily="2" charset="2"/>
              <a:buChar char="§"/>
            </a:pPr>
            <a:r>
              <a:rPr lang="fr-FR" dirty="0" smtClean="0">
                <a:latin typeface="Arial Narrow" panose="020B0606020202030204" pitchFamily="34" charset="0"/>
              </a:rPr>
              <a:t>Contenu</a:t>
            </a:r>
          </a:p>
          <a:p>
            <a:pPr marL="742950" lvl="1" indent="-285750">
              <a:buClr>
                <a:srgbClr val="ABABAB"/>
              </a:buClr>
              <a:buSzPct val="150000"/>
              <a:buFont typeface="Wingdings" panose="05000000000000000000" pitchFamily="2" charset="2"/>
              <a:buChar char="§"/>
            </a:pPr>
            <a:r>
              <a:rPr lang="fr-FR" sz="1600" dirty="0" smtClean="0">
                <a:latin typeface="Arial Narrow" panose="020B0606020202030204" pitchFamily="34" charset="0"/>
              </a:rPr>
              <a:t>Contenu</a:t>
            </a:r>
          </a:p>
          <a:p>
            <a:pPr marL="1200150" lvl="2" indent="-285750">
              <a:buClr>
                <a:srgbClr val="666666"/>
              </a:buClr>
              <a:buSzPct val="150000"/>
              <a:buFont typeface="Wingdings" panose="05000000000000000000" pitchFamily="2" charset="2"/>
              <a:buChar char="§"/>
            </a:pPr>
            <a:r>
              <a:rPr lang="fr-FR" sz="1400" dirty="0" smtClean="0">
                <a:latin typeface="Arial Narrow" panose="020B0606020202030204" pitchFamily="34" charset="0"/>
              </a:rPr>
              <a:t>Contenu</a:t>
            </a:r>
            <a:endParaRPr lang="fr-FR" sz="1400" dirty="0">
              <a:latin typeface="Arial Narrow" panose="020B0606020202030204" pitchFamily="34" charset="0"/>
            </a:endParaRPr>
          </a:p>
        </p:txBody>
      </p:sp>
      <p:sp>
        <p:nvSpPr>
          <p:cNvPr id="15" name="Espace réservé du texte 22"/>
          <p:cNvSpPr>
            <a:spLocks noGrp="1"/>
          </p:cNvSpPr>
          <p:nvPr>
            <p:ph type="body" sz="quarter" idx="16" hasCustomPrompt="1"/>
          </p:nvPr>
        </p:nvSpPr>
        <p:spPr>
          <a:xfrm>
            <a:off x="766988" y="357376"/>
            <a:ext cx="8059406" cy="709424"/>
          </a:xfrm>
          <a:prstGeom prst="rect">
            <a:avLst/>
          </a:prstGeom>
        </p:spPr>
        <p:txBody>
          <a:bodyPr anchor="ctr"/>
          <a:lstStyle>
            <a:lvl1pPr marL="0" indent="0" algn="ctr">
              <a:buNone/>
              <a:defRPr sz="2800" b="1" cap="all" baseline="0">
                <a:solidFill>
                  <a:schemeClr val="bg1"/>
                </a:solidFill>
              </a:defRPr>
            </a:lvl1pPr>
          </a:lstStyle>
          <a:p>
            <a:pPr lvl="0"/>
            <a:r>
              <a:rPr lang="fr-FR" dirty="0" smtClean="0"/>
              <a:t>TITRE DE LA partie</a:t>
            </a:r>
            <a:endParaRPr lang="fr-FR" dirty="0"/>
          </a:p>
        </p:txBody>
      </p:sp>
      <p:sp>
        <p:nvSpPr>
          <p:cNvPr id="12" name="Text Placeholder 2"/>
          <p:cNvSpPr>
            <a:spLocks noGrp="1"/>
          </p:cNvSpPr>
          <p:nvPr>
            <p:ph idx="18" hasCustomPrompt="1"/>
          </p:nvPr>
        </p:nvSpPr>
        <p:spPr>
          <a:xfrm>
            <a:off x="4798583" y="1336341"/>
            <a:ext cx="4027813" cy="4351338"/>
          </a:xfrm>
          <a:prstGeom prst="rect">
            <a:avLst/>
          </a:prstGeom>
        </p:spPr>
        <p:txBody>
          <a:bodyPr vert="horz" lIns="91440" tIns="45720" rIns="91440" bIns="45720" rtlCol="0">
            <a:normAutofit/>
          </a:bodyPr>
          <a:lstStyle>
            <a:lvl1pPr marL="285750" indent="-285750">
              <a:buClr>
                <a:srgbClr val="DE6225"/>
              </a:buClr>
              <a:buSzPct val="150000"/>
              <a:buFont typeface="Wingdings" panose="05000000000000000000" pitchFamily="2" charset="2"/>
              <a:buChar char="§"/>
              <a:defRPr/>
            </a:lvl1pPr>
            <a:lvl2pPr marL="742950" indent="-285750">
              <a:buClr>
                <a:srgbClr val="ABABAB"/>
              </a:buClr>
              <a:buSzPct val="150000"/>
              <a:buFont typeface="Wingdings" panose="05000000000000000000" pitchFamily="2" charset="2"/>
              <a:buChar char="§"/>
              <a:defRPr/>
            </a:lvl2pPr>
            <a:lvl3pPr marL="1200150" indent="-285750">
              <a:buClr>
                <a:srgbClr val="666666"/>
              </a:buClr>
              <a:buSzPct val="150000"/>
              <a:buFont typeface="Wingdings" panose="05000000000000000000" pitchFamily="2" charset="2"/>
              <a:buChar char="§"/>
              <a:defRPr/>
            </a:lvl3pPr>
          </a:lstStyle>
          <a:p>
            <a:pPr marL="285750" indent="-285750">
              <a:buClr>
                <a:srgbClr val="DE6225"/>
              </a:buClr>
              <a:buSzPct val="150000"/>
              <a:buFont typeface="Wingdings" panose="05000000000000000000" pitchFamily="2" charset="2"/>
              <a:buChar char="§"/>
            </a:pPr>
            <a:r>
              <a:rPr lang="fr-FR" dirty="0" smtClean="0">
                <a:latin typeface="Arial Narrow" panose="020B0606020202030204" pitchFamily="34" charset="0"/>
              </a:rPr>
              <a:t>Contenu</a:t>
            </a:r>
          </a:p>
          <a:p>
            <a:pPr marL="742950" lvl="1" indent="-285750">
              <a:buClr>
                <a:srgbClr val="ABABAB"/>
              </a:buClr>
              <a:buSzPct val="150000"/>
              <a:buFont typeface="Wingdings" panose="05000000000000000000" pitchFamily="2" charset="2"/>
              <a:buChar char="§"/>
            </a:pPr>
            <a:r>
              <a:rPr lang="fr-FR" sz="1600" dirty="0" smtClean="0">
                <a:latin typeface="Arial Narrow" panose="020B0606020202030204" pitchFamily="34" charset="0"/>
              </a:rPr>
              <a:t>Contenu</a:t>
            </a:r>
          </a:p>
          <a:p>
            <a:pPr marL="1200150" lvl="2" indent="-285750">
              <a:buClr>
                <a:srgbClr val="666666"/>
              </a:buClr>
              <a:buSzPct val="150000"/>
              <a:buFont typeface="Wingdings" panose="05000000000000000000" pitchFamily="2" charset="2"/>
              <a:buChar char="§"/>
            </a:pPr>
            <a:r>
              <a:rPr lang="fr-FR" sz="1400" dirty="0" smtClean="0">
                <a:latin typeface="Arial Narrow" panose="020B0606020202030204" pitchFamily="34" charset="0"/>
              </a:rPr>
              <a:t>Contenu</a:t>
            </a:r>
            <a:endParaRPr lang="fr-FR" sz="1400" dirty="0">
              <a:latin typeface="Arial Narrow" panose="020B0606020202030204" pitchFamily="34" charset="0"/>
            </a:endParaRPr>
          </a:p>
        </p:txBody>
      </p:sp>
      <p:sp>
        <p:nvSpPr>
          <p:cNvPr id="26" name="Espace réservé du numéro de diapositive 1"/>
          <p:cNvSpPr txBox="1">
            <a:spLocks/>
          </p:cNvSpPr>
          <p:nvPr userDrawn="1"/>
        </p:nvSpPr>
        <p:spPr>
          <a:xfrm>
            <a:off x="107156" y="6365077"/>
            <a:ext cx="659832" cy="264473"/>
          </a:xfrm>
          <a:prstGeom prst="rect">
            <a:avLst/>
          </a:prstGeom>
        </p:spPr>
        <p:txBody>
          <a:bodyPr vert="horz" lIns="91440" tIns="45720" rIns="91440" bIns="45720" rtlCol="0" anchor="ctr"/>
          <a:lstStyle>
            <a:defPPr>
              <a:defRPr lang="fr-FR"/>
            </a:defPPr>
            <a:lvl1pPr marL="0" algn="ctr" defTabSz="914400" rtl="0" eaLnBrk="1" latinLnBrk="0" hangingPunct="1">
              <a:defRPr sz="700" kern="1200">
                <a:solidFill>
                  <a:schemeClr val="bg1"/>
                </a:solidFill>
                <a:latin typeface="Arial Narrow" panose="020B060602020203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673CE273-56D8-4DF5-AF26-13F824466A73}" type="slidenum">
              <a:rPr lang="fr-FR" smtClean="0"/>
              <a:pPr/>
              <a:t>‹N°›</a:t>
            </a:fld>
            <a:endParaRPr lang="fr-FR" dirty="0"/>
          </a:p>
        </p:txBody>
      </p:sp>
    </p:spTree>
    <p:extLst>
      <p:ext uri="{BB962C8B-B14F-4D97-AF65-F5344CB8AC3E}">
        <p14:creationId xmlns:p14="http://schemas.microsoft.com/office/powerpoint/2010/main" val="810257176"/>
      </p:ext>
    </p:extLst>
  </p:cSld>
  <p:clrMapOvr>
    <a:masterClrMapping/>
  </p:clrMapOvr>
  <p:timing>
    <p:tnLst>
      <p:par>
        <p:cTn id="1" dur="indefinite" restart="never" nodeType="tmRoot"/>
      </p:par>
    </p:tnLst>
  </p:timing>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43_Diapositive de titre">
    <p:spTree>
      <p:nvGrpSpPr>
        <p:cNvPr id="1" name=""/>
        <p:cNvGrpSpPr/>
        <p:nvPr/>
      </p:nvGrpSpPr>
      <p:grpSpPr>
        <a:xfrm>
          <a:off x="0" y="0"/>
          <a:ext cx="0" cy="0"/>
          <a:chOff x="0" y="0"/>
          <a:chExt cx="0" cy="0"/>
        </a:xfrm>
      </p:grpSpPr>
      <p:grpSp>
        <p:nvGrpSpPr>
          <p:cNvPr id="13" name="Groupe 12"/>
          <p:cNvGrpSpPr/>
          <p:nvPr userDrawn="1"/>
        </p:nvGrpSpPr>
        <p:grpSpPr>
          <a:xfrm>
            <a:off x="231382" y="357376"/>
            <a:ext cx="8595012" cy="709424"/>
            <a:chOff x="231382" y="357376"/>
            <a:chExt cx="8595012" cy="709424"/>
          </a:xfrm>
        </p:grpSpPr>
        <p:sp>
          <p:nvSpPr>
            <p:cNvPr id="14" name="Rectangle 13"/>
            <p:cNvSpPr/>
            <p:nvPr userDrawn="1"/>
          </p:nvSpPr>
          <p:spPr bwMode="auto">
            <a:xfrm>
              <a:off x="298594" y="363557"/>
              <a:ext cx="8527800" cy="703243"/>
            </a:xfrm>
            <a:prstGeom prst="rect">
              <a:avLst/>
            </a:prstGeom>
            <a:solidFill>
              <a:srgbClr val="DE6225"/>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fr-FR" b="1">
                <a:solidFill>
                  <a:srgbClr val="FF0000"/>
                </a:solidFill>
              </a:endParaRPr>
            </a:p>
          </p:txBody>
        </p:sp>
        <p:sp>
          <p:nvSpPr>
            <p:cNvPr id="20" name="Rectangle 19"/>
            <p:cNvSpPr/>
            <p:nvPr userDrawn="1"/>
          </p:nvSpPr>
          <p:spPr bwMode="auto">
            <a:xfrm>
              <a:off x="231382" y="357376"/>
              <a:ext cx="535606" cy="465584"/>
            </a:xfrm>
            <a:prstGeom prst="rect">
              <a:avLst/>
            </a:prstGeom>
            <a:solidFill>
              <a:schemeClr val="bg1"/>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fr-FR" sz="1800" b="1" i="0" u="none" strike="noStrike" cap="none" normalizeH="0" baseline="0" smtClean="0">
                <a:ln>
                  <a:noFill/>
                </a:ln>
                <a:solidFill>
                  <a:schemeClr val="tx1"/>
                </a:solidFill>
                <a:effectLst/>
                <a:latin typeface="Arial" charset="0"/>
              </a:endParaRPr>
            </a:p>
          </p:txBody>
        </p:sp>
        <p:sp>
          <p:nvSpPr>
            <p:cNvPr id="22" name="Rectangle 21"/>
            <p:cNvSpPr/>
            <p:nvPr userDrawn="1"/>
          </p:nvSpPr>
          <p:spPr bwMode="auto">
            <a:xfrm>
              <a:off x="336270" y="397985"/>
              <a:ext cx="311151" cy="317193"/>
            </a:xfrm>
            <a:prstGeom prst="rect">
              <a:avLst/>
            </a:prstGeom>
            <a:solidFill>
              <a:schemeClr val="bg1">
                <a:lumMod val="75000"/>
              </a:schemeClr>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fr-FR" b="1"/>
            </a:p>
          </p:txBody>
        </p:sp>
      </p:grpSp>
      <p:sp>
        <p:nvSpPr>
          <p:cNvPr id="23" name="ZoneTexte 22"/>
          <p:cNvSpPr txBox="1"/>
          <p:nvPr userDrawn="1"/>
        </p:nvSpPr>
        <p:spPr>
          <a:xfrm>
            <a:off x="633008" y="6390640"/>
            <a:ext cx="1827056" cy="230832"/>
          </a:xfrm>
          <a:prstGeom prst="rect">
            <a:avLst/>
          </a:prstGeom>
          <a:noFill/>
        </p:spPr>
        <p:txBody>
          <a:bodyPr wrap="square" rtlCol="0">
            <a:spAutoFit/>
          </a:bodyPr>
          <a:lstStyle>
            <a:defPPr>
              <a:defRPr lang="fr-FR"/>
            </a:defPPr>
            <a:lvl1pPr algn="l">
              <a:defRPr sz="900" b="1">
                <a:solidFill>
                  <a:srgbClr val="DE6225"/>
                </a:solidFill>
                <a:latin typeface="Arial Narrow" panose="020B0606020202030204" pitchFamily="34" charset="0"/>
              </a:defRPr>
            </a:lvl1pPr>
          </a:lstStyle>
          <a:p>
            <a:r>
              <a:rPr lang="fr-FR" dirty="0"/>
              <a:t>PERSONNES PROTEGEES</a:t>
            </a:r>
          </a:p>
        </p:txBody>
      </p:sp>
      <p:sp>
        <p:nvSpPr>
          <p:cNvPr id="24" name="Rectangle 23"/>
          <p:cNvSpPr/>
          <p:nvPr userDrawn="1"/>
        </p:nvSpPr>
        <p:spPr bwMode="auto">
          <a:xfrm>
            <a:off x="298594" y="6372222"/>
            <a:ext cx="274809" cy="264474"/>
          </a:xfrm>
          <a:prstGeom prst="rect">
            <a:avLst/>
          </a:prstGeom>
          <a:solidFill>
            <a:srgbClr val="DE6225"/>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50000"/>
              </a:lnSpc>
              <a:spcBef>
                <a:spcPct val="0"/>
              </a:spcBef>
              <a:spcAft>
                <a:spcPct val="0"/>
              </a:spcAft>
              <a:buClrTx/>
              <a:buSzTx/>
              <a:buFontTx/>
              <a:buNone/>
              <a:tabLst/>
            </a:pPr>
            <a:endParaRPr kumimoji="0" lang="fr-FR" sz="700" b="0" i="0" u="none" strike="noStrike" cap="none" normalizeH="0" baseline="0" dirty="0" smtClean="0">
              <a:ln>
                <a:noFill/>
              </a:ln>
              <a:solidFill>
                <a:schemeClr val="bg1"/>
              </a:solidFill>
              <a:effectLst/>
              <a:latin typeface="Arial Narrow" panose="020B0606020202030204" pitchFamily="34" charset="0"/>
            </a:endParaRPr>
          </a:p>
        </p:txBody>
      </p:sp>
      <p:sp>
        <p:nvSpPr>
          <p:cNvPr id="15" name="Espace réservé du texte 22"/>
          <p:cNvSpPr>
            <a:spLocks noGrp="1"/>
          </p:cNvSpPr>
          <p:nvPr>
            <p:ph type="body" sz="quarter" idx="16" hasCustomPrompt="1"/>
          </p:nvPr>
        </p:nvSpPr>
        <p:spPr>
          <a:xfrm>
            <a:off x="766988" y="357376"/>
            <a:ext cx="8059406" cy="709424"/>
          </a:xfrm>
          <a:prstGeom prst="rect">
            <a:avLst/>
          </a:prstGeom>
        </p:spPr>
        <p:txBody>
          <a:bodyPr anchor="ctr"/>
          <a:lstStyle>
            <a:lvl1pPr marL="0" indent="0" algn="ctr">
              <a:buNone/>
              <a:defRPr sz="2800" b="1" cap="all" baseline="0">
                <a:solidFill>
                  <a:schemeClr val="bg1"/>
                </a:solidFill>
              </a:defRPr>
            </a:lvl1pPr>
          </a:lstStyle>
          <a:p>
            <a:pPr lvl="0"/>
            <a:r>
              <a:rPr lang="fr-FR" dirty="0" smtClean="0"/>
              <a:t>TITRE DE LA partie</a:t>
            </a:r>
            <a:endParaRPr lang="fr-FR" dirty="0"/>
          </a:p>
        </p:txBody>
      </p:sp>
      <p:sp>
        <p:nvSpPr>
          <p:cNvPr id="26" name="Espace réservé du numéro de diapositive 1"/>
          <p:cNvSpPr txBox="1">
            <a:spLocks/>
          </p:cNvSpPr>
          <p:nvPr userDrawn="1"/>
        </p:nvSpPr>
        <p:spPr>
          <a:xfrm>
            <a:off x="107156" y="6365077"/>
            <a:ext cx="659832" cy="264473"/>
          </a:xfrm>
          <a:prstGeom prst="rect">
            <a:avLst/>
          </a:prstGeom>
        </p:spPr>
        <p:txBody>
          <a:bodyPr vert="horz" lIns="91440" tIns="45720" rIns="91440" bIns="45720" rtlCol="0" anchor="ctr"/>
          <a:lstStyle>
            <a:defPPr>
              <a:defRPr lang="fr-FR"/>
            </a:defPPr>
            <a:lvl1pPr marL="0" algn="ctr" defTabSz="914400" rtl="0" eaLnBrk="1" latinLnBrk="0" hangingPunct="1">
              <a:defRPr sz="700" kern="1200">
                <a:solidFill>
                  <a:schemeClr val="bg1"/>
                </a:solidFill>
                <a:latin typeface="Arial Narrow" panose="020B060602020203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673CE273-56D8-4DF5-AF26-13F824466A73}" type="slidenum">
              <a:rPr lang="fr-FR" smtClean="0"/>
              <a:pPr/>
              <a:t>‹N°›</a:t>
            </a:fld>
            <a:endParaRPr lang="fr-FR" dirty="0"/>
          </a:p>
        </p:txBody>
      </p:sp>
      <p:sp>
        <p:nvSpPr>
          <p:cNvPr id="16" name="Text Placeholder 2"/>
          <p:cNvSpPr>
            <a:spLocks noGrp="1"/>
          </p:cNvSpPr>
          <p:nvPr>
            <p:ph idx="1" hasCustomPrompt="1"/>
          </p:nvPr>
        </p:nvSpPr>
        <p:spPr>
          <a:xfrm>
            <a:off x="298594" y="1336341"/>
            <a:ext cx="4027813" cy="1856802"/>
          </a:xfrm>
          <a:prstGeom prst="rect">
            <a:avLst/>
          </a:prstGeom>
          <a:solidFill>
            <a:schemeClr val="bg1">
              <a:lumMod val="95000"/>
            </a:schemeClr>
          </a:solidFill>
        </p:spPr>
        <p:txBody>
          <a:bodyPr vert="horz" lIns="91440" tIns="45720" rIns="91440" bIns="45720" rtlCol="0">
            <a:normAutofit/>
          </a:bodyPr>
          <a:lstStyle>
            <a:lvl1pPr marL="285750" indent="-285750">
              <a:buClr>
                <a:srgbClr val="DE6225"/>
              </a:buClr>
              <a:buSzPct val="150000"/>
              <a:buFont typeface="Wingdings" panose="05000000000000000000" pitchFamily="2" charset="2"/>
              <a:buChar char="§"/>
              <a:defRPr/>
            </a:lvl1pPr>
            <a:lvl2pPr marL="742950" indent="-285750">
              <a:buClr>
                <a:srgbClr val="ABABAB"/>
              </a:buClr>
              <a:buSzPct val="150000"/>
              <a:buFont typeface="Wingdings" panose="05000000000000000000" pitchFamily="2" charset="2"/>
              <a:buChar char="§"/>
              <a:defRPr/>
            </a:lvl2pPr>
            <a:lvl3pPr marL="1200150" indent="-285750">
              <a:buClr>
                <a:srgbClr val="666666"/>
              </a:buClr>
              <a:buSzPct val="150000"/>
              <a:buFont typeface="Wingdings" panose="05000000000000000000" pitchFamily="2" charset="2"/>
              <a:buChar char="§"/>
              <a:defRPr/>
            </a:lvl3pPr>
          </a:lstStyle>
          <a:p>
            <a:pPr marL="285750" indent="-285750">
              <a:buClr>
                <a:srgbClr val="DE6225"/>
              </a:buClr>
              <a:buSzPct val="150000"/>
              <a:buFont typeface="Wingdings" panose="05000000000000000000" pitchFamily="2" charset="2"/>
              <a:buChar char="§"/>
            </a:pPr>
            <a:r>
              <a:rPr lang="fr-FR" dirty="0" smtClean="0">
                <a:latin typeface="Arial Narrow" panose="020B0606020202030204" pitchFamily="34" charset="0"/>
              </a:rPr>
              <a:t>Contenu</a:t>
            </a:r>
          </a:p>
          <a:p>
            <a:pPr marL="742950" lvl="1" indent="-285750">
              <a:buClr>
                <a:srgbClr val="ABABAB"/>
              </a:buClr>
              <a:buSzPct val="150000"/>
              <a:buFont typeface="Wingdings" panose="05000000000000000000" pitchFamily="2" charset="2"/>
              <a:buChar char="§"/>
            </a:pPr>
            <a:r>
              <a:rPr lang="fr-FR" sz="1600" dirty="0" smtClean="0">
                <a:latin typeface="Arial Narrow" panose="020B0606020202030204" pitchFamily="34" charset="0"/>
              </a:rPr>
              <a:t>Contenu</a:t>
            </a:r>
          </a:p>
          <a:p>
            <a:pPr marL="1200150" lvl="2" indent="-285750">
              <a:buClr>
                <a:srgbClr val="666666"/>
              </a:buClr>
              <a:buSzPct val="150000"/>
              <a:buFont typeface="Wingdings" panose="05000000000000000000" pitchFamily="2" charset="2"/>
              <a:buChar char="§"/>
            </a:pPr>
            <a:r>
              <a:rPr lang="fr-FR" sz="1400" dirty="0" smtClean="0">
                <a:latin typeface="Arial Narrow" panose="020B0606020202030204" pitchFamily="34" charset="0"/>
              </a:rPr>
              <a:t>Contenu</a:t>
            </a:r>
            <a:endParaRPr lang="fr-FR" sz="1400" dirty="0">
              <a:latin typeface="Arial Narrow" panose="020B0606020202030204" pitchFamily="34" charset="0"/>
            </a:endParaRPr>
          </a:p>
        </p:txBody>
      </p:sp>
      <p:sp>
        <p:nvSpPr>
          <p:cNvPr id="17" name="Text Placeholder 2"/>
          <p:cNvSpPr>
            <a:spLocks noGrp="1"/>
          </p:cNvSpPr>
          <p:nvPr>
            <p:ph idx="18" hasCustomPrompt="1"/>
          </p:nvPr>
        </p:nvSpPr>
        <p:spPr>
          <a:xfrm>
            <a:off x="4798583" y="1336341"/>
            <a:ext cx="4027813" cy="1856802"/>
          </a:xfrm>
          <a:prstGeom prst="rect">
            <a:avLst/>
          </a:prstGeom>
          <a:solidFill>
            <a:schemeClr val="bg1">
              <a:lumMod val="95000"/>
            </a:schemeClr>
          </a:solidFill>
        </p:spPr>
        <p:txBody>
          <a:bodyPr vert="horz" lIns="91440" tIns="45720" rIns="91440" bIns="45720" rtlCol="0">
            <a:normAutofit/>
          </a:bodyPr>
          <a:lstStyle>
            <a:lvl1pPr marL="285750" indent="-285750">
              <a:buClr>
                <a:srgbClr val="DE6225"/>
              </a:buClr>
              <a:buSzPct val="150000"/>
              <a:buFont typeface="Wingdings" panose="05000000000000000000" pitchFamily="2" charset="2"/>
              <a:buChar char="§"/>
              <a:defRPr/>
            </a:lvl1pPr>
            <a:lvl2pPr marL="742950" indent="-285750">
              <a:buClr>
                <a:srgbClr val="ABABAB"/>
              </a:buClr>
              <a:buSzPct val="150000"/>
              <a:buFont typeface="Wingdings" panose="05000000000000000000" pitchFamily="2" charset="2"/>
              <a:buChar char="§"/>
              <a:defRPr/>
            </a:lvl2pPr>
            <a:lvl3pPr marL="1200150" indent="-285750">
              <a:buClr>
                <a:srgbClr val="666666"/>
              </a:buClr>
              <a:buSzPct val="150000"/>
              <a:buFont typeface="Wingdings" panose="05000000000000000000" pitchFamily="2" charset="2"/>
              <a:buChar char="§"/>
              <a:defRPr/>
            </a:lvl3pPr>
          </a:lstStyle>
          <a:p>
            <a:pPr marL="285750" indent="-285750">
              <a:buClr>
                <a:srgbClr val="DE6225"/>
              </a:buClr>
              <a:buSzPct val="150000"/>
              <a:buFont typeface="Wingdings" panose="05000000000000000000" pitchFamily="2" charset="2"/>
              <a:buChar char="§"/>
            </a:pPr>
            <a:r>
              <a:rPr lang="fr-FR" dirty="0" smtClean="0">
                <a:latin typeface="Arial Narrow" panose="020B0606020202030204" pitchFamily="34" charset="0"/>
              </a:rPr>
              <a:t>Contenu</a:t>
            </a:r>
          </a:p>
          <a:p>
            <a:pPr marL="742950" lvl="1" indent="-285750">
              <a:buClr>
                <a:srgbClr val="ABABAB"/>
              </a:buClr>
              <a:buSzPct val="150000"/>
              <a:buFont typeface="Wingdings" panose="05000000000000000000" pitchFamily="2" charset="2"/>
              <a:buChar char="§"/>
            </a:pPr>
            <a:r>
              <a:rPr lang="fr-FR" sz="1600" dirty="0" smtClean="0">
                <a:latin typeface="Arial Narrow" panose="020B0606020202030204" pitchFamily="34" charset="0"/>
              </a:rPr>
              <a:t>Contenu</a:t>
            </a:r>
          </a:p>
          <a:p>
            <a:pPr marL="1200150" lvl="2" indent="-285750">
              <a:buClr>
                <a:srgbClr val="666666"/>
              </a:buClr>
              <a:buSzPct val="150000"/>
              <a:buFont typeface="Wingdings" panose="05000000000000000000" pitchFamily="2" charset="2"/>
              <a:buChar char="§"/>
            </a:pPr>
            <a:r>
              <a:rPr lang="fr-FR" sz="1400" dirty="0" smtClean="0">
                <a:latin typeface="Arial Narrow" panose="020B0606020202030204" pitchFamily="34" charset="0"/>
              </a:rPr>
              <a:t>Contenu</a:t>
            </a:r>
            <a:endParaRPr lang="fr-FR" sz="1400" dirty="0">
              <a:latin typeface="Arial Narrow" panose="020B0606020202030204" pitchFamily="34" charset="0"/>
            </a:endParaRPr>
          </a:p>
        </p:txBody>
      </p:sp>
      <p:sp>
        <p:nvSpPr>
          <p:cNvPr id="18" name="Text Placeholder 2"/>
          <p:cNvSpPr>
            <a:spLocks noGrp="1"/>
          </p:cNvSpPr>
          <p:nvPr>
            <p:ph idx="19" hasCustomPrompt="1"/>
          </p:nvPr>
        </p:nvSpPr>
        <p:spPr>
          <a:xfrm>
            <a:off x="336270" y="3869084"/>
            <a:ext cx="4027813" cy="1856802"/>
          </a:xfrm>
          <a:prstGeom prst="rect">
            <a:avLst/>
          </a:prstGeom>
          <a:solidFill>
            <a:srgbClr val="F4CBB6"/>
          </a:solidFill>
        </p:spPr>
        <p:txBody>
          <a:bodyPr vert="horz" lIns="91440" tIns="45720" rIns="91440" bIns="45720" rtlCol="0">
            <a:normAutofit/>
          </a:bodyPr>
          <a:lstStyle>
            <a:lvl1pPr marL="285750" indent="-285750">
              <a:buClr>
                <a:srgbClr val="DE6225"/>
              </a:buClr>
              <a:buSzPct val="150000"/>
              <a:buFont typeface="Wingdings" panose="05000000000000000000" pitchFamily="2" charset="2"/>
              <a:buChar char="§"/>
              <a:defRPr/>
            </a:lvl1pPr>
            <a:lvl2pPr marL="742950" indent="-285750">
              <a:buClr>
                <a:srgbClr val="ABABAB"/>
              </a:buClr>
              <a:buSzPct val="150000"/>
              <a:buFont typeface="Wingdings" panose="05000000000000000000" pitchFamily="2" charset="2"/>
              <a:buChar char="§"/>
              <a:defRPr/>
            </a:lvl2pPr>
            <a:lvl3pPr marL="1200150" indent="-285750">
              <a:buClr>
                <a:srgbClr val="666666"/>
              </a:buClr>
              <a:buSzPct val="150000"/>
              <a:buFont typeface="Wingdings" panose="05000000000000000000" pitchFamily="2" charset="2"/>
              <a:buChar char="§"/>
              <a:defRPr/>
            </a:lvl3pPr>
          </a:lstStyle>
          <a:p>
            <a:pPr marL="285750" indent="-285750">
              <a:buClr>
                <a:srgbClr val="DE6225"/>
              </a:buClr>
              <a:buSzPct val="150000"/>
              <a:buFont typeface="Wingdings" panose="05000000000000000000" pitchFamily="2" charset="2"/>
              <a:buChar char="§"/>
            </a:pPr>
            <a:r>
              <a:rPr lang="fr-FR" dirty="0" smtClean="0">
                <a:latin typeface="Arial Narrow" panose="020B0606020202030204" pitchFamily="34" charset="0"/>
              </a:rPr>
              <a:t>Contenu</a:t>
            </a:r>
          </a:p>
          <a:p>
            <a:pPr marL="742950" lvl="1" indent="-285750">
              <a:buClr>
                <a:srgbClr val="ABABAB"/>
              </a:buClr>
              <a:buSzPct val="150000"/>
              <a:buFont typeface="Wingdings" panose="05000000000000000000" pitchFamily="2" charset="2"/>
              <a:buChar char="§"/>
            </a:pPr>
            <a:r>
              <a:rPr lang="fr-FR" sz="1600" dirty="0" smtClean="0">
                <a:latin typeface="Arial Narrow" panose="020B0606020202030204" pitchFamily="34" charset="0"/>
              </a:rPr>
              <a:t>Contenu</a:t>
            </a:r>
          </a:p>
          <a:p>
            <a:pPr marL="1200150" lvl="2" indent="-285750">
              <a:buClr>
                <a:srgbClr val="666666"/>
              </a:buClr>
              <a:buSzPct val="150000"/>
              <a:buFont typeface="Wingdings" panose="05000000000000000000" pitchFamily="2" charset="2"/>
              <a:buChar char="§"/>
            </a:pPr>
            <a:r>
              <a:rPr lang="fr-FR" sz="1400" dirty="0" smtClean="0">
                <a:latin typeface="Arial Narrow" panose="020B0606020202030204" pitchFamily="34" charset="0"/>
              </a:rPr>
              <a:t>Contenu</a:t>
            </a:r>
            <a:endParaRPr lang="fr-FR" sz="1400" dirty="0">
              <a:latin typeface="Arial Narrow" panose="020B0606020202030204" pitchFamily="34" charset="0"/>
            </a:endParaRPr>
          </a:p>
        </p:txBody>
      </p:sp>
      <p:sp>
        <p:nvSpPr>
          <p:cNvPr id="19" name="Text Placeholder 2"/>
          <p:cNvSpPr>
            <a:spLocks noGrp="1"/>
          </p:cNvSpPr>
          <p:nvPr>
            <p:ph idx="20" hasCustomPrompt="1"/>
          </p:nvPr>
        </p:nvSpPr>
        <p:spPr>
          <a:xfrm>
            <a:off x="4836259" y="3869084"/>
            <a:ext cx="4027813" cy="1856802"/>
          </a:xfrm>
          <a:prstGeom prst="rect">
            <a:avLst/>
          </a:prstGeom>
          <a:solidFill>
            <a:srgbClr val="F4CBB6"/>
          </a:solidFill>
        </p:spPr>
        <p:txBody>
          <a:bodyPr vert="horz" lIns="91440" tIns="45720" rIns="91440" bIns="45720" rtlCol="0">
            <a:normAutofit/>
          </a:bodyPr>
          <a:lstStyle>
            <a:lvl1pPr marL="285750" indent="-285750">
              <a:buClr>
                <a:srgbClr val="DE6225"/>
              </a:buClr>
              <a:buSzPct val="150000"/>
              <a:buFont typeface="Wingdings" panose="05000000000000000000" pitchFamily="2" charset="2"/>
              <a:buChar char="§"/>
              <a:defRPr/>
            </a:lvl1pPr>
            <a:lvl2pPr marL="742950" indent="-285750">
              <a:buClr>
                <a:srgbClr val="ABABAB"/>
              </a:buClr>
              <a:buSzPct val="150000"/>
              <a:buFont typeface="Wingdings" panose="05000000000000000000" pitchFamily="2" charset="2"/>
              <a:buChar char="§"/>
              <a:defRPr/>
            </a:lvl2pPr>
            <a:lvl3pPr marL="1200150" indent="-285750">
              <a:buClr>
                <a:srgbClr val="666666"/>
              </a:buClr>
              <a:buSzPct val="150000"/>
              <a:buFont typeface="Wingdings" panose="05000000000000000000" pitchFamily="2" charset="2"/>
              <a:buChar char="§"/>
              <a:defRPr/>
            </a:lvl3pPr>
          </a:lstStyle>
          <a:p>
            <a:pPr marL="285750" indent="-285750">
              <a:buClr>
                <a:srgbClr val="DE6225"/>
              </a:buClr>
              <a:buSzPct val="150000"/>
              <a:buFont typeface="Wingdings" panose="05000000000000000000" pitchFamily="2" charset="2"/>
              <a:buChar char="§"/>
            </a:pPr>
            <a:r>
              <a:rPr lang="fr-FR" dirty="0" smtClean="0">
                <a:latin typeface="Arial Narrow" panose="020B0606020202030204" pitchFamily="34" charset="0"/>
              </a:rPr>
              <a:t>Contenu</a:t>
            </a:r>
          </a:p>
          <a:p>
            <a:pPr marL="742950" lvl="1" indent="-285750">
              <a:buClr>
                <a:srgbClr val="ABABAB"/>
              </a:buClr>
              <a:buSzPct val="150000"/>
              <a:buFont typeface="Wingdings" panose="05000000000000000000" pitchFamily="2" charset="2"/>
              <a:buChar char="§"/>
            </a:pPr>
            <a:r>
              <a:rPr lang="fr-FR" sz="1600" dirty="0" smtClean="0">
                <a:latin typeface="Arial Narrow" panose="020B0606020202030204" pitchFamily="34" charset="0"/>
              </a:rPr>
              <a:t>Contenu</a:t>
            </a:r>
          </a:p>
          <a:p>
            <a:pPr marL="1200150" lvl="2" indent="-285750">
              <a:buClr>
                <a:srgbClr val="666666"/>
              </a:buClr>
              <a:buSzPct val="150000"/>
              <a:buFont typeface="Wingdings" panose="05000000000000000000" pitchFamily="2" charset="2"/>
              <a:buChar char="§"/>
            </a:pPr>
            <a:r>
              <a:rPr lang="fr-FR" sz="1400" dirty="0" smtClean="0">
                <a:latin typeface="Arial Narrow" panose="020B0606020202030204" pitchFamily="34" charset="0"/>
              </a:rPr>
              <a:t>Contenu</a:t>
            </a:r>
            <a:endParaRPr lang="fr-FR" sz="1400" dirty="0">
              <a:latin typeface="Arial Narrow" panose="020B0606020202030204" pitchFamily="34" charset="0"/>
            </a:endParaRPr>
          </a:p>
        </p:txBody>
      </p:sp>
    </p:spTree>
    <p:extLst>
      <p:ext uri="{BB962C8B-B14F-4D97-AF65-F5344CB8AC3E}">
        <p14:creationId xmlns:p14="http://schemas.microsoft.com/office/powerpoint/2010/main" val="4134000229"/>
      </p:ext>
    </p:extLst>
  </p:cSld>
  <p:clrMapOvr>
    <a:masterClrMapping/>
  </p:clrMapOvr>
  <p:timing>
    <p:tnLst>
      <p:par>
        <p:cTn id="1" dur="indefinite" restart="never" nodeType="tmRoot"/>
      </p:par>
    </p:tnLst>
  </p:timing>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IMMOBILIER PROFESSIONNEL">
    <p:spTree>
      <p:nvGrpSpPr>
        <p:cNvPr id="1" name=""/>
        <p:cNvGrpSpPr/>
        <p:nvPr/>
      </p:nvGrpSpPr>
      <p:grpSpPr>
        <a:xfrm>
          <a:off x="0" y="0"/>
          <a:ext cx="0" cy="0"/>
          <a:chOff x="0" y="0"/>
          <a:chExt cx="0" cy="0"/>
        </a:xfrm>
      </p:grpSpPr>
      <p:sp>
        <p:nvSpPr>
          <p:cNvPr id="6" name="Rectangle 5"/>
          <p:cNvSpPr/>
          <p:nvPr userDrawn="1"/>
        </p:nvSpPr>
        <p:spPr>
          <a:xfrm>
            <a:off x="5836" y="0"/>
            <a:ext cx="9138164"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 name="ZoneTexte 2"/>
          <p:cNvSpPr txBox="1"/>
          <p:nvPr userDrawn="1"/>
        </p:nvSpPr>
        <p:spPr>
          <a:xfrm>
            <a:off x="5836" y="1700049"/>
            <a:ext cx="9138164" cy="3416320"/>
          </a:xfrm>
          <a:prstGeom prst="rect">
            <a:avLst/>
          </a:prstGeom>
          <a:noFill/>
        </p:spPr>
        <p:txBody>
          <a:bodyPr wrap="square" rtlCol="0">
            <a:spAutoFit/>
          </a:bodyPr>
          <a:lstStyle/>
          <a:p>
            <a:pPr algn="ctr"/>
            <a:r>
              <a:rPr lang="fr-FR" sz="7200" b="1" dirty="0" smtClean="0">
                <a:solidFill>
                  <a:srgbClr val="581D41"/>
                </a:solidFill>
                <a:latin typeface="Arial Narrow" panose="020B0606020202030204" pitchFamily="34" charset="0"/>
              </a:rPr>
              <a:t>MODELES</a:t>
            </a:r>
          </a:p>
          <a:p>
            <a:pPr algn="ctr"/>
            <a:r>
              <a:rPr lang="fr-FR" sz="7200" b="1" dirty="0" smtClean="0">
                <a:solidFill>
                  <a:srgbClr val="581D41"/>
                </a:solidFill>
                <a:latin typeface="Arial Narrow" panose="020B0606020202030204" pitchFamily="34" charset="0"/>
              </a:rPr>
              <a:t>IMMOBILIER PROFESSIONNEL</a:t>
            </a:r>
            <a:endParaRPr lang="fr-FR" sz="7200" b="1" dirty="0">
              <a:solidFill>
                <a:srgbClr val="581D41"/>
              </a:solidFill>
              <a:latin typeface="Arial Narrow" panose="020B0606020202030204" pitchFamily="34" charset="0"/>
            </a:endParaRPr>
          </a:p>
        </p:txBody>
      </p:sp>
    </p:spTree>
    <p:extLst>
      <p:ext uri="{BB962C8B-B14F-4D97-AF65-F5344CB8AC3E}">
        <p14:creationId xmlns:p14="http://schemas.microsoft.com/office/powerpoint/2010/main" val="3162484487"/>
      </p:ext>
    </p:extLst>
  </p:cSld>
  <p:clrMapOvr>
    <a:masterClrMapping/>
  </p:clrMapOvr>
  <p:timing>
    <p:tnLst>
      <p:par>
        <p:cTn id="1" dur="indefinite" restart="never" nodeType="tmRoot"/>
      </p:par>
    </p:tnLst>
  </p:timing>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32_Diapositive de titre">
    <p:spTree>
      <p:nvGrpSpPr>
        <p:cNvPr id="1" name=""/>
        <p:cNvGrpSpPr/>
        <p:nvPr/>
      </p:nvGrpSpPr>
      <p:grpSpPr>
        <a:xfrm>
          <a:off x="0" y="0"/>
          <a:ext cx="0" cy="0"/>
          <a:chOff x="0" y="0"/>
          <a:chExt cx="0" cy="0"/>
        </a:xfrm>
      </p:grpSpPr>
      <p:grpSp>
        <p:nvGrpSpPr>
          <p:cNvPr id="2" name="Groupe 1"/>
          <p:cNvGrpSpPr/>
          <p:nvPr userDrawn="1"/>
        </p:nvGrpSpPr>
        <p:grpSpPr>
          <a:xfrm>
            <a:off x="231382" y="357376"/>
            <a:ext cx="8595012" cy="709424"/>
            <a:chOff x="231382" y="357376"/>
            <a:chExt cx="8595012" cy="709424"/>
          </a:xfrm>
        </p:grpSpPr>
        <p:sp>
          <p:nvSpPr>
            <p:cNvPr id="12" name="Rectangle 11"/>
            <p:cNvSpPr/>
            <p:nvPr userDrawn="1"/>
          </p:nvSpPr>
          <p:spPr bwMode="auto">
            <a:xfrm>
              <a:off x="298594" y="363557"/>
              <a:ext cx="8527800" cy="703243"/>
            </a:xfrm>
            <a:prstGeom prst="rect">
              <a:avLst/>
            </a:prstGeom>
            <a:solidFill>
              <a:srgbClr val="581D41"/>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fr-FR" b="1">
                <a:solidFill>
                  <a:srgbClr val="FF0000"/>
                </a:solidFill>
              </a:endParaRPr>
            </a:p>
          </p:txBody>
        </p:sp>
        <p:sp>
          <p:nvSpPr>
            <p:cNvPr id="16" name="Rectangle 15"/>
            <p:cNvSpPr/>
            <p:nvPr userDrawn="1"/>
          </p:nvSpPr>
          <p:spPr bwMode="auto">
            <a:xfrm>
              <a:off x="231382" y="357376"/>
              <a:ext cx="535606" cy="465584"/>
            </a:xfrm>
            <a:prstGeom prst="rect">
              <a:avLst/>
            </a:prstGeom>
            <a:solidFill>
              <a:schemeClr val="bg1"/>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fr-FR" sz="1800" b="1" i="0" u="none" strike="noStrike" cap="none" normalizeH="0" baseline="0" smtClean="0">
                <a:ln>
                  <a:noFill/>
                </a:ln>
                <a:solidFill>
                  <a:schemeClr val="tx1"/>
                </a:solidFill>
                <a:effectLst/>
                <a:latin typeface="Arial" charset="0"/>
              </a:endParaRPr>
            </a:p>
          </p:txBody>
        </p:sp>
        <p:sp>
          <p:nvSpPr>
            <p:cNvPr id="19" name="Rectangle 18"/>
            <p:cNvSpPr/>
            <p:nvPr userDrawn="1"/>
          </p:nvSpPr>
          <p:spPr bwMode="auto">
            <a:xfrm>
              <a:off x="336270" y="397985"/>
              <a:ext cx="311151" cy="317193"/>
            </a:xfrm>
            <a:prstGeom prst="rect">
              <a:avLst/>
            </a:prstGeom>
            <a:solidFill>
              <a:schemeClr val="bg1">
                <a:lumMod val="75000"/>
              </a:schemeClr>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fr-FR" b="1"/>
            </a:p>
          </p:txBody>
        </p:sp>
      </p:grpSp>
      <p:sp>
        <p:nvSpPr>
          <p:cNvPr id="22" name="Rectangle 21"/>
          <p:cNvSpPr/>
          <p:nvPr userDrawn="1"/>
        </p:nvSpPr>
        <p:spPr bwMode="auto">
          <a:xfrm>
            <a:off x="298594" y="6372222"/>
            <a:ext cx="274809" cy="264474"/>
          </a:xfrm>
          <a:prstGeom prst="rect">
            <a:avLst/>
          </a:prstGeom>
          <a:solidFill>
            <a:srgbClr val="581D41"/>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50000"/>
              </a:lnSpc>
              <a:spcBef>
                <a:spcPct val="0"/>
              </a:spcBef>
              <a:spcAft>
                <a:spcPct val="0"/>
              </a:spcAft>
              <a:buClrTx/>
              <a:buSzTx/>
              <a:buFontTx/>
              <a:buNone/>
              <a:tabLst/>
            </a:pPr>
            <a:endParaRPr kumimoji="0" lang="fr-FR" sz="700" b="0" i="0" u="none" strike="noStrike" cap="none" normalizeH="0" baseline="0" dirty="0" smtClean="0">
              <a:ln>
                <a:noFill/>
              </a:ln>
              <a:solidFill>
                <a:schemeClr val="bg1"/>
              </a:solidFill>
              <a:effectLst/>
              <a:latin typeface="Arial Narrow" panose="020B0606020202030204" pitchFamily="34" charset="0"/>
            </a:endParaRPr>
          </a:p>
        </p:txBody>
      </p:sp>
      <p:sp>
        <p:nvSpPr>
          <p:cNvPr id="7" name="Text Placeholder 2"/>
          <p:cNvSpPr>
            <a:spLocks noGrp="1"/>
          </p:cNvSpPr>
          <p:nvPr userDrawn="1">
            <p:ph idx="1" hasCustomPrompt="1"/>
          </p:nvPr>
        </p:nvSpPr>
        <p:spPr>
          <a:xfrm>
            <a:off x="298594" y="1336341"/>
            <a:ext cx="8527801" cy="4351338"/>
          </a:xfrm>
          <a:prstGeom prst="rect">
            <a:avLst/>
          </a:prstGeom>
        </p:spPr>
        <p:txBody>
          <a:bodyPr vert="horz" lIns="91440" tIns="45720" rIns="91440" bIns="45720" rtlCol="0">
            <a:normAutofit/>
          </a:bodyPr>
          <a:lstStyle>
            <a:lvl1pPr marL="285750" indent="-285750">
              <a:buClr>
                <a:srgbClr val="581D41"/>
              </a:buClr>
              <a:buSzPct val="150000"/>
              <a:buFont typeface="Wingdings" panose="05000000000000000000" pitchFamily="2" charset="2"/>
              <a:buChar char="§"/>
              <a:defRPr/>
            </a:lvl1pPr>
            <a:lvl2pPr marL="742950" indent="-285750">
              <a:buClr>
                <a:srgbClr val="ABABAB"/>
              </a:buClr>
              <a:buSzPct val="150000"/>
              <a:buFont typeface="Wingdings" panose="05000000000000000000" pitchFamily="2" charset="2"/>
              <a:buChar char="§"/>
              <a:defRPr/>
            </a:lvl2pPr>
            <a:lvl3pPr marL="1200150" indent="-285750">
              <a:buClr>
                <a:srgbClr val="666666"/>
              </a:buClr>
              <a:buSzPct val="150000"/>
              <a:buFont typeface="Wingdings" panose="05000000000000000000" pitchFamily="2" charset="2"/>
              <a:buChar char="§"/>
              <a:defRPr/>
            </a:lvl3pPr>
          </a:lstStyle>
          <a:p>
            <a:pPr marL="285750" indent="-285750">
              <a:buClr>
                <a:srgbClr val="581D41"/>
              </a:buClr>
              <a:buSzPct val="150000"/>
              <a:buFont typeface="Wingdings" panose="05000000000000000000" pitchFamily="2" charset="2"/>
              <a:buChar char="§"/>
            </a:pPr>
            <a:r>
              <a:rPr lang="fr-FR" dirty="0" smtClean="0">
                <a:latin typeface="Arial Narrow" panose="020B0606020202030204" pitchFamily="34" charset="0"/>
              </a:rPr>
              <a:t>Contenu</a:t>
            </a:r>
          </a:p>
          <a:p>
            <a:pPr marL="742950" lvl="1" indent="-285750">
              <a:buClr>
                <a:srgbClr val="ABABAB"/>
              </a:buClr>
              <a:buSzPct val="150000"/>
              <a:buFont typeface="Wingdings" panose="05000000000000000000" pitchFamily="2" charset="2"/>
              <a:buChar char="§"/>
            </a:pPr>
            <a:r>
              <a:rPr lang="fr-FR" sz="1600" dirty="0" smtClean="0">
                <a:latin typeface="Arial Narrow" panose="020B0606020202030204" pitchFamily="34" charset="0"/>
              </a:rPr>
              <a:t>Contenu</a:t>
            </a:r>
          </a:p>
          <a:p>
            <a:pPr marL="1200150" lvl="2" indent="-285750">
              <a:buClr>
                <a:srgbClr val="666666"/>
              </a:buClr>
              <a:buSzPct val="150000"/>
              <a:buFont typeface="Wingdings" panose="05000000000000000000" pitchFamily="2" charset="2"/>
              <a:buChar char="§"/>
            </a:pPr>
            <a:r>
              <a:rPr lang="fr-FR" sz="1400" dirty="0" smtClean="0">
                <a:latin typeface="Arial Narrow" panose="020B0606020202030204" pitchFamily="34" charset="0"/>
              </a:rPr>
              <a:t>Contenu</a:t>
            </a:r>
            <a:endParaRPr lang="fr-FR" sz="1400" dirty="0">
              <a:latin typeface="Arial Narrow" panose="020B0606020202030204" pitchFamily="34" charset="0"/>
            </a:endParaRPr>
          </a:p>
        </p:txBody>
      </p:sp>
      <p:sp>
        <p:nvSpPr>
          <p:cNvPr id="15" name="Espace réservé du texte 22"/>
          <p:cNvSpPr>
            <a:spLocks noGrp="1"/>
          </p:cNvSpPr>
          <p:nvPr userDrawn="1">
            <p:ph type="body" sz="quarter" idx="16" hasCustomPrompt="1"/>
          </p:nvPr>
        </p:nvSpPr>
        <p:spPr>
          <a:xfrm>
            <a:off x="943230" y="415636"/>
            <a:ext cx="7785134" cy="586560"/>
          </a:xfrm>
          <a:prstGeom prst="rect">
            <a:avLst/>
          </a:prstGeom>
        </p:spPr>
        <p:txBody>
          <a:bodyPr/>
          <a:lstStyle>
            <a:lvl1pPr marL="0" indent="0" algn="ctr">
              <a:buNone/>
              <a:defRPr sz="3200" b="1" cap="all" baseline="0">
                <a:solidFill>
                  <a:schemeClr val="bg1"/>
                </a:solidFill>
              </a:defRPr>
            </a:lvl1pPr>
          </a:lstStyle>
          <a:p>
            <a:pPr lvl="0"/>
            <a:r>
              <a:rPr lang="fr-FR" dirty="0" smtClean="0"/>
              <a:t>TITRE DE LA partie</a:t>
            </a:r>
            <a:endParaRPr lang="fr-FR" dirty="0"/>
          </a:p>
        </p:txBody>
      </p:sp>
      <p:sp>
        <p:nvSpPr>
          <p:cNvPr id="24" name="ZoneTexte 23"/>
          <p:cNvSpPr txBox="1"/>
          <p:nvPr userDrawn="1"/>
        </p:nvSpPr>
        <p:spPr>
          <a:xfrm>
            <a:off x="629705" y="6394320"/>
            <a:ext cx="1827056" cy="230832"/>
          </a:xfrm>
          <a:prstGeom prst="rect">
            <a:avLst/>
          </a:prstGeom>
          <a:noFill/>
        </p:spPr>
        <p:txBody>
          <a:bodyPr wrap="square" rtlCol="0">
            <a:spAutoFit/>
          </a:bodyPr>
          <a:lstStyle/>
          <a:p>
            <a:pPr algn="l"/>
            <a:r>
              <a:rPr lang="fr-FR" sz="900" b="1" dirty="0" smtClean="0">
                <a:solidFill>
                  <a:srgbClr val="581D41"/>
                </a:solidFill>
                <a:latin typeface="Arial Narrow" panose="020B0606020202030204" pitchFamily="34" charset="0"/>
              </a:rPr>
              <a:t>IMMOBILIER PROFESSIONNEL</a:t>
            </a:r>
            <a:endParaRPr lang="fr-FR" sz="900" b="1" dirty="0">
              <a:solidFill>
                <a:srgbClr val="581D41"/>
              </a:solidFill>
              <a:latin typeface="Arial Narrow" panose="020B0606020202030204" pitchFamily="34" charset="0"/>
            </a:endParaRPr>
          </a:p>
        </p:txBody>
      </p:sp>
      <p:sp>
        <p:nvSpPr>
          <p:cNvPr id="25" name="Espace réservé du numéro de diapositive 1"/>
          <p:cNvSpPr txBox="1">
            <a:spLocks/>
          </p:cNvSpPr>
          <p:nvPr userDrawn="1"/>
        </p:nvSpPr>
        <p:spPr>
          <a:xfrm>
            <a:off x="107156" y="6365077"/>
            <a:ext cx="659832" cy="264473"/>
          </a:xfrm>
          <a:prstGeom prst="rect">
            <a:avLst/>
          </a:prstGeom>
        </p:spPr>
        <p:txBody>
          <a:bodyPr vert="horz" lIns="91440" tIns="45720" rIns="91440" bIns="45720" rtlCol="0" anchor="ctr"/>
          <a:lstStyle>
            <a:defPPr>
              <a:defRPr lang="fr-FR"/>
            </a:defPPr>
            <a:lvl1pPr marL="0" algn="ctr" defTabSz="914400" rtl="0" eaLnBrk="1" latinLnBrk="0" hangingPunct="1">
              <a:defRPr sz="700" kern="1200">
                <a:solidFill>
                  <a:schemeClr val="bg1"/>
                </a:solidFill>
                <a:latin typeface="Arial Narrow" panose="020B060602020203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673CE273-56D8-4DF5-AF26-13F824466A73}" type="slidenum">
              <a:rPr lang="fr-FR" smtClean="0"/>
              <a:pPr/>
              <a:t>‹N°›</a:t>
            </a:fld>
            <a:endParaRPr lang="fr-FR" dirty="0"/>
          </a:p>
        </p:txBody>
      </p:sp>
    </p:spTree>
    <p:extLst>
      <p:ext uri="{BB962C8B-B14F-4D97-AF65-F5344CB8AC3E}">
        <p14:creationId xmlns:p14="http://schemas.microsoft.com/office/powerpoint/2010/main" val="1763915341"/>
      </p:ext>
    </p:extLst>
  </p:cSld>
  <p:clrMapOvr>
    <a:masterClrMapping/>
  </p:clrMapOvr>
  <p:timing>
    <p:tnLst>
      <p:par>
        <p:cTn id="1" dur="indefinite" restart="never" nodeType="tmRoot"/>
      </p:par>
    </p:tnLst>
  </p:timing>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33_Diapositive de titre">
    <p:spTree>
      <p:nvGrpSpPr>
        <p:cNvPr id="1" name=""/>
        <p:cNvGrpSpPr/>
        <p:nvPr/>
      </p:nvGrpSpPr>
      <p:grpSpPr>
        <a:xfrm>
          <a:off x="0" y="0"/>
          <a:ext cx="0" cy="0"/>
          <a:chOff x="0" y="0"/>
          <a:chExt cx="0" cy="0"/>
        </a:xfrm>
      </p:grpSpPr>
      <p:grpSp>
        <p:nvGrpSpPr>
          <p:cNvPr id="24" name="Groupe 23"/>
          <p:cNvGrpSpPr/>
          <p:nvPr userDrawn="1"/>
        </p:nvGrpSpPr>
        <p:grpSpPr>
          <a:xfrm>
            <a:off x="231382" y="357376"/>
            <a:ext cx="8595012" cy="709424"/>
            <a:chOff x="231382" y="357376"/>
            <a:chExt cx="8595012" cy="709424"/>
          </a:xfrm>
        </p:grpSpPr>
        <p:sp>
          <p:nvSpPr>
            <p:cNvPr id="25" name="Rectangle 24"/>
            <p:cNvSpPr/>
            <p:nvPr userDrawn="1"/>
          </p:nvSpPr>
          <p:spPr bwMode="auto">
            <a:xfrm>
              <a:off x="298594" y="363557"/>
              <a:ext cx="8527800" cy="703243"/>
            </a:xfrm>
            <a:prstGeom prst="rect">
              <a:avLst/>
            </a:prstGeom>
            <a:solidFill>
              <a:srgbClr val="581D41"/>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fr-FR" b="1">
                <a:solidFill>
                  <a:srgbClr val="FF0000"/>
                </a:solidFill>
              </a:endParaRPr>
            </a:p>
          </p:txBody>
        </p:sp>
        <p:sp>
          <p:nvSpPr>
            <p:cNvPr id="27" name="Rectangle 26"/>
            <p:cNvSpPr/>
            <p:nvPr userDrawn="1"/>
          </p:nvSpPr>
          <p:spPr bwMode="auto">
            <a:xfrm>
              <a:off x="231382" y="357376"/>
              <a:ext cx="535606" cy="465584"/>
            </a:xfrm>
            <a:prstGeom prst="rect">
              <a:avLst/>
            </a:prstGeom>
            <a:solidFill>
              <a:schemeClr val="bg1"/>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fr-FR" sz="1800" b="1" i="0" u="none" strike="noStrike" cap="none" normalizeH="0" baseline="0" smtClean="0">
                <a:ln>
                  <a:noFill/>
                </a:ln>
                <a:solidFill>
                  <a:schemeClr val="tx1"/>
                </a:solidFill>
                <a:effectLst/>
                <a:latin typeface="Arial" charset="0"/>
              </a:endParaRPr>
            </a:p>
          </p:txBody>
        </p:sp>
        <p:sp>
          <p:nvSpPr>
            <p:cNvPr id="28" name="Rectangle 27"/>
            <p:cNvSpPr/>
            <p:nvPr userDrawn="1"/>
          </p:nvSpPr>
          <p:spPr bwMode="auto">
            <a:xfrm>
              <a:off x="336270" y="397985"/>
              <a:ext cx="311151" cy="317193"/>
            </a:xfrm>
            <a:prstGeom prst="rect">
              <a:avLst/>
            </a:prstGeom>
            <a:solidFill>
              <a:schemeClr val="bg1">
                <a:lumMod val="75000"/>
              </a:schemeClr>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fr-FR" b="1"/>
            </a:p>
          </p:txBody>
        </p:sp>
      </p:grpSp>
      <p:sp>
        <p:nvSpPr>
          <p:cNvPr id="29" name="Rectangle 28"/>
          <p:cNvSpPr/>
          <p:nvPr userDrawn="1"/>
        </p:nvSpPr>
        <p:spPr bwMode="auto">
          <a:xfrm>
            <a:off x="298594" y="6372222"/>
            <a:ext cx="274809" cy="264474"/>
          </a:xfrm>
          <a:prstGeom prst="rect">
            <a:avLst/>
          </a:prstGeom>
          <a:solidFill>
            <a:srgbClr val="581D41"/>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50000"/>
              </a:lnSpc>
              <a:spcBef>
                <a:spcPct val="0"/>
              </a:spcBef>
              <a:spcAft>
                <a:spcPct val="0"/>
              </a:spcAft>
              <a:buClrTx/>
              <a:buSzTx/>
              <a:buFontTx/>
              <a:buNone/>
              <a:tabLst/>
            </a:pPr>
            <a:endParaRPr kumimoji="0" lang="fr-FR" sz="700" b="0" i="0" u="none" strike="noStrike" cap="none" normalizeH="0" baseline="0" dirty="0" smtClean="0">
              <a:ln>
                <a:noFill/>
              </a:ln>
              <a:solidFill>
                <a:schemeClr val="bg1"/>
              </a:solidFill>
              <a:effectLst/>
              <a:latin typeface="Arial Narrow" panose="020B0606020202030204" pitchFamily="34" charset="0"/>
            </a:endParaRPr>
          </a:p>
        </p:txBody>
      </p:sp>
      <p:sp>
        <p:nvSpPr>
          <p:cNvPr id="31" name="ZoneTexte 30"/>
          <p:cNvSpPr txBox="1"/>
          <p:nvPr userDrawn="1"/>
        </p:nvSpPr>
        <p:spPr>
          <a:xfrm>
            <a:off x="629705" y="6394320"/>
            <a:ext cx="1827056" cy="230832"/>
          </a:xfrm>
          <a:prstGeom prst="rect">
            <a:avLst/>
          </a:prstGeom>
          <a:noFill/>
        </p:spPr>
        <p:txBody>
          <a:bodyPr wrap="square" rtlCol="0">
            <a:spAutoFit/>
          </a:bodyPr>
          <a:lstStyle/>
          <a:p>
            <a:pPr algn="l"/>
            <a:r>
              <a:rPr lang="fr-FR" sz="900" b="1" dirty="0" smtClean="0">
                <a:solidFill>
                  <a:srgbClr val="581D41"/>
                </a:solidFill>
                <a:latin typeface="Arial Narrow" panose="020B0606020202030204" pitchFamily="34" charset="0"/>
              </a:rPr>
              <a:t>IMMOBILIER PROFESSIONNEL</a:t>
            </a:r>
            <a:endParaRPr lang="fr-FR" sz="900" b="1" dirty="0">
              <a:solidFill>
                <a:srgbClr val="581D41"/>
              </a:solidFill>
              <a:latin typeface="Arial Narrow" panose="020B0606020202030204" pitchFamily="34" charset="0"/>
            </a:endParaRPr>
          </a:p>
        </p:txBody>
      </p:sp>
      <p:sp>
        <p:nvSpPr>
          <p:cNvPr id="15" name="Espace réservé du texte 22"/>
          <p:cNvSpPr>
            <a:spLocks noGrp="1"/>
          </p:cNvSpPr>
          <p:nvPr>
            <p:ph type="body" sz="quarter" idx="16" hasCustomPrompt="1"/>
          </p:nvPr>
        </p:nvSpPr>
        <p:spPr>
          <a:xfrm>
            <a:off x="766988" y="352015"/>
            <a:ext cx="8059406" cy="714785"/>
          </a:xfrm>
          <a:prstGeom prst="rect">
            <a:avLst/>
          </a:prstGeom>
        </p:spPr>
        <p:txBody>
          <a:bodyPr anchor="ctr"/>
          <a:lstStyle>
            <a:lvl1pPr marL="0" indent="0" algn="ctr">
              <a:buNone/>
              <a:defRPr sz="2800" b="1" cap="all" baseline="0">
                <a:solidFill>
                  <a:schemeClr val="bg1"/>
                </a:solidFill>
              </a:defRPr>
            </a:lvl1pPr>
          </a:lstStyle>
          <a:p>
            <a:pPr lvl="0"/>
            <a:r>
              <a:rPr lang="fr-FR" dirty="0" smtClean="0"/>
              <a:t>TITRE DE LA partie</a:t>
            </a:r>
            <a:endParaRPr lang="fr-FR" dirty="0"/>
          </a:p>
        </p:txBody>
      </p:sp>
      <p:graphicFrame>
        <p:nvGraphicFramePr>
          <p:cNvPr id="14" name="Graphique 13"/>
          <p:cNvGraphicFramePr/>
          <p:nvPr userDrawn="1">
            <p:extLst/>
          </p:nvPr>
        </p:nvGraphicFramePr>
        <p:xfrm>
          <a:off x="5064365" y="2079922"/>
          <a:ext cx="3056952" cy="1678578"/>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19" name="Graphique 18"/>
          <p:cNvGraphicFramePr/>
          <p:nvPr userDrawn="1">
            <p:extLst/>
          </p:nvPr>
        </p:nvGraphicFramePr>
        <p:xfrm>
          <a:off x="506775" y="2093204"/>
          <a:ext cx="3512649" cy="1709745"/>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20" name="Graphique 19"/>
          <p:cNvGraphicFramePr/>
          <p:nvPr userDrawn="1">
            <p:extLst/>
          </p:nvPr>
        </p:nvGraphicFramePr>
        <p:xfrm>
          <a:off x="5117613" y="4138251"/>
          <a:ext cx="3056952" cy="1678578"/>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22" name="Graphique 21"/>
          <p:cNvGraphicFramePr/>
          <p:nvPr userDrawn="1">
            <p:extLst/>
          </p:nvPr>
        </p:nvGraphicFramePr>
        <p:xfrm>
          <a:off x="560023" y="4151533"/>
          <a:ext cx="3512649" cy="1709745"/>
        </p:xfrm>
        <a:graphic>
          <a:graphicData uri="http://schemas.openxmlformats.org/drawingml/2006/chart">
            <c:chart xmlns:c="http://schemas.openxmlformats.org/drawingml/2006/chart" xmlns:r="http://schemas.openxmlformats.org/officeDocument/2006/relationships" r:id="rId5"/>
          </a:graphicData>
        </a:graphic>
      </p:graphicFrame>
      <p:sp>
        <p:nvSpPr>
          <p:cNvPr id="23" name="ZoneTexte 22"/>
          <p:cNvSpPr txBox="1"/>
          <p:nvPr userDrawn="1"/>
        </p:nvSpPr>
        <p:spPr>
          <a:xfrm>
            <a:off x="330096" y="1612162"/>
            <a:ext cx="8496300" cy="369332"/>
          </a:xfrm>
          <a:prstGeom prst="rect">
            <a:avLst/>
          </a:prstGeom>
          <a:noFill/>
        </p:spPr>
        <p:txBody>
          <a:bodyPr wrap="square" rtlCol="0">
            <a:spAutoFit/>
          </a:bodyPr>
          <a:lstStyle/>
          <a:p>
            <a:pPr algn="ctr"/>
            <a:r>
              <a:rPr lang="fr-FR" dirty="0" smtClean="0">
                <a:solidFill>
                  <a:schemeClr val="bg1">
                    <a:lumMod val="65000"/>
                  </a:schemeClr>
                </a:solidFill>
                <a:latin typeface="Arial Narrow" panose="020B0606020202030204" pitchFamily="34" charset="0"/>
              </a:rPr>
              <a:t>Des graphiques aux couleurs unies et dégradées</a:t>
            </a:r>
            <a:endParaRPr lang="fr-FR" dirty="0">
              <a:solidFill>
                <a:schemeClr val="bg1">
                  <a:lumMod val="65000"/>
                </a:schemeClr>
              </a:solidFill>
              <a:latin typeface="Arial Narrow" panose="020B0606020202030204" pitchFamily="34" charset="0"/>
            </a:endParaRPr>
          </a:p>
        </p:txBody>
      </p:sp>
      <p:sp>
        <p:nvSpPr>
          <p:cNvPr id="32" name="Espace réservé du numéro de diapositive 1"/>
          <p:cNvSpPr txBox="1">
            <a:spLocks/>
          </p:cNvSpPr>
          <p:nvPr userDrawn="1"/>
        </p:nvSpPr>
        <p:spPr>
          <a:xfrm>
            <a:off x="107156" y="6365077"/>
            <a:ext cx="659832" cy="264473"/>
          </a:xfrm>
          <a:prstGeom prst="rect">
            <a:avLst/>
          </a:prstGeom>
        </p:spPr>
        <p:txBody>
          <a:bodyPr vert="horz" lIns="91440" tIns="45720" rIns="91440" bIns="45720" rtlCol="0" anchor="ctr"/>
          <a:lstStyle>
            <a:defPPr>
              <a:defRPr lang="fr-FR"/>
            </a:defPPr>
            <a:lvl1pPr marL="0" algn="ctr" defTabSz="914400" rtl="0" eaLnBrk="1" latinLnBrk="0" hangingPunct="1">
              <a:defRPr sz="700" kern="1200">
                <a:solidFill>
                  <a:schemeClr val="bg1"/>
                </a:solidFill>
                <a:latin typeface="Arial Narrow" panose="020B060602020203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673CE273-56D8-4DF5-AF26-13F824466A73}" type="slidenum">
              <a:rPr lang="fr-FR" smtClean="0"/>
              <a:pPr/>
              <a:t>‹N°›</a:t>
            </a:fld>
            <a:endParaRPr lang="fr-FR" dirty="0"/>
          </a:p>
        </p:txBody>
      </p:sp>
    </p:spTree>
    <p:extLst>
      <p:ext uri="{BB962C8B-B14F-4D97-AF65-F5344CB8AC3E}">
        <p14:creationId xmlns:p14="http://schemas.microsoft.com/office/powerpoint/2010/main" val="1496873503"/>
      </p:ext>
    </p:extLst>
  </p:cSld>
  <p:clrMapOvr>
    <a:masterClrMapping/>
  </p:clrMapOvr>
  <p:timing>
    <p:tnLst>
      <p:par>
        <p:cTn id="1" dur="indefinite" restart="never" nodeType="tmRoot"/>
      </p:par>
    </p:tnLst>
  </p:timing>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34_Diapositive de titre">
    <p:spTree>
      <p:nvGrpSpPr>
        <p:cNvPr id="1" name=""/>
        <p:cNvGrpSpPr/>
        <p:nvPr/>
      </p:nvGrpSpPr>
      <p:grpSpPr>
        <a:xfrm>
          <a:off x="0" y="0"/>
          <a:ext cx="0" cy="0"/>
          <a:chOff x="0" y="0"/>
          <a:chExt cx="0" cy="0"/>
        </a:xfrm>
      </p:grpSpPr>
      <p:grpSp>
        <p:nvGrpSpPr>
          <p:cNvPr id="14" name="Groupe 13"/>
          <p:cNvGrpSpPr/>
          <p:nvPr userDrawn="1"/>
        </p:nvGrpSpPr>
        <p:grpSpPr>
          <a:xfrm>
            <a:off x="231382" y="357376"/>
            <a:ext cx="8595012" cy="709424"/>
            <a:chOff x="231382" y="357376"/>
            <a:chExt cx="8595012" cy="709424"/>
          </a:xfrm>
        </p:grpSpPr>
        <p:sp>
          <p:nvSpPr>
            <p:cNvPr id="19" name="Rectangle 18"/>
            <p:cNvSpPr/>
            <p:nvPr userDrawn="1"/>
          </p:nvSpPr>
          <p:spPr bwMode="auto">
            <a:xfrm>
              <a:off x="298594" y="363557"/>
              <a:ext cx="8527800" cy="703243"/>
            </a:xfrm>
            <a:prstGeom prst="rect">
              <a:avLst/>
            </a:prstGeom>
            <a:solidFill>
              <a:srgbClr val="581D41"/>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fr-FR" b="1">
                <a:solidFill>
                  <a:srgbClr val="FF0000"/>
                </a:solidFill>
              </a:endParaRPr>
            </a:p>
          </p:txBody>
        </p:sp>
        <p:sp>
          <p:nvSpPr>
            <p:cNvPr id="20" name="Rectangle 19"/>
            <p:cNvSpPr/>
            <p:nvPr userDrawn="1"/>
          </p:nvSpPr>
          <p:spPr bwMode="auto">
            <a:xfrm>
              <a:off x="231382" y="357376"/>
              <a:ext cx="535606" cy="465584"/>
            </a:xfrm>
            <a:prstGeom prst="rect">
              <a:avLst/>
            </a:prstGeom>
            <a:solidFill>
              <a:schemeClr val="bg1"/>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fr-FR" sz="1800" b="1" i="0" u="none" strike="noStrike" cap="none" normalizeH="0" baseline="0" smtClean="0">
                <a:ln>
                  <a:noFill/>
                </a:ln>
                <a:solidFill>
                  <a:schemeClr val="tx1"/>
                </a:solidFill>
                <a:effectLst/>
                <a:latin typeface="Arial" charset="0"/>
              </a:endParaRPr>
            </a:p>
          </p:txBody>
        </p:sp>
        <p:sp>
          <p:nvSpPr>
            <p:cNvPr id="22" name="Rectangle 21"/>
            <p:cNvSpPr/>
            <p:nvPr userDrawn="1"/>
          </p:nvSpPr>
          <p:spPr bwMode="auto">
            <a:xfrm>
              <a:off x="336270" y="397985"/>
              <a:ext cx="311151" cy="317193"/>
            </a:xfrm>
            <a:prstGeom prst="rect">
              <a:avLst/>
            </a:prstGeom>
            <a:solidFill>
              <a:schemeClr val="bg1">
                <a:lumMod val="75000"/>
              </a:schemeClr>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fr-FR" b="1"/>
            </a:p>
          </p:txBody>
        </p:sp>
      </p:grpSp>
      <p:sp>
        <p:nvSpPr>
          <p:cNvPr id="23" name="Rectangle 22"/>
          <p:cNvSpPr/>
          <p:nvPr userDrawn="1"/>
        </p:nvSpPr>
        <p:spPr bwMode="auto">
          <a:xfrm>
            <a:off x="298594" y="6372222"/>
            <a:ext cx="274809" cy="264474"/>
          </a:xfrm>
          <a:prstGeom prst="rect">
            <a:avLst/>
          </a:prstGeom>
          <a:solidFill>
            <a:srgbClr val="581D41"/>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50000"/>
              </a:lnSpc>
              <a:spcBef>
                <a:spcPct val="0"/>
              </a:spcBef>
              <a:spcAft>
                <a:spcPct val="0"/>
              </a:spcAft>
              <a:buClrTx/>
              <a:buSzTx/>
              <a:buFontTx/>
              <a:buNone/>
              <a:tabLst/>
            </a:pPr>
            <a:endParaRPr kumimoji="0" lang="fr-FR" sz="700" b="0" i="0" u="none" strike="noStrike" cap="none" normalizeH="0" baseline="0" dirty="0" smtClean="0">
              <a:ln>
                <a:noFill/>
              </a:ln>
              <a:solidFill>
                <a:schemeClr val="bg1"/>
              </a:solidFill>
              <a:effectLst/>
              <a:latin typeface="Arial Narrow" panose="020B0606020202030204" pitchFamily="34" charset="0"/>
            </a:endParaRPr>
          </a:p>
        </p:txBody>
      </p:sp>
      <p:sp>
        <p:nvSpPr>
          <p:cNvPr id="25" name="ZoneTexte 24"/>
          <p:cNvSpPr txBox="1"/>
          <p:nvPr userDrawn="1"/>
        </p:nvSpPr>
        <p:spPr>
          <a:xfrm>
            <a:off x="629705" y="6394320"/>
            <a:ext cx="1827056" cy="230832"/>
          </a:xfrm>
          <a:prstGeom prst="rect">
            <a:avLst/>
          </a:prstGeom>
          <a:noFill/>
        </p:spPr>
        <p:txBody>
          <a:bodyPr wrap="square" rtlCol="0">
            <a:spAutoFit/>
          </a:bodyPr>
          <a:lstStyle/>
          <a:p>
            <a:pPr algn="l"/>
            <a:r>
              <a:rPr lang="fr-FR" sz="900" b="1" dirty="0" smtClean="0">
                <a:solidFill>
                  <a:srgbClr val="581D41"/>
                </a:solidFill>
                <a:latin typeface="Arial Narrow" panose="020B0606020202030204" pitchFamily="34" charset="0"/>
              </a:rPr>
              <a:t>IMMOBILIER PROFESSIONNEL</a:t>
            </a:r>
            <a:endParaRPr lang="fr-FR" sz="900" b="1" dirty="0">
              <a:solidFill>
                <a:srgbClr val="581D41"/>
              </a:solidFill>
              <a:latin typeface="Arial Narrow" panose="020B0606020202030204" pitchFamily="34" charset="0"/>
            </a:endParaRPr>
          </a:p>
        </p:txBody>
      </p:sp>
      <p:sp>
        <p:nvSpPr>
          <p:cNvPr id="7" name="Text Placeholder 2"/>
          <p:cNvSpPr>
            <a:spLocks noGrp="1"/>
          </p:cNvSpPr>
          <p:nvPr>
            <p:ph idx="1" hasCustomPrompt="1"/>
          </p:nvPr>
        </p:nvSpPr>
        <p:spPr>
          <a:xfrm>
            <a:off x="433350" y="1336341"/>
            <a:ext cx="4027813" cy="4351338"/>
          </a:xfrm>
          <a:prstGeom prst="rect">
            <a:avLst/>
          </a:prstGeom>
        </p:spPr>
        <p:txBody>
          <a:bodyPr vert="horz" lIns="91440" tIns="45720" rIns="91440" bIns="45720" rtlCol="0">
            <a:normAutofit/>
          </a:bodyPr>
          <a:lstStyle>
            <a:lvl1pPr marL="285750" indent="-285750">
              <a:buClr>
                <a:srgbClr val="581D41"/>
              </a:buClr>
              <a:buSzPct val="150000"/>
              <a:buFont typeface="Wingdings" panose="05000000000000000000" pitchFamily="2" charset="2"/>
              <a:buChar char="§"/>
              <a:defRPr/>
            </a:lvl1pPr>
            <a:lvl2pPr marL="742950" indent="-285750">
              <a:buClr>
                <a:srgbClr val="ABABAB"/>
              </a:buClr>
              <a:buSzPct val="150000"/>
              <a:buFont typeface="Wingdings" panose="05000000000000000000" pitchFamily="2" charset="2"/>
              <a:buChar char="§"/>
              <a:defRPr/>
            </a:lvl2pPr>
            <a:lvl3pPr marL="1200150" indent="-285750">
              <a:buClr>
                <a:srgbClr val="666666"/>
              </a:buClr>
              <a:buSzPct val="150000"/>
              <a:buFont typeface="Wingdings" panose="05000000000000000000" pitchFamily="2" charset="2"/>
              <a:buChar char="§"/>
              <a:defRPr/>
            </a:lvl3pPr>
          </a:lstStyle>
          <a:p>
            <a:pPr marL="285750" indent="-285750">
              <a:buClr>
                <a:srgbClr val="581D41"/>
              </a:buClr>
              <a:buSzPct val="150000"/>
              <a:buFont typeface="Wingdings" panose="05000000000000000000" pitchFamily="2" charset="2"/>
              <a:buChar char="§"/>
            </a:pPr>
            <a:r>
              <a:rPr lang="fr-FR" dirty="0" smtClean="0">
                <a:latin typeface="Arial Narrow" panose="020B0606020202030204" pitchFamily="34" charset="0"/>
              </a:rPr>
              <a:t>Contenu</a:t>
            </a:r>
          </a:p>
          <a:p>
            <a:pPr marL="742950" lvl="1" indent="-285750">
              <a:buClr>
                <a:srgbClr val="ABABAB"/>
              </a:buClr>
              <a:buSzPct val="150000"/>
              <a:buFont typeface="Wingdings" panose="05000000000000000000" pitchFamily="2" charset="2"/>
              <a:buChar char="§"/>
            </a:pPr>
            <a:r>
              <a:rPr lang="fr-FR" sz="1600" dirty="0" smtClean="0">
                <a:latin typeface="Arial Narrow" panose="020B0606020202030204" pitchFamily="34" charset="0"/>
              </a:rPr>
              <a:t>Contenu</a:t>
            </a:r>
          </a:p>
          <a:p>
            <a:pPr marL="1200150" lvl="2" indent="-285750">
              <a:buClr>
                <a:srgbClr val="666666"/>
              </a:buClr>
              <a:buSzPct val="150000"/>
              <a:buFont typeface="Wingdings" panose="05000000000000000000" pitchFamily="2" charset="2"/>
              <a:buChar char="§"/>
            </a:pPr>
            <a:r>
              <a:rPr lang="fr-FR" sz="1400" dirty="0" smtClean="0">
                <a:latin typeface="Arial Narrow" panose="020B0606020202030204" pitchFamily="34" charset="0"/>
              </a:rPr>
              <a:t>Contenu</a:t>
            </a:r>
            <a:endParaRPr lang="fr-FR" sz="1400" dirty="0">
              <a:latin typeface="Arial Narrow" panose="020B0606020202030204" pitchFamily="34" charset="0"/>
            </a:endParaRPr>
          </a:p>
        </p:txBody>
      </p:sp>
      <p:sp>
        <p:nvSpPr>
          <p:cNvPr id="15" name="Espace réservé du texte 22"/>
          <p:cNvSpPr>
            <a:spLocks noGrp="1"/>
          </p:cNvSpPr>
          <p:nvPr>
            <p:ph type="body" sz="quarter" idx="16" hasCustomPrompt="1"/>
          </p:nvPr>
        </p:nvSpPr>
        <p:spPr>
          <a:xfrm>
            <a:off x="766988" y="352015"/>
            <a:ext cx="8059406" cy="714785"/>
          </a:xfrm>
          <a:prstGeom prst="rect">
            <a:avLst/>
          </a:prstGeom>
        </p:spPr>
        <p:txBody>
          <a:bodyPr anchor="ctr"/>
          <a:lstStyle>
            <a:lvl1pPr marL="0" indent="0" algn="ctr">
              <a:buNone/>
              <a:defRPr sz="2800" b="1" cap="all" baseline="0">
                <a:solidFill>
                  <a:schemeClr val="bg1"/>
                </a:solidFill>
              </a:defRPr>
            </a:lvl1pPr>
          </a:lstStyle>
          <a:p>
            <a:pPr lvl="0"/>
            <a:r>
              <a:rPr lang="fr-FR" dirty="0" smtClean="0"/>
              <a:t>TITRE DE LA partie</a:t>
            </a:r>
            <a:endParaRPr lang="fr-FR" dirty="0"/>
          </a:p>
        </p:txBody>
      </p:sp>
      <p:sp>
        <p:nvSpPr>
          <p:cNvPr id="12" name="Text Placeholder 2"/>
          <p:cNvSpPr>
            <a:spLocks noGrp="1"/>
          </p:cNvSpPr>
          <p:nvPr>
            <p:ph idx="18" hasCustomPrompt="1"/>
          </p:nvPr>
        </p:nvSpPr>
        <p:spPr>
          <a:xfrm>
            <a:off x="4798583" y="1336341"/>
            <a:ext cx="4027813" cy="4351338"/>
          </a:xfrm>
          <a:prstGeom prst="rect">
            <a:avLst/>
          </a:prstGeom>
        </p:spPr>
        <p:txBody>
          <a:bodyPr vert="horz" lIns="91440" tIns="45720" rIns="91440" bIns="45720" rtlCol="0">
            <a:normAutofit/>
          </a:bodyPr>
          <a:lstStyle>
            <a:lvl1pPr marL="285750" indent="-285750">
              <a:buClr>
                <a:srgbClr val="581D41"/>
              </a:buClr>
              <a:buSzPct val="150000"/>
              <a:buFont typeface="Wingdings" panose="05000000000000000000" pitchFamily="2" charset="2"/>
              <a:buChar char="§"/>
              <a:defRPr/>
            </a:lvl1pPr>
            <a:lvl2pPr marL="742950" indent="-285750">
              <a:buClr>
                <a:srgbClr val="ABABAB"/>
              </a:buClr>
              <a:buSzPct val="150000"/>
              <a:buFont typeface="Wingdings" panose="05000000000000000000" pitchFamily="2" charset="2"/>
              <a:buChar char="§"/>
              <a:defRPr/>
            </a:lvl2pPr>
            <a:lvl3pPr marL="1200150" indent="-285750">
              <a:buClr>
                <a:srgbClr val="666666"/>
              </a:buClr>
              <a:buSzPct val="150000"/>
              <a:buFont typeface="Wingdings" panose="05000000000000000000" pitchFamily="2" charset="2"/>
              <a:buChar char="§"/>
              <a:defRPr/>
            </a:lvl3pPr>
          </a:lstStyle>
          <a:p>
            <a:pPr marL="285750" indent="-285750">
              <a:buClr>
                <a:srgbClr val="581D41"/>
              </a:buClr>
              <a:buSzPct val="150000"/>
              <a:buFont typeface="Wingdings" panose="05000000000000000000" pitchFamily="2" charset="2"/>
              <a:buChar char="§"/>
            </a:pPr>
            <a:r>
              <a:rPr lang="fr-FR" dirty="0" smtClean="0">
                <a:latin typeface="Arial Narrow" panose="020B0606020202030204" pitchFamily="34" charset="0"/>
              </a:rPr>
              <a:t>Contenu</a:t>
            </a:r>
          </a:p>
          <a:p>
            <a:pPr marL="742950" lvl="1" indent="-285750">
              <a:buClr>
                <a:srgbClr val="ABABAB"/>
              </a:buClr>
              <a:buSzPct val="150000"/>
              <a:buFont typeface="Wingdings" panose="05000000000000000000" pitchFamily="2" charset="2"/>
              <a:buChar char="§"/>
            </a:pPr>
            <a:r>
              <a:rPr lang="fr-FR" sz="1600" dirty="0" smtClean="0">
                <a:latin typeface="Arial Narrow" panose="020B0606020202030204" pitchFamily="34" charset="0"/>
              </a:rPr>
              <a:t>Contenu</a:t>
            </a:r>
          </a:p>
          <a:p>
            <a:pPr marL="1200150" lvl="2" indent="-285750">
              <a:buClr>
                <a:srgbClr val="666666"/>
              </a:buClr>
              <a:buSzPct val="150000"/>
              <a:buFont typeface="Wingdings" panose="05000000000000000000" pitchFamily="2" charset="2"/>
              <a:buChar char="§"/>
            </a:pPr>
            <a:r>
              <a:rPr lang="fr-FR" sz="1400" dirty="0" smtClean="0">
                <a:latin typeface="Arial Narrow" panose="020B0606020202030204" pitchFamily="34" charset="0"/>
              </a:rPr>
              <a:t>Contenu</a:t>
            </a:r>
            <a:endParaRPr lang="fr-FR" sz="1400" dirty="0">
              <a:latin typeface="Arial Narrow" panose="020B0606020202030204" pitchFamily="34" charset="0"/>
            </a:endParaRPr>
          </a:p>
        </p:txBody>
      </p:sp>
      <p:sp>
        <p:nvSpPr>
          <p:cNvPr id="26" name="Espace réservé du numéro de diapositive 1"/>
          <p:cNvSpPr txBox="1">
            <a:spLocks/>
          </p:cNvSpPr>
          <p:nvPr userDrawn="1"/>
        </p:nvSpPr>
        <p:spPr>
          <a:xfrm>
            <a:off x="107156" y="6365077"/>
            <a:ext cx="659832" cy="264473"/>
          </a:xfrm>
          <a:prstGeom prst="rect">
            <a:avLst/>
          </a:prstGeom>
        </p:spPr>
        <p:txBody>
          <a:bodyPr vert="horz" lIns="91440" tIns="45720" rIns="91440" bIns="45720" rtlCol="0" anchor="ctr"/>
          <a:lstStyle>
            <a:defPPr>
              <a:defRPr lang="fr-FR"/>
            </a:defPPr>
            <a:lvl1pPr marL="0" algn="ctr" defTabSz="914400" rtl="0" eaLnBrk="1" latinLnBrk="0" hangingPunct="1">
              <a:defRPr sz="700" kern="1200">
                <a:solidFill>
                  <a:schemeClr val="bg1"/>
                </a:solidFill>
                <a:latin typeface="Arial Narrow" panose="020B060602020203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673CE273-56D8-4DF5-AF26-13F824466A73}" type="slidenum">
              <a:rPr lang="fr-FR" smtClean="0"/>
              <a:pPr/>
              <a:t>‹N°›</a:t>
            </a:fld>
            <a:endParaRPr lang="fr-FR" dirty="0"/>
          </a:p>
        </p:txBody>
      </p:sp>
    </p:spTree>
    <p:extLst>
      <p:ext uri="{BB962C8B-B14F-4D97-AF65-F5344CB8AC3E}">
        <p14:creationId xmlns:p14="http://schemas.microsoft.com/office/powerpoint/2010/main" val="1166267657"/>
      </p:ext>
    </p:extLst>
  </p:cSld>
  <p:clrMapOvr>
    <a:masterClrMapping/>
  </p:clrMapOvr>
  <p:timing>
    <p:tnLst>
      <p:par>
        <p:cTn id="1" dur="indefinite" restart="never" nodeType="tmRoot"/>
      </p:par>
    </p:tnLst>
  </p:timing>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44_Diapositive de titre">
    <p:spTree>
      <p:nvGrpSpPr>
        <p:cNvPr id="1" name=""/>
        <p:cNvGrpSpPr/>
        <p:nvPr/>
      </p:nvGrpSpPr>
      <p:grpSpPr>
        <a:xfrm>
          <a:off x="0" y="0"/>
          <a:ext cx="0" cy="0"/>
          <a:chOff x="0" y="0"/>
          <a:chExt cx="0" cy="0"/>
        </a:xfrm>
      </p:grpSpPr>
      <p:grpSp>
        <p:nvGrpSpPr>
          <p:cNvPr id="14" name="Groupe 13"/>
          <p:cNvGrpSpPr/>
          <p:nvPr userDrawn="1"/>
        </p:nvGrpSpPr>
        <p:grpSpPr>
          <a:xfrm>
            <a:off x="231382" y="357376"/>
            <a:ext cx="8595012" cy="709424"/>
            <a:chOff x="231382" y="357376"/>
            <a:chExt cx="8595012" cy="709424"/>
          </a:xfrm>
        </p:grpSpPr>
        <p:sp>
          <p:nvSpPr>
            <p:cNvPr id="19" name="Rectangle 18"/>
            <p:cNvSpPr/>
            <p:nvPr userDrawn="1"/>
          </p:nvSpPr>
          <p:spPr bwMode="auto">
            <a:xfrm>
              <a:off x="298594" y="363557"/>
              <a:ext cx="8527800" cy="703243"/>
            </a:xfrm>
            <a:prstGeom prst="rect">
              <a:avLst/>
            </a:prstGeom>
            <a:solidFill>
              <a:srgbClr val="581D41"/>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fr-FR" b="1">
                <a:solidFill>
                  <a:srgbClr val="FF0000"/>
                </a:solidFill>
              </a:endParaRPr>
            </a:p>
          </p:txBody>
        </p:sp>
        <p:sp>
          <p:nvSpPr>
            <p:cNvPr id="20" name="Rectangle 19"/>
            <p:cNvSpPr/>
            <p:nvPr userDrawn="1"/>
          </p:nvSpPr>
          <p:spPr bwMode="auto">
            <a:xfrm>
              <a:off x="231382" y="357376"/>
              <a:ext cx="535606" cy="465584"/>
            </a:xfrm>
            <a:prstGeom prst="rect">
              <a:avLst/>
            </a:prstGeom>
            <a:solidFill>
              <a:schemeClr val="bg1"/>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fr-FR" sz="1800" b="1" i="0" u="none" strike="noStrike" cap="none" normalizeH="0" baseline="0" smtClean="0">
                <a:ln>
                  <a:noFill/>
                </a:ln>
                <a:solidFill>
                  <a:schemeClr val="tx1"/>
                </a:solidFill>
                <a:effectLst/>
                <a:latin typeface="Arial" charset="0"/>
              </a:endParaRPr>
            </a:p>
          </p:txBody>
        </p:sp>
        <p:sp>
          <p:nvSpPr>
            <p:cNvPr id="22" name="Rectangle 21"/>
            <p:cNvSpPr/>
            <p:nvPr userDrawn="1"/>
          </p:nvSpPr>
          <p:spPr bwMode="auto">
            <a:xfrm>
              <a:off x="336270" y="397985"/>
              <a:ext cx="311151" cy="317193"/>
            </a:xfrm>
            <a:prstGeom prst="rect">
              <a:avLst/>
            </a:prstGeom>
            <a:solidFill>
              <a:schemeClr val="bg1">
                <a:lumMod val="75000"/>
              </a:schemeClr>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fr-FR" b="1"/>
            </a:p>
          </p:txBody>
        </p:sp>
      </p:grpSp>
      <p:sp>
        <p:nvSpPr>
          <p:cNvPr id="23" name="Rectangle 22"/>
          <p:cNvSpPr/>
          <p:nvPr userDrawn="1"/>
        </p:nvSpPr>
        <p:spPr bwMode="auto">
          <a:xfrm>
            <a:off x="298594" y="6372222"/>
            <a:ext cx="274809" cy="264474"/>
          </a:xfrm>
          <a:prstGeom prst="rect">
            <a:avLst/>
          </a:prstGeom>
          <a:solidFill>
            <a:srgbClr val="581D41"/>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50000"/>
              </a:lnSpc>
              <a:spcBef>
                <a:spcPct val="0"/>
              </a:spcBef>
              <a:spcAft>
                <a:spcPct val="0"/>
              </a:spcAft>
              <a:buClrTx/>
              <a:buSzTx/>
              <a:buFontTx/>
              <a:buNone/>
              <a:tabLst/>
            </a:pPr>
            <a:endParaRPr kumimoji="0" lang="fr-FR" sz="700" b="0" i="0" u="none" strike="noStrike" cap="none" normalizeH="0" baseline="0" dirty="0" smtClean="0">
              <a:ln>
                <a:noFill/>
              </a:ln>
              <a:solidFill>
                <a:schemeClr val="bg1"/>
              </a:solidFill>
              <a:effectLst/>
              <a:latin typeface="Arial Narrow" panose="020B0606020202030204" pitchFamily="34" charset="0"/>
            </a:endParaRPr>
          </a:p>
        </p:txBody>
      </p:sp>
      <p:sp>
        <p:nvSpPr>
          <p:cNvPr id="25" name="ZoneTexte 24"/>
          <p:cNvSpPr txBox="1"/>
          <p:nvPr userDrawn="1"/>
        </p:nvSpPr>
        <p:spPr>
          <a:xfrm>
            <a:off x="629705" y="6394320"/>
            <a:ext cx="1827056" cy="230832"/>
          </a:xfrm>
          <a:prstGeom prst="rect">
            <a:avLst/>
          </a:prstGeom>
          <a:noFill/>
        </p:spPr>
        <p:txBody>
          <a:bodyPr wrap="square" rtlCol="0">
            <a:spAutoFit/>
          </a:bodyPr>
          <a:lstStyle/>
          <a:p>
            <a:pPr algn="l"/>
            <a:r>
              <a:rPr lang="fr-FR" sz="900" b="1" dirty="0" smtClean="0">
                <a:solidFill>
                  <a:srgbClr val="581D41"/>
                </a:solidFill>
                <a:latin typeface="Arial Narrow" panose="020B0606020202030204" pitchFamily="34" charset="0"/>
              </a:rPr>
              <a:t>IMMOBILIER PROFESSIONNEL</a:t>
            </a:r>
            <a:endParaRPr lang="fr-FR" sz="900" b="1" dirty="0">
              <a:solidFill>
                <a:srgbClr val="581D41"/>
              </a:solidFill>
              <a:latin typeface="Arial Narrow" panose="020B0606020202030204" pitchFamily="34" charset="0"/>
            </a:endParaRPr>
          </a:p>
        </p:txBody>
      </p:sp>
      <p:sp>
        <p:nvSpPr>
          <p:cNvPr id="7" name="Text Placeholder 2"/>
          <p:cNvSpPr>
            <a:spLocks noGrp="1"/>
          </p:cNvSpPr>
          <p:nvPr>
            <p:ph idx="1" hasCustomPrompt="1"/>
          </p:nvPr>
        </p:nvSpPr>
        <p:spPr>
          <a:xfrm>
            <a:off x="433350" y="1336341"/>
            <a:ext cx="4027813" cy="2089030"/>
          </a:xfrm>
          <a:prstGeom prst="rect">
            <a:avLst/>
          </a:prstGeom>
          <a:solidFill>
            <a:schemeClr val="bg1">
              <a:lumMod val="95000"/>
            </a:schemeClr>
          </a:solidFill>
        </p:spPr>
        <p:txBody>
          <a:bodyPr vert="horz" lIns="91440" tIns="45720" rIns="91440" bIns="45720" rtlCol="0">
            <a:normAutofit/>
          </a:bodyPr>
          <a:lstStyle>
            <a:lvl1pPr marL="285750" indent="-285750">
              <a:buClr>
                <a:srgbClr val="581D41"/>
              </a:buClr>
              <a:buSzPct val="150000"/>
              <a:buFont typeface="Wingdings" panose="05000000000000000000" pitchFamily="2" charset="2"/>
              <a:buChar char="§"/>
              <a:defRPr/>
            </a:lvl1pPr>
            <a:lvl2pPr marL="742950" indent="-285750">
              <a:buClr>
                <a:srgbClr val="ABABAB"/>
              </a:buClr>
              <a:buSzPct val="150000"/>
              <a:buFont typeface="Wingdings" panose="05000000000000000000" pitchFamily="2" charset="2"/>
              <a:buChar char="§"/>
              <a:defRPr/>
            </a:lvl2pPr>
            <a:lvl3pPr marL="1200150" indent="-285750">
              <a:buClr>
                <a:srgbClr val="666666"/>
              </a:buClr>
              <a:buSzPct val="150000"/>
              <a:buFont typeface="Wingdings" panose="05000000000000000000" pitchFamily="2" charset="2"/>
              <a:buChar char="§"/>
              <a:defRPr/>
            </a:lvl3pPr>
          </a:lstStyle>
          <a:p>
            <a:pPr marL="285750" indent="-285750">
              <a:buClr>
                <a:srgbClr val="581D41"/>
              </a:buClr>
              <a:buSzPct val="150000"/>
              <a:buFont typeface="Wingdings" panose="05000000000000000000" pitchFamily="2" charset="2"/>
              <a:buChar char="§"/>
            </a:pPr>
            <a:r>
              <a:rPr lang="fr-FR" dirty="0" smtClean="0">
                <a:latin typeface="Arial Narrow" panose="020B0606020202030204" pitchFamily="34" charset="0"/>
              </a:rPr>
              <a:t>Contenu</a:t>
            </a:r>
          </a:p>
          <a:p>
            <a:pPr marL="742950" lvl="1" indent="-285750">
              <a:buClr>
                <a:srgbClr val="ABABAB"/>
              </a:buClr>
              <a:buSzPct val="150000"/>
              <a:buFont typeface="Wingdings" panose="05000000000000000000" pitchFamily="2" charset="2"/>
              <a:buChar char="§"/>
            </a:pPr>
            <a:r>
              <a:rPr lang="fr-FR" sz="1600" dirty="0" smtClean="0">
                <a:latin typeface="Arial Narrow" panose="020B0606020202030204" pitchFamily="34" charset="0"/>
              </a:rPr>
              <a:t>Contenu</a:t>
            </a:r>
          </a:p>
          <a:p>
            <a:pPr marL="1200150" lvl="2" indent="-285750">
              <a:buClr>
                <a:srgbClr val="666666"/>
              </a:buClr>
              <a:buSzPct val="150000"/>
              <a:buFont typeface="Wingdings" panose="05000000000000000000" pitchFamily="2" charset="2"/>
              <a:buChar char="§"/>
            </a:pPr>
            <a:r>
              <a:rPr lang="fr-FR" sz="1400" dirty="0" smtClean="0">
                <a:latin typeface="Arial Narrow" panose="020B0606020202030204" pitchFamily="34" charset="0"/>
              </a:rPr>
              <a:t>Contenu</a:t>
            </a:r>
            <a:endParaRPr lang="fr-FR" sz="1400" dirty="0">
              <a:latin typeface="Arial Narrow" panose="020B0606020202030204" pitchFamily="34" charset="0"/>
            </a:endParaRPr>
          </a:p>
        </p:txBody>
      </p:sp>
      <p:sp>
        <p:nvSpPr>
          <p:cNvPr id="15" name="Espace réservé du texte 22"/>
          <p:cNvSpPr>
            <a:spLocks noGrp="1"/>
          </p:cNvSpPr>
          <p:nvPr>
            <p:ph type="body" sz="quarter" idx="16" hasCustomPrompt="1"/>
          </p:nvPr>
        </p:nvSpPr>
        <p:spPr>
          <a:xfrm>
            <a:off x="766988" y="352015"/>
            <a:ext cx="8059406" cy="714785"/>
          </a:xfrm>
          <a:prstGeom prst="rect">
            <a:avLst/>
          </a:prstGeom>
        </p:spPr>
        <p:txBody>
          <a:bodyPr anchor="ctr"/>
          <a:lstStyle>
            <a:lvl1pPr marL="0" indent="0" algn="ctr">
              <a:buNone/>
              <a:defRPr sz="2800" b="1" cap="all" baseline="0">
                <a:solidFill>
                  <a:schemeClr val="bg1"/>
                </a:solidFill>
              </a:defRPr>
            </a:lvl1pPr>
          </a:lstStyle>
          <a:p>
            <a:pPr lvl="0"/>
            <a:r>
              <a:rPr lang="fr-FR" dirty="0" smtClean="0"/>
              <a:t>TITRE DE LA partie</a:t>
            </a:r>
            <a:endParaRPr lang="fr-FR" dirty="0"/>
          </a:p>
        </p:txBody>
      </p:sp>
      <p:sp>
        <p:nvSpPr>
          <p:cNvPr id="12" name="Text Placeholder 2"/>
          <p:cNvSpPr>
            <a:spLocks noGrp="1"/>
          </p:cNvSpPr>
          <p:nvPr>
            <p:ph idx="18" hasCustomPrompt="1"/>
          </p:nvPr>
        </p:nvSpPr>
        <p:spPr>
          <a:xfrm>
            <a:off x="4798583" y="1336341"/>
            <a:ext cx="4027813" cy="2089030"/>
          </a:xfrm>
          <a:prstGeom prst="rect">
            <a:avLst/>
          </a:prstGeom>
          <a:solidFill>
            <a:schemeClr val="bg1">
              <a:lumMod val="95000"/>
            </a:schemeClr>
          </a:solidFill>
        </p:spPr>
        <p:txBody>
          <a:bodyPr vert="horz" lIns="91440" tIns="45720" rIns="91440" bIns="45720" rtlCol="0">
            <a:normAutofit/>
          </a:bodyPr>
          <a:lstStyle>
            <a:lvl1pPr marL="285750" indent="-285750">
              <a:buClr>
                <a:srgbClr val="581D41"/>
              </a:buClr>
              <a:buSzPct val="150000"/>
              <a:buFont typeface="Wingdings" panose="05000000000000000000" pitchFamily="2" charset="2"/>
              <a:buChar char="§"/>
              <a:defRPr/>
            </a:lvl1pPr>
            <a:lvl2pPr marL="742950" indent="-285750">
              <a:buClr>
                <a:srgbClr val="ABABAB"/>
              </a:buClr>
              <a:buSzPct val="150000"/>
              <a:buFont typeface="Wingdings" panose="05000000000000000000" pitchFamily="2" charset="2"/>
              <a:buChar char="§"/>
              <a:defRPr/>
            </a:lvl2pPr>
            <a:lvl3pPr marL="1200150" indent="-285750">
              <a:buClr>
                <a:srgbClr val="666666"/>
              </a:buClr>
              <a:buSzPct val="150000"/>
              <a:buFont typeface="Wingdings" panose="05000000000000000000" pitchFamily="2" charset="2"/>
              <a:buChar char="§"/>
              <a:defRPr/>
            </a:lvl3pPr>
          </a:lstStyle>
          <a:p>
            <a:pPr marL="285750" indent="-285750">
              <a:buClr>
                <a:srgbClr val="581D41"/>
              </a:buClr>
              <a:buSzPct val="150000"/>
              <a:buFont typeface="Wingdings" panose="05000000000000000000" pitchFamily="2" charset="2"/>
              <a:buChar char="§"/>
            </a:pPr>
            <a:r>
              <a:rPr lang="fr-FR" dirty="0" smtClean="0">
                <a:latin typeface="Arial Narrow" panose="020B0606020202030204" pitchFamily="34" charset="0"/>
              </a:rPr>
              <a:t>Contenu</a:t>
            </a:r>
          </a:p>
          <a:p>
            <a:pPr marL="742950" lvl="1" indent="-285750">
              <a:buClr>
                <a:srgbClr val="ABABAB"/>
              </a:buClr>
              <a:buSzPct val="150000"/>
              <a:buFont typeface="Wingdings" panose="05000000000000000000" pitchFamily="2" charset="2"/>
              <a:buChar char="§"/>
            </a:pPr>
            <a:r>
              <a:rPr lang="fr-FR" sz="1600" dirty="0" smtClean="0">
                <a:latin typeface="Arial Narrow" panose="020B0606020202030204" pitchFamily="34" charset="0"/>
              </a:rPr>
              <a:t>Contenu</a:t>
            </a:r>
          </a:p>
          <a:p>
            <a:pPr marL="1200150" lvl="2" indent="-285750">
              <a:buClr>
                <a:srgbClr val="666666"/>
              </a:buClr>
              <a:buSzPct val="150000"/>
              <a:buFont typeface="Wingdings" panose="05000000000000000000" pitchFamily="2" charset="2"/>
              <a:buChar char="§"/>
            </a:pPr>
            <a:r>
              <a:rPr lang="fr-FR" sz="1400" dirty="0" smtClean="0">
                <a:latin typeface="Arial Narrow" panose="020B0606020202030204" pitchFamily="34" charset="0"/>
              </a:rPr>
              <a:t>Contenu</a:t>
            </a:r>
            <a:endParaRPr lang="fr-FR" sz="1400" dirty="0">
              <a:latin typeface="Arial Narrow" panose="020B0606020202030204" pitchFamily="34" charset="0"/>
            </a:endParaRPr>
          </a:p>
        </p:txBody>
      </p:sp>
      <p:sp>
        <p:nvSpPr>
          <p:cNvPr id="26" name="Espace réservé du numéro de diapositive 1"/>
          <p:cNvSpPr txBox="1">
            <a:spLocks/>
          </p:cNvSpPr>
          <p:nvPr userDrawn="1"/>
        </p:nvSpPr>
        <p:spPr>
          <a:xfrm>
            <a:off x="107156" y="6365077"/>
            <a:ext cx="659832" cy="264473"/>
          </a:xfrm>
          <a:prstGeom prst="rect">
            <a:avLst/>
          </a:prstGeom>
        </p:spPr>
        <p:txBody>
          <a:bodyPr vert="horz" lIns="91440" tIns="45720" rIns="91440" bIns="45720" rtlCol="0" anchor="ctr"/>
          <a:lstStyle>
            <a:defPPr>
              <a:defRPr lang="fr-FR"/>
            </a:defPPr>
            <a:lvl1pPr marL="0" algn="ctr" defTabSz="914400" rtl="0" eaLnBrk="1" latinLnBrk="0" hangingPunct="1">
              <a:defRPr sz="700" kern="1200">
                <a:solidFill>
                  <a:schemeClr val="bg1"/>
                </a:solidFill>
                <a:latin typeface="Arial Narrow" panose="020B060602020203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673CE273-56D8-4DF5-AF26-13F824466A73}" type="slidenum">
              <a:rPr lang="fr-FR" smtClean="0"/>
              <a:pPr/>
              <a:t>‹N°›</a:t>
            </a:fld>
            <a:endParaRPr lang="fr-FR" dirty="0"/>
          </a:p>
        </p:txBody>
      </p:sp>
      <p:sp>
        <p:nvSpPr>
          <p:cNvPr id="13" name="Text Placeholder 2"/>
          <p:cNvSpPr>
            <a:spLocks noGrp="1"/>
          </p:cNvSpPr>
          <p:nvPr>
            <p:ph idx="19" hasCustomPrompt="1"/>
          </p:nvPr>
        </p:nvSpPr>
        <p:spPr>
          <a:xfrm>
            <a:off x="491845" y="3723941"/>
            <a:ext cx="4027813" cy="2089030"/>
          </a:xfrm>
          <a:prstGeom prst="rect">
            <a:avLst/>
          </a:prstGeom>
          <a:solidFill>
            <a:srgbClr val="E5B1D1"/>
          </a:solidFill>
        </p:spPr>
        <p:txBody>
          <a:bodyPr vert="horz" lIns="91440" tIns="45720" rIns="91440" bIns="45720" rtlCol="0">
            <a:normAutofit/>
          </a:bodyPr>
          <a:lstStyle>
            <a:lvl1pPr marL="285750" indent="-285750">
              <a:buClr>
                <a:srgbClr val="581D41"/>
              </a:buClr>
              <a:buSzPct val="150000"/>
              <a:buFont typeface="Wingdings" panose="05000000000000000000" pitchFamily="2" charset="2"/>
              <a:buChar char="§"/>
              <a:defRPr/>
            </a:lvl1pPr>
            <a:lvl2pPr marL="742950" indent="-285750">
              <a:buClr>
                <a:srgbClr val="ABABAB"/>
              </a:buClr>
              <a:buSzPct val="150000"/>
              <a:buFont typeface="Wingdings" panose="05000000000000000000" pitchFamily="2" charset="2"/>
              <a:buChar char="§"/>
              <a:defRPr/>
            </a:lvl2pPr>
            <a:lvl3pPr marL="1200150" indent="-285750">
              <a:buClr>
                <a:srgbClr val="666666"/>
              </a:buClr>
              <a:buSzPct val="150000"/>
              <a:buFont typeface="Wingdings" panose="05000000000000000000" pitchFamily="2" charset="2"/>
              <a:buChar char="§"/>
              <a:defRPr/>
            </a:lvl3pPr>
          </a:lstStyle>
          <a:p>
            <a:pPr marL="285750" indent="-285750">
              <a:buClr>
                <a:srgbClr val="581D41"/>
              </a:buClr>
              <a:buSzPct val="150000"/>
              <a:buFont typeface="Wingdings" panose="05000000000000000000" pitchFamily="2" charset="2"/>
              <a:buChar char="§"/>
            </a:pPr>
            <a:r>
              <a:rPr lang="fr-FR" dirty="0" smtClean="0">
                <a:latin typeface="Arial Narrow" panose="020B0606020202030204" pitchFamily="34" charset="0"/>
              </a:rPr>
              <a:t>Contenu</a:t>
            </a:r>
          </a:p>
          <a:p>
            <a:pPr marL="742950" lvl="1" indent="-285750">
              <a:buClr>
                <a:srgbClr val="ABABAB"/>
              </a:buClr>
              <a:buSzPct val="150000"/>
              <a:buFont typeface="Wingdings" panose="05000000000000000000" pitchFamily="2" charset="2"/>
              <a:buChar char="§"/>
            </a:pPr>
            <a:r>
              <a:rPr lang="fr-FR" sz="1600" dirty="0" smtClean="0">
                <a:latin typeface="Arial Narrow" panose="020B0606020202030204" pitchFamily="34" charset="0"/>
              </a:rPr>
              <a:t>Contenu</a:t>
            </a:r>
          </a:p>
          <a:p>
            <a:pPr marL="1200150" lvl="2" indent="-285750">
              <a:buClr>
                <a:srgbClr val="666666"/>
              </a:buClr>
              <a:buSzPct val="150000"/>
              <a:buFont typeface="Wingdings" panose="05000000000000000000" pitchFamily="2" charset="2"/>
              <a:buChar char="§"/>
            </a:pPr>
            <a:r>
              <a:rPr lang="fr-FR" sz="1400" dirty="0" smtClean="0">
                <a:latin typeface="Arial Narrow" panose="020B0606020202030204" pitchFamily="34" charset="0"/>
              </a:rPr>
              <a:t>Contenu</a:t>
            </a:r>
            <a:endParaRPr lang="fr-FR" sz="1400" dirty="0">
              <a:latin typeface="Arial Narrow" panose="020B0606020202030204" pitchFamily="34" charset="0"/>
            </a:endParaRPr>
          </a:p>
        </p:txBody>
      </p:sp>
      <p:sp>
        <p:nvSpPr>
          <p:cNvPr id="16" name="Text Placeholder 2"/>
          <p:cNvSpPr>
            <a:spLocks noGrp="1"/>
          </p:cNvSpPr>
          <p:nvPr>
            <p:ph idx="20" hasCustomPrompt="1"/>
          </p:nvPr>
        </p:nvSpPr>
        <p:spPr>
          <a:xfrm>
            <a:off x="4857078" y="3723941"/>
            <a:ext cx="4027813" cy="2089030"/>
          </a:xfrm>
          <a:prstGeom prst="rect">
            <a:avLst/>
          </a:prstGeom>
          <a:solidFill>
            <a:srgbClr val="E5B1D1"/>
          </a:solidFill>
        </p:spPr>
        <p:txBody>
          <a:bodyPr vert="horz" lIns="91440" tIns="45720" rIns="91440" bIns="45720" rtlCol="0">
            <a:normAutofit/>
          </a:bodyPr>
          <a:lstStyle>
            <a:lvl1pPr marL="285750" indent="-285750">
              <a:buClr>
                <a:srgbClr val="581D41"/>
              </a:buClr>
              <a:buSzPct val="150000"/>
              <a:buFont typeface="Wingdings" panose="05000000000000000000" pitchFamily="2" charset="2"/>
              <a:buChar char="§"/>
              <a:defRPr/>
            </a:lvl1pPr>
            <a:lvl2pPr marL="742950" indent="-285750">
              <a:buClr>
                <a:srgbClr val="ABABAB"/>
              </a:buClr>
              <a:buSzPct val="150000"/>
              <a:buFont typeface="Wingdings" panose="05000000000000000000" pitchFamily="2" charset="2"/>
              <a:buChar char="§"/>
              <a:defRPr/>
            </a:lvl2pPr>
            <a:lvl3pPr marL="1200150" indent="-285750">
              <a:buClr>
                <a:srgbClr val="666666"/>
              </a:buClr>
              <a:buSzPct val="150000"/>
              <a:buFont typeface="Wingdings" panose="05000000000000000000" pitchFamily="2" charset="2"/>
              <a:buChar char="§"/>
              <a:defRPr/>
            </a:lvl3pPr>
          </a:lstStyle>
          <a:p>
            <a:pPr marL="285750" indent="-285750">
              <a:buClr>
                <a:srgbClr val="581D41"/>
              </a:buClr>
              <a:buSzPct val="150000"/>
              <a:buFont typeface="Wingdings" panose="05000000000000000000" pitchFamily="2" charset="2"/>
              <a:buChar char="§"/>
            </a:pPr>
            <a:r>
              <a:rPr lang="fr-FR" dirty="0" smtClean="0">
                <a:latin typeface="Arial Narrow" panose="020B0606020202030204" pitchFamily="34" charset="0"/>
              </a:rPr>
              <a:t>Contenu</a:t>
            </a:r>
          </a:p>
          <a:p>
            <a:pPr marL="742950" lvl="1" indent="-285750">
              <a:buClr>
                <a:srgbClr val="ABABAB"/>
              </a:buClr>
              <a:buSzPct val="150000"/>
              <a:buFont typeface="Wingdings" panose="05000000000000000000" pitchFamily="2" charset="2"/>
              <a:buChar char="§"/>
            </a:pPr>
            <a:r>
              <a:rPr lang="fr-FR" sz="1600" dirty="0" smtClean="0">
                <a:latin typeface="Arial Narrow" panose="020B0606020202030204" pitchFamily="34" charset="0"/>
              </a:rPr>
              <a:t>Contenu</a:t>
            </a:r>
          </a:p>
          <a:p>
            <a:pPr marL="1200150" lvl="2" indent="-285750">
              <a:buClr>
                <a:srgbClr val="666666"/>
              </a:buClr>
              <a:buSzPct val="150000"/>
              <a:buFont typeface="Wingdings" panose="05000000000000000000" pitchFamily="2" charset="2"/>
              <a:buChar char="§"/>
            </a:pPr>
            <a:r>
              <a:rPr lang="fr-FR" sz="1400" dirty="0" smtClean="0">
                <a:latin typeface="Arial Narrow" panose="020B0606020202030204" pitchFamily="34" charset="0"/>
              </a:rPr>
              <a:t>Contenu</a:t>
            </a:r>
            <a:endParaRPr lang="fr-FR" sz="1400" dirty="0">
              <a:latin typeface="Arial Narrow" panose="020B0606020202030204" pitchFamily="34" charset="0"/>
            </a:endParaRPr>
          </a:p>
        </p:txBody>
      </p:sp>
    </p:spTree>
    <p:extLst>
      <p:ext uri="{BB962C8B-B14F-4D97-AF65-F5344CB8AC3E}">
        <p14:creationId xmlns:p14="http://schemas.microsoft.com/office/powerpoint/2010/main" val="1605593704"/>
      </p:ext>
    </p:extLst>
  </p:cSld>
  <p:clrMapOvr>
    <a:masterClrMapping/>
  </p:clrMapOvr>
  <p:timing>
    <p:tnLst>
      <p:par>
        <p:cTn id="1" dur="indefinite" restart="never" nodeType="tmRoot"/>
      </p:par>
    </p:tnLst>
  </p:timing>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LOGEMENT SOCIAL">
    <p:spTree>
      <p:nvGrpSpPr>
        <p:cNvPr id="1" name=""/>
        <p:cNvGrpSpPr/>
        <p:nvPr/>
      </p:nvGrpSpPr>
      <p:grpSpPr>
        <a:xfrm>
          <a:off x="0" y="0"/>
          <a:ext cx="0" cy="0"/>
          <a:chOff x="0" y="0"/>
          <a:chExt cx="0" cy="0"/>
        </a:xfrm>
      </p:grpSpPr>
      <p:sp>
        <p:nvSpPr>
          <p:cNvPr id="6" name="Rectangle 5"/>
          <p:cNvSpPr/>
          <p:nvPr userDrawn="1"/>
        </p:nvSpPr>
        <p:spPr>
          <a:xfrm>
            <a:off x="5836" y="0"/>
            <a:ext cx="9138164"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 name="ZoneTexte 2"/>
          <p:cNvSpPr txBox="1"/>
          <p:nvPr userDrawn="1"/>
        </p:nvSpPr>
        <p:spPr>
          <a:xfrm>
            <a:off x="5836" y="1668518"/>
            <a:ext cx="9138164" cy="3416320"/>
          </a:xfrm>
          <a:prstGeom prst="rect">
            <a:avLst/>
          </a:prstGeom>
          <a:noFill/>
        </p:spPr>
        <p:txBody>
          <a:bodyPr wrap="square" rtlCol="0">
            <a:spAutoFit/>
          </a:bodyPr>
          <a:lstStyle/>
          <a:p>
            <a:pPr algn="ctr"/>
            <a:r>
              <a:rPr lang="fr-FR" sz="7200" b="1" dirty="0" smtClean="0">
                <a:solidFill>
                  <a:srgbClr val="A6004E"/>
                </a:solidFill>
                <a:latin typeface="Arial Narrow" panose="020B0606020202030204" pitchFamily="34" charset="0"/>
              </a:rPr>
              <a:t>MODELES</a:t>
            </a:r>
          </a:p>
          <a:p>
            <a:pPr algn="ctr"/>
            <a:r>
              <a:rPr lang="fr-FR" sz="7200" b="1" dirty="0" smtClean="0">
                <a:solidFill>
                  <a:srgbClr val="A6004E"/>
                </a:solidFill>
                <a:latin typeface="Arial Narrow" panose="020B0606020202030204" pitchFamily="34" charset="0"/>
              </a:rPr>
              <a:t>LOGEMENT SOCIAL</a:t>
            </a:r>
            <a:br>
              <a:rPr lang="fr-FR" sz="7200" b="1" dirty="0" smtClean="0">
                <a:solidFill>
                  <a:srgbClr val="A6004E"/>
                </a:solidFill>
                <a:latin typeface="Arial Narrow" panose="020B0606020202030204" pitchFamily="34" charset="0"/>
              </a:rPr>
            </a:br>
            <a:r>
              <a:rPr lang="fr-FR" sz="7200" b="1" dirty="0" smtClean="0">
                <a:solidFill>
                  <a:srgbClr val="A6004E"/>
                </a:solidFill>
                <a:latin typeface="Arial Narrow" panose="020B0606020202030204" pitchFamily="34" charset="0"/>
              </a:rPr>
              <a:t>ET ECONOMIE MIXTE</a:t>
            </a:r>
            <a:endParaRPr lang="fr-FR" sz="7200" b="1" dirty="0">
              <a:solidFill>
                <a:srgbClr val="A6004E"/>
              </a:solidFill>
              <a:latin typeface="Arial Narrow" panose="020B0606020202030204" pitchFamily="34" charset="0"/>
            </a:endParaRPr>
          </a:p>
        </p:txBody>
      </p:sp>
    </p:spTree>
    <p:extLst>
      <p:ext uri="{BB962C8B-B14F-4D97-AF65-F5344CB8AC3E}">
        <p14:creationId xmlns:p14="http://schemas.microsoft.com/office/powerpoint/2010/main" val="2908066830"/>
      </p:ext>
    </p:extLst>
  </p:cSld>
  <p:clrMapOvr>
    <a:masterClrMapping/>
  </p:clrMapOvr>
  <p:timing>
    <p:tnLst>
      <p:par>
        <p:cTn id="1" dur="indefinite" restart="never" nodeType="tmRoot"/>
      </p:par>
    </p:tnLst>
  </p:timing>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35_Diapositive de titre">
    <p:spTree>
      <p:nvGrpSpPr>
        <p:cNvPr id="1" name=""/>
        <p:cNvGrpSpPr/>
        <p:nvPr/>
      </p:nvGrpSpPr>
      <p:grpSpPr>
        <a:xfrm>
          <a:off x="0" y="0"/>
          <a:ext cx="0" cy="0"/>
          <a:chOff x="0" y="0"/>
          <a:chExt cx="0" cy="0"/>
        </a:xfrm>
      </p:grpSpPr>
      <p:grpSp>
        <p:nvGrpSpPr>
          <p:cNvPr id="13" name="Groupe 12"/>
          <p:cNvGrpSpPr/>
          <p:nvPr userDrawn="1"/>
        </p:nvGrpSpPr>
        <p:grpSpPr>
          <a:xfrm>
            <a:off x="231382" y="357376"/>
            <a:ext cx="8595012" cy="709424"/>
            <a:chOff x="231382" y="357376"/>
            <a:chExt cx="8595012" cy="709424"/>
          </a:xfrm>
        </p:grpSpPr>
        <p:sp>
          <p:nvSpPr>
            <p:cNvPr id="14" name="Rectangle 13"/>
            <p:cNvSpPr/>
            <p:nvPr userDrawn="1"/>
          </p:nvSpPr>
          <p:spPr bwMode="auto">
            <a:xfrm>
              <a:off x="298594" y="363557"/>
              <a:ext cx="8527800" cy="703243"/>
            </a:xfrm>
            <a:prstGeom prst="rect">
              <a:avLst/>
            </a:prstGeom>
            <a:solidFill>
              <a:srgbClr val="A6004E"/>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fr-FR" b="1">
                <a:solidFill>
                  <a:srgbClr val="FF0000"/>
                </a:solidFill>
              </a:endParaRPr>
            </a:p>
          </p:txBody>
        </p:sp>
        <p:sp>
          <p:nvSpPr>
            <p:cNvPr id="16" name="Rectangle 15"/>
            <p:cNvSpPr/>
            <p:nvPr userDrawn="1"/>
          </p:nvSpPr>
          <p:spPr bwMode="auto">
            <a:xfrm>
              <a:off x="231382" y="357376"/>
              <a:ext cx="535606" cy="465584"/>
            </a:xfrm>
            <a:prstGeom prst="rect">
              <a:avLst/>
            </a:prstGeom>
            <a:solidFill>
              <a:schemeClr val="bg1"/>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fr-FR" sz="1800" b="1" i="0" u="none" strike="noStrike" cap="none" normalizeH="0" baseline="0" smtClean="0">
                <a:ln>
                  <a:noFill/>
                </a:ln>
                <a:solidFill>
                  <a:schemeClr val="tx1"/>
                </a:solidFill>
                <a:effectLst/>
                <a:latin typeface="Arial" charset="0"/>
              </a:endParaRPr>
            </a:p>
          </p:txBody>
        </p:sp>
        <p:sp>
          <p:nvSpPr>
            <p:cNvPr id="19" name="Rectangle 18"/>
            <p:cNvSpPr/>
            <p:nvPr userDrawn="1"/>
          </p:nvSpPr>
          <p:spPr bwMode="auto">
            <a:xfrm>
              <a:off x="336270" y="397985"/>
              <a:ext cx="311151" cy="317193"/>
            </a:xfrm>
            <a:prstGeom prst="rect">
              <a:avLst/>
            </a:prstGeom>
            <a:solidFill>
              <a:schemeClr val="bg1">
                <a:lumMod val="75000"/>
              </a:schemeClr>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fr-FR" b="1"/>
            </a:p>
          </p:txBody>
        </p:sp>
      </p:grpSp>
      <p:sp>
        <p:nvSpPr>
          <p:cNvPr id="20" name="Rectangle 19"/>
          <p:cNvSpPr/>
          <p:nvPr userDrawn="1"/>
        </p:nvSpPr>
        <p:spPr bwMode="auto">
          <a:xfrm>
            <a:off x="298594" y="6372222"/>
            <a:ext cx="274809" cy="264474"/>
          </a:xfrm>
          <a:prstGeom prst="rect">
            <a:avLst/>
          </a:prstGeom>
          <a:solidFill>
            <a:srgbClr val="A6004E"/>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50000"/>
              </a:lnSpc>
              <a:spcBef>
                <a:spcPct val="0"/>
              </a:spcBef>
              <a:spcAft>
                <a:spcPct val="0"/>
              </a:spcAft>
              <a:buClrTx/>
              <a:buSzTx/>
              <a:buFontTx/>
              <a:buNone/>
              <a:tabLst/>
            </a:pPr>
            <a:endParaRPr kumimoji="0" lang="fr-FR" sz="700" b="0" i="0" u="none" strike="noStrike" cap="none" normalizeH="0" baseline="0" dirty="0" smtClean="0">
              <a:ln>
                <a:noFill/>
              </a:ln>
              <a:solidFill>
                <a:schemeClr val="bg1"/>
              </a:solidFill>
              <a:effectLst/>
              <a:latin typeface="Arial Narrow" panose="020B0606020202030204" pitchFamily="34" charset="0"/>
            </a:endParaRPr>
          </a:p>
        </p:txBody>
      </p:sp>
      <p:sp>
        <p:nvSpPr>
          <p:cNvPr id="7" name="Text Placeholder 2"/>
          <p:cNvSpPr>
            <a:spLocks noGrp="1"/>
          </p:cNvSpPr>
          <p:nvPr>
            <p:ph idx="1" hasCustomPrompt="1"/>
          </p:nvPr>
        </p:nvSpPr>
        <p:spPr>
          <a:xfrm>
            <a:off x="298594" y="1336341"/>
            <a:ext cx="8527801" cy="4351338"/>
          </a:xfrm>
          <a:prstGeom prst="rect">
            <a:avLst/>
          </a:prstGeom>
        </p:spPr>
        <p:txBody>
          <a:bodyPr vert="horz" lIns="91440" tIns="45720" rIns="91440" bIns="45720" rtlCol="0">
            <a:normAutofit/>
          </a:bodyPr>
          <a:lstStyle>
            <a:lvl1pPr marL="285750" indent="-285750">
              <a:buClr>
                <a:srgbClr val="A6004E"/>
              </a:buClr>
              <a:buSzPct val="150000"/>
              <a:buFont typeface="Wingdings" panose="05000000000000000000" pitchFamily="2" charset="2"/>
              <a:buChar char="§"/>
              <a:defRPr/>
            </a:lvl1pPr>
            <a:lvl2pPr marL="742950" indent="-285750">
              <a:buClr>
                <a:srgbClr val="ABABAB"/>
              </a:buClr>
              <a:buSzPct val="150000"/>
              <a:buFont typeface="Wingdings" panose="05000000000000000000" pitchFamily="2" charset="2"/>
              <a:buChar char="§"/>
              <a:defRPr/>
            </a:lvl2pPr>
            <a:lvl3pPr marL="1200150" indent="-285750">
              <a:buClr>
                <a:srgbClr val="666666"/>
              </a:buClr>
              <a:buSzPct val="150000"/>
              <a:buFont typeface="Wingdings" panose="05000000000000000000" pitchFamily="2" charset="2"/>
              <a:buChar char="§"/>
              <a:defRPr/>
            </a:lvl3pPr>
          </a:lstStyle>
          <a:p>
            <a:pPr marL="285750" indent="-285750">
              <a:buClr>
                <a:srgbClr val="A6004E"/>
              </a:buClr>
              <a:buSzPct val="150000"/>
              <a:buFont typeface="Wingdings" panose="05000000000000000000" pitchFamily="2" charset="2"/>
              <a:buChar char="§"/>
            </a:pPr>
            <a:r>
              <a:rPr lang="fr-FR" dirty="0" smtClean="0">
                <a:latin typeface="Arial Narrow" panose="020B0606020202030204" pitchFamily="34" charset="0"/>
              </a:rPr>
              <a:t>Contenu</a:t>
            </a:r>
          </a:p>
          <a:p>
            <a:pPr marL="742950" lvl="1" indent="-285750">
              <a:buClr>
                <a:srgbClr val="ABABAB"/>
              </a:buClr>
              <a:buSzPct val="150000"/>
              <a:buFont typeface="Wingdings" panose="05000000000000000000" pitchFamily="2" charset="2"/>
              <a:buChar char="§"/>
            </a:pPr>
            <a:r>
              <a:rPr lang="fr-FR" sz="1600" dirty="0" smtClean="0">
                <a:latin typeface="Arial Narrow" panose="020B0606020202030204" pitchFamily="34" charset="0"/>
              </a:rPr>
              <a:t>Contenu</a:t>
            </a:r>
          </a:p>
          <a:p>
            <a:pPr marL="1200150" lvl="2" indent="-285750">
              <a:buClr>
                <a:srgbClr val="666666"/>
              </a:buClr>
              <a:buSzPct val="150000"/>
              <a:buFont typeface="Wingdings" panose="05000000000000000000" pitchFamily="2" charset="2"/>
              <a:buChar char="§"/>
            </a:pPr>
            <a:r>
              <a:rPr lang="fr-FR" sz="1400" dirty="0" smtClean="0">
                <a:latin typeface="Arial Narrow" panose="020B0606020202030204" pitchFamily="34" charset="0"/>
              </a:rPr>
              <a:t>Contenu</a:t>
            </a:r>
            <a:endParaRPr lang="fr-FR" sz="1400" dirty="0">
              <a:latin typeface="Arial Narrow" panose="020B0606020202030204" pitchFamily="34" charset="0"/>
            </a:endParaRPr>
          </a:p>
        </p:txBody>
      </p:sp>
      <p:sp>
        <p:nvSpPr>
          <p:cNvPr id="15" name="Espace réservé du texte 22"/>
          <p:cNvSpPr>
            <a:spLocks noGrp="1"/>
          </p:cNvSpPr>
          <p:nvPr>
            <p:ph type="body" sz="quarter" idx="16" hasCustomPrompt="1"/>
          </p:nvPr>
        </p:nvSpPr>
        <p:spPr>
          <a:xfrm>
            <a:off x="943230" y="415636"/>
            <a:ext cx="7785134" cy="586560"/>
          </a:xfrm>
          <a:prstGeom prst="rect">
            <a:avLst/>
          </a:prstGeom>
        </p:spPr>
        <p:txBody>
          <a:bodyPr/>
          <a:lstStyle>
            <a:lvl1pPr marL="0" indent="0" algn="ctr">
              <a:buNone/>
              <a:defRPr sz="3200" b="1" cap="all" baseline="0">
                <a:solidFill>
                  <a:schemeClr val="bg1"/>
                </a:solidFill>
              </a:defRPr>
            </a:lvl1pPr>
          </a:lstStyle>
          <a:p>
            <a:pPr lvl="0"/>
            <a:r>
              <a:rPr lang="fr-FR" dirty="0" smtClean="0"/>
              <a:t>TITRE DE LA partie</a:t>
            </a:r>
            <a:endParaRPr lang="fr-FR" dirty="0"/>
          </a:p>
        </p:txBody>
      </p:sp>
      <p:sp>
        <p:nvSpPr>
          <p:cNvPr id="11" name="ZoneTexte 10"/>
          <p:cNvSpPr txBox="1"/>
          <p:nvPr userDrawn="1"/>
        </p:nvSpPr>
        <p:spPr>
          <a:xfrm>
            <a:off x="629705" y="6342506"/>
            <a:ext cx="1166044" cy="369332"/>
          </a:xfrm>
          <a:prstGeom prst="rect">
            <a:avLst/>
          </a:prstGeom>
          <a:noFill/>
        </p:spPr>
        <p:txBody>
          <a:bodyPr wrap="square" rtlCol="0">
            <a:spAutoFit/>
          </a:bodyPr>
          <a:lstStyle/>
          <a:p>
            <a:pPr algn="l"/>
            <a:r>
              <a:rPr lang="fr-FR" sz="900" b="1" dirty="0" smtClean="0">
                <a:solidFill>
                  <a:srgbClr val="A6004E"/>
                </a:solidFill>
                <a:latin typeface="Arial Narrow" panose="020B0606020202030204" pitchFamily="34" charset="0"/>
              </a:rPr>
              <a:t>LOGEMENT SOCIAL ET ECONOMIE MIXTE</a:t>
            </a:r>
            <a:endParaRPr lang="fr-FR" sz="900" b="1" dirty="0">
              <a:solidFill>
                <a:srgbClr val="A6004E"/>
              </a:solidFill>
              <a:latin typeface="Arial Narrow" panose="020B0606020202030204" pitchFamily="34" charset="0"/>
            </a:endParaRPr>
          </a:p>
        </p:txBody>
      </p:sp>
      <p:sp>
        <p:nvSpPr>
          <p:cNvPr id="24" name="Espace réservé du numéro de diapositive 1"/>
          <p:cNvSpPr txBox="1">
            <a:spLocks/>
          </p:cNvSpPr>
          <p:nvPr userDrawn="1"/>
        </p:nvSpPr>
        <p:spPr>
          <a:xfrm>
            <a:off x="107156" y="6365077"/>
            <a:ext cx="659832" cy="264473"/>
          </a:xfrm>
          <a:prstGeom prst="rect">
            <a:avLst/>
          </a:prstGeom>
        </p:spPr>
        <p:txBody>
          <a:bodyPr vert="horz" lIns="91440" tIns="45720" rIns="91440" bIns="45720" rtlCol="0" anchor="ctr"/>
          <a:lstStyle>
            <a:defPPr>
              <a:defRPr lang="fr-FR"/>
            </a:defPPr>
            <a:lvl1pPr marL="0" algn="ctr" defTabSz="914400" rtl="0" eaLnBrk="1" latinLnBrk="0" hangingPunct="1">
              <a:defRPr sz="700" kern="1200">
                <a:solidFill>
                  <a:schemeClr val="bg1"/>
                </a:solidFill>
                <a:latin typeface="Arial Narrow" panose="020B060602020203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673CE273-56D8-4DF5-AF26-13F824466A73}" type="slidenum">
              <a:rPr lang="fr-FR" smtClean="0"/>
              <a:pPr/>
              <a:t>‹N°›</a:t>
            </a:fld>
            <a:endParaRPr lang="fr-FR" dirty="0"/>
          </a:p>
        </p:txBody>
      </p:sp>
    </p:spTree>
    <p:extLst>
      <p:ext uri="{BB962C8B-B14F-4D97-AF65-F5344CB8AC3E}">
        <p14:creationId xmlns:p14="http://schemas.microsoft.com/office/powerpoint/2010/main" val="2360865758"/>
      </p:ext>
    </p:extLst>
  </p:cSld>
  <p:clrMapOvr>
    <a:masterClrMapping/>
  </p:clrMapOvr>
  <p:timing>
    <p:tnLst>
      <p:par>
        <p:cTn id="1" dur="indefinite" restart="never" nodeType="tmRoot"/>
      </p:par>
    </p:tnLst>
  </p:timing>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36_Diapositive de titre">
    <p:spTree>
      <p:nvGrpSpPr>
        <p:cNvPr id="1" name=""/>
        <p:cNvGrpSpPr/>
        <p:nvPr/>
      </p:nvGrpSpPr>
      <p:grpSpPr>
        <a:xfrm>
          <a:off x="0" y="0"/>
          <a:ext cx="0" cy="0"/>
          <a:chOff x="0" y="0"/>
          <a:chExt cx="0" cy="0"/>
        </a:xfrm>
      </p:grpSpPr>
      <p:grpSp>
        <p:nvGrpSpPr>
          <p:cNvPr id="24" name="Groupe 23"/>
          <p:cNvGrpSpPr/>
          <p:nvPr userDrawn="1"/>
        </p:nvGrpSpPr>
        <p:grpSpPr>
          <a:xfrm>
            <a:off x="231384" y="357376"/>
            <a:ext cx="8595012" cy="709424"/>
            <a:chOff x="231382" y="357376"/>
            <a:chExt cx="8595012" cy="709424"/>
          </a:xfrm>
        </p:grpSpPr>
        <p:sp>
          <p:nvSpPr>
            <p:cNvPr id="25" name="Rectangle 24"/>
            <p:cNvSpPr/>
            <p:nvPr userDrawn="1"/>
          </p:nvSpPr>
          <p:spPr bwMode="auto">
            <a:xfrm>
              <a:off x="298594" y="363557"/>
              <a:ext cx="8527800" cy="703243"/>
            </a:xfrm>
            <a:prstGeom prst="rect">
              <a:avLst/>
            </a:prstGeom>
            <a:solidFill>
              <a:srgbClr val="A6004E"/>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fr-FR" b="1">
                <a:solidFill>
                  <a:srgbClr val="FF0000"/>
                </a:solidFill>
              </a:endParaRPr>
            </a:p>
          </p:txBody>
        </p:sp>
        <p:sp>
          <p:nvSpPr>
            <p:cNvPr id="28" name="Rectangle 27"/>
            <p:cNvSpPr/>
            <p:nvPr userDrawn="1"/>
          </p:nvSpPr>
          <p:spPr bwMode="auto">
            <a:xfrm>
              <a:off x="231382" y="357376"/>
              <a:ext cx="535606" cy="465584"/>
            </a:xfrm>
            <a:prstGeom prst="rect">
              <a:avLst/>
            </a:prstGeom>
            <a:solidFill>
              <a:schemeClr val="bg1"/>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fr-FR" sz="1800" b="1" i="0" u="none" strike="noStrike" cap="none" normalizeH="0" baseline="0" smtClean="0">
                <a:ln>
                  <a:noFill/>
                </a:ln>
                <a:solidFill>
                  <a:schemeClr val="tx1"/>
                </a:solidFill>
                <a:effectLst/>
                <a:latin typeface="Arial" charset="0"/>
              </a:endParaRPr>
            </a:p>
          </p:txBody>
        </p:sp>
        <p:sp>
          <p:nvSpPr>
            <p:cNvPr id="29" name="Rectangle 28"/>
            <p:cNvSpPr/>
            <p:nvPr userDrawn="1"/>
          </p:nvSpPr>
          <p:spPr bwMode="auto">
            <a:xfrm>
              <a:off x="336270" y="397985"/>
              <a:ext cx="311151" cy="317193"/>
            </a:xfrm>
            <a:prstGeom prst="rect">
              <a:avLst/>
            </a:prstGeom>
            <a:solidFill>
              <a:schemeClr val="bg1">
                <a:lumMod val="75000"/>
              </a:schemeClr>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fr-FR" b="1"/>
            </a:p>
          </p:txBody>
        </p:sp>
      </p:grpSp>
      <p:sp>
        <p:nvSpPr>
          <p:cNvPr id="30" name="Rectangle 29"/>
          <p:cNvSpPr/>
          <p:nvPr userDrawn="1"/>
        </p:nvSpPr>
        <p:spPr bwMode="auto">
          <a:xfrm>
            <a:off x="298594" y="6372222"/>
            <a:ext cx="274809" cy="264474"/>
          </a:xfrm>
          <a:prstGeom prst="rect">
            <a:avLst/>
          </a:prstGeom>
          <a:solidFill>
            <a:srgbClr val="A6004E"/>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50000"/>
              </a:lnSpc>
              <a:spcBef>
                <a:spcPct val="0"/>
              </a:spcBef>
              <a:spcAft>
                <a:spcPct val="0"/>
              </a:spcAft>
              <a:buClrTx/>
              <a:buSzTx/>
              <a:buFontTx/>
              <a:buNone/>
              <a:tabLst/>
            </a:pPr>
            <a:endParaRPr kumimoji="0" lang="fr-FR" sz="700" b="0" i="0" u="none" strike="noStrike" cap="none" normalizeH="0" baseline="0" dirty="0" smtClean="0">
              <a:ln>
                <a:noFill/>
              </a:ln>
              <a:solidFill>
                <a:schemeClr val="bg1"/>
              </a:solidFill>
              <a:effectLst/>
              <a:latin typeface="Arial Narrow" panose="020B0606020202030204" pitchFamily="34" charset="0"/>
            </a:endParaRPr>
          </a:p>
        </p:txBody>
      </p:sp>
      <p:sp>
        <p:nvSpPr>
          <p:cNvPr id="32" name="ZoneTexte 31"/>
          <p:cNvSpPr txBox="1"/>
          <p:nvPr userDrawn="1"/>
        </p:nvSpPr>
        <p:spPr>
          <a:xfrm>
            <a:off x="629705" y="6342506"/>
            <a:ext cx="1166044" cy="369332"/>
          </a:xfrm>
          <a:prstGeom prst="rect">
            <a:avLst/>
          </a:prstGeom>
          <a:noFill/>
        </p:spPr>
        <p:txBody>
          <a:bodyPr wrap="square" rtlCol="0">
            <a:spAutoFit/>
          </a:bodyPr>
          <a:lstStyle/>
          <a:p>
            <a:pPr algn="l"/>
            <a:r>
              <a:rPr lang="fr-FR" sz="900" b="1" dirty="0" smtClean="0">
                <a:solidFill>
                  <a:srgbClr val="A6004E"/>
                </a:solidFill>
                <a:latin typeface="Arial Narrow" panose="020B0606020202030204" pitchFamily="34" charset="0"/>
              </a:rPr>
              <a:t>LOGEMENT SOCIAL ET ECONOMIE MIXTE</a:t>
            </a:r>
            <a:endParaRPr lang="fr-FR" sz="900" b="1" dirty="0">
              <a:solidFill>
                <a:srgbClr val="A6004E"/>
              </a:solidFill>
              <a:latin typeface="Arial Narrow" panose="020B0606020202030204" pitchFamily="34" charset="0"/>
            </a:endParaRPr>
          </a:p>
        </p:txBody>
      </p:sp>
      <p:sp>
        <p:nvSpPr>
          <p:cNvPr id="15" name="Espace réservé du texte 22"/>
          <p:cNvSpPr>
            <a:spLocks noGrp="1"/>
          </p:cNvSpPr>
          <p:nvPr>
            <p:ph type="body" sz="quarter" idx="16" hasCustomPrompt="1"/>
          </p:nvPr>
        </p:nvSpPr>
        <p:spPr>
          <a:xfrm>
            <a:off x="766988" y="357376"/>
            <a:ext cx="8059408" cy="709424"/>
          </a:xfrm>
          <a:prstGeom prst="rect">
            <a:avLst/>
          </a:prstGeom>
        </p:spPr>
        <p:txBody>
          <a:bodyPr anchor="ctr"/>
          <a:lstStyle>
            <a:lvl1pPr marL="0" indent="0" algn="ctr">
              <a:buNone/>
              <a:defRPr sz="2800" b="1" cap="all" baseline="0">
                <a:solidFill>
                  <a:schemeClr val="bg1"/>
                </a:solidFill>
              </a:defRPr>
            </a:lvl1pPr>
          </a:lstStyle>
          <a:p>
            <a:pPr lvl="0"/>
            <a:r>
              <a:rPr lang="fr-FR" dirty="0" smtClean="0"/>
              <a:t>TITRE DE LA partie</a:t>
            </a:r>
            <a:endParaRPr lang="fr-FR" dirty="0"/>
          </a:p>
        </p:txBody>
      </p:sp>
      <p:graphicFrame>
        <p:nvGraphicFramePr>
          <p:cNvPr id="16" name="Graphique 15"/>
          <p:cNvGraphicFramePr/>
          <p:nvPr userDrawn="1">
            <p:extLst/>
          </p:nvPr>
        </p:nvGraphicFramePr>
        <p:xfrm>
          <a:off x="5064365" y="2079922"/>
          <a:ext cx="3056952" cy="1678578"/>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19" name="Graphique 18"/>
          <p:cNvGraphicFramePr/>
          <p:nvPr userDrawn="1">
            <p:extLst/>
          </p:nvPr>
        </p:nvGraphicFramePr>
        <p:xfrm>
          <a:off x="506775" y="2093204"/>
          <a:ext cx="3512649" cy="1709745"/>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20" name="Graphique 19"/>
          <p:cNvGraphicFramePr/>
          <p:nvPr userDrawn="1">
            <p:extLst/>
          </p:nvPr>
        </p:nvGraphicFramePr>
        <p:xfrm>
          <a:off x="5117613" y="4138251"/>
          <a:ext cx="3056952" cy="1678578"/>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22" name="Graphique 21"/>
          <p:cNvGraphicFramePr/>
          <p:nvPr userDrawn="1">
            <p:extLst/>
          </p:nvPr>
        </p:nvGraphicFramePr>
        <p:xfrm>
          <a:off x="560023" y="4151533"/>
          <a:ext cx="3512649" cy="1709745"/>
        </p:xfrm>
        <a:graphic>
          <a:graphicData uri="http://schemas.openxmlformats.org/drawingml/2006/chart">
            <c:chart xmlns:c="http://schemas.openxmlformats.org/drawingml/2006/chart" xmlns:r="http://schemas.openxmlformats.org/officeDocument/2006/relationships" r:id="rId5"/>
          </a:graphicData>
        </a:graphic>
      </p:graphicFrame>
      <p:sp>
        <p:nvSpPr>
          <p:cNvPr id="23" name="ZoneTexte 22"/>
          <p:cNvSpPr txBox="1"/>
          <p:nvPr userDrawn="1"/>
        </p:nvSpPr>
        <p:spPr>
          <a:xfrm>
            <a:off x="330096" y="1358968"/>
            <a:ext cx="8496300" cy="369332"/>
          </a:xfrm>
          <a:prstGeom prst="rect">
            <a:avLst/>
          </a:prstGeom>
          <a:noFill/>
        </p:spPr>
        <p:txBody>
          <a:bodyPr wrap="square" rtlCol="0">
            <a:spAutoFit/>
          </a:bodyPr>
          <a:lstStyle/>
          <a:p>
            <a:pPr algn="ctr"/>
            <a:r>
              <a:rPr lang="fr-FR" dirty="0" smtClean="0">
                <a:solidFill>
                  <a:schemeClr val="bg1">
                    <a:lumMod val="65000"/>
                  </a:schemeClr>
                </a:solidFill>
                <a:latin typeface="Arial Narrow" panose="020B0606020202030204" pitchFamily="34" charset="0"/>
              </a:rPr>
              <a:t>Des graphiques aux couleurs unies et dégradées</a:t>
            </a:r>
            <a:endParaRPr lang="fr-FR" dirty="0">
              <a:solidFill>
                <a:schemeClr val="bg1">
                  <a:lumMod val="65000"/>
                </a:schemeClr>
              </a:solidFill>
              <a:latin typeface="Arial Narrow" panose="020B0606020202030204" pitchFamily="34" charset="0"/>
            </a:endParaRPr>
          </a:p>
        </p:txBody>
      </p:sp>
      <p:sp>
        <p:nvSpPr>
          <p:cNvPr id="33" name="Espace réservé du numéro de diapositive 1"/>
          <p:cNvSpPr txBox="1">
            <a:spLocks/>
          </p:cNvSpPr>
          <p:nvPr userDrawn="1"/>
        </p:nvSpPr>
        <p:spPr>
          <a:xfrm>
            <a:off x="107156" y="6365077"/>
            <a:ext cx="659832" cy="264473"/>
          </a:xfrm>
          <a:prstGeom prst="rect">
            <a:avLst/>
          </a:prstGeom>
        </p:spPr>
        <p:txBody>
          <a:bodyPr vert="horz" lIns="91440" tIns="45720" rIns="91440" bIns="45720" rtlCol="0" anchor="ctr"/>
          <a:lstStyle>
            <a:defPPr>
              <a:defRPr lang="fr-FR"/>
            </a:defPPr>
            <a:lvl1pPr marL="0" algn="ctr" defTabSz="914400" rtl="0" eaLnBrk="1" latinLnBrk="0" hangingPunct="1">
              <a:defRPr sz="700" kern="1200">
                <a:solidFill>
                  <a:schemeClr val="bg1"/>
                </a:solidFill>
                <a:latin typeface="Arial Narrow" panose="020B060602020203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673CE273-56D8-4DF5-AF26-13F824466A73}" type="slidenum">
              <a:rPr lang="fr-FR" smtClean="0"/>
              <a:pPr/>
              <a:t>‹N°›</a:t>
            </a:fld>
            <a:endParaRPr lang="fr-FR" dirty="0"/>
          </a:p>
        </p:txBody>
      </p:sp>
    </p:spTree>
    <p:extLst>
      <p:ext uri="{BB962C8B-B14F-4D97-AF65-F5344CB8AC3E}">
        <p14:creationId xmlns:p14="http://schemas.microsoft.com/office/powerpoint/2010/main" val="2132003027"/>
      </p:ext>
    </p:extLst>
  </p:cSld>
  <p:clrMapOvr>
    <a:masterClrMapping/>
  </p:clrMapOvr>
  <p:timing>
    <p:tnLst>
      <p:par>
        <p:cTn id="1" dur="indefinite" restart="never" nodeType="tmRoot"/>
      </p:par>
    </p:tnLst>
  </p:timing>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37_Diapositive de titre">
    <p:spTree>
      <p:nvGrpSpPr>
        <p:cNvPr id="1" name=""/>
        <p:cNvGrpSpPr/>
        <p:nvPr/>
      </p:nvGrpSpPr>
      <p:grpSpPr>
        <a:xfrm>
          <a:off x="0" y="0"/>
          <a:ext cx="0" cy="0"/>
          <a:chOff x="0" y="0"/>
          <a:chExt cx="0" cy="0"/>
        </a:xfrm>
      </p:grpSpPr>
      <p:grpSp>
        <p:nvGrpSpPr>
          <p:cNvPr id="16" name="Groupe 15"/>
          <p:cNvGrpSpPr/>
          <p:nvPr userDrawn="1"/>
        </p:nvGrpSpPr>
        <p:grpSpPr>
          <a:xfrm>
            <a:off x="231382" y="357376"/>
            <a:ext cx="8595012" cy="709424"/>
            <a:chOff x="231382" y="357376"/>
            <a:chExt cx="8595012" cy="709424"/>
          </a:xfrm>
        </p:grpSpPr>
        <p:sp>
          <p:nvSpPr>
            <p:cNvPr id="19" name="Rectangle 18"/>
            <p:cNvSpPr/>
            <p:nvPr userDrawn="1"/>
          </p:nvSpPr>
          <p:spPr bwMode="auto">
            <a:xfrm>
              <a:off x="298594" y="363557"/>
              <a:ext cx="8527800" cy="703243"/>
            </a:xfrm>
            <a:prstGeom prst="rect">
              <a:avLst/>
            </a:prstGeom>
            <a:solidFill>
              <a:srgbClr val="A6004E"/>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fr-FR" b="1">
                <a:solidFill>
                  <a:srgbClr val="FF0000"/>
                </a:solidFill>
              </a:endParaRPr>
            </a:p>
          </p:txBody>
        </p:sp>
        <p:sp>
          <p:nvSpPr>
            <p:cNvPr id="20" name="Rectangle 19"/>
            <p:cNvSpPr/>
            <p:nvPr userDrawn="1"/>
          </p:nvSpPr>
          <p:spPr bwMode="auto">
            <a:xfrm>
              <a:off x="231382" y="357376"/>
              <a:ext cx="535606" cy="465584"/>
            </a:xfrm>
            <a:prstGeom prst="rect">
              <a:avLst/>
            </a:prstGeom>
            <a:solidFill>
              <a:schemeClr val="bg1"/>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fr-FR" sz="1800" b="1" i="0" u="none" strike="noStrike" cap="none" normalizeH="0" baseline="0" smtClean="0">
                <a:ln>
                  <a:noFill/>
                </a:ln>
                <a:solidFill>
                  <a:schemeClr val="tx1"/>
                </a:solidFill>
                <a:effectLst/>
                <a:latin typeface="Arial" charset="0"/>
              </a:endParaRPr>
            </a:p>
          </p:txBody>
        </p:sp>
        <p:sp>
          <p:nvSpPr>
            <p:cNvPr id="22" name="Rectangle 21"/>
            <p:cNvSpPr/>
            <p:nvPr userDrawn="1"/>
          </p:nvSpPr>
          <p:spPr bwMode="auto">
            <a:xfrm>
              <a:off x="336270" y="397985"/>
              <a:ext cx="311151" cy="317193"/>
            </a:xfrm>
            <a:prstGeom prst="rect">
              <a:avLst/>
            </a:prstGeom>
            <a:solidFill>
              <a:schemeClr val="bg1">
                <a:lumMod val="75000"/>
              </a:schemeClr>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fr-FR" b="1"/>
            </a:p>
          </p:txBody>
        </p:sp>
      </p:grpSp>
      <p:sp>
        <p:nvSpPr>
          <p:cNvPr id="23" name="Rectangle 22"/>
          <p:cNvSpPr/>
          <p:nvPr userDrawn="1"/>
        </p:nvSpPr>
        <p:spPr bwMode="auto">
          <a:xfrm>
            <a:off x="298594" y="6372222"/>
            <a:ext cx="274809" cy="264474"/>
          </a:xfrm>
          <a:prstGeom prst="rect">
            <a:avLst/>
          </a:prstGeom>
          <a:solidFill>
            <a:srgbClr val="A6004E"/>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50000"/>
              </a:lnSpc>
              <a:spcBef>
                <a:spcPct val="0"/>
              </a:spcBef>
              <a:spcAft>
                <a:spcPct val="0"/>
              </a:spcAft>
              <a:buClrTx/>
              <a:buSzTx/>
              <a:buFontTx/>
              <a:buNone/>
              <a:tabLst/>
            </a:pPr>
            <a:endParaRPr kumimoji="0" lang="fr-FR" sz="700" b="0" i="0" u="none" strike="noStrike" cap="none" normalizeH="0" baseline="0" dirty="0" smtClean="0">
              <a:ln>
                <a:noFill/>
              </a:ln>
              <a:solidFill>
                <a:schemeClr val="bg1"/>
              </a:solidFill>
              <a:effectLst/>
              <a:latin typeface="Arial Narrow" panose="020B0606020202030204" pitchFamily="34" charset="0"/>
            </a:endParaRPr>
          </a:p>
        </p:txBody>
      </p:sp>
      <p:sp>
        <p:nvSpPr>
          <p:cNvPr id="25" name="ZoneTexte 24"/>
          <p:cNvSpPr txBox="1"/>
          <p:nvPr userDrawn="1"/>
        </p:nvSpPr>
        <p:spPr>
          <a:xfrm>
            <a:off x="629705" y="6342506"/>
            <a:ext cx="1166044" cy="369332"/>
          </a:xfrm>
          <a:prstGeom prst="rect">
            <a:avLst/>
          </a:prstGeom>
          <a:noFill/>
        </p:spPr>
        <p:txBody>
          <a:bodyPr wrap="square" rtlCol="0">
            <a:spAutoFit/>
          </a:bodyPr>
          <a:lstStyle/>
          <a:p>
            <a:pPr algn="l"/>
            <a:r>
              <a:rPr lang="fr-FR" sz="900" b="1" dirty="0" smtClean="0">
                <a:solidFill>
                  <a:srgbClr val="A6004E"/>
                </a:solidFill>
                <a:latin typeface="Arial Narrow" panose="020B0606020202030204" pitchFamily="34" charset="0"/>
              </a:rPr>
              <a:t>LOGEMENT SOCIAL ET ECONOMIE MIXTE</a:t>
            </a:r>
            <a:endParaRPr lang="fr-FR" sz="900" b="1" dirty="0">
              <a:solidFill>
                <a:srgbClr val="A6004E"/>
              </a:solidFill>
              <a:latin typeface="Arial Narrow" panose="020B0606020202030204" pitchFamily="34" charset="0"/>
            </a:endParaRPr>
          </a:p>
        </p:txBody>
      </p:sp>
      <p:sp>
        <p:nvSpPr>
          <p:cNvPr id="15" name="Espace réservé du texte 22"/>
          <p:cNvSpPr>
            <a:spLocks noGrp="1"/>
          </p:cNvSpPr>
          <p:nvPr>
            <p:ph type="body" sz="quarter" idx="16" hasCustomPrompt="1"/>
          </p:nvPr>
        </p:nvSpPr>
        <p:spPr>
          <a:xfrm>
            <a:off x="766988" y="357376"/>
            <a:ext cx="8059406" cy="709424"/>
          </a:xfrm>
          <a:prstGeom prst="rect">
            <a:avLst/>
          </a:prstGeom>
        </p:spPr>
        <p:txBody>
          <a:bodyPr anchor="ctr"/>
          <a:lstStyle>
            <a:lvl1pPr marL="0" indent="0" algn="ctr">
              <a:buNone/>
              <a:defRPr sz="2800" b="1" cap="all" baseline="0">
                <a:solidFill>
                  <a:schemeClr val="bg1"/>
                </a:solidFill>
              </a:defRPr>
            </a:lvl1pPr>
          </a:lstStyle>
          <a:p>
            <a:pPr lvl="0"/>
            <a:r>
              <a:rPr lang="fr-FR" dirty="0" smtClean="0"/>
              <a:t>TITRE DE LA partie</a:t>
            </a:r>
            <a:endParaRPr lang="fr-FR" dirty="0"/>
          </a:p>
        </p:txBody>
      </p:sp>
      <p:sp>
        <p:nvSpPr>
          <p:cNvPr id="26" name="Text Placeholder 2"/>
          <p:cNvSpPr>
            <a:spLocks noGrp="1"/>
          </p:cNvSpPr>
          <p:nvPr>
            <p:ph idx="1" hasCustomPrompt="1"/>
          </p:nvPr>
        </p:nvSpPr>
        <p:spPr>
          <a:xfrm>
            <a:off x="298594" y="1343026"/>
            <a:ext cx="4051950" cy="4443410"/>
          </a:xfrm>
          <a:prstGeom prst="rect">
            <a:avLst/>
          </a:prstGeom>
        </p:spPr>
        <p:txBody>
          <a:bodyPr vert="horz" lIns="91440" tIns="45720" rIns="91440" bIns="45720" rtlCol="0">
            <a:normAutofit/>
          </a:bodyPr>
          <a:lstStyle>
            <a:lvl1pPr marL="285750" indent="-285750">
              <a:buClr>
                <a:srgbClr val="A6004E"/>
              </a:buClr>
              <a:buSzPct val="150000"/>
              <a:buFont typeface="Wingdings" panose="05000000000000000000" pitchFamily="2" charset="2"/>
              <a:buChar char="§"/>
              <a:defRPr/>
            </a:lvl1pPr>
            <a:lvl2pPr marL="742950" indent="-285750">
              <a:buClr>
                <a:srgbClr val="ABABAB"/>
              </a:buClr>
              <a:buSzPct val="150000"/>
              <a:buFont typeface="Wingdings" panose="05000000000000000000" pitchFamily="2" charset="2"/>
              <a:buChar char="§"/>
              <a:defRPr/>
            </a:lvl2pPr>
            <a:lvl3pPr marL="1200150" indent="-285750">
              <a:buClr>
                <a:srgbClr val="666666"/>
              </a:buClr>
              <a:buSzPct val="150000"/>
              <a:buFont typeface="Wingdings" panose="05000000000000000000" pitchFamily="2" charset="2"/>
              <a:buChar char="§"/>
              <a:defRPr/>
            </a:lvl3pPr>
          </a:lstStyle>
          <a:p>
            <a:pPr marL="285750" indent="-285750">
              <a:buClr>
                <a:srgbClr val="A6004E"/>
              </a:buClr>
              <a:buSzPct val="150000"/>
              <a:buFont typeface="Wingdings" panose="05000000000000000000" pitchFamily="2" charset="2"/>
              <a:buChar char="§"/>
            </a:pPr>
            <a:r>
              <a:rPr lang="fr-FR" dirty="0" smtClean="0">
                <a:latin typeface="Arial Narrow" panose="020B0606020202030204" pitchFamily="34" charset="0"/>
              </a:rPr>
              <a:t>Contenu</a:t>
            </a:r>
          </a:p>
          <a:p>
            <a:pPr marL="742950" lvl="1" indent="-285750">
              <a:buClr>
                <a:srgbClr val="ABABAB"/>
              </a:buClr>
              <a:buSzPct val="150000"/>
              <a:buFont typeface="Wingdings" panose="05000000000000000000" pitchFamily="2" charset="2"/>
              <a:buChar char="§"/>
            </a:pPr>
            <a:r>
              <a:rPr lang="fr-FR" sz="1600" dirty="0" smtClean="0">
                <a:latin typeface="Arial Narrow" panose="020B0606020202030204" pitchFamily="34" charset="0"/>
              </a:rPr>
              <a:t>Contenu</a:t>
            </a:r>
          </a:p>
          <a:p>
            <a:pPr marL="1200150" lvl="2" indent="-285750">
              <a:buClr>
                <a:srgbClr val="666666"/>
              </a:buClr>
              <a:buSzPct val="150000"/>
              <a:buFont typeface="Wingdings" panose="05000000000000000000" pitchFamily="2" charset="2"/>
              <a:buChar char="§"/>
            </a:pPr>
            <a:r>
              <a:rPr lang="fr-FR" sz="1400" dirty="0" smtClean="0">
                <a:latin typeface="Arial Narrow" panose="020B0606020202030204" pitchFamily="34" charset="0"/>
              </a:rPr>
              <a:t>Contenu</a:t>
            </a:r>
            <a:endParaRPr lang="fr-FR" sz="1400" dirty="0">
              <a:latin typeface="Arial Narrow" panose="020B0606020202030204" pitchFamily="34" charset="0"/>
            </a:endParaRPr>
          </a:p>
        </p:txBody>
      </p:sp>
      <p:sp>
        <p:nvSpPr>
          <p:cNvPr id="27" name="Text Placeholder 2"/>
          <p:cNvSpPr>
            <a:spLocks noGrp="1"/>
          </p:cNvSpPr>
          <p:nvPr>
            <p:ph idx="17" hasCustomPrompt="1"/>
          </p:nvPr>
        </p:nvSpPr>
        <p:spPr>
          <a:xfrm>
            <a:off x="4774444" y="1343025"/>
            <a:ext cx="4051950" cy="4443411"/>
          </a:xfrm>
          <a:prstGeom prst="rect">
            <a:avLst/>
          </a:prstGeom>
        </p:spPr>
        <p:txBody>
          <a:bodyPr vert="horz" lIns="91440" tIns="45720" rIns="91440" bIns="45720" rtlCol="0">
            <a:normAutofit/>
          </a:bodyPr>
          <a:lstStyle>
            <a:lvl1pPr marL="285750" indent="-285750">
              <a:buClr>
                <a:srgbClr val="A6004E"/>
              </a:buClr>
              <a:buSzPct val="150000"/>
              <a:buFont typeface="Wingdings" panose="05000000000000000000" pitchFamily="2" charset="2"/>
              <a:buChar char="§"/>
              <a:defRPr/>
            </a:lvl1pPr>
            <a:lvl2pPr marL="742950" indent="-285750">
              <a:buClr>
                <a:srgbClr val="ABABAB"/>
              </a:buClr>
              <a:buSzPct val="150000"/>
              <a:buFont typeface="Wingdings" panose="05000000000000000000" pitchFamily="2" charset="2"/>
              <a:buChar char="§"/>
              <a:defRPr/>
            </a:lvl2pPr>
            <a:lvl3pPr marL="1200150" indent="-285750">
              <a:buClr>
                <a:srgbClr val="666666"/>
              </a:buClr>
              <a:buSzPct val="150000"/>
              <a:buFont typeface="Wingdings" panose="05000000000000000000" pitchFamily="2" charset="2"/>
              <a:buChar char="§"/>
              <a:defRPr/>
            </a:lvl3pPr>
          </a:lstStyle>
          <a:p>
            <a:pPr marL="285750" indent="-285750">
              <a:buClr>
                <a:srgbClr val="A6004E"/>
              </a:buClr>
              <a:buSzPct val="150000"/>
              <a:buFont typeface="Wingdings" panose="05000000000000000000" pitchFamily="2" charset="2"/>
              <a:buChar char="§"/>
            </a:pPr>
            <a:r>
              <a:rPr lang="fr-FR" dirty="0" smtClean="0">
                <a:latin typeface="Arial Narrow" panose="020B0606020202030204" pitchFamily="34" charset="0"/>
              </a:rPr>
              <a:t>Contenu</a:t>
            </a:r>
          </a:p>
          <a:p>
            <a:pPr marL="742950" lvl="1" indent="-285750">
              <a:buClr>
                <a:srgbClr val="ABABAB"/>
              </a:buClr>
              <a:buSzPct val="150000"/>
              <a:buFont typeface="Wingdings" panose="05000000000000000000" pitchFamily="2" charset="2"/>
              <a:buChar char="§"/>
            </a:pPr>
            <a:r>
              <a:rPr lang="fr-FR" sz="1600" dirty="0" smtClean="0">
                <a:latin typeface="Arial Narrow" panose="020B0606020202030204" pitchFamily="34" charset="0"/>
              </a:rPr>
              <a:t>Contenu</a:t>
            </a:r>
          </a:p>
          <a:p>
            <a:pPr marL="1200150" lvl="2" indent="-285750">
              <a:buClr>
                <a:srgbClr val="666666"/>
              </a:buClr>
              <a:buSzPct val="150000"/>
              <a:buFont typeface="Wingdings" panose="05000000000000000000" pitchFamily="2" charset="2"/>
              <a:buChar char="§"/>
            </a:pPr>
            <a:r>
              <a:rPr lang="fr-FR" sz="1400" dirty="0" smtClean="0">
                <a:latin typeface="Arial Narrow" panose="020B0606020202030204" pitchFamily="34" charset="0"/>
              </a:rPr>
              <a:t>Contenu</a:t>
            </a:r>
            <a:endParaRPr lang="fr-FR" sz="1400" dirty="0">
              <a:latin typeface="Arial Narrow" panose="020B0606020202030204" pitchFamily="34" charset="0"/>
            </a:endParaRPr>
          </a:p>
        </p:txBody>
      </p:sp>
      <p:sp>
        <p:nvSpPr>
          <p:cNvPr id="28" name="Espace réservé du numéro de diapositive 1"/>
          <p:cNvSpPr txBox="1">
            <a:spLocks/>
          </p:cNvSpPr>
          <p:nvPr userDrawn="1"/>
        </p:nvSpPr>
        <p:spPr>
          <a:xfrm>
            <a:off x="107156" y="6365077"/>
            <a:ext cx="659832" cy="264473"/>
          </a:xfrm>
          <a:prstGeom prst="rect">
            <a:avLst/>
          </a:prstGeom>
        </p:spPr>
        <p:txBody>
          <a:bodyPr vert="horz" lIns="91440" tIns="45720" rIns="91440" bIns="45720" rtlCol="0" anchor="ctr"/>
          <a:lstStyle>
            <a:defPPr>
              <a:defRPr lang="fr-FR"/>
            </a:defPPr>
            <a:lvl1pPr marL="0" algn="ctr" defTabSz="914400" rtl="0" eaLnBrk="1" latinLnBrk="0" hangingPunct="1">
              <a:defRPr sz="700" kern="1200">
                <a:solidFill>
                  <a:schemeClr val="bg1"/>
                </a:solidFill>
                <a:latin typeface="Arial Narrow" panose="020B060602020203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673CE273-56D8-4DF5-AF26-13F824466A73}" type="slidenum">
              <a:rPr lang="fr-FR" smtClean="0"/>
              <a:pPr/>
              <a:t>‹N°›</a:t>
            </a:fld>
            <a:endParaRPr lang="fr-FR" dirty="0"/>
          </a:p>
        </p:txBody>
      </p:sp>
    </p:spTree>
    <p:extLst>
      <p:ext uri="{BB962C8B-B14F-4D97-AF65-F5344CB8AC3E}">
        <p14:creationId xmlns:p14="http://schemas.microsoft.com/office/powerpoint/2010/main" val="3189151863"/>
      </p:ext>
    </p:extLst>
  </p:cSld>
  <p:clrMapOvr>
    <a:masterClrMapping/>
  </p:clrMapOvr>
  <p:timing>
    <p:tnLst>
      <p:par>
        <p:cTn id="1" dur="indefinite" restart="never" nodeType="tmRoot"/>
      </p:par>
    </p:tnLst>
  </p:timing>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45_Diapositive de titre">
    <p:spTree>
      <p:nvGrpSpPr>
        <p:cNvPr id="1" name=""/>
        <p:cNvGrpSpPr/>
        <p:nvPr/>
      </p:nvGrpSpPr>
      <p:grpSpPr>
        <a:xfrm>
          <a:off x="0" y="0"/>
          <a:ext cx="0" cy="0"/>
          <a:chOff x="0" y="0"/>
          <a:chExt cx="0" cy="0"/>
        </a:xfrm>
      </p:grpSpPr>
      <p:grpSp>
        <p:nvGrpSpPr>
          <p:cNvPr id="16" name="Groupe 15"/>
          <p:cNvGrpSpPr/>
          <p:nvPr userDrawn="1"/>
        </p:nvGrpSpPr>
        <p:grpSpPr>
          <a:xfrm>
            <a:off x="231382" y="357376"/>
            <a:ext cx="8595012" cy="709424"/>
            <a:chOff x="231382" y="357376"/>
            <a:chExt cx="8595012" cy="709424"/>
          </a:xfrm>
        </p:grpSpPr>
        <p:sp>
          <p:nvSpPr>
            <p:cNvPr id="19" name="Rectangle 18"/>
            <p:cNvSpPr/>
            <p:nvPr userDrawn="1"/>
          </p:nvSpPr>
          <p:spPr bwMode="auto">
            <a:xfrm>
              <a:off x="298594" y="363557"/>
              <a:ext cx="8527800" cy="703243"/>
            </a:xfrm>
            <a:prstGeom prst="rect">
              <a:avLst/>
            </a:prstGeom>
            <a:solidFill>
              <a:srgbClr val="A6004E"/>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fr-FR" b="1">
                <a:solidFill>
                  <a:srgbClr val="FF0000"/>
                </a:solidFill>
              </a:endParaRPr>
            </a:p>
          </p:txBody>
        </p:sp>
        <p:sp>
          <p:nvSpPr>
            <p:cNvPr id="20" name="Rectangle 19"/>
            <p:cNvSpPr/>
            <p:nvPr userDrawn="1"/>
          </p:nvSpPr>
          <p:spPr bwMode="auto">
            <a:xfrm>
              <a:off x="231382" y="357376"/>
              <a:ext cx="535606" cy="465584"/>
            </a:xfrm>
            <a:prstGeom prst="rect">
              <a:avLst/>
            </a:prstGeom>
            <a:solidFill>
              <a:schemeClr val="bg1"/>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fr-FR" sz="1800" b="1" i="0" u="none" strike="noStrike" cap="none" normalizeH="0" baseline="0" smtClean="0">
                <a:ln>
                  <a:noFill/>
                </a:ln>
                <a:solidFill>
                  <a:schemeClr val="tx1"/>
                </a:solidFill>
                <a:effectLst/>
                <a:latin typeface="Arial" charset="0"/>
              </a:endParaRPr>
            </a:p>
          </p:txBody>
        </p:sp>
        <p:sp>
          <p:nvSpPr>
            <p:cNvPr id="22" name="Rectangle 21"/>
            <p:cNvSpPr/>
            <p:nvPr userDrawn="1"/>
          </p:nvSpPr>
          <p:spPr bwMode="auto">
            <a:xfrm>
              <a:off x="336270" y="397985"/>
              <a:ext cx="311151" cy="317193"/>
            </a:xfrm>
            <a:prstGeom prst="rect">
              <a:avLst/>
            </a:prstGeom>
            <a:solidFill>
              <a:schemeClr val="bg1">
                <a:lumMod val="75000"/>
              </a:schemeClr>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fr-FR" b="1"/>
            </a:p>
          </p:txBody>
        </p:sp>
      </p:grpSp>
      <p:sp>
        <p:nvSpPr>
          <p:cNvPr id="23" name="Rectangle 22"/>
          <p:cNvSpPr/>
          <p:nvPr userDrawn="1"/>
        </p:nvSpPr>
        <p:spPr bwMode="auto">
          <a:xfrm>
            <a:off x="298594" y="6372222"/>
            <a:ext cx="274809" cy="264474"/>
          </a:xfrm>
          <a:prstGeom prst="rect">
            <a:avLst/>
          </a:prstGeom>
          <a:solidFill>
            <a:srgbClr val="A6004E"/>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50000"/>
              </a:lnSpc>
              <a:spcBef>
                <a:spcPct val="0"/>
              </a:spcBef>
              <a:spcAft>
                <a:spcPct val="0"/>
              </a:spcAft>
              <a:buClrTx/>
              <a:buSzTx/>
              <a:buFontTx/>
              <a:buNone/>
              <a:tabLst/>
            </a:pPr>
            <a:endParaRPr kumimoji="0" lang="fr-FR" sz="700" b="0" i="0" u="none" strike="noStrike" cap="none" normalizeH="0" baseline="0" dirty="0" smtClean="0">
              <a:ln>
                <a:noFill/>
              </a:ln>
              <a:solidFill>
                <a:schemeClr val="bg1"/>
              </a:solidFill>
              <a:effectLst/>
              <a:latin typeface="Arial Narrow" panose="020B0606020202030204" pitchFamily="34" charset="0"/>
            </a:endParaRPr>
          </a:p>
        </p:txBody>
      </p:sp>
      <p:sp>
        <p:nvSpPr>
          <p:cNvPr id="25" name="ZoneTexte 24"/>
          <p:cNvSpPr txBox="1"/>
          <p:nvPr userDrawn="1"/>
        </p:nvSpPr>
        <p:spPr>
          <a:xfrm>
            <a:off x="629705" y="6342506"/>
            <a:ext cx="1166044" cy="369332"/>
          </a:xfrm>
          <a:prstGeom prst="rect">
            <a:avLst/>
          </a:prstGeom>
          <a:noFill/>
        </p:spPr>
        <p:txBody>
          <a:bodyPr wrap="square" rtlCol="0">
            <a:spAutoFit/>
          </a:bodyPr>
          <a:lstStyle/>
          <a:p>
            <a:pPr algn="l"/>
            <a:r>
              <a:rPr lang="fr-FR" sz="900" b="1" dirty="0" smtClean="0">
                <a:solidFill>
                  <a:srgbClr val="A6004E"/>
                </a:solidFill>
                <a:latin typeface="Arial Narrow" panose="020B0606020202030204" pitchFamily="34" charset="0"/>
              </a:rPr>
              <a:t>LOGEMENT SOCIAL ET ECONOMIE MIXTE</a:t>
            </a:r>
            <a:endParaRPr lang="fr-FR" sz="900" b="1" dirty="0">
              <a:solidFill>
                <a:srgbClr val="A6004E"/>
              </a:solidFill>
              <a:latin typeface="Arial Narrow" panose="020B0606020202030204" pitchFamily="34" charset="0"/>
            </a:endParaRPr>
          </a:p>
        </p:txBody>
      </p:sp>
      <p:sp>
        <p:nvSpPr>
          <p:cNvPr id="15" name="Espace réservé du texte 22"/>
          <p:cNvSpPr>
            <a:spLocks noGrp="1"/>
          </p:cNvSpPr>
          <p:nvPr>
            <p:ph type="body" sz="quarter" idx="16" hasCustomPrompt="1"/>
          </p:nvPr>
        </p:nvSpPr>
        <p:spPr>
          <a:xfrm>
            <a:off x="766988" y="357376"/>
            <a:ext cx="8059406" cy="709424"/>
          </a:xfrm>
          <a:prstGeom prst="rect">
            <a:avLst/>
          </a:prstGeom>
        </p:spPr>
        <p:txBody>
          <a:bodyPr anchor="ctr"/>
          <a:lstStyle>
            <a:lvl1pPr marL="0" indent="0" algn="ctr">
              <a:buNone/>
              <a:defRPr sz="2800" b="1" cap="all" baseline="0">
                <a:solidFill>
                  <a:schemeClr val="bg1"/>
                </a:solidFill>
              </a:defRPr>
            </a:lvl1pPr>
          </a:lstStyle>
          <a:p>
            <a:pPr lvl="0"/>
            <a:r>
              <a:rPr lang="fr-FR" dirty="0" smtClean="0"/>
              <a:t>TITRE DE LA partie</a:t>
            </a:r>
            <a:endParaRPr lang="fr-FR" dirty="0"/>
          </a:p>
        </p:txBody>
      </p:sp>
      <p:sp>
        <p:nvSpPr>
          <p:cNvPr id="26" name="Text Placeholder 2"/>
          <p:cNvSpPr>
            <a:spLocks noGrp="1"/>
          </p:cNvSpPr>
          <p:nvPr>
            <p:ph idx="1" hasCustomPrompt="1"/>
          </p:nvPr>
        </p:nvSpPr>
        <p:spPr>
          <a:xfrm>
            <a:off x="298594" y="1343026"/>
            <a:ext cx="4051950" cy="2096861"/>
          </a:xfrm>
          <a:prstGeom prst="rect">
            <a:avLst/>
          </a:prstGeom>
          <a:solidFill>
            <a:schemeClr val="bg1">
              <a:lumMod val="95000"/>
            </a:schemeClr>
          </a:solidFill>
        </p:spPr>
        <p:txBody>
          <a:bodyPr vert="horz" lIns="91440" tIns="45720" rIns="91440" bIns="45720" rtlCol="0">
            <a:normAutofit/>
          </a:bodyPr>
          <a:lstStyle>
            <a:lvl1pPr marL="285750" indent="-285750">
              <a:buClr>
                <a:srgbClr val="A6004E"/>
              </a:buClr>
              <a:buSzPct val="150000"/>
              <a:buFont typeface="Wingdings" panose="05000000000000000000" pitchFamily="2" charset="2"/>
              <a:buChar char="§"/>
              <a:defRPr/>
            </a:lvl1pPr>
            <a:lvl2pPr marL="742950" indent="-285750">
              <a:buClr>
                <a:srgbClr val="ABABAB"/>
              </a:buClr>
              <a:buSzPct val="150000"/>
              <a:buFont typeface="Wingdings" panose="05000000000000000000" pitchFamily="2" charset="2"/>
              <a:buChar char="§"/>
              <a:defRPr/>
            </a:lvl2pPr>
            <a:lvl3pPr marL="1200150" indent="-285750">
              <a:buClr>
                <a:srgbClr val="666666"/>
              </a:buClr>
              <a:buSzPct val="150000"/>
              <a:buFont typeface="Wingdings" panose="05000000000000000000" pitchFamily="2" charset="2"/>
              <a:buChar char="§"/>
              <a:defRPr/>
            </a:lvl3pPr>
          </a:lstStyle>
          <a:p>
            <a:pPr marL="285750" indent="-285750">
              <a:buClr>
                <a:srgbClr val="A6004E"/>
              </a:buClr>
              <a:buSzPct val="150000"/>
              <a:buFont typeface="Wingdings" panose="05000000000000000000" pitchFamily="2" charset="2"/>
              <a:buChar char="§"/>
            </a:pPr>
            <a:r>
              <a:rPr lang="fr-FR" dirty="0" smtClean="0">
                <a:latin typeface="Arial Narrow" panose="020B0606020202030204" pitchFamily="34" charset="0"/>
              </a:rPr>
              <a:t>Contenu</a:t>
            </a:r>
          </a:p>
          <a:p>
            <a:pPr marL="742950" lvl="1" indent="-285750">
              <a:buClr>
                <a:srgbClr val="ABABAB"/>
              </a:buClr>
              <a:buSzPct val="150000"/>
              <a:buFont typeface="Wingdings" panose="05000000000000000000" pitchFamily="2" charset="2"/>
              <a:buChar char="§"/>
            </a:pPr>
            <a:r>
              <a:rPr lang="fr-FR" sz="1600" dirty="0" smtClean="0">
                <a:latin typeface="Arial Narrow" panose="020B0606020202030204" pitchFamily="34" charset="0"/>
              </a:rPr>
              <a:t>Contenu</a:t>
            </a:r>
          </a:p>
          <a:p>
            <a:pPr marL="1200150" lvl="2" indent="-285750">
              <a:buClr>
                <a:srgbClr val="666666"/>
              </a:buClr>
              <a:buSzPct val="150000"/>
              <a:buFont typeface="Wingdings" panose="05000000000000000000" pitchFamily="2" charset="2"/>
              <a:buChar char="§"/>
            </a:pPr>
            <a:r>
              <a:rPr lang="fr-FR" sz="1400" dirty="0" smtClean="0">
                <a:latin typeface="Arial Narrow" panose="020B0606020202030204" pitchFamily="34" charset="0"/>
              </a:rPr>
              <a:t>Contenu</a:t>
            </a:r>
            <a:endParaRPr lang="fr-FR" sz="1400" dirty="0">
              <a:latin typeface="Arial Narrow" panose="020B0606020202030204" pitchFamily="34" charset="0"/>
            </a:endParaRPr>
          </a:p>
        </p:txBody>
      </p:sp>
      <p:sp>
        <p:nvSpPr>
          <p:cNvPr id="27" name="Text Placeholder 2"/>
          <p:cNvSpPr>
            <a:spLocks noGrp="1"/>
          </p:cNvSpPr>
          <p:nvPr>
            <p:ph idx="17" hasCustomPrompt="1"/>
          </p:nvPr>
        </p:nvSpPr>
        <p:spPr>
          <a:xfrm>
            <a:off x="4774444" y="1343025"/>
            <a:ext cx="4051950" cy="2096861"/>
          </a:xfrm>
          <a:prstGeom prst="rect">
            <a:avLst/>
          </a:prstGeom>
          <a:solidFill>
            <a:schemeClr val="bg1">
              <a:lumMod val="95000"/>
            </a:schemeClr>
          </a:solidFill>
        </p:spPr>
        <p:txBody>
          <a:bodyPr vert="horz" lIns="91440" tIns="45720" rIns="91440" bIns="45720" rtlCol="0">
            <a:normAutofit/>
          </a:bodyPr>
          <a:lstStyle>
            <a:lvl1pPr marL="285750" indent="-285750">
              <a:buClr>
                <a:srgbClr val="A6004E"/>
              </a:buClr>
              <a:buSzPct val="150000"/>
              <a:buFont typeface="Wingdings" panose="05000000000000000000" pitchFamily="2" charset="2"/>
              <a:buChar char="§"/>
              <a:defRPr/>
            </a:lvl1pPr>
            <a:lvl2pPr marL="742950" indent="-285750">
              <a:buClr>
                <a:srgbClr val="ABABAB"/>
              </a:buClr>
              <a:buSzPct val="150000"/>
              <a:buFont typeface="Wingdings" panose="05000000000000000000" pitchFamily="2" charset="2"/>
              <a:buChar char="§"/>
              <a:defRPr/>
            </a:lvl2pPr>
            <a:lvl3pPr marL="1200150" indent="-285750">
              <a:buClr>
                <a:srgbClr val="666666"/>
              </a:buClr>
              <a:buSzPct val="150000"/>
              <a:buFont typeface="Wingdings" panose="05000000000000000000" pitchFamily="2" charset="2"/>
              <a:buChar char="§"/>
              <a:defRPr/>
            </a:lvl3pPr>
          </a:lstStyle>
          <a:p>
            <a:pPr marL="285750" indent="-285750">
              <a:buClr>
                <a:srgbClr val="A6004E"/>
              </a:buClr>
              <a:buSzPct val="150000"/>
              <a:buFont typeface="Wingdings" panose="05000000000000000000" pitchFamily="2" charset="2"/>
              <a:buChar char="§"/>
            </a:pPr>
            <a:r>
              <a:rPr lang="fr-FR" dirty="0" smtClean="0">
                <a:latin typeface="Arial Narrow" panose="020B0606020202030204" pitchFamily="34" charset="0"/>
              </a:rPr>
              <a:t>Contenu</a:t>
            </a:r>
          </a:p>
          <a:p>
            <a:pPr marL="742950" lvl="1" indent="-285750">
              <a:buClr>
                <a:srgbClr val="ABABAB"/>
              </a:buClr>
              <a:buSzPct val="150000"/>
              <a:buFont typeface="Wingdings" panose="05000000000000000000" pitchFamily="2" charset="2"/>
              <a:buChar char="§"/>
            </a:pPr>
            <a:r>
              <a:rPr lang="fr-FR" sz="1600" dirty="0" smtClean="0">
                <a:latin typeface="Arial Narrow" panose="020B0606020202030204" pitchFamily="34" charset="0"/>
              </a:rPr>
              <a:t>Contenu</a:t>
            </a:r>
          </a:p>
          <a:p>
            <a:pPr marL="1200150" lvl="2" indent="-285750">
              <a:buClr>
                <a:srgbClr val="666666"/>
              </a:buClr>
              <a:buSzPct val="150000"/>
              <a:buFont typeface="Wingdings" panose="05000000000000000000" pitchFamily="2" charset="2"/>
              <a:buChar char="§"/>
            </a:pPr>
            <a:r>
              <a:rPr lang="fr-FR" sz="1400" dirty="0" smtClean="0">
                <a:latin typeface="Arial Narrow" panose="020B0606020202030204" pitchFamily="34" charset="0"/>
              </a:rPr>
              <a:t>Contenu</a:t>
            </a:r>
            <a:endParaRPr lang="fr-FR" sz="1400" dirty="0">
              <a:latin typeface="Arial Narrow" panose="020B0606020202030204" pitchFamily="34" charset="0"/>
            </a:endParaRPr>
          </a:p>
        </p:txBody>
      </p:sp>
      <p:sp>
        <p:nvSpPr>
          <p:cNvPr id="28" name="Espace réservé du numéro de diapositive 1"/>
          <p:cNvSpPr txBox="1">
            <a:spLocks/>
          </p:cNvSpPr>
          <p:nvPr userDrawn="1"/>
        </p:nvSpPr>
        <p:spPr>
          <a:xfrm>
            <a:off x="107156" y="6365077"/>
            <a:ext cx="659832" cy="264473"/>
          </a:xfrm>
          <a:prstGeom prst="rect">
            <a:avLst/>
          </a:prstGeom>
        </p:spPr>
        <p:txBody>
          <a:bodyPr vert="horz" lIns="91440" tIns="45720" rIns="91440" bIns="45720" rtlCol="0" anchor="ctr"/>
          <a:lstStyle>
            <a:defPPr>
              <a:defRPr lang="fr-FR"/>
            </a:defPPr>
            <a:lvl1pPr marL="0" algn="ctr" defTabSz="914400" rtl="0" eaLnBrk="1" latinLnBrk="0" hangingPunct="1">
              <a:defRPr sz="700" kern="1200">
                <a:solidFill>
                  <a:schemeClr val="bg1"/>
                </a:solidFill>
                <a:latin typeface="Arial Narrow" panose="020B060602020203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673CE273-56D8-4DF5-AF26-13F824466A73}" type="slidenum">
              <a:rPr lang="fr-FR" smtClean="0"/>
              <a:pPr/>
              <a:t>‹N°›</a:t>
            </a:fld>
            <a:endParaRPr lang="fr-FR" dirty="0"/>
          </a:p>
        </p:txBody>
      </p:sp>
      <p:sp>
        <p:nvSpPr>
          <p:cNvPr id="12" name="Text Placeholder 2"/>
          <p:cNvSpPr>
            <a:spLocks noGrp="1"/>
          </p:cNvSpPr>
          <p:nvPr>
            <p:ph idx="18" hasCustomPrompt="1"/>
          </p:nvPr>
        </p:nvSpPr>
        <p:spPr>
          <a:xfrm>
            <a:off x="336270" y="3875768"/>
            <a:ext cx="4051950" cy="2096861"/>
          </a:xfrm>
          <a:prstGeom prst="rect">
            <a:avLst/>
          </a:prstGeom>
          <a:solidFill>
            <a:srgbClr val="FFDDED"/>
          </a:solidFill>
        </p:spPr>
        <p:txBody>
          <a:bodyPr vert="horz" lIns="91440" tIns="45720" rIns="91440" bIns="45720" rtlCol="0">
            <a:normAutofit/>
          </a:bodyPr>
          <a:lstStyle>
            <a:lvl1pPr marL="285750" indent="-285750">
              <a:buClr>
                <a:srgbClr val="A6004E"/>
              </a:buClr>
              <a:buSzPct val="150000"/>
              <a:buFont typeface="Wingdings" panose="05000000000000000000" pitchFamily="2" charset="2"/>
              <a:buChar char="§"/>
              <a:defRPr/>
            </a:lvl1pPr>
            <a:lvl2pPr marL="742950" indent="-285750">
              <a:buClr>
                <a:srgbClr val="ABABAB"/>
              </a:buClr>
              <a:buSzPct val="150000"/>
              <a:buFont typeface="Wingdings" panose="05000000000000000000" pitchFamily="2" charset="2"/>
              <a:buChar char="§"/>
              <a:defRPr/>
            </a:lvl2pPr>
            <a:lvl3pPr marL="1200150" indent="-285750">
              <a:buClr>
                <a:srgbClr val="666666"/>
              </a:buClr>
              <a:buSzPct val="150000"/>
              <a:buFont typeface="Wingdings" panose="05000000000000000000" pitchFamily="2" charset="2"/>
              <a:buChar char="§"/>
              <a:defRPr/>
            </a:lvl3pPr>
          </a:lstStyle>
          <a:p>
            <a:pPr marL="285750" indent="-285750">
              <a:buClr>
                <a:srgbClr val="A6004E"/>
              </a:buClr>
              <a:buSzPct val="150000"/>
              <a:buFont typeface="Wingdings" panose="05000000000000000000" pitchFamily="2" charset="2"/>
              <a:buChar char="§"/>
            </a:pPr>
            <a:r>
              <a:rPr lang="fr-FR" dirty="0" smtClean="0">
                <a:latin typeface="Arial Narrow" panose="020B0606020202030204" pitchFamily="34" charset="0"/>
              </a:rPr>
              <a:t>Contenu</a:t>
            </a:r>
          </a:p>
          <a:p>
            <a:pPr marL="742950" lvl="1" indent="-285750">
              <a:buClr>
                <a:srgbClr val="ABABAB"/>
              </a:buClr>
              <a:buSzPct val="150000"/>
              <a:buFont typeface="Wingdings" panose="05000000000000000000" pitchFamily="2" charset="2"/>
              <a:buChar char="§"/>
            </a:pPr>
            <a:r>
              <a:rPr lang="fr-FR" sz="1600" dirty="0" smtClean="0">
                <a:latin typeface="Arial Narrow" panose="020B0606020202030204" pitchFamily="34" charset="0"/>
              </a:rPr>
              <a:t>Contenu</a:t>
            </a:r>
          </a:p>
          <a:p>
            <a:pPr marL="1200150" lvl="2" indent="-285750">
              <a:buClr>
                <a:srgbClr val="666666"/>
              </a:buClr>
              <a:buSzPct val="150000"/>
              <a:buFont typeface="Wingdings" panose="05000000000000000000" pitchFamily="2" charset="2"/>
              <a:buChar char="§"/>
            </a:pPr>
            <a:r>
              <a:rPr lang="fr-FR" sz="1400" dirty="0" smtClean="0">
                <a:latin typeface="Arial Narrow" panose="020B0606020202030204" pitchFamily="34" charset="0"/>
              </a:rPr>
              <a:t>Contenu</a:t>
            </a:r>
            <a:endParaRPr lang="fr-FR" sz="1400" dirty="0">
              <a:latin typeface="Arial Narrow" panose="020B0606020202030204" pitchFamily="34" charset="0"/>
            </a:endParaRPr>
          </a:p>
        </p:txBody>
      </p:sp>
      <p:sp>
        <p:nvSpPr>
          <p:cNvPr id="13" name="Text Placeholder 2"/>
          <p:cNvSpPr>
            <a:spLocks noGrp="1"/>
          </p:cNvSpPr>
          <p:nvPr>
            <p:ph idx="19" hasCustomPrompt="1"/>
          </p:nvPr>
        </p:nvSpPr>
        <p:spPr>
          <a:xfrm>
            <a:off x="4812120" y="3875767"/>
            <a:ext cx="4051950" cy="2096861"/>
          </a:xfrm>
          <a:prstGeom prst="rect">
            <a:avLst/>
          </a:prstGeom>
          <a:solidFill>
            <a:srgbClr val="FFDDED"/>
          </a:solidFill>
        </p:spPr>
        <p:txBody>
          <a:bodyPr vert="horz" lIns="91440" tIns="45720" rIns="91440" bIns="45720" rtlCol="0">
            <a:normAutofit/>
          </a:bodyPr>
          <a:lstStyle>
            <a:lvl1pPr marL="285750" indent="-285750">
              <a:buClr>
                <a:srgbClr val="A6004E"/>
              </a:buClr>
              <a:buSzPct val="150000"/>
              <a:buFont typeface="Wingdings" panose="05000000000000000000" pitchFamily="2" charset="2"/>
              <a:buChar char="§"/>
              <a:defRPr/>
            </a:lvl1pPr>
            <a:lvl2pPr marL="742950" indent="-285750">
              <a:buClr>
                <a:srgbClr val="ABABAB"/>
              </a:buClr>
              <a:buSzPct val="150000"/>
              <a:buFont typeface="Wingdings" panose="05000000000000000000" pitchFamily="2" charset="2"/>
              <a:buChar char="§"/>
              <a:defRPr/>
            </a:lvl2pPr>
            <a:lvl3pPr marL="1200150" indent="-285750">
              <a:buClr>
                <a:srgbClr val="666666"/>
              </a:buClr>
              <a:buSzPct val="150000"/>
              <a:buFont typeface="Wingdings" panose="05000000000000000000" pitchFamily="2" charset="2"/>
              <a:buChar char="§"/>
              <a:defRPr/>
            </a:lvl3pPr>
          </a:lstStyle>
          <a:p>
            <a:pPr marL="285750" indent="-285750">
              <a:buClr>
                <a:srgbClr val="A6004E"/>
              </a:buClr>
              <a:buSzPct val="150000"/>
              <a:buFont typeface="Wingdings" panose="05000000000000000000" pitchFamily="2" charset="2"/>
              <a:buChar char="§"/>
            </a:pPr>
            <a:r>
              <a:rPr lang="fr-FR" dirty="0" smtClean="0">
                <a:latin typeface="Arial Narrow" panose="020B0606020202030204" pitchFamily="34" charset="0"/>
              </a:rPr>
              <a:t>Contenu</a:t>
            </a:r>
          </a:p>
          <a:p>
            <a:pPr marL="742950" lvl="1" indent="-285750">
              <a:buClr>
                <a:srgbClr val="ABABAB"/>
              </a:buClr>
              <a:buSzPct val="150000"/>
              <a:buFont typeface="Wingdings" panose="05000000000000000000" pitchFamily="2" charset="2"/>
              <a:buChar char="§"/>
            </a:pPr>
            <a:r>
              <a:rPr lang="fr-FR" sz="1600" dirty="0" smtClean="0">
                <a:latin typeface="Arial Narrow" panose="020B0606020202030204" pitchFamily="34" charset="0"/>
              </a:rPr>
              <a:t>Contenu</a:t>
            </a:r>
          </a:p>
          <a:p>
            <a:pPr marL="1200150" lvl="2" indent="-285750">
              <a:buClr>
                <a:srgbClr val="666666"/>
              </a:buClr>
              <a:buSzPct val="150000"/>
              <a:buFont typeface="Wingdings" panose="05000000000000000000" pitchFamily="2" charset="2"/>
              <a:buChar char="§"/>
            </a:pPr>
            <a:r>
              <a:rPr lang="fr-FR" sz="1400" dirty="0" smtClean="0">
                <a:latin typeface="Arial Narrow" panose="020B0606020202030204" pitchFamily="34" charset="0"/>
              </a:rPr>
              <a:t>Contenu</a:t>
            </a:r>
            <a:endParaRPr lang="fr-FR" sz="1400" dirty="0">
              <a:latin typeface="Arial Narrow" panose="020B0606020202030204" pitchFamily="34" charset="0"/>
            </a:endParaRPr>
          </a:p>
        </p:txBody>
      </p:sp>
    </p:spTree>
    <p:extLst>
      <p:ext uri="{BB962C8B-B14F-4D97-AF65-F5344CB8AC3E}">
        <p14:creationId xmlns:p14="http://schemas.microsoft.com/office/powerpoint/2010/main" val="985661031"/>
      </p:ext>
    </p:extLst>
  </p:cSld>
  <p:clrMapOvr>
    <a:masterClrMapping/>
  </p:clrMapOvr>
  <p:timing>
    <p:tnLst>
      <p:par>
        <p:cTn id="1" dur="indefinite" restart="never" nodeType="tmRoot"/>
      </p:par>
    </p:tnLst>
  </p:timing>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SECTEUR PUBLIC">
    <p:spTree>
      <p:nvGrpSpPr>
        <p:cNvPr id="1" name=""/>
        <p:cNvGrpSpPr/>
        <p:nvPr/>
      </p:nvGrpSpPr>
      <p:grpSpPr>
        <a:xfrm>
          <a:off x="0" y="0"/>
          <a:ext cx="0" cy="0"/>
          <a:chOff x="0" y="0"/>
          <a:chExt cx="0" cy="0"/>
        </a:xfrm>
      </p:grpSpPr>
      <p:sp>
        <p:nvSpPr>
          <p:cNvPr id="6" name="Rectangle 5"/>
          <p:cNvSpPr/>
          <p:nvPr userDrawn="1"/>
        </p:nvSpPr>
        <p:spPr>
          <a:xfrm>
            <a:off x="5836" y="0"/>
            <a:ext cx="9138164"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 name="ZoneTexte 2"/>
          <p:cNvSpPr txBox="1"/>
          <p:nvPr userDrawn="1"/>
        </p:nvSpPr>
        <p:spPr>
          <a:xfrm>
            <a:off x="5836" y="2362200"/>
            <a:ext cx="9138164" cy="2308324"/>
          </a:xfrm>
          <a:prstGeom prst="rect">
            <a:avLst/>
          </a:prstGeom>
          <a:noFill/>
        </p:spPr>
        <p:txBody>
          <a:bodyPr wrap="square" rtlCol="0">
            <a:spAutoFit/>
          </a:bodyPr>
          <a:lstStyle/>
          <a:p>
            <a:pPr algn="ctr"/>
            <a:r>
              <a:rPr lang="fr-FR" sz="7200" b="1" dirty="0" smtClean="0">
                <a:solidFill>
                  <a:srgbClr val="EA9922"/>
                </a:solidFill>
                <a:latin typeface="Arial Narrow" panose="020B0606020202030204" pitchFamily="34" charset="0"/>
              </a:rPr>
              <a:t>MODELES</a:t>
            </a:r>
          </a:p>
          <a:p>
            <a:pPr algn="ctr"/>
            <a:r>
              <a:rPr lang="fr-FR" sz="7200" b="1" dirty="0" smtClean="0">
                <a:solidFill>
                  <a:srgbClr val="EA9922"/>
                </a:solidFill>
                <a:latin typeface="Arial Narrow" panose="020B0606020202030204" pitchFamily="34" charset="0"/>
              </a:rPr>
              <a:t>SECTEUR PUBLIC</a:t>
            </a:r>
            <a:endParaRPr lang="fr-FR" sz="7200" b="1" dirty="0">
              <a:solidFill>
                <a:srgbClr val="EA9922"/>
              </a:solidFill>
              <a:latin typeface="Arial Narrow" panose="020B0606020202030204" pitchFamily="34" charset="0"/>
            </a:endParaRPr>
          </a:p>
        </p:txBody>
      </p:sp>
    </p:spTree>
    <p:extLst>
      <p:ext uri="{BB962C8B-B14F-4D97-AF65-F5344CB8AC3E}">
        <p14:creationId xmlns:p14="http://schemas.microsoft.com/office/powerpoint/2010/main" val="1186409604"/>
      </p:ext>
    </p:extLst>
  </p:cSld>
  <p:clrMapOvr>
    <a:masterClrMapping/>
  </p:clrMapOvr>
  <p:timing>
    <p:tnLst>
      <p:par>
        <p:cTn id="1" dur="indefinite" restart="never" nodeType="tmRoot"/>
      </p:par>
    </p:tnLst>
  </p:timing>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38_Diapositive de titre">
    <p:spTree>
      <p:nvGrpSpPr>
        <p:cNvPr id="1" name=""/>
        <p:cNvGrpSpPr/>
        <p:nvPr/>
      </p:nvGrpSpPr>
      <p:grpSpPr>
        <a:xfrm>
          <a:off x="0" y="0"/>
          <a:ext cx="0" cy="0"/>
          <a:chOff x="0" y="0"/>
          <a:chExt cx="0" cy="0"/>
        </a:xfrm>
      </p:grpSpPr>
      <p:grpSp>
        <p:nvGrpSpPr>
          <p:cNvPr id="11" name="Groupe 10"/>
          <p:cNvGrpSpPr/>
          <p:nvPr userDrawn="1"/>
        </p:nvGrpSpPr>
        <p:grpSpPr>
          <a:xfrm>
            <a:off x="231382" y="357376"/>
            <a:ext cx="8595012" cy="709424"/>
            <a:chOff x="231382" y="357376"/>
            <a:chExt cx="8595012" cy="709424"/>
          </a:xfrm>
        </p:grpSpPr>
        <p:sp>
          <p:nvSpPr>
            <p:cNvPr id="12" name="Rectangle 11"/>
            <p:cNvSpPr/>
            <p:nvPr userDrawn="1"/>
          </p:nvSpPr>
          <p:spPr bwMode="auto">
            <a:xfrm>
              <a:off x="298594" y="363557"/>
              <a:ext cx="8527800" cy="703243"/>
            </a:xfrm>
            <a:prstGeom prst="rect">
              <a:avLst/>
            </a:prstGeom>
            <a:solidFill>
              <a:srgbClr val="EA9922"/>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fr-FR" b="1">
                <a:solidFill>
                  <a:srgbClr val="FF0000"/>
                </a:solidFill>
              </a:endParaRPr>
            </a:p>
          </p:txBody>
        </p:sp>
        <p:sp>
          <p:nvSpPr>
            <p:cNvPr id="16" name="Rectangle 15"/>
            <p:cNvSpPr/>
            <p:nvPr userDrawn="1"/>
          </p:nvSpPr>
          <p:spPr bwMode="auto">
            <a:xfrm>
              <a:off x="231382" y="357376"/>
              <a:ext cx="535606" cy="465584"/>
            </a:xfrm>
            <a:prstGeom prst="rect">
              <a:avLst/>
            </a:prstGeom>
            <a:solidFill>
              <a:schemeClr val="bg1"/>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fr-FR" sz="1800" b="1" i="0" u="none" strike="noStrike" cap="none" normalizeH="0" baseline="0" smtClean="0">
                <a:ln>
                  <a:noFill/>
                </a:ln>
                <a:solidFill>
                  <a:schemeClr val="tx1"/>
                </a:solidFill>
                <a:effectLst/>
                <a:latin typeface="Arial" charset="0"/>
              </a:endParaRPr>
            </a:p>
          </p:txBody>
        </p:sp>
        <p:sp>
          <p:nvSpPr>
            <p:cNvPr id="19" name="Rectangle 18"/>
            <p:cNvSpPr/>
            <p:nvPr userDrawn="1"/>
          </p:nvSpPr>
          <p:spPr bwMode="auto">
            <a:xfrm>
              <a:off x="336270" y="397985"/>
              <a:ext cx="311151" cy="317193"/>
            </a:xfrm>
            <a:prstGeom prst="rect">
              <a:avLst/>
            </a:prstGeom>
            <a:solidFill>
              <a:schemeClr val="bg1">
                <a:lumMod val="75000"/>
              </a:schemeClr>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fr-FR" b="1"/>
            </a:p>
          </p:txBody>
        </p:sp>
      </p:grpSp>
      <p:sp>
        <p:nvSpPr>
          <p:cNvPr id="20" name="Rectangle 19"/>
          <p:cNvSpPr/>
          <p:nvPr userDrawn="1"/>
        </p:nvSpPr>
        <p:spPr bwMode="auto">
          <a:xfrm>
            <a:off x="298594" y="6372222"/>
            <a:ext cx="274809" cy="264474"/>
          </a:xfrm>
          <a:prstGeom prst="rect">
            <a:avLst/>
          </a:prstGeom>
          <a:solidFill>
            <a:srgbClr val="EA9922"/>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50000"/>
              </a:lnSpc>
              <a:spcBef>
                <a:spcPct val="0"/>
              </a:spcBef>
              <a:spcAft>
                <a:spcPct val="0"/>
              </a:spcAft>
              <a:buClrTx/>
              <a:buSzTx/>
              <a:buFontTx/>
              <a:buNone/>
              <a:tabLst/>
            </a:pPr>
            <a:endParaRPr kumimoji="0" lang="fr-FR" sz="700" b="0" i="0" u="none" strike="noStrike" cap="none" normalizeH="0" baseline="0" dirty="0" smtClean="0">
              <a:ln>
                <a:noFill/>
              </a:ln>
              <a:solidFill>
                <a:schemeClr val="bg1"/>
              </a:solidFill>
              <a:effectLst/>
              <a:latin typeface="Arial Narrow" panose="020B0606020202030204" pitchFamily="34" charset="0"/>
            </a:endParaRPr>
          </a:p>
        </p:txBody>
      </p:sp>
      <p:sp>
        <p:nvSpPr>
          <p:cNvPr id="14" name="ZoneTexte 13"/>
          <p:cNvSpPr txBox="1"/>
          <p:nvPr userDrawn="1"/>
        </p:nvSpPr>
        <p:spPr>
          <a:xfrm>
            <a:off x="629705" y="6394320"/>
            <a:ext cx="1166044" cy="230832"/>
          </a:xfrm>
          <a:prstGeom prst="rect">
            <a:avLst/>
          </a:prstGeom>
          <a:noFill/>
        </p:spPr>
        <p:txBody>
          <a:bodyPr wrap="square" rtlCol="0">
            <a:spAutoFit/>
          </a:bodyPr>
          <a:lstStyle/>
          <a:p>
            <a:pPr algn="l"/>
            <a:r>
              <a:rPr lang="fr-FR" sz="900" b="1" dirty="0" smtClean="0">
                <a:solidFill>
                  <a:srgbClr val="EA9922"/>
                </a:solidFill>
                <a:latin typeface="Arial Narrow" panose="020B0606020202030204" pitchFamily="34" charset="0"/>
              </a:rPr>
              <a:t>SECTEUR PUBLIC</a:t>
            </a:r>
            <a:endParaRPr lang="fr-FR" sz="900" b="1" dirty="0">
              <a:solidFill>
                <a:srgbClr val="EA9922"/>
              </a:solidFill>
              <a:latin typeface="Arial Narrow" panose="020B0606020202030204" pitchFamily="34" charset="0"/>
            </a:endParaRPr>
          </a:p>
        </p:txBody>
      </p:sp>
      <p:sp>
        <p:nvSpPr>
          <p:cNvPr id="7" name="Text Placeholder 2"/>
          <p:cNvSpPr>
            <a:spLocks noGrp="1"/>
          </p:cNvSpPr>
          <p:nvPr>
            <p:ph idx="1" hasCustomPrompt="1"/>
          </p:nvPr>
        </p:nvSpPr>
        <p:spPr>
          <a:xfrm>
            <a:off x="298594" y="1343025"/>
            <a:ext cx="8527800" cy="4443411"/>
          </a:xfrm>
          <a:prstGeom prst="rect">
            <a:avLst/>
          </a:prstGeom>
        </p:spPr>
        <p:txBody>
          <a:bodyPr vert="horz" lIns="91440" tIns="45720" rIns="91440" bIns="45720" rtlCol="0">
            <a:normAutofit/>
          </a:bodyPr>
          <a:lstStyle>
            <a:lvl1pPr marL="285750" indent="-285750">
              <a:buClr>
                <a:srgbClr val="EA9922"/>
              </a:buClr>
              <a:buSzPct val="150000"/>
              <a:buFont typeface="Wingdings" panose="05000000000000000000" pitchFamily="2" charset="2"/>
              <a:buChar char="§"/>
              <a:defRPr/>
            </a:lvl1pPr>
            <a:lvl2pPr marL="742950" indent="-285750">
              <a:buClr>
                <a:srgbClr val="ABABAB"/>
              </a:buClr>
              <a:buSzPct val="150000"/>
              <a:buFont typeface="Wingdings" panose="05000000000000000000" pitchFamily="2" charset="2"/>
              <a:buChar char="§"/>
              <a:defRPr/>
            </a:lvl2pPr>
            <a:lvl3pPr marL="1200150" indent="-285750">
              <a:buClr>
                <a:srgbClr val="666666"/>
              </a:buClr>
              <a:buSzPct val="150000"/>
              <a:buFont typeface="Wingdings" panose="05000000000000000000" pitchFamily="2" charset="2"/>
              <a:buChar char="§"/>
              <a:defRPr/>
            </a:lvl3pPr>
          </a:lstStyle>
          <a:p>
            <a:pPr marL="285750" indent="-285750">
              <a:buClr>
                <a:srgbClr val="EA9922"/>
              </a:buClr>
              <a:buFont typeface="Wingdings" panose="05000000000000000000" pitchFamily="2" charset="2"/>
              <a:buChar char="§"/>
            </a:pPr>
            <a:r>
              <a:rPr lang="fr-FR" dirty="0" smtClean="0">
                <a:latin typeface="Arial Narrow" panose="020B0606020202030204" pitchFamily="34" charset="0"/>
              </a:rPr>
              <a:t>Contenu</a:t>
            </a:r>
          </a:p>
          <a:p>
            <a:pPr marL="742950" lvl="1" indent="-285750">
              <a:buClr>
                <a:srgbClr val="ABABAB"/>
              </a:buClr>
              <a:buSzPct val="150000"/>
              <a:buFont typeface="Wingdings" panose="05000000000000000000" pitchFamily="2" charset="2"/>
              <a:buChar char="§"/>
            </a:pPr>
            <a:r>
              <a:rPr lang="fr-FR" sz="1600" dirty="0" smtClean="0">
                <a:latin typeface="Arial Narrow" panose="020B0606020202030204" pitchFamily="34" charset="0"/>
              </a:rPr>
              <a:t>Contenu</a:t>
            </a:r>
          </a:p>
          <a:p>
            <a:pPr marL="1200150" lvl="2" indent="-285750">
              <a:buClr>
                <a:srgbClr val="666666"/>
              </a:buClr>
              <a:buSzPct val="150000"/>
              <a:buFont typeface="Wingdings" panose="05000000000000000000" pitchFamily="2" charset="2"/>
              <a:buChar char="§"/>
            </a:pPr>
            <a:r>
              <a:rPr lang="fr-FR" sz="1400" dirty="0" smtClean="0">
                <a:latin typeface="Arial Narrow" panose="020B0606020202030204" pitchFamily="34" charset="0"/>
              </a:rPr>
              <a:t>Contenu</a:t>
            </a:r>
            <a:endParaRPr lang="fr-FR" sz="1400" dirty="0">
              <a:latin typeface="Arial Narrow" panose="020B0606020202030204" pitchFamily="34" charset="0"/>
            </a:endParaRPr>
          </a:p>
        </p:txBody>
      </p:sp>
      <p:sp>
        <p:nvSpPr>
          <p:cNvPr id="15" name="Espace réservé du texte 22"/>
          <p:cNvSpPr>
            <a:spLocks noGrp="1"/>
          </p:cNvSpPr>
          <p:nvPr>
            <p:ph type="body" sz="quarter" idx="16" hasCustomPrompt="1"/>
          </p:nvPr>
        </p:nvSpPr>
        <p:spPr>
          <a:xfrm>
            <a:off x="943230" y="415636"/>
            <a:ext cx="7785134" cy="586560"/>
          </a:xfrm>
          <a:prstGeom prst="rect">
            <a:avLst/>
          </a:prstGeom>
        </p:spPr>
        <p:txBody>
          <a:bodyPr/>
          <a:lstStyle>
            <a:lvl1pPr marL="0" indent="0" algn="ctr">
              <a:buNone/>
              <a:defRPr sz="3200" b="1" cap="all" baseline="0">
                <a:solidFill>
                  <a:schemeClr val="bg1"/>
                </a:solidFill>
              </a:defRPr>
            </a:lvl1pPr>
          </a:lstStyle>
          <a:p>
            <a:pPr lvl="0"/>
            <a:r>
              <a:rPr lang="fr-FR" dirty="0" smtClean="0"/>
              <a:t>TITRE DE LA partie</a:t>
            </a:r>
            <a:endParaRPr lang="fr-FR" dirty="0"/>
          </a:p>
        </p:txBody>
      </p:sp>
      <p:sp>
        <p:nvSpPr>
          <p:cNvPr id="24" name="Espace réservé du numéro de diapositive 1"/>
          <p:cNvSpPr txBox="1">
            <a:spLocks/>
          </p:cNvSpPr>
          <p:nvPr userDrawn="1"/>
        </p:nvSpPr>
        <p:spPr>
          <a:xfrm>
            <a:off x="107156" y="6365077"/>
            <a:ext cx="659832" cy="264473"/>
          </a:xfrm>
          <a:prstGeom prst="rect">
            <a:avLst/>
          </a:prstGeom>
        </p:spPr>
        <p:txBody>
          <a:bodyPr vert="horz" lIns="91440" tIns="45720" rIns="91440" bIns="45720" rtlCol="0" anchor="ctr"/>
          <a:lstStyle>
            <a:defPPr>
              <a:defRPr lang="fr-FR"/>
            </a:defPPr>
            <a:lvl1pPr marL="0" algn="ctr" defTabSz="914400" rtl="0" eaLnBrk="1" latinLnBrk="0" hangingPunct="1">
              <a:defRPr sz="700" kern="1200">
                <a:solidFill>
                  <a:schemeClr val="bg1"/>
                </a:solidFill>
                <a:latin typeface="Arial Narrow" panose="020B060602020203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673CE273-56D8-4DF5-AF26-13F824466A73}" type="slidenum">
              <a:rPr lang="fr-FR" smtClean="0"/>
              <a:pPr/>
              <a:t>‹N°›</a:t>
            </a:fld>
            <a:endParaRPr lang="fr-FR" dirty="0"/>
          </a:p>
        </p:txBody>
      </p:sp>
    </p:spTree>
    <p:extLst>
      <p:ext uri="{BB962C8B-B14F-4D97-AF65-F5344CB8AC3E}">
        <p14:creationId xmlns:p14="http://schemas.microsoft.com/office/powerpoint/2010/main" val="4229729979"/>
      </p:ext>
    </p:extLst>
  </p:cSld>
  <p:clrMapOvr>
    <a:masterClrMapping/>
  </p:clrMapOvr>
  <p:timing>
    <p:tnLst>
      <p:par>
        <p:cTn id="1" dur="indefinite" restart="never" nodeType="tmRoot"/>
      </p:par>
    </p:tnLst>
  </p:timing>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39_Diapositive de titre">
    <p:spTree>
      <p:nvGrpSpPr>
        <p:cNvPr id="1" name=""/>
        <p:cNvGrpSpPr/>
        <p:nvPr/>
      </p:nvGrpSpPr>
      <p:grpSpPr>
        <a:xfrm>
          <a:off x="0" y="0"/>
          <a:ext cx="0" cy="0"/>
          <a:chOff x="0" y="0"/>
          <a:chExt cx="0" cy="0"/>
        </a:xfrm>
      </p:grpSpPr>
      <p:grpSp>
        <p:nvGrpSpPr>
          <p:cNvPr id="26" name="Groupe 25"/>
          <p:cNvGrpSpPr/>
          <p:nvPr userDrawn="1"/>
        </p:nvGrpSpPr>
        <p:grpSpPr>
          <a:xfrm>
            <a:off x="231382" y="357376"/>
            <a:ext cx="8595012" cy="709424"/>
            <a:chOff x="231382" y="357376"/>
            <a:chExt cx="8595012" cy="709424"/>
          </a:xfrm>
        </p:grpSpPr>
        <p:sp>
          <p:nvSpPr>
            <p:cNvPr id="27" name="Rectangle 26"/>
            <p:cNvSpPr/>
            <p:nvPr userDrawn="1"/>
          </p:nvSpPr>
          <p:spPr bwMode="auto">
            <a:xfrm>
              <a:off x="298594" y="363557"/>
              <a:ext cx="8527800" cy="703243"/>
            </a:xfrm>
            <a:prstGeom prst="rect">
              <a:avLst/>
            </a:prstGeom>
            <a:solidFill>
              <a:srgbClr val="EA9922"/>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fr-FR" b="1">
                <a:solidFill>
                  <a:srgbClr val="FF0000"/>
                </a:solidFill>
              </a:endParaRPr>
            </a:p>
          </p:txBody>
        </p:sp>
        <p:sp>
          <p:nvSpPr>
            <p:cNvPr id="28" name="Rectangle 27"/>
            <p:cNvSpPr/>
            <p:nvPr userDrawn="1"/>
          </p:nvSpPr>
          <p:spPr bwMode="auto">
            <a:xfrm>
              <a:off x="231382" y="357376"/>
              <a:ext cx="535606" cy="465584"/>
            </a:xfrm>
            <a:prstGeom prst="rect">
              <a:avLst/>
            </a:prstGeom>
            <a:solidFill>
              <a:schemeClr val="bg1"/>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fr-FR" sz="1800" b="1" i="0" u="none" strike="noStrike" cap="none" normalizeH="0" baseline="0" smtClean="0">
                <a:ln>
                  <a:noFill/>
                </a:ln>
                <a:solidFill>
                  <a:schemeClr val="tx1"/>
                </a:solidFill>
                <a:effectLst/>
                <a:latin typeface="Arial" charset="0"/>
              </a:endParaRPr>
            </a:p>
          </p:txBody>
        </p:sp>
        <p:sp>
          <p:nvSpPr>
            <p:cNvPr id="29" name="Rectangle 28"/>
            <p:cNvSpPr/>
            <p:nvPr userDrawn="1"/>
          </p:nvSpPr>
          <p:spPr bwMode="auto">
            <a:xfrm>
              <a:off x="336270" y="397985"/>
              <a:ext cx="311151" cy="317193"/>
            </a:xfrm>
            <a:prstGeom prst="rect">
              <a:avLst/>
            </a:prstGeom>
            <a:solidFill>
              <a:schemeClr val="bg1">
                <a:lumMod val="75000"/>
              </a:schemeClr>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fr-FR" b="1"/>
            </a:p>
          </p:txBody>
        </p:sp>
      </p:grpSp>
      <p:sp>
        <p:nvSpPr>
          <p:cNvPr id="30" name="Rectangle 29"/>
          <p:cNvSpPr/>
          <p:nvPr userDrawn="1"/>
        </p:nvSpPr>
        <p:spPr bwMode="auto">
          <a:xfrm>
            <a:off x="298594" y="6372222"/>
            <a:ext cx="274809" cy="264474"/>
          </a:xfrm>
          <a:prstGeom prst="rect">
            <a:avLst/>
          </a:prstGeom>
          <a:solidFill>
            <a:srgbClr val="EA9922"/>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50000"/>
              </a:lnSpc>
              <a:spcBef>
                <a:spcPct val="0"/>
              </a:spcBef>
              <a:spcAft>
                <a:spcPct val="0"/>
              </a:spcAft>
              <a:buClrTx/>
              <a:buSzTx/>
              <a:buFontTx/>
              <a:buNone/>
              <a:tabLst/>
            </a:pPr>
            <a:endParaRPr kumimoji="0" lang="fr-FR" sz="700" b="0" i="0" u="none" strike="noStrike" cap="none" normalizeH="0" baseline="0" dirty="0" smtClean="0">
              <a:ln>
                <a:noFill/>
              </a:ln>
              <a:solidFill>
                <a:schemeClr val="bg1"/>
              </a:solidFill>
              <a:effectLst/>
              <a:latin typeface="Arial Narrow" panose="020B0606020202030204" pitchFamily="34" charset="0"/>
            </a:endParaRPr>
          </a:p>
        </p:txBody>
      </p:sp>
      <p:sp>
        <p:nvSpPr>
          <p:cNvPr id="32" name="ZoneTexte 31"/>
          <p:cNvSpPr txBox="1"/>
          <p:nvPr userDrawn="1"/>
        </p:nvSpPr>
        <p:spPr>
          <a:xfrm>
            <a:off x="629705" y="6394320"/>
            <a:ext cx="1166044" cy="230832"/>
          </a:xfrm>
          <a:prstGeom prst="rect">
            <a:avLst/>
          </a:prstGeom>
          <a:noFill/>
        </p:spPr>
        <p:txBody>
          <a:bodyPr wrap="square" rtlCol="0">
            <a:spAutoFit/>
          </a:bodyPr>
          <a:lstStyle/>
          <a:p>
            <a:pPr algn="l"/>
            <a:r>
              <a:rPr lang="fr-FR" sz="900" b="1" dirty="0" smtClean="0">
                <a:solidFill>
                  <a:srgbClr val="EA9922"/>
                </a:solidFill>
                <a:latin typeface="Arial Narrow" panose="020B0606020202030204" pitchFamily="34" charset="0"/>
              </a:rPr>
              <a:t>SECTEUR PUBLIC</a:t>
            </a:r>
            <a:endParaRPr lang="fr-FR" sz="900" b="1" dirty="0">
              <a:solidFill>
                <a:srgbClr val="EA9922"/>
              </a:solidFill>
              <a:latin typeface="Arial Narrow" panose="020B0606020202030204" pitchFamily="34" charset="0"/>
            </a:endParaRPr>
          </a:p>
        </p:txBody>
      </p:sp>
      <p:sp>
        <p:nvSpPr>
          <p:cNvPr id="15" name="Espace réservé du texte 22"/>
          <p:cNvSpPr>
            <a:spLocks noGrp="1"/>
          </p:cNvSpPr>
          <p:nvPr>
            <p:ph type="body" sz="quarter" idx="16" hasCustomPrompt="1"/>
          </p:nvPr>
        </p:nvSpPr>
        <p:spPr>
          <a:xfrm>
            <a:off x="766988" y="352015"/>
            <a:ext cx="8059406" cy="714785"/>
          </a:xfrm>
          <a:prstGeom prst="rect">
            <a:avLst/>
          </a:prstGeom>
        </p:spPr>
        <p:txBody>
          <a:bodyPr anchor="ctr"/>
          <a:lstStyle>
            <a:lvl1pPr marL="0" indent="0" algn="ctr">
              <a:buNone/>
              <a:defRPr sz="2800" b="1" cap="all" baseline="0">
                <a:solidFill>
                  <a:schemeClr val="bg1"/>
                </a:solidFill>
              </a:defRPr>
            </a:lvl1pPr>
          </a:lstStyle>
          <a:p>
            <a:pPr lvl="0"/>
            <a:r>
              <a:rPr lang="fr-FR" dirty="0" smtClean="0"/>
              <a:t>TITRE DE LA partie</a:t>
            </a:r>
            <a:endParaRPr lang="fr-FR" dirty="0"/>
          </a:p>
        </p:txBody>
      </p:sp>
      <p:graphicFrame>
        <p:nvGraphicFramePr>
          <p:cNvPr id="16" name="Graphique 15"/>
          <p:cNvGraphicFramePr/>
          <p:nvPr userDrawn="1">
            <p:extLst/>
          </p:nvPr>
        </p:nvGraphicFramePr>
        <p:xfrm>
          <a:off x="5064365" y="2079922"/>
          <a:ext cx="3056952" cy="1678578"/>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19" name="Graphique 18"/>
          <p:cNvGraphicFramePr/>
          <p:nvPr userDrawn="1">
            <p:extLst/>
          </p:nvPr>
        </p:nvGraphicFramePr>
        <p:xfrm>
          <a:off x="506775" y="2093204"/>
          <a:ext cx="3512649" cy="1709745"/>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20" name="Graphique 19"/>
          <p:cNvGraphicFramePr/>
          <p:nvPr userDrawn="1">
            <p:extLst/>
          </p:nvPr>
        </p:nvGraphicFramePr>
        <p:xfrm>
          <a:off x="5117613" y="4138251"/>
          <a:ext cx="3056952" cy="1678578"/>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22" name="Graphique 21"/>
          <p:cNvGraphicFramePr/>
          <p:nvPr userDrawn="1">
            <p:extLst/>
          </p:nvPr>
        </p:nvGraphicFramePr>
        <p:xfrm>
          <a:off x="560023" y="4151533"/>
          <a:ext cx="3512649" cy="1709745"/>
        </p:xfrm>
        <a:graphic>
          <a:graphicData uri="http://schemas.openxmlformats.org/drawingml/2006/chart">
            <c:chart xmlns:c="http://schemas.openxmlformats.org/drawingml/2006/chart" xmlns:r="http://schemas.openxmlformats.org/officeDocument/2006/relationships" r:id="rId5"/>
          </a:graphicData>
        </a:graphic>
      </p:graphicFrame>
      <p:sp>
        <p:nvSpPr>
          <p:cNvPr id="23" name="ZoneTexte 22"/>
          <p:cNvSpPr txBox="1"/>
          <p:nvPr userDrawn="1"/>
        </p:nvSpPr>
        <p:spPr>
          <a:xfrm>
            <a:off x="330096" y="1415176"/>
            <a:ext cx="8496300" cy="369332"/>
          </a:xfrm>
          <a:prstGeom prst="rect">
            <a:avLst/>
          </a:prstGeom>
          <a:noFill/>
        </p:spPr>
        <p:txBody>
          <a:bodyPr wrap="square" rtlCol="0">
            <a:spAutoFit/>
          </a:bodyPr>
          <a:lstStyle/>
          <a:p>
            <a:pPr algn="ctr"/>
            <a:r>
              <a:rPr lang="fr-FR" dirty="0" smtClean="0">
                <a:solidFill>
                  <a:schemeClr val="bg1">
                    <a:lumMod val="65000"/>
                  </a:schemeClr>
                </a:solidFill>
                <a:latin typeface="Arial Narrow" panose="020B0606020202030204" pitchFamily="34" charset="0"/>
              </a:rPr>
              <a:t>Des graphiques aux couleurs unies et dégradées</a:t>
            </a:r>
            <a:endParaRPr lang="fr-FR" dirty="0">
              <a:solidFill>
                <a:schemeClr val="bg1">
                  <a:lumMod val="65000"/>
                </a:schemeClr>
              </a:solidFill>
              <a:latin typeface="Arial Narrow" panose="020B0606020202030204" pitchFamily="34" charset="0"/>
            </a:endParaRPr>
          </a:p>
        </p:txBody>
      </p:sp>
      <p:sp>
        <p:nvSpPr>
          <p:cNvPr id="33" name="Espace réservé du numéro de diapositive 1"/>
          <p:cNvSpPr txBox="1">
            <a:spLocks/>
          </p:cNvSpPr>
          <p:nvPr userDrawn="1"/>
        </p:nvSpPr>
        <p:spPr>
          <a:xfrm>
            <a:off x="107156" y="6365077"/>
            <a:ext cx="659832" cy="264473"/>
          </a:xfrm>
          <a:prstGeom prst="rect">
            <a:avLst/>
          </a:prstGeom>
        </p:spPr>
        <p:txBody>
          <a:bodyPr vert="horz" lIns="91440" tIns="45720" rIns="91440" bIns="45720" rtlCol="0" anchor="ctr"/>
          <a:lstStyle>
            <a:defPPr>
              <a:defRPr lang="fr-FR"/>
            </a:defPPr>
            <a:lvl1pPr marL="0" algn="ctr" defTabSz="914400" rtl="0" eaLnBrk="1" latinLnBrk="0" hangingPunct="1">
              <a:defRPr sz="700" kern="1200">
                <a:solidFill>
                  <a:schemeClr val="bg1"/>
                </a:solidFill>
                <a:latin typeface="Arial Narrow" panose="020B060602020203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673CE273-56D8-4DF5-AF26-13F824466A73}" type="slidenum">
              <a:rPr lang="fr-FR" smtClean="0"/>
              <a:pPr/>
              <a:t>‹N°›</a:t>
            </a:fld>
            <a:endParaRPr lang="fr-FR" dirty="0"/>
          </a:p>
        </p:txBody>
      </p:sp>
    </p:spTree>
    <p:extLst>
      <p:ext uri="{BB962C8B-B14F-4D97-AF65-F5344CB8AC3E}">
        <p14:creationId xmlns:p14="http://schemas.microsoft.com/office/powerpoint/2010/main" val="2197776610"/>
      </p:ext>
    </p:extLst>
  </p:cSld>
  <p:clrMapOvr>
    <a:masterClrMapping/>
  </p:clrMapOvr>
  <p:timing>
    <p:tnLst>
      <p:par>
        <p:cTn id="1" dur="indefinite" restart="never" nodeType="tmRoot"/>
      </p:par>
    </p:tnLst>
  </p:timing>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40_Diapositive de titre">
    <p:spTree>
      <p:nvGrpSpPr>
        <p:cNvPr id="1" name=""/>
        <p:cNvGrpSpPr/>
        <p:nvPr/>
      </p:nvGrpSpPr>
      <p:grpSpPr>
        <a:xfrm>
          <a:off x="0" y="0"/>
          <a:ext cx="0" cy="0"/>
          <a:chOff x="0" y="0"/>
          <a:chExt cx="0" cy="0"/>
        </a:xfrm>
      </p:grpSpPr>
      <p:grpSp>
        <p:nvGrpSpPr>
          <p:cNvPr id="13" name="Groupe 12"/>
          <p:cNvGrpSpPr/>
          <p:nvPr userDrawn="1"/>
        </p:nvGrpSpPr>
        <p:grpSpPr>
          <a:xfrm>
            <a:off x="231382" y="357376"/>
            <a:ext cx="8595012" cy="709424"/>
            <a:chOff x="231382" y="357376"/>
            <a:chExt cx="8595012" cy="709424"/>
          </a:xfrm>
        </p:grpSpPr>
        <p:sp>
          <p:nvSpPr>
            <p:cNvPr id="14" name="Rectangle 13"/>
            <p:cNvSpPr/>
            <p:nvPr userDrawn="1"/>
          </p:nvSpPr>
          <p:spPr bwMode="auto">
            <a:xfrm>
              <a:off x="298594" y="363557"/>
              <a:ext cx="8527800" cy="703243"/>
            </a:xfrm>
            <a:prstGeom prst="rect">
              <a:avLst/>
            </a:prstGeom>
            <a:solidFill>
              <a:srgbClr val="EA9922"/>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fr-FR" b="1">
                <a:solidFill>
                  <a:srgbClr val="FF0000"/>
                </a:solidFill>
              </a:endParaRPr>
            </a:p>
          </p:txBody>
        </p:sp>
        <p:sp>
          <p:nvSpPr>
            <p:cNvPr id="20" name="Rectangle 19"/>
            <p:cNvSpPr/>
            <p:nvPr userDrawn="1"/>
          </p:nvSpPr>
          <p:spPr bwMode="auto">
            <a:xfrm>
              <a:off x="231382" y="357376"/>
              <a:ext cx="535606" cy="465584"/>
            </a:xfrm>
            <a:prstGeom prst="rect">
              <a:avLst/>
            </a:prstGeom>
            <a:solidFill>
              <a:schemeClr val="bg1"/>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fr-FR" sz="1800" b="1" i="0" u="none" strike="noStrike" cap="none" normalizeH="0" baseline="0" smtClean="0">
                <a:ln>
                  <a:noFill/>
                </a:ln>
                <a:solidFill>
                  <a:schemeClr val="tx1"/>
                </a:solidFill>
                <a:effectLst/>
                <a:latin typeface="Arial" charset="0"/>
              </a:endParaRPr>
            </a:p>
          </p:txBody>
        </p:sp>
        <p:sp>
          <p:nvSpPr>
            <p:cNvPr id="22" name="Rectangle 21"/>
            <p:cNvSpPr/>
            <p:nvPr userDrawn="1"/>
          </p:nvSpPr>
          <p:spPr bwMode="auto">
            <a:xfrm>
              <a:off x="336270" y="397985"/>
              <a:ext cx="311151" cy="317193"/>
            </a:xfrm>
            <a:prstGeom prst="rect">
              <a:avLst/>
            </a:prstGeom>
            <a:solidFill>
              <a:schemeClr val="bg1">
                <a:lumMod val="75000"/>
              </a:schemeClr>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fr-FR" b="1"/>
            </a:p>
          </p:txBody>
        </p:sp>
      </p:grpSp>
      <p:sp>
        <p:nvSpPr>
          <p:cNvPr id="23" name="Rectangle 22"/>
          <p:cNvSpPr/>
          <p:nvPr userDrawn="1"/>
        </p:nvSpPr>
        <p:spPr bwMode="auto">
          <a:xfrm>
            <a:off x="298594" y="6372222"/>
            <a:ext cx="274809" cy="264474"/>
          </a:xfrm>
          <a:prstGeom prst="rect">
            <a:avLst/>
          </a:prstGeom>
          <a:solidFill>
            <a:srgbClr val="EA9922"/>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50000"/>
              </a:lnSpc>
              <a:spcBef>
                <a:spcPct val="0"/>
              </a:spcBef>
              <a:spcAft>
                <a:spcPct val="0"/>
              </a:spcAft>
              <a:buClrTx/>
              <a:buSzTx/>
              <a:buFontTx/>
              <a:buNone/>
              <a:tabLst/>
            </a:pPr>
            <a:endParaRPr kumimoji="0" lang="fr-FR" sz="700" b="0" i="0" u="none" strike="noStrike" cap="none" normalizeH="0" baseline="0" dirty="0" smtClean="0">
              <a:ln>
                <a:noFill/>
              </a:ln>
              <a:solidFill>
                <a:schemeClr val="bg1"/>
              </a:solidFill>
              <a:effectLst/>
              <a:latin typeface="Arial Narrow" panose="020B0606020202030204" pitchFamily="34" charset="0"/>
            </a:endParaRPr>
          </a:p>
        </p:txBody>
      </p:sp>
      <p:sp>
        <p:nvSpPr>
          <p:cNvPr id="25" name="ZoneTexte 24"/>
          <p:cNvSpPr txBox="1"/>
          <p:nvPr userDrawn="1"/>
        </p:nvSpPr>
        <p:spPr>
          <a:xfrm>
            <a:off x="629705" y="6394320"/>
            <a:ext cx="1166044" cy="230832"/>
          </a:xfrm>
          <a:prstGeom prst="rect">
            <a:avLst/>
          </a:prstGeom>
          <a:noFill/>
        </p:spPr>
        <p:txBody>
          <a:bodyPr wrap="square" rtlCol="0">
            <a:spAutoFit/>
          </a:bodyPr>
          <a:lstStyle/>
          <a:p>
            <a:pPr algn="l"/>
            <a:r>
              <a:rPr lang="fr-FR" sz="900" b="1" dirty="0" smtClean="0">
                <a:solidFill>
                  <a:srgbClr val="EA9922"/>
                </a:solidFill>
                <a:latin typeface="Arial Narrow" panose="020B0606020202030204" pitchFamily="34" charset="0"/>
              </a:rPr>
              <a:t>SECTEUR PUBLIC</a:t>
            </a:r>
            <a:endParaRPr lang="fr-FR" sz="900" b="1" dirty="0">
              <a:solidFill>
                <a:srgbClr val="EA9922"/>
              </a:solidFill>
              <a:latin typeface="Arial Narrow" panose="020B0606020202030204" pitchFamily="34" charset="0"/>
            </a:endParaRPr>
          </a:p>
        </p:txBody>
      </p:sp>
      <p:sp>
        <p:nvSpPr>
          <p:cNvPr id="15" name="Espace réservé du texte 22"/>
          <p:cNvSpPr>
            <a:spLocks noGrp="1"/>
          </p:cNvSpPr>
          <p:nvPr>
            <p:ph type="body" sz="quarter" idx="16" hasCustomPrompt="1"/>
          </p:nvPr>
        </p:nvSpPr>
        <p:spPr>
          <a:xfrm>
            <a:off x="766988" y="352015"/>
            <a:ext cx="8059406" cy="714785"/>
          </a:xfrm>
          <a:prstGeom prst="rect">
            <a:avLst/>
          </a:prstGeom>
        </p:spPr>
        <p:txBody>
          <a:bodyPr anchor="ctr"/>
          <a:lstStyle>
            <a:lvl1pPr marL="0" indent="0" algn="ctr">
              <a:buNone/>
              <a:defRPr sz="2800" b="1" cap="all" baseline="0">
                <a:solidFill>
                  <a:schemeClr val="bg1"/>
                </a:solidFill>
              </a:defRPr>
            </a:lvl1pPr>
          </a:lstStyle>
          <a:p>
            <a:pPr lvl="0"/>
            <a:r>
              <a:rPr lang="fr-FR" dirty="0" smtClean="0"/>
              <a:t>TITRE DE LA partie</a:t>
            </a:r>
            <a:endParaRPr lang="fr-FR" dirty="0"/>
          </a:p>
        </p:txBody>
      </p:sp>
      <p:sp>
        <p:nvSpPr>
          <p:cNvPr id="27" name="Text Placeholder 2"/>
          <p:cNvSpPr>
            <a:spLocks noGrp="1"/>
          </p:cNvSpPr>
          <p:nvPr>
            <p:ph idx="1" hasCustomPrompt="1"/>
          </p:nvPr>
        </p:nvSpPr>
        <p:spPr>
          <a:xfrm>
            <a:off x="298594" y="1343025"/>
            <a:ext cx="4051950" cy="4443411"/>
          </a:xfrm>
          <a:prstGeom prst="rect">
            <a:avLst/>
          </a:prstGeom>
        </p:spPr>
        <p:txBody>
          <a:bodyPr vert="horz" lIns="91440" tIns="45720" rIns="91440" bIns="45720" rtlCol="0">
            <a:normAutofit/>
          </a:bodyPr>
          <a:lstStyle>
            <a:lvl1pPr marL="285750" indent="-285750">
              <a:buClr>
                <a:srgbClr val="EA9922"/>
              </a:buClr>
              <a:buSzPct val="150000"/>
              <a:buFont typeface="Wingdings" panose="05000000000000000000" pitchFamily="2" charset="2"/>
              <a:buChar char="§"/>
              <a:defRPr/>
            </a:lvl1pPr>
            <a:lvl2pPr marL="742950" indent="-285750">
              <a:buClr>
                <a:srgbClr val="ABABAB"/>
              </a:buClr>
              <a:buSzPct val="150000"/>
              <a:buFont typeface="Wingdings" panose="05000000000000000000" pitchFamily="2" charset="2"/>
              <a:buChar char="§"/>
              <a:defRPr/>
            </a:lvl2pPr>
            <a:lvl3pPr marL="1200150" indent="-285750">
              <a:buClr>
                <a:srgbClr val="666666"/>
              </a:buClr>
              <a:buSzPct val="150000"/>
              <a:buFont typeface="Wingdings" panose="05000000000000000000" pitchFamily="2" charset="2"/>
              <a:buChar char="§"/>
              <a:defRPr/>
            </a:lvl3pPr>
          </a:lstStyle>
          <a:p>
            <a:pPr marL="285750" indent="-285750">
              <a:buClr>
                <a:srgbClr val="EA9922"/>
              </a:buClr>
              <a:buFont typeface="Wingdings" panose="05000000000000000000" pitchFamily="2" charset="2"/>
              <a:buChar char="§"/>
            </a:pPr>
            <a:r>
              <a:rPr lang="fr-FR" dirty="0" smtClean="0">
                <a:latin typeface="Arial Narrow" panose="020B0606020202030204" pitchFamily="34" charset="0"/>
              </a:rPr>
              <a:t>Contenu</a:t>
            </a:r>
          </a:p>
          <a:p>
            <a:pPr marL="742950" lvl="1" indent="-285750">
              <a:buClr>
                <a:srgbClr val="ABABAB"/>
              </a:buClr>
              <a:buSzPct val="150000"/>
              <a:buFont typeface="Wingdings" panose="05000000000000000000" pitchFamily="2" charset="2"/>
              <a:buChar char="§"/>
            </a:pPr>
            <a:r>
              <a:rPr lang="fr-FR" sz="1600" dirty="0" smtClean="0">
                <a:latin typeface="Arial Narrow" panose="020B0606020202030204" pitchFamily="34" charset="0"/>
              </a:rPr>
              <a:t>Contenu</a:t>
            </a:r>
          </a:p>
          <a:p>
            <a:pPr marL="1200150" lvl="2" indent="-285750">
              <a:buClr>
                <a:srgbClr val="666666"/>
              </a:buClr>
              <a:buSzPct val="150000"/>
              <a:buFont typeface="Wingdings" panose="05000000000000000000" pitchFamily="2" charset="2"/>
              <a:buChar char="§"/>
            </a:pPr>
            <a:r>
              <a:rPr lang="fr-FR" sz="1400" dirty="0" smtClean="0">
                <a:latin typeface="Arial Narrow" panose="020B0606020202030204" pitchFamily="34" charset="0"/>
              </a:rPr>
              <a:t>Contenu</a:t>
            </a:r>
            <a:endParaRPr lang="fr-FR" sz="1400" dirty="0">
              <a:latin typeface="Arial Narrow" panose="020B0606020202030204" pitchFamily="34" charset="0"/>
            </a:endParaRPr>
          </a:p>
        </p:txBody>
      </p:sp>
      <p:sp>
        <p:nvSpPr>
          <p:cNvPr id="28" name="Text Placeholder 2"/>
          <p:cNvSpPr>
            <a:spLocks noGrp="1"/>
          </p:cNvSpPr>
          <p:nvPr>
            <p:ph idx="17" hasCustomPrompt="1"/>
          </p:nvPr>
        </p:nvSpPr>
        <p:spPr>
          <a:xfrm>
            <a:off x="4774444" y="1343025"/>
            <a:ext cx="4051950" cy="4443411"/>
          </a:xfrm>
          <a:prstGeom prst="rect">
            <a:avLst/>
          </a:prstGeom>
        </p:spPr>
        <p:txBody>
          <a:bodyPr vert="horz" lIns="91440" tIns="45720" rIns="91440" bIns="45720" rtlCol="0">
            <a:normAutofit/>
          </a:bodyPr>
          <a:lstStyle>
            <a:lvl1pPr marL="285750" indent="-285750">
              <a:buClr>
                <a:srgbClr val="EA9922"/>
              </a:buClr>
              <a:buSzPct val="150000"/>
              <a:buFont typeface="Wingdings" panose="05000000000000000000" pitchFamily="2" charset="2"/>
              <a:buChar char="§"/>
              <a:defRPr/>
            </a:lvl1pPr>
            <a:lvl2pPr marL="742950" indent="-285750">
              <a:buClr>
                <a:srgbClr val="9EA09E"/>
              </a:buClr>
              <a:buSzPct val="150000"/>
              <a:buFont typeface="Wingdings" panose="05000000000000000000" pitchFamily="2" charset="2"/>
              <a:buChar char="§"/>
              <a:defRPr/>
            </a:lvl2pPr>
            <a:lvl3pPr marL="1200150" indent="-285750">
              <a:buClr>
                <a:srgbClr val="4F504F"/>
              </a:buClr>
              <a:buSzPct val="150000"/>
              <a:buFont typeface="Wingdings" panose="05000000000000000000" pitchFamily="2" charset="2"/>
              <a:buChar char="§"/>
              <a:defRPr/>
            </a:lvl3pPr>
          </a:lstStyle>
          <a:p>
            <a:pPr marL="285750" indent="-285750">
              <a:buClr>
                <a:srgbClr val="EA9922"/>
              </a:buClr>
              <a:buFont typeface="Wingdings" panose="05000000000000000000" pitchFamily="2" charset="2"/>
              <a:buChar char="§"/>
            </a:pPr>
            <a:r>
              <a:rPr lang="fr-FR" dirty="0" smtClean="0">
                <a:latin typeface="Arial Narrow" panose="020B0606020202030204" pitchFamily="34" charset="0"/>
              </a:rPr>
              <a:t>Contenu</a:t>
            </a:r>
          </a:p>
          <a:p>
            <a:pPr marL="742950" lvl="1" indent="-285750">
              <a:buClr>
                <a:srgbClr val="9EA09E"/>
              </a:buClr>
              <a:buFont typeface="Wingdings" panose="05000000000000000000" pitchFamily="2" charset="2"/>
              <a:buChar char="§"/>
            </a:pPr>
            <a:r>
              <a:rPr lang="fr-FR" sz="1600" dirty="0" smtClean="0">
                <a:latin typeface="Arial Narrow" panose="020B0606020202030204" pitchFamily="34" charset="0"/>
              </a:rPr>
              <a:t>v</a:t>
            </a:r>
            <a:endParaRPr lang="fr-FR" sz="1400" dirty="0" smtClean="0">
              <a:latin typeface="Arial Narrow" panose="020B0606020202030204" pitchFamily="34" charset="0"/>
            </a:endParaRPr>
          </a:p>
        </p:txBody>
      </p:sp>
      <p:sp>
        <p:nvSpPr>
          <p:cNvPr id="29" name="Espace réservé du numéro de diapositive 1"/>
          <p:cNvSpPr txBox="1">
            <a:spLocks/>
          </p:cNvSpPr>
          <p:nvPr userDrawn="1"/>
        </p:nvSpPr>
        <p:spPr>
          <a:xfrm>
            <a:off x="107156" y="6365077"/>
            <a:ext cx="659832" cy="264473"/>
          </a:xfrm>
          <a:prstGeom prst="rect">
            <a:avLst/>
          </a:prstGeom>
        </p:spPr>
        <p:txBody>
          <a:bodyPr vert="horz" lIns="91440" tIns="45720" rIns="91440" bIns="45720" rtlCol="0" anchor="ctr"/>
          <a:lstStyle>
            <a:defPPr>
              <a:defRPr lang="fr-FR"/>
            </a:defPPr>
            <a:lvl1pPr marL="0" algn="ctr" defTabSz="914400" rtl="0" eaLnBrk="1" latinLnBrk="0" hangingPunct="1">
              <a:defRPr sz="700" kern="1200">
                <a:solidFill>
                  <a:schemeClr val="bg1"/>
                </a:solidFill>
                <a:latin typeface="Arial Narrow" panose="020B060602020203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673CE273-56D8-4DF5-AF26-13F824466A73}" type="slidenum">
              <a:rPr lang="fr-FR" smtClean="0"/>
              <a:pPr/>
              <a:t>‹N°›</a:t>
            </a:fld>
            <a:endParaRPr lang="fr-FR" dirty="0"/>
          </a:p>
        </p:txBody>
      </p:sp>
    </p:spTree>
    <p:extLst>
      <p:ext uri="{BB962C8B-B14F-4D97-AF65-F5344CB8AC3E}">
        <p14:creationId xmlns:p14="http://schemas.microsoft.com/office/powerpoint/2010/main" val="1087444257"/>
      </p:ext>
    </p:extLst>
  </p:cSld>
  <p:clrMapOvr>
    <a:masterClrMapping/>
  </p:clrMapOvr>
  <p:timing>
    <p:tnLst>
      <p:par>
        <p:cTn id="1" dur="indefinite" restart="never" nodeType="tmRoot"/>
      </p:par>
    </p:tnLst>
  </p:timing>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userDrawn="1">
  <p:cSld name="46_Diapositive de titre">
    <p:spTree>
      <p:nvGrpSpPr>
        <p:cNvPr id="1" name=""/>
        <p:cNvGrpSpPr/>
        <p:nvPr/>
      </p:nvGrpSpPr>
      <p:grpSpPr>
        <a:xfrm>
          <a:off x="0" y="0"/>
          <a:ext cx="0" cy="0"/>
          <a:chOff x="0" y="0"/>
          <a:chExt cx="0" cy="0"/>
        </a:xfrm>
      </p:grpSpPr>
      <p:grpSp>
        <p:nvGrpSpPr>
          <p:cNvPr id="13" name="Groupe 12"/>
          <p:cNvGrpSpPr/>
          <p:nvPr userDrawn="1"/>
        </p:nvGrpSpPr>
        <p:grpSpPr>
          <a:xfrm>
            <a:off x="231382" y="357376"/>
            <a:ext cx="8595012" cy="709424"/>
            <a:chOff x="231382" y="357376"/>
            <a:chExt cx="8595012" cy="709424"/>
          </a:xfrm>
        </p:grpSpPr>
        <p:sp>
          <p:nvSpPr>
            <p:cNvPr id="14" name="Rectangle 13"/>
            <p:cNvSpPr/>
            <p:nvPr userDrawn="1"/>
          </p:nvSpPr>
          <p:spPr bwMode="auto">
            <a:xfrm>
              <a:off x="298594" y="363557"/>
              <a:ext cx="8527800" cy="703243"/>
            </a:xfrm>
            <a:prstGeom prst="rect">
              <a:avLst/>
            </a:prstGeom>
            <a:solidFill>
              <a:srgbClr val="EA9922"/>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fr-FR" b="1">
                <a:solidFill>
                  <a:srgbClr val="FF0000"/>
                </a:solidFill>
              </a:endParaRPr>
            </a:p>
          </p:txBody>
        </p:sp>
        <p:sp>
          <p:nvSpPr>
            <p:cNvPr id="20" name="Rectangle 19"/>
            <p:cNvSpPr/>
            <p:nvPr userDrawn="1"/>
          </p:nvSpPr>
          <p:spPr bwMode="auto">
            <a:xfrm>
              <a:off x="231382" y="357376"/>
              <a:ext cx="535606" cy="465584"/>
            </a:xfrm>
            <a:prstGeom prst="rect">
              <a:avLst/>
            </a:prstGeom>
            <a:solidFill>
              <a:schemeClr val="bg1"/>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fr-FR" sz="1800" b="1" i="0" u="none" strike="noStrike" cap="none" normalizeH="0" baseline="0" smtClean="0">
                <a:ln>
                  <a:noFill/>
                </a:ln>
                <a:solidFill>
                  <a:schemeClr val="tx1"/>
                </a:solidFill>
                <a:effectLst/>
                <a:latin typeface="Arial" charset="0"/>
              </a:endParaRPr>
            </a:p>
          </p:txBody>
        </p:sp>
        <p:sp>
          <p:nvSpPr>
            <p:cNvPr id="22" name="Rectangle 21"/>
            <p:cNvSpPr/>
            <p:nvPr userDrawn="1"/>
          </p:nvSpPr>
          <p:spPr bwMode="auto">
            <a:xfrm>
              <a:off x="336270" y="397985"/>
              <a:ext cx="311151" cy="317193"/>
            </a:xfrm>
            <a:prstGeom prst="rect">
              <a:avLst/>
            </a:prstGeom>
            <a:solidFill>
              <a:schemeClr val="bg1">
                <a:lumMod val="75000"/>
              </a:schemeClr>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fr-FR" b="1"/>
            </a:p>
          </p:txBody>
        </p:sp>
      </p:grpSp>
      <p:sp>
        <p:nvSpPr>
          <p:cNvPr id="23" name="Rectangle 22"/>
          <p:cNvSpPr/>
          <p:nvPr userDrawn="1"/>
        </p:nvSpPr>
        <p:spPr bwMode="auto">
          <a:xfrm>
            <a:off x="298594" y="6372222"/>
            <a:ext cx="274809" cy="264474"/>
          </a:xfrm>
          <a:prstGeom prst="rect">
            <a:avLst/>
          </a:prstGeom>
          <a:solidFill>
            <a:srgbClr val="EA9922"/>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50000"/>
              </a:lnSpc>
              <a:spcBef>
                <a:spcPct val="0"/>
              </a:spcBef>
              <a:spcAft>
                <a:spcPct val="0"/>
              </a:spcAft>
              <a:buClrTx/>
              <a:buSzTx/>
              <a:buFontTx/>
              <a:buNone/>
              <a:tabLst/>
            </a:pPr>
            <a:endParaRPr kumimoji="0" lang="fr-FR" sz="700" b="0" i="0" u="none" strike="noStrike" cap="none" normalizeH="0" baseline="0" dirty="0" smtClean="0">
              <a:ln>
                <a:noFill/>
              </a:ln>
              <a:solidFill>
                <a:schemeClr val="bg1"/>
              </a:solidFill>
              <a:effectLst/>
              <a:latin typeface="Arial Narrow" panose="020B0606020202030204" pitchFamily="34" charset="0"/>
            </a:endParaRPr>
          </a:p>
        </p:txBody>
      </p:sp>
      <p:sp>
        <p:nvSpPr>
          <p:cNvPr id="25" name="ZoneTexte 24"/>
          <p:cNvSpPr txBox="1"/>
          <p:nvPr userDrawn="1"/>
        </p:nvSpPr>
        <p:spPr>
          <a:xfrm>
            <a:off x="629705" y="6394320"/>
            <a:ext cx="1166044" cy="230832"/>
          </a:xfrm>
          <a:prstGeom prst="rect">
            <a:avLst/>
          </a:prstGeom>
          <a:noFill/>
        </p:spPr>
        <p:txBody>
          <a:bodyPr wrap="square" rtlCol="0">
            <a:spAutoFit/>
          </a:bodyPr>
          <a:lstStyle/>
          <a:p>
            <a:pPr algn="l"/>
            <a:r>
              <a:rPr lang="fr-FR" sz="900" b="1" dirty="0" smtClean="0">
                <a:solidFill>
                  <a:srgbClr val="EA9922"/>
                </a:solidFill>
                <a:latin typeface="Arial Narrow" panose="020B0606020202030204" pitchFamily="34" charset="0"/>
              </a:rPr>
              <a:t>SECTEUR PUBLIC</a:t>
            </a:r>
            <a:endParaRPr lang="fr-FR" sz="900" b="1" dirty="0">
              <a:solidFill>
                <a:srgbClr val="EA9922"/>
              </a:solidFill>
              <a:latin typeface="Arial Narrow" panose="020B0606020202030204" pitchFamily="34" charset="0"/>
            </a:endParaRPr>
          </a:p>
        </p:txBody>
      </p:sp>
      <p:sp>
        <p:nvSpPr>
          <p:cNvPr id="15" name="Espace réservé du texte 22"/>
          <p:cNvSpPr>
            <a:spLocks noGrp="1"/>
          </p:cNvSpPr>
          <p:nvPr>
            <p:ph type="body" sz="quarter" idx="16" hasCustomPrompt="1"/>
          </p:nvPr>
        </p:nvSpPr>
        <p:spPr>
          <a:xfrm>
            <a:off x="766988" y="352015"/>
            <a:ext cx="8059406" cy="714785"/>
          </a:xfrm>
          <a:prstGeom prst="rect">
            <a:avLst/>
          </a:prstGeom>
        </p:spPr>
        <p:txBody>
          <a:bodyPr anchor="ctr"/>
          <a:lstStyle>
            <a:lvl1pPr marL="0" indent="0" algn="ctr">
              <a:buNone/>
              <a:defRPr sz="2800" b="1" cap="all" baseline="0">
                <a:solidFill>
                  <a:schemeClr val="bg1"/>
                </a:solidFill>
              </a:defRPr>
            </a:lvl1pPr>
          </a:lstStyle>
          <a:p>
            <a:pPr lvl="0"/>
            <a:r>
              <a:rPr lang="fr-FR" dirty="0" smtClean="0"/>
              <a:t>TITRE DE LA partie</a:t>
            </a:r>
            <a:endParaRPr lang="fr-FR" dirty="0"/>
          </a:p>
        </p:txBody>
      </p:sp>
      <p:sp>
        <p:nvSpPr>
          <p:cNvPr id="27" name="Text Placeholder 2"/>
          <p:cNvSpPr>
            <a:spLocks noGrp="1"/>
          </p:cNvSpPr>
          <p:nvPr>
            <p:ph idx="1" hasCustomPrompt="1"/>
          </p:nvPr>
        </p:nvSpPr>
        <p:spPr>
          <a:xfrm>
            <a:off x="298594" y="1343025"/>
            <a:ext cx="4051950" cy="2111375"/>
          </a:xfrm>
          <a:prstGeom prst="rect">
            <a:avLst/>
          </a:prstGeom>
          <a:solidFill>
            <a:schemeClr val="bg1">
              <a:lumMod val="95000"/>
            </a:schemeClr>
          </a:solidFill>
        </p:spPr>
        <p:txBody>
          <a:bodyPr vert="horz" lIns="91440" tIns="45720" rIns="91440" bIns="45720" rtlCol="0">
            <a:normAutofit/>
          </a:bodyPr>
          <a:lstStyle>
            <a:lvl1pPr marL="285750" indent="-285750">
              <a:buClr>
                <a:srgbClr val="EA9922"/>
              </a:buClr>
              <a:buSzPct val="150000"/>
              <a:buFont typeface="Wingdings" panose="05000000000000000000" pitchFamily="2" charset="2"/>
              <a:buChar char="§"/>
              <a:defRPr/>
            </a:lvl1pPr>
            <a:lvl2pPr marL="742950" indent="-285750">
              <a:buClr>
                <a:srgbClr val="ABABAB"/>
              </a:buClr>
              <a:buSzPct val="150000"/>
              <a:buFont typeface="Wingdings" panose="05000000000000000000" pitchFamily="2" charset="2"/>
              <a:buChar char="§"/>
              <a:defRPr/>
            </a:lvl2pPr>
            <a:lvl3pPr marL="1200150" indent="-285750">
              <a:buClr>
                <a:srgbClr val="666666"/>
              </a:buClr>
              <a:buSzPct val="150000"/>
              <a:buFont typeface="Wingdings" panose="05000000000000000000" pitchFamily="2" charset="2"/>
              <a:buChar char="§"/>
              <a:defRPr/>
            </a:lvl3pPr>
          </a:lstStyle>
          <a:p>
            <a:pPr marL="285750" indent="-285750">
              <a:buClr>
                <a:srgbClr val="EA9922"/>
              </a:buClr>
              <a:buFont typeface="Wingdings" panose="05000000000000000000" pitchFamily="2" charset="2"/>
              <a:buChar char="§"/>
            </a:pPr>
            <a:r>
              <a:rPr lang="fr-FR" dirty="0" smtClean="0">
                <a:latin typeface="Arial Narrow" panose="020B0606020202030204" pitchFamily="34" charset="0"/>
              </a:rPr>
              <a:t>Contenu</a:t>
            </a:r>
          </a:p>
          <a:p>
            <a:pPr marL="742950" lvl="1" indent="-285750">
              <a:buClr>
                <a:srgbClr val="ABABAB"/>
              </a:buClr>
              <a:buSzPct val="150000"/>
              <a:buFont typeface="Wingdings" panose="05000000000000000000" pitchFamily="2" charset="2"/>
              <a:buChar char="§"/>
            </a:pPr>
            <a:r>
              <a:rPr lang="fr-FR" sz="1600" dirty="0" smtClean="0">
                <a:latin typeface="Arial Narrow" panose="020B0606020202030204" pitchFamily="34" charset="0"/>
              </a:rPr>
              <a:t>Contenu</a:t>
            </a:r>
          </a:p>
          <a:p>
            <a:pPr marL="1200150" lvl="2" indent="-285750">
              <a:buClr>
                <a:srgbClr val="666666"/>
              </a:buClr>
              <a:buSzPct val="150000"/>
              <a:buFont typeface="Wingdings" panose="05000000000000000000" pitchFamily="2" charset="2"/>
              <a:buChar char="§"/>
            </a:pPr>
            <a:r>
              <a:rPr lang="fr-FR" sz="1400" dirty="0" smtClean="0">
                <a:latin typeface="Arial Narrow" panose="020B0606020202030204" pitchFamily="34" charset="0"/>
              </a:rPr>
              <a:t>Contenu</a:t>
            </a:r>
            <a:endParaRPr lang="fr-FR" sz="1400" dirty="0">
              <a:latin typeface="Arial Narrow" panose="020B0606020202030204" pitchFamily="34" charset="0"/>
            </a:endParaRPr>
          </a:p>
        </p:txBody>
      </p:sp>
      <p:sp>
        <p:nvSpPr>
          <p:cNvPr id="28" name="Text Placeholder 2"/>
          <p:cNvSpPr>
            <a:spLocks noGrp="1"/>
          </p:cNvSpPr>
          <p:nvPr>
            <p:ph idx="17" hasCustomPrompt="1"/>
          </p:nvPr>
        </p:nvSpPr>
        <p:spPr>
          <a:xfrm>
            <a:off x="4774444" y="1343025"/>
            <a:ext cx="4051950" cy="2111375"/>
          </a:xfrm>
          <a:prstGeom prst="rect">
            <a:avLst/>
          </a:prstGeom>
          <a:solidFill>
            <a:schemeClr val="bg1">
              <a:lumMod val="95000"/>
            </a:schemeClr>
          </a:solidFill>
        </p:spPr>
        <p:txBody>
          <a:bodyPr vert="horz" lIns="91440" tIns="45720" rIns="91440" bIns="45720" rtlCol="0">
            <a:normAutofit/>
          </a:bodyPr>
          <a:lstStyle>
            <a:lvl1pPr marL="285750" indent="-285750">
              <a:buClr>
                <a:srgbClr val="EA9922"/>
              </a:buClr>
              <a:buSzPct val="150000"/>
              <a:buFont typeface="Wingdings" panose="05000000000000000000" pitchFamily="2" charset="2"/>
              <a:buChar char="§"/>
              <a:defRPr/>
            </a:lvl1pPr>
            <a:lvl2pPr marL="742950" indent="-285750">
              <a:buClr>
                <a:srgbClr val="9EA09E"/>
              </a:buClr>
              <a:buSzPct val="150000"/>
              <a:buFont typeface="Wingdings" panose="05000000000000000000" pitchFamily="2" charset="2"/>
              <a:buChar char="§"/>
              <a:defRPr/>
            </a:lvl2pPr>
            <a:lvl3pPr marL="1200150" indent="-285750">
              <a:buClr>
                <a:srgbClr val="4F504F"/>
              </a:buClr>
              <a:buSzPct val="150000"/>
              <a:buFont typeface="Wingdings" panose="05000000000000000000" pitchFamily="2" charset="2"/>
              <a:buChar char="§"/>
              <a:defRPr/>
            </a:lvl3pPr>
          </a:lstStyle>
          <a:p>
            <a:pPr marL="285750" indent="-285750">
              <a:buClr>
                <a:srgbClr val="EA9922"/>
              </a:buClr>
              <a:buFont typeface="Wingdings" panose="05000000000000000000" pitchFamily="2" charset="2"/>
              <a:buChar char="§"/>
            </a:pPr>
            <a:r>
              <a:rPr lang="fr-FR" dirty="0" smtClean="0">
                <a:latin typeface="Arial Narrow" panose="020B0606020202030204" pitchFamily="34" charset="0"/>
              </a:rPr>
              <a:t>Contenu</a:t>
            </a:r>
          </a:p>
          <a:p>
            <a:pPr marL="742950" lvl="1" indent="-285750">
              <a:buClr>
                <a:srgbClr val="9EA09E"/>
              </a:buClr>
              <a:buFont typeface="Wingdings" panose="05000000000000000000" pitchFamily="2" charset="2"/>
              <a:buChar char="§"/>
            </a:pPr>
            <a:r>
              <a:rPr lang="fr-FR" sz="1600" dirty="0" smtClean="0">
                <a:latin typeface="Arial Narrow" panose="020B0606020202030204" pitchFamily="34" charset="0"/>
              </a:rPr>
              <a:t>v</a:t>
            </a:r>
            <a:endParaRPr lang="fr-FR" sz="1400" dirty="0" smtClean="0">
              <a:latin typeface="Arial Narrow" panose="020B0606020202030204" pitchFamily="34" charset="0"/>
            </a:endParaRPr>
          </a:p>
        </p:txBody>
      </p:sp>
      <p:sp>
        <p:nvSpPr>
          <p:cNvPr id="29" name="Espace réservé du numéro de diapositive 1"/>
          <p:cNvSpPr txBox="1">
            <a:spLocks/>
          </p:cNvSpPr>
          <p:nvPr userDrawn="1"/>
        </p:nvSpPr>
        <p:spPr>
          <a:xfrm>
            <a:off x="107156" y="6365077"/>
            <a:ext cx="659832" cy="264473"/>
          </a:xfrm>
          <a:prstGeom prst="rect">
            <a:avLst/>
          </a:prstGeom>
        </p:spPr>
        <p:txBody>
          <a:bodyPr vert="horz" lIns="91440" tIns="45720" rIns="91440" bIns="45720" rtlCol="0" anchor="ctr"/>
          <a:lstStyle>
            <a:defPPr>
              <a:defRPr lang="fr-FR"/>
            </a:defPPr>
            <a:lvl1pPr marL="0" algn="ctr" defTabSz="914400" rtl="0" eaLnBrk="1" latinLnBrk="0" hangingPunct="1">
              <a:defRPr sz="700" kern="1200">
                <a:solidFill>
                  <a:schemeClr val="bg1"/>
                </a:solidFill>
                <a:latin typeface="Arial Narrow" panose="020B060602020203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673CE273-56D8-4DF5-AF26-13F824466A73}" type="slidenum">
              <a:rPr lang="fr-FR" smtClean="0"/>
              <a:pPr/>
              <a:t>‹N°›</a:t>
            </a:fld>
            <a:endParaRPr lang="fr-FR" dirty="0"/>
          </a:p>
        </p:txBody>
      </p:sp>
      <p:sp>
        <p:nvSpPr>
          <p:cNvPr id="12" name="Text Placeholder 2"/>
          <p:cNvSpPr>
            <a:spLocks noGrp="1"/>
          </p:cNvSpPr>
          <p:nvPr>
            <p:ph idx="18" hasCustomPrompt="1"/>
          </p:nvPr>
        </p:nvSpPr>
        <p:spPr>
          <a:xfrm>
            <a:off x="336270" y="3846740"/>
            <a:ext cx="4051950" cy="2111375"/>
          </a:xfrm>
          <a:prstGeom prst="rect">
            <a:avLst/>
          </a:prstGeom>
          <a:solidFill>
            <a:srgbClr val="F7DAAF"/>
          </a:solidFill>
        </p:spPr>
        <p:txBody>
          <a:bodyPr vert="horz" lIns="91440" tIns="45720" rIns="91440" bIns="45720" rtlCol="0">
            <a:normAutofit/>
          </a:bodyPr>
          <a:lstStyle>
            <a:lvl1pPr marL="285750" indent="-285750">
              <a:buClr>
                <a:srgbClr val="EA9922"/>
              </a:buClr>
              <a:buSzPct val="150000"/>
              <a:buFont typeface="Wingdings" panose="05000000000000000000" pitchFamily="2" charset="2"/>
              <a:buChar char="§"/>
              <a:defRPr/>
            </a:lvl1pPr>
            <a:lvl2pPr marL="742950" indent="-285750">
              <a:buClr>
                <a:srgbClr val="ABABAB"/>
              </a:buClr>
              <a:buSzPct val="150000"/>
              <a:buFont typeface="Wingdings" panose="05000000000000000000" pitchFamily="2" charset="2"/>
              <a:buChar char="§"/>
              <a:defRPr/>
            </a:lvl2pPr>
            <a:lvl3pPr marL="1200150" indent="-285750">
              <a:buClr>
                <a:srgbClr val="666666"/>
              </a:buClr>
              <a:buSzPct val="150000"/>
              <a:buFont typeface="Wingdings" panose="05000000000000000000" pitchFamily="2" charset="2"/>
              <a:buChar char="§"/>
              <a:defRPr/>
            </a:lvl3pPr>
          </a:lstStyle>
          <a:p>
            <a:pPr marL="285750" indent="-285750">
              <a:buClr>
                <a:srgbClr val="EA9922"/>
              </a:buClr>
              <a:buFont typeface="Wingdings" panose="05000000000000000000" pitchFamily="2" charset="2"/>
              <a:buChar char="§"/>
            </a:pPr>
            <a:r>
              <a:rPr lang="fr-FR" dirty="0" smtClean="0">
                <a:latin typeface="Arial Narrow" panose="020B0606020202030204" pitchFamily="34" charset="0"/>
              </a:rPr>
              <a:t>Contenu</a:t>
            </a:r>
          </a:p>
          <a:p>
            <a:pPr marL="742950" lvl="1" indent="-285750">
              <a:buClr>
                <a:srgbClr val="ABABAB"/>
              </a:buClr>
              <a:buSzPct val="150000"/>
              <a:buFont typeface="Wingdings" panose="05000000000000000000" pitchFamily="2" charset="2"/>
              <a:buChar char="§"/>
            </a:pPr>
            <a:r>
              <a:rPr lang="fr-FR" sz="1600" dirty="0" smtClean="0">
                <a:latin typeface="Arial Narrow" panose="020B0606020202030204" pitchFamily="34" charset="0"/>
              </a:rPr>
              <a:t>Contenu</a:t>
            </a:r>
          </a:p>
          <a:p>
            <a:pPr marL="1200150" lvl="2" indent="-285750">
              <a:buClr>
                <a:srgbClr val="666666"/>
              </a:buClr>
              <a:buSzPct val="150000"/>
              <a:buFont typeface="Wingdings" panose="05000000000000000000" pitchFamily="2" charset="2"/>
              <a:buChar char="§"/>
            </a:pPr>
            <a:r>
              <a:rPr lang="fr-FR" sz="1400" dirty="0" smtClean="0">
                <a:latin typeface="Arial Narrow" panose="020B0606020202030204" pitchFamily="34" charset="0"/>
              </a:rPr>
              <a:t>Contenu</a:t>
            </a:r>
            <a:endParaRPr lang="fr-FR" sz="1400" dirty="0">
              <a:latin typeface="Arial Narrow" panose="020B0606020202030204" pitchFamily="34" charset="0"/>
            </a:endParaRPr>
          </a:p>
        </p:txBody>
      </p:sp>
      <p:sp>
        <p:nvSpPr>
          <p:cNvPr id="16" name="Text Placeholder 2"/>
          <p:cNvSpPr>
            <a:spLocks noGrp="1"/>
          </p:cNvSpPr>
          <p:nvPr>
            <p:ph idx="19" hasCustomPrompt="1"/>
          </p:nvPr>
        </p:nvSpPr>
        <p:spPr>
          <a:xfrm>
            <a:off x="4812120" y="3846740"/>
            <a:ext cx="4051950" cy="2111375"/>
          </a:xfrm>
          <a:prstGeom prst="rect">
            <a:avLst/>
          </a:prstGeom>
          <a:solidFill>
            <a:srgbClr val="F7DAAF"/>
          </a:solidFill>
        </p:spPr>
        <p:txBody>
          <a:bodyPr vert="horz" lIns="91440" tIns="45720" rIns="91440" bIns="45720" rtlCol="0">
            <a:normAutofit/>
          </a:bodyPr>
          <a:lstStyle>
            <a:lvl1pPr marL="285750" indent="-285750">
              <a:buClr>
                <a:srgbClr val="EA9922"/>
              </a:buClr>
              <a:buSzPct val="150000"/>
              <a:buFont typeface="Wingdings" panose="05000000000000000000" pitchFamily="2" charset="2"/>
              <a:buChar char="§"/>
              <a:defRPr/>
            </a:lvl1pPr>
            <a:lvl2pPr marL="742950" indent="-285750">
              <a:buClr>
                <a:srgbClr val="9EA09E"/>
              </a:buClr>
              <a:buSzPct val="150000"/>
              <a:buFont typeface="Wingdings" panose="05000000000000000000" pitchFamily="2" charset="2"/>
              <a:buChar char="§"/>
              <a:defRPr/>
            </a:lvl2pPr>
            <a:lvl3pPr marL="1200150" indent="-285750">
              <a:buClr>
                <a:srgbClr val="4F504F"/>
              </a:buClr>
              <a:buSzPct val="150000"/>
              <a:buFont typeface="Wingdings" panose="05000000000000000000" pitchFamily="2" charset="2"/>
              <a:buChar char="§"/>
              <a:defRPr/>
            </a:lvl3pPr>
          </a:lstStyle>
          <a:p>
            <a:pPr marL="285750" indent="-285750">
              <a:buClr>
                <a:srgbClr val="EA9922"/>
              </a:buClr>
              <a:buFont typeface="Wingdings" panose="05000000000000000000" pitchFamily="2" charset="2"/>
              <a:buChar char="§"/>
            </a:pPr>
            <a:r>
              <a:rPr lang="fr-FR" dirty="0" smtClean="0">
                <a:latin typeface="Arial Narrow" panose="020B0606020202030204" pitchFamily="34" charset="0"/>
              </a:rPr>
              <a:t>Contenu</a:t>
            </a:r>
          </a:p>
          <a:p>
            <a:pPr marL="742950" lvl="1" indent="-285750">
              <a:buClr>
                <a:srgbClr val="9EA09E"/>
              </a:buClr>
              <a:buFont typeface="Wingdings" panose="05000000000000000000" pitchFamily="2" charset="2"/>
              <a:buChar char="§"/>
            </a:pPr>
            <a:r>
              <a:rPr lang="fr-FR" sz="1600" dirty="0" smtClean="0">
                <a:latin typeface="Arial Narrow" panose="020B0606020202030204" pitchFamily="34" charset="0"/>
              </a:rPr>
              <a:t>v</a:t>
            </a:r>
            <a:endParaRPr lang="fr-FR" sz="1400" dirty="0" smtClean="0">
              <a:latin typeface="Arial Narrow" panose="020B0606020202030204" pitchFamily="34" charset="0"/>
            </a:endParaRPr>
          </a:p>
        </p:txBody>
      </p:sp>
    </p:spTree>
    <p:extLst>
      <p:ext uri="{BB962C8B-B14F-4D97-AF65-F5344CB8AC3E}">
        <p14:creationId xmlns:p14="http://schemas.microsoft.com/office/powerpoint/2010/main" val="2328228933"/>
      </p:ext>
    </p:extLst>
  </p:cSld>
  <p:clrMapOvr>
    <a:masterClrMapping/>
  </p:clrMapOvr>
  <p:timing>
    <p:tnLst>
      <p:par>
        <p:cTn id="1" dur="indefinite" restart="never" nodeType="tmRoot"/>
      </p:par>
    </p:tnLst>
  </p:timing>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6" name="Rectangle 5"/>
          <p:cNvSpPr/>
          <p:nvPr userDrawn="1"/>
        </p:nvSpPr>
        <p:spPr>
          <a:xfrm>
            <a:off x="5836" y="0"/>
            <a:ext cx="9138164"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5" name="Image 4" descr="Capture d’écran 2014-03-18 à 16.56.31.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225841" y="2829813"/>
            <a:ext cx="4692318" cy="1122175"/>
          </a:xfrm>
          <a:prstGeom prst="rect">
            <a:avLst/>
          </a:prstGeom>
        </p:spPr>
      </p:pic>
    </p:spTree>
    <p:extLst>
      <p:ext uri="{BB962C8B-B14F-4D97-AF65-F5344CB8AC3E}">
        <p14:creationId xmlns:p14="http://schemas.microsoft.com/office/powerpoint/2010/main" val="2121864065"/>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slideLayout" Target="../slideLayouts/slideLayout42.xml"/><Relationship Id="rId47" Type="http://schemas.openxmlformats.org/officeDocument/2006/relationships/slideLayout" Target="../slideLayouts/slideLayout47.xml"/><Relationship Id="rId50" Type="http://schemas.openxmlformats.org/officeDocument/2006/relationships/slideLayout" Target="../slideLayouts/slideLayout50.xml"/><Relationship Id="rId55" Type="http://schemas.openxmlformats.org/officeDocument/2006/relationships/slideLayout" Target="../slideLayouts/slideLayout55.xml"/><Relationship Id="rId63" Type="http://schemas.openxmlformats.org/officeDocument/2006/relationships/slideLayout" Target="../slideLayouts/slideLayout63.xml"/><Relationship Id="rId68" Type="http://schemas.openxmlformats.org/officeDocument/2006/relationships/slideLayout" Target="../slideLayouts/slideLayout68.xml"/><Relationship Id="rId76" Type="http://schemas.openxmlformats.org/officeDocument/2006/relationships/theme" Target="../theme/theme1.xml"/><Relationship Id="rId7" Type="http://schemas.openxmlformats.org/officeDocument/2006/relationships/slideLayout" Target="../slideLayouts/slideLayout7.xml"/><Relationship Id="rId71" Type="http://schemas.openxmlformats.org/officeDocument/2006/relationships/slideLayout" Target="../slideLayouts/slideLayout7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9" Type="http://schemas.openxmlformats.org/officeDocument/2006/relationships/slideLayout" Target="../slideLayouts/slideLayout29.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53" Type="http://schemas.openxmlformats.org/officeDocument/2006/relationships/slideLayout" Target="../slideLayouts/slideLayout53.xml"/><Relationship Id="rId58" Type="http://schemas.openxmlformats.org/officeDocument/2006/relationships/slideLayout" Target="../slideLayouts/slideLayout58.xml"/><Relationship Id="rId66" Type="http://schemas.openxmlformats.org/officeDocument/2006/relationships/slideLayout" Target="../slideLayouts/slideLayout66.xml"/><Relationship Id="rId74" Type="http://schemas.openxmlformats.org/officeDocument/2006/relationships/slideLayout" Target="../slideLayouts/slideLayout7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49" Type="http://schemas.openxmlformats.org/officeDocument/2006/relationships/slideLayout" Target="../slideLayouts/slideLayout49.xml"/><Relationship Id="rId57" Type="http://schemas.openxmlformats.org/officeDocument/2006/relationships/slideLayout" Target="../slideLayouts/slideLayout57.xml"/><Relationship Id="rId61" Type="http://schemas.openxmlformats.org/officeDocument/2006/relationships/slideLayout" Target="../slideLayouts/slideLayout6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52" Type="http://schemas.openxmlformats.org/officeDocument/2006/relationships/slideLayout" Target="../slideLayouts/slideLayout52.xml"/><Relationship Id="rId60" Type="http://schemas.openxmlformats.org/officeDocument/2006/relationships/slideLayout" Target="../slideLayouts/slideLayout60.xml"/><Relationship Id="rId65" Type="http://schemas.openxmlformats.org/officeDocument/2006/relationships/slideLayout" Target="../slideLayouts/slideLayout65.xml"/><Relationship Id="rId73" Type="http://schemas.openxmlformats.org/officeDocument/2006/relationships/slideLayout" Target="../slideLayouts/slideLayout73.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48" Type="http://schemas.openxmlformats.org/officeDocument/2006/relationships/slideLayout" Target="../slideLayouts/slideLayout48.xml"/><Relationship Id="rId56" Type="http://schemas.openxmlformats.org/officeDocument/2006/relationships/slideLayout" Target="../slideLayouts/slideLayout56.xml"/><Relationship Id="rId64" Type="http://schemas.openxmlformats.org/officeDocument/2006/relationships/slideLayout" Target="../slideLayouts/slideLayout64.xml"/><Relationship Id="rId69" Type="http://schemas.openxmlformats.org/officeDocument/2006/relationships/slideLayout" Target="../slideLayouts/slideLayout69.xml"/><Relationship Id="rId77" Type="http://schemas.openxmlformats.org/officeDocument/2006/relationships/image" Target="../media/image1.jpeg"/><Relationship Id="rId8" Type="http://schemas.openxmlformats.org/officeDocument/2006/relationships/slideLayout" Target="../slideLayouts/slideLayout8.xml"/><Relationship Id="rId51" Type="http://schemas.openxmlformats.org/officeDocument/2006/relationships/slideLayout" Target="../slideLayouts/slideLayout51.xml"/><Relationship Id="rId72" Type="http://schemas.openxmlformats.org/officeDocument/2006/relationships/slideLayout" Target="../slideLayouts/slideLayout72.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slideLayout" Target="../slideLayouts/slideLayout46.xml"/><Relationship Id="rId59" Type="http://schemas.openxmlformats.org/officeDocument/2006/relationships/slideLayout" Target="../slideLayouts/slideLayout59.xml"/><Relationship Id="rId67" Type="http://schemas.openxmlformats.org/officeDocument/2006/relationships/slideLayout" Target="../slideLayouts/slideLayout67.xml"/><Relationship Id="rId20" Type="http://schemas.openxmlformats.org/officeDocument/2006/relationships/slideLayout" Target="../slideLayouts/slideLayout20.xml"/><Relationship Id="rId41" Type="http://schemas.openxmlformats.org/officeDocument/2006/relationships/slideLayout" Target="../slideLayouts/slideLayout41.xml"/><Relationship Id="rId54" Type="http://schemas.openxmlformats.org/officeDocument/2006/relationships/slideLayout" Target="../slideLayouts/slideLayout54.xml"/><Relationship Id="rId62" Type="http://schemas.openxmlformats.org/officeDocument/2006/relationships/slideLayout" Target="../slideLayouts/slideLayout62.xml"/><Relationship Id="rId70" Type="http://schemas.openxmlformats.org/officeDocument/2006/relationships/slideLayout" Target="../slideLayouts/slideLayout70.xml"/><Relationship Id="rId75" Type="http://schemas.openxmlformats.org/officeDocument/2006/relationships/slideLayout" Target="../slideLayouts/slideLayout75.xml"/><Relationship Id="rId1" Type="http://schemas.openxmlformats.org/officeDocument/2006/relationships/slideLayout" Target="../slideLayouts/slideLayout1.xml"/><Relationship Id="rId6" Type="http://schemas.openxmlformats.org/officeDocument/2006/relationships/slideLayout" Target="../slideLayouts/slideLayout6.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19" name="Connecteur droit 18"/>
          <p:cNvCxnSpPr/>
          <p:nvPr userDrawn="1"/>
        </p:nvCxnSpPr>
        <p:spPr bwMode="auto">
          <a:xfrm>
            <a:off x="298068" y="6205710"/>
            <a:ext cx="8528328" cy="0"/>
          </a:xfrm>
          <a:prstGeom prst="line">
            <a:avLst/>
          </a:prstGeom>
          <a:solidFill>
            <a:schemeClr val="accent1"/>
          </a:solidFill>
          <a:ln w="9525" cap="flat" cmpd="sng" algn="ctr">
            <a:solidFill>
              <a:schemeClr val="bg1">
                <a:lumMod val="65000"/>
              </a:schemeClr>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pic>
        <p:nvPicPr>
          <p:cNvPr id="20" name="Image 1"/>
          <p:cNvPicPr>
            <a:picLocks noChangeAspect="1"/>
          </p:cNvPicPr>
          <p:nvPr userDrawn="1"/>
        </p:nvPicPr>
        <p:blipFill>
          <a:blip r:embed="rId77" cstate="print">
            <a:extLst>
              <a:ext uri="{28A0092B-C50C-407E-A947-70E740481C1C}">
                <a14:useLocalDpi xmlns:a14="http://schemas.microsoft.com/office/drawing/2010/main" val="0"/>
              </a:ext>
            </a:extLst>
          </a:blip>
          <a:srcRect/>
          <a:stretch>
            <a:fillRect/>
          </a:stretch>
        </p:blipFill>
        <p:spPr bwMode="auto">
          <a:xfrm>
            <a:off x="7491300" y="6358677"/>
            <a:ext cx="1324079" cy="3456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Espace réservé du pied de page 2"/>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fr-FR" dirty="0" smtClean="0"/>
              <a:t>titre de la présentation</a:t>
            </a:r>
            <a:endParaRPr lang="fr-FR" dirty="0"/>
          </a:p>
        </p:txBody>
      </p:sp>
    </p:spTree>
    <p:extLst>
      <p:ext uri="{BB962C8B-B14F-4D97-AF65-F5344CB8AC3E}">
        <p14:creationId xmlns:p14="http://schemas.microsoft.com/office/powerpoint/2010/main" val="2406782251"/>
      </p:ext>
    </p:extLst>
  </p:cSld>
  <p:clrMap bg1="lt1" tx1="dk1" bg2="lt2" tx2="dk2" accent1="accent1" accent2="accent2" accent3="accent3" accent4="accent4" accent5="accent5" accent6="accent6" hlink="hlink" folHlink="folHlink"/>
  <p:sldLayoutIdLst>
    <p:sldLayoutId id="2147483676" r:id="rId1"/>
    <p:sldLayoutId id="2147483677" r:id="rId2"/>
    <p:sldLayoutId id="2147483678" r:id="rId3"/>
    <p:sldLayoutId id="2147483679" r:id="rId4"/>
    <p:sldLayoutId id="2147483680" r:id="rId5"/>
    <p:sldLayoutId id="2147483681" r:id="rId6"/>
    <p:sldLayoutId id="2147483753" r:id="rId7"/>
    <p:sldLayoutId id="2147483688" r:id="rId8"/>
    <p:sldLayoutId id="2147483689" r:id="rId9"/>
    <p:sldLayoutId id="2147483690" r:id="rId10"/>
    <p:sldLayoutId id="2147483737" r:id="rId11"/>
    <p:sldLayoutId id="2147483687" r:id="rId12"/>
    <p:sldLayoutId id="2147483738" r:id="rId13"/>
    <p:sldLayoutId id="2147483682" r:id="rId14"/>
    <p:sldLayoutId id="2147483693" r:id="rId15"/>
    <p:sldLayoutId id="2147483694" r:id="rId16"/>
    <p:sldLayoutId id="2147483704" r:id="rId17"/>
    <p:sldLayoutId id="2147483692" r:id="rId18"/>
    <p:sldLayoutId id="2147483683" r:id="rId19"/>
    <p:sldLayoutId id="2147483684" r:id="rId20"/>
    <p:sldLayoutId id="2147483685" r:id="rId21"/>
    <p:sldLayoutId id="2147483695" r:id="rId22"/>
    <p:sldLayoutId id="2147483696" r:id="rId23"/>
    <p:sldLayoutId id="2147483751" r:id="rId24"/>
    <p:sldLayoutId id="2147483705" r:id="rId25"/>
    <p:sldLayoutId id="2147483698" r:id="rId26"/>
    <p:sldLayoutId id="2147483699" r:id="rId27"/>
    <p:sldLayoutId id="2147483706" r:id="rId28"/>
    <p:sldLayoutId id="2147483741" r:id="rId29"/>
    <p:sldLayoutId id="2147483700" r:id="rId30"/>
    <p:sldLayoutId id="2147483701" r:id="rId31"/>
    <p:sldLayoutId id="2147483707" r:id="rId32"/>
    <p:sldLayoutId id="2147483742" r:id="rId33"/>
    <p:sldLayoutId id="2147483702" r:id="rId34"/>
    <p:sldLayoutId id="2147483703" r:id="rId35"/>
    <p:sldLayoutId id="2147483708" r:id="rId36"/>
    <p:sldLayoutId id="2147483743" r:id="rId37"/>
    <p:sldLayoutId id="2147483709" r:id="rId38"/>
    <p:sldLayoutId id="2147483740" r:id="rId39"/>
    <p:sldLayoutId id="2147483752" r:id="rId40"/>
    <p:sldLayoutId id="2147483710" r:id="rId41"/>
    <p:sldLayoutId id="2147483711" r:id="rId42"/>
    <p:sldLayoutId id="2147483712" r:id="rId43"/>
    <p:sldLayoutId id="2147483744" r:id="rId44"/>
    <p:sldLayoutId id="2147483722" r:id="rId45"/>
    <p:sldLayoutId id="2147483713" r:id="rId46"/>
    <p:sldLayoutId id="2147483714" r:id="rId47"/>
    <p:sldLayoutId id="2147483715" r:id="rId48"/>
    <p:sldLayoutId id="2147483745" r:id="rId49"/>
    <p:sldLayoutId id="2147483724" r:id="rId50"/>
    <p:sldLayoutId id="2147483716" r:id="rId51"/>
    <p:sldLayoutId id="2147483717" r:id="rId52"/>
    <p:sldLayoutId id="2147483718" r:id="rId53"/>
    <p:sldLayoutId id="2147483746" r:id="rId54"/>
    <p:sldLayoutId id="2147483723" r:id="rId55"/>
    <p:sldLayoutId id="2147483719" r:id="rId56"/>
    <p:sldLayoutId id="2147483720" r:id="rId57"/>
    <p:sldLayoutId id="2147483721" r:id="rId58"/>
    <p:sldLayoutId id="2147483747" r:id="rId59"/>
    <p:sldLayoutId id="2147483725" r:id="rId60"/>
    <p:sldLayoutId id="2147483726" r:id="rId61"/>
    <p:sldLayoutId id="2147483727" r:id="rId62"/>
    <p:sldLayoutId id="2147483728" r:id="rId63"/>
    <p:sldLayoutId id="2147483748" r:id="rId64"/>
    <p:sldLayoutId id="2147483729" r:id="rId65"/>
    <p:sldLayoutId id="2147483730" r:id="rId66"/>
    <p:sldLayoutId id="2147483731" r:id="rId67"/>
    <p:sldLayoutId id="2147483732" r:id="rId68"/>
    <p:sldLayoutId id="2147483749" r:id="rId69"/>
    <p:sldLayoutId id="2147483733" r:id="rId70"/>
    <p:sldLayoutId id="2147483734" r:id="rId71"/>
    <p:sldLayoutId id="2147483735" r:id="rId72"/>
    <p:sldLayoutId id="2147483736" r:id="rId73"/>
    <p:sldLayoutId id="2147483750" r:id="rId74"/>
    <p:sldLayoutId id="2147483697" r:id="rId75"/>
  </p:sldLayoutIdLst>
  <p:timing>
    <p:tnLst>
      <p:par>
        <p:cTn id="1" dur="indefinite" restart="never" nodeType="tmRoot"/>
      </p:par>
    </p:tnLst>
  </p:timing>
  <p:hf sldNum="0" hdr="0" dt="0"/>
  <p:txStyles>
    <p:titleStyle>
      <a:lvl1pPr algn="ctr" defTabSz="914400" rtl="0" eaLnBrk="1" latinLnBrk="0" hangingPunct="1">
        <a:lnSpc>
          <a:spcPct val="90000"/>
        </a:lnSpc>
        <a:spcBef>
          <a:spcPct val="0"/>
        </a:spcBef>
        <a:buNone/>
        <a:defRPr sz="3200" b="1" kern="1200">
          <a:solidFill>
            <a:schemeClr val="bg1">
              <a:lumMod val="65000"/>
            </a:schemeClr>
          </a:solidFill>
          <a:latin typeface="Arial Narrow" panose="020B0606020202030204" pitchFamily="34" charset="0"/>
          <a:ea typeface="+mj-ea"/>
          <a:cs typeface="+mj-cs"/>
        </a:defRPr>
      </a:lvl1pPr>
    </p:titleStyle>
    <p:bodyStyle>
      <a:lvl1pPr marL="285750" indent="-285750" algn="l" defTabSz="914400" rtl="0" eaLnBrk="1" latinLnBrk="0" hangingPunct="1">
        <a:lnSpc>
          <a:spcPct val="90000"/>
        </a:lnSpc>
        <a:spcBef>
          <a:spcPts val="1000"/>
        </a:spcBef>
        <a:buClr>
          <a:srgbClr val="EA0000"/>
        </a:buClr>
        <a:buFont typeface="Arial Narrow" panose="020B0606020202030204" pitchFamily="34" charset="0"/>
        <a:buChar char="■"/>
        <a:defRPr sz="1800" kern="1200">
          <a:solidFill>
            <a:schemeClr val="tx1"/>
          </a:solidFill>
          <a:latin typeface="Arial Narrow" panose="020B0606020202030204" pitchFamily="34" charset="0"/>
          <a:ea typeface="+mn-ea"/>
          <a:cs typeface="+mn-cs"/>
        </a:defRPr>
      </a:lvl1pPr>
      <a:lvl2pPr marL="742950" indent="-285750" algn="l" defTabSz="914400" rtl="0" eaLnBrk="1" latinLnBrk="0" hangingPunct="1">
        <a:lnSpc>
          <a:spcPct val="90000"/>
        </a:lnSpc>
        <a:spcBef>
          <a:spcPts val="500"/>
        </a:spcBef>
        <a:buClr>
          <a:schemeClr val="bg1">
            <a:lumMod val="65000"/>
          </a:schemeClr>
        </a:buClr>
        <a:buFont typeface="Arial Narrow" panose="020B0606020202030204" pitchFamily="34" charset="0"/>
        <a:buChar char="■"/>
        <a:defRPr sz="1600" kern="1200">
          <a:solidFill>
            <a:schemeClr val="tx1"/>
          </a:solidFill>
          <a:latin typeface="Arial Narrow" panose="020B0606020202030204" pitchFamily="34" charset="0"/>
          <a:ea typeface="+mn-ea"/>
          <a:cs typeface="+mn-cs"/>
        </a:defRPr>
      </a:lvl2pPr>
      <a:lvl3pPr marL="1200150" indent="-285750" algn="l" defTabSz="914400" rtl="0" eaLnBrk="1" latinLnBrk="0" hangingPunct="1">
        <a:lnSpc>
          <a:spcPct val="90000"/>
        </a:lnSpc>
        <a:spcBef>
          <a:spcPts val="500"/>
        </a:spcBef>
        <a:buClr>
          <a:srgbClr val="FF0000"/>
        </a:buClr>
        <a:buFont typeface="Arial Narrow" panose="020B0606020202030204" pitchFamily="34" charset="0"/>
        <a:buChar char="■"/>
        <a:defRPr sz="1600" kern="1200">
          <a:solidFill>
            <a:schemeClr val="tx1"/>
          </a:solidFill>
          <a:latin typeface="Arial Narrow" panose="020B060602020203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Narrow" panose="020B060602020203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Narrow" panose="020B060602020203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39.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6.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6.xml"/></Relationships>
</file>

<file path=ppt/slides/_rels/slide4.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image" Target="../media/image25.png"/><Relationship Id="rId1" Type="http://schemas.openxmlformats.org/officeDocument/2006/relationships/slideLayout" Target="../slideLayouts/slideLayout49.xml"/><Relationship Id="rId4" Type="http://schemas.openxmlformats.org/officeDocument/2006/relationships/image" Target="../media/image27.png"/></Relationships>
</file>

<file path=ppt/slides/_rels/slide5.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24.jpeg"/><Relationship Id="rId1" Type="http://schemas.openxmlformats.org/officeDocument/2006/relationships/slideLayout" Target="../slideLayouts/slideLayout48.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48.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8.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6.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8.xml"/></Relationships>
</file>

<file path=ppt/slides/_rels/slide11.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slideLayout" Target="../slideLayouts/slideLayout48.xml"/></Relationships>
</file>

<file path=ppt/slides/_rels/slide12.xml.rels><?xml version="1.0" encoding="UTF-8" standalone="yes"?>
<Relationships xmlns="http://schemas.openxmlformats.org/package/2006/relationships"><Relationship Id="rId3" Type="http://schemas.openxmlformats.org/officeDocument/2006/relationships/oleObject" Target="../embeddings/oleObject1.bin"/><Relationship Id="rId7" Type="http://schemas.openxmlformats.org/officeDocument/2006/relationships/image" Target="../media/image33.png"/><Relationship Id="rId2" Type="http://schemas.openxmlformats.org/officeDocument/2006/relationships/slideLayout" Target="../slideLayouts/slideLayout48.xml"/><Relationship Id="rId1" Type="http://schemas.openxmlformats.org/officeDocument/2006/relationships/vmlDrawing" Target="../drawings/vmlDrawing1.vml"/><Relationship Id="rId6" Type="http://schemas.openxmlformats.org/officeDocument/2006/relationships/image" Target="../media/image32.png"/><Relationship Id="rId5" Type="http://schemas.openxmlformats.org/officeDocument/2006/relationships/image" Target="../media/image31.wmf"/><Relationship Id="rId4" Type="http://schemas.openxmlformats.org/officeDocument/2006/relationships/package" Target="../embeddings/Microsoft_PowerPoint_Presentation53.pptx"/></Relationships>
</file>

<file path=ppt/slides/_rels/slide13.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48.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6.xml"/></Relationships>
</file>

<file path=ppt/slides/_rels/slide15.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48.xml"/></Relationships>
</file>

<file path=ppt/slides/_rels/slide16.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48.xml"/></Relationships>
</file>

<file path=ppt/slides/_rels/slide17.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Layout" Target="../slideLayouts/slideLayout48.xml"/><Relationship Id="rId1" Type="http://schemas.openxmlformats.org/officeDocument/2006/relationships/vmlDrawing" Target="../drawings/vmlDrawing2.vml"/><Relationship Id="rId5" Type="http://schemas.openxmlformats.org/officeDocument/2006/relationships/image" Target="../media/image36.wmf"/><Relationship Id="rId4" Type="http://schemas.openxmlformats.org/officeDocument/2006/relationships/package" Target="../embeddings/Microsoft_Excel_Worksheet54.xlsx"/></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4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46.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48.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48.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48.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48.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46.xml"/></Relationships>
</file>

<file path=ppt/slides/_rels/slide25.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46.xml"/></Relationships>
</file>

<file path=ppt/slides/_rels/slide26.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4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48.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46.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48.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46.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48.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p:cNvSpPr>
            <a:spLocks noGrp="1"/>
          </p:cNvSpPr>
          <p:nvPr>
            <p:ph type="body" sz="quarter" idx="15"/>
          </p:nvPr>
        </p:nvSpPr>
        <p:spPr/>
        <p:txBody>
          <a:bodyPr/>
          <a:lstStyle/>
          <a:p>
            <a:r>
              <a:rPr lang="fr-FR" dirty="0" smtClean="0"/>
              <a:t>Support d’aide a la vente</a:t>
            </a:r>
          </a:p>
          <a:p>
            <a:r>
              <a:rPr lang="fr-FR" sz="2000" dirty="0" smtClean="0"/>
              <a:t>(v2 19.12.2016)</a:t>
            </a:r>
            <a:endParaRPr lang="fr-FR" sz="2000" dirty="0"/>
          </a:p>
        </p:txBody>
      </p:sp>
      <p:sp>
        <p:nvSpPr>
          <p:cNvPr id="6" name="Espace réservé du texte 5"/>
          <p:cNvSpPr>
            <a:spLocks noGrp="1"/>
          </p:cNvSpPr>
          <p:nvPr>
            <p:ph type="body" sz="quarter" idx="18"/>
          </p:nvPr>
        </p:nvSpPr>
        <p:spPr>
          <a:xfrm>
            <a:off x="1076141" y="5871235"/>
            <a:ext cx="3974323" cy="307169"/>
          </a:xfrm>
        </p:spPr>
        <p:txBody>
          <a:bodyPr/>
          <a:lstStyle/>
          <a:p>
            <a:r>
              <a:rPr lang="fr-FR" sz="1200" dirty="0" smtClean="0"/>
              <a:t>Isabelle PARIS – isabelle.paris@bpce.fr </a:t>
            </a:r>
            <a:br>
              <a:rPr lang="fr-FR" sz="1200" dirty="0" smtClean="0"/>
            </a:br>
            <a:endParaRPr lang="fr-FR" sz="1200" dirty="0"/>
          </a:p>
        </p:txBody>
      </p:sp>
      <p:sp>
        <p:nvSpPr>
          <p:cNvPr id="5" name="Espace réservé du texte 4"/>
          <p:cNvSpPr>
            <a:spLocks noGrp="1"/>
          </p:cNvSpPr>
          <p:nvPr>
            <p:ph type="body" sz="quarter" idx="16"/>
          </p:nvPr>
        </p:nvSpPr>
        <p:spPr>
          <a:xfrm>
            <a:off x="288009" y="2647005"/>
            <a:ext cx="8580120" cy="421940"/>
          </a:xfrm>
        </p:spPr>
        <p:txBody>
          <a:bodyPr/>
          <a:lstStyle/>
          <a:p>
            <a:r>
              <a:rPr lang="fr-FR" dirty="0"/>
              <a:t>Prêt Innovation bénéficiant de la garantie du Fonds européen d’ Investissement</a:t>
            </a:r>
          </a:p>
        </p:txBody>
      </p:sp>
      <p:sp>
        <p:nvSpPr>
          <p:cNvPr id="7" name="ZoneTexte 6"/>
          <p:cNvSpPr txBox="1"/>
          <p:nvPr/>
        </p:nvSpPr>
        <p:spPr>
          <a:xfrm rot="1225003">
            <a:off x="6534570" y="559228"/>
            <a:ext cx="2320784" cy="1015663"/>
          </a:xfrm>
          <a:prstGeom prst="rect">
            <a:avLst/>
          </a:prstGeom>
          <a:solidFill>
            <a:srgbClr val="FF0000"/>
          </a:solidFill>
        </p:spPr>
        <p:txBody>
          <a:bodyPr wrap="square" rtlCol="0">
            <a:spAutoFit/>
          </a:bodyPr>
          <a:lstStyle/>
          <a:p>
            <a:pPr algn="ctr"/>
            <a:r>
              <a:rPr lang="fr-FR" sz="2000" b="1" dirty="0" smtClean="0">
                <a:solidFill>
                  <a:schemeClr val="bg1"/>
                </a:solidFill>
              </a:rPr>
              <a:t>Document à usage strictement interne</a:t>
            </a:r>
          </a:p>
          <a:p>
            <a:pPr algn="ctr"/>
            <a:r>
              <a:rPr lang="fr-FR" sz="2000" b="1" dirty="0" smtClean="0">
                <a:solidFill>
                  <a:schemeClr val="bg1"/>
                </a:solidFill>
              </a:rPr>
              <a:t>Ne pas diffuser</a:t>
            </a:r>
            <a:endParaRPr lang="fr-FR" sz="2000" b="1" dirty="0">
              <a:solidFill>
                <a:schemeClr val="bg1"/>
              </a:solidFill>
            </a:endParaRPr>
          </a:p>
        </p:txBody>
      </p:sp>
      <p:pic>
        <p:nvPicPr>
          <p:cNvPr id="8" name="Picture 3" descr="D:\Profiles\demirtas\Desktop\Innovfin Logo.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436956" y="5228754"/>
            <a:ext cx="1192821" cy="39934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7331905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p:cNvSpPr>
            <a:spLocks noGrp="1"/>
          </p:cNvSpPr>
          <p:nvPr>
            <p:ph type="body" sz="quarter" idx="16"/>
          </p:nvPr>
        </p:nvSpPr>
        <p:spPr/>
        <p:txBody>
          <a:bodyPr/>
          <a:lstStyle/>
          <a:p>
            <a:r>
              <a:rPr lang="fr-FR" sz="2600" dirty="0" smtClean="0">
                <a:latin typeface="+mn-lt"/>
              </a:rPr>
              <a:t>sommaire</a:t>
            </a:r>
            <a:endParaRPr lang="fr-FR" sz="2600" dirty="0">
              <a:latin typeface="+mn-lt"/>
            </a:endParaRPr>
          </a:p>
        </p:txBody>
      </p:sp>
      <p:sp>
        <p:nvSpPr>
          <p:cNvPr id="4" name="Espace réservé du contenu 3"/>
          <p:cNvSpPr txBox="1">
            <a:spLocks noGrp="1"/>
          </p:cNvSpPr>
          <p:nvPr>
            <p:ph idx="1"/>
          </p:nvPr>
        </p:nvSpPr>
        <p:spPr>
          <a:xfrm>
            <a:off x="298594" y="1357608"/>
            <a:ext cx="8527801" cy="4512004"/>
          </a:xfrm>
          <a:prstGeom prst="rect">
            <a:avLst/>
          </a:prstGeom>
          <a:noFill/>
        </p:spPr>
        <p:txBody>
          <a:bodyPr wrap="square" rtlCol="0">
            <a:spAutoFit/>
          </a:bodyPr>
          <a:lstStyle/>
          <a:p>
            <a:pPr marL="285750" indent="-285750">
              <a:buFont typeface="Wingdings" panose="05000000000000000000" pitchFamily="2" charset="2"/>
              <a:buChar char="v"/>
            </a:pPr>
            <a:r>
              <a:rPr lang="fr-FR" sz="1600" dirty="0" smtClean="0">
                <a:latin typeface="+mn-lt"/>
              </a:rPr>
              <a:t>Présentation générale du Prêt innovation garanti par le FEI</a:t>
            </a:r>
          </a:p>
          <a:p>
            <a:pPr marL="285750" indent="-285750">
              <a:buFont typeface="Wingdings" panose="05000000000000000000" pitchFamily="2" charset="2"/>
              <a:buChar char="v"/>
            </a:pPr>
            <a:endParaRPr lang="fr-FR" sz="1600" dirty="0" smtClean="0">
              <a:latin typeface="+mn-lt"/>
            </a:endParaRPr>
          </a:p>
          <a:p>
            <a:pPr marL="285750" indent="-285750">
              <a:buFont typeface="Wingdings" panose="05000000000000000000" pitchFamily="2" charset="2"/>
              <a:buChar char="v"/>
            </a:pPr>
            <a:r>
              <a:rPr lang="fr-FR" sz="1600" dirty="0" smtClean="0">
                <a:latin typeface="+mn-lt"/>
              </a:rPr>
              <a:t>Conditions d’éligibilité</a:t>
            </a:r>
          </a:p>
          <a:p>
            <a:pPr marL="285750" indent="-285750">
              <a:buFont typeface="Wingdings" panose="05000000000000000000" pitchFamily="2" charset="2"/>
              <a:buChar char="v"/>
            </a:pPr>
            <a:endParaRPr lang="fr-FR" sz="1600" dirty="0" smtClean="0">
              <a:latin typeface="+mn-lt"/>
            </a:endParaRPr>
          </a:p>
          <a:p>
            <a:pPr marL="285750" indent="-285750">
              <a:buFont typeface="Wingdings" panose="05000000000000000000" pitchFamily="2" charset="2"/>
              <a:buChar char="v"/>
            </a:pPr>
            <a:r>
              <a:rPr lang="fr-FR" sz="1600" dirty="0" smtClean="0">
                <a:latin typeface="+mn-lt"/>
              </a:rPr>
              <a:t>Parcours client </a:t>
            </a:r>
          </a:p>
          <a:p>
            <a:pPr marL="285750" indent="-285750">
              <a:buFont typeface="Wingdings" panose="05000000000000000000" pitchFamily="2" charset="2"/>
              <a:buChar char="v"/>
            </a:pPr>
            <a:endParaRPr lang="fr-FR" sz="1600" dirty="0" smtClean="0">
              <a:latin typeface="+mn-lt"/>
            </a:endParaRPr>
          </a:p>
          <a:p>
            <a:pPr marL="285750" indent="-285750">
              <a:buFont typeface="Wingdings" panose="05000000000000000000" pitchFamily="2" charset="2"/>
              <a:buChar char="v"/>
            </a:pPr>
            <a:r>
              <a:rPr lang="fr-FR" sz="1600" dirty="0" smtClean="0">
                <a:latin typeface="+mn-lt"/>
              </a:rPr>
              <a:t>Dossier à constituer – pièces justificatives</a:t>
            </a:r>
          </a:p>
          <a:p>
            <a:pPr marL="285750" indent="-285750">
              <a:buFont typeface="Wingdings" panose="05000000000000000000" pitchFamily="2" charset="2"/>
              <a:buChar char="v"/>
            </a:pPr>
            <a:endParaRPr lang="fr-FR" sz="1600" dirty="0" smtClean="0">
              <a:latin typeface="+mn-lt"/>
            </a:endParaRPr>
          </a:p>
          <a:p>
            <a:pPr>
              <a:buFont typeface="Wingdings" panose="05000000000000000000" pitchFamily="2" charset="2"/>
              <a:buChar char="v"/>
            </a:pPr>
            <a:r>
              <a:rPr lang="fr-FR" sz="1600" dirty="0" smtClean="0">
                <a:latin typeface="+mn-lt"/>
              </a:rPr>
              <a:t>Combiner </a:t>
            </a:r>
            <a:r>
              <a:rPr lang="fr-FR" sz="1600" dirty="0" err="1" smtClean="0">
                <a:latin typeface="+mn-lt"/>
              </a:rPr>
              <a:t>Bpifrance</a:t>
            </a:r>
            <a:r>
              <a:rPr lang="fr-FR" sz="1600" dirty="0" smtClean="0">
                <a:latin typeface="+mn-lt"/>
              </a:rPr>
              <a:t> et le prêt innovation</a:t>
            </a:r>
          </a:p>
          <a:p>
            <a:pPr marL="285750" indent="-285750">
              <a:buFont typeface="Wingdings" panose="05000000000000000000" pitchFamily="2" charset="2"/>
              <a:buChar char="v"/>
            </a:pPr>
            <a:endParaRPr lang="fr-FR" sz="1600" dirty="0" smtClean="0">
              <a:latin typeface="+mn-lt"/>
            </a:endParaRPr>
          </a:p>
          <a:p>
            <a:pPr>
              <a:buFont typeface="Wingdings" panose="05000000000000000000" pitchFamily="2" charset="2"/>
              <a:buChar char="v"/>
            </a:pPr>
            <a:r>
              <a:rPr lang="fr-FR" sz="1600" dirty="0" smtClean="0">
                <a:latin typeface="+mn-lt"/>
              </a:rPr>
              <a:t>Offres concurrentes</a:t>
            </a:r>
          </a:p>
          <a:p>
            <a:pPr marL="285750" indent="-285750">
              <a:buFont typeface="Wingdings" panose="05000000000000000000" pitchFamily="2" charset="2"/>
              <a:buChar char="v"/>
            </a:pPr>
            <a:endParaRPr lang="fr-FR" sz="1600" dirty="0" smtClean="0">
              <a:latin typeface="+mn-lt"/>
            </a:endParaRPr>
          </a:p>
          <a:p>
            <a:pPr marL="285750" indent="-285750">
              <a:buFont typeface="Wingdings" panose="05000000000000000000" pitchFamily="2" charset="2"/>
              <a:buChar char="v"/>
            </a:pPr>
            <a:r>
              <a:rPr lang="fr-FR" sz="1600" dirty="0" smtClean="0">
                <a:latin typeface="+mn-lt"/>
              </a:rPr>
              <a:t>FAQ</a:t>
            </a:r>
            <a:endParaRPr lang="fr-FR" sz="1600" dirty="0">
              <a:latin typeface="+mn-lt"/>
            </a:endParaRPr>
          </a:p>
        </p:txBody>
      </p:sp>
    </p:spTree>
    <p:extLst>
      <p:ext uri="{BB962C8B-B14F-4D97-AF65-F5344CB8AC3E}">
        <p14:creationId xmlns:p14="http://schemas.microsoft.com/office/powerpoint/2010/main" val="330705123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p:cNvSpPr>
            <a:spLocks noGrp="1"/>
          </p:cNvSpPr>
          <p:nvPr>
            <p:ph type="body" sz="quarter" idx="16"/>
          </p:nvPr>
        </p:nvSpPr>
        <p:spPr/>
        <p:txBody>
          <a:bodyPr/>
          <a:lstStyle/>
          <a:p>
            <a:r>
              <a:rPr lang="fr-FR" sz="2600" dirty="0" smtClean="0">
                <a:latin typeface="+mn-lt"/>
              </a:rPr>
              <a:t>sommaire</a:t>
            </a:r>
            <a:endParaRPr lang="fr-FR" sz="2600" dirty="0">
              <a:latin typeface="+mn-lt"/>
            </a:endParaRPr>
          </a:p>
        </p:txBody>
      </p:sp>
      <p:sp>
        <p:nvSpPr>
          <p:cNvPr id="4" name="Espace réservé du contenu 3"/>
          <p:cNvSpPr txBox="1">
            <a:spLocks noGrp="1"/>
          </p:cNvSpPr>
          <p:nvPr>
            <p:ph idx="1"/>
          </p:nvPr>
        </p:nvSpPr>
        <p:spPr>
          <a:xfrm>
            <a:off x="298594" y="1357608"/>
            <a:ext cx="8527801" cy="4512004"/>
          </a:xfrm>
          <a:prstGeom prst="rect">
            <a:avLst/>
          </a:prstGeom>
          <a:noFill/>
        </p:spPr>
        <p:txBody>
          <a:bodyPr wrap="square" rtlCol="0">
            <a:spAutoFit/>
          </a:bodyPr>
          <a:lstStyle/>
          <a:p>
            <a:pPr>
              <a:buFont typeface="Wingdings" panose="05000000000000000000" pitchFamily="2" charset="2"/>
              <a:buChar char="v"/>
            </a:pPr>
            <a:r>
              <a:rPr lang="fr-FR" sz="1600" b="1" dirty="0">
                <a:solidFill>
                  <a:srgbClr val="C00000"/>
                </a:solidFill>
                <a:latin typeface="+mn-lt"/>
              </a:rPr>
              <a:t>Présentation générale du Prêt innovation garanti par le FEI</a:t>
            </a:r>
          </a:p>
          <a:p>
            <a:pPr marL="285750" indent="-285750">
              <a:buFont typeface="Wingdings" panose="05000000000000000000" pitchFamily="2" charset="2"/>
              <a:buChar char="v"/>
            </a:pPr>
            <a:endParaRPr lang="fr-FR" sz="1600" dirty="0" smtClean="0">
              <a:latin typeface="+mn-lt"/>
            </a:endParaRPr>
          </a:p>
          <a:p>
            <a:pPr marL="285750" indent="-285750">
              <a:buFont typeface="Wingdings" panose="05000000000000000000" pitchFamily="2" charset="2"/>
              <a:buChar char="v"/>
            </a:pPr>
            <a:r>
              <a:rPr lang="fr-FR" sz="1600" dirty="0" smtClean="0">
                <a:latin typeface="+mn-lt"/>
              </a:rPr>
              <a:t>Conditions d’éligibilité</a:t>
            </a:r>
          </a:p>
          <a:p>
            <a:pPr marL="285750" indent="-285750">
              <a:buFont typeface="Wingdings" panose="05000000000000000000" pitchFamily="2" charset="2"/>
              <a:buChar char="v"/>
            </a:pPr>
            <a:endParaRPr lang="fr-FR" sz="1600" dirty="0" smtClean="0">
              <a:latin typeface="+mn-lt"/>
            </a:endParaRPr>
          </a:p>
          <a:p>
            <a:pPr marL="285750" indent="-285750">
              <a:buFont typeface="Wingdings" panose="05000000000000000000" pitchFamily="2" charset="2"/>
              <a:buChar char="v"/>
            </a:pPr>
            <a:r>
              <a:rPr lang="fr-FR" sz="1600" dirty="0" smtClean="0">
                <a:latin typeface="+mn-lt"/>
              </a:rPr>
              <a:t>Parcours client </a:t>
            </a:r>
          </a:p>
          <a:p>
            <a:pPr marL="285750" indent="-285750">
              <a:buFont typeface="Wingdings" panose="05000000000000000000" pitchFamily="2" charset="2"/>
              <a:buChar char="v"/>
            </a:pPr>
            <a:endParaRPr lang="fr-FR" sz="1600" dirty="0" smtClean="0">
              <a:latin typeface="+mn-lt"/>
            </a:endParaRPr>
          </a:p>
          <a:p>
            <a:pPr marL="285750" indent="-285750">
              <a:buFont typeface="Wingdings" panose="05000000000000000000" pitchFamily="2" charset="2"/>
              <a:buChar char="v"/>
            </a:pPr>
            <a:r>
              <a:rPr lang="fr-FR" sz="1600" dirty="0" smtClean="0">
                <a:latin typeface="+mn-lt"/>
              </a:rPr>
              <a:t>Dossier à constituer – pièces justificatives</a:t>
            </a:r>
          </a:p>
          <a:p>
            <a:pPr marL="285750" indent="-285750">
              <a:buFont typeface="Wingdings" panose="05000000000000000000" pitchFamily="2" charset="2"/>
              <a:buChar char="v"/>
            </a:pPr>
            <a:endParaRPr lang="fr-FR" sz="1600" dirty="0" smtClean="0">
              <a:latin typeface="+mn-lt"/>
            </a:endParaRPr>
          </a:p>
          <a:p>
            <a:pPr>
              <a:buFont typeface="Wingdings" panose="05000000000000000000" pitchFamily="2" charset="2"/>
              <a:buChar char="v"/>
            </a:pPr>
            <a:r>
              <a:rPr lang="fr-FR" sz="1600" dirty="0" smtClean="0">
                <a:latin typeface="+mn-lt"/>
              </a:rPr>
              <a:t>Combiner </a:t>
            </a:r>
            <a:r>
              <a:rPr lang="fr-FR" sz="1600" dirty="0" err="1" smtClean="0">
                <a:latin typeface="+mn-lt"/>
              </a:rPr>
              <a:t>Bpifrance</a:t>
            </a:r>
            <a:r>
              <a:rPr lang="fr-FR" sz="1600" dirty="0" smtClean="0">
                <a:latin typeface="+mn-lt"/>
              </a:rPr>
              <a:t> et le prêt innovation</a:t>
            </a:r>
          </a:p>
          <a:p>
            <a:pPr marL="285750" indent="-285750">
              <a:buFont typeface="Wingdings" panose="05000000000000000000" pitchFamily="2" charset="2"/>
              <a:buChar char="v"/>
            </a:pPr>
            <a:endParaRPr lang="fr-FR" sz="1600" dirty="0" smtClean="0">
              <a:latin typeface="+mn-lt"/>
            </a:endParaRPr>
          </a:p>
          <a:p>
            <a:pPr>
              <a:buFont typeface="Wingdings" panose="05000000000000000000" pitchFamily="2" charset="2"/>
              <a:buChar char="v"/>
            </a:pPr>
            <a:r>
              <a:rPr lang="fr-FR" sz="1600" dirty="0" smtClean="0">
                <a:latin typeface="+mn-lt"/>
              </a:rPr>
              <a:t>Offres concurrentes</a:t>
            </a:r>
          </a:p>
          <a:p>
            <a:pPr marL="285750" indent="-285750">
              <a:buFont typeface="Wingdings" panose="05000000000000000000" pitchFamily="2" charset="2"/>
              <a:buChar char="v"/>
            </a:pPr>
            <a:endParaRPr lang="fr-FR" sz="1600" dirty="0" smtClean="0">
              <a:latin typeface="+mn-lt"/>
            </a:endParaRPr>
          </a:p>
          <a:p>
            <a:pPr marL="285750" indent="-285750">
              <a:buFont typeface="Wingdings" panose="05000000000000000000" pitchFamily="2" charset="2"/>
              <a:buChar char="v"/>
            </a:pPr>
            <a:r>
              <a:rPr lang="fr-FR" sz="1600" dirty="0" smtClean="0">
                <a:latin typeface="+mn-lt"/>
              </a:rPr>
              <a:t>FAQ</a:t>
            </a:r>
            <a:endParaRPr lang="fr-FR" sz="1600" dirty="0">
              <a:latin typeface="+mn-lt"/>
            </a:endParaRPr>
          </a:p>
        </p:txBody>
      </p:sp>
    </p:spTree>
    <p:extLst>
      <p:ext uri="{BB962C8B-B14F-4D97-AF65-F5344CB8AC3E}">
        <p14:creationId xmlns:p14="http://schemas.microsoft.com/office/powerpoint/2010/main" val="420031214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p:cNvSpPr>
            <a:spLocks noGrp="1"/>
          </p:cNvSpPr>
          <p:nvPr>
            <p:ph idx="1"/>
          </p:nvPr>
        </p:nvSpPr>
        <p:spPr>
          <a:xfrm>
            <a:off x="313899" y="2207135"/>
            <a:ext cx="4996739" cy="942834"/>
          </a:xfrm>
        </p:spPr>
        <p:txBody>
          <a:bodyPr anchor="ctr" anchorCtr="0">
            <a:normAutofit/>
          </a:bodyPr>
          <a:lstStyle/>
          <a:p>
            <a:r>
              <a:rPr lang="fr-FR" sz="1400" dirty="0">
                <a:solidFill>
                  <a:srgbClr val="000000"/>
                </a:solidFill>
                <a:latin typeface="+mn-lt"/>
                <a:cs typeface="Calibri" panose="020F0502020204030204" pitchFamily="34" charset="0"/>
              </a:rPr>
              <a:t>Le groupe a lancé </a:t>
            </a:r>
            <a:r>
              <a:rPr lang="fr-FR" sz="1400" dirty="0" smtClean="0">
                <a:solidFill>
                  <a:srgbClr val="000000"/>
                </a:solidFill>
                <a:latin typeface="+mn-lt"/>
                <a:cs typeface="Calibri" panose="020F0502020204030204" pitchFamily="34" charset="0"/>
              </a:rPr>
              <a:t>Néo Business </a:t>
            </a:r>
            <a:r>
              <a:rPr lang="fr-FR" sz="1400" dirty="0">
                <a:solidFill>
                  <a:srgbClr val="000000"/>
                </a:solidFill>
                <a:latin typeface="+mn-lt"/>
                <a:cs typeface="Calibri" panose="020F0502020204030204" pitchFamily="34" charset="0"/>
              </a:rPr>
              <a:t>afin de se doter d’une offre  pour accompagner les start-up et les entreprises innovantes </a:t>
            </a:r>
            <a:r>
              <a:rPr lang="fr-FR" sz="1400" dirty="0" smtClean="0">
                <a:solidFill>
                  <a:srgbClr val="000000"/>
                </a:solidFill>
                <a:latin typeface="+mn-lt"/>
                <a:cs typeface="Calibri" panose="020F0502020204030204" pitchFamily="34" charset="0"/>
              </a:rPr>
              <a:t>établies.</a:t>
            </a:r>
            <a:endParaRPr lang="fr-FR" sz="1400" dirty="0">
              <a:solidFill>
                <a:srgbClr val="000000"/>
              </a:solidFill>
              <a:latin typeface="+mn-lt"/>
              <a:cs typeface="Calibri" panose="020F0502020204030204" pitchFamily="34" charset="0"/>
            </a:endParaRPr>
          </a:p>
        </p:txBody>
      </p:sp>
      <p:sp>
        <p:nvSpPr>
          <p:cNvPr id="3" name="Espace réservé du texte 2"/>
          <p:cNvSpPr>
            <a:spLocks noGrp="1"/>
          </p:cNvSpPr>
          <p:nvPr>
            <p:ph type="body" sz="quarter" idx="16"/>
          </p:nvPr>
        </p:nvSpPr>
        <p:spPr/>
        <p:txBody>
          <a:bodyPr/>
          <a:lstStyle/>
          <a:p>
            <a:r>
              <a:rPr lang="fr-FR" sz="2600" dirty="0" err="1" smtClean="0">
                <a:latin typeface="+mn-lt"/>
              </a:rPr>
              <a:t>UnE</a:t>
            </a:r>
            <a:r>
              <a:rPr lang="fr-FR" sz="2600" dirty="0" smtClean="0">
                <a:latin typeface="+mn-lt"/>
              </a:rPr>
              <a:t> offre s’</a:t>
            </a:r>
            <a:r>
              <a:rPr lang="fr-FR" sz="2600" dirty="0" err="1" smtClean="0">
                <a:latin typeface="+mn-lt"/>
              </a:rPr>
              <a:t>integrant</a:t>
            </a:r>
            <a:r>
              <a:rPr lang="fr-FR" sz="2600" dirty="0" smtClean="0">
                <a:latin typeface="+mn-lt"/>
              </a:rPr>
              <a:t> </a:t>
            </a:r>
            <a:br>
              <a:rPr lang="fr-FR" sz="2600" dirty="0" smtClean="0">
                <a:latin typeface="+mn-lt"/>
              </a:rPr>
            </a:br>
            <a:r>
              <a:rPr lang="fr-FR" sz="2600" dirty="0" smtClean="0">
                <a:latin typeface="+mn-lt"/>
              </a:rPr>
              <a:t>dans le dispositif </a:t>
            </a:r>
            <a:r>
              <a:rPr lang="fr-FR" sz="2600" dirty="0" err="1" smtClean="0">
                <a:latin typeface="+mn-lt"/>
              </a:rPr>
              <a:t>neobusiness</a:t>
            </a:r>
            <a:endParaRPr lang="fr-FR" sz="2600" dirty="0">
              <a:latin typeface="+mn-lt"/>
            </a:endParaRPr>
          </a:p>
        </p:txBody>
      </p:sp>
      <p:sp>
        <p:nvSpPr>
          <p:cNvPr id="4" name="Espace réservé du contenu 3"/>
          <p:cNvSpPr>
            <a:spLocks noGrp="1"/>
          </p:cNvSpPr>
          <p:nvPr>
            <p:ph idx="18"/>
          </p:nvPr>
        </p:nvSpPr>
        <p:spPr>
          <a:xfrm>
            <a:off x="313899" y="3493827"/>
            <a:ext cx="4995080" cy="1501254"/>
          </a:xfrm>
        </p:spPr>
        <p:txBody>
          <a:bodyPr anchor="ctr" anchorCtr="0">
            <a:noAutofit/>
          </a:bodyPr>
          <a:lstStyle/>
          <a:p>
            <a:r>
              <a:rPr lang="fr-FR" sz="1400" dirty="0">
                <a:solidFill>
                  <a:srgbClr val="000000"/>
                </a:solidFill>
                <a:latin typeface="Calibri" panose="020F0502020204030204" pitchFamily="34" charset="0"/>
                <a:cs typeface="Calibri" panose="020F0502020204030204" pitchFamily="34" charset="0"/>
              </a:rPr>
              <a:t>La garantie </a:t>
            </a:r>
            <a:r>
              <a:rPr lang="fr-FR" sz="1400" dirty="0" err="1">
                <a:solidFill>
                  <a:srgbClr val="000000"/>
                </a:solidFill>
                <a:latin typeface="Calibri" panose="020F0502020204030204" pitchFamily="34" charset="0"/>
                <a:cs typeface="Calibri" panose="020F0502020204030204" pitchFamily="34" charset="0"/>
              </a:rPr>
              <a:t>InnovFin</a:t>
            </a:r>
            <a:r>
              <a:rPr lang="fr-FR" sz="1400" dirty="0">
                <a:solidFill>
                  <a:srgbClr val="000000"/>
                </a:solidFill>
                <a:latin typeface="Calibri" panose="020F0502020204030204" pitchFamily="34" charset="0"/>
                <a:cs typeface="Calibri" panose="020F0502020204030204" pitchFamily="34" charset="0"/>
              </a:rPr>
              <a:t> permet de compléter l’offre de financement </a:t>
            </a:r>
            <a:r>
              <a:rPr lang="fr-FR" sz="1400" dirty="0" smtClean="0">
                <a:solidFill>
                  <a:srgbClr val="000000"/>
                </a:solidFill>
                <a:latin typeface="Calibri" panose="020F0502020204030204" pitchFamily="34" charset="0"/>
                <a:cs typeface="Calibri" panose="020F0502020204030204" pitchFamily="34" charset="0"/>
              </a:rPr>
              <a:t>des Caisses d’Epargne par la création du </a:t>
            </a:r>
            <a:r>
              <a:rPr lang="fr-FR" sz="1400" dirty="0">
                <a:solidFill>
                  <a:srgbClr val="000000"/>
                </a:solidFill>
                <a:latin typeface="Calibri" panose="020F0502020204030204" pitchFamily="34" charset="0"/>
                <a:cs typeface="Calibri" panose="020F0502020204030204" pitchFamily="34" charset="0"/>
              </a:rPr>
              <a:t>prêt  Innovation.</a:t>
            </a:r>
          </a:p>
          <a:p>
            <a:r>
              <a:rPr lang="fr-FR" sz="1400" dirty="0" smtClean="0">
                <a:solidFill>
                  <a:srgbClr val="000000"/>
                </a:solidFill>
                <a:latin typeface="Calibri" panose="020F0502020204030204" pitchFamily="34" charset="0"/>
                <a:cs typeface="Calibri" panose="020F0502020204030204" pitchFamily="34" charset="0"/>
              </a:rPr>
              <a:t>Pour accompagner notre </a:t>
            </a:r>
            <a:r>
              <a:rPr lang="fr-FR" sz="1400" dirty="0">
                <a:solidFill>
                  <a:srgbClr val="000000"/>
                </a:solidFill>
                <a:latin typeface="Calibri" panose="020F0502020204030204" pitchFamily="34" charset="0"/>
                <a:cs typeface="Calibri" panose="020F0502020204030204" pitchFamily="34" charset="0"/>
              </a:rPr>
              <a:t>développement sur le segment des entreprises innovantes, </a:t>
            </a:r>
            <a:r>
              <a:rPr lang="fr-FR" sz="1400" dirty="0" smtClean="0">
                <a:solidFill>
                  <a:srgbClr val="000000"/>
                </a:solidFill>
                <a:latin typeface="Calibri" panose="020F0502020204030204" pitchFamily="34" charset="0"/>
                <a:cs typeface="Calibri" panose="020F0502020204030204" pitchFamily="34" charset="0"/>
              </a:rPr>
              <a:t>une </a:t>
            </a:r>
            <a:r>
              <a:rPr lang="fr-FR" sz="1400" dirty="0">
                <a:solidFill>
                  <a:srgbClr val="000000"/>
                </a:solidFill>
                <a:latin typeface="Calibri" panose="020F0502020204030204" pitchFamily="34" charset="0"/>
                <a:cs typeface="Calibri" panose="020F0502020204030204" pitchFamily="34" charset="0"/>
              </a:rPr>
              <a:t>enveloppe de garantie d’un montant de 100 M</a:t>
            </a:r>
            <a:r>
              <a:rPr lang="fr-FR" sz="1400" dirty="0" smtClean="0">
                <a:solidFill>
                  <a:srgbClr val="000000"/>
                </a:solidFill>
                <a:latin typeface="Calibri" panose="020F0502020204030204" pitchFamily="34" charset="0"/>
                <a:cs typeface="Calibri" panose="020F0502020204030204" pitchFamily="34" charset="0"/>
              </a:rPr>
              <a:t>€ a été négocié pour le Réseau CE auprès du Fonds Européen d’Investissement.</a:t>
            </a:r>
            <a:endParaRPr lang="fr-FR" sz="1400" dirty="0">
              <a:solidFill>
                <a:srgbClr val="000000"/>
              </a:solidFill>
              <a:latin typeface="Calibri" panose="020F0502020204030204" pitchFamily="34" charset="0"/>
              <a:cs typeface="Calibri" panose="020F0502020204030204" pitchFamily="34" charset="0"/>
            </a:endParaRPr>
          </a:p>
        </p:txBody>
      </p:sp>
      <p:sp>
        <p:nvSpPr>
          <p:cNvPr id="6" name="Espace réservé du contenu 5"/>
          <p:cNvSpPr>
            <a:spLocks noGrp="1"/>
          </p:cNvSpPr>
          <p:nvPr>
            <p:ph idx="20"/>
          </p:nvPr>
        </p:nvSpPr>
        <p:spPr>
          <a:xfrm>
            <a:off x="2411103" y="5228947"/>
            <a:ext cx="5791202" cy="901772"/>
          </a:xfrm>
          <a:solidFill>
            <a:srgbClr val="FFDDDD"/>
          </a:solidFill>
        </p:spPr>
        <p:txBody>
          <a:bodyPr anchor="ctr" anchorCtr="0">
            <a:normAutofit/>
          </a:bodyPr>
          <a:lstStyle/>
          <a:p>
            <a:pPr marL="92075" lvl="2" algn="just" eaLnBrk="0" hangingPunct="0">
              <a:buClr>
                <a:srgbClr val="5F294F"/>
              </a:buClr>
              <a:defRPr/>
            </a:pPr>
            <a:r>
              <a:rPr lang="fr-FR" sz="1400" dirty="0">
                <a:latin typeface="Calibri" panose="020F0502020204030204" pitchFamily="34" charset="0"/>
              </a:rPr>
              <a:t>Plus de 50% des entreprises innovantes sont des PME et des ETI</a:t>
            </a:r>
          </a:p>
          <a:p>
            <a:pPr marL="92075" lvl="2" algn="just" eaLnBrk="0" hangingPunct="0">
              <a:buClr>
                <a:srgbClr val="5F294F"/>
              </a:buClr>
              <a:defRPr/>
            </a:pPr>
            <a:endParaRPr lang="fr-FR" sz="1050" dirty="0">
              <a:latin typeface="Calibri" panose="020F0502020204030204" pitchFamily="34" charset="0"/>
            </a:endParaRPr>
          </a:p>
          <a:p>
            <a:pPr marL="92075" lvl="2" algn="just" eaLnBrk="0" hangingPunct="0">
              <a:buClr>
                <a:srgbClr val="5F294F"/>
              </a:buClr>
              <a:defRPr/>
            </a:pPr>
            <a:r>
              <a:rPr lang="fr-FR" sz="1400" dirty="0">
                <a:latin typeface="Calibri" panose="020F0502020204030204" pitchFamily="34" charset="0"/>
              </a:rPr>
              <a:t>Le prêt Innovation s’adresse aux start-up et aux entreprises </a:t>
            </a:r>
            <a:r>
              <a:rPr lang="fr-FR" sz="1400" dirty="0" smtClean="0">
                <a:latin typeface="Calibri" panose="020F0502020204030204" pitchFamily="34" charset="0"/>
              </a:rPr>
              <a:t>établies</a:t>
            </a:r>
            <a:endParaRPr lang="fr-FR" sz="1400" dirty="0">
              <a:latin typeface="Calibri" panose="020F0502020204030204" pitchFamily="34" charset="0"/>
            </a:endParaRPr>
          </a:p>
        </p:txBody>
      </p:sp>
      <p:sp>
        <p:nvSpPr>
          <p:cNvPr id="11" name="ZoneTexte 10"/>
          <p:cNvSpPr txBox="1"/>
          <p:nvPr/>
        </p:nvSpPr>
        <p:spPr>
          <a:xfrm>
            <a:off x="313899" y="1583140"/>
            <a:ext cx="8325134" cy="369332"/>
          </a:xfrm>
          <a:prstGeom prst="rect">
            <a:avLst/>
          </a:prstGeom>
          <a:noFill/>
        </p:spPr>
        <p:txBody>
          <a:bodyPr wrap="square" rtlCol="0">
            <a:spAutoFit/>
          </a:bodyPr>
          <a:lstStyle/>
          <a:p>
            <a:pPr algn="ctr"/>
            <a:r>
              <a:rPr lang="fr-FR" b="1" i="1" dirty="0">
                <a:cs typeface="Calibri" panose="020F0502020204030204" pitchFamily="34" charset="0"/>
              </a:rPr>
              <a:t>L’accompagnement des entreprises innovantes est une priorité du </a:t>
            </a:r>
            <a:r>
              <a:rPr lang="fr-FR" b="1" i="1" dirty="0" smtClean="0">
                <a:cs typeface="Calibri" panose="020F0502020204030204" pitchFamily="34" charset="0"/>
              </a:rPr>
              <a:t>groupe</a:t>
            </a:r>
            <a:endParaRPr lang="fr-FR" b="1" i="1" dirty="0">
              <a:cs typeface="Calibri" panose="020F0502020204030204" pitchFamily="34" charset="0"/>
            </a:endParaRPr>
          </a:p>
        </p:txBody>
      </p:sp>
      <p:sp>
        <p:nvSpPr>
          <p:cNvPr id="12" name="Flèche droite rayée 11"/>
          <p:cNvSpPr/>
          <p:nvPr/>
        </p:nvSpPr>
        <p:spPr>
          <a:xfrm>
            <a:off x="5638798" y="2495154"/>
            <a:ext cx="803751" cy="366799"/>
          </a:xfrm>
          <a:prstGeom prst="stripedRightArrow">
            <a:avLst/>
          </a:prstGeom>
          <a:solidFill>
            <a:schemeClr val="bg1"/>
          </a:solidFill>
          <a:ln>
            <a:solidFill>
              <a:srgbClr val="C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
        <p:nvSpPr>
          <p:cNvPr id="14" name="Flèche droite rayée 13"/>
          <p:cNvSpPr/>
          <p:nvPr/>
        </p:nvSpPr>
        <p:spPr>
          <a:xfrm>
            <a:off x="5638797" y="3932022"/>
            <a:ext cx="803751" cy="366799"/>
          </a:xfrm>
          <a:prstGeom prst="stripedRightArrow">
            <a:avLst/>
          </a:prstGeom>
          <a:solidFill>
            <a:schemeClr val="bg1"/>
          </a:solidFill>
          <a:ln>
            <a:solidFill>
              <a:srgbClr val="C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pic>
        <p:nvPicPr>
          <p:cNvPr id="15" name="Picture 2" descr="C:\Users\0322\Desktop\Capture.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693164" y="2176683"/>
            <a:ext cx="1766390" cy="1096584"/>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3" descr="D:\Profiles\demirtas\Desktop\Innovfin Logo.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842716" y="3844771"/>
            <a:ext cx="1796317" cy="601387"/>
          </a:xfrm>
          <a:prstGeom prst="rect">
            <a:avLst/>
          </a:prstGeom>
          <a:noFill/>
          <a:extLst>
            <a:ext uri="{909E8E84-426E-40DD-AFC4-6F175D3DCCD1}">
              <a14:hiddenFill xmlns:a14="http://schemas.microsoft.com/office/drawing/2010/main">
                <a:solidFill>
                  <a:srgbClr val="FFFFFF"/>
                </a:solidFill>
              </a14:hiddenFill>
            </a:ext>
          </a:extLst>
        </p:spPr>
      </p:pic>
      <p:pic>
        <p:nvPicPr>
          <p:cNvPr id="18" name="Picture 2"/>
          <p:cNvPicPr>
            <a:picLocks noChangeAspect="1" noChangeArrowheads="1"/>
          </p:cNvPicPr>
          <p:nvPr/>
        </p:nvPicPr>
        <p:blipFill>
          <a:blip r:embed="rId4" cstate="print">
            <a:duotone>
              <a:srgbClr val="CD0920">
                <a:shade val="45000"/>
                <a:satMod val="135000"/>
              </a:srgbClr>
              <a:prstClr val="white"/>
            </a:duotone>
          </a:blip>
          <a:srcRect/>
          <a:stretch>
            <a:fillRect/>
          </a:stretch>
        </p:blipFill>
        <p:spPr bwMode="auto">
          <a:xfrm>
            <a:off x="1183238" y="5228947"/>
            <a:ext cx="1008112" cy="901772"/>
          </a:xfrm>
          <a:prstGeom prst="rect">
            <a:avLst/>
          </a:prstGeom>
          <a:noFill/>
          <a:ln w="9525">
            <a:noFill/>
            <a:miter lim="800000"/>
            <a:headEnd/>
            <a:tailEnd/>
          </a:ln>
        </p:spPr>
      </p:pic>
      <p:cxnSp>
        <p:nvCxnSpPr>
          <p:cNvPr id="19" name="Connecteur droit 18"/>
          <p:cNvCxnSpPr/>
          <p:nvPr/>
        </p:nvCxnSpPr>
        <p:spPr>
          <a:xfrm>
            <a:off x="313899" y="3401866"/>
            <a:ext cx="8145654" cy="0"/>
          </a:xfrm>
          <a:prstGeom prst="line">
            <a:avLst/>
          </a:prstGeom>
          <a:ln w="12700">
            <a:solidFill>
              <a:srgbClr val="C00000"/>
            </a:solidFill>
            <a:prstDash val="dash"/>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6994806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p:cNvSpPr>
            <a:spLocks noGrp="1"/>
          </p:cNvSpPr>
          <p:nvPr>
            <p:ph type="body" sz="quarter" idx="16"/>
          </p:nvPr>
        </p:nvSpPr>
        <p:spPr/>
        <p:txBody>
          <a:bodyPr/>
          <a:lstStyle/>
          <a:p>
            <a:r>
              <a:rPr lang="fr-FR" sz="2600" dirty="0">
                <a:latin typeface="Calibri" panose="020F0502020204030204" pitchFamily="34" charset="0"/>
                <a:cs typeface="Calibri" panose="020F0502020204030204" pitchFamily="34" charset="0"/>
              </a:rPr>
              <a:t>PRESENTATION GENERALE du prêt innovation</a:t>
            </a:r>
            <a:endParaRPr lang="fr-FR" sz="2600" dirty="0"/>
          </a:p>
        </p:txBody>
      </p:sp>
      <p:sp>
        <p:nvSpPr>
          <p:cNvPr id="11" name="Espace réservé du contenu 1"/>
          <p:cNvSpPr>
            <a:spLocks noGrp="1"/>
          </p:cNvSpPr>
          <p:nvPr>
            <p:ph idx="1"/>
          </p:nvPr>
        </p:nvSpPr>
        <p:spPr>
          <a:xfrm>
            <a:off x="272955" y="1230476"/>
            <a:ext cx="8570794" cy="3458482"/>
          </a:xfrm>
          <a:solidFill>
            <a:schemeClr val="bg1">
              <a:lumMod val="95000"/>
            </a:schemeClr>
          </a:solidFill>
        </p:spPr>
        <p:txBody>
          <a:bodyPr>
            <a:normAutofit/>
          </a:bodyPr>
          <a:lstStyle/>
          <a:p>
            <a:pPr>
              <a:buClr>
                <a:srgbClr val="C00000"/>
              </a:buClr>
            </a:pPr>
            <a:r>
              <a:rPr lang="fr-FR" sz="1400" b="1" dirty="0" smtClean="0">
                <a:solidFill>
                  <a:srgbClr val="000000"/>
                </a:solidFill>
                <a:latin typeface="Calibri" panose="020F0502020204030204" pitchFamily="34" charset="0"/>
                <a:cs typeface="Calibri" panose="020F0502020204030204" pitchFamily="34" charset="0"/>
              </a:rPr>
              <a:t>Cible </a:t>
            </a:r>
            <a:r>
              <a:rPr lang="fr-FR" sz="1400" b="1" dirty="0">
                <a:solidFill>
                  <a:srgbClr val="000000"/>
                </a:solidFill>
                <a:latin typeface="Calibri" panose="020F0502020204030204" pitchFamily="34" charset="0"/>
                <a:cs typeface="Calibri" panose="020F0502020204030204" pitchFamily="34" charset="0"/>
              </a:rPr>
              <a:t>clients </a:t>
            </a:r>
            <a:r>
              <a:rPr lang="fr-FR" sz="1400" dirty="0">
                <a:solidFill>
                  <a:srgbClr val="000000"/>
                </a:solidFill>
                <a:latin typeface="Calibri" panose="020F0502020204030204" pitchFamily="34" charset="0"/>
                <a:cs typeface="Calibri" panose="020F0502020204030204" pitchFamily="34" charset="0"/>
              </a:rPr>
              <a:t>: </a:t>
            </a:r>
            <a:r>
              <a:rPr lang="fr-FR" sz="1400" dirty="0" err="1">
                <a:solidFill>
                  <a:srgbClr val="000000"/>
                </a:solidFill>
                <a:latin typeface="Calibri" panose="020F0502020204030204" pitchFamily="34" charset="0"/>
                <a:cs typeface="Calibri" panose="020F0502020204030204" pitchFamily="34" charset="0"/>
              </a:rPr>
              <a:t>start</a:t>
            </a:r>
            <a:r>
              <a:rPr lang="fr-FR" sz="1400" dirty="0">
                <a:solidFill>
                  <a:srgbClr val="000000"/>
                </a:solidFill>
                <a:latin typeface="Calibri" panose="020F0502020204030204" pitchFamily="34" charset="0"/>
                <a:cs typeface="Calibri" panose="020F0502020204030204" pitchFamily="34" charset="0"/>
              </a:rPr>
              <a:t> up et entreprises établies en croissance </a:t>
            </a:r>
            <a:r>
              <a:rPr lang="fr-FR" sz="1400" i="1" dirty="0">
                <a:solidFill>
                  <a:srgbClr val="000000"/>
                </a:solidFill>
                <a:latin typeface="Calibri" panose="020F0502020204030204" pitchFamily="34" charset="0"/>
                <a:cs typeface="Calibri" panose="020F0502020204030204" pitchFamily="34" charset="0"/>
              </a:rPr>
              <a:t>(PME et ETI&lt; 500 salariés</a:t>
            </a:r>
            <a:r>
              <a:rPr lang="fr-FR" sz="1400" i="1" dirty="0" smtClean="0">
                <a:solidFill>
                  <a:srgbClr val="000000"/>
                </a:solidFill>
                <a:latin typeface="Calibri" panose="020F0502020204030204" pitchFamily="34" charset="0"/>
                <a:cs typeface="Calibri" panose="020F0502020204030204" pitchFamily="34" charset="0"/>
              </a:rPr>
              <a:t>)</a:t>
            </a:r>
          </a:p>
          <a:p>
            <a:pPr>
              <a:spcBef>
                <a:spcPts val="600"/>
              </a:spcBef>
              <a:buClr>
                <a:srgbClr val="C00000"/>
              </a:buClr>
            </a:pPr>
            <a:endParaRPr lang="fr-FR" sz="400" dirty="0" smtClean="0">
              <a:solidFill>
                <a:srgbClr val="000000"/>
              </a:solidFill>
              <a:latin typeface="Calibri" panose="020F0502020204030204" pitchFamily="34" charset="0"/>
              <a:cs typeface="Calibri" panose="020F0502020204030204" pitchFamily="34" charset="0"/>
            </a:endParaRPr>
          </a:p>
          <a:p>
            <a:pPr>
              <a:buClr>
                <a:srgbClr val="C00000"/>
              </a:buClr>
            </a:pPr>
            <a:r>
              <a:rPr lang="fr-FR" sz="1400" dirty="0" smtClean="0">
                <a:solidFill>
                  <a:srgbClr val="000000"/>
                </a:solidFill>
                <a:latin typeface="Calibri" panose="020F0502020204030204" pitchFamily="34" charset="0"/>
                <a:cs typeface="Calibri" panose="020F0502020204030204" pitchFamily="34" charset="0"/>
              </a:rPr>
              <a:t>Caractéristiques </a:t>
            </a:r>
            <a:r>
              <a:rPr lang="fr-FR" sz="1400" dirty="0">
                <a:solidFill>
                  <a:srgbClr val="000000"/>
                </a:solidFill>
                <a:latin typeface="Calibri" panose="020F0502020204030204" pitchFamily="34" charset="0"/>
                <a:cs typeface="Calibri" panose="020F0502020204030204" pitchFamily="34" charset="0"/>
              </a:rPr>
              <a:t>du </a:t>
            </a:r>
            <a:r>
              <a:rPr lang="fr-FR" sz="1400" b="1" dirty="0">
                <a:solidFill>
                  <a:srgbClr val="000000"/>
                </a:solidFill>
                <a:latin typeface="Calibri" panose="020F0502020204030204" pitchFamily="34" charset="0"/>
                <a:cs typeface="Calibri" panose="020F0502020204030204" pitchFamily="34" charset="0"/>
              </a:rPr>
              <a:t>Prêt innovation </a:t>
            </a:r>
            <a:r>
              <a:rPr lang="fr-FR" sz="1400" dirty="0">
                <a:solidFill>
                  <a:srgbClr val="000000"/>
                </a:solidFill>
                <a:latin typeface="Calibri" panose="020F0502020204030204" pitchFamily="34" charset="0"/>
                <a:cs typeface="Calibri" panose="020F0502020204030204" pitchFamily="34" charset="0"/>
              </a:rPr>
              <a:t>: </a:t>
            </a:r>
            <a:endParaRPr lang="fr-FR" sz="1400" dirty="0" smtClean="0">
              <a:solidFill>
                <a:srgbClr val="000000"/>
              </a:solidFill>
              <a:latin typeface="Calibri" panose="020F0502020204030204" pitchFamily="34" charset="0"/>
              <a:cs typeface="Calibri" panose="020F0502020204030204" pitchFamily="34" charset="0"/>
            </a:endParaRPr>
          </a:p>
          <a:p>
            <a:pPr>
              <a:spcBef>
                <a:spcPts val="600"/>
              </a:spcBef>
              <a:buClr>
                <a:srgbClr val="C00000"/>
              </a:buClr>
            </a:pPr>
            <a:endParaRPr lang="fr-FR" sz="500" dirty="0" smtClean="0">
              <a:solidFill>
                <a:srgbClr val="000000"/>
              </a:solidFill>
              <a:latin typeface="Calibri" panose="020F0502020204030204" pitchFamily="34" charset="0"/>
              <a:cs typeface="Calibri" panose="020F0502020204030204" pitchFamily="34" charset="0"/>
            </a:endParaRPr>
          </a:p>
          <a:p>
            <a:pPr marL="544513" lvl="1" indent="-171450">
              <a:buClr>
                <a:srgbClr val="C00000"/>
              </a:buClr>
              <a:buFont typeface="Arial" panose="020B0604020202020204" pitchFamily="34" charset="0"/>
              <a:buChar char="•"/>
            </a:pPr>
            <a:r>
              <a:rPr lang="fr-FR" sz="1400" dirty="0" smtClean="0">
                <a:solidFill>
                  <a:srgbClr val="000000"/>
                </a:solidFill>
                <a:latin typeface="Calibri" panose="020F0502020204030204" pitchFamily="34" charset="0"/>
                <a:cs typeface="Calibri" panose="020F0502020204030204" pitchFamily="34" charset="0"/>
              </a:rPr>
              <a:t>Un </a:t>
            </a:r>
            <a:r>
              <a:rPr lang="fr-FR" sz="1400" dirty="0">
                <a:solidFill>
                  <a:srgbClr val="000000"/>
                </a:solidFill>
                <a:latin typeface="Calibri" panose="020F0502020204030204" pitchFamily="34" charset="0"/>
                <a:cs typeface="Calibri" panose="020F0502020204030204" pitchFamily="34" charset="0"/>
              </a:rPr>
              <a:t>prêt Caisse d’Epargne bénéficiant de la garantie </a:t>
            </a:r>
            <a:r>
              <a:rPr lang="fr-FR" sz="1400" dirty="0" err="1">
                <a:solidFill>
                  <a:srgbClr val="000000"/>
                </a:solidFill>
                <a:latin typeface="Calibri" panose="020F0502020204030204" pitchFamily="34" charset="0"/>
                <a:cs typeface="Calibri" panose="020F0502020204030204" pitchFamily="34" charset="0"/>
              </a:rPr>
              <a:t>InnovFin</a:t>
            </a:r>
            <a:r>
              <a:rPr lang="fr-FR" sz="1400" dirty="0">
                <a:solidFill>
                  <a:srgbClr val="000000"/>
                </a:solidFill>
                <a:latin typeface="Calibri" panose="020F0502020204030204" pitchFamily="34" charset="0"/>
                <a:cs typeface="Calibri" panose="020F0502020204030204" pitchFamily="34" charset="0"/>
              </a:rPr>
              <a:t> à hauteur de 50% du financement, </a:t>
            </a:r>
            <a:r>
              <a:rPr lang="fr-FR" sz="1400" dirty="0" smtClean="0">
                <a:solidFill>
                  <a:srgbClr val="000000"/>
                </a:solidFill>
                <a:latin typeface="Calibri" panose="020F0502020204030204" pitchFamily="34" charset="0"/>
                <a:cs typeface="Calibri" panose="020F0502020204030204" pitchFamily="34" charset="0"/>
              </a:rPr>
              <a:t> sous </a:t>
            </a:r>
            <a:r>
              <a:rPr lang="fr-FR" sz="1400" dirty="0">
                <a:solidFill>
                  <a:srgbClr val="000000"/>
                </a:solidFill>
                <a:latin typeface="Calibri" panose="020F0502020204030204" pitchFamily="34" charset="0"/>
                <a:cs typeface="Calibri" panose="020F0502020204030204" pitchFamily="34" charset="0"/>
              </a:rPr>
              <a:t>réserve du respect de critères </a:t>
            </a:r>
            <a:r>
              <a:rPr lang="fr-FR" sz="1400" dirty="0" smtClean="0">
                <a:solidFill>
                  <a:srgbClr val="000000"/>
                </a:solidFill>
                <a:latin typeface="Calibri" panose="020F0502020204030204" pitchFamily="34" charset="0"/>
                <a:cs typeface="Calibri" panose="020F0502020204030204" pitchFamily="34" charset="0"/>
              </a:rPr>
              <a:t>d’éligibilité</a:t>
            </a:r>
          </a:p>
          <a:p>
            <a:pPr marL="544513" lvl="1" indent="-171450">
              <a:buClr>
                <a:srgbClr val="C00000"/>
              </a:buClr>
              <a:buFont typeface="Arial" panose="020B0604020202020204" pitchFamily="34" charset="0"/>
              <a:buChar char="•"/>
            </a:pPr>
            <a:endParaRPr lang="fr-FR" sz="500" dirty="0" smtClean="0">
              <a:solidFill>
                <a:srgbClr val="000000"/>
              </a:solidFill>
              <a:latin typeface="Calibri" panose="020F0502020204030204" pitchFamily="34" charset="0"/>
              <a:cs typeface="Calibri" panose="020F0502020204030204" pitchFamily="34" charset="0"/>
            </a:endParaRPr>
          </a:p>
          <a:p>
            <a:pPr marL="544513" lvl="1" indent="-171450">
              <a:buClr>
                <a:srgbClr val="C00000"/>
              </a:buClr>
              <a:buFont typeface="Arial" panose="020B0604020202020204" pitchFamily="34" charset="0"/>
              <a:buChar char="•"/>
            </a:pPr>
            <a:r>
              <a:rPr lang="fr-FR" sz="1400" dirty="0">
                <a:solidFill>
                  <a:srgbClr val="000000"/>
                </a:solidFill>
                <a:latin typeface="Calibri" panose="020F0502020204030204" pitchFamily="34" charset="0"/>
                <a:cs typeface="Calibri" panose="020F0502020204030204" pitchFamily="34" charset="0"/>
              </a:rPr>
              <a:t>Le financement peut couvrir les immobilisations corporelles ou incorporelles liées au </a:t>
            </a:r>
            <a:r>
              <a:rPr lang="fr-FR" sz="1400" dirty="0" smtClean="0">
                <a:solidFill>
                  <a:srgbClr val="000000"/>
                </a:solidFill>
                <a:latin typeface="Calibri" panose="020F0502020204030204" pitchFamily="34" charset="0"/>
                <a:cs typeface="Calibri" panose="020F0502020204030204" pitchFamily="34" charset="0"/>
              </a:rPr>
              <a:t>projet</a:t>
            </a:r>
          </a:p>
          <a:p>
            <a:pPr marL="544513" lvl="1" indent="-171450">
              <a:buClr>
                <a:srgbClr val="C00000"/>
              </a:buClr>
              <a:buFont typeface="Arial" panose="020B0604020202020204" pitchFamily="34" charset="0"/>
              <a:buChar char="•"/>
            </a:pPr>
            <a:endParaRPr lang="fr-FR" sz="500" dirty="0">
              <a:solidFill>
                <a:srgbClr val="000000"/>
              </a:solidFill>
              <a:latin typeface="Calibri" panose="020F0502020204030204" pitchFamily="34" charset="0"/>
              <a:cs typeface="Calibri" panose="020F0502020204030204" pitchFamily="34" charset="0"/>
            </a:endParaRPr>
          </a:p>
          <a:p>
            <a:pPr marL="544513" lvl="1" indent="-171450">
              <a:buClr>
                <a:srgbClr val="C00000"/>
              </a:buClr>
              <a:buFont typeface="Arial" panose="020B0604020202020204" pitchFamily="34" charset="0"/>
              <a:buChar char="•"/>
            </a:pPr>
            <a:r>
              <a:rPr lang="fr-FR" sz="1400" dirty="0" smtClean="0">
                <a:solidFill>
                  <a:srgbClr val="000000"/>
                </a:solidFill>
                <a:latin typeface="Calibri" panose="020F0502020204030204" pitchFamily="34" charset="0"/>
                <a:cs typeface="Calibri" panose="020F0502020204030204" pitchFamily="34" charset="0"/>
              </a:rPr>
              <a:t>Durée : entre </a:t>
            </a:r>
            <a:r>
              <a:rPr lang="fr-FR" sz="1400" dirty="0">
                <a:solidFill>
                  <a:srgbClr val="000000"/>
                </a:solidFill>
                <a:latin typeface="Calibri" panose="020F0502020204030204" pitchFamily="34" charset="0"/>
                <a:cs typeface="Calibri" panose="020F0502020204030204" pitchFamily="34" charset="0"/>
              </a:rPr>
              <a:t>2 et 10 ans</a:t>
            </a:r>
            <a:r>
              <a:rPr lang="fr-FR" sz="1400" dirty="0" smtClean="0">
                <a:solidFill>
                  <a:srgbClr val="000000"/>
                </a:solidFill>
                <a:latin typeface="Calibri" panose="020F0502020204030204" pitchFamily="34" charset="0"/>
                <a:cs typeface="Calibri" panose="020F0502020204030204" pitchFamily="34" charset="0"/>
              </a:rPr>
              <a:t>;</a:t>
            </a:r>
          </a:p>
          <a:p>
            <a:pPr marL="544513" lvl="1" indent="-171450">
              <a:buClr>
                <a:srgbClr val="C00000"/>
              </a:buClr>
              <a:buFont typeface="Arial" panose="020B0604020202020204" pitchFamily="34" charset="0"/>
              <a:buChar char="•"/>
            </a:pPr>
            <a:endParaRPr lang="fr-FR" sz="500" dirty="0">
              <a:solidFill>
                <a:srgbClr val="000000"/>
              </a:solidFill>
              <a:latin typeface="Calibri" panose="020F0502020204030204" pitchFamily="34" charset="0"/>
              <a:cs typeface="Calibri" panose="020F0502020204030204" pitchFamily="34" charset="0"/>
            </a:endParaRPr>
          </a:p>
          <a:p>
            <a:pPr marL="544513" lvl="1" indent="-171450">
              <a:buClr>
                <a:srgbClr val="C00000"/>
              </a:buClr>
              <a:buFont typeface="Arial" panose="020B0604020202020204" pitchFamily="34" charset="0"/>
              <a:buChar char="•"/>
            </a:pPr>
            <a:r>
              <a:rPr lang="fr-FR" sz="1400" dirty="0">
                <a:solidFill>
                  <a:srgbClr val="000000"/>
                </a:solidFill>
                <a:latin typeface="Calibri" panose="020F0502020204030204" pitchFamily="34" charset="0"/>
                <a:cs typeface="Calibri" panose="020F0502020204030204" pitchFamily="34" charset="0"/>
              </a:rPr>
              <a:t>M</a:t>
            </a:r>
            <a:r>
              <a:rPr lang="fr-FR" sz="1400" dirty="0" smtClean="0">
                <a:solidFill>
                  <a:srgbClr val="000000"/>
                </a:solidFill>
                <a:latin typeface="Calibri" panose="020F0502020204030204" pitchFamily="34" charset="0"/>
                <a:cs typeface="Calibri" panose="020F0502020204030204" pitchFamily="34" charset="0"/>
              </a:rPr>
              <a:t>ontant : entre </a:t>
            </a:r>
            <a:r>
              <a:rPr lang="fr-FR" sz="1400" dirty="0" smtClean="0">
                <a:latin typeface="Calibri" panose="020F0502020204030204" pitchFamily="34" charset="0"/>
                <a:cs typeface="Calibri" panose="020F0502020204030204" pitchFamily="34" charset="0"/>
              </a:rPr>
              <a:t>100 </a:t>
            </a:r>
            <a:r>
              <a:rPr lang="fr-FR" sz="1400" dirty="0">
                <a:latin typeface="Calibri" panose="020F0502020204030204" pitchFamily="34" charset="0"/>
                <a:cs typeface="Calibri" panose="020F0502020204030204" pitchFamily="34" charset="0"/>
              </a:rPr>
              <a:t>000 € </a:t>
            </a:r>
            <a:r>
              <a:rPr lang="fr-FR" sz="1400" dirty="0" smtClean="0">
                <a:latin typeface="Calibri" panose="020F0502020204030204" pitchFamily="34" charset="0"/>
                <a:cs typeface="Calibri" panose="020F0502020204030204" pitchFamily="34" charset="0"/>
              </a:rPr>
              <a:t> </a:t>
            </a:r>
            <a:r>
              <a:rPr lang="fr-FR" sz="1400" dirty="0" smtClean="0">
                <a:solidFill>
                  <a:srgbClr val="000000"/>
                </a:solidFill>
                <a:latin typeface="Calibri" panose="020F0502020204030204" pitchFamily="34" charset="0"/>
                <a:cs typeface="Calibri" panose="020F0502020204030204" pitchFamily="34" charset="0"/>
              </a:rPr>
              <a:t>et </a:t>
            </a:r>
            <a:r>
              <a:rPr lang="fr-FR" sz="1400" dirty="0">
                <a:solidFill>
                  <a:srgbClr val="000000"/>
                </a:solidFill>
                <a:latin typeface="Calibri" panose="020F0502020204030204" pitchFamily="34" charset="0"/>
                <a:cs typeface="Calibri" panose="020F0502020204030204" pitchFamily="34" charset="0"/>
              </a:rPr>
              <a:t>7,5 millions</a:t>
            </a:r>
            <a:r>
              <a:rPr lang="fr-FR" sz="1400" dirty="0" smtClean="0">
                <a:solidFill>
                  <a:srgbClr val="000000"/>
                </a:solidFill>
                <a:latin typeface="Calibri" panose="020F0502020204030204" pitchFamily="34" charset="0"/>
                <a:cs typeface="Calibri" panose="020F0502020204030204" pitchFamily="34" charset="0"/>
              </a:rPr>
              <a:t>€</a:t>
            </a:r>
          </a:p>
          <a:p>
            <a:pPr marL="373063" lvl="1" indent="0">
              <a:buClr>
                <a:srgbClr val="C00000"/>
              </a:buClr>
              <a:buNone/>
            </a:pPr>
            <a:endParaRPr lang="fr-FR" sz="800" dirty="0">
              <a:latin typeface="Calibri" panose="020F0502020204030204" pitchFamily="34" charset="0"/>
              <a:cs typeface="Calibri" panose="020F0502020204030204" pitchFamily="34" charset="0"/>
            </a:endParaRPr>
          </a:p>
          <a:p>
            <a:pPr>
              <a:buClr>
                <a:srgbClr val="C00000"/>
              </a:buClr>
            </a:pPr>
            <a:r>
              <a:rPr lang="fr-FR" sz="1400" dirty="0" smtClean="0">
                <a:solidFill>
                  <a:srgbClr val="000000"/>
                </a:solidFill>
                <a:latin typeface="Calibri" panose="020F0502020204030204" pitchFamily="34" charset="0"/>
                <a:cs typeface="Calibri" panose="020F0502020204030204" pitchFamily="34" charset="0"/>
              </a:rPr>
              <a:t>Possibilité </a:t>
            </a:r>
            <a:r>
              <a:rPr lang="fr-FR" sz="1400" dirty="0">
                <a:solidFill>
                  <a:srgbClr val="000000"/>
                </a:solidFill>
                <a:latin typeface="Calibri" panose="020F0502020204030204" pitchFamily="34" charset="0"/>
                <a:cs typeface="Calibri" panose="020F0502020204030204" pitchFamily="34" charset="0"/>
              </a:rPr>
              <a:t>de combiner le prêt Innovation avec d’autres dispositif de financement </a:t>
            </a:r>
          </a:p>
          <a:p>
            <a:pPr marL="265113" indent="0">
              <a:lnSpc>
                <a:spcPct val="110000"/>
              </a:lnSpc>
              <a:spcBef>
                <a:spcPts val="0"/>
              </a:spcBef>
              <a:buClr>
                <a:srgbClr val="C00000"/>
              </a:buClr>
              <a:buNone/>
            </a:pPr>
            <a:r>
              <a:rPr lang="fr-FR" sz="1400" dirty="0">
                <a:solidFill>
                  <a:srgbClr val="000000"/>
                </a:solidFill>
                <a:latin typeface="Calibri" panose="020F0502020204030204" pitchFamily="34" charset="0"/>
                <a:cs typeface="Calibri" panose="020F0502020204030204" pitchFamily="34" charset="0"/>
              </a:rPr>
              <a:t>ou de </a:t>
            </a:r>
            <a:r>
              <a:rPr lang="fr-FR" sz="1400" dirty="0" smtClean="0">
                <a:solidFill>
                  <a:srgbClr val="000000"/>
                </a:solidFill>
                <a:latin typeface="Calibri" panose="020F0502020204030204" pitchFamily="34" charset="0"/>
                <a:cs typeface="Calibri" panose="020F0502020204030204" pitchFamily="34" charset="0"/>
              </a:rPr>
              <a:t>garantie </a:t>
            </a:r>
            <a:r>
              <a:rPr lang="fr-FR" sz="1400" dirty="0">
                <a:solidFill>
                  <a:srgbClr val="000000"/>
                </a:solidFill>
                <a:latin typeface="Calibri" panose="020F0502020204030204" pitchFamily="34" charset="0"/>
                <a:cs typeface="Calibri" panose="020F0502020204030204" pitchFamily="34" charset="0"/>
              </a:rPr>
              <a:t>(ex </a:t>
            </a:r>
            <a:r>
              <a:rPr lang="fr-FR" sz="1400" dirty="0" err="1">
                <a:solidFill>
                  <a:srgbClr val="000000"/>
                </a:solidFill>
                <a:latin typeface="Calibri" panose="020F0502020204030204" pitchFamily="34" charset="0"/>
                <a:cs typeface="Calibri" panose="020F0502020204030204" pitchFamily="34" charset="0"/>
              </a:rPr>
              <a:t>Bpifrance</a:t>
            </a:r>
            <a:r>
              <a:rPr lang="fr-FR" sz="1400" dirty="0">
                <a:solidFill>
                  <a:srgbClr val="000000"/>
                </a:solidFill>
                <a:latin typeface="Calibri" panose="020F0502020204030204" pitchFamily="34" charset="0"/>
                <a:cs typeface="Calibri" panose="020F0502020204030204" pitchFamily="34" charset="0"/>
              </a:rPr>
              <a:t>) sous réserve que la Caisse conserve 20% d’exposition au </a:t>
            </a:r>
            <a:r>
              <a:rPr lang="fr-FR" sz="1400" dirty="0" smtClean="0">
                <a:solidFill>
                  <a:srgbClr val="000000"/>
                </a:solidFill>
                <a:latin typeface="Calibri" panose="020F0502020204030204" pitchFamily="34" charset="0"/>
                <a:cs typeface="Calibri" panose="020F0502020204030204" pitchFamily="34" charset="0"/>
              </a:rPr>
              <a:t>risque</a:t>
            </a:r>
            <a:endParaRPr lang="fr-FR" sz="1400" dirty="0">
              <a:solidFill>
                <a:srgbClr val="FF0000"/>
              </a:solidFill>
              <a:latin typeface="Calibri" panose="020F0502020204030204" pitchFamily="34" charset="0"/>
              <a:cs typeface="Calibri" panose="020F0502020204030204" pitchFamily="34" charset="0"/>
            </a:endParaRPr>
          </a:p>
        </p:txBody>
      </p:sp>
      <p:pic>
        <p:nvPicPr>
          <p:cNvPr id="12" name="Picture 3" descr="D:\Profiles\demirtas\Desktop\Innovfin Logo.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638838" y="1238645"/>
            <a:ext cx="1192821" cy="399343"/>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14" name="Diagramme 13"/>
          <p:cNvGraphicFramePr/>
          <p:nvPr>
            <p:extLst>
              <p:ext uri="{D42A27DB-BD31-4B8C-83A1-F6EECF244321}">
                <p14:modId xmlns:p14="http://schemas.microsoft.com/office/powerpoint/2010/main" val="2341030481"/>
              </p:ext>
            </p:extLst>
          </p:nvPr>
        </p:nvGraphicFramePr>
        <p:xfrm>
          <a:off x="667657" y="4643726"/>
          <a:ext cx="8084457" cy="151447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6" name="ZoneTexte 5"/>
          <p:cNvSpPr txBox="1"/>
          <p:nvPr/>
        </p:nvSpPr>
        <p:spPr>
          <a:xfrm>
            <a:off x="7387903" y="3960832"/>
            <a:ext cx="1443756" cy="553998"/>
          </a:xfrm>
          <a:prstGeom prst="rect">
            <a:avLst/>
          </a:prstGeom>
          <a:solidFill>
            <a:srgbClr val="FFC000"/>
          </a:solidFill>
          <a:ln w="9525" cap="flat" cmpd="sng" algn="ctr">
            <a:noFill/>
            <a:prstDash val="solid"/>
          </a:ln>
          <a:effectLst>
            <a:outerShdw blurRad="40000" dist="23000" dir="5400000" rotWithShape="0">
              <a:srgbClr val="000000">
                <a:alpha val="35000"/>
              </a:srgbClr>
            </a:outerShdw>
          </a:effectLst>
        </p:spPr>
        <p:txBody>
          <a:bodyPr wrap="square" rtlCol="0" anchor="t" anchorCtr="0">
            <a:spAutoFit/>
          </a:bodyPr>
          <a:lstStyle>
            <a:defPPr>
              <a:defRPr lang="fr-FR"/>
            </a:defPPr>
            <a:lvl1pPr algn="just">
              <a:defRPr sz="1200" i="1">
                <a:solidFill>
                  <a:srgbClr val="000000"/>
                </a:solidFill>
                <a:latin typeface="Calibri" panose="020F0502020204030204" pitchFamily="34" charset="0"/>
                <a:cs typeface="Calibri" panose="020F0502020204030204" pitchFamily="34"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0" marR="0" lvl="0" indent="0" algn="ctr" defTabSz="457200" eaLnBrk="1" fontAlgn="auto" latinLnBrk="0" hangingPunct="1">
              <a:lnSpc>
                <a:spcPct val="100000"/>
              </a:lnSpc>
              <a:spcBef>
                <a:spcPts val="0"/>
              </a:spcBef>
              <a:spcAft>
                <a:spcPts val="0"/>
              </a:spcAft>
              <a:buClrTx/>
              <a:buSzTx/>
              <a:buFontTx/>
              <a:buNone/>
              <a:tabLst/>
              <a:defRPr/>
            </a:pPr>
            <a:r>
              <a:rPr kumimoji="0" lang="fr-FR" sz="1000" b="1" i="1" u="none" strike="noStrike" kern="0" cap="none" spc="0" normalizeH="0" baseline="0" noProof="0" dirty="0" err="1" smtClean="0">
                <a:ln>
                  <a:noFill/>
                </a:ln>
                <a:solidFill>
                  <a:srgbClr val="C00000"/>
                </a:solidFill>
                <a:effectLst/>
                <a:uLnTx/>
                <a:uFillTx/>
                <a:latin typeface="Calibri" panose="020F0502020204030204" pitchFamily="34" charset="0"/>
                <a:ea typeface="+mn-ea"/>
                <a:cs typeface="Calibri" panose="020F0502020204030204" pitchFamily="34" charset="0"/>
              </a:rPr>
              <a:t>Cf</a:t>
            </a:r>
            <a:r>
              <a:rPr kumimoji="0" lang="fr-FR" sz="1000" b="1" i="1" u="none" strike="noStrike" kern="0" cap="none" spc="0" normalizeH="0" noProof="0" dirty="0" smtClean="0">
                <a:ln>
                  <a:noFill/>
                </a:ln>
                <a:solidFill>
                  <a:srgbClr val="C00000"/>
                </a:solidFill>
                <a:effectLst/>
                <a:uLnTx/>
                <a:uFillTx/>
                <a:latin typeface="Calibri" panose="020F0502020204030204" pitchFamily="34" charset="0"/>
                <a:ea typeface="+mn-ea"/>
                <a:cs typeface="Calibri" panose="020F0502020204030204" pitchFamily="34" charset="0"/>
              </a:rPr>
              <a:t> </a:t>
            </a:r>
            <a:r>
              <a:rPr kumimoji="0" lang="fr-FR" sz="1000" b="1" i="1" u="none" strike="noStrike" kern="0" cap="none" spc="0" normalizeH="0" baseline="0" noProof="0" dirty="0" smtClean="0">
                <a:ln>
                  <a:noFill/>
                </a:ln>
                <a:solidFill>
                  <a:srgbClr val="C00000"/>
                </a:solidFill>
                <a:effectLst/>
                <a:uLnTx/>
                <a:uFillTx/>
                <a:latin typeface="Calibri" panose="020F0502020204030204" pitchFamily="34" charset="0"/>
                <a:ea typeface="+mn-ea"/>
                <a:cs typeface="Calibri" panose="020F0502020204030204" pitchFamily="34" charset="0"/>
              </a:rPr>
              <a:t>slide 25</a:t>
            </a:r>
          </a:p>
          <a:p>
            <a:pPr marL="0" marR="0" lvl="0" indent="0" algn="ctr" defTabSz="457200" eaLnBrk="1" fontAlgn="auto" latinLnBrk="0" hangingPunct="1">
              <a:lnSpc>
                <a:spcPct val="100000"/>
              </a:lnSpc>
              <a:spcBef>
                <a:spcPts val="0"/>
              </a:spcBef>
              <a:spcAft>
                <a:spcPts val="0"/>
              </a:spcAft>
              <a:buClrTx/>
              <a:buSzTx/>
              <a:buFontTx/>
              <a:buNone/>
              <a:tabLst/>
              <a:defRPr/>
            </a:pPr>
            <a:r>
              <a:rPr lang="fr-FR" sz="1000" b="1" kern="0" dirty="0" smtClean="0">
                <a:solidFill>
                  <a:srgbClr val="C00000"/>
                </a:solidFill>
              </a:rPr>
              <a:t>Ex  de financement avec garantie </a:t>
            </a:r>
            <a:r>
              <a:rPr lang="fr-FR" sz="1000" b="1" kern="0" dirty="0" err="1" smtClean="0">
                <a:solidFill>
                  <a:srgbClr val="C00000"/>
                </a:solidFill>
              </a:rPr>
              <a:t>Bpifrance</a:t>
            </a:r>
            <a:endParaRPr kumimoji="0" lang="fr-FR" sz="1000" b="1" i="1" u="none" strike="noStrike" kern="0" cap="none" spc="0" normalizeH="0" baseline="0" noProof="0" dirty="0">
              <a:ln>
                <a:noFill/>
              </a:ln>
              <a:solidFill>
                <a:srgbClr val="C00000"/>
              </a:solidFill>
              <a:effectLst/>
              <a:uLnTx/>
              <a:uFillTx/>
              <a:latin typeface="Calibri" panose="020F0502020204030204" pitchFamily="34" charset="0"/>
              <a:ea typeface="+mn-ea"/>
              <a:cs typeface="Calibri" panose="020F0502020204030204" pitchFamily="34" charset="0"/>
            </a:endParaRPr>
          </a:p>
        </p:txBody>
      </p:sp>
    </p:spTree>
    <p:extLst>
      <p:ext uri="{BB962C8B-B14F-4D97-AF65-F5344CB8AC3E}">
        <p14:creationId xmlns:p14="http://schemas.microsoft.com/office/powerpoint/2010/main" val="700794856"/>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p:cNvSpPr>
            <a:spLocks noGrp="1"/>
          </p:cNvSpPr>
          <p:nvPr>
            <p:ph type="body" sz="quarter" idx="16"/>
          </p:nvPr>
        </p:nvSpPr>
        <p:spPr/>
        <p:txBody>
          <a:bodyPr/>
          <a:lstStyle/>
          <a:p>
            <a:r>
              <a:rPr lang="fr-FR" sz="2600" dirty="0">
                <a:latin typeface="Calibri" panose="020F0502020204030204" pitchFamily="34" charset="0"/>
                <a:cs typeface="Calibri" panose="020F0502020204030204" pitchFamily="34" charset="0"/>
              </a:rPr>
              <a:t>Caractéristiques de la garantie INNOVFIN</a:t>
            </a:r>
            <a:endParaRPr lang="fr-FR" sz="2600" dirty="0"/>
          </a:p>
        </p:txBody>
      </p:sp>
      <p:sp>
        <p:nvSpPr>
          <p:cNvPr id="5" name="Espace réservé du contenu 1"/>
          <p:cNvSpPr>
            <a:spLocks noGrp="1"/>
          </p:cNvSpPr>
          <p:nvPr>
            <p:ph idx="1"/>
          </p:nvPr>
        </p:nvSpPr>
        <p:spPr>
          <a:xfrm>
            <a:off x="272956" y="1233377"/>
            <a:ext cx="8571061" cy="3083442"/>
          </a:xfrm>
          <a:solidFill>
            <a:schemeClr val="bg1">
              <a:lumMod val="95000"/>
            </a:schemeClr>
          </a:solidFill>
        </p:spPr>
        <p:txBody>
          <a:bodyPr>
            <a:normAutofit fontScale="85000" lnSpcReduction="20000"/>
          </a:bodyPr>
          <a:lstStyle/>
          <a:p>
            <a:pPr>
              <a:buClr>
                <a:srgbClr val="C00000"/>
              </a:buClr>
            </a:pPr>
            <a:r>
              <a:rPr lang="fr-FR" sz="1400" dirty="0" smtClean="0">
                <a:solidFill>
                  <a:srgbClr val="000000"/>
                </a:solidFill>
                <a:latin typeface="Calibri" panose="020F0502020204030204" pitchFamily="34" charset="0"/>
                <a:cs typeface="Calibri" panose="020F0502020204030204" pitchFamily="34" charset="0"/>
              </a:rPr>
              <a:t>La garantie </a:t>
            </a:r>
            <a:r>
              <a:rPr lang="fr-FR" sz="1400" dirty="0" err="1" smtClean="0">
                <a:solidFill>
                  <a:srgbClr val="000000"/>
                </a:solidFill>
                <a:latin typeface="Calibri" panose="020F0502020204030204" pitchFamily="34" charset="0"/>
                <a:cs typeface="Calibri" panose="020F0502020204030204" pitchFamily="34" charset="0"/>
              </a:rPr>
              <a:t>InnovFin</a:t>
            </a:r>
            <a:r>
              <a:rPr lang="fr-FR" sz="1400" dirty="0" smtClean="0">
                <a:solidFill>
                  <a:srgbClr val="000000"/>
                </a:solidFill>
                <a:latin typeface="Calibri" panose="020F0502020204030204" pitchFamily="34" charset="0"/>
                <a:cs typeface="Calibri" panose="020F0502020204030204" pitchFamily="34" charset="0"/>
              </a:rPr>
              <a:t> est </a:t>
            </a:r>
            <a:r>
              <a:rPr lang="fr-FR" sz="1400" b="1" dirty="0">
                <a:solidFill>
                  <a:srgbClr val="000000"/>
                </a:solidFill>
                <a:latin typeface="Calibri" panose="020F0502020204030204" pitchFamily="34" charset="0"/>
                <a:cs typeface="Calibri" panose="020F0502020204030204" pitchFamily="34" charset="0"/>
              </a:rPr>
              <a:t>irrévocable et inconditionnelle </a:t>
            </a:r>
            <a:endParaRPr lang="fr-FR" sz="1400" b="1" dirty="0" smtClean="0">
              <a:solidFill>
                <a:srgbClr val="000000"/>
              </a:solidFill>
              <a:latin typeface="Calibri" panose="020F0502020204030204" pitchFamily="34" charset="0"/>
              <a:cs typeface="Calibri" panose="020F0502020204030204" pitchFamily="34" charset="0"/>
            </a:endParaRPr>
          </a:p>
          <a:p>
            <a:pPr marL="0" indent="0">
              <a:spcBef>
                <a:spcPts val="600"/>
              </a:spcBef>
              <a:buClr>
                <a:srgbClr val="C00000"/>
              </a:buClr>
              <a:buNone/>
            </a:pPr>
            <a:endParaRPr lang="fr-FR" sz="1000" b="1" dirty="0" smtClean="0">
              <a:solidFill>
                <a:srgbClr val="000000"/>
              </a:solidFill>
              <a:latin typeface="Calibri" panose="020F0502020204030204" pitchFamily="34" charset="0"/>
              <a:cs typeface="Calibri" panose="020F0502020204030204" pitchFamily="34" charset="0"/>
            </a:endParaRPr>
          </a:p>
          <a:p>
            <a:pPr>
              <a:buClr>
                <a:srgbClr val="C00000"/>
              </a:buClr>
            </a:pPr>
            <a:r>
              <a:rPr lang="fr-FR" sz="1400" dirty="0" smtClean="0">
                <a:solidFill>
                  <a:srgbClr val="000000"/>
                </a:solidFill>
                <a:latin typeface="Calibri" panose="020F0502020204030204" pitchFamily="34" charset="0"/>
                <a:cs typeface="Calibri" panose="020F0502020204030204" pitchFamily="34" charset="0"/>
              </a:rPr>
              <a:t>Garantie payable </a:t>
            </a:r>
            <a:r>
              <a:rPr lang="fr-FR" sz="1400" dirty="0">
                <a:solidFill>
                  <a:srgbClr val="000000"/>
                </a:solidFill>
                <a:latin typeface="Calibri" panose="020F0502020204030204" pitchFamily="34" charset="0"/>
                <a:cs typeface="Calibri" panose="020F0502020204030204" pitchFamily="34" charset="0"/>
              </a:rPr>
              <a:t>par le  FEI </a:t>
            </a:r>
            <a:r>
              <a:rPr lang="fr-FR" sz="1400" b="1" dirty="0">
                <a:solidFill>
                  <a:srgbClr val="000000"/>
                </a:solidFill>
                <a:latin typeface="Calibri" panose="020F0502020204030204" pitchFamily="34" charset="0"/>
                <a:cs typeface="Calibri" panose="020F0502020204030204" pitchFamily="34" charset="0"/>
              </a:rPr>
              <a:t>à première </a:t>
            </a:r>
            <a:r>
              <a:rPr lang="fr-FR" sz="1400" b="1" dirty="0" smtClean="0">
                <a:solidFill>
                  <a:srgbClr val="000000"/>
                </a:solidFill>
                <a:latin typeface="Calibri" panose="020F0502020204030204" pitchFamily="34" charset="0"/>
                <a:cs typeface="Calibri" panose="020F0502020204030204" pitchFamily="34" charset="0"/>
              </a:rPr>
              <a:t>demande</a:t>
            </a:r>
            <a:endParaRPr lang="fr-FR" sz="1400" dirty="0">
              <a:solidFill>
                <a:srgbClr val="000000"/>
              </a:solidFill>
              <a:latin typeface="Calibri" panose="020F0502020204030204" pitchFamily="34" charset="0"/>
              <a:cs typeface="Calibri" panose="020F0502020204030204" pitchFamily="34" charset="0"/>
            </a:endParaRPr>
          </a:p>
          <a:p>
            <a:pPr marL="0" indent="0">
              <a:spcBef>
                <a:spcPts val="600"/>
              </a:spcBef>
              <a:buClr>
                <a:srgbClr val="C00000"/>
              </a:buClr>
              <a:buNone/>
            </a:pPr>
            <a:endParaRPr lang="fr-FR" sz="1100" dirty="0">
              <a:solidFill>
                <a:srgbClr val="000000"/>
              </a:solidFill>
              <a:latin typeface="Calibri" panose="020F0502020204030204" pitchFamily="34" charset="0"/>
              <a:cs typeface="Calibri" panose="020F0502020204030204" pitchFamily="34" charset="0"/>
            </a:endParaRPr>
          </a:p>
          <a:p>
            <a:pPr>
              <a:buClr>
                <a:srgbClr val="C00000"/>
              </a:buClr>
            </a:pPr>
            <a:r>
              <a:rPr lang="fr-FR" sz="1400" dirty="0">
                <a:solidFill>
                  <a:srgbClr val="000000"/>
                </a:solidFill>
                <a:latin typeface="Calibri" panose="020F0502020204030204" pitchFamily="34" charset="0"/>
                <a:cs typeface="Calibri" panose="020F0502020204030204" pitchFamily="34" charset="0"/>
              </a:rPr>
              <a:t>La garantie couvre </a:t>
            </a:r>
            <a:r>
              <a:rPr lang="fr-FR" sz="1400" b="1" dirty="0">
                <a:solidFill>
                  <a:srgbClr val="000000"/>
                </a:solidFill>
                <a:latin typeface="Calibri" panose="020F0502020204030204" pitchFamily="34" charset="0"/>
                <a:cs typeface="Calibri" panose="020F0502020204030204" pitchFamily="34" charset="0"/>
              </a:rPr>
              <a:t>50% de la perte finale + 90 jours d’intérêts </a:t>
            </a:r>
            <a:r>
              <a:rPr lang="fr-FR" sz="1400" b="1" dirty="0" smtClean="0">
                <a:solidFill>
                  <a:srgbClr val="000000"/>
                </a:solidFill>
                <a:latin typeface="Calibri" panose="020F0502020204030204" pitchFamily="34" charset="0"/>
                <a:cs typeface="Calibri" panose="020F0502020204030204" pitchFamily="34" charset="0"/>
              </a:rPr>
              <a:t>impayés</a:t>
            </a:r>
            <a:endParaRPr lang="fr-FR" sz="1400" dirty="0">
              <a:solidFill>
                <a:srgbClr val="000000"/>
              </a:solidFill>
              <a:latin typeface="Calibri" panose="020F0502020204030204" pitchFamily="34" charset="0"/>
              <a:cs typeface="Calibri" panose="020F0502020204030204" pitchFamily="34" charset="0"/>
            </a:endParaRPr>
          </a:p>
          <a:p>
            <a:pPr marL="342900" indent="-342900">
              <a:spcBef>
                <a:spcPts val="600"/>
              </a:spcBef>
              <a:buFont typeface="Wingdings" panose="05000000000000000000" pitchFamily="2" charset="2"/>
              <a:buChar char="ü"/>
            </a:pPr>
            <a:endParaRPr lang="fr-FR" sz="1400" dirty="0" smtClean="0">
              <a:solidFill>
                <a:srgbClr val="000000"/>
              </a:solidFill>
              <a:latin typeface="Calibri" panose="020F0502020204030204" pitchFamily="34" charset="0"/>
              <a:cs typeface="Calibri" panose="020F0502020204030204" pitchFamily="34" charset="0"/>
            </a:endParaRPr>
          </a:p>
          <a:p>
            <a:pPr>
              <a:buClr>
                <a:srgbClr val="C00000"/>
              </a:buClr>
            </a:pPr>
            <a:r>
              <a:rPr lang="fr-FR" sz="1400" dirty="0">
                <a:solidFill>
                  <a:srgbClr val="000000"/>
                </a:solidFill>
                <a:latin typeface="Calibri" panose="020F0502020204030204" pitchFamily="34" charset="0"/>
                <a:cs typeface="Calibri" panose="020F0502020204030204" pitchFamily="34" charset="0"/>
              </a:rPr>
              <a:t>Coût de la garantie : </a:t>
            </a:r>
          </a:p>
          <a:p>
            <a:pPr marL="544513" lvl="1" indent="-171450">
              <a:buClr>
                <a:srgbClr val="C00000"/>
              </a:buClr>
              <a:buFont typeface="Arial" panose="020B0604020202020204" pitchFamily="34" charset="0"/>
              <a:buChar char="•"/>
            </a:pPr>
            <a:r>
              <a:rPr lang="fr-FR" sz="1400" dirty="0" smtClean="0">
                <a:solidFill>
                  <a:srgbClr val="000000"/>
                </a:solidFill>
                <a:latin typeface="Calibri" panose="020F0502020204030204" pitchFamily="34" charset="0"/>
                <a:cs typeface="Calibri" panose="020F0502020204030204" pitchFamily="34" charset="0"/>
              </a:rPr>
              <a:t>La garantie due au FEI sera prélevée au client à chaque échéance et reversée au FEI chaque trimestre par BPCE</a:t>
            </a:r>
          </a:p>
          <a:p>
            <a:pPr marL="544513" lvl="1" indent="-171450">
              <a:buClr>
                <a:srgbClr val="C00000"/>
              </a:buClr>
              <a:buFont typeface="Arial" panose="020B0604020202020204" pitchFamily="34" charset="0"/>
              <a:buChar char="•"/>
            </a:pPr>
            <a:r>
              <a:rPr lang="fr-FR" sz="1400" dirty="0" smtClean="0">
                <a:solidFill>
                  <a:srgbClr val="000000"/>
                </a:solidFill>
                <a:latin typeface="Calibri" panose="020F0502020204030204" pitchFamily="34" charset="0"/>
                <a:cs typeface="Calibri" panose="020F0502020204030204" pitchFamily="34" charset="0"/>
              </a:rPr>
              <a:t>PME </a:t>
            </a:r>
            <a:r>
              <a:rPr lang="fr-FR" sz="1400" dirty="0">
                <a:solidFill>
                  <a:srgbClr val="000000"/>
                </a:solidFill>
                <a:latin typeface="Calibri" panose="020F0502020204030204" pitchFamily="34" charset="0"/>
                <a:cs typeface="Calibri" panose="020F0502020204030204" pitchFamily="34" charset="0"/>
              </a:rPr>
              <a:t>au sens </a:t>
            </a:r>
            <a:r>
              <a:rPr lang="fr-FR" sz="1400" dirty="0" smtClean="0">
                <a:solidFill>
                  <a:srgbClr val="000000"/>
                </a:solidFill>
                <a:latin typeface="Calibri" panose="020F0502020204030204" pitchFamily="34" charset="0"/>
                <a:cs typeface="Calibri" panose="020F0502020204030204" pitchFamily="34" charset="0"/>
              </a:rPr>
              <a:t>européen : 0.50</a:t>
            </a:r>
            <a:r>
              <a:rPr lang="fr-FR" sz="1400" dirty="0">
                <a:solidFill>
                  <a:srgbClr val="000000"/>
                </a:solidFill>
                <a:latin typeface="Calibri" panose="020F0502020204030204" pitchFamily="34" charset="0"/>
                <a:cs typeface="Calibri" panose="020F0502020204030204" pitchFamily="34" charset="0"/>
              </a:rPr>
              <a:t>% par an </a:t>
            </a:r>
            <a:r>
              <a:rPr lang="fr-FR" sz="1400" dirty="0" smtClean="0">
                <a:solidFill>
                  <a:srgbClr val="000000"/>
                </a:solidFill>
                <a:latin typeface="Calibri" panose="020F0502020204030204" pitchFamily="34" charset="0"/>
                <a:cs typeface="Calibri" panose="020F0502020204030204" pitchFamily="34" charset="0"/>
              </a:rPr>
              <a:t>sur le capital garanti (soit 0.25</a:t>
            </a:r>
            <a:r>
              <a:rPr lang="fr-FR" sz="1400" dirty="0">
                <a:solidFill>
                  <a:srgbClr val="000000"/>
                </a:solidFill>
                <a:latin typeface="Calibri" panose="020F0502020204030204" pitchFamily="34" charset="0"/>
                <a:cs typeface="Calibri" panose="020F0502020204030204" pitchFamily="34" charset="0"/>
              </a:rPr>
              <a:t>% </a:t>
            </a:r>
            <a:r>
              <a:rPr lang="fr-FR" sz="1400" dirty="0" smtClean="0">
                <a:solidFill>
                  <a:srgbClr val="000000"/>
                </a:solidFill>
                <a:latin typeface="Calibri" panose="020F0502020204030204" pitchFamily="34" charset="0"/>
                <a:cs typeface="Calibri" panose="020F0502020204030204" pitchFamily="34" charset="0"/>
              </a:rPr>
              <a:t>par an sur le CRD</a:t>
            </a:r>
            <a:r>
              <a:rPr lang="fr-FR" sz="1400" dirty="0">
                <a:solidFill>
                  <a:srgbClr val="000000"/>
                </a:solidFill>
                <a:latin typeface="Calibri" panose="020F0502020204030204" pitchFamily="34" charset="0"/>
                <a:cs typeface="Calibri" panose="020F0502020204030204" pitchFamily="34" charset="0"/>
              </a:rPr>
              <a:t>)</a:t>
            </a:r>
          </a:p>
          <a:p>
            <a:pPr marL="544513" lvl="1" indent="-171450">
              <a:buClr>
                <a:srgbClr val="C00000"/>
              </a:buClr>
              <a:buFont typeface="Arial" panose="020B0604020202020204" pitchFamily="34" charset="0"/>
              <a:buChar char="•"/>
            </a:pPr>
            <a:r>
              <a:rPr lang="fr-FR" sz="1400" dirty="0">
                <a:solidFill>
                  <a:srgbClr val="000000"/>
                </a:solidFill>
                <a:latin typeface="Calibri" panose="020F0502020204030204" pitchFamily="34" charset="0"/>
                <a:cs typeface="Calibri" panose="020F0502020204030204" pitchFamily="34" charset="0"/>
              </a:rPr>
              <a:t>ETI&lt;500 </a:t>
            </a:r>
            <a:r>
              <a:rPr lang="fr-FR" sz="1400" dirty="0" smtClean="0">
                <a:solidFill>
                  <a:srgbClr val="000000"/>
                </a:solidFill>
                <a:latin typeface="Calibri" panose="020F0502020204030204" pitchFamily="34" charset="0"/>
                <a:cs typeface="Calibri" panose="020F0502020204030204" pitchFamily="34" charset="0"/>
              </a:rPr>
              <a:t>salariés : </a:t>
            </a:r>
            <a:r>
              <a:rPr lang="fr-FR" sz="1400" dirty="0">
                <a:solidFill>
                  <a:srgbClr val="000000"/>
                </a:solidFill>
                <a:latin typeface="Calibri" panose="020F0502020204030204" pitchFamily="34" charset="0"/>
                <a:cs typeface="Calibri" panose="020F0502020204030204" pitchFamily="34" charset="0"/>
              </a:rPr>
              <a:t>0.80% par </a:t>
            </a:r>
            <a:r>
              <a:rPr lang="fr-FR" sz="1400" dirty="0" smtClean="0">
                <a:solidFill>
                  <a:srgbClr val="000000"/>
                </a:solidFill>
                <a:latin typeface="Calibri" panose="020F0502020204030204" pitchFamily="34" charset="0"/>
                <a:cs typeface="Calibri" panose="020F0502020204030204" pitchFamily="34" charset="0"/>
              </a:rPr>
              <a:t>an sur le capital garanti (soit 0.40</a:t>
            </a:r>
            <a:r>
              <a:rPr lang="fr-FR" sz="1400" dirty="0">
                <a:solidFill>
                  <a:srgbClr val="000000"/>
                </a:solidFill>
                <a:latin typeface="Calibri" panose="020F0502020204030204" pitchFamily="34" charset="0"/>
                <a:cs typeface="Calibri" panose="020F0502020204030204" pitchFamily="34" charset="0"/>
              </a:rPr>
              <a:t>% </a:t>
            </a:r>
            <a:r>
              <a:rPr lang="fr-FR" sz="1400" dirty="0" smtClean="0">
                <a:solidFill>
                  <a:srgbClr val="000000"/>
                </a:solidFill>
                <a:latin typeface="Calibri" panose="020F0502020204030204" pitchFamily="34" charset="0"/>
                <a:cs typeface="Calibri" panose="020F0502020204030204" pitchFamily="34" charset="0"/>
              </a:rPr>
              <a:t>par an sur le CRD</a:t>
            </a:r>
            <a:r>
              <a:rPr lang="fr-FR" sz="1400" dirty="0">
                <a:solidFill>
                  <a:srgbClr val="000000"/>
                </a:solidFill>
                <a:latin typeface="Calibri" panose="020F0502020204030204" pitchFamily="34" charset="0"/>
                <a:cs typeface="Calibri" panose="020F0502020204030204" pitchFamily="34" charset="0"/>
              </a:rPr>
              <a:t>)</a:t>
            </a:r>
          </a:p>
          <a:p>
            <a:pPr marL="342900" indent="-342900">
              <a:spcBef>
                <a:spcPts val="600"/>
              </a:spcBef>
              <a:buFont typeface="Wingdings" panose="05000000000000000000" pitchFamily="2" charset="2"/>
              <a:buChar char="ü"/>
            </a:pPr>
            <a:endParaRPr lang="fr-FR" sz="1400" dirty="0">
              <a:solidFill>
                <a:srgbClr val="000000"/>
              </a:solidFill>
              <a:latin typeface="Calibri" panose="020F0502020204030204" pitchFamily="34" charset="0"/>
              <a:cs typeface="Calibri" panose="020F0502020204030204" pitchFamily="34" charset="0"/>
            </a:endParaRPr>
          </a:p>
          <a:p>
            <a:pPr>
              <a:buClr>
                <a:srgbClr val="C00000"/>
              </a:buClr>
            </a:pPr>
            <a:r>
              <a:rPr lang="fr-FR" sz="1400" dirty="0" smtClean="0">
                <a:solidFill>
                  <a:srgbClr val="000000"/>
                </a:solidFill>
                <a:latin typeface="Calibri" panose="020F0502020204030204" pitchFamily="34" charset="0"/>
                <a:cs typeface="Calibri" panose="020F0502020204030204" pitchFamily="34" charset="0"/>
              </a:rPr>
              <a:t>Tout </a:t>
            </a:r>
            <a:r>
              <a:rPr lang="fr-FR" sz="1400" dirty="0">
                <a:solidFill>
                  <a:srgbClr val="000000"/>
                </a:solidFill>
                <a:latin typeface="Calibri" panose="020F0502020204030204" pitchFamily="34" charset="0"/>
                <a:cs typeface="Calibri" panose="020F0502020204030204" pitchFamily="34" charset="0"/>
              </a:rPr>
              <a:t>crédit entré en portefeuille avant le 31/05/2018 bénéficie de la garantie jusqu’à son terme :</a:t>
            </a:r>
          </a:p>
          <a:p>
            <a:pPr marL="534988" indent="-171450">
              <a:buClr>
                <a:srgbClr val="C00000"/>
              </a:buClr>
              <a:buFont typeface="Arial" panose="020B0604020202020204" pitchFamily="34" charset="0"/>
              <a:buChar char="•"/>
            </a:pPr>
            <a:r>
              <a:rPr lang="fr-FR" sz="1400" dirty="0">
                <a:solidFill>
                  <a:srgbClr val="000000"/>
                </a:solidFill>
                <a:latin typeface="Calibri" panose="020F0502020204030204" pitchFamily="34" charset="0"/>
                <a:cs typeface="Calibri" panose="020F0502020204030204" pitchFamily="34" charset="0"/>
              </a:rPr>
              <a:t>y compris en cas de suspension du partenariat</a:t>
            </a:r>
          </a:p>
          <a:p>
            <a:pPr marL="534988" indent="-171450">
              <a:buClr>
                <a:srgbClr val="C00000"/>
              </a:buClr>
              <a:buFont typeface="Arial" panose="020B0604020202020204" pitchFamily="34" charset="0"/>
              <a:buChar char="•"/>
            </a:pPr>
            <a:r>
              <a:rPr lang="fr-FR" sz="1400" dirty="0">
                <a:solidFill>
                  <a:srgbClr val="000000"/>
                </a:solidFill>
                <a:latin typeface="Calibri" panose="020F0502020204030204" pitchFamily="34" charset="0"/>
                <a:cs typeface="Calibri" panose="020F0502020204030204" pitchFamily="34" charset="0"/>
              </a:rPr>
              <a:t>sauf exclusion sur audit ultérieur du FEI pour défaut </a:t>
            </a:r>
            <a:r>
              <a:rPr lang="fr-FR" sz="1400" dirty="0" smtClean="0">
                <a:solidFill>
                  <a:srgbClr val="000000"/>
                </a:solidFill>
                <a:latin typeface="Calibri" panose="020F0502020204030204" pitchFamily="34" charset="0"/>
                <a:cs typeface="Calibri" panose="020F0502020204030204" pitchFamily="34" charset="0"/>
              </a:rPr>
              <a:t>d’éligibilité</a:t>
            </a:r>
            <a:endParaRPr lang="fr-FR" sz="1400" dirty="0">
              <a:solidFill>
                <a:srgbClr val="000000"/>
              </a:solidFill>
              <a:latin typeface="Calibri" panose="020F0502020204030204" pitchFamily="34" charset="0"/>
              <a:cs typeface="Calibri" panose="020F0502020204030204" pitchFamily="34" charset="0"/>
            </a:endParaRPr>
          </a:p>
          <a:p>
            <a:pPr marL="0" indent="0">
              <a:buClr>
                <a:srgbClr val="C00000"/>
              </a:buClr>
              <a:buNone/>
            </a:pPr>
            <a:endParaRPr lang="fr-FR" sz="1400" dirty="0" smtClean="0">
              <a:solidFill>
                <a:srgbClr val="000000"/>
              </a:solidFill>
              <a:latin typeface="Calibri" panose="020F0502020204030204" pitchFamily="34" charset="0"/>
              <a:cs typeface="Calibri" panose="020F0502020204030204" pitchFamily="34" charset="0"/>
            </a:endParaRPr>
          </a:p>
        </p:txBody>
      </p:sp>
      <p:pic>
        <p:nvPicPr>
          <p:cNvPr id="6" name="Picture 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22267" y="1356500"/>
            <a:ext cx="1243013" cy="4143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 name="Espace réservé du contenu 5"/>
          <p:cNvSpPr>
            <a:spLocks noGrp="1"/>
          </p:cNvSpPr>
          <p:nvPr>
            <p:ph idx="4294967295"/>
          </p:nvPr>
        </p:nvSpPr>
        <p:spPr>
          <a:xfrm>
            <a:off x="909850" y="4554836"/>
            <a:ext cx="2897876" cy="1185500"/>
          </a:xfrm>
          <a:prstGeom prst="rect">
            <a:avLst/>
          </a:prstGeom>
          <a:solidFill>
            <a:srgbClr val="FFDDDD"/>
          </a:solidFill>
        </p:spPr>
        <p:txBody>
          <a:bodyPr anchor="ctr" anchorCtr="0">
            <a:normAutofit lnSpcReduction="10000"/>
          </a:bodyPr>
          <a:lstStyle/>
          <a:p>
            <a:pPr marL="171450" lvl="1" indent="-171450">
              <a:spcBef>
                <a:spcPts val="0"/>
              </a:spcBef>
              <a:buSzPct val="75000"/>
              <a:buFont typeface="Wingdings" panose="05000000000000000000" pitchFamily="2" charset="2"/>
              <a:buChar char="Ø"/>
            </a:pPr>
            <a:endParaRPr lang="fr-FR" sz="1400" b="1" dirty="0">
              <a:latin typeface="Calibri" panose="020F0502020204030204" pitchFamily="34" charset="0"/>
              <a:cs typeface="Calibri" panose="020F0502020204030204" pitchFamily="34" charset="0"/>
            </a:endParaRPr>
          </a:p>
          <a:p>
            <a:pPr marL="171450" lvl="1" indent="-171450">
              <a:spcBef>
                <a:spcPts val="0"/>
              </a:spcBef>
              <a:buSzPct val="75000"/>
              <a:buFont typeface="Wingdings" panose="05000000000000000000" pitchFamily="2" charset="2"/>
              <a:buChar char="Ø"/>
            </a:pPr>
            <a:r>
              <a:rPr lang="fr-FR" sz="1400" b="1" dirty="0">
                <a:latin typeface="Calibri" panose="020F0502020204030204" pitchFamily="34" charset="0"/>
                <a:cs typeface="Calibri" panose="020F0502020204030204" pitchFamily="34" charset="0"/>
              </a:rPr>
              <a:t>Garantie active dès la mise en place </a:t>
            </a:r>
            <a:r>
              <a:rPr lang="fr-FR" sz="1400" b="1" dirty="0" smtClean="0">
                <a:latin typeface="Calibri" panose="020F0502020204030204" pitchFamily="34" charset="0"/>
                <a:cs typeface="Calibri" panose="020F0502020204030204" pitchFamily="34" charset="0"/>
              </a:rPr>
              <a:t>du financement</a:t>
            </a:r>
          </a:p>
          <a:p>
            <a:pPr marL="171450" lvl="1" indent="-171450">
              <a:spcBef>
                <a:spcPts val="0"/>
              </a:spcBef>
              <a:buSzPct val="75000"/>
              <a:buFont typeface="Wingdings" panose="05000000000000000000" pitchFamily="2" charset="2"/>
              <a:buChar char="Ø"/>
            </a:pPr>
            <a:endParaRPr lang="fr-FR" sz="1400" b="1" dirty="0" smtClean="0">
              <a:latin typeface="Calibri" panose="020F0502020204030204" pitchFamily="34" charset="0"/>
              <a:cs typeface="Calibri" panose="020F0502020204030204" pitchFamily="34" charset="0"/>
            </a:endParaRPr>
          </a:p>
          <a:p>
            <a:pPr marL="171450" lvl="1" indent="-171450">
              <a:spcBef>
                <a:spcPts val="0"/>
              </a:spcBef>
              <a:buSzPct val="75000"/>
              <a:buFont typeface="Wingdings" panose="05000000000000000000" pitchFamily="2" charset="2"/>
              <a:buChar char="Ø"/>
            </a:pPr>
            <a:r>
              <a:rPr lang="fr-FR" sz="1400" b="1" dirty="0">
                <a:latin typeface="Calibri" panose="020F0502020204030204" pitchFamily="34" charset="0"/>
                <a:cs typeface="Calibri" panose="020F0502020204030204" pitchFamily="34" charset="0"/>
              </a:rPr>
              <a:t>Paiement à première demande du FEI</a:t>
            </a:r>
          </a:p>
          <a:p>
            <a:pPr marL="171450" lvl="1" indent="-171450">
              <a:spcBef>
                <a:spcPts val="0"/>
              </a:spcBef>
              <a:buSzPct val="75000"/>
              <a:buFont typeface="Wingdings" panose="05000000000000000000" pitchFamily="2" charset="2"/>
              <a:buChar char="Ø"/>
            </a:pPr>
            <a:endParaRPr lang="fr-FR" sz="1400" b="1" dirty="0">
              <a:latin typeface="Calibri" panose="020F0502020204030204" pitchFamily="34" charset="0"/>
              <a:cs typeface="Calibri" panose="020F0502020204030204" pitchFamily="34" charset="0"/>
            </a:endParaRPr>
          </a:p>
        </p:txBody>
      </p:sp>
      <p:sp>
        <p:nvSpPr>
          <p:cNvPr id="8" name="Espace réservé du contenu 5"/>
          <p:cNvSpPr>
            <a:spLocks noGrp="1"/>
          </p:cNvSpPr>
          <p:nvPr>
            <p:ph idx="4294967295"/>
          </p:nvPr>
        </p:nvSpPr>
        <p:spPr>
          <a:xfrm>
            <a:off x="5420168" y="4559542"/>
            <a:ext cx="2897876" cy="1176087"/>
          </a:xfrm>
          <a:prstGeom prst="rect">
            <a:avLst/>
          </a:prstGeom>
          <a:solidFill>
            <a:srgbClr val="FFDDDD"/>
          </a:solidFill>
        </p:spPr>
        <p:txBody>
          <a:bodyPr anchor="ctr" anchorCtr="0">
            <a:normAutofit fontScale="92500" lnSpcReduction="10000"/>
          </a:bodyPr>
          <a:lstStyle/>
          <a:p>
            <a:pPr marL="171450" lvl="1" indent="-171450">
              <a:spcBef>
                <a:spcPts val="0"/>
              </a:spcBef>
              <a:buSzPct val="75000"/>
              <a:buFont typeface="Wingdings" panose="05000000000000000000" pitchFamily="2" charset="2"/>
              <a:buChar char="Ø"/>
            </a:pPr>
            <a:r>
              <a:rPr lang="fr-FR" sz="1400" b="1" dirty="0" smtClean="0">
                <a:latin typeface="Calibri" panose="020F0502020204030204" pitchFamily="34" charset="0"/>
                <a:cs typeface="Calibri" panose="020F0502020204030204" pitchFamily="34" charset="0"/>
              </a:rPr>
              <a:t>Du respect des critères d’éligibilité et des conditions de mise en jeu de la garantie </a:t>
            </a:r>
            <a:endParaRPr lang="fr-FR" sz="1400" b="1" dirty="0">
              <a:latin typeface="Calibri" panose="020F0502020204030204" pitchFamily="34" charset="0"/>
              <a:cs typeface="Calibri" panose="020F0502020204030204" pitchFamily="34" charset="0"/>
            </a:endParaRPr>
          </a:p>
          <a:p>
            <a:pPr marL="171450" lvl="1" indent="-171450">
              <a:spcBef>
                <a:spcPts val="0"/>
              </a:spcBef>
              <a:buSzPct val="75000"/>
              <a:buFont typeface="Wingdings" panose="05000000000000000000" pitchFamily="2" charset="2"/>
              <a:buChar char="Ø"/>
            </a:pPr>
            <a:endParaRPr lang="fr-FR" sz="2400" b="1" dirty="0">
              <a:latin typeface="Calibri" panose="020F0502020204030204" pitchFamily="34" charset="0"/>
              <a:cs typeface="Calibri" panose="020F0502020204030204" pitchFamily="34" charset="0"/>
            </a:endParaRPr>
          </a:p>
          <a:p>
            <a:pPr marL="171450" lvl="1" indent="-171450">
              <a:spcBef>
                <a:spcPts val="0"/>
              </a:spcBef>
              <a:buSzPct val="75000"/>
              <a:buFont typeface="Wingdings" panose="05000000000000000000" pitchFamily="2" charset="2"/>
              <a:buChar char="Ø"/>
            </a:pPr>
            <a:r>
              <a:rPr lang="fr-FR" sz="1400" b="1" dirty="0">
                <a:latin typeface="Calibri" panose="020F0502020204030204" pitchFamily="34" charset="0"/>
                <a:cs typeface="Calibri" panose="020F0502020204030204" pitchFamily="34" charset="0"/>
              </a:rPr>
              <a:t>De la déclaration du prêt au FEI via l’outil </a:t>
            </a:r>
            <a:r>
              <a:rPr lang="fr-FR" sz="1400" b="1" dirty="0" err="1">
                <a:latin typeface="Calibri" panose="020F0502020204030204" pitchFamily="34" charset="0"/>
                <a:cs typeface="Calibri" panose="020F0502020204030204" pitchFamily="34" charset="0"/>
              </a:rPr>
              <a:t>FeiWeb</a:t>
            </a:r>
            <a:r>
              <a:rPr lang="fr-FR" sz="1400" b="1" dirty="0">
                <a:latin typeface="Calibri" panose="020F0502020204030204" pitchFamily="34" charset="0"/>
                <a:cs typeface="Calibri" panose="020F0502020204030204" pitchFamily="34" charset="0"/>
              </a:rPr>
              <a:t> </a:t>
            </a:r>
          </a:p>
        </p:txBody>
      </p:sp>
      <p:sp>
        <p:nvSpPr>
          <p:cNvPr id="9" name="ZoneTexte 8"/>
          <p:cNvSpPr txBox="1"/>
          <p:nvPr/>
        </p:nvSpPr>
        <p:spPr>
          <a:xfrm>
            <a:off x="3645063" y="4809032"/>
            <a:ext cx="1928037" cy="338554"/>
          </a:xfrm>
          <a:prstGeom prst="rect">
            <a:avLst/>
          </a:prstGeom>
          <a:noFill/>
        </p:spPr>
        <p:txBody>
          <a:bodyPr wrap="square" rtlCol="0">
            <a:spAutoFit/>
          </a:bodyPr>
          <a:lstStyle/>
          <a:p>
            <a:pPr algn="ctr"/>
            <a:r>
              <a:rPr lang="fr-FR" sz="1600" b="1" dirty="0" smtClean="0">
                <a:solidFill>
                  <a:srgbClr val="C00000"/>
                </a:solidFill>
                <a:latin typeface="Calibri" panose="020F0502020204030204" pitchFamily="34" charset="0"/>
                <a:cs typeface="Calibri" panose="020F0502020204030204" pitchFamily="34" charset="0"/>
                <a:sym typeface="Wingdings"/>
              </a:rPr>
              <a:t>sous réserve …</a:t>
            </a:r>
            <a:endParaRPr lang="fr-FR" sz="1600" b="1" dirty="0">
              <a:solidFill>
                <a:srgbClr val="C00000"/>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439532070"/>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p:cNvSpPr>
            <a:spLocks noGrp="1"/>
          </p:cNvSpPr>
          <p:nvPr>
            <p:ph type="body" sz="quarter" idx="16"/>
          </p:nvPr>
        </p:nvSpPr>
        <p:spPr/>
        <p:txBody>
          <a:bodyPr/>
          <a:lstStyle/>
          <a:p>
            <a:r>
              <a:rPr lang="fr-FR" sz="2600" dirty="0">
                <a:latin typeface="Calibri" panose="020F0502020204030204" pitchFamily="34" charset="0"/>
                <a:cs typeface="Calibri" panose="020F0502020204030204" pitchFamily="34" charset="0"/>
              </a:rPr>
              <a:t>Les avantages  pour le client </a:t>
            </a:r>
            <a:br>
              <a:rPr lang="fr-FR" sz="2600" dirty="0">
                <a:latin typeface="Calibri" panose="020F0502020204030204" pitchFamily="34" charset="0"/>
                <a:cs typeface="Calibri" panose="020F0502020204030204" pitchFamily="34" charset="0"/>
              </a:rPr>
            </a:br>
            <a:r>
              <a:rPr lang="fr-FR" sz="2600" dirty="0">
                <a:latin typeface="Calibri" panose="020F0502020204030204" pitchFamily="34" charset="0"/>
                <a:cs typeface="Calibri" panose="020F0502020204030204" pitchFamily="34" charset="0"/>
              </a:rPr>
              <a:t>et la caisse d’</a:t>
            </a:r>
            <a:r>
              <a:rPr lang="fr-FR" sz="2600" dirty="0" err="1">
                <a:latin typeface="Calibri" panose="020F0502020204030204" pitchFamily="34" charset="0"/>
                <a:cs typeface="Calibri" panose="020F0502020204030204" pitchFamily="34" charset="0"/>
              </a:rPr>
              <a:t>epargne</a:t>
            </a:r>
            <a:endParaRPr lang="fr-FR" sz="2600" dirty="0"/>
          </a:p>
        </p:txBody>
      </p:sp>
      <p:sp>
        <p:nvSpPr>
          <p:cNvPr id="5" name="Espace réservé du contenu 1"/>
          <p:cNvSpPr>
            <a:spLocks noGrp="1"/>
          </p:cNvSpPr>
          <p:nvPr>
            <p:ph idx="1"/>
          </p:nvPr>
        </p:nvSpPr>
        <p:spPr>
          <a:xfrm>
            <a:off x="2975212" y="1230476"/>
            <a:ext cx="5868537" cy="2023364"/>
          </a:xfrm>
          <a:solidFill>
            <a:schemeClr val="bg1">
              <a:lumMod val="95000"/>
            </a:schemeClr>
          </a:solidFill>
        </p:spPr>
        <p:txBody>
          <a:bodyPr>
            <a:normAutofit/>
          </a:bodyPr>
          <a:lstStyle/>
          <a:p>
            <a:pPr algn="just">
              <a:buClr>
                <a:srgbClr val="C00000"/>
              </a:buClr>
            </a:pPr>
            <a:r>
              <a:rPr lang="fr-FR" sz="1300" dirty="0">
                <a:solidFill>
                  <a:srgbClr val="000000"/>
                </a:solidFill>
                <a:latin typeface="Calibri" panose="020F0502020204030204" pitchFamily="34" charset="0"/>
                <a:cs typeface="Calibri" panose="020F0502020204030204" pitchFamily="34" charset="0"/>
              </a:rPr>
              <a:t>Le financement de l’ensemble des dépenses engagées sur un projet  d’investissement innovant (corporel ou </a:t>
            </a:r>
            <a:r>
              <a:rPr lang="fr-FR" sz="1300" dirty="0" smtClean="0">
                <a:solidFill>
                  <a:srgbClr val="000000"/>
                </a:solidFill>
                <a:latin typeface="Calibri" panose="020F0502020204030204" pitchFamily="34" charset="0"/>
                <a:cs typeface="Calibri" panose="020F0502020204030204" pitchFamily="34" charset="0"/>
              </a:rPr>
              <a:t>incorporel)</a:t>
            </a:r>
          </a:p>
          <a:p>
            <a:pPr marL="171450" indent="-171450" algn="just">
              <a:buClr>
                <a:srgbClr val="C00000"/>
              </a:buClr>
              <a:buFont typeface="Wingdings" panose="05000000000000000000" pitchFamily="2" charset="2"/>
              <a:buChar char="Ø"/>
            </a:pPr>
            <a:endParaRPr lang="fr-FR" sz="300" dirty="0">
              <a:solidFill>
                <a:srgbClr val="000000"/>
              </a:solidFill>
              <a:latin typeface="Calibri" panose="020F0502020204030204" pitchFamily="34" charset="0"/>
              <a:cs typeface="Calibri" panose="020F0502020204030204" pitchFamily="34" charset="0"/>
            </a:endParaRPr>
          </a:p>
          <a:p>
            <a:pPr algn="just">
              <a:buClr>
                <a:srgbClr val="C00000"/>
              </a:buClr>
            </a:pPr>
            <a:r>
              <a:rPr lang="fr-FR" sz="1300" dirty="0" smtClean="0">
                <a:solidFill>
                  <a:srgbClr val="000000"/>
                </a:solidFill>
                <a:latin typeface="Calibri" panose="020F0502020204030204" pitchFamily="34" charset="0"/>
                <a:cs typeface="Calibri" panose="020F0502020204030204" pitchFamily="34" charset="0"/>
              </a:rPr>
              <a:t>La garantie </a:t>
            </a:r>
            <a:r>
              <a:rPr lang="fr-FR" sz="1300" dirty="0" err="1" smtClean="0">
                <a:solidFill>
                  <a:srgbClr val="000000"/>
                </a:solidFill>
                <a:latin typeface="Calibri" panose="020F0502020204030204" pitchFamily="34" charset="0"/>
                <a:cs typeface="Calibri" panose="020F0502020204030204" pitchFamily="34" charset="0"/>
              </a:rPr>
              <a:t>InnovFin</a:t>
            </a:r>
            <a:r>
              <a:rPr lang="fr-FR" sz="1300" dirty="0" smtClean="0">
                <a:solidFill>
                  <a:srgbClr val="000000"/>
                </a:solidFill>
                <a:latin typeface="Calibri" panose="020F0502020204030204" pitchFamily="34" charset="0"/>
                <a:cs typeface="Calibri" panose="020F0502020204030204" pitchFamily="34" charset="0"/>
              </a:rPr>
              <a:t> couvre un </a:t>
            </a:r>
            <a:r>
              <a:rPr lang="fr-FR" sz="1300" dirty="0">
                <a:solidFill>
                  <a:srgbClr val="000000"/>
                </a:solidFill>
                <a:latin typeface="Calibri" panose="020F0502020204030204" pitchFamily="34" charset="0"/>
                <a:cs typeface="Calibri" panose="020F0502020204030204" pitchFamily="34" charset="0"/>
              </a:rPr>
              <a:t>large spectre de dépenses </a:t>
            </a:r>
            <a:r>
              <a:rPr lang="fr-FR" sz="1300" dirty="0" smtClean="0">
                <a:solidFill>
                  <a:srgbClr val="000000"/>
                </a:solidFill>
                <a:latin typeface="Calibri" panose="020F0502020204030204" pitchFamily="34" charset="0"/>
                <a:cs typeface="Calibri" panose="020F0502020204030204" pitchFamily="34" charset="0"/>
              </a:rPr>
              <a:t>: </a:t>
            </a:r>
            <a:r>
              <a:rPr lang="fr-FR" sz="1300" dirty="0">
                <a:solidFill>
                  <a:srgbClr val="000000"/>
                </a:solidFill>
                <a:latin typeface="Calibri" panose="020F0502020204030204" pitchFamily="34" charset="0"/>
                <a:cs typeface="Calibri" panose="020F0502020204030204" pitchFamily="34" charset="0"/>
              </a:rPr>
              <a:t>investissement en </a:t>
            </a:r>
            <a:r>
              <a:rPr lang="fr-FR" sz="1300" dirty="0" smtClean="0">
                <a:solidFill>
                  <a:srgbClr val="000000"/>
                </a:solidFill>
                <a:latin typeface="Calibri" panose="020F0502020204030204" pitchFamily="34" charset="0"/>
                <a:cs typeface="Calibri" panose="020F0502020204030204" pitchFamily="34" charset="0"/>
              </a:rPr>
              <a:t>Recherche &amp; Développement, dépenses </a:t>
            </a:r>
            <a:r>
              <a:rPr lang="fr-FR" sz="1300" dirty="0">
                <a:solidFill>
                  <a:srgbClr val="000000"/>
                </a:solidFill>
                <a:latin typeface="Calibri" panose="020F0502020204030204" pitchFamily="34" charset="0"/>
                <a:cs typeface="Calibri" panose="020F0502020204030204" pitchFamily="34" charset="0"/>
              </a:rPr>
              <a:t>d’équipements ou de commercialisation</a:t>
            </a:r>
            <a:r>
              <a:rPr lang="fr-FR" sz="1300" dirty="0" smtClean="0">
                <a:solidFill>
                  <a:srgbClr val="000000"/>
                </a:solidFill>
                <a:latin typeface="Calibri" panose="020F0502020204030204" pitchFamily="34" charset="0"/>
                <a:cs typeface="Calibri" panose="020F0502020204030204" pitchFamily="34" charset="0"/>
              </a:rPr>
              <a:t>…</a:t>
            </a:r>
          </a:p>
          <a:p>
            <a:pPr marL="171450" indent="-171450" algn="just">
              <a:buClr>
                <a:srgbClr val="C00000"/>
              </a:buClr>
              <a:buFont typeface="Wingdings" panose="05000000000000000000" pitchFamily="2" charset="2"/>
              <a:buChar char="Ø"/>
            </a:pPr>
            <a:endParaRPr lang="fr-FR" sz="600" dirty="0">
              <a:solidFill>
                <a:srgbClr val="000000"/>
              </a:solidFill>
              <a:latin typeface="Calibri" panose="020F0502020204030204" pitchFamily="34" charset="0"/>
              <a:cs typeface="Calibri" panose="020F0502020204030204" pitchFamily="34" charset="0"/>
            </a:endParaRPr>
          </a:p>
          <a:p>
            <a:pPr algn="just">
              <a:buClr>
                <a:srgbClr val="C00000"/>
              </a:buClr>
            </a:pPr>
            <a:r>
              <a:rPr lang="fr-FR" sz="1300" dirty="0" smtClean="0">
                <a:solidFill>
                  <a:srgbClr val="000000"/>
                </a:solidFill>
                <a:latin typeface="Calibri" panose="020F0502020204030204" pitchFamily="34" charset="0"/>
                <a:cs typeface="Calibri" panose="020F0502020204030204" pitchFamily="34" charset="0"/>
              </a:rPr>
              <a:t>Un </a:t>
            </a:r>
            <a:r>
              <a:rPr lang="fr-FR" sz="1300" dirty="0">
                <a:solidFill>
                  <a:srgbClr val="000000"/>
                </a:solidFill>
                <a:latin typeface="Calibri" panose="020F0502020204030204" pitchFamily="34" charset="0"/>
                <a:cs typeface="Calibri" panose="020F0502020204030204" pitchFamily="34" charset="0"/>
              </a:rPr>
              <a:t>taux d’intérêt bonifié grâce à la réfaction accordée en contrepartie de la garantie accordée par le </a:t>
            </a:r>
            <a:r>
              <a:rPr lang="fr-FR" sz="1300" dirty="0" smtClean="0">
                <a:solidFill>
                  <a:srgbClr val="000000"/>
                </a:solidFill>
                <a:latin typeface="Calibri" panose="020F0502020204030204" pitchFamily="34" charset="0"/>
                <a:cs typeface="Calibri" panose="020F0502020204030204" pitchFamily="34" charset="0"/>
              </a:rPr>
              <a:t>FEI</a:t>
            </a:r>
            <a:endParaRPr lang="fr-FR" sz="1300" dirty="0">
              <a:solidFill>
                <a:srgbClr val="000000"/>
              </a:solidFill>
              <a:latin typeface="Calibri" panose="020F0502020204030204" pitchFamily="34" charset="0"/>
              <a:cs typeface="Calibri" panose="020F0502020204030204" pitchFamily="34" charset="0"/>
            </a:endParaRPr>
          </a:p>
        </p:txBody>
      </p:sp>
      <p:sp>
        <p:nvSpPr>
          <p:cNvPr id="6" name="Espace réservé du contenu 1"/>
          <p:cNvSpPr>
            <a:spLocks noGrp="1"/>
          </p:cNvSpPr>
          <p:nvPr>
            <p:ph idx="1"/>
          </p:nvPr>
        </p:nvSpPr>
        <p:spPr>
          <a:xfrm>
            <a:off x="2989124" y="3586349"/>
            <a:ext cx="5857164" cy="2576946"/>
          </a:xfrm>
          <a:solidFill>
            <a:schemeClr val="bg1">
              <a:lumMod val="95000"/>
            </a:schemeClr>
          </a:solidFill>
        </p:spPr>
        <p:txBody>
          <a:bodyPr>
            <a:noAutofit/>
          </a:bodyPr>
          <a:lstStyle/>
          <a:p>
            <a:pPr algn="just">
              <a:spcAft>
                <a:spcPts val="600"/>
              </a:spcAft>
              <a:buClr>
                <a:srgbClr val="C00000"/>
              </a:buClr>
            </a:pPr>
            <a:r>
              <a:rPr lang="fr-FR" sz="1300" dirty="0">
                <a:solidFill>
                  <a:srgbClr val="000000"/>
                </a:solidFill>
                <a:latin typeface="Calibri" panose="020F0502020204030204" pitchFamily="34" charset="0"/>
                <a:cs typeface="Calibri" panose="020F0502020204030204" pitchFamily="34" charset="0"/>
              </a:rPr>
              <a:t>Accroître notre part de marché sur le segment des entreprises à potentiel de croissance </a:t>
            </a:r>
            <a:r>
              <a:rPr lang="fr-FR" sz="1300" dirty="0" smtClean="0">
                <a:solidFill>
                  <a:srgbClr val="000000"/>
                </a:solidFill>
                <a:latin typeface="Calibri" panose="020F0502020204030204" pitchFamily="34" charset="0"/>
                <a:cs typeface="Calibri" panose="020F0502020204030204" pitchFamily="34" charset="0"/>
              </a:rPr>
              <a:t>et développer notre PNB dans </a:t>
            </a:r>
            <a:r>
              <a:rPr lang="fr-FR" sz="1300" dirty="0">
                <a:solidFill>
                  <a:srgbClr val="000000"/>
                </a:solidFill>
                <a:latin typeface="Calibri" panose="020F0502020204030204" pitchFamily="34" charset="0"/>
                <a:cs typeface="Calibri" panose="020F0502020204030204" pitchFamily="34" charset="0"/>
              </a:rPr>
              <a:t>un contexte </a:t>
            </a:r>
            <a:r>
              <a:rPr lang="fr-FR" sz="1300" dirty="0" smtClean="0">
                <a:solidFill>
                  <a:srgbClr val="000000"/>
                </a:solidFill>
                <a:latin typeface="Calibri" panose="020F0502020204030204" pitchFamily="34" charset="0"/>
                <a:cs typeface="Calibri" panose="020F0502020204030204" pitchFamily="34" charset="0"/>
              </a:rPr>
              <a:t>sécurisé</a:t>
            </a:r>
            <a:endParaRPr lang="fr-FR" sz="1200" dirty="0">
              <a:solidFill>
                <a:srgbClr val="000000"/>
              </a:solidFill>
              <a:latin typeface="Calibri" panose="020F0502020204030204" pitchFamily="34" charset="0"/>
              <a:cs typeface="Calibri" panose="020F0502020204030204" pitchFamily="34" charset="0"/>
            </a:endParaRPr>
          </a:p>
          <a:p>
            <a:pPr algn="just">
              <a:spcAft>
                <a:spcPts val="600"/>
              </a:spcAft>
              <a:buClr>
                <a:srgbClr val="C00000"/>
              </a:buClr>
            </a:pPr>
            <a:r>
              <a:rPr lang="fr-FR" sz="1300" dirty="0" smtClean="0">
                <a:solidFill>
                  <a:srgbClr val="000000"/>
                </a:solidFill>
                <a:latin typeface="Calibri" panose="020F0502020204030204" pitchFamily="34" charset="0"/>
                <a:cs typeface="Calibri" panose="020F0502020204030204" pitchFamily="34" charset="0"/>
              </a:rPr>
              <a:t>Apporter </a:t>
            </a:r>
            <a:r>
              <a:rPr lang="fr-FR" sz="1300" dirty="0">
                <a:solidFill>
                  <a:srgbClr val="000000"/>
                </a:solidFill>
                <a:latin typeface="Calibri" panose="020F0502020204030204" pitchFamily="34" charset="0"/>
                <a:cs typeface="Calibri" panose="020F0502020204030204" pitchFamily="34" charset="0"/>
              </a:rPr>
              <a:t>plus de flexibilité dans l’octroi de prêt aux entreprises </a:t>
            </a:r>
            <a:r>
              <a:rPr lang="fr-FR" sz="1300" dirty="0" smtClean="0">
                <a:solidFill>
                  <a:srgbClr val="000000"/>
                </a:solidFill>
                <a:latin typeface="Calibri" panose="020F0502020204030204" pitchFamily="34" charset="0"/>
                <a:cs typeface="Calibri" panose="020F0502020204030204" pitchFamily="34" charset="0"/>
              </a:rPr>
              <a:t>innovantes</a:t>
            </a:r>
            <a:endParaRPr lang="fr-FR" sz="1300" dirty="0">
              <a:solidFill>
                <a:srgbClr val="000000"/>
              </a:solidFill>
              <a:latin typeface="Calibri" panose="020F0502020204030204" pitchFamily="34" charset="0"/>
              <a:cs typeface="Calibri" panose="020F0502020204030204" pitchFamily="34" charset="0"/>
            </a:endParaRPr>
          </a:p>
          <a:p>
            <a:pPr algn="just">
              <a:spcAft>
                <a:spcPts val="600"/>
              </a:spcAft>
              <a:buClr>
                <a:srgbClr val="C00000"/>
              </a:buClr>
            </a:pPr>
            <a:r>
              <a:rPr lang="fr-FR" sz="1300" dirty="0">
                <a:solidFill>
                  <a:srgbClr val="000000"/>
                </a:solidFill>
                <a:latin typeface="Calibri" panose="020F0502020204030204" pitchFamily="34" charset="0"/>
                <a:cs typeface="Calibri" panose="020F0502020204030204" pitchFamily="34" charset="0"/>
              </a:rPr>
              <a:t>Disposer d’un dispositif de garantie payable à première demande (vs </a:t>
            </a:r>
            <a:r>
              <a:rPr lang="fr-FR" sz="1300" dirty="0" err="1">
                <a:solidFill>
                  <a:srgbClr val="000000"/>
                </a:solidFill>
                <a:latin typeface="Calibri" panose="020F0502020204030204" pitchFamily="34" charset="0"/>
                <a:cs typeface="Calibri" panose="020F0502020204030204" pitchFamily="34" charset="0"/>
              </a:rPr>
              <a:t>Bpifrance</a:t>
            </a:r>
            <a:r>
              <a:rPr lang="fr-FR" sz="1300" dirty="0">
                <a:solidFill>
                  <a:srgbClr val="000000"/>
                </a:solidFill>
                <a:latin typeface="Calibri" panose="020F0502020204030204" pitchFamily="34" charset="0"/>
                <a:cs typeface="Calibri" panose="020F0502020204030204" pitchFamily="34" charset="0"/>
              </a:rPr>
              <a:t>  / paiement après </a:t>
            </a:r>
            <a:r>
              <a:rPr lang="fr-FR" sz="1300" dirty="0" smtClean="0">
                <a:solidFill>
                  <a:srgbClr val="000000"/>
                </a:solidFill>
                <a:latin typeface="Calibri" panose="020F0502020204030204" pitchFamily="34" charset="0"/>
                <a:cs typeface="Calibri" panose="020F0502020204030204" pitchFamily="34" charset="0"/>
              </a:rPr>
              <a:t>épuisement de tous </a:t>
            </a:r>
            <a:r>
              <a:rPr lang="fr-FR" sz="1300" dirty="0">
                <a:solidFill>
                  <a:srgbClr val="000000"/>
                </a:solidFill>
                <a:latin typeface="Calibri" panose="020F0502020204030204" pitchFamily="34" charset="0"/>
                <a:cs typeface="Calibri" panose="020F0502020204030204" pitchFamily="34" charset="0"/>
              </a:rPr>
              <a:t>les recours)</a:t>
            </a:r>
          </a:p>
          <a:p>
            <a:pPr algn="just">
              <a:buClr>
                <a:srgbClr val="C00000"/>
              </a:buClr>
            </a:pPr>
            <a:r>
              <a:rPr lang="fr-FR" sz="1300" dirty="0" smtClean="0">
                <a:solidFill>
                  <a:srgbClr val="000000"/>
                </a:solidFill>
                <a:latin typeface="Calibri" panose="020F0502020204030204" pitchFamily="34" charset="0"/>
                <a:cs typeface="Calibri" panose="020F0502020204030204" pitchFamily="34" charset="0"/>
              </a:rPr>
              <a:t>Possibilité </a:t>
            </a:r>
            <a:r>
              <a:rPr lang="fr-FR" sz="1300" dirty="0">
                <a:solidFill>
                  <a:srgbClr val="000000"/>
                </a:solidFill>
                <a:latin typeface="Calibri" panose="020F0502020204030204" pitchFamily="34" charset="0"/>
                <a:cs typeface="Calibri" panose="020F0502020204030204" pitchFamily="34" charset="0"/>
              </a:rPr>
              <a:t>de combiner le prêt Innovation avec d’autres dispositif de financement ou de </a:t>
            </a:r>
            <a:r>
              <a:rPr lang="fr-FR" sz="1300" dirty="0" smtClean="0">
                <a:solidFill>
                  <a:srgbClr val="000000"/>
                </a:solidFill>
                <a:latin typeface="Calibri" panose="020F0502020204030204" pitchFamily="34" charset="0"/>
                <a:cs typeface="Calibri" panose="020F0502020204030204" pitchFamily="34" charset="0"/>
              </a:rPr>
              <a:t>garantie (ex </a:t>
            </a:r>
            <a:r>
              <a:rPr lang="fr-FR" sz="1300" dirty="0" err="1" smtClean="0">
                <a:solidFill>
                  <a:srgbClr val="000000"/>
                </a:solidFill>
                <a:latin typeface="Calibri" panose="020F0502020204030204" pitchFamily="34" charset="0"/>
                <a:cs typeface="Calibri" panose="020F0502020204030204" pitchFamily="34" charset="0"/>
              </a:rPr>
              <a:t>Bpifrance</a:t>
            </a:r>
            <a:r>
              <a:rPr lang="fr-FR" sz="1300" dirty="0" smtClean="0">
                <a:solidFill>
                  <a:srgbClr val="000000"/>
                </a:solidFill>
                <a:latin typeface="Calibri" panose="020F0502020204030204" pitchFamily="34" charset="0"/>
                <a:cs typeface="Calibri" panose="020F0502020204030204" pitchFamily="34" charset="0"/>
              </a:rPr>
              <a:t>) sous </a:t>
            </a:r>
            <a:r>
              <a:rPr lang="fr-FR" sz="1300" dirty="0">
                <a:solidFill>
                  <a:srgbClr val="000000"/>
                </a:solidFill>
                <a:latin typeface="Calibri" panose="020F0502020204030204" pitchFamily="34" charset="0"/>
                <a:cs typeface="Calibri" panose="020F0502020204030204" pitchFamily="34" charset="0"/>
              </a:rPr>
              <a:t>réserve de conserver 20% d’exposition au </a:t>
            </a:r>
            <a:r>
              <a:rPr lang="fr-FR" sz="1300" dirty="0" smtClean="0">
                <a:solidFill>
                  <a:srgbClr val="000000"/>
                </a:solidFill>
                <a:latin typeface="Calibri" panose="020F0502020204030204" pitchFamily="34" charset="0"/>
                <a:cs typeface="Calibri" panose="020F0502020204030204" pitchFamily="34" charset="0"/>
              </a:rPr>
              <a:t>risque</a:t>
            </a:r>
            <a:endParaRPr lang="fr-FR" sz="1300" dirty="0">
              <a:solidFill>
                <a:srgbClr val="000000"/>
              </a:solidFill>
              <a:latin typeface="Calibri" panose="020F0502020204030204" pitchFamily="34" charset="0"/>
              <a:cs typeface="Calibri" panose="020F0502020204030204" pitchFamily="34" charset="0"/>
            </a:endParaRPr>
          </a:p>
          <a:p>
            <a:pPr algn="just">
              <a:spcAft>
                <a:spcPts val="600"/>
              </a:spcAft>
              <a:buClr>
                <a:srgbClr val="C00000"/>
              </a:buClr>
            </a:pPr>
            <a:r>
              <a:rPr lang="fr-FR" sz="1300" dirty="0" smtClean="0">
                <a:solidFill>
                  <a:srgbClr val="000000"/>
                </a:solidFill>
                <a:latin typeface="Calibri" panose="020F0502020204030204" pitchFamily="34" charset="0"/>
                <a:cs typeface="Calibri" panose="020F0502020204030204" pitchFamily="34" charset="0"/>
              </a:rPr>
              <a:t>Renforcer </a:t>
            </a:r>
            <a:r>
              <a:rPr lang="fr-FR" sz="1300" dirty="0">
                <a:solidFill>
                  <a:srgbClr val="000000"/>
                </a:solidFill>
                <a:latin typeface="Calibri" panose="020F0502020204030204" pitchFamily="34" charset="0"/>
                <a:cs typeface="Calibri" panose="020F0502020204030204" pitchFamily="34" charset="0"/>
              </a:rPr>
              <a:t>le dispositif </a:t>
            </a:r>
            <a:r>
              <a:rPr lang="fr-FR" sz="1300" dirty="0" smtClean="0">
                <a:solidFill>
                  <a:srgbClr val="000000"/>
                </a:solidFill>
                <a:latin typeface="Calibri" panose="020F0502020204030204" pitchFamily="34" charset="0"/>
                <a:cs typeface="Calibri" panose="020F0502020204030204" pitchFamily="34" charset="0"/>
              </a:rPr>
              <a:t>Néo Business </a:t>
            </a:r>
            <a:r>
              <a:rPr lang="fr-FR" sz="1300" dirty="0">
                <a:solidFill>
                  <a:srgbClr val="000000"/>
                </a:solidFill>
                <a:latin typeface="Calibri" panose="020F0502020204030204" pitchFamily="34" charset="0"/>
                <a:cs typeface="Calibri" panose="020F0502020204030204" pitchFamily="34" charset="0"/>
              </a:rPr>
              <a:t>en complétant les solutions de </a:t>
            </a:r>
            <a:r>
              <a:rPr lang="fr-FR" sz="1300" dirty="0" smtClean="0">
                <a:solidFill>
                  <a:srgbClr val="000000"/>
                </a:solidFill>
                <a:latin typeface="Calibri" panose="020F0502020204030204" pitchFamily="34" charset="0"/>
                <a:cs typeface="Calibri" panose="020F0502020204030204" pitchFamily="34" charset="0"/>
              </a:rPr>
              <a:t>financement et fidéliser les </a:t>
            </a:r>
            <a:r>
              <a:rPr lang="fr-FR" sz="1300" dirty="0">
                <a:solidFill>
                  <a:srgbClr val="000000"/>
                </a:solidFill>
                <a:latin typeface="Calibri" panose="020F0502020204030204" pitchFamily="34" charset="0"/>
                <a:cs typeface="Calibri" panose="020F0502020204030204" pitchFamily="34" charset="0"/>
              </a:rPr>
              <a:t>entreprises </a:t>
            </a:r>
            <a:r>
              <a:rPr lang="fr-FR" sz="1300" dirty="0" smtClean="0">
                <a:solidFill>
                  <a:srgbClr val="000000"/>
                </a:solidFill>
                <a:latin typeface="Calibri" panose="020F0502020204030204" pitchFamily="34" charset="0"/>
                <a:cs typeface="Calibri" panose="020F0502020204030204" pitchFamily="34" charset="0"/>
              </a:rPr>
              <a:t>innovantes</a:t>
            </a:r>
            <a:endParaRPr lang="fr-FR" sz="1300" dirty="0">
              <a:solidFill>
                <a:srgbClr val="000000"/>
              </a:solidFill>
              <a:latin typeface="Calibri" panose="020F0502020204030204" pitchFamily="34" charset="0"/>
              <a:cs typeface="Calibri" panose="020F0502020204030204" pitchFamily="34" charset="0"/>
            </a:endParaRPr>
          </a:p>
        </p:txBody>
      </p:sp>
      <p:cxnSp>
        <p:nvCxnSpPr>
          <p:cNvPr id="7" name="Connecteur droit 6"/>
          <p:cNvCxnSpPr/>
          <p:nvPr/>
        </p:nvCxnSpPr>
        <p:spPr>
          <a:xfrm>
            <a:off x="244549" y="3447605"/>
            <a:ext cx="8601739" cy="0"/>
          </a:xfrm>
          <a:prstGeom prst="line">
            <a:avLst/>
          </a:prstGeom>
          <a:ln w="9525">
            <a:solidFill>
              <a:srgbClr val="C00000"/>
            </a:solidFill>
            <a:prstDash val="dash"/>
          </a:ln>
        </p:spPr>
        <p:style>
          <a:lnRef idx="2">
            <a:schemeClr val="accent1"/>
          </a:lnRef>
          <a:fillRef idx="0">
            <a:schemeClr val="accent1"/>
          </a:fillRef>
          <a:effectRef idx="1">
            <a:schemeClr val="accent1"/>
          </a:effectRef>
          <a:fontRef idx="minor">
            <a:schemeClr val="tx1"/>
          </a:fontRef>
        </p:style>
      </p:cxnSp>
      <p:sp>
        <p:nvSpPr>
          <p:cNvPr id="10" name="ZoneTexte 9"/>
          <p:cNvSpPr txBox="1"/>
          <p:nvPr/>
        </p:nvSpPr>
        <p:spPr>
          <a:xfrm>
            <a:off x="574158" y="2111613"/>
            <a:ext cx="2286000" cy="338554"/>
          </a:xfrm>
          <a:prstGeom prst="rect">
            <a:avLst/>
          </a:prstGeom>
          <a:noFill/>
        </p:spPr>
        <p:txBody>
          <a:bodyPr wrap="square" rtlCol="0">
            <a:spAutoFit/>
          </a:bodyPr>
          <a:lstStyle/>
          <a:p>
            <a:r>
              <a:rPr lang="fr-FR" sz="1600" b="1" dirty="0" smtClean="0">
                <a:solidFill>
                  <a:srgbClr val="C00000"/>
                </a:solidFill>
                <a:latin typeface="Calibri" panose="020F0502020204030204" pitchFamily="34" charset="0"/>
                <a:cs typeface="Calibri" panose="020F0502020204030204" pitchFamily="34" charset="0"/>
              </a:rPr>
              <a:t>Pour le client</a:t>
            </a:r>
            <a:endParaRPr lang="fr-FR" sz="1600" b="1" dirty="0">
              <a:solidFill>
                <a:srgbClr val="C00000"/>
              </a:solidFill>
              <a:latin typeface="Calibri" panose="020F0502020204030204" pitchFamily="34" charset="0"/>
              <a:cs typeface="Calibri" panose="020F0502020204030204" pitchFamily="34" charset="0"/>
            </a:endParaRPr>
          </a:p>
        </p:txBody>
      </p:sp>
      <p:sp>
        <p:nvSpPr>
          <p:cNvPr id="11" name="ZoneTexte 10"/>
          <p:cNvSpPr txBox="1"/>
          <p:nvPr/>
        </p:nvSpPr>
        <p:spPr>
          <a:xfrm>
            <a:off x="574158" y="4701695"/>
            <a:ext cx="2286000" cy="584775"/>
          </a:xfrm>
          <a:prstGeom prst="rect">
            <a:avLst/>
          </a:prstGeom>
          <a:noFill/>
        </p:spPr>
        <p:txBody>
          <a:bodyPr wrap="square" rtlCol="0">
            <a:spAutoFit/>
          </a:bodyPr>
          <a:lstStyle/>
          <a:p>
            <a:r>
              <a:rPr lang="fr-FR" sz="1600" b="1" dirty="0" smtClean="0">
                <a:solidFill>
                  <a:srgbClr val="C00000"/>
                </a:solidFill>
                <a:latin typeface="Calibri" panose="020F0502020204030204" pitchFamily="34" charset="0"/>
                <a:cs typeface="Calibri" panose="020F0502020204030204" pitchFamily="34" charset="0"/>
              </a:rPr>
              <a:t>Pour la Caisse</a:t>
            </a:r>
          </a:p>
          <a:p>
            <a:r>
              <a:rPr lang="fr-FR" sz="1600" b="1" dirty="0" smtClean="0">
                <a:solidFill>
                  <a:srgbClr val="C00000"/>
                </a:solidFill>
                <a:latin typeface="Calibri" panose="020F0502020204030204" pitchFamily="34" charset="0"/>
                <a:cs typeface="Calibri" panose="020F0502020204030204" pitchFamily="34" charset="0"/>
              </a:rPr>
              <a:t>d’Epargne</a:t>
            </a:r>
            <a:endParaRPr lang="fr-FR" sz="1600" b="1" dirty="0">
              <a:solidFill>
                <a:srgbClr val="C00000"/>
              </a:solidFill>
              <a:latin typeface="Calibri" panose="020F0502020204030204" pitchFamily="34" charset="0"/>
              <a:cs typeface="Calibri" panose="020F0502020204030204" pitchFamily="34" charset="0"/>
            </a:endParaRPr>
          </a:p>
        </p:txBody>
      </p:sp>
      <p:sp>
        <p:nvSpPr>
          <p:cNvPr id="8" name="ZoneTexte 7"/>
          <p:cNvSpPr txBox="1"/>
          <p:nvPr/>
        </p:nvSpPr>
        <p:spPr>
          <a:xfrm>
            <a:off x="5305648" y="3008650"/>
            <a:ext cx="721878" cy="246221"/>
          </a:xfrm>
          <a:prstGeom prst="rect">
            <a:avLst/>
          </a:prstGeom>
          <a:solidFill>
            <a:srgbClr val="FFC000"/>
          </a:solidFill>
          <a:ln w="9525" cap="flat" cmpd="sng" algn="ctr">
            <a:noFill/>
            <a:prstDash val="solid"/>
          </a:ln>
          <a:effectLst>
            <a:outerShdw blurRad="40000" dist="23000" dir="5400000" rotWithShape="0">
              <a:srgbClr val="000000">
                <a:alpha val="35000"/>
              </a:srgbClr>
            </a:outerShdw>
          </a:effectLst>
        </p:spPr>
        <p:txBody>
          <a:bodyPr wrap="square" rtlCol="0" anchor="t" anchorCtr="0">
            <a:spAutoFit/>
          </a:bodyPr>
          <a:lstStyle>
            <a:defPPr>
              <a:defRPr lang="fr-FR"/>
            </a:defPPr>
            <a:lvl1pPr algn="just">
              <a:defRPr sz="1200" i="1">
                <a:solidFill>
                  <a:srgbClr val="000000"/>
                </a:solidFill>
                <a:latin typeface="Calibri" panose="020F0502020204030204" pitchFamily="34" charset="0"/>
                <a:cs typeface="Calibri" panose="020F0502020204030204" pitchFamily="34"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0" marR="0" lvl="0" indent="0" algn="ctr" defTabSz="457200" eaLnBrk="1" fontAlgn="auto" latinLnBrk="0" hangingPunct="1">
              <a:lnSpc>
                <a:spcPct val="100000"/>
              </a:lnSpc>
              <a:spcBef>
                <a:spcPts val="0"/>
              </a:spcBef>
              <a:spcAft>
                <a:spcPts val="0"/>
              </a:spcAft>
              <a:buClrTx/>
              <a:buSzTx/>
              <a:buFontTx/>
              <a:buNone/>
              <a:tabLst/>
              <a:defRPr/>
            </a:pPr>
            <a:r>
              <a:rPr kumimoji="0" lang="fr-FR" sz="1000" b="1" i="1" u="none" strike="noStrike" kern="0" cap="none" spc="0" normalizeH="0" baseline="0" noProof="0" dirty="0" err="1" smtClean="0">
                <a:ln>
                  <a:noFill/>
                </a:ln>
                <a:solidFill>
                  <a:srgbClr val="C00000"/>
                </a:solidFill>
                <a:effectLst/>
                <a:uLnTx/>
                <a:uFillTx/>
                <a:latin typeface="Calibri" panose="020F0502020204030204" pitchFamily="34" charset="0"/>
                <a:ea typeface="+mn-ea"/>
                <a:cs typeface="Calibri" panose="020F0502020204030204" pitchFamily="34" charset="0"/>
              </a:rPr>
              <a:t>Cf</a:t>
            </a:r>
            <a:r>
              <a:rPr kumimoji="0" lang="fr-FR" sz="1000" b="1" i="1" u="none" strike="noStrike" kern="0" cap="none" spc="0" normalizeH="0" noProof="0" dirty="0" smtClean="0">
                <a:ln>
                  <a:noFill/>
                </a:ln>
                <a:solidFill>
                  <a:srgbClr val="C00000"/>
                </a:solidFill>
                <a:effectLst/>
                <a:uLnTx/>
                <a:uFillTx/>
                <a:latin typeface="Calibri" panose="020F0502020204030204" pitchFamily="34" charset="0"/>
                <a:ea typeface="+mn-ea"/>
                <a:cs typeface="Calibri" panose="020F0502020204030204" pitchFamily="34" charset="0"/>
              </a:rPr>
              <a:t> </a:t>
            </a:r>
            <a:r>
              <a:rPr kumimoji="0" lang="fr-FR" sz="1000" b="1" i="1" u="none" strike="noStrike" kern="0" cap="none" spc="0" normalizeH="0" baseline="0" noProof="0" dirty="0" smtClean="0">
                <a:ln>
                  <a:noFill/>
                </a:ln>
                <a:solidFill>
                  <a:srgbClr val="C00000"/>
                </a:solidFill>
                <a:effectLst/>
                <a:uLnTx/>
                <a:uFillTx/>
                <a:latin typeface="Calibri" panose="020F0502020204030204" pitchFamily="34" charset="0"/>
                <a:ea typeface="+mn-ea"/>
                <a:cs typeface="Calibri" panose="020F0502020204030204" pitchFamily="34" charset="0"/>
              </a:rPr>
              <a:t>slide </a:t>
            </a:r>
            <a:r>
              <a:rPr lang="fr-FR" sz="1000" b="1" kern="0" dirty="0" smtClean="0">
                <a:solidFill>
                  <a:srgbClr val="C00000"/>
                </a:solidFill>
              </a:rPr>
              <a:t>18</a:t>
            </a:r>
            <a:endParaRPr kumimoji="0" lang="fr-FR" sz="1000" b="1" i="1" u="none" strike="noStrike" kern="0" cap="none" spc="0" normalizeH="0" baseline="0" noProof="0" dirty="0" smtClean="0">
              <a:ln>
                <a:noFill/>
              </a:ln>
              <a:solidFill>
                <a:srgbClr val="C00000"/>
              </a:solidFill>
              <a:effectLst/>
              <a:uLnTx/>
              <a:uFillTx/>
              <a:latin typeface="Calibri" panose="020F0502020204030204" pitchFamily="34" charset="0"/>
              <a:ea typeface="+mn-ea"/>
              <a:cs typeface="Calibri" panose="020F0502020204030204" pitchFamily="34" charset="0"/>
            </a:endParaRPr>
          </a:p>
        </p:txBody>
      </p:sp>
    </p:spTree>
    <p:extLst>
      <p:ext uri="{BB962C8B-B14F-4D97-AF65-F5344CB8AC3E}">
        <p14:creationId xmlns:p14="http://schemas.microsoft.com/office/powerpoint/2010/main" val="124347495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p:cNvSpPr>
            <a:spLocks noGrp="1"/>
          </p:cNvSpPr>
          <p:nvPr>
            <p:ph type="body" sz="quarter" idx="16"/>
          </p:nvPr>
        </p:nvSpPr>
        <p:spPr/>
        <p:txBody>
          <a:bodyPr/>
          <a:lstStyle/>
          <a:p>
            <a:r>
              <a:rPr lang="fr-FR" sz="2600" dirty="0">
                <a:latin typeface="Calibri" panose="020F0502020204030204" pitchFamily="34" charset="0"/>
                <a:cs typeface="Calibri" panose="020F0502020204030204" pitchFamily="34" charset="0"/>
              </a:rPr>
              <a:t>MISE En place et suivi </a:t>
            </a:r>
            <a:r>
              <a:rPr lang="fr-FR" sz="2600" dirty="0" err="1">
                <a:latin typeface="Calibri" panose="020F0502020204030204" pitchFamily="34" charset="0"/>
                <a:cs typeface="Calibri" panose="020F0502020204030204" pitchFamily="34" charset="0"/>
              </a:rPr>
              <a:t>dE</a:t>
            </a:r>
            <a:r>
              <a:rPr lang="fr-FR" sz="2600" dirty="0">
                <a:latin typeface="Calibri" panose="020F0502020204030204" pitchFamily="34" charset="0"/>
                <a:cs typeface="Calibri" panose="020F0502020204030204" pitchFamily="34" charset="0"/>
              </a:rPr>
              <a:t> </a:t>
            </a:r>
            <a:br>
              <a:rPr lang="fr-FR" sz="2600" dirty="0">
                <a:latin typeface="Calibri" panose="020F0502020204030204" pitchFamily="34" charset="0"/>
                <a:cs typeface="Calibri" panose="020F0502020204030204" pitchFamily="34" charset="0"/>
              </a:rPr>
            </a:br>
            <a:r>
              <a:rPr lang="fr-FR" sz="2600" dirty="0">
                <a:latin typeface="Calibri" panose="020F0502020204030204" pitchFamily="34" charset="0"/>
                <a:cs typeface="Calibri" panose="020F0502020204030204" pitchFamily="34" charset="0"/>
              </a:rPr>
              <a:t>L’ENVELOPPE DE GARANTIE INNOVFIN</a:t>
            </a:r>
            <a:endParaRPr lang="fr-FR" sz="2600" dirty="0"/>
          </a:p>
        </p:txBody>
      </p:sp>
      <p:sp>
        <p:nvSpPr>
          <p:cNvPr id="5" name="Espace réservé du contenu 1"/>
          <p:cNvSpPr>
            <a:spLocks noGrp="1"/>
          </p:cNvSpPr>
          <p:nvPr>
            <p:ph idx="1"/>
          </p:nvPr>
        </p:nvSpPr>
        <p:spPr>
          <a:xfrm>
            <a:off x="2834421" y="2111614"/>
            <a:ext cx="6011868" cy="1248184"/>
          </a:xfrm>
          <a:solidFill>
            <a:schemeClr val="bg1">
              <a:lumMod val="95000"/>
            </a:schemeClr>
          </a:solidFill>
        </p:spPr>
        <p:txBody>
          <a:bodyPr>
            <a:normAutofit/>
          </a:bodyPr>
          <a:lstStyle/>
          <a:p>
            <a:pPr algn="just">
              <a:buClr>
                <a:srgbClr val="C00000"/>
              </a:buClr>
            </a:pPr>
            <a:r>
              <a:rPr lang="fr-FR" sz="1200" dirty="0">
                <a:solidFill>
                  <a:srgbClr val="000000"/>
                </a:solidFill>
                <a:latin typeface="Calibri" panose="020F0502020204030204" pitchFamily="34" charset="0"/>
                <a:cs typeface="Calibri" panose="020F0502020204030204" pitchFamily="34" charset="0"/>
              </a:rPr>
              <a:t>Contrat BPCE/FEI pour le RCE signé le 8 avril 2016</a:t>
            </a:r>
          </a:p>
          <a:p>
            <a:pPr algn="just">
              <a:buClr>
                <a:srgbClr val="C00000"/>
              </a:buClr>
            </a:pPr>
            <a:r>
              <a:rPr lang="fr-FR" sz="1200" dirty="0" smtClean="0">
                <a:solidFill>
                  <a:srgbClr val="000000"/>
                </a:solidFill>
                <a:latin typeface="Calibri" panose="020F0502020204030204" pitchFamily="34" charset="0"/>
                <a:cs typeface="Calibri" panose="020F0502020204030204" pitchFamily="34" charset="0"/>
              </a:rPr>
              <a:t>Enveloppe de garantie de 100 M€ (soit 200 M€ de prêts innovation)</a:t>
            </a:r>
          </a:p>
          <a:p>
            <a:pPr algn="just">
              <a:buClr>
                <a:srgbClr val="C00000"/>
              </a:buClr>
            </a:pPr>
            <a:r>
              <a:rPr lang="fr-FR" sz="1200" dirty="0" smtClean="0">
                <a:solidFill>
                  <a:srgbClr val="000000"/>
                </a:solidFill>
                <a:latin typeface="Calibri" panose="020F0502020204030204" pitchFamily="34" charset="0"/>
                <a:cs typeface="Calibri" panose="020F0502020204030204" pitchFamily="34" charset="0"/>
              </a:rPr>
              <a:t>Pas </a:t>
            </a:r>
            <a:r>
              <a:rPr lang="fr-FR" sz="1200" dirty="0">
                <a:solidFill>
                  <a:srgbClr val="000000"/>
                </a:solidFill>
                <a:latin typeface="Calibri" panose="020F0502020204030204" pitchFamily="34" charset="0"/>
                <a:cs typeface="Calibri" panose="020F0502020204030204" pitchFamily="34" charset="0"/>
              </a:rPr>
              <a:t>d’affectation a priori par établissement : règle du « 1er arrivé 1er servi »  </a:t>
            </a:r>
          </a:p>
          <a:p>
            <a:pPr algn="just">
              <a:buClr>
                <a:srgbClr val="C00000"/>
              </a:buClr>
            </a:pPr>
            <a:r>
              <a:rPr lang="fr-FR" sz="1200" dirty="0">
                <a:solidFill>
                  <a:srgbClr val="000000"/>
                </a:solidFill>
                <a:latin typeface="Calibri" panose="020F0502020204030204" pitchFamily="34" charset="0"/>
                <a:cs typeface="Calibri" panose="020F0502020204030204" pitchFamily="34" charset="0"/>
              </a:rPr>
              <a:t>Mise en marché : </a:t>
            </a:r>
            <a:r>
              <a:rPr lang="fr-FR" sz="1200" dirty="0" smtClean="0">
                <a:solidFill>
                  <a:srgbClr val="000000"/>
                </a:solidFill>
                <a:latin typeface="Calibri" panose="020F0502020204030204" pitchFamily="34" charset="0"/>
                <a:cs typeface="Calibri" panose="020F0502020204030204" pitchFamily="34" charset="0"/>
              </a:rPr>
              <a:t>présentation </a:t>
            </a:r>
            <a:r>
              <a:rPr lang="fr-FR" sz="1200" dirty="0">
                <a:solidFill>
                  <a:srgbClr val="000000"/>
                </a:solidFill>
                <a:latin typeface="Calibri" panose="020F0502020204030204" pitchFamily="34" charset="0"/>
                <a:cs typeface="Calibri" panose="020F0502020204030204" pitchFamily="34" charset="0"/>
              </a:rPr>
              <a:t>en CEVANOP le </a:t>
            </a:r>
            <a:r>
              <a:rPr lang="fr-FR" sz="1200" dirty="0" smtClean="0">
                <a:solidFill>
                  <a:srgbClr val="000000"/>
                </a:solidFill>
                <a:latin typeface="Calibri" panose="020F0502020204030204" pitchFamily="34" charset="0"/>
                <a:cs typeface="Calibri" panose="020F0502020204030204" pitchFamily="34" charset="0"/>
              </a:rPr>
              <a:t>22/04/2016 + diffusion </a:t>
            </a:r>
            <a:r>
              <a:rPr lang="fr-FR" sz="1200" dirty="0" smtClean="0">
                <a:solidFill>
                  <a:schemeClr val="tx1">
                    <a:lumMod val="85000"/>
                    <a:lumOff val="15000"/>
                  </a:schemeClr>
                </a:solidFill>
                <a:latin typeface="Calibri" panose="020F0502020204030204" pitchFamily="34" charset="0"/>
                <a:cs typeface="Calibri" panose="020F0502020204030204" pitchFamily="34" charset="0"/>
              </a:rPr>
              <a:t>Note Norma</a:t>
            </a:r>
            <a:endParaRPr lang="fr-FR" sz="1200" dirty="0">
              <a:solidFill>
                <a:schemeClr val="tx1">
                  <a:lumMod val="85000"/>
                  <a:lumOff val="15000"/>
                </a:schemeClr>
              </a:solidFill>
              <a:latin typeface="Calibri" panose="020F0502020204030204" pitchFamily="34" charset="0"/>
              <a:cs typeface="Calibri" panose="020F0502020204030204" pitchFamily="34" charset="0"/>
            </a:endParaRPr>
          </a:p>
        </p:txBody>
      </p:sp>
      <p:sp>
        <p:nvSpPr>
          <p:cNvPr id="6" name="Espace réservé du contenu 1"/>
          <p:cNvSpPr>
            <a:spLocks noGrp="1"/>
          </p:cNvSpPr>
          <p:nvPr>
            <p:ph idx="1"/>
          </p:nvPr>
        </p:nvSpPr>
        <p:spPr>
          <a:xfrm>
            <a:off x="2834420" y="5151983"/>
            <a:ext cx="6022500" cy="1004268"/>
          </a:xfrm>
          <a:solidFill>
            <a:schemeClr val="bg1">
              <a:lumMod val="95000"/>
            </a:schemeClr>
          </a:solidFill>
        </p:spPr>
        <p:txBody>
          <a:bodyPr>
            <a:noAutofit/>
          </a:bodyPr>
          <a:lstStyle/>
          <a:p>
            <a:pPr algn="just">
              <a:buClr>
                <a:srgbClr val="C00000"/>
              </a:buClr>
            </a:pPr>
            <a:r>
              <a:rPr lang="fr-FR" sz="1200" dirty="0">
                <a:solidFill>
                  <a:srgbClr val="000000"/>
                </a:solidFill>
                <a:latin typeface="Calibri" panose="020F0502020204030204" pitchFamily="34" charset="0"/>
                <a:cs typeface="Calibri" panose="020F0502020204030204" pitchFamily="34" charset="0"/>
              </a:rPr>
              <a:t>Consolidation chaque trimestre des remontées des Caisses sur FEIWEB (et sur le fichier Excel </a:t>
            </a:r>
            <a:r>
              <a:rPr lang="fr-FR" sz="1200" dirty="0" smtClean="0">
                <a:solidFill>
                  <a:srgbClr val="000000"/>
                </a:solidFill>
                <a:latin typeface="Calibri" panose="020F0502020204030204" pitchFamily="34" charset="0"/>
                <a:cs typeface="Calibri" panose="020F0502020204030204" pitchFamily="34" charset="0"/>
              </a:rPr>
              <a:t>en phase transitoire)</a:t>
            </a:r>
            <a:endParaRPr lang="fr-FR" sz="1200" dirty="0">
              <a:solidFill>
                <a:srgbClr val="000000"/>
              </a:solidFill>
              <a:latin typeface="Calibri" panose="020F0502020204030204" pitchFamily="34" charset="0"/>
              <a:cs typeface="Calibri" panose="020F0502020204030204" pitchFamily="34" charset="0"/>
            </a:endParaRPr>
          </a:p>
          <a:p>
            <a:pPr algn="just">
              <a:buClr>
                <a:srgbClr val="C00000"/>
              </a:buClr>
            </a:pPr>
            <a:r>
              <a:rPr lang="fr-FR" sz="1200" dirty="0">
                <a:solidFill>
                  <a:srgbClr val="000000"/>
                </a:solidFill>
                <a:latin typeface="Calibri" panose="020F0502020204030204" pitchFamily="34" charset="0"/>
                <a:cs typeface="Calibri" panose="020F0502020204030204" pitchFamily="34" charset="0"/>
              </a:rPr>
              <a:t>Contrôle de </a:t>
            </a:r>
            <a:r>
              <a:rPr lang="fr-FR" sz="1200" dirty="0" smtClean="0">
                <a:solidFill>
                  <a:srgbClr val="000000"/>
                </a:solidFill>
                <a:latin typeface="Calibri" panose="020F0502020204030204" pitchFamily="34" charset="0"/>
                <a:cs typeface="Calibri" panose="020F0502020204030204" pitchFamily="34" charset="0"/>
              </a:rPr>
              <a:t>cohérence</a:t>
            </a:r>
            <a:endParaRPr lang="fr-FR" sz="1200" dirty="0">
              <a:solidFill>
                <a:srgbClr val="000000"/>
              </a:solidFill>
              <a:latin typeface="Calibri" panose="020F0502020204030204" pitchFamily="34" charset="0"/>
              <a:cs typeface="Calibri" panose="020F0502020204030204" pitchFamily="34" charset="0"/>
            </a:endParaRPr>
          </a:p>
          <a:p>
            <a:pPr algn="just">
              <a:buClr>
                <a:srgbClr val="C00000"/>
              </a:buClr>
            </a:pPr>
            <a:r>
              <a:rPr lang="fr-FR" sz="1200" dirty="0">
                <a:solidFill>
                  <a:srgbClr val="000000"/>
                </a:solidFill>
                <a:latin typeface="Calibri" panose="020F0502020204030204" pitchFamily="34" charset="0"/>
                <a:cs typeface="Calibri" panose="020F0502020204030204" pitchFamily="34" charset="0"/>
              </a:rPr>
              <a:t>Envoi des </a:t>
            </a:r>
            <a:r>
              <a:rPr lang="fr-FR" sz="1200" dirty="0" smtClean="0">
                <a:solidFill>
                  <a:srgbClr val="000000"/>
                </a:solidFill>
                <a:latin typeface="Calibri" panose="020F0502020204030204" pitchFamily="34" charset="0"/>
                <a:cs typeface="Calibri" panose="020F0502020204030204" pitchFamily="34" charset="0"/>
              </a:rPr>
              <a:t>dossiers </a:t>
            </a:r>
            <a:r>
              <a:rPr lang="fr-FR" sz="1200" dirty="0">
                <a:solidFill>
                  <a:srgbClr val="000000"/>
                </a:solidFill>
                <a:latin typeface="Calibri" panose="020F0502020204030204" pitchFamily="34" charset="0"/>
                <a:cs typeface="Calibri" panose="020F0502020204030204" pitchFamily="34" charset="0"/>
              </a:rPr>
              <a:t>de demande de mise en jeu des garanties au FEI</a:t>
            </a:r>
          </a:p>
          <a:p>
            <a:pPr algn="just">
              <a:buClr>
                <a:srgbClr val="C00000"/>
              </a:buClr>
            </a:pPr>
            <a:endParaRPr lang="fr-FR" sz="1200" dirty="0">
              <a:solidFill>
                <a:srgbClr val="000000"/>
              </a:solidFill>
              <a:latin typeface="Calibri" panose="020F0502020204030204" pitchFamily="34" charset="0"/>
              <a:cs typeface="Calibri" panose="020F0502020204030204" pitchFamily="34" charset="0"/>
            </a:endParaRPr>
          </a:p>
        </p:txBody>
      </p:sp>
      <p:cxnSp>
        <p:nvCxnSpPr>
          <p:cNvPr id="7" name="Connecteur droit 6"/>
          <p:cNvCxnSpPr/>
          <p:nvPr/>
        </p:nvCxnSpPr>
        <p:spPr>
          <a:xfrm>
            <a:off x="244549" y="3411841"/>
            <a:ext cx="8601739" cy="0"/>
          </a:xfrm>
          <a:prstGeom prst="line">
            <a:avLst/>
          </a:prstGeom>
          <a:ln w="9525">
            <a:solidFill>
              <a:srgbClr val="C00000"/>
            </a:solidFill>
            <a:prstDash val="dash"/>
          </a:ln>
        </p:spPr>
        <p:style>
          <a:lnRef idx="2">
            <a:schemeClr val="accent1"/>
          </a:lnRef>
          <a:fillRef idx="0">
            <a:schemeClr val="accent1"/>
          </a:fillRef>
          <a:effectRef idx="1">
            <a:schemeClr val="accent1"/>
          </a:effectRef>
          <a:fontRef idx="minor">
            <a:schemeClr val="tx1"/>
          </a:fontRef>
        </p:style>
      </p:cxnSp>
      <p:sp>
        <p:nvSpPr>
          <p:cNvPr id="8" name="ZoneTexte 7"/>
          <p:cNvSpPr txBox="1"/>
          <p:nvPr/>
        </p:nvSpPr>
        <p:spPr>
          <a:xfrm>
            <a:off x="313898" y="1167360"/>
            <a:ext cx="8532389" cy="646331"/>
          </a:xfrm>
          <a:prstGeom prst="rect">
            <a:avLst/>
          </a:prstGeom>
          <a:noFill/>
        </p:spPr>
        <p:txBody>
          <a:bodyPr wrap="square" rtlCol="0">
            <a:spAutoFit/>
          </a:bodyPr>
          <a:lstStyle/>
          <a:p>
            <a:pPr algn="ctr"/>
            <a:r>
              <a:rPr lang="fr-FR" b="1" i="1" dirty="0">
                <a:latin typeface="Calibri" panose="020F0502020204030204" pitchFamily="34" charset="0"/>
                <a:cs typeface="Calibri" panose="020F0502020204030204" pitchFamily="34" charset="0"/>
              </a:rPr>
              <a:t>L’enveloppe </a:t>
            </a:r>
            <a:r>
              <a:rPr lang="fr-FR" b="1" i="1" dirty="0" err="1">
                <a:latin typeface="Calibri" panose="020F0502020204030204" pitchFamily="34" charset="0"/>
                <a:cs typeface="Calibri" panose="020F0502020204030204" pitchFamily="34" charset="0"/>
              </a:rPr>
              <a:t>InnovFin</a:t>
            </a:r>
            <a:r>
              <a:rPr lang="fr-FR" b="1" i="1" dirty="0">
                <a:latin typeface="Calibri" panose="020F0502020204030204" pitchFamily="34" charset="0"/>
                <a:cs typeface="Calibri" panose="020F0502020204030204" pitchFamily="34" charset="0"/>
              </a:rPr>
              <a:t> pour le réseau Caisse d’Epargne est ouverte pour </a:t>
            </a:r>
          </a:p>
          <a:p>
            <a:pPr algn="ctr"/>
            <a:r>
              <a:rPr lang="fr-FR" b="1" i="1" dirty="0">
                <a:latin typeface="Calibri" panose="020F0502020204030204" pitchFamily="34" charset="0"/>
                <a:cs typeface="Calibri" panose="020F0502020204030204" pitchFamily="34" charset="0"/>
              </a:rPr>
              <a:t>tout crédit mis en place du 01/06/2016 au </a:t>
            </a:r>
            <a:r>
              <a:rPr lang="fr-FR" b="1" i="1" dirty="0" smtClean="0">
                <a:latin typeface="Calibri" panose="020F0502020204030204" pitchFamily="34" charset="0"/>
                <a:cs typeface="Calibri" panose="020F0502020204030204" pitchFamily="34" charset="0"/>
              </a:rPr>
              <a:t>31/05/2018</a:t>
            </a:r>
            <a:endParaRPr lang="fr-FR" b="1" i="1" dirty="0">
              <a:latin typeface="Calibri" panose="020F0502020204030204" pitchFamily="34" charset="0"/>
              <a:cs typeface="Calibri" panose="020F0502020204030204" pitchFamily="34" charset="0"/>
            </a:endParaRPr>
          </a:p>
        </p:txBody>
      </p:sp>
      <p:sp>
        <p:nvSpPr>
          <p:cNvPr id="9" name="ZoneTexte 8"/>
          <p:cNvSpPr txBox="1"/>
          <p:nvPr/>
        </p:nvSpPr>
        <p:spPr>
          <a:xfrm>
            <a:off x="425302" y="2483583"/>
            <a:ext cx="2409118" cy="584775"/>
          </a:xfrm>
          <a:prstGeom prst="rect">
            <a:avLst/>
          </a:prstGeom>
          <a:noFill/>
        </p:spPr>
        <p:txBody>
          <a:bodyPr wrap="square" rtlCol="0">
            <a:spAutoFit/>
          </a:bodyPr>
          <a:lstStyle/>
          <a:p>
            <a:r>
              <a:rPr lang="fr-FR" sz="1600" b="1" dirty="0" smtClean="0">
                <a:solidFill>
                  <a:srgbClr val="C00000"/>
                </a:solidFill>
                <a:latin typeface="Calibri" panose="020F0502020204030204" pitchFamily="34" charset="0"/>
                <a:cs typeface="Calibri" panose="020F0502020204030204" pitchFamily="34" charset="0"/>
                <a:sym typeface="Wingdings"/>
              </a:rPr>
              <a:t>Validation de l’offre et mise en marché</a:t>
            </a:r>
            <a:endParaRPr lang="fr-FR" sz="1600" b="1" dirty="0">
              <a:solidFill>
                <a:srgbClr val="C00000"/>
              </a:solidFill>
              <a:latin typeface="Calibri" panose="020F0502020204030204" pitchFamily="34" charset="0"/>
              <a:cs typeface="Calibri" panose="020F0502020204030204" pitchFamily="34" charset="0"/>
            </a:endParaRPr>
          </a:p>
        </p:txBody>
      </p:sp>
      <p:sp>
        <p:nvSpPr>
          <p:cNvPr id="12" name="ZoneTexte 11"/>
          <p:cNvSpPr txBox="1"/>
          <p:nvPr/>
        </p:nvSpPr>
        <p:spPr>
          <a:xfrm>
            <a:off x="425302" y="3822320"/>
            <a:ext cx="2342931" cy="830997"/>
          </a:xfrm>
          <a:prstGeom prst="rect">
            <a:avLst/>
          </a:prstGeom>
          <a:noFill/>
        </p:spPr>
        <p:txBody>
          <a:bodyPr wrap="square" rtlCol="0">
            <a:spAutoFit/>
          </a:bodyPr>
          <a:lstStyle/>
          <a:p>
            <a:pPr marL="85725"/>
            <a:r>
              <a:rPr lang="fr-FR" sz="1600" b="1" dirty="0" smtClean="0">
                <a:solidFill>
                  <a:srgbClr val="C00000"/>
                </a:solidFill>
                <a:latin typeface="Calibri" panose="020F0502020204030204" pitchFamily="34" charset="0"/>
                <a:cs typeface="Calibri" panose="020F0502020204030204" pitchFamily="34" charset="0"/>
              </a:rPr>
              <a:t>Suivi trimestriel des prêts par les Caisses d’Epargne</a:t>
            </a:r>
            <a:endParaRPr lang="fr-FR" sz="1600" b="1" dirty="0">
              <a:solidFill>
                <a:srgbClr val="C00000"/>
              </a:solidFill>
              <a:latin typeface="Calibri" panose="020F0502020204030204" pitchFamily="34" charset="0"/>
              <a:cs typeface="Calibri" panose="020F0502020204030204" pitchFamily="34" charset="0"/>
            </a:endParaRPr>
          </a:p>
        </p:txBody>
      </p:sp>
      <p:sp>
        <p:nvSpPr>
          <p:cNvPr id="13" name="ZoneTexte 12"/>
          <p:cNvSpPr txBox="1"/>
          <p:nvPr/>
        </p:nvSpPr>
        <p:spPr>
          <a:xfrm>
            <a:off x="392208" y="5209630"/>
            <a:ext cx="2409118" cy="830997"/>
          </a:xfrm>
          <a:prstGeom prst="rect">
            <a:avLst/>
          </a:prstGeom>
          <a:noFill/>
        </p:spPr>
        <p:txBody>
          <a:bodyPr wrap="square" rtlCol="0">
            <a:spAutoFit/>
          </a:bodyPr>
          <a:lstStyle/>
          <a:p>
            <a:r>
              <a:rPr lang="fr-FR" sz="1600" b="1" dirty="0" smtClean="0">
                <a:solidFill>
                  <a:srgbClr val="C00000"/>
                </a:solidFill>
                <a:latin typeface="Calibri" panose="020F0502020204030204" pitchFamily="34" charset="0"/>
                <a:cs typeface="Calibri" panose="020F0502020204030204" pitchFamily="34" charset="0"/>
              </a:rPr>
              <a:t>Suivi de l’enveloppe </a:t>
            </a:r>
            <a:r>
              <a:rPr lang="fr-FR" sz="1600" b="1" dirty="0" err="1" smtClean="0">
                <a:solidFill>
                  <a:srgbClr val="C00000"/>
                </a:solidFill>
                <a:latin typeface="Calibri" panose="020F0502020204030204" pitchFamily="34" charset="0"/>
                <a:cs typeface="Calibri" panose="020F0502020204030204" pitchFamily="34" charset="0"/>
              </a:rPr>
              <a:t>InnovFin</a:t>
            </a:r>
            <a:r>
              <a:rPr lang="fr-FR" sz="1600" b="1" dirty="0" smtClean="0">
                <a:solidFill>
                  <a:srgbClr val="C00000"/>
                </a:solidFill>
                <a:latin typeface="Calibri" panose="020F0502020204030204" pitchFamily="34" charset="0"/>
                <a:cs typeface="Calibri" panose="020F0502020204030204" pitchFamily="34" charset="0"/>
              </a:rPr>
              <a:t> par BPCE auprès du FEI</a:t>
            </a:r>
            <a:endParaRPr lang="fr-FR" sz="1600" b="1" dirty="0">
              <a:solidFill>
                <a:srgbClr val="C00000"/>
              </a:solidFill>
              <a:latin typeface="Calibri" panose="020F0502020204030204" pitchFamily="34" charset="0"/>
              <a:cs typeface="Calibri" panose="020F0502020204030204" pitchFamily="34" charset="0"/>
            </a:endParaRPr>
          </a:p>
        </p:txBody>
      </p:sp>
      <p:sp>
        <p:nvSpPr>
          <p:cNvPr id="14" name="Espace réservé du contenu 1"/>
          <p:cNvSpPr>
            <a:spLocks noGrp="1"/>
          </p:cNvSpPr>
          <p:nvPr>
            <p:ph idx="1"/>
          </p:nvPr>
        </p:nvSpPr>
        <p:spPr>
          <a:xfrm>
            <a:off x="2834420" y="3539919"/>
            <a:ext cx="6019785" cy="1426197"/>
          </a:xfrm>
          <a:solidFill>
            <a:schemeClr val="bg1">
              <a:lumMod val="95000"/>
            </a:schemeClr>
          </a:solidFill>
        </p:spPr>
        <p:txBody>
          <a:bodyPr>
            <a:normAutofit lnSpcReduction="10000"/>
          </a:bodyPr>
          <a:lstStyle/>
          <a:p>
            <a:pPr algn="just">
              <a:buClr>
                <a:srgbClr val="C00000"/>
              </a:buClr>
            </a:pPr>
            <a:r>
              <a:rPr lang="fr-FR" sz="1100" dirty="0" smtClean="0">
                <a:solidFill>
                  <a:srgbClr val="000000"/>
                </a:solidFill>
                <a:latin typeface="Calibri" panose="020F0502020204030204" pitchFamily="34" charset="0"/>
                <a:cs typeface="Calibri" panose="020F0502020204030204" pitchFamily="34" charset="0"/>
              </a:rPr>
              <a:t>Désignation de référents  pour le suivi des prêts et des garanties (services MO/BO &amp; contentieux)</a:t>
            </a:r>
          </a:p>
          <a:p>
            <a:pPr algn="just">
              <a:buClr>
                <a:srgbClr val="C00000"/>
              </a:buClr>
            </a:pPr>
            <a:r>
              <a:rPr lang="fr-FR" sz="1100" dirty="0" smtClean="0">
                <a:latin typeface="Calibri" panose="020F0502020204030204" pitchFamily="34" charset="0"/>
                <a:cs typeface="Calibri" panose="020F0502020204030204" pitchFamily="34" charset="0"/>
              </a:rPr>
              <a:t>Phase transitoire : déclaration  trimestrielle des </a:t>
            </a:r>
            <a:r>
              <a:rPr lang="fr-FR" sz="1100" dirty="0">
                <a:latin typeface="Calibri" panose="020F0502020204030204" pitchFamily="34" charset="0"/>
                <a:cs typeface="Calibri" panose="020F0502020204030204" pitchFamily="34" charset="0"/>
              </a:rPr>
              <a:t>prêts octroyés sur fichier Excel</a:t>
            </a:r>
          </a:p>
          <a:p>
            <a:pPr algn="just">
              <a:buClr>
                <a:srgbClr val="C00000"/>
              </a:buClr>
            </a:pPr>
            <a:r>
              <a:rPr lang="fr-FR" sz="1100" dirty="0" smtClean="0">
                <a:latin typeface="Calibri" panose="020F0502020204030204" pitchFamily="34" charset="0"/>
                <a:cs typeface="Calibri" panose="020F0502020204030204" pitchFamily="34" charset="0"/>
              </a:rPr>
              <a:t>Dès la livraison de l’outil FEIWEB (planifiée T1 2017) : déclaration et suivi des prêts via </a:t>
            </a:r>
            <a:r>
              <a:rPr lang="fr-FR" sz="1100" dirty="0">
                <a:latin typeface="Calibri" panose="020F0502020204030204" pitchFamily="34" charset="0"/>
                <a:cs typeface="Calibri" panose="020F0502020204030204" pitchFamily="34" charset="0"/>
              </a:rPr>
              <a:t>l’outil </a:t>
            </a:r>
            <a:r>
              <a:rPr lang="fr-FR" sz="1100" dirty="0" smtClean="0">
                <a:latin typeface="Calibri" panose="020F0502020204030204" pitchFamily="34" charset="0"/>
                <a:cs typeface="Calibri" panose="020F0502020204030204" pitchFamily="34" charset="0"/>
              </a:rPr>
              <a:t>FEIWEB </a:t>
            </a:r>
            <a:endParaRPr lang="fr-FR" sz="1100" dirty="0">
              <a:latin typeface="Calibri" panose="020F0502020204030204" pitchFamily="34" charset="0"/>
              <a:cs typeface="Calibri" panose="020F0502020204030204" pitchFamily="34" charset="0"/>
            </a:endParaRPr>
          </a:p>
          <a:p>
            <a:pPr marL="450850" indent="-177800" algn="just">
              <a:lnSpc>
                <a:spcPct val="110000"/>
              </a:lnSpc>
              <a:spcBef>
                <a:spcPts val="600"/>
              </a:spcBef>
              <a:buClr>
                <a:srgbClr val="C00000"/>
              </a:buClr>
              <a:buFont typeface="Arial" panose="020B0604020202020204" pitchFamily="34" charset="0"/>
              <a:buChar char="•"/>
            </a:pPr>
            <a:r>
              <a:rPr lang="fr-FR" sz="1100" dirty="0">
                <a:solidFill>
                  <a:srgbClr val="000000"/>
                </a:solidFill>
                <a:latin typeface="Calibri" panose="020F0502020204030204" pitchFamily="34" charset="0"/>
                <a:cs typeface="Calibri" panose="020F0502020204030204" pitchFamily="34" charset="0"/>
              </a:rPr>
              <a:t>nouvelle production du trimestre et suivi des </a:t>
            </a:r>
            <a:r>
              <a:rPr lang="fr-FR" sz="1100" dirty="0" smtClean="0">
                <a:solidFill>
                  <a:srgbClr val="000000"/>
                </a:solidFill>
                <a:latin typeface="Calibri" panose="020F0502020204030204" pitchFamily="34" charset="0"/>
                <a:cs typeface="Calibri" panose="020F0502020204030204" pitchFamily="34" charset="0"/>
              </a:rPr>
              <a:t>prêts en stock</a:t>
            </a:r>
            <a:endParaRPr lang="fr-FR" sz="1100" dirty="0">
              <a:solidFill>
                <a:srgbClr val="000000"/>
              </a:solidFill>
              <a:latin typeface="Calibri" panose="020F0502020204030204" pitchFamily="34" charset="0"/>
              <a:cs typeface="Calibri" panose="020F0502020204030204" pitchFamily="34" charset="0"/>
            </a:endParaRPr>
          </a:p>
          <a:p>
            <a:pPr marL="450850" indent="-177800" algn="just">
              <a:lnSpc>
                <a:spcPct val="110000"/>
              </a:lnSpc>
              <a:spcBef>
                <a:spcPts val="600"/>
              </a:spcBef>
              <a:buClr>
                <a:srgbClr val="C00000"/>
              </a:buClr>
              <a:buFont typeface="Arial" panose="020B0604020202020204" pitchFamily="34" charset="0"/>
              <a:buChar char="•"/>
            </a:pPr>
            <a:r>
              <a:rPr lang="fr-FR" sz="1100" dirty="0">
                <a:solidFill>
                  <a:srgbClr val="000000"/>
                </a:solidFill>
                <a:latin typeface="Calibri" panose="020F0502020204030204" pitchFamily="34" charset="0"/>
                <a:cs typeface="Calibri" panose="020F0502020204030204" pitchFamily="34" charset="0"/>
              </a:rPr>
              <a:t>demande de mise en jeu des garanties </a:t>
            </a:r>
          </a:p>
          <a:p>
            <a:pPr algn="just">
              <a:buClr>
                <a:srgbClr val="C00000"/>
              </a:buClr>
            </a:pPr>
            <a:endParaRPr lang="fr-FR" sz="1100" dirty="0" smtClean="0">
              <a:solidFill>
                <a:srgbClr val="000000"/>
              </a:solidFill>
              <a:latin typeface="Calibri" panose="020F0502020204030204" pitchFamily="34" charset="0"/>
              <a:cs typeface="Calibri" panose="020F0502020204030204" pitchFamily="34" charset="0"/>
            </a:endParaRPr>
          </a:p>
        </p:txBody>
      </p:sp>
      <p:cxnSp>
        <p:nvCxnSpPr>
          <p:cNvPr id="15" name="Connecteur droit 14"/>
          <p:cNvCxnSpPr/>
          <p:nvPr/>
        </p:nvCxnSpPr>
        <p:spPr>
          <a:xfrm>
            <a:off x="244549" y="5051890"/>
            <a:ext cx="8601739" cy="0"/>
          </a:xfrm>
          <a:prstGeom prst="line">
            <a:avLst/>
          </a:prstGeom>
          <a:ln w="9525">
            <a:solidFill>
              <a:srgbClr val="C00000"/>
            </a:solidFill>
            <a:prstDash val="dash"/>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295066784"/>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p:cNvSpPr>
            <a:spLocks noGrp="1"/>
          </p:cNvSpPr>
          <p:nvPr>
            <p:ph type="body" sz="quarter" idx="16"/>
          </p:nvPr>
        </p:nvSpPr>
        <p:spPr/>
        <p:txBody>
          <a:bodyPr/>
          <a:lstStyle/>
          <a:p>
            <a:r>
              <a:rPr lang="fr-FR" sz="2600" dirty="0" smtClean="0">
                <a:latin typeface="+mn-lt"/>
              </a:rPr>
              <a:t>sommaire</a:t>
            </a:r>
            <a:endParaRPr lang="fr-FR" sz="2600" dirty="0">
              <a:latin typeface="+mn-lt"/>
            </a:endParaRPr>
          </a:p>
        </p:txBody>
      </p:sp>
      <p:sp>
        <p:nvSpPr>
          <p:cNvPr id="4" name="Espace réservé du contenu 3"/>
          <p:cNvSpPr txBox="1">
            <a:spLocks noGrp="1"/>
          </p:cNvSpPr>
          <p:nvPr>
            <p:ph idx="1"/>
          </p:nvPr>
        </p:nvSpPr>
        <p:spPr>
          <a:xfrm>
            <a:off x="298594" y="1357608"/>
            <a:ext cx="8527801" cy="4512004"/>
          </a:xfrm>
          <a:prstGeom prst="rect">
            <a:avLst/>
          </a:prstGeom>
          <a:noFill/>
        </p:spPr>
        <p:txBody>
          <a:bodyPr wrap="square" rtlCol="0">
            <a:spAutoFit/>
          </a:bodyPr>
          <a:lstStyle/>
          <a:p>
            <a:pPr>
              <a:buFont typeface="Wingdings" panose="05000000000000000000" pitchFamily="2" charset="2"/>
              <a:buChar char="v"/>
            </a:pPr>
            <a:r>
              <a:rPr lang="fr-FR" sz="1600" dirty="0">
                <a:latin typeface="+mn-lt"/>
              </a:rPr>
              <a:t>Présentation générale du Prêt innovation garanti par le FEI</a:t>
            </a:r>
          </a:p>
          <a:p>
            <a:pPr marL="285750" indent="-285750">
              <a:buFont typeface="Wingdings" panose="05000000000000000000" pitchFamily="2" charset="2"/>
              <a:buChar char="v"/>
            </a:pPr>
            <a:endParaRPr lang="fr-FR" sz="1600" dirty="0" smtClean="0">
              <a:latin typeface="+mn-lt"/>
            </a:endParaRPr>
          </a:p>
          <a:p>
            <a:pPr>
              <a:buFont typeface="Wingdings" panose="05000000000000000000" pitchFamily="2" charset="2"/>
              <a:buChar char="v"/>
            </a:pPr>
            <a:r>
              <a:rPr lang="fr-FR" sz="1600" b="1" dirty="0">
                <a:solidFill>
                  <a:srgbClr val="C00000"/>
                </a:solidFill>
                <a:latin typeface="+mn-lt"/>
              </a:rPr>
              <a:t>Conditions d’éligibilité</a:t>
            </a:r>
          </a:p>
          <a:p>
            <a:pPr marL="285750" indent="-285750">
              <a:buFont typeface="Wingdings" panose="05000000000000000000" pitchFamily="2" charset="2"/>
              <a:buChar char="v"/>
            </a:pPr>
            <a:endParaRPr lang="fr-FR" sz="1600" dirty="0" smtClean="0">
              <a:latin typeface="+mn-lt"/>
            </a:endParaRPr>
          </a:p>
          <a:p>
            <a:pPr marL="285750" indent="-285750">
              <a:buFont typeface="Wingdings" panose="05000000000000000000" pitchFamily="2" charset="2"/>
              <a:buChar char="v"/>
            </a:pPr>
            <a:r>
              <a:rPr lang="fr-FR" sz="1600" dirty="0" smtClean="0">
                <a:latin typeface="+mn-lt"/>
              </a:rPr>
              <a:t>Parcours client </a:t>
            </a:r>
          </a:p>
          <a:p>
            <a:pPr marL="285750" indent="-285750">
              <a:buFont typeface="Wingdings" panose="05000000000000000000" pitchFamily="2" charset="2"/>
              <a:buChar char="v"/>
            </a:pPr>
            <a:endParaRPr lang="fr-FR" sz="1600" dirty="0" smtClean="0">
              <a:latin typeface="+mn-lt"/>
            </a:endParaRPr>
          </a:p>
          <a:p>
            <a:pPr marL="285750" indent="-285750">
              <a:buFont typeface="Wingdings" panose="05000000000000000000" pitchFamily="2" charset="2"/>
              <a:buChar char="v"/>
            </a:pPr>
            <a:r>
              <a:rPr lang="fr-FR" sz="1600" dirty="0" smtClean="0">
                <a:latin typeface="+mn-lt"/>
              </a:rPr>
              <a:t>Dossier à constituer – Pièces justificatives</a:t>
            </a:r>
          </a:p>
          <a:p>
            <a:pPr marL="285750" indent="-285750">
              <a:buFont typeface="Wingdings" panose="05000000000000000000" pitchFamily="2" charset="2"/>
              <a:buChar char="v"/>
            </a:pPr>
            <a:endParaRPr lang="fr-FR" sz="1600" dirty="0" smtClean="0">
              <a:latin typeface="+mn-lt"/>
            </a:endParaRPr>
          </a:p>
          <a:p>
            <a:pPr>
              <a:buFont typeface="Wingdings" panose="05000000000000000000" pitchFamily="2" charset="2"/>
              <a:buChar char="v"/>
            </a:pPr>
            <a:r>
              <a:rPr lang="fr-FR" sz="1600" dirty="0" smtClean="0">
                <a:latin typeface="+mn-lt"/>
              </a:rPr>
              <a:t>Combiner </a:t>
            </a:r>
            <a:r>
              <a:rPr lang="fr-FR" sz="1600" dirty="0" err="1" smtClean="0">
                <a:latin typeface="+mn-lt"/>
              </a:rPr>
              <a:t>Bpifrance</a:t>
            </a:r>
            <a:r>
              <a:rPr lang="fr-FR" sz="1600" dirty="0" smtClean="0">
                <a:latin typeface="+mn-lt"/>
              </a:rPr>
              <a:t> et le prêt innovation</a:t>
            </a:r>
          </a:p>
          <a:p>
            <a:pPr marL="285750" indent="-285750">
              <a:buFont typeface="Wingdings" panose="05000000000000000000" pitchFamily="2" charset="2"/>
              <a:buChar char="v"/>
            </a:pPr>
            <a:endParaRPr lang="fr-FR" sz="1600" dirty="0" smtClean="0">
              <a:latin typeface="+mn-lt"/>
            </a:endParaRPr>
          </a:p>
          <a:p>
            <a:pPr>
              <a:buFont typeface="Wingdings" panose="05000000000000000000" pitchFamily="2" charset="2"/>
              <a:buChar char="v"/>
            </a:pPr>
            <a:r>
              <a:rPr lang="fr-FR" sz="1600" dirty="0" smtClean="0">
                <a:latin typeface="+mn-lt"/>
              </a:rPr>
              <a:t>Offres concurrentes</a:t>
            </a:r>
          </a:p>
          <a:p>
            <a:pPr marL="285750" indent="-285750">
              <a:buFont typeface="Wingdings" panose="05000000000000000000" pitchFamily="2" charset="2"/>
              <a:buChar char="v"/>
            </a:pPr>
            <a:endParaRPr lang="fr-FR" sz="1600" dirty="0" smtClean="0">
              <a:latin typeface="+mn-lt"/>
            </a:endParaRPr>
          </a:p>
          <a:p>
            <a:pPr marL="285750" indent="-285750">
              <a:buFont typeface="Wingdings" panose="05000000000000000000" pitchFamily="2" charset="2"/>
              <a:buChar char="v"/>
            </a:pPr>
            <a:r>
              <a:rPr lang="fr-FR" sz="1600" dirty="0" smtClean="0">
                <a:latin typeface="+mn-lt"/>
              </a:rPr>
              <a:t>FAQ</a:t>
            </a:r>
            <a:endParaRPr lang="fr-FR" sz="1600" dirty="0">
              <a:latin typeface="+mn-lt"/>
            </a:endParaRPr>
          </a:p>
        </p:txBody>
      </p:sp>
    </p:spTree>
    <p:extLst>
      <p:ext uri="{BB962C8B-B14F-4D97-AF65-F5344CB8AC3E}">
        <p14:creationId xmlns:p14="http://schemas.microsoft.com/office/powerpoint/2010/main" val="4251331992"/>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p:cNvSpPr>
            <a:spLocks noGrp="1"/>
          </p:cNvSpPr>
          <p:nvPr>
            <p:ph type="body" sz="quarter" idx="16"/>
          </p:nvPr>
        </p:nvSpPr>
        <p:spPr/>
        <p:txBody>
          <a:bodyPr/>
          <a:lstStyle/>
          <a:p>
            <a:r>
              <a:rPr lang="fr-FR" sz="2600" dirty="0">
                <a:latin typeface="Calibri" panose="020F0502020204030204" pitchFamily="34" charset="0"/>
                <a:cs typeface="Calibri" panose="020F0502020204030204" pitchFamily="34" charset="0"/>
              </a:rPr>
              <a:t>Les conditions d’éligibilité pour </a:t>
            </a:r>
            <a:br>
              <a:rPr lang="fr-FR" sz="2600" dirty="0">
                <a:latin typeface="Calibri" panose="020F0502020204030204" pitchFamily="34" charset="0"/>
                <a:cs typeface="Calibri" panose="020F0502020204030204" pitchFamily="34" charset="0"/>
              </a:rPr>
            </a:br>
            <a:r>
              <a:rPr lang="fr-FR" sz="2600" dirty="0">
                <a:latin typeface="Calibri" panose="020F0502020204030204" pitchFamily="34" charset="0"/>
                <a:cs typeface="Calibri" panose="020F0502020204030204" pitchFamily="34" charset="0"/>
              </a:rPr>
              <a:t>bénéficier de la garantie INNOVFIN</a:t>
            </a:r>
            <a:endParaRPr lang="fr-FR" sz="2600" dirty="0"/>
          </a:p>
        </p:txBody>
      </p:sp>
      <p:sp>
        <p:nvSpPr>
          <p:cNvPr id="12" name="ZoneTexte 11"/>
          <p:cNvSpPr txBox="1"/>
          <p:nvPr/>
        </p:nvSpPr>
        <p:spPr>
          <a:xfrm>
            <a:off x="313898" y="1228916"/>
            <a:ext cx="8532389" cy="584775"/>
          </a:xfrm>
          <a:prstGeom prst="rect">
            <a:avLst/>
          </a:prstGeom>
          <a:noFill/>
        </p:spPr>
        <p:txBody>
          <a:bodyPr wrap="square" rtlCol="0">
            <a:spAutoFit/>
          </a:bodyPr>
          <a:lstStyle/>
          <a:p>
            <a:pPr algn="ctr"/>
            <a:r>
              <a:rPr lang="fr-FR" sz="1600" b="1" i="1" dirty="0">
                <a:latin typeface="Calibri" panose="020F0502020204030204" pitchFamily="34" charset="0"/>
                <a:cs typeface="Calibri" panose="020F0502020204030204" pitchFamily="34" charset="0"/>
              </a:rPr>
              <a:t>L’éligibilité est vérifiée au moment de l’étude du dossier de demande de financement, </a:t>
            </a:r>
          </a:p>
          <a:p>
            <a:pPr algn="ctr"/>
            <a:r>
              <a:rPr lang="fr-FR" sz="1600" b="1" i="1" dirty="0">
                <a:latin typeface="Calibri" panose="020F0502020204030204" pitchFamily="34" charset="0"/>
                <a:cs typeface="Calibri" panose="020F0502020204030204" pitchFamily="34" charset="0"/>
              </a:rPr>
              <a:t>et pour certains critères au moment de la signature du </a:t>
            </a:r>
            <a:r>
              <a:rPr lang="fr-FR" sz="1600" b="1" i="1" dirty="0" smtClean="0">
                <a:latin typeface="Calibri" panose="020F0502020204030204" pitchFamily="34" charset="0"/>
                <a:cs typeface="Calibri" panose="020F0502020204030204" pitchFamily="34" charset="0"/>
              </a:rPr>
              <a:t>contrat</a:t>
            </a:r>
            <a:endParaRPr lang="fr-FR" sz="1600" b="1" i="1" dirty="0">
              <a:latin typeface="Calibri" panose="020F0502020204030204" pitchFamily="34" charset="0"/>
              <a:cs typeface="Calibri" panose="020F0502020204030204" pitchFamily="34" charset="0"/>
            </a:endParaRPr>
          </a:p>
        </p:txBody>
      </p:sp>
      <p:sp>
        <p:nvSpPr>
          <p:cNvPr id="13" name="Flèche droite 12"/>
          <p:cNvSpPr/>
          <p:nvPr/>
        </p:nvSpPr>
        <p:spPr>
          <a:xfrm>
            <a:off x="876538" y="1813691"/>
            <a:ext cx="7316966" cy="729974"/>
          </a:xfrm>
          <a:prstGeom prst="rightArrow">
            <a:avLst/>
          </a:prstGeom>
          <a:solidFill>
            <a:srgbClr val="C00000"/>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1600" b="1" dirty="0" smtClean="0">
                <a:solidFill>
                  <a:schemeClr val="bg1"/>
                </a:solidFill>
                <a:latin typeface="Calibri" panose="020F0502020204030204" pitchFamily="34" charset="0"/>
                <a:cs typeface="Calibri" panose="020F0502020204030204" pitchFamily="34" charset="0"/>
              </a:rPr>
              <a:t>3 conditions d’éligibilité cumulatives à vérifier pour bénéficier de la garantie</a:t>
            </a:r>
            <a:endParaRPr lang="fr-FR" sz="1600" b="1" dirty="0">
              <a:solidFill>
                <a:schemeClr val="bg1"/>
              </a:solidFill>
              <a:latin typeface="Calibri" panose="020F0502020204030204" pitchFamily="34" charset="0"/>
              <a:cs typeface="Calibri" panose="020F0502020204030204" pitchFamily="34" charset="0"/>
            </a:endParaRPr>
          </a:p>
        </p:txBody>
      </p:sp>
      <p:sp>
        <p:nvSpPr>
          <p:cNvPr id="14" name="ZoneTexte 13"/>
          <p:cNvSpPr txBox="1"/>
          <p:nvPr/>
        </p:nvSpPr>
        <p:spPr>
          <a:xfrm>
            <a:off x="876538" y="2542984"/>
            <a:ext cx="1828801" cy="338554"/>
          </a:xfrm>
          <a:prstGeom prst="rect">
            <a:avLst/>
          </a:prstGeom>
          <a:noFill/>
        </p:spPr>
        <p:txBody>
          <a:bodyPr wrap="square" rtlCol="0">
            <a:spAutoFit/>
          </a:bodyPr>
          <a:lstStyle/>
          <a:p>
            <a:pPr algn="ctr"/>
            <a:r>
              <a:rPr lang="fr-FR" sz="1600" b="1" dirty="0" smtClean="0">
                <a:solidFill>
                  <a:srgbClr val="C00000"/>
                </a:solidFill>
                <a:latin typeface="Calibri" panose="020F0502020204030204" pitchFamily="34" charset="0"/>
                <a:cs typeface="Calibri" panose="020F0502020204030204" pitchFamily="34" charset="0"/>
              </a:rPr>
              <a:t>❶ Le client </a:t>
            </a:r>
            <a:endParaRPr lang="fr-FR" sz="1600" b="1" dirty="0">
              <a:solidFill>
                <a:srgbClr val="C00000"/>
              </a:solidFill>
              <a:latin typeface="Calibri" panose="020F0502020204030204" pitchFamily="34" charset="0"/>
              <a:cs typeface="Calibri" panose="020F0502020204030204" pitchFamily="34" charset="0"/>
            </a:endParaRPr>
          </a:p>
        </p:txBody>
      </p:sp>
      <p:sp>
        <p:nvSpPr>
          <p:cNvPr id="15" name="ZoneTexte 14"/>
          <p:cNvSpPr txBox="1"/>
          <p:nvPr/>
        </p:nvSpPr>
        <p:spPr>
          <a:xfrm>
            <a:off x="3559392" y="2543665"/>
            <a:ext cx="1828801" cy="338554"/>
          </a:xfrm>
          <a:prstGeom prst="rect">
            <a:avLst/>
          </a:prstGeom>
          <a:noFill/>
        </p:spPr>
        <p:txBody>
          <a:bodyPr wrap="square" rtlCol="0">
            <a:spAutoFit/>
          </a:bodyPr>
          <a:lstStyle/>
          <a:p>
            <a:pPr algn="ctr"/>
            <a:r>
              <a:rPr lang="fr-FR" sz="1600" b="1" dirty="0" smtClean="0">
                <a:solidFill>
                  <a:srgbClr val="C00000"/>
                </a:solidFill>
                <a:latin typeface="Calibri" panose="020F0502020204030204" pitchFamily="34" charset="0"/>
                <a:cs typeface="Calibri" panose="020F0502020204030204" pitchFamily="34" charset="0"/>
              </a:rPr>
              <a:t>❷ L’innovation </a:t>
            </a:r>
            <a:endParaRPr lang="fr-FR" sz="1600" b="1" dirty="0">
              <a:solidFill>
                <a:srgbClr val="C00000"/>
              </a:solidFill>
              <a:latin typeface="Calibri" panose="020F0502020204030204" pitchFamily="34" charset="0"/>
              <a:cs typeface="Calibri" panose="020F0502020204030204" pitchFamily="34" charset="0"/>
            </a:endParaRPr>
          </a:p>
        </p:txBody>
      </p:sp>
      <p:sp>
        <p:nvSpPr>
          <p:cNvPr id="16" name="ZoneTexte 15"/>
          <p:cNvSpPr txBox="1"/>
          <p:nvPr/>
        </p:nvSpPr>
        <p:spPr>
          <a:xfrm>
            <a:off x="5737382" y="2542984"/>
            <a:ext cx="2456122" cy="338554"/>
          </a:xfrm>
          <a:prstGeom prst="rect">
            <a:avLst/>
          </a:prstGeom>
          <a:noFill/>
        </p:spPr>
        <p:txBody>
          <a:bodyPr wrap="square" rtlCol="0">
            <a:spAutoFit/>
          </a:bodyPr>
          <a:lstStyle/>
          <a:p>
            <a:pPr algn="ctr"/>
            <a:r>
              <a:rPr lang="fr-FR" sz="1600" b="1" dirty="0" smtClean="0">
                <a:solidFill>
                  <a:srgbClr val="C00000"/>
                </a:solidFill>
                <a:latin typeface="Calibri" panose="020F0502020204030204" pitchFamily="34" charset="0"/>
                <a:cs typeface="Calibri" panose="020F0502020204030204" pitchFamily="34" charset="0"/>
              </a:rPr>
              <a:t>❸ Le financement</a:t>
            </a:r>
            <a:endParaRPr lang="fr-FR" sz="1600" b="1" dirty="0">
              <a:solidFill>
                <a:srgbClr val="C00000"/>
              </a:solidFill>
              <a:latin typeface="Calibri" panose="020F0502020204030204" pitchFamily="34" charset="0"/>
              <a:cs typeface="Calibri" panose="020F0502020204030204" pitchFamily="34" charset="0"/>
            </a:endParaRPr>
          </a:p>
        </p:txBody>
      </p:sp>
      <p:sp>
        <p:nvSpPr>
          <p:cNvPr id="18" name="Rectangle 17"/>
          <p:cNvSpPr/>
          <p:nvPr/>
        </p:nvSpPr>
        <p:spPr>
          <a:xfrm>
            <a:off x="988834" y="3296094"/>
            <a:ext cx="2015623" cy="980072"/>
          </a:xfrm>
          <a:prstGeom prst="rect">
            <a:avLst/>
          </a:prstGeom>
          <a:solidFill>
            <a:srgbClr val="CD0920">
              <a:lumMod val="20000"/>
              <a:lumOff val="80000"/>
            </a:srgbClr>
          </a:solidFill>
          <a:ln w="9525" cap="flat" cmpd="sng" algn="ctr">
            <a:noFill/>
            <a:prstDash val="solid"/>
          </a:ln>
          <a:effectLst>
            <a:outerShdw blurRad="40000" dist="23000" dir="5400000" rotWithShape="0">
              <a:srgbClr val="000000">
                <a:alpha val="35000"/>
              </a:srgbClr>
            </a:outerShdw>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r>
              <a:rPr kumimoji="0" lang="fr-FR" sz="1400" b="0" i="1" u="none" strike="noStrike" kern="0" cap="none" spc="0" normalizeH="0" baseline="0" noProof="0" dirty="0" smtClean="0">
                <a:ln>
                  <a:noFill/>
                </a:ln>
                <a:solidFill>
                  <a:srgbClr val="000000"/>
                </a:solidFill>
                <a:effectLst/>
                <a:uLnTx/>
                <a:uFillTx/>
                <a:ea typeface="+mn-ea"/>
                <a:cs typeface="Calibri" panose="020F0502020204030204" pitchFamily="34" charset="0"/>
              </a:rPr>
              <a:t>L’entreprise répond-elle aux critères d’éligibilité ?</a:t>
            </a:r>
          </a:p>
        </p:txBody>
      </p:sp>
      <p:sp>
        <p:nvSpPr>
          <p:cNvPr id="20" name="Rectangle 19"/>
          <p:cNvSpPr/>
          <p:nvPr/>
        </p:nvSpPr>
        <p:spPr>
          <a:xfrm>
            <a:off x="3514321" y="3296094"/>
            <a:ext cx="2041400" cy="980072"/>
          </a:xfrm>
          <a:prstGeom prst="rect">
            <a:avLst/>
          </a:prstGeom>
          <a:solidFill>
            <a:srgbClr val="CD0920">
              <a:lumMod val="20000"/>
              <a:lumOff val="80000"/>
            </a:srgbClr>
          </a:solidFill>
          <a:ln w="9525" cap="flat" cmpd="sng" algn="ctr">
            <a:noFill/>
            <a:prstDash val="solid"/>
          </a:ln>
          <a:effectLst>
            <a:outerShdw blurRad="40000" dist="23000" dir="5400000" rotWithShape="0">
              <a:srgbClr val="000000">
                <a:alpha val="35000"/>
              </a:srgbClr>
            </a:outerShdw>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r>
              <a:rPr kumimoji="0" lang="fr-FR" sz="1400" b="0" i="1" u="none" strike="noStrike" kern="0" cap="none" spc="0" normalizeH="0" baseline="0" noProof="0" dirty="0" smtClean="0">
                <a:ln>
                  <a:noFill/>
                </a:ln>
                <a:solidFill>
                  <a:srgbClr val="000000"/>
                </a:solidFill>
                <a:effectLst/>
                <a:uLnTx/>
                <a:uFillTx/>
                <a:cs typeface="Calibri" panose="020F0502020204030204" pitchFamily="34" charset="0"/>
              </a:rPr>
              <a:t>L’entreprise répond-elle au moins à </a:t>
            </a:r>
          </a:p>
          <a:p>
            <a:pPr marL="0" marR="0" lvl="0" indent="0" algn="ctr" defTabSz="457200" eaLnBrk="1" fontAlgn="auto" latinLnBrk="0" hangingPunct="1">
              <a:lnSpc>
                <a:spcPct val="100000"/>
              </a:lnSpc>
              <a:spcBef>
                <a:spcPts val="0"/>
              </a:spcBef>
              <a:spcAft>
                <a:spcPts val="0"/>
              </a:spcAft>
              <a:buClrTx/>
              <a:buSzTx/>
              <a:buFontTx/>
              <a:buNone/>
              <a:tabLst/>
              <a:defRPr/>
            </a:pPr>
            <a:r>
              <a:rPr kumimoji="0" lang="fr-FR" sz="1400" b="0" i="1" u="none" strike="noStrike" kern="0" cap="none" spc="0" normalizeH="0" baseline="0" noProof="0" dirty="0" smtClean="0">
                <a:ln>
                  <a:noFill/>
                </a:ln>
                <a:solidFill>
                  <a:srgbClr val="000000"/>
                </a:solidFill>
                <a:effectLst/>
                <a:uLnTx/>
                <a:uFillTx/>
                <a:cs typeface="Calibri" panose="020F0502020204030204" pitchFamily="34" charset="0"/>
              </a:rPr>
              <a:t>un critère « innovation »?</a:t>
            </a:r>
          </a:p>
        </p:txBody>
      </p:sp>
      <p:sp>
        <p:nvSpPr>
          <p:cNvPr id="23" name="Rectangle 22"/>
          <p:cNvSpPr/>
          <p:nvPr/>
        </p:nvSpPr>
        <p:spPr>
          <a:xfrm>
            <a:off x="5986362" y="3296094"/>
            <a:ext cx="1958161" cy="980072"/>
          </a:xfrm>
          <a:prstGeom prst="rect">
            <a:avLst/>
          </a:prstGeom>
          <a:solidFill>
            <a:srgbClr val="9E0827">
              <a:lumMod val="20000"/>
              <a:lumOff val="80000"/>
            </a:srgbClr>
          </a:solidFill>
          <a:ln w="9525" cap="flat" cmpd="sng" algn="ctr">
            <a:noFill/>
            <a:prstDash val="solid"/>
          </a:ln>
          <a:effectLst>
            <a:outerShdw blurRad="40000" dist="23000" dir="5400000" rotWithShape="0">
              <a:srgbClr val="000000">
                <a:alpha val="35000"/>
              </a:srgbClr>
            </a:outerShdw>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r>
              <a:rPr kumimoji="0" lang="fr-FR" sz="1400" b="0" i="1" u="none" strike="noStrike" kern="0" cap="none" spc="0" normalizeH="0" baseline="0" noProof="0" dirty="0" smtClean="0">
                <a:ln>
                  <a:noFill/>
                </a:ln>
                <a:solidFill>
                  <a:srgbClr val="000000"/>
                </a:solidFill>
                <a:effectLst/>
                <a:uLnTx/>
                <a:uFillTx/>
                <a:ea typeface="+mn-ea"/>
                <a:cs typeface="Calibri" panose="020F0502020204030204" pitchFamily="34" charset="0"/>
              </a:rPr>
              <a:t>Quelles sont les caractéristiques du besoin de financement ?</a:t>
            </a:r>
          </a:p>
        </p:txBody>
      </p:sp>
      <p:sp>
        <p:nvSpPr>
          <p:cNvPr id="25" name="Rectangle 24"/>
          <p:cNvSpPr/>
          <p:nvPr/>
        </p:nvSpPr>
        <p:spPr>
          <a:xfrm>
            <a:off x="981735" y="4373541"/>
            <a:ext cx="2022722" cy="980072"/>
          </a:xfrm>
          <a:prstGeom prst="rect">
            <a:avLst/>
          </a:prstGeom>
          <a:solidFill>
            <a:srgbClr val="9EA09E">
              <a:lumMod val="20000"/>
              <a:lumOff val="80000"/>
            </a:srgbClr>
          </a:solidFill>
          <a:ln w="9525" cap="flat" cmpd="sng" algn="ctr">
            <a:noFill/>
            <a:prstDash val="solid"/>
          </a:ln>
          <a:effectLst>
            <a:outerShdw blurRad="40000" dist="23000" dir="5400000" rotWithShape="0">
              <a:srgbClr val="000000">
                <a:alpha val="35000"/>
              </a:srgbClr>
            </a:outerShdw>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r>
              <a:rPr kumimoji="0" lang="fr-FR" sz="1400" b="0" i="1" u="none" strike="noStrike" kern="0" cap="none" spc="0" normalizeH="0" baseline="0" noProof="0" dirty="0" smtClean="0">
                <a:ln>
                  <a:noFill/>
                </a:ln>
                <a:solidFill>
                  <a:srgbClr val="000000"/>
                </a:solidFill>
                <a:effectLst/>
                <a:uLnTx/>
                <a:uFillTx/>
                <a:ea typeface="+mn-ea"/>
                <a:cs typeface="Calibri" panose="020F0502020204030204" pitchFamily="34" charset="0"/>
              </a:rPr>
              <a:t>Exemples : </a:t>
            </a:r>
          </a:p>
          <a:p>
            <a:pPr marL="0" marR="0" lvl="0" indent="0" algn="ctr" defTabSz="457200" eaLnBrk="1" fontAlgn="auto" latinLnBrk="0" hangingPunct="1">
              <a:lnSpc>
                <a:spcPct val="100000"/>
              </a:lnSpc>
              <a:spcBef>
                <a:spcPts val="0"/>
              </a:spcBef>
              <a:spcAft>
                <a:spcPts val="0"/>
              </a:spcAft>
              <a:buClrTx/>
              <a:buSzTx/>
              <a:buFontTx/>
              <a:buNone/>
              <a:tabLst/>
              <a:defRPr/>
            </a:pPr>
            <a:r>
              <a:rPr kumimoji="0" lang="fr-FR" sz="1400" b="0" i="1" u="none" strike="noStrike" kern="0" cap="none" spc="0" normalizeH="0" baseline="0" noProof="0" dirty="0" smtClean="0">
                <a:ln>
                  <a:noFill/>
                </a:ln>
                <a:solidFill>
                  <a:srgbClr val="000000"/>
                </a:solidFill>
                <a:effectLst/>
                <a:uLnTx/>
                <a:uFillTx/>
                <a:ea typeface="+mn-ea"/>
                <a:cs typeface="Calibri" panose="020F0502020204030204" pitchFamily="34" charset="0"/>
              </a:rPr>
              <a:t>PME/ETI</a:t>
            </a:r>
            <a:r>
              <a:rPr kumimoji="0" lang="fr-FR" sz="1200" b="0" i="1" u="none" strike="noStrike" kern="0" cap="none" spc="0" normalizeH="0" baseline="0" noProof="0" dirty="0" smtClean="0">
                <a:ln>
                  <a:noFill/>
                </a:ln>
                <a:solidFill>
                  <a:srgbClr val="000000"/>
                </a:solidFill>
                <a:effectLst/>
                <a:uLnTx/>
                <a:uFillTx/>
                <a:ea typeface="+mn-ea"/>
                <a:cs typeface="Calibri" panose="020F0502020204030204" pitchFamily="34" charset="0"/>
              </a:rPr>
              <a:t>&lt;500 salariés</a:t>
            </a:r>
            <a:r>
              <a:rPr kumimoji="0" lang="fr-FR" sz="1400" b="0" i="1" u="none" strike="noStrike" kern="0" cap="none" spc="0" normalizeH="0" baseline="0" noProof="0" dirty="0" smtClean="0">
                <a:ln>
                  <a:noFill/>
                </a:ln>
                <a:solidFill>
                  <a:srgbClr val="000000"/>
                </a:solidFill>
                <a:effectLst/>
                <a:uLnTx/>
                <a:uFillTx/>
                <a:ea typeface="+mn-ea"/>
                <a:cs typeface="Calibri" panose="020F0502020204030204" pitchFamily="34" charset="0"/>
              </a:rPr>
              <a:t>, notation, secteur d’activité …</a:t>
            </a:r>
          </a:p>
        </p:txBody>
      </p:sp>
      <p:sp>
        <p:nvSpPr>
          <p:cNvPr id="27" name="Rectangle 26"/>
          <p:cNvSpPr/>
          <p:nvPr/>
        </p:nvSpPr>
        <p:spPr>
          <a:xfrm>
            <a:off x="3597402" y="4373541"/>
            <a:ext cx="2041399" cy="980072"/>
          </a:xfrm>
          <a:prstGeom prst="rect">
            <a:avLst/>
          </a:prstGeom>
          <a:solidFill>
            <a:srgbClr val="9EA09E">
              <a:lumMod val="20000"/>
              <a:lumOff val="80000"/>
            </a:srgbClr>
          </a:solidFill>
          <a:ln w="9525" cap="flat" cmpd="sng" algn="ctr">
            <a:noFill/>
            <a:prstDash val="solid"/>
          </a:ln>
          <a:effectLst>
            <a:outerShdw blurRad="40000" dist="23000" dir="5400000" rotWithShape="0">
              <a:srgbClr val="000000">
                <a:alpha val="35000"/>
              </a:srgbClr>
            </a:outerShdw>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r>
              <a:rPr kumimoji="0" lang="fr-FR" sz="1400" b="0" i="1" u="none" strike="noStrike" kern="0" cap="none" spc="0" normalizeH="0" baseline="0" noProof="0" dirty="0" smtClean="0">
                <a:ln>
                  <a:noFill/>
                </a:ln>
                <a:solidFill>
                  <a:srgbClr val="000000"/>
                </a:solidFill>
                <a:effectLst/>
                <a:uLnTx/>
                <a:uFillTx/>
                <a:ea typeface="+mn-ea"/>
                <a:cs typeface="Calibri" panose="020F0502020204030204" pitchFamily="34" charset="0"/>
              </a:rPr>
              <a:t>Exemples : </a:t>
            </a:r>
          </a:p>
          <a:p>
            <a:pPr marL="0" marR="0" lvl="0" indent="0" algn="ctr" defTabSz="457200" eaLnBrk="1" fontAlgn="auto" latinLnBrk="0" hangingPunct="1">
              <a:lnSpc>
                <a:spcPct val="100000"/>
              </a:lnSpc>
              <a:spcBef>
                <a:spcPts val="0"/>
              </a:spcBef>
              <a:spcAft>
                <a:spcPts val="0"/>
              </a:spcAft>
              <a:buClrTx/>
              <a:buSzTx/>
              <a:buFontTx/>
              <a:buNone/>
              <a:tabLst/>
              <a:defRPr/>
            </a:pPr>
            <a:r>
              <a:rPr kumimoji="0" lang="fr-FR" sz="1400" b="0" i="1" u="none" strike="noStrike" kern="0" cap="none" spc="0" normalizeH="0" baseline="0" noProof="0" dirty="0" smtClean="0">
                <a:ln>
                  <a:noFill/>
                </a:ln>
                <a:solidFill>
                  <a:srgbClr val="000000"/>
                </a:solidFill>
                <a:effectLst/>
                <a:uLnTx/>
                <a:uFillTx/>
                <a:ea typeface="+mn-ea"/>
                <a:cs typeface="Calibri" panose="020F0502020204030204" pitchFamily="34" charset="0"/>
              </a:rPr>
              <a:t>dépôt d’un brevet, montant des dépenses de R&amp;D…</a:t>
            </a:r>
          </a:p>
        </p:txBody>
      </p:sp>
      <p:sp>
        <p:nvSpPr>
          <p:cNvPr id="29" name="Rectangle 28"/>
          <p:cNvSpPr/>
          <p:nvPr/>
        </p:nvSpPr>
        <p:spPr>
          <a:xfrm>
            <a:off x="5998134" y="4373540"/>
            <a:ext cx="1934618" cy="980073"/>
          </a:xfrm>
          <a:prstGeom prst="rect">
            <a:avLst/>
          </a:prstGeom>
          <a:solidFill>
            <a:srgbClr val="9EA09E">
              <a:lumMod val="20000"/>
              <a:lumOff val="80000"/>
            </a:srgbClr>
          </a:solidFill>
          <a:ln w="9525" cap="flat" cmpd="sng" algn="ctr">
            <a:noFill/>
            <a:prstDash val="solid"/>
          </a:ln>
          <a:effectLst>
            <a:outerShdw blurRad="40000" dist="23000" dir="5400000" rotWithShape="0">
              <a:srgbClr val="000000">
                <a:alpha val="35000"/>
              </a:srgbClr>
            </a:outerShdw>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r>
              <a:rPr kumimoji="0" lang="fr-FR" sz="1400" b="0" i="1" u="none" strike="noStrike" kern="0" cap="none" spc="0" normalizeH="0" baseline="0" noProof="0" dirty="0" smtClean="0">
                <a:ln>
                  <a:noFill/>
                </a:ln>
                <a:solidFill>
                  <a:srgbClr val="000000"/>
                </a:solidFill>
                <a:effectLst/>
                <a:uLnTx/>
                <a:uFillTx/>
                <a:cs typeface="Calibri" panose="020F0502020204030204" pitchFamily="34" charset="0"/>
              </a:rPr>
              <a:t>Modalités : </a:t>
            </a:r>
          </a:p>
          <a:p>
            <a:pPr marL="0" marR="0" lvl="0" indent="0" algn="ctr" defTabSz="457200" eaLnBrk="1" fontAlgn="auto" latinLnBrk="0" hangingPunct="1">
              <a:lnSpc>
                <a:spcPct val="100000"/>
              </a:lnSpc>
              <a:spcBef>
                <a:spcPts val="0"/>
              </a:spcBef>
              <a:spcAft>
                <a:spcPts val="0"/>
              </a:spcAft>
              <a:buClrTx/>
              <a:buSzTx/>
              <a:buFontTx/>
              <a:buNone/>
              <a:tabLst/>
              <a:defRPr/>
            </a:pPr>
            <a:r>
              <a:rPr kumimoji="0" lang="fr-FR" sz="1400" b="0" i="1" u="none" strike="noStrike" kern="0" cap="none" spc="0" normalizeH="0" baseline="0" noProof="0" dirty="0" smtClean="0">
                <a:ln>
                  <a:noFill/>
                </a:ln>
                <a:solidFill>
                  <a:srgbClr val="000000"/>
                </a:solidFill>
                <a:effectLst/>
                <a:uLnTx/>
                <a:uFillTx/>
                <a:cs typeface="Calibri" panose="020F0502020204030204" pitchFamily="34" charset="0"/>
              </a:rPr>
              <a:t>montant max de 7,5M€, durée max 10 ans, taux fixe  …</a:t>
            </a:r>
          </a:p>
        </p:txBody>
      </p:sp>
      <p:sp>
        <p:nvSpPr>
          <p:cNvPr id="31" name="Flèche vers le bas 30"/>
          <p:cNvSpPr/>
          <p:nvPr/>
        </p:nvSpPr>
        <p:spPr>
          <a:xfrm>
            <a:off x="1839533" y="5450988"/>
            <a:ext cx="134570" cy="312701"/>
          </a:xfrm>
          <a:prstGeom prst="downArrow">
            <a:avLst/>
          </a:prstGeom>
          <a:gradFill rotWithShape="1">
            <a:gsLst>
              <a:gs pos="0">
                <a:srgbClr val="CD0920">
                  <a:tint val="100000"/>
                  <a:shade val="100000"/>
                  <a:satMod val="130000"/>
                </a:srgbClr>
              </a:gs>
              <a:gs pos="100000">
                <a:srgbClr val="CD0920">
                  <a:tint val="50000"/>
                  <a:shade val="100000"/>
                  <a:satMod val="350000"/>
                </a:srgbClr>
              </a:gs>
            </a:gsLst>
            <a:lin ang="16200000" scaled="0"/>
          </a:gradFill>
          <a:ln w="9525" cap="flat" cmpd="sng" algn="ctr">
            <a:solidFill>
              <a:srgbClr val="CD0920">
                <a:shade val="95000"/>
                <a:satMod val="105000"/>
              </a:srgbClr>
            </a:solidFill>
            <a:prstDash val="solid"/>
          </a:ln>
          <a:effectLst>
            <a:outerShdw blurRad="40000" dist="23000" dir="5400000" rotWithShape="0">
              <a:srgbClr val="000000">
                <a:alpha val="35000"/>
              </a:srgbClr>
            </a:outerShdw>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smtClean="0">
              <a:ln>
                <a:noFill/>
              </a:ln>
              <a:solidFill>
                <a:srgbClr val="CDCECC"/>
              </a:solidFill>
              <a:effectLst/>
              <a:uLnTx/>
              <a:uFillTx/>
              <a:latin typeface="Helvetica"/>
              <a:ea typeface="+mn-ea"/>
              <a:cs typeface="+mn-cs"/>
            </a:endParaRPr>
          </a:p>
        </p:txBody>
      </p:sp>
      <p:sp>
        <p:nvSpPr>
          <p:cNvPr id="32" name="ZoneTexte 31"/>
          <p:cNvSpPr txBox="1"/>
          <p:nvPr/>
        </p:nvSpPr>
        <p:spPr>
          <a:xfrm>
            <a:off x="992417" y="5861064"/>
            <a:ext cx="1828801" cy="338554"/>
          </a:xfrm>
          <a:prstGeom prst="rect">
            <a:avLst/>
          </a:prstGeom>
          <a:noFill/>
        </p:spPr>
        <p:txBody>
          <a:bodyPr wrap="square" rtlCol="0">
            <a:spAutoFit/>
          </a:bodyPr>
          <a:lstStyle/>
          <a:p>
            <a:pPr algn="ctr"/>
            <a:r>
              <a:rPr lang="fr-FR" sz="1600" b="1" dirty="0" smtClean="0">
                <a:solidFill>
                  <a:srgbClr val="C00000"/>
                </a:solidFill>
                <a:latin typeface="Calibri" panose="020F0502020204030204" pitchFamily="34" charset="0"/>
                <a:cs typeface="Calibri" panose="020F0502020204030204" pitchFamily="34" charset="0"/>
              </a:rPr>
              <a:t>Slide 11</a:t>
            </a:r>
            <a:endParaRPr lang="fr-FR" sz="1600" b="1" dirty="0">
              <a:solidFill>
                <a:srgbClr val="C00000"/>
              </a:solidFill>
              <a:latin typeface="Calibri" panose="020F0502020204030204" pitchFamily="34" charset="0"/>
              <a:cs typeface="Calibri" panose="020F0502020204030204" pitchFamily="34" charset="0"/>
            </a:endParaRPr>
          </a:p>
        </p:txBody>
      </p:sp>
      <p:sp>
        <p:nvSpPr>
          <p:cNvPr id="34" name="Flèche vers le bas 33"/>
          <p:cNvSpPr/>
          <p:nvPr/>
        </p:nvSpPr>
        <p:spPr>
          <a:xfrm>
            <a:off x="4512747" y="5450987"/>
            <a:ext cx="134570" cy="312701"/>
          </a:xfrm>
          <a:prstGeom prst="downArrow">
            <a:avLst/>
          </a:prstGeom>
          <a:gradFill rotWithShape="1">
            <a:gsLst>
              <a:gs pos="0">
                <a:srgbClr val="CD0920">
                  <a:tint val="100000"/>
                  <a:shade val="100000"/>
                  <a:satMod val="130000"/>
                </a:srgbClr>
              </a:gs>
              <a:gs pos="100000">
                <a:srgbClr val="CD0920">
                  <a:tint val="50000"/>
                  <a:shade val="100000"/>
                  <a:satMod val="350000"/>
                </a:srgbClr>
              </a:gs>
            </a:gsLst>
            <a:lin ang="16200000" scaled="0"/>
          </a:gradFill>
          <a:ln w="9525" cap="flat" cmpd="sng" algn="ctr">
            <a:solidFill>
              <a:srgbClr val="CD0920">
                <a:shade val="95000"/>
                <a:satMod val="105000"/>
              </a:srgbClr>
            </a:solidFill>
            <a:prstDash val="solid"/>
          </a:ln>
          <a:effectLst>
            <a:outerShdw blurRad="40000" dist="23000" dir="5400000" rotWithShape="0">
              <a:srgbClr val="000000">
                <a:alpha val="35000"/>
              </a:srgbClr>
            </a:outerShdw>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smtClean="0">
              <a:ln>
                <a:noFill/>
              </a:ln>
              <a:solidFill>
                <a:srgbClr val="CDCECC"/>
              </a:solidFill>
              <a:effectLst/>
              <a:uLnTx/>
              <a:uFillTx/>
              <a:latin typeface="Helvetica"/>
              <a:ea typeface="+mn-ea"/>
              <a:cs typeface="+mn-cs"/>
            </a:endParaRPr>
          </a:p>
        </p:txBody>
      </p:sp>
      <p:sp>
        <p:nvSpPr>
          <p:cNvPr id="35" name="ZoneTexte 34"/>
          <p:cNvSpPr txBox="1"/>
          <p:nvPr/>
        </p:nvSpPr>
        <p:spPr>
          <a:xfrm>
            <a:off x="3665691" y="5861064"/>
            <a:ext cx="1828801" cy="338554"/>
          </a:xfrm>
          <a:prstGeom prst="rect">
            <a:avLst/>
          </a:prstGeom>
          <a:noFill/>
        </p:spPr>
        <p:txBody>
          <a:bodyPr wrap="square" rtlCol="0">
            <a:spAutoFit/>
          </a:bodyPr>
          <a:lstStyle/>
          <a:p>
            <a:pPr algn="ctr"/>
            <a:r>
              <a:rPr lang="fr-FR" sz="1600" b="1" dirty="0" smtClean="0">
                <a:solidFill>
                  <a:srgbClr val="C00000"/>
                </a:solidFill>
                <a:latin typeface="Calibri" panose="020F0502020204030204" pitchFamily="34" charset="0"/>
                <a:cs typeface="Calibri" panose="020F0502020204030204" pitchFamily="34" charset="0"/>
              </a:rPr>
              <a:t>Slide 12</a:t>
            </a:r>
            <a:endParaRPr lang="fr-FR" sz="1600" b="1" dirty="0">
              <a:solidFill>
                <a:srgbClr val="C00000"/>
              </a:solidFill>
              <a:latin typeface="Calibri" panose="020F0502020204030204" pitchFamily="34" charset="0"/>
              <a:cs typeface="Calibri" panose="020F0502020204030204" pitchFamily="34" charset="0"/>
            </a:endParaRPr>
          </a:p>
        </p:txBody>
      </p:sp>
      <p:sp>
        <p:nvSpPr>
          <p:cNvPr id="37" name="Flèche vers le bas 36"/>
          <p:cNvSpPr/>
          <p:nvPr/>
        </p:nvSpPr>
        <p:spPr>
          <a:xfrm>
            <a:off x="6987595" y="5450986"/>
            <a:ext cx="134570" cy="312701"/>
          </a:xfrm>
          <a:prstGeom prst="downArrow">
            <a:avLst/>
          </a:prstGeom>
          <a:gradFill rotWithShape="1">
            <a:gsLst>
              <a:gs pos="0">
                <a:srgbClr val="CD0920">
                  <a:tint val="100000"/>
                  <a:shade val="100000"/>
                  <a:satMod val="130000"/>
                </a:srgbClr>
              </a:gs>
              <a:gs pos="100000">
                <a:srgbClr val="CD0920">
                  <a:tint val="50000"/>
                  <a:shade val="100000"/>
                  <a:satMod val="350000"/>
                </a:srgbClr>
              </a:gs>
            </a:gsLst>
            <a:lin ang="16200000" scaled="0"/>
          </a:gradFill>
          <a:ln w="9525" cap="flat" cmpd="sng" algn="ctr">
            <a:solidFill>
              <a:srgbClr val="CD0920">
                <a:shade val="95000"/>
                <a:satMod val="105000"/>
              </a:srgbClr>
            </a:solidFill>
            <a:prstDash val="solid"/>
          </a:ln>
          <a:effectLst>
            <a:outerShdw blurRad="40000" dist="23000" dir="5400000" rotWithShape="0">
              <a:srgbClr val="000000">
                <a:alpha val="35000"/>
              </a:srgbClr>
            </a:outerShdw>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smtClean="0">
              <a:ln>
                <a:noFill/>
              </a:ln>
              <a:solidFill>
                <a:srgbClr val="CDCECC"/>
              </a:solidFill>
              <a:effectLst/>
              <a:uLnTx/>
              <a:uFillTx/>
              <a:latin typeface="Helvetica"/>
              <a:ea typeface="+mn-ea"/>
              <a:cs typeface="+mn-cs"/>
            </a:endParaRPr>
          </a:p>
        </p:txBody>
      </p:sp>
      <p:sp>
        <p:nvSpPr>
          <p:cNvPr id="38" name="ZoneTexte 37"/>
          <p:cNvSpPr txBox="1"/>
          <p:nvPr/>
        </p:nvSpPr>
        <p:spPr>
          <a:xfrm>
            <a:off x="6140479" y="5861064"/>
            <a:ext cx="1828801" cy="338554"/>
          </a:xfrm>
          <a:prstGeom prst="rect">
            <a:avLst/>
          </a:prstGeom>
          <a:noFill/>
        </p:spPr>
        <p:txBody>
          <a:bodyPr wrap="square" rtlCol="0">
            <a:spAutoFit/>
          </a:bodyPr>
          <a:lstStyle/>
          <a:p>
            <a:pPr algn="ctr"/>
            <a:r>
              <a:rPr lang="fr-FR" sz="1600" b="1" dirty="0" smtClean="0">
                <a:solidFill>
                  <a:srgbClr val="C00000"/>
                </a:solidFill>
                <a:latin typeface="Calibri" panose="020F0502020204030204" pitchFamily="34" charset="0"/>
                <a:cs typeface="Calibri" panose="020F0502020204030204" pitchFamily="34" charset="0"/>
              </a:rPr>
              <a:t>Slide 13</a:t>
            </a:r>
            <a:endParaRPr lang="fr-FR" sz="1600" b="1" dirty="0">
              <a:solidFill>
                <a:srgbClr val="C00000"/>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7277038"/>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p:cNvSpPr>
            <a:spLocks noGrp="1"/>
          </p:cNvSpPr>
          <p:nvPr>
            <p:ph type="body" sz="quarter" idx="16"/>
          </p:nvPr>
        </p:nvSpPr>
        <p:spPr/>
        <p:txBody>
          <a:bodyPr/>
          <a:lstStyle/>
          <a:p>
            <a:r>
              <a:rPr lang="fr-FR" sz="2600" dirty="0">
                <a:latin typeface="+mn-lt"/>
              </a:rPr>
              <a:t>1 - conditions d’éligibilité  du client</a:t>
            </a:r>
          </a:p>
        </p:txBody>
      </p:sp>
      <p:sp>
        <p:nvSpPr>
          <p:cNvPr id="12" name="ZoneTexte 11"/>
          <p:cNvSpPr txBox="1"/>
          <p:nvPr/>
        </p:nvSpPr>
        <p:spPr>
          <a:xfrm>
            <a:off x="313899" y="1154208"/>
            <a:ext cx="7203320" cy="338554"/>
          </a:xfrm>
          <a:prstGeom prst="rect">
            <a:avLst/>
          </a:prstGeom>
          <a:noFill/>
        </p:spPr>
        <p:txBody>
          <a:bodyPr wrap="square" rtlCol="0">
            <a:spAutoFit/>
          </a:bodyPr>
          <a:lstStyle/>
          <a:p>
            <a:pPr algn="ctr"/>
            <a:r>
              <a:rPr lang="fr-FR" sz="1600" b="1" i="1" dirty="0">
                <a:solidFill>
                  <a:srgbClr val="C00000"/>
                </a:solidFill>
                <a:latin typeface="Calibri" panose="020F0502020204030204" pitchFamily="34" charset="0"/>
                <a:cs typeface="Calibri" panose="020F0502020204030204" pitchFamily="34" charset="0"/>
              </a:rPr>
              <a:t>Pour être éligible, l’entreprise doit respecter les critères suivants </a:t>
            </a:r>
            <a:r>
              <a:rPr lang="fr-FR" sz="1600" b="1" i="1" dirty="0" smtClean="0">
                <a:solidFill>
                  <a:srgbClr val="C00000"/>
                </a:solidFill>
                <a:latin typeface="Calibri" panose="020F0502020204030204" pitchFamily="34" charset="0"/>
                <a:cs typeface="Calibri" panose="020F0502020204030204" pitchFamily="34" charset="0"/>
              </a:rPr>
              <a:t>:</a:t>
            </a:r>
            <a:endParaRPr lang="fr-FR" sz="1600" b="1" i="1" dirty="0">
              <a:solidFill>
                <a:srgbClr val="C00000"/>
              </a:solidFill>
              <a:latin typeface="Calibri" panose="020F0502020204030204" pitchFamily="34" charset="0"/>
              <a:cs typeface="Calibri" panose="020F0502020204030204" pitchFamily="34" charset="0"/>
            </a:endParaRPr>
          </a:p>
        </p:txBody>
      </p:sp>
      <p:sp>
        <p:nvSpPr>
          <p:cNvPr id="24" name="Content Placeholder 1"/>
          <p:cNvSpPr txBox="1">
            <a:spLocks/>
          </p:cNvSpPr>
          <p:nvPr/>
        </p:nvSpPr>
        <p:spPr>
          <a:xfrm>
            <a:off x="6398493" y="2212863"/>
            <a:ext cx="2664152" cy="3936277"/>
          </a:xfrm>
          <a:prstGeom prst="rect">
            <a:avLst/>
          </a:prstGeom>
          <a:solidFill>
            <a:srgbClr val="CD0920">
              <a:lumMod val="20000"/>
              <a:lumOff val="80000"/>
            </a:srgbClr>
          </a:solidFill>
        </p:spPr>
        <p:txBody>
          <a:bodyPr vert="horz" lIns="72000" tIns="45720" rIns="72000" bIns="45720" rtlCol="0" anchor="ctr" anchorCtr="0">
            <a:noAutofit/>
          </a:bodyPr>
          <a:lstStyle>
            <a:lvl1pPr marL="342900" indent="-342900" algn="l" defTabSz="457200" rtl="0" eaLnBrk="1" latinLnBrk="0" hangingPunct="1">
              <a:spcBef>
                <a:spcPct val="20000"/>
              </a:spcBef>
              <a:buClr>
                <a:srgbClr val="CD0920"/>
              </a:buClr>
              <a:buSzPct val="75000"/>
              <a:buFont typeface="Lucida Grande"/>
              <a:buChar char="▶"/>
              <a:defRPr sz="2000" kern="1200">
                <a:solidFill>
                  <a:srgbClr val="4F504F"/>
                </a:solidFill>
                <a:latin typeface="Helvetica"/>
                <a:ea typeface="+mn-ea"/>
                <a:cs typeface="Helvetica"/>
              </a:defRPr>
            </a:lvl1pPr>
            <a:lvl2pPr marL="806450" indent="-349250" algn="l" defTabSz="457200" rtl="0" eaLnBrk="1" latinLnBrk="0" hangingPunct="1">
              <a:spcBef>
                <a:spcPct val="20000"/>
              </a:spcBef>
              <a:buClr>
                <a:srgbClr val="CD0920"/>
              </a:buClr>
              <a:buSzPct val="125000"/>
              <a:buFont typeface="Arial"/>
              <a:buChar char="•"/>
              <a:defRPr sz="1800" kern="1200" baseline="0">
                <a:solidFill>
                  <a:srgbClr val="4F504F"/>
                </a:solidFill>
                <a:latin typeface="Helvetica"/>
                <a:ea typeface="+mn-ea"/>
                <a:cs typeface="Helvetica"/>
              </a:defRPr>
            </a:lvl2pPr>
            <a:lvl3pPr marL="1143000" indent="-228600" algn="l" defTabSz="457200" rtl="0" eaLnBrk="1" latinLnBrk="0" hangingPunct="1">
              <a:spcBef>
                <a:spcPct val="20000"/>
              </a:spcBef>
              <a:buClr>
                <a:srgbClr val="CD0920"/>
              </a:buClr>
              <a:buSzPct val="80000"/>
              <a:buFont typeface="Wingdings" charset="2"/>
              <a:buChar char=""/>
              <a:defRPr sz="1600" kern="1200">
                <a:solidFill>
                  <a:srgbClr val="4F504F"/>
                </a:solidFill>
                <a:latin typeface="Helvetica"/>
                <a:ea typeface="+mn-ea"/>
                <a:cs typeface="Helvetica"/>
              </a:defRPr>
            </a:lvl3pPr>
            <a:lvl4pPr marL="1600200" indent="-228600" algn="l" defTabSz="457200" rtl="0" eaLnBrk="1" latinLnBrk="0" hangingPunct="1">
              <a:spcBef>
                <a:spcPct val="20000"/>
              </a:spcBef>
              <a:buClr>
                <a:srgbClr val="CD0920"/>
              </a:buClr>
              <a:buFont typeface="Wingdings" charset="2"/>
              <a:buChar char="§"/>
              <a:defRPr sz="1400" kern="1200">
                <a:solidFill>
                  <a:srgbClr val="4F504F"/>
                </a:solidFill>
                <a:latin typeface="Helvetica"/>
                <a:ea typeface="+mn-ea"/>
                <a:cs typeface="Helvetica"/>
              </a:defRPr>
            </a:lvl4pPr>
            <a:lvl5pPr marL="2057400" indent="-228600" algn="l" defTabSz="457200" rtl="0" eaLnBrk="1" latinLnBrk="0" hangingPunct="1">
              <a:spcBef>
                <a:spcPct val="20000"/>
              </a:spcBef>
              <a:buClr>
                <a:srgbClr val="CD0920"/>
              </a:buClr>
              <a:buFont typeface="Lucida Grande"/>
              <a:buChar char="-"/>
              <a:defRPr sz="1400" kern="1200">
                <a:solidFill>
                  <a:srgbClr val="4F504F"/>
                </a:solidFill>
                <a:latin typeface="Helvetica"/>
                <a:ea typeface="+mn-ea"/>
                <a:cs typeface="Helvetica"/>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lvl="0" indent="0" algn="ctr" defTabSz="914400">
              <a:spcBef>
                <a:spcPts val="0"/>
              </a:spcBef>
              <a:buClrTx/>
              <a:buSzTx/>
              <a:buNone/>
            </a:pPr>
            <a:r>
              <a:rPr lang="fr-FR" sz="1400" b="1" u="sng" dirty="0" smtClean="0">
                <a:solidFill>
                  <a:schemeClr val="tx1">
                    <a:lumMod val="65000"/>
                    <a:lumOff val="35000"/>
                  </a:schemeClr>
                </a:solidFill>
                <a:latin typeface="Calibri" panose="020F0502020204030204" pitchFamily="34" charset="0"/>
                <a:cs typeface="Calibri" panose="020F0502020204030204" pitchFamily="34" charset="0"/>
              </a:rPr>
              <a:t>Exemples </a:t>
            </a:r>
            <a:r>
              <a:rPr lang="fr-FR" sz="1400" b="1" u="sng" dirty="0">
                <a:solidFill>
                  <a:schemeClr val="tx1">
                    <a:lumMod val="65000"/>
                    <a:lumOff val="35000"/>
                  </a:schemeClr>
                </a:solidFill>
                <a:latin typeface="Calibri" panose="020F0502020204030204" pitchFamily="34" charset="0"/>
                <a:cs typeface="Calibri" panose="020F0502020204030204" pitchFamily="34" charset="0"/>
              </a:rPr>
              <a:t>d’activités exclues </a:t>
            </a:r>
          </a:p>
          <a:p>
            <a:pPr marL="0" lvl="0" indent="0" algn="ctr" defTabSz="914400">
              <a:spcBef>
                <a:spcPts val="0"/>
              </a:spcBef>
              <a:buClrTx/>
              <a:buSzTx/>
              <a:buNone/>
            </a:pPr>
            <a:r>
              <a:rPr lang="fr-FR" sz="1400" b="1" u="sng" dirty="0">
                <a:solidFill>
                  <a:schemeClr val="tx1">
                    <a:lumMod val="65000"/>
                    <a:lumOff val="35000"/>
                  </a:schemeClr>
                </a:solidFill>
                <a:latin typeface="Calibri" panose="020F0502020204030204" pitchFamily="34" charset="0"/>
                <a:cs typeface="Calibri" panose="020F0502020204030204" pitchFamily="34" charset="0"/>
              </a:rPr>
              <a:t>de la garantie</a:t>
            </a:r>
          </a:p>
          <a:p>
            <a:pPr marL="171450" marR="0" lvl="1" indent="-171450" algn="l" defTabSz="457200" rtl="0" eaLnBrk="1" fontAlgn="auto" latinLnBrk="0" hangingPunct="1">
              <a:lnSpc>
                <a:spcPct val="100000"/>
              </a:lnSpc>
              <a:spcBef>
                <a:spcPts val="600"/>
              </a:spcBef>
              <a:spcAft>
                <a:spcPts val="0"/>
              </a:spcAft>
              <a:buClr>
                <a:srgbClr val="CD0920"/>
              </a:buClr>
              <a:buSzPct val="75000"/>
              <a:buFont typeface="Arial" panose="020B0604020202020204" pitchFamily="34" charset="0"/>
              <a:buChar char="•"/>
              <a:tabLst/>
              <a:defRPr/>
            </a:pPr>
            <a:r>
              <a:rPr kumimoji="0" lang="fr-FR" sz="1100" b="1" i="0" u="none" strike="noStrike" kern="1200" cap="none" spc="0" normalizeH="0" baseline="0" noProof="0" dirty="0" smtClean="0">
                <a:ln>
                  <a:noFill/>
                </a:ln>
                <a:solidFill>
                  <a:srgbClr val="4F504F"/>
                </a:solidFill>
                <a:effectLst/>
                <a:uLnTx/>
                <a:uFillTx/>
                <a:latin typeface="Calibri" panose="020F0502020204030204" pitchFamily="34" charset="0"/>
                <a:ea typeface="+mn-ea"/>
                <a:cs typeface="Calibri" panose="020F0502020204030204" pitchFamily="34" charset="0"/>
              </a:rPr>
              <a:t>La </a:t>
            </a:r>
            <a:r>
              <a:rPr kumimoji="0" lang="fr-FR" sz="1100" b="1" i="0" u="none" strike="noStrike" kern="1200" cap="none" spc="0" normalizeH="0" baseline="0" noProof="0" dirty="0">
                <a:ln>
                  <a:noFill/>
                </a:ln>
                <a:solidFill>
                  <a:srgbClr val="4F504F"/>
                </a:solidFill>
                <a:effectLst/>
                <a:uLnTx/>
                <a:uFillTx/>
                <a:latin typeface="Calibri" panose="020F0502020204030204" pitchFamily="34" charset="0"/>
                <a:ea typeface="+mn-ea"/>
                <a:cs typeface="Calibri" panose="020F0502020204030204" pitchFamily="34" charset="0"/>
              </a:rPr>
              <a:t>R&amp;D sur les organismes génétiquement modifiés ("OGM</a:t>
            </a:r>
            <a:r>
              <a:rPr kumimoji="0" lang="fr-FR" sz="1100" b="1" i="0" u="none" strike="noStrike" kern="1200" cap="none" spc="0" normalizeH="0" baseline="0" noProof="0" dirty="0" smtClean="0">
                <a:ln>
                  <a:noFill/>
                </a:ln>
                <a:solidFill>
                  <a:srgbClr val="4F504F"/>
                </a:solidFill>
                <a:effectLst/>
                <a:uLnTx/>
                <a:uFillTx/>
                <a:latin typeface="Calibri" panose="020F0502020204030204" pitchFamily="34" charset="0"/>
                <a:ea typeface="+mn-ea"/>
                <a:cs typeface="Calibri" panose="020F0502020204030204" pitchFamily="34" charset="0"/>
              </a:rPr>
              <a:t>")</a:t>
            </a:r>
            <a:endParaRPr kumimoji="0" lang="fr-FR" sz="1100" b="0" i="0" u="none" strike="noStrike" kern="1200" cap="none" spc="0" normalizeH="0" baseline="0" noProof="0" dirty="0">
              <a:ln>
                <a:noFill/>
              </a:ln>
              <a:solidFill>
                <a:srgbClr val="4F504F"/>
              </a:solidFill>
              <a:effectLst/>
              <a:uLnTx/>
              <a:uFillTx/>
              <a:latin typeface="Calibri" panose="020F0502020204030204" pitchFamily="34" charset="0"/>
              <a:ea typeface="+mn-ea"/>
              <a:cs typeface="Calibri" panose="020F0502020204030204" pitchFamily="34" charset="0"/>
            </a:endParaRPr>
          </a:p>
          <a:p>
            <a:pPr marL="171450" marR="0" lvl="1" indent="-171450" algn="l" defTabSz="457200" rtl="0" eaLnBrk="1" fontAlgn="auto" latinLnBrk="0" hangingPunct="1">
              <a:lnSpc>
                <a:spcPct val="100000"/>
              </a:lnSpc>
              <a:spcBef>
                <a:spcPts val="600"/>
              </a:spcBef>
              <a:spcAft>
                <a:spcPts val="0"/>
              </a:spcAft>
              <a:buClr>
                <a:srgbClr val="CD0920"/>
              </a:buClr>
              <a:buSzPct val="75000"/>
              <a:buFont typeface="Arial"/>
              <a:buChar char="•"/>
              <a:tabLst/>
              <a:defRPr/>
            </a:pPr>
            <a:r>
              <a:rPr kumimoji="0" lang="fr-FR" sz="1100" b="1" i="0" u="none" strike="noStrike" kern="1200" cap="none" spc="0" normalizeH="0" baseline="0" noProof="0" dirty="0" smtClean="0">
                <a:ln>
                  <a:noFill/>
                </a:ln>
                <a:solidFill>
                  <a:srgbClr val="4F504F"/>
                </a:solidFill>
                <a:effectLst/>
                <a:uLnTx/>
                <a:uFillTx/>
                <a:latin typeface="Calibri" panose="020F0502020204030204" pitchFamily="34" charset="0"/>
                <a:ea typeface="+mn-ea"/>
                <a:cs typeface="Calibri" panose="020F0502020204030204" pitchFamily="34" charset="0"/>
              </a:rPr>
              <a:t>Le </a:t>
            </a:r>
            <a:r>
              <a:rPr kumimoji="0" lang="fr-FR" sz="1100" b="1" i="0" u="none" strike="noStrike" kern="1200" cap="none" spc="0" normalizeH="0" baseline="0" noProof="0" dirty="0">
                <a:ln>
                  <a:noFill/>
                </a:ln>
                <a:solidFill>
                  <a:srgbClr val="4F504F"/>
                </a:solidFill>
                <a:effectLst/>
                <a:uLnTx/>
                <a:uFillTx/>
                <a:latin typeface="Calibri" panose="020F0502020204030204" pitchFamily="34" charset="0"/>
                <a:ea typeface="+mn-ea"/>
                <a:cs typeface="Calibri" panose="020F0502020204030204" pitchFamily="34" charset="0"/>
              </a:rPr>
              <a:t>clonage humain ou le patrimoine génétique d'êtres </a:t>
            </a:r>
            <a:r>
              <a:rPr kumimoji="0" lang="fr-FR" sz="1100" b="1" i="0" u="none" strike="noStrike" kern="1200" cap="none" spc="0" normalizeH="0" baseline="0" noProof="0" dirty="0" smtClean="0">
                <a:ln>
                  <a:noFill/>
                </a:ln>
                <a:solidFill>
                  <a:srgbClr val="4F504F"/>
                </a:solidFill>
                <a:effectLst/>
                <a:uLnTx/>
                <a:uFillTx/>
                <a:latin typeface="Calibri" panose="020F0502020204030204" pitchFamily="34" charset="0"/>
                <a:ea typeface="+mn-ea"/>
                <a:cs typeface="Calibri" panose="020F0502020204030204" pitchFamily="34" charset="0"/>
              </a:rPr>
              <a:t>humains,</a:t>
            </a:r>
            <a:r>
              <a:rPr kumimoji="0" lang="fr-FR" sz="1100" b="0" i="0" u="none" strike="noStrike" kern="1200" cap="none" spc="0" normalizeH="0" baseline="0" noProof="0" dirty="0" smtClean="0">
                <a:ln>
                  <a:noFill/>
                </a:ln>
                <a:solidFill>
                  <a:srgbClr val="4F504F"/>
                </a:solidFill>
                <a:effectLst/>
                <a:uLnTx/>
                <a:uFillTx/>
                <a:latin typeface="Calibri" panose="020F0502020204030204" pitchFamily="34" charset="0"/>
                <a:ea typeface="+mn-ea"/>
                <a:cs typeface="Calibri" panose="020F0502020204030204" pitchFamily="34" charset="0"/>
              </a:rPr>
              <a:t> </a:t>
            </a:r>
            <a:r>
              <a:rPr kumimoji="0" lang="fr-FR" sz="1100" b="1" i="0" u="none" strike="noStrike" kern="1200" cap="none" spc="0" normalizeH="0" baseline="0" noProof="0" dirty="0" smtClean="0">
                <a:ln>
                  <a:noFill/>
                </a:ln>
                <a:solidFill>
                  <a:srgbClr val="4F504F"/>
                </a:solidFill>
                <a:effectLst/>
                <a:uLnTx/>
                <a:uFillTx/>
                <a:latin typeface="Calibri" panose="020F0502020204030204" pitchFamily="34" charset="0"/>
                <a:ea typeface="+mn-ea"/>
                <a:cs typeface="Calibri" panose="020F0502020204030204" pitchFamily="34" charset="0"/>
              </a:rPr>
              <a:t>d'embryons </a:t>
            </a:r>
            <a:r>
              <a:rPr kumimoji="0" lang="fr-FR" sz="1100" b="1" i="0" u="none" strike="noStrike" kern="1200" cap="none" spc="0" normalizeH="0" baseline="0" noProof="0" dirty="0">
                <a:ln>
                  <a:noFill/>
                </a:ln>
                <a:solidFill>
                  <a:srgbClr val="4F504F"/>
                </a:solidFill>
                <a:effectLst/>
                <a:uLnTx/>
                <a:uFillTx/>
                <a:latin typeface="Calibri" panose="020F0502020204030204" pitchFamily="34" charset="0"/>
                <a:ea typeface="+mn-ea"/>
                <a:cs typeface="Calibri" panose="020F0502020204030204" pitchFamily="34" charset="0"/>
              </a:rPr>
              <a:t>humains, de </a:t>
            </a:r>
            <a:r>
              <a:rPr kumimoji="0" lang="fr-FR" sz="1100" b="1" i="0" u="none" strike="noStrike" kern="1200" cap="none" spc="0" normalizeH="0" baseline="0" noProof="0" dirty="0" smtClean="0">
                <a:ln>
                  <a:noFill/>
                </a:ln>
                <a:solidFill>
                  <a:srgbClr val="4F504F"/>
                </a:solidFill>
                <a:effectLst/>
                <a:uLnTx/>
                <a:uFillTx/>
                <a:latin typeface="Calibri" panose="020F0502020204030204" pitchFamily="34" charset="0"/>
                <a:ea typeface="+mn-ea"/>
                <a:cs typeface="Calibri" panose="020F0502020204030204" pitchFamily="34" charset="0"/>
              </a:rPr>
              <a:t>cellules souches humaines</a:t>
            </a:r>
            <a:endParaRPr kumimoji="0" lang="fr-FR" sz="1100" b="0" i="0" u="none" strike="noStrike" kern="1200" cap="none" spc="0" normalizeH="0" baseline="0" noProof="0" dirty="0">
              <a:ln>
                <a:noFill/>
              </a:ln>
              <a:solidFill>
                <a:srgbClr val="4F504F"/>
              </a:solidFill>
              <a:effectLst/>
              <a:uLnTx/>
              <a:uFillTx/>
              <a:latin typeface="Calibri" panose="020F0502020204030204" pitchFamily="34" charset="0"/>
              <a:ea typeface="+mn-ea"/>
              <a:cs typeface="Calibri" panose="020F0502020204030204" pitchFamily="34" charset="0"/>
            </a:endParaRPr>
          </a:p>
          <a:p>
            <a:pPr marL="171450" marR="0" lvl="1" indent="-171450" algn="l" defTabSz="457200" rtl="0" eaLnBrk="1" fontAlgn="auto" latinLnBrk="0" hangingPunct="1">
              <a:lnSpc>
                <a:spcPct val="100000"/>
              </a:lnSpc>
              <a:spcBef>
                <a:spcPts val="600"/>
              </a:spcBef>
              <a:spcAft>
                <a:spcPts val="0"/>
              </a:spcAft>
              <a:buClr>
                <a:srgbClr val="CD0920"/>
              </a:buClr>
              <a:buSzPct val="75000"/>
              <a:buFont typeface="Arial"/>
              <a:buChar char="•"/>
              <a:tabLst/>
              <a:defRPr/>
            </a:pPr>
            <a:r>
              <a:rPr kumimoji="0" lang="fr-FR" sz="1100" b="1" i="0" u="none" strike="noStrike" kern="1200" cap="none" spc="0" normalizeH="0" baseline="0" noProof="0" dirty="0" smtClean="0">
                <a:ln>
                  <a:noFill/>
                </a:ln>
                <a:solidFill>
                  <a:srgbClr val="4F504F"/>
                </a:solidFill>
                <a:effectLst/>
                <a:uLnTx/>
                <a:uFillTx/>
                <a:latin typeface="Calibri" panose="020F0502020204030204" pitchFamily="34" charset="0"/>
                <a:ea typeface="+mn-ea"/>
                <a:cs typeface="Calibri" panose="020F0502020204030204" pitchFamily="34" charset="0"/>
              </a:rPr>
              <a:t>L'Energie nucléaire</a:t>
            </a:r>
            <a:endParaRPr kumimoji="0" lang="fr-FR" sz="1100" b="0" i="0" u="none" strike="noStrike" kern="1200" cap="none" spc="0" normalizeH="0" baseline="0" noProof="0" dirty="0">
              <a:ln>
                <a:noFill/>
              </a:ln>
              <a:solidFill>
                <a:srgbClr val="4F504F"/>
              </a:solidFill>
              <a:effectLst/>
              <a:uLnTx/>
              <a:uFillTx/>
              <a:latin typeface="Calibri" panose="020F0502020204030204" pitchFamily="34" charset="0"/>
              <a:ea typeface="+mn-ea"/>
              <a:cs typeface="Calibri" panose="020F0502020204030204" pitchFamily="34" charset="0"/>
            </a:endParaRPr>
          </a:p>
          <a:p>
            <a:pPr marL="171450" marR="0" lvl="1" indent="-171450" algn="l" defTabSz="457200" rtl="0" eaLnBrk="1" fontAlgn="auto" latinLnBrk="0" hangingPunct="1">
              <a:lnSpc>
                <a:spcPct val="100000"/>
              </a:lnSpc>
              <a:spcBef>
                <a:spcPts val="600"/>
              </a:spcBef>
              <a:spcAft>
                <a:spcPts val="0"/>
              </a:spcAft>
              <a:buClr>
                <a:srgbClr val="CD0920"/>
              </a:buClr>
              <a:buSzPct val="75000"/>
              <a:buFont typeface="Arial"/>
              <a:buChar char="•"/>
              <a:tabLst/>
              <a:defRPr/>
            </a:pPr>
            <a:r>
              <a:rPr kumimoji="0" lang="fr-FR" sz="1100" b="1" i="0" u="none" strike="noStrike" kern="1200" cap="none" spc="0" normalizeH="0" baseline="0" noProof="0" dirty="0" smtClean="0">
                <a:ln>
                  <a:noFill/>
                </a:ln>
                <a:solidFill>
                  <a:srgbClr val="4F504F"/>
                </a:solidFill>
                <a:effectLst/>
                <a:uLnTx/>
                <a:uFillTx/>
                <a:latin typeface="Calibri" panose="020F0502020204030204" pitchFamily="34" charset="0"/>
                <a:ea typeface="+mn-ea"/>
                <a:cs typeface="Calibri" panose="020F0502020204030204" pitchFamily="34" charset="0"/>
              </a:rPr>
              <a:t>Les </a:t>
            </a:r>
            <a:r>
              <a:rPr kumimoji="0" lang="fr-FR" sz="1100" b="1" i="0" u="none" strike="noStrike" kern="1200" cap="none" spc="0" normalizeH="0" baseline="0" noProof="0" dirty="0">
                <a:ln>
                  <a:noFill/>
                </a:ln>
                <a:solidFill>
                  <a:srgbClr val="4F504F"/>
                </a:solidFill>
                <a:effectLst/>
                <a:uLnTx/>
                <a:uFillTx/>
                <a:latin typeface="Calibri" panose="020F0502020204030204" pitchFamily="34" charset="0"/>
                <a:ea typeface="+mn-ea"/>
                <a:cs typeface="Calibri" panose="020F0502020204030204" pitchFamily="34" charset="0"/>
              </a:rPr>
              <a:t>Applications </a:t>
            </a:r>
            <a:r>
              <a:rPr kumimoji="0" lang="fr-FR" sz="1100" b="1" i="0" u="none" strike="noStrike" kern="1200" cap="none" spc="0" normalizeH="0" baseline="0" noProof="0" dirty="0" smtClean="0">
                <a:ln>
                  <a:noFill/>
                </a:ln>
                <a:solidFill>
                  <a:srgbClr val="4F504F"/>
                </a:solidFill>
                <a:effectLst/>
                <a:uLnTx/>
                <a:uFillTx/>
                <a:latin typeface="Calibri" panose="020F0502020204030204" pitchFamily="34" charset="0"/>
                <a:ea typeface="+mn-ea"/>
                <a:cs typeface="Calibri" panose="020F0502020204030204" pitchFamily="34" charset="0"/>
              </a:rPr>
              <a:t>militaires</a:t>
            </a:r>
            <a:endParaRPr kumimoji="0" lang="fr-FR" sz="1100" b="0" i="0" u="none" strike="noStrike" kern="1200" cap="none" spc="0" normalizeH="0" baseline="0" noProof="0" dirty="0">
              <a:ln>
                <a:noFill/>
              </a:ln>
              <a:solidFill>
                <a:srgbClr val="4F504F"/>
              </a:solidFill>
              <a:effectLst/>
              <a:uLnTx/>
              <a:uFillTx/>
              <a:latin typeface="Calibri" panose="020F0502020204030204" pitchFamily="34" charset="0"/>
              <a:ea typeface="+mn-ea"/>
              <a:cs typeface="Calibri" panose="020F0502020204030204" pitchFamily="34" charset="0"/>
            </a:endParaRPr>
          </a:p>
          <a:p>
            <a:pPr marL="171450" marR="0" lvl="1" indent="-171450" algn="l" defTabSz="457200" rtl="0" eaLnBrk="1" fontAlgn="auto" latinLnBrk="0" hangingPunct="1">
              <a:lnSpc>
                <a:spcPct val="100000"/>
              </a:lnSpc>
              <a:spcBef>
                <a:spcPts val="600"/>
              </a:spcBef>
              <a:spcAft>
                <a:spcPts val="0"/>
              </a:spcAft>
              <a:buClr>
                <a:srgbClr val="CD0920"/>
              </a:buClr>
              <a:buSzPct val="75000"/>
              <a:buFont typeface="Arial"/>
              <a:buChar char="•"/>
              <a:tabLst/>
              <a:defRPr/>
            </a:pPr>
            <a:r>
              <a:rPr kumimoji="0" lang="fr-FR" sz="1100" b="1" i="0" u="none" strike="noStrike" kern="1200" cap="none" spc="0" normalizeH="0" baseline="0" noProof="0" dirty="0" smtClean="0">
                <a:ln>
                  <a:noFill/>
                </a:ln>
                <a:solidFill>
                  <a:srgbClr val="4F504F"/>
                </a:solidFill>
                <a:effectLst/>
                <a:uLnTx/>
                <a:uFillTx/>
                <a:latin typeface="Calibri" panose="020F0502020204030204" pitchFamily="34" charset="0"/>
                <a:ea typeface="+mn-ea"/>
                <a:cs typeface="Calibri" panose="020F0502020204030204" pitchFamily="34" charset="0"/>
              </a:rPr>
              <a:t>La </a:t>
            </a:r>
            <a:r>
              <a:rPr kumimoji="0" lang="fr-FR" sz="1100" b="1" i="0" u="none" strike="noStrike" kern="1200" cap="none" spc="0" normalizeH="0" baseline="0" noProof="0" dirty="0">
                <a:ln>
                  <a:noFill/>
                </a:ln>
                <a:solidFill>
                  <a:srgbClr val="4F504F"/>
                </a:solidFill>
                <a:effectLst/>
                <a:uLnTx/>
                <a:uFillTx/>
                <a:latin typeface="Calibri" panose="020F0502020204030204" pitchFamily="34" charset="0"/>
                <a:ea typeface="+mn-ea"/>
                <a:cs typeface="Calibri" panose="020F0502020204030204" pitchFamily="34" charset="0"/>
              </a:rPr>
              <a:t>Production et commerce de Tabac et </a:t>
            </a:r>
            <a:r>
              <a:rPr kumimoji="0" lang="fr-FR" sz="1100" b="1" i="0" u="none" strike="noStrike" kern="1200" cap="none" spc="0" normalizeH="0" baseline="0" noProof="0" dirty="0" smtClean="0">
                <a:ln>
                  <a:noFill/>
                </a:ln>
                <a:solidFill>
                  <a:srgbClr val="4F504F"/>
                </a:solidFill>
                <a:effectLst/>
                <a:uLnTx/>
                <a:uFillTx/>
                <a:latin typeface="Calibri" panose="020F0502020204030204" pitchFamily="34" charset="0"/>
                <a:ea typeface="+mn-ea"/>
                <a:cs typeface="Calibri" panose="020F0502020204030204" pitchFamily="34" charset="0"/>
              </a:rPr>
              <a:t>de boissons </a:t>
            </a:r>
            <a:r>
              <a:rPr kumimoji="0" lang="fr-FR" sz="1100" b="1" i="0" u="none" strike="noStrike" kern="1200" cap="none" spc="0" normalizeH="0" baseline="0" noProof="0" dirty="0">
                <a:ln>
                  <a:noFill/>
                </a:ln>
                <a:solidFill>
                  <a:srgbClr val="4F504F"/>
                </a:solidFill>
                <a:effectLst/>
                <a:uLnTx/>
                <a:uFillTx/>
                <a:latin typeface="Calibri" panose="020F0502020204030204" pitchFamily="34" charset="0"/>
                <a:ea typeface="+mn-ea"/>
                <a:cs typeface="Calibri" panose="020F0502020204030204" pitchFamily="34" charset="0"/>
              </a:rPr>
              <a:t>alcooliques </a:t>
            </a:r>
            <a:r>
              <a:rPr kumimoji="0" lang="fr-FR" sz="1100" b="1" i="0" u="none" strike="noStrike" kern="1200" cap="none" spc="0" normalizeH="0" baseline="0" noProof="0" dirty="0" smtClean="0">
                <a:ln>
                  <a:noFill/>
                </a:ln>
                <a:solidFill>
                  <a:srgbClr val="4F504F"/>
                </a:solidFill>
                <a:effectLst/>
                <a:uLnTx/>
                <a:uFillTx/>
                <a:latin typeface="Calibri" panose="020F0502020204030204" pitchFamily="34" charset="0"/>
                <a:ea typeface="+mn-ea"/>
                <a:cs typeface="Calibri" panose="020F0502020204030204" pitchFamily="34" charset="0"/>
              </a:rPr>
              <a:t>distillées</a:t>
            </a:r>
            <a:endParaRPr kumimoji="0" lang="fr-FR" sz="1100" b="0" i="0" u="none" strike="noStrike" kern="1200" cap="none" spc="0" normalizeH="0" baseline="0" noProof="0" dirty="0">
              <a:ln>
                <a:noFill/>
              </a:ln>
              <a:solidFill>
                <a:srgbClr val="4F504F"/>
              </a:solidFill>
              <a:effectLst/>
              <a:uLnTx/>
              <a:uFillTx/>
              <a:latin typeface="Calibri" panose="020F0502020204030204" pitchFamily="34" charset="0"/>
              <a:ea typeface="+mn-ea"/>
              <a:cs typeface="Calibri" panose="020F0502020204030204" pitchFamily="34" charset="0"/>
            </a:endParaRPr>
          </a:p>
          <a:p>
            <a:pPr marL="171450" marR="0" lvl="1" indent="-171450" algn="l" defTabSz="457200" rtl="0" eaLnBrk="1" fontAlgn="auto" latinLnBrk="0" hangingPunct="1">
              <a:lnSpc>
                <a:spcPct val="100000"/>
              </a:lnSpc>
              <a:spcBef>
                <a:spcPts val="600"/>
              </a:spcBef>
              <a:spcAft>
                <a:spcPts val="0"/>
              </a:spcAft>
              <a:buClr>
                <a:srgbClr val="CD0920"/>
              </a:buClr>
              <a:buSzPct val="75000"/>
              <a:buFont typeface="Arial"/>
              <a:buChar char="•"/>
              <a:tabLst/>
              <a:defRPr/>
            </a:pPr>
            <a:r>
              <a:rPr kumimoji="0" lang="fr-FR" sz="1100" b="1" i="0" u="none" strike="noStrike" kern="1200" cap="none" spc="0" normalizeH="0" baseline="0" noProof="0" dirty="0" smtClean="0">
                <a:ln>
                  <a:noFill/>
                </a:ln>
                <a:solidFill>
                  <a:srgbClr val="4F504F"/>
                </a:solidFill>
                <a:effectLst/>
                <a:uLnTx/>
                <a:uFillTx/>
                <a:latin typeface="Calibri" panose="020F0502020204030204" pitchFamily="34" charset="0"/>
                <a:ea typeface="+mn-ea"/>
                <a:cs typeface="Calibri" panose="020F0502020204030204" pitchFamily="34" charset="0"/>
              </a:rPr>
              <a:t>La </a:t>
            </a:r>
            <a:r>
              <a:rPr kumimoji="0" lang="fr-FR" sz="1100" b="1" i="0" u="none" strike="noStrike" kern="1200" cap="none" spc="0" normalizeH="0" baseline="0" noProof="0" dirty="0">
                <a:ln>
                  <a:noFill/>
                </a:ln>
                <a:solidFill>
                  <a:srgbClr val="4F504F"/>
                </a:solidFill>
                <a:effectLst/>
                <a:uLnTx/>
                <a:uFillTx/>
                <a:latin typeface="Calibri" panose="020F0502020204030204" pitchFamily="34" charset="0"/>
                <a:ea typeface="+mn-ea"/>
                <a:cs typeface="Calibri" panose="020F0502020204030204" pitchFamily="34" charset="0"/>
              </a:rPr>
              <a:t>Production et commerce d'armes et </a:t>
            </a:r>
            <a:r>
              <a:rPr kumimoji="0" lang="fr-FR" sz="1100" b="1" i="0" u="none" strike="noStrike" kern="1200" cap="none" spc="0" normalizeH="0" baseline="0" noProof="0" dirty="0" smtClean="0">
                <a:ln>
                  <a:noFill/>
                </a:ln>
                <a:solidFill>
                  <a:srgbClr val="4F504F"/>
                </a:solidFill>
                <a:effectLst/>
                <a:uLnTx/>
                <a:uFillTx/>
                <a:latin typeface="Calibri" panose="020F0502020204030204" pitchFamily="34" charset="0"/>
                <a:ea typeface="+mn-ea"/>
                <a:cs typeface="Calibri" panose="020F0502020204030204" pitchFamily="34" charset="0"/>
              </a:rPr>
              <a:t>de munitions</a:t>
            </a:r>
            <a:endParaRPr kumimoji="0" lang="fr-FR" sz="1100" b="0" i="0" u="none" strike="noStrike" kern="1200" cap="none" spc="0" normalizeH="0" baseline="0" noProof="0" dirty="0">
              <a:ln>
                <a:noFill/>
              </a:ln>
              <a:solidFill>
                <a:srgbClr val="4F504F"/>
              </a:solidFill>
              <a:effectLst/>
              <a:uLnTx/>
              <a:uFillTx/>
              <a:latin typeface="Calibri" panose="020F0502020204030204" pitchFamily="34" charset="0"/>
              <a:ea typeface="+mn-ea"/>
              <a:cs typeface="Calibri" panose="020F0502020204030204" pitchFamily="34" charset="0"/>
            </a:endParaRPr>
          </a:p>
          <a:p>
            <a:pPr marL="171450" marR="0" lvl="1" indent="-171450" algn="l" defTabSz="457200" rtl="0" eaLnBrk="1" fontAlgn="auto" latinLnBrk="0" hangingPunct="1">
              <a:lnSpc>
                <a:spcPct val="100000"/>
              </a:lnSpc>
              <a:spcBef>
                <a:spcPts val="600"/>
              </a:spcBef>
              <a:spcAft>
                <a:spcPts val="0"/>
              </a:spcAft>
              <a:buClr>
                <a:srgbClr val="CD0920"/>
              </a:buClr>
              <a:buSzPct val="75000"/>
              <a:buFont typeface="Arial"/>
              <a:buChar char="•"/>
              <a:tabLst/>
              <a:defRPr/>
            </a:pPr>
            <a:r>
              <a:rPr kumimoji="0" lang="fr-FR" sz="1100" b="1" i="0" u="none" strike="noStrike" kern="1200" cap="none" spc="0" normalizeH="0" baseline="0" noProof="0" dirty="0" smtClean="0">
                <a:ln>
                  <a:noFill/>
                </a:ln>
                <a:solidFill>
                  <a:srgbClr val="4F504F"/>
                </a:solidFill>
                <a:effectLst/>
                <a:uLnTx/>
                <a:uFillTx/>
                <a:latin typeface="Calibri" panose="020F0502020204030204" pitchFamily="34" charset="0"/>
                <a:ea typeface="+mn-ea"/>
                <a:cs typeface="Calibri" panose="020F0502020204030204" pitchFamily="34" charset="0"/>
              </a:rPr>
              <a:t>Le </a:t>
            </a:r>
            <a:r>
              <a:rPr kumimoji="0" lang="fr-FR" sz="1100" b="1" i="0" u="none" strike="noStrike" kern="1200" cap="none" spc="0" normalizeH="0" baseline="0" noProof="0" dirty="0">
                <a:ln>
                  <a:noFill/>
                </a:ln>
                <a:solidFill>
                  <a:srgbClr val="4F504F"/>
                </a:solidFill>
                <a:effectLst/>
                <a:uLnTx/>
                <a:uFillTx/>
                <a:latin typeface="Calibri" panose="020F0502020204030204" pitchFamily="34" charset="0"/>
                <a:ea typeface="+mn-ea"/>
                <a:cs typeface="Calibri" panose="020F0502020204030204" pitchFamily="34" charset="0"/>
              </a:rPr>
              <a:t>Casino et </a:t>
            </a:r>
            <a:r>
              <a:rPr kumimoji="0" lang="fr-FR" sz="1100" b="1" i="0" u="none" strike="noStrike" kern="1200" cap="none" spc="0" normalizeH="0" baseline="0" noProof="0" dirty="0" smtClean="0">
                <a:ln>
                  <a:noFill/>
                </a:ln>
                <a:solidFill>
                  <a:srgbClr val="4F504F"/>
                </a:solidFill>
                <a:effectLst/>
                <a:uLnTx/>
                <a:uFillTx/>
                <a:latin typeface="Calibri" panose="020F0502020204030204" pitchFamily="34" charset="0"/>
                <a:ea typeface="+mn-ea"/>
                <a:cs typeface="Calibri" panose="020F0502020204030204" pitchFamily="34" charset="0"/>
              </a:rPr>
              <a:t>équivalent</a:t>
            </a:r>
            <a:endParaRPr kumimoji="0" lang="fr-FR" sz="1100" b="0" i="0" u="none" strike="noStrike" kern="1200" cap="none" spc="0" normalizeH="0" baseline="0" noProof="0" dirty="0">
              <a:ln>
                <a:noFill/>
              </a:ln>
              <a:solidFill>
                <a:srgbClr val="4F504F"/>
              </a:solidFill>
              <a:effectLst/>
              <a:uLnTx/>
              <a:uFillTx/>
              <a:latin typeface="Calibri" panose="020F0502020204030204" pitchFamily="34" charset="0"/>
              <a:ea typeface="+mn-ea"/>
              <a:cs typeface="Calibri" panose="020F0502020204030204" pitchFamily="34" charset="0"/>
            </a:endParaRPr>
          </a:p>
          <a:p>
            <a:pPr marL="171450" marR="0" lvl="1" indent="-171450" algn="l" defTabSz="457200" rtl="0" eaLnBrk="1" fontAlgn="auto" latinLnBrk="0" hangingPunct="1">
              <a:lnSpc>
                <a:spcPct val="100000"/>
              </a:lnSpc>
              <a:spcBef>
                <a:spcPts val="600"/>
              </a:spcBef>
              <a:spcAft>
                <a:spcPts val="0"/>
              </a:spcAft>
              <a:buClr>
                <a:srgbClr val="CD0920"/>
              </a:buClr>
              <a:buSzPct val="75000"/>
              <a:buFont typeface="Arial"/>
              <a:buChar char="•"/>
              <a:tabLst/>
              <a:defRPr/>
            </a:pPr>
            <a:r>
              <a:rPr kumimoji="0" lang="fr-FR" sz="1100" b="1" i="0" u="none" strike="noStrike" kern="1200" cap="none" spc="0" normalizeH="0" baseline="0" noProof="0" dirty="0" smtClean="0">
                <a:ln>
                  <a:noFill/>
                </a:ln>
                <a:solidFill>
                  <a:srgbClr val="4F504F"/>
                </a:solidFill>
                <a:effectLst/>
                <a:uLnTx/>
                <a:uFillTx/>
                <a:latin typeface="Calibri" panose="020F0502020204030204" pitchFamily="34" charset="0"/>
                <a:ea typeface="+mn-ea"/>
                <a:cs typeface="Calibri" panose="020F0502020204030204" pitchFamily="34" charset="0"/>
              </a:rPr>
              <a:t>Les </a:t>
            </a:r>
            <a:r>
              <a:rPr kumimoji="0" lang="fr-FR" sz="1100" b="1" i="0" u="none" strike="noStrike" kern="1200" cap="none" spc="0" normalizeH="0" baseline="0" noProof="0" dirty="0">
                <a:ln>
                  <a:noFill/>
                </a:ln>
                <a:solidFill>
                  <a:srgbClr val="4F504F"/>
                </a:solidFill>
                <a:effectLst/>
                <a:uLnTx/>
                <a:uFillTx/>
                <a:latin typeface="Calibri" panose="020F0502020204030204" pitchFamily="34" charset="0"/>
                <a:ea typeface="+mn-ea"/>
                <a:cs typeface="Calibri" panose="020F0502020204030204" pitchFamily="34" charset="0"/>
              </a:rPr>
              <a:t>Jeux et Casino sur </a:t>
            </a:r>
            <a:r>
              <a:rPr kumimoji="0" lang="fr-FR" sz="1100" b="1" i="0" u="none" strike="noStrike" kern="1200" cap="none" spc="0" normalizeH="0" baseline="0" noProof="0" dirty="0" smtClean="0">
                <a:ln>
                  <a:noFill/>
                </a:ln>
                <a:solidFill>
                  <a:srgbClr val="4F504F"/>
                </a:solidFill>
                <a:effectLst/>
                <a:uLnTx/>
                <a:uFillTx/>
                <a:latin typeface="Calibri" panose="020F0502020204030204" pitchFamily="34" charset="0"/>
                <a:ea typeface="+mn-ea"/>
                <a:cs typeface="Calibri" panose="020F0502020204030204" pitchFamily="34" charset="0"/>
              </a:rPr>
              <a:t>Internet</a:t>
            </a:r>
            <a:endParaRPr kumimoji="0" lang="fr-FR" sz="1100" b="0" i="0" u="none" strike="noStrike" kern="1200" cap="none" spc="0" normalizeH="0" baseline="0" noProof="0" dirty="0">
              <a:ln>
                <a:noFill/>
              </a:ln>
              <a:solidFill>
                <a:srgbClr val="4F504F"/>
              </a:solidFill>
              <a:effectLst/>
              <a:uLnTx/>
              <a:uFillTx/>
              <a:latin typeface="Calibri" panose="020F0502020204030204" pitchFamily="34" charset="0"/>
              <a:ea typeface="+mn-ea"/>
              <a:cs typeface="Calibri" panose="020F0502020204030204" pitchFamily="34" charset="0"/>
            </a:endParaRPr>
          </a:p>
          <a:p>
            <a:pPr marL="171450" marR="0" lvl="1" indent="-171450" algn="l" defTabSz="457200" rtl="0" eaLnBrk="1" fontAlgn="auto" latinLnBrk="0" hangingPunct="1">
              <a:lnSpc>
                <a:spcPct val="100000"/>
              </a:lnSpc>
              <a:spcBef>
                <a:spcPts val="600"/>
              </a:spcBef>
              <a:spcAft>
                <a:spcPts val="0"/>
              </a:spcAft>
              <a:buClr>
                <a:srgbClr val="CD0920"/>
              </a:buClr>
              <a:buSzPct val="75000"/>
              <a:buFont typeface="Arial"/>
              <a:buChar char="•"/>
              <a:tabLst/>
              <a:defRPr/>
            </a:pPr>
            <a:r>
              <a:rPr kumimoji="0" lang="fr-FR" sz="1100" b="1" i="0" u="none" strike="noStrike" kern="1200" cap="none" spc="0" normalizeH="0" baseline="0" noProof="0" dirty="0" smtClean="0">
                <a:ln>
                  <a:noFill/>
                </a:ln>
                <a:solidFill>
                  <a:srgbClr val="4F504F"/>
                </a:solidFill>
                <a:effectLst/>
                <a:uLnTx/>
                <a:uFillTx/>
                <a:latin typeface="Calibri" panose="020F0502020204030204" pitchFamily="34" charset="0"/>
                <a:ea typeface="+mn-ea"/>
                <a:cs typeface="Calibri" panose="020F0502020204030204" pitchFamily="34" charset="0"/>
              </a:rPr>
              <a:t>La pornographie</a:t>
            </a:r>
            <a:endParaRPr kumimoji="0" lang="fr-FR" sz="1100" b="0" i="0" u="none" strike="noStrike" kern="1200" cap="none" spc="0" normalizeH="0" baseline="0" noProof="0" dirty="0">
              <a:ln>
                <a:noFill/>
              </a:ln>
              <a:solidFill>
                <a:srgbClr val="4F504F"/>
              </a:solidFill>
              <a:effectLst/>
              <a:uLnTx/>
              <a:uFillTx/>
              <a:latin typeface="Calibri" panose="020F0502020204030204" pitchFamily="34" charset="0"/>
              <a:ea typeface="+mn-ea"/>
              <a:cs typeface="Calibri" panose="020F0502020204030204" pitchFamily="34" charset="0"/>
            </a:endParaRPr>
          </a:p>
          <a:p>
            <a:pPr marL="171450" marR="0" lvl="1" indent="-171450" algn="l" defTabSz="457200" rtl="0" eaLnBrk="1" fontAlgn="auto" latinLnBrk="0" hangingPunct="1">
              <a:lnSpc>
                <a:spcPct val="100000"/>
              </a:lnSpc>
              <a:spcBef>
                <a:spcPts val="600"/>
              </a:spcBef>
              <a:spcAft>
                <a:spcPts val="0"/>
              </a:spcAft>
              <a:buClr>
                <a:srgbClr val="CD0920"/>
              </a:buClr>
              <a:buSzPct val="75000"/>
              <a:buFont typeface="Arial"/>
              <a:buChar char="•"/>
              <a:tabLst/>
              <a:defRPr/>
            </a:pPr>
            <a:r>
              <a:rPr kumimoji="0" lang="fr-FR" sz="1100" b="1" i="0" u="none" strike="noStrike" kern="1200" cap="none" spc="0" normalizeH="0" baseline="0" noProof="0" dirty="0" smtClean="0">
                <a:ln>
                  <a:noFill/>
                </a:ln>
                <a:solidFill>
                  <a:srgbClr val="4F504F"/>
                </a:solidFill>
                <a:effectLst/>
                <a:uLnTx/>
                <a:uFillTx/>
                <a:latin typeface="Calibri" panose="020F0502020204030204" pitchFamily="34" charset="0"/>
                <a:ea typeface="+mn-ea"/>
                <a:cs typeface="Calibri" panose="020F0502020204030204" pitchFamily="34" charset="0"/>
              </a:rPr>
              <a:t>Toute </a:t>
            </a:r>
            <a:r>
              <a:rPr kumimoji="0" lang="fr-FR" sz="1100" b="1" i="0" u="none" strike="noStrike" kern="1200" cap="none" spc="0" normalizeH="0" baseline="0" noProof="0" dirty="0">
                <a:ln>
                  <a:noFill/>
                </a:ln>
                <a:solidFill>
                  <a:srgbClr val="4F504F"/>
                </a:solidFill>
                <a:effectLst/>
                <a:uLnTx/>
                <a:uFillTx/>
                <a:latin typeface="Calibri" panose="020F0502020204030204" pitchFamily="34" charset="0"/>
                <a:ea typeface="+mn-ea"/>
                <a:cs typeface="Calibri" panose="020F0502020204030204" pitchFamily="34" charset="0"/>
              </a:rPr>
              <a:t>activité </a:t>
            </a:r>
            <a:r>
              <a:rPr kumimoji="0" lang="fr-FR" sz="1100" b="1" i="0" u="none" strike="noStrike" kern="1200" cap="none" spc="0" normalizeH="0" baseline="0" noProof="0" dirty="0" smtClean="0">
                <a:ln>
                  <a:noFill/>
                </a:ln>
                <a:solidFill>
                  <a:srgbClr val="4F504F"/>
                </a:solidFill>
                <a:effectLst/>
                <a:uLnTx/>
                <a:uFillTx/>
                <a:latin typeface="Calibri" panose="020F0502020204030204" pitchFamily="34" charset="0"/>
                <a:ea typeface="+mn-ea"/>
                <a:cs typeface="Calibri" panose="020F0502020204030204" pitchFamily="34" charset="0"/>
              </a:rPr>
              <a:t>illicite</a:t>
            </a:r>
            <a:endParaRPr kumimoji="0" lang="fr-FR" sz="1100" b="0" i="0" u="none" strike="noStrike" kern="1200" cap="none" spc="0" normalizeH="0" baseline="0" noProof="0" dirty="0">
              <a:ln>
                <a:noFill/>
              </a:ln>
              <a:solidFill>
                <a:srgbClr val="4F504F"/>
              </a:solidFill>
              <a:effectLst/>
              <a:uLnTx/>
              <a:uFillTx/>
              <a:latin typeface="Calibri" panose="020F0502020204030204" pitchFamily="34" charset="0"/>
              <a:ea typeface="+mn-ea"/>
              <a:cs typeface="Calibri" panose="020F0502020204030204" pitchFamily="34" charset="0"/>
            </a:endParaRPr>
          </a:p>
        </p:txBody>
      </p:sp>
      <p:pic>
        <p:nvPicPr>
          <p:cNvPr id="26" name="Image 2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471841" y="5650406"/>
            <a:ext cx="590804" cy="492337"/>
          </a:xfrm>
          <a:prstGeom prst="rect">
            <a:avLst/>
          </a:prstGeom>
        </p:spPr>
      </p:pic>
      <p:sp>
        <p:nvSpPr>
          <p:cNvPr id="30" name="Rectangle 29"/>
          <p:cNvSpPr/>
          <p:nvPr/>
        </p:nvSpPr>
        <p:spPr>
          <a:xfrm>
            <a:off x="115839" y="1662802"/>
            <a:ext cx="5296134" cy="4062651"/>
          </a:xfrm>
          <a:prstGeom prst="rect">
            <a:avLst/>
          </a:prstGeom>
        </p:spPr>
        <p:txBody>
          <a:bodyPr wrap="square">
            <a:spAutoFit/>
          </a:bodyPr>
          <a:lstStyle/>
          <a:p>
            <a:pPr marL="394997" lvl="1" indent="-243492">
              <a:buFont typeface="Wingdings" panose="05000000000000000000" pitchFamily="2" charset="2"/>
              <a:buChar char="Ø"/>
            </a:pPr>
            <a:r>
              <a:rPr lang="fr-FR" sz="1200" b="1" dirty="0" smtClean="0">
                <a:latin typeface="Calibri" panose="020F0502020204030204" pitchFamily="34" charset="0"/>
                <a:cs typeface="Calibri" panose="020F0502020204030204" pitchFamily="34" charset="0"/>
              </a:rPr>
              <a:t>L’entreprise doit être une PME ou ETI de moins de 500 salariés (*)</a:t>
            </a:r>
            <a:r>
              <a:rPr lang="fr-FR" sz="1200" dirty="0" smtClean="0">
                <a:latin typeface="Calibri" panose="020F0502020204030204" pitchFamily="34" charset="0"/>
                <a:cs typeface="Calibri" panose="020F0502020204030204" pitchFamily="34" charset="0"/>
              </a:rPr>
              <a:t>, ayant son siège social en France et exerçant son activité dans au moins un des pays associés au programme </a:t>
            </a:r>
            <a:r>
              <a:rPr lang="fr-FR" sz="1200" b="1" dirty="0" smtClean="0">
                <a:latin typeface="Calibri" panose="020F0502020204030204" pitchFamily="34" charset="0"/>
                <a:cs typeface="Calibri" panose="020F0502020204030204" pitchFamily="34" charset="0"/>
              </a:rPr>
              <a:t>Horizon 2020</a:t>
            </a:r>
            <a:r>
              <a:rPr lang="fr-FR" sz="1200" dirty="0" smtClean="0">
                <a:latin typeface="Calibri" panose="020F0502020204030204" pitchFamily="34" charset="0"/>
                <a:cs typeface="Calibri" panose="020F0502020204030204" pitchFamily="34" charset="0"/>
              </a:rPr>
              <a:t>;</a:t>
            </a:r>
          </a:p>
          <a:p>
            <a:pPr marL="151505" lvl="1"/>
            <a:endParaRPr lang="fr-FR" sz="1200" dirty="0" smtClean="0">
              <a:latin typeface="Calibri" panose="020F0502020204030204" pitchFamily="34" charset="0"/>
              <a:cs typeface="Calibri" panose="020F0502020204030204" pitchFamily="34" charset="0"/>
            </a:endParaRPr>
          </a:p>
          <a:p>
            <a:pPr marL="394997" lvl="1" indent="-243492">
              <a:buFont typeface="Wingdings" panose="05000000000000000000" pitchFamily="2" charset="2"/>
              <a:buChar char="Ø"/>
            </a:pPr>
            <a:endParaRPr lang="fr-FR" sz="1200" dirty="0">
              <a:latin typeface="Calibri" panose="020F0502020204030204" pitchFamily="34" charset="0"/>
              <a:cs typeface="Calibri" panose="020F0502020204030204" pitchFamily="34" charset="0"/>
            </a:endParaRPr>
          </a:p>
          <a:p>
            <a:pPr marL="394997" lvl="1" indent="-243492">
              <a:buFont typeface="Wingdings" panose="05000000000000000000" pitchFamily="2" charset="2"/>
              <a:buChar char="Ø"/>
            </a:pPr>
            <a:endParaRPr lang="fr-FR" sz="1200" b="1" dirty="0" smtClean="0">
              <a:latin typeface="Calibri" panose="020F0502020204030204" pitchFamily="34" charset="0"/>
              <a:cs typeface="Calibri" panose="020F0502020204030204" pitchFamily="34" charset="0"/>
            </a:endParaRPr>
          </a:p>
          <a:p>
            <a:pPr marL="394997" lvl="1" indent="-243492">
              <a:buFont typeface="Wingdings" panose="05000000000000000000" pitchFamily="2" charset="2"/>
              <a:buChar char="Ø"/>
            </a:pPr>
            <a:endParaRPr lang="fr-FR" sz="500" b="1" dirty="0" smtClean="0">
              <a:latin typeface="Calibri" panose="020F0502020204030204" pitchFamily="34" charset="0"/>
              <a:cs typeface="Calibri" panose="020F0502020204030204" pitchFamily="34" charset="0"/>
            </a:endParaRPr>
          </a:p>
          <a:p>
            <a:pPr marL="394997" lvl="1" indent="-243492">
              <a:buFont typeface="Wingdings" panose="05000000000000000000" pitchFamily="2" charset="2"/>
              <a:buChar char="Ø"/>
            </a:pPr>
            <a:r>
              <a:rPr lang="fr-FR" sz="1200" b="1" dirty="0" smtClean="0">
                <a:latin typeface="Calibri" panose="020F0502020204030204" pitchFamily="34" charset="0"/>
                <a:cs typeface="Calibri" panose="020F0502020204030204" pitchFamily="34" charset="0"/>
              </a:rPr>
              <a:t>L’entreprise doit être indépendante (**)</a:t>
            </a:r>
            <a:r>
              <a:rPr lang="fr-FR" sz="1200" dirty="0" smtClean="0">
                <a:latin typeface="Calibri" panose="020F0502020204030204" pitchFamily="34" charset="0"/>
                <a:cs typeface="Calibri" panose="020F0502020204030204" pitchFamily="34" charset="0"/>
              </a:rPr>
              <a:t>, </a:t>
            </a:r>
            <a:br>
              <a:rPr lang="fr-FR" sz="1200" dirty="0" smtClean="0">
                <a:latin typeface="Calibri" panose="020F0502020204030204" pitchFamily="34" charset="0"/>
                <a:cs typeface="Calibri" panose="020F0502020204030204" pitchFamily="34" charset="0"/>
              </a:rPr>
            </a:br>
            <a:r>
              <a:rPr lang="fr-FR" sz="1200" dirty="0" err="1" smtClean="0">
                <a:latin typeface="Calibri" panose="020F0502020204030204" pitchFamily="34" charset="0"/>
                <a:cs typeface="Calibri" panose="020F0502020204030204" pitchFamily="34" charset="0"/>
              </a:rPr>
              <a:t>cad</a:t>
            </a:r>
            <a:r>
              <a:rPr lang="fr-FR" sz="1200" dirty="0" smtClean="0">
                <a:latin typeface="Calibri" panose="020F0502020204030204" pitchFamily="34" charset="0"/>
                <a:cs typeface="Calibri" panose="020F0502020204030204" pitchFamily="34" charset="0"/>
              </a:rPr>
              <a:t> </a:t>
            </a:r>
            <a:r>
              <a:rPr lang="fr-FR" sz="1200" b="1" dirty="0" smtClean="0">
                <a:latin typeface="Calibri" panose="020F0502020204030204" pitchFamily="34" charset="0"/>
                <a:cs typeface="Calibri" panose="020F0502020204030204" pitchFamily="34" charset="0"/>
              </a:rPr>
              <a:t>ne pas être détenue à plus de </a:t>
            </a:r>
            <a:br>
              <a:rPr lang="fr-FR" sz="1200" b="1" dirty="0" smtClean="0">
                <a:latin typeface="Calibri" panose="020F0502020204030204" pitchFamily="34" charset="0"/>
                <a:cs typeface="Calibri" panose="020F0502020204030204" pitchFamily="34" charset="0"/>
              </a:rPr>
            </a:br>
            <a:r>
              <a:rPr lang="fr-FR" sz="1200" b="1" dirty="0" smtClean="0">
                <a:latin typeface="Calibri" panose="020F0502020204030204" pitchFamily="34" charset="0"/>
                <a:cs typeface="Calibri" panose="020F0502020204030204" pitchFamily="34" charset="0"/>
              </a:rPr>
              <a:t>25%</a:t>
            </a:r>
            <a:r>
              <a:rPr lang="fr-FR" sz="1200" dirty="0" smtClean="0">
                <a:latin typeface="Calibri" panose="020F0502020204030204" pitchFamily="34" charset="0"/>
                <a:cs typeface="Calibri" panose="020F0502020204030204" pitchFamily="34" charset="0"/>
              </a:rPr>
              <a:t> par une ou plusieurs entités</a:t>
            </a:r>
            <a:br>
              <a:rPr lang="fr-FR" sz="1200" dirty="0" smtClean="0">
                <a:latin typeface="Calibri" panose="020F0502020204030204" pitchFamily="34" charset="0"/>
                <a:cs typeface="Calibri" panose="020F0502020204030204" pitchFamily="34" charset="0"/>
              </a:rPr>
            </a:br>
            <a:r>
              <a:rPr lang="fr-FR" sz="1200" dirty="0" smtClean="0">
                <a:latin typeface="Calibri" panose="020F0502020204030204" pitchFamily="34" charset="0"/>
                <a:cs typeface="Calibri" panose="020F0502020204030204" pitchFamily="34" charset="0"/>
              </a:rPr>
              <a:t>(personnes morales)</a:t>
            </a:r>
          </a:p>
          <a:p>
            <a:pPr marL="151505" lvl="1"/>
            <a:endParaRPr lang="fr-FR" sz="1200" dirty="0" smtClean="0">
              <a:latin typeface="Calibri" panose="020F0502020204030204" pitchFamily="34" charset="0"/>
              <a:cs typeface="Calibri" panose="020F0502020204030204" pitchFamily="34" charset="0"/>
            </a:endParaRPr>
          </a:p>
          <a:p>
            <a:pPr marL="151505" lvl="1"/>
            <a:endParaRPr lang="fr-FR" sz="100" dirty="0" smtClean="0">
              <a:latin typeface="Calibri" panose="020F0502020204030204" pitchFamily="34" charset="0"/>
              <a:cs typeface="Calibri" panose="020F0502020204030204" pitchFamily="34" charset="0"/>
            </a:endParaRPr>
          </a:p>
          <a:p>
            <a:pPr marL="394997" lvl="1" indent="-243492">
              <a:buFont typeface="Wingdings" panose="05000000000000000000" pitchFamily="2" charset="2"/>
              <a:buChar char="Ø"/>
            </a:pPr>
            <a:r>
              <a:rPr lang="fr-FR" sz="1200" b="1" dirty="0" smtClean="0">
                <a:latin typeface="Calibri" panose="020F0502020204030204" pitchFamily="34" charset="0"/>
                <a:cs typeface="Calibri" panose="020F0502020204030204" pitchFamily="34" charset="0"/>
              </a:rPr>
              <a:t>L’entreprise ne doit pas être cotée;</a:t>
            </a:r>
          </a:p>
          <a:p>
            <a:pPr marL="151505" lvl="1"/>
            <a:endParaRPr lang="fr-FR" sz="1200" b="1" dirty="0" smtClean="0">
              <a:latin typeface="Calibri" panose="020F0502020204030204" pitchFamily="34" charset="0"/>
              <a:cs typeface="Calibri" panose="020F0502020204030204" pitchFamily="34" charset="0"/>
            </a:endParaRPr>
          </a:p>
          <a:p>
            <a:pPr marL="151505" lvl="1"/>
            <a:endParaRPr lang="fr-FR" sz="1000" b="1" dirty="0">
              <a:latin typeface="Calibri" panose="020F0502020204030204" pitchFamily="34" charset="0"/>
              <a:cs typeface="Calibri" panose="020F0502020204030204" pitchFamily="34" charset="0"/>
            </a:endParaRPr>
          </a:p>
          <a:p>
            <a:pPr marL="394997" lvl="1" indent="-243492">
              <a:buFont typeface="Wingdings" panose="05000000000000000000" pitchFamily="2" charset="2"/>
              <a:buChar char="Ø"/>
            </a:pPr>
            <a:r>
              <a:rPr lang="fr-FR" sz="1200" b="1" dirty="0" smtClean="0">
                <a:latin typeface="Calibri" panose="020F0502020204030204" pitchFamily="34" charset="0"/>
                <a:cs typeface="Calibri" panose="020F0502020204030204" pitchFamily="34" charset="0"/>
              </a:rPr>
              <a:t>La note interne de l’entreprise doit être :</a:t>
            </a:r>
          </a:p>
          <a:p>
            <a:pPr marL="714375" lvl="2" indent="-171450">
              <a:buFont typeface="Arial" panose="020B0604020202020204" pitchFamily="34" charset="0"/>
              <a:buChar char="•"/>
            </a:pPr>
            <a:r>
              <a:rPr lang="fr-FR" sz="1200" dirty="0" smtClean="0">
                <a:latin typeface="Calibri" panose="020F0502020204030204" pitchFamily="34" charset="0"/>
                <a:cs typeface="Calibri" panose="020F0502020204030204" pitchFamily="34" charset="0"/>
              </a:rPr>
              <a:t>inferieure ou égale à 8  pour le segment pro (note NIO) </a:t>
            </a:r>
          </a:p>
          <a:p>
            <a:pPr marL="714375" lvl="2" indent="-171450">
              <a:buFont typeface="Arial" panose="020B0604020202020204" pitchFamily="34" charset="0"/>
              <a:buChar char="•"/>
            </a:pPr>
            <a:r>
              <a:rPr lang="fr-FR" sz="1200" dirty="0" smtClean="0">
                <a:latin typeface="Calibri" panose="020F0502020204030204" pitchFamily="34" charset="0"/>
                <a:cs typeface="Calibri" panose="020F0502020204030204" pitchFamily="34" charset="0"/>
              </a:rPr>
              <a:t>inférieure ou égale à  14 pour le segment entreprise </a:t>
            </a:r>
          </a:p>
          <a:p>
            <a:pPr marL="542925" lvl="2"/>
            <a:r>
              <a:rPr lang="fr-FR" sz="1200" dirty="0">
                <a:latin typeface="Calibri" panose="020F0502020204030204" pitchFamily="34" charset="0"/>
                <a:cs typeface="Calibri" panose="020F0502020204030204" pitchFamily="34" charset="0"/>
              </a:rPr>
              <a:t> </a:t>
            </a:r>
            <a:r>
              <a:rPr lang="fr-FR" sz="1200" dirty="0" smtClean="0">
                <a:latin typeface="Calibri" panose="020F0502020204030204" pitchFamily="34" charset="0"/>
                <a:cs typeface="Calibri" panose="020F0502020204030204" pitchFamily="34" charset="0"/>
              </a:rPr>
              <a:t>   (note NIE)</a:t>
            </a:r>
          </a:p>
          <a:p>
            <a:pPr marL="394997" lvl="1" indent="-243492">
              <a:buFont typeface="Wingdings" panose="05000000000000000000" pitchFamily="2" charset="2"/>
              <a:buChar char="Ø"/>
            </a:pPr>
            <a:endParaRPr lang="fr-FR" sz="700" b="1" dirty="0" smtClean="0">
              <a:latin typeface="Calibri" panose="020F0502020204030204" pitchFamily="34" charset="0"/>
              <a:cs typeface="Calibri" panose="020F0502020204030204" pitchFamily="34" charset="0"/>
            </a:endParaRPr>
          </a:p>
          <a:p>
            <a:pPr marL="446088" lvl="1" indent="-295275">
              <a:buFont typeface="Wingdings" panose="05000000000000000000" pitchFamily="2" charset="2"/>
              <a:buChar char="Ø"/>
            </a:pPr>
            <a:r>
              <a:rPr lang="fr-FR" sz="1200" b="1" dirty="0" smtClean="0">
                <a:latin typeface="Calibri" panose="020F0502020204030204" pitchFamily="34" charset="0"/>
                <a:cs typeface="Calibri" panose="020F0502020204030204" pitchFamily="34" charset="0"/>
              </a:rPr>
              <a:t>Secteur d’activité : </a:t>
            </a:r>
            <a:r>
              <a:rPr lang="fr-FR" sz="1200" dirty="0" smtClean="0">
                <a:latin typeface="Calibri" panose="020F0502020204030204" pitchFamily="34" charset="0"/>
                <a:cs typeface="Calibri" panose="020F0502020204030204" pitchFamily="34" charset="0"/>
              </a:rPr>
              <a:t>l’activité de l’entreprise doit </a:t>
            </a:r>
          </a:p>
          <a:p>
            <a:pPr marL="446088" lvl="1" indent="-295275"/>
            <a:r>
              <a:rPr lang="fr-FR" sz="1200" dirty="0" smtClean="0">
                <a:latin typeface="Calibri" panose="020F0502020204030204" pitchFamily="34" charset="0"/>
                <a:cs typeface="Calibri" panose="020F0502020204030204" pitchFamily="34" charset="0"/>
              </a:rPr>
              <a:t>	correspondre aux critères retenus par le FEI</a:t>
            </a:r>
          </a:p>
        </p:txBody>
      </p:sp>
      <p:sp>
        <p:nvSpPr>
          <p:cNvPr id="33" name="ZoneTexte 32"/>
          <p:cNvSpPr txBox="1"/>
          <p:nvPr/>
        </p:nvSpPr>
        <p:spPr>
          <a:xfrm>
            <a:off x="233916" y="5650406"/>
            <a:ext cx="5837275" cy="600164"/>
          </a:xfrm>
          <a:prstGeom prst="rect">
            <a:avLst/>
          </a:prstGeom>
          <a:noFill/>
        </p:spPr>
        <p:txBody>
          <a:bodyPr wrap="square" rtlCol="0">
            <a:spAutoFit/>
          </a:bodyPr>
          <a:lstStyle/>
          <a:p>
            <a:r>
              <a:rPr lang="fr-FR" sz="1100" i="1" dirty="0" smtClean="0">
                <a:latin typeface="Calibri" panose="020F0502020204030204" pitchFamily="34" charset="0"/>
                <a:cs typeface="Calibri" panose="020F0502020204030204" pitchFamily="34" charset="0"/>
              </a:rPr>
              <a:t>(*) effectif calculé selon les critères européens</a:t>
            </a:r>
          </a:p>
          <a:p>
            <a:pPr marL="265113" indent="-265113"/>
            <a:r>
              <a:rPr lang="fr-FR" sz="1100" i="1" dirty="0" smtClean="0">
                <a:latin typeface="Calibri" panose="020F0502020204030204" pitchFamily="34" charset="0"/>
                <a:cs typeface="Calibri" panose="020F0502020204030204" pitchFamily="34" charset="0"/>
              </a:rPr>
              <a:t>(**) les entreprises partenaire ou liées peuvent être éligibles mais dans ce cas il est impératif de remplir les pages  2 &amp; 3 de la Fiche 1  (vérification du statut PME / ETI</a:t>
            </a:r>
            <a:r>
              <a:rPr lang="fr-FR" sz="800" i="1" dirty="0" smtClean="0">
                <a:latin typeface="Calibri" panose="020F0502020204030204" pitchFamily="34" charset="0"/>
                <a:cs typeface="Calibri" panose="020F0502020204030204" pitchFamily="34" charset="0"/>
              </a:rPr>
              <a:t>&lt;500</a:t>
            </a:r>
            <a:r>
              <a:rPr lang="fr-FR" sz="1100" i="1" dirty="0" smtClean="0">
                <a:latin typeface="Calibri" panose="020F0502020204030204" pitchFamily="34" charset="0"/>
                <a:cs typeface="Calibri" panose="020F0502020204030204" pitchFamily="34" charset="0"/>
              </a:rPr>
              <a:t>)</a:t>
            </a:r>
            <a:endParaRPr lang="fr-FR" sz="1100" i="1" dirty="0">
              <a:latin typeface="Calibri" panose="020F0502020204030204" pitchFamily="34" charset="0"/>
              <a:cs typeface="Calibri" panose="020F0502020204030204" pitchFamily="34" charset="0"/>
            </a:endParaRPr>
          </a:p>
        </p:txBody>
      </p:sp>
      <p:pic>
        <p:nvPicPr>
          <p:cNvPr id="5122" name="Picture 2" descr="D:\Profiles\demirtas\Desktop\Capture.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758880" y="2213883"/>
            <a:ext cx="2443446" cy="2245028"/>
          </a:xfrm>
          <a:prstGeom prst="rect">
            <a:avLst/>
          </a:prstGeom>
          <a:noFill/>
          <a:extLst>
            <a:ext uri="{909E8E84-426E-40DD-AFC4-6F175D3DCCD1}">
              <a14:hiddenFill xmlns:a14="http://schemas.microsoft.com/office/drawing/2010/main">
                <a:solidFill>
                  <a:srgbClr val="FFFFFF"/>
                </a:solidFill>
              </a14:hiddenFill>
            </a:ext>
          </a:extLst>
        </p:spPr>
      </p:pic>
      <p:sp>
        <p:nvSpPr>
          <p:cNvPr id="5" name="Flèche droite 4"/>
          <p:cNvSpPr/>
          <p:nvPr/>
        </p:nvSpPr>
        <p:spPr>
          <a:xfrm>
            <a:off x="3040911" y="3170466"/>
            <a:ext cx="627321" cy="225942"/>
          </a:xfrm>
          <a:prstGeom prst="rightArrow">
            <a:avLst/>
          </a:prstGeom>
          <a:solidFill>
            <a:srgbClr val="FF00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3" name="ZoneTexte 12"/>
          <p:cNvSpPr txBox="1"/>
          <p:nvPr/>
        </p:nvSpPr>
        <p:spPr>
          <a:xfrm>
            <a:off x="3772035" y="5160029"/>
            <a:ext cx="1733107" cy="400110"/>
          </a:xfrm>
          <a:prstGeom prst="rect">
            <a:avLst/>
          </a:prstGeom>
          <a:solidFill>
            <a:srgbClr val="FFC000"/>
          </a:solidFill>
          <a:ln w="9525" cap="flat" cmpd="sng" algn="ctr">
            <a:noFill/>
            <a:prstDash val="solid"/>
          </a:ln>
          <a:effectLst>
            <a:outerShdw blurRad="40000" dist="23000" dir="5400000" rotWithShape="0">
              <a:srgbClr val="000000">
                <a:alpha val="35000"/>
              </a:srgbClr>
            </a:outerShdw>
          </a:effectLst>
        </p:spPr>
        <p:txBody>
          <a:bodyPr wrap="square" rtlCol="0" anchor="t" anchorCtr="0">
            <a:spAutoFit/>
          </a:bodyPr>
          <a:lstStyle>
            <a:defPPr>
              <a:defRPr lang="fr-FR"/>
            </a:defPPr>
            <a:lvl1pPr algn="just">
              <a:defRPr sz="1200" i="1">
                <a:solidFill>
                  <a:srgbClr val="000000"/>
                </a:solidFill>
                <a:latin typeface="Calibri" panose="020F0502020204030204" pitchFamily="34" charset="0"/>
                <a:cs typeface="Calibri" panose="020F0502020204030204" pitchFamily="34"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0" marR="0" lvl="0" indent="0" algn="ctr" defTabSz="457200" eaLnBrk="1" fontAlgn="auto" latinLnBrk="0" hangingPunct="1">
              <a:lnSpc>
                <a:spcPct val="100000"/>
              </a:lnSpc>
              <a:spcBef>
                <a:spcPts val="0"/>
              </a:spcBef>
              <a:spcAft>
                <a:spcPts val="0"/>
              </a:spcAft>
              <a:buClrTx/>
              <a:buSzTx/>
              <a:buFontTx/>
              <a:buNone/>
              <a:tabLst/>
              <a:defRPr/>
            </a:pPr>
            <a:r>
              <a:rPr lang="fr-FR" sz="1000" b="1" kern="0" noProof="0" dirty="0" smtClean="0">
                <a:solidFill>
                  <a:srgbClr val="C00000"/>
                </a:solidFill>
              </a:rPr>
              <a:t>Fiche 2 - F</a:t>
            </a:r>
            <a:r>
              <a:rPr kumimoji="0" lang="fr-FR" sz="1000" b="1" i="1" u="none" strike="noStrike" kern="0" cap="none" spc="0" normalizeH="0" baseline="0" noProof="0" dirty="0" smtClean="0">
                <a:ln>
                  <a:noFill/>
                </a:ln>
                <a:solidFill>
                  <a:srgbClr val="C00000"/>
                </a:solidFill>
                <a:effectLst/>
                <a:uLnTx/>
                <a:uFillTx/>
                <a:latin typeface="Calibri" panose="020F0502020204030204" pitchFamily="34" charset="0"/>
                <a:ea typeface="+mn-ea"/>
                <a:cs typeface="Calibri" panose="020F0502020204030204" pitchFamily="34" charset="0"/>
              </a:rPr>
              <a:t>ormulaire de no</a:t>
            </a:r>
            <a:r>
              <a:rPr lang="fr-FR" sz="1000" b="1" kern="0" dirty="0" smtClean="0">
                <a:solidFill>
                  <a:srgbClr val="C00000"/>
                </a:solidFill>
              </a:rPr>
              <a:t>n exclusion signé par le client</a:t>
            </a:r>
            <a:endParaRPr kumimoji="0" lang="fr-FR" sz="1000" b="1" i="1" u="none" strike="noStrike" kern="0" cap="none" spc="0" normalizeH="0" baseline="0" noProof="0" dirty="0">
              <a:ln>
                <a:noFill/>
              </a:ln>
              <a:solidFill>
                <a:srgbClr val="C00000"/>
              </a:solidFill>
              <a:effectLst/>
              <a:uLnTx/>
              <a:uFillTx/>
              <a:latin typeface="Calibri" panose="020F0502020204030204" pitchFamily="34" charset="0"/>
              <a:ea typeface="+mn-ea"/>
              <a:cs typeface="Calibri" panose="020F0502020204030204" pitchFamily="34" charset="0"/>
            </a:endParaRPr>
          </a:p>
        </p:txBody>
      </p:sp>
      <p:sp>
        <p:nvSpPr>
          <p:cNvPr id="14" name="ZoneTexte 13"/>
          <p:cNvSpPr txBox="1"/>
          <p:nvPr/>
        </p:nvSpPr>
        <p:spPr>
          <a:xfrm>
            <a:off x="838890" y="2347065"/>
            <a:ext cx="2052083" cy="400110"/>
          </a:xfrm>
          <a:prstGeom prst="rect">
            <a:avLst/>
          </a:prstGeom>
          <a:solidFill>
            <a:srgbClr val="FFC000"/>
          </a:solidFill>
          <a:ln w="9525" cap="flat" cmpd="sng" algn="ctr">
            <a:noFill/>
            <a:prstDash val="solid"/>
          </a:ln>
          <a:effectLst>
            <a:outerShdw blurRad="40000" dist="23000" dir="5400000" rotWithShape="0">
              <a:srgbClr val="000000">
                <a:alpha val="35000"/>
              </a:srgbClr>
            </a:outerShdw>
          </a:effectLst>
        </p:spPr>
        <p:txBody>
          <a:bodyPr wrap="square" rtlCol="0" anchor="t" anchorCtr="0">
            <a:spAutoFit/>
          </a:bodyPr>
          <a:lstStyle>
            <a:defPPr>
              <a:defRPr lang="fr-FR"/>
            </a:defPPr>
            <a:lvl1pPr algn="just">
              <a:defRPr sz="1200" i="1">
                <a:solidFill>
                  <a:srgbClr val="000000"/>
                </a:solidFill>
                <a:latin typeface="Calibri" panose="020F0502020204030204" pitchFamily="34" charset="0"/>
                <a:cs typeface="Calibri" panose="020F0502020204030204" pitchFamily="34"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0" marR="0" lvl="0" indent="0" algn="ctr" defTabSz="457200" eaLnBrk="1" fontAlgn="auto" latinLnBrk="0" hangingPunct="1">
              <a:lnSpc>
                <a:spcPct val="100000"/>
              </a:lnSpc>
              <a:spcBef>
                <a:spcPts val="0"/>
              </a:spcBef>
              <a:spcAft>
                <a:spcPts val="0"/>
              </a:spcAft>
              <a:buClrTx/>
              <a:buSzTx/>
              <a:buFontTx/>
              <a:buNone/>
              <a:tabLst/>
              <a:defRPr/>
            </a:pPr>
            <a:r>
              <a:rPr lang="fr-FR" sz="1000" b="1" kern="0" dirty="0" smtClean="0">
                <a:solidFill>
                  <a:srgbClr val="C00000"/>
                </a:solidFill>
              </a:rPr>
              <a:t>Fiche 1 - F</a:t>
            </a:r>
            <a:r>
              <a:rPr kumimoji="0" lang="fr-FR" sz="1000" b="1" i="1" u="none" strike="noStrike" kern="0" cap="none" spc="0" normalizeH="0" baseline="0" noProof="0" dirty="0" err="1" smtClean="0">
                <a:ln>
                  <a:noFill/>
                </a:ln>
                <a:solidFill>
                  <a:srgbClr val="C00000"/>
                </a:solidFill>
                <a:effectLst/>
                <a:uLnTx/>
                <a:uFillTx/>
                <a:latin typeface="Calibri" panose="020F0502020204030204" pitchFamily="34" charset="0"/>
                <a:ea typeface="+mn-ea"/>
                <a:cs typeface="Calibri" panose="020F0502020204030204" pitchFamily="34" charset="0"/>
              </a:rPr>
              <a:t>ormulaire</a:t>
            </a:r>
            <a:r>
              <a:rPr kumimoji="0" lang="fr-FR" sz="1000" b="1" i="1" u="none" strike="noStrike" kern="0" cap="none" spc="0" normalizeH="0" baseline="0" noProof="0" dirty="0" smtClean="0">
                <a:ln>
                  <a:noFill/>
                </a:ln>
                <a:solidFill>
                  <a:srgbClr val="C00000"/>
                </a:solidFill>
                <a:effectLst/>
                <a:uLnTx/>
                <a:uFillTx/>
                <a:latin typeface="Calibri" panose="020F0502020204030204" pitchFamily="34" charset="0"/>
                <a:ea typeface="+mn-ea"/>
                <a:cs typeface="Calibri" panose="020F0502020204030204" pitchFamily="34" charset="0"/>
              </a:rPr>
              <a:t> de déclaration PME/ETI </a:t>
            </a:r>
            <a:r>
              <a:rPr lang="fr-FR" sz="1000" b="1" kern="0" dirty="0" smtClean="0">
                <a:solidFill>
                  <a:srgbClr val="C00000"/>
                </a:solidFill>
              </a:rPr>
              <a:t>signé par le client</a:t>
            </a:r>
            <a:endParaRPr kumimoji="0" lang="fr-FR" sz="1000" b="1" i="1" u="none" strike="noStrike" kern="0" cap="none" spc="0" normalizeH="0" baseline="0" noProof="0" dirty="0">
              <a:ln>
                <a:noFill/>
              </a:ln>
              <a:solidFill>
                <a:srgbClr val="C00000"/>
              </a:solidFill>
              <a:effectLst/>
              <a:uLnTx/>
              <a:uFillTx/>
              <a:latin typeface="Calibri" panose="020F0502020204030204" pitchFamily="34" charset="0"/>
              <a:ea typeface="+mn-ea"/>
              <a:cs typeface="Calibri" panose="020F0502020204030204" pitchFamily="34" charset="0"/>
            </a:endParaRPr>
          </a:p>
        </p:txBody>
      </p:sp>
      <p:sp>
        <p:nvSpPr>
          <p:cNvPr id="15" name="Flèche droite 14"/>
          <p:cNvSpPr/>
          <p:nvPr/>
        </p:nvSpPr>
        <p:spPr>
          <a:xfrm>
            <a:off x="5575005" y="5221226"/>
            <a:ext cx="627321" cy="225942"/>
          </a:xfrm>
          <a:prstGeom prst="rightArrow">
            <a:avLst/>
          </a:prstGeom>
          <a:solidFill>
            <a:srgbClr val="FF00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783221220"/>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p:cNvSpPr>
            <a:spLocks noGrp="1"/>
          </p:cNvSpPr>
          <p:nvPr>
            <p:ph type="body" sz="quarter" idx="16"/>
          </p:nvPr>
        </p:nvSpPr>
        <p:spPr/>
        <p:txBody>
          <a:bodyPr/>
          <a:lstStyle/>
          <a:p>
            <a:r>
              <a:rPr lang="fr-FR" sz="2600" dirty="0"/>
              <a:t> 2 – conditions d’éligibilité  </a:t>
            </a:r>
            <a:r>
              <a:rPr lang="fr-FR" sz="2600" dirty="0" err="1"/>
              <a:t>InnovFin</a:t>
            </a:r>
            <a:endParaRPr lang="fr-FR" sz="2600" dirty="0">
              <a:latin typeface="+mn-lt"/>
            </a:endParaRPr>
          </a:p>
        </p:txBody>
      </p:sp>
      <p:cxnSp>
        <p:nvCxnSpPr>
          <p:cNvPr id="21" name="Connecteur droit 20"/>
          <p:cNvCxnSpPr/>
          <p:nvPr/>
        </p:nvCxnSpPr>
        <p:spPr>
          <a:xfrm>
            <a:off x="5638800" y="1300540"/>
            <a:ext cx="0" cy="4845593"/>
          </a:xfrm>
          <a:prstGeom prst="line">
            <a:avLst/>
          </a:prstGeom>
          <a:ln w="9525">
            <a:solidFill>
              <a:srgbClr val="C00000"/>
            </a:solidFill>
            <a:prstDash val="dash"/>
          </a:ln>
        </p:spPr>
        <p:style>
          <a:lnRef idx="2">
            <a:schemeClr val="accent1"/>
          </a:lnRef>
          <a:fillRef idx="0">
            <a:schemeClr val="accent1"/>
          </a:fillRef>
          <a:effectRef idx="1">
            <a:schemeClr val="accent1"/>
          </a:effectRef>
          <a:fontRef idx="minor">
            <a:schemeClr val="tx1"/>
          </a:fontRef>
        </p:style>
      </p:cxnSp>
      <p:sp>
        <p:nvSpPr>
          <p:cNvPr id="11" name="Rectangle 10"/>
          <p:cNvSpPr/>
          <p:nvPr/>
        </p:nvSpPr>
        <p:spPr>
          <a:xfrm>
            <a:off x="5295014" y="1169897"/>
            <a:ext cx="3934045" cy="523220"/>
          </a:xfrm>
          <a:prstGeom prst="rect">
            <a:avLst/>
          </a:prstGeom>
        </p:spPr>
        <p:txBody>
          <a:bodyPr wrap="square">
            <a:spAutoFit/>
          </a:bodyPr>
          <a:lstStyle/>
          <a:p>
            <a:pPr marL="151505" lvl="1" algn="ctr"/>
            <a:r>
              <a:rPr lang="fr-FR" sz="1350" b="1" i="1" dirty="0" smtClean="0">
                <a:solidFill>
                  <a:schemeClr val="tx1">
                    <a:lumMod val="65000"/>
                    <a:lumOff val="35000"/>
                  </a:schemeClr>
                </a:solidFill>
                <a:latin typeface="Calibri" panose="020F0502020204030204" pitchFamily="34" charset="0"/>
                <a:cs typeface="Calibri" panose="020F0502020204030204" pitchFamily="34" charset="0"/>
              </a:rPr>
              <a:t>La liste des critères est détaillée dans </a:t>
            </a:r>
          </a:p>
          <a:p>
            <a:pPr marL="151505" lvl="1" algn="ctr"/>
            <a:r>
              <a:rPr lang="fr-FR" sz="1350" b="1" i="1" dirty="0" smtClean="0">
                <a:solidFill>
                  <a:schemeClr val="tx1">
                    <a:lumMod val="65000"/>
                    <a:lumOff val="35000"/>
                  </a:schemeClr>
                </a:solidFill>
                <a:latin typeface="Calibri" panose="020F0502020204030204" pitchFamily="34" charset="0"/>
                <a:cs typeface="Calibri" panose="020F0502020204030204" pitchFamily="34" charset="0"/>
              </a:rPr>
              <a:t>la fiche « critères </a:t>
            </a:r>
            <a:r>
              <a:rPr lang="fr-FR" sz="1350" b="1" i="1" dirty="0" err="1" smtClean="0">
                <a:solidFill>
                  <a:schemeClr val="tx1">
                    <a:lumMod val="65000"/>
                    <a:lumOff val="35000"/>
                  </a:schemeClr>
                </a:solidFill>
                <a:latin typeface="Calibri" panose="020F0502020204030204" pitchFamily="34" charset="0"/>
                <a:cs typeface="Calibri" panose="020F0502020204030204" pitchFamily="34" charset="0"/>
              </a:rPr>
              <a:t>InnovFin</a:t>
            </a:r>
            <a:r>
              <a:rPr lang="fr-FR" sz="1350" b="1" i="1" dirty="0" smtClean="0">
                <a:solidFill>
                  <a:schemeClr val="tx1">
                    <a:lumMod val="65000"/>
                    <a:lumOff val="35000"/>
                  </a:schemeClr>
                </a:solidFill>
                <a:latin typeface="Calibri" panose="020F0502020204030204" pitchFamily="34" charset="0"/>
                <a:cs typeface="Calibri" panose="020F0502020204030204" pitchFamily="34" charset="0"/>
              </a:rPr>
              <a:t> »</a:t>
            </a:r>
          </a:p>
        </p:txBody>
      </p:sp>
      <p:sp>
        <p:nvSpPr>
          <p:cNvPr id="13" name="Rectangle 12"/>
          <p:cNvSpPr/>
          <p:nvPr/>
        </p:nvSpPr>
        <p:spPr>
          <a:xfrm>
            <a:off x="90375" y="1169897"/>
            <a:ext cx="5522025" cy="584775"/>
          </a:xfrm>
          <a:prstGeom prst="rect">
            <a:avLst/>
          </a:prstGeom>
        </p:spPr>
        <p:txBody>
          <a:bodyPr wrap="square">
            <a:spAutoFit/>
          </a:bodyPr>
          <a:lstStyle/>
          <a:p>
            <a:pPr marL="151505" lvl="1" algn="ctr"/>
            <a:r>
              <a:rPr lang="fr-FR" sz="1600" b="1" i="1" dirty="0" smtClean="0">
                <a:solidFill>
                  <a:srgbClr val="C00000"/>
                </a:solidFill>
                <a:latin typeface="Calibri" panose="020F0502020204030204" pitchFamily="34" charset="0"/>
                <a:cs typeface="Calibri" panose="020F0502020204030204" pitchFamily="34" charset="0"/>
              </a:rPr>
              <a:t>Pour être éligible, il suffit de respecter au moins un des douze critères « innovation » regroupés ci-dessous par famille</a:t>
            </a:r>
          </a:p>
        </p:txBody>
      </p:sp>
      <p:sp>
        <p:nvSpPr>
          <p:cNvPr id="14" name="ZoneTexte 13"/>
          <p:cNvSpPr txBox="1"/>
          <p:nvPr/>
        </p:nvSpPr>
        <p:spPr>
          <a:xfrm>
            <a:off x="90377" y="1875313"/>
            <a:ext cx="5522025" cy="4339650"/>
          </a:xfrm>
          <a:prstGeom prst="rect">
            <a:avLst/>
          </a:prstGeom>
          <a:noFill/>
        </p:spPr>
        <p:txBody>
          <a:bodyPr wrap="square" rtlCol="0">
            <a:spAutoFit/>
          </a:bodyPr>
          <a:lstStyle/>
          <a:p>
            <a:pPr marL="180975" indent="-180975">
              <a:buFont typeface="Wingdings" panose="05000000000000000000" pitchFamily="2" charset="2"/>
              <a:buChar char="Ø"/>
            </a:pPr>
            <a:r>
              <a:rPr lang="fr-FR" sz="1200" b="1" dirty="0" smtClean="0">
                <a:latin typeface="Calibri" panose="020F0502020204030204" pitchFamily="34" charset="0"/>
              </a:rPr>
              <a:t>Le caractère innovant du projet</a:t>
            </a:r>
          </a:p>
          <a:p>
            <a:pPr marL="361950" lvl="1" indent="-180975"/>
            <a:r>
              <a:rPr lang="fr-FR" sz="1200" i="1" dirty="0" smtClean="0">
                <a:solidFill>
                  <a:srgbClr val="4D4F53"/>
                </a:solidFill>
                <a:latin typeface="Calibri" panose="020F0502020204030204" pitchFamily="34" charset="0"/>
                <a:cs typeface="Calibri" panose="020F0502020204030204" pitchFamily="34" charset="0"/>
              </a:rPr>
              <a:t>Utilisation du prêt dans la production / le développement / la mise en place de:</a:t>
            </a:r>
            <a:br>
              <a:rPr lang="fr-FR" sz="1200" i="1" dirty="0" smtClean="0">
                <a:solidFill>
                  <a:srgbClr val="4D4F53"/>
                </a:solidFill>
                <a:latin typeface="Calibri" panose="020F0502020204030204" pitchFamily="34" charset="0"/>
                <a:cs typeface="Calibri" panose="020F0502020204030204" pitchFamily="34" charset="0"/>
              </a:rPr>
            </a:br>
            <a:r>
              <a:rPr lang="fr-FR" sz="1200" i="1" dirty="0" smtClean="0">
                <a:solidFill>
                  <a:srgbClr val="4D4F53"/>
                </a:solidFill>
                <a:latin typeface="Calibri" panose="020F0502020204030204" pitchFamily="34" charset="0"/>
                <a:cs typeface="Calibri" panose="020F0502020204030204" pitchFamily="34" charset="0"/>
              </a:rPr>
              <a:t>1</a:t>
            </a:r>
            <a:r>
              <a:rPr lang="fr-FR" sz="1200" i="1" dirty="0">
                <a:solidFill>
                  <a:srgbClr val="4D4F53"/>
                </a:solidFill>
                <a:latin typeface="Calibri" panose="020F0502020204030204" pitchFamily="34" charset="0"/>
                <a:cs typeface="Calibri" panose="020F0502020204030204" pitchFamily="34" charset="0"/>
              </a:rPr>
              <a:t> </a:t>
            </a:r>
            <a:r>
              <a:rPr lang="fr-FR" sz="1200" i="1" dirty="0" smtClean="0">
                <a:solidFill>
                  <a:srgbClr val="4D4F53"/>
                </a:solidFill>
                <a:latin typeface="Calibri" panose="020F0502020204030204" pitchFamily="34" charset="0"/>
                <a:cs typeface="Calibri" panose="020F0502020204030204" pitchFamily="34" charset="0"/>
              </a:rPr>
              <a:t>- produit/procédé/service nouveau ou sensiblement amélioré</a:t>
            </a:r>
            <a:br>
              <a:rPr lang="fr-FR" sz="1200" i="1" dirty="0" smtClean="0">
                <a:solidFill>
                  <a:srgbClr val="4D4F53"/>
                </a:solidFill>
                <a:latin typeface="Calibri" panose="020F0502020204030204" pitchFamily="34" charset="0"/>
                <a:cs typeface="Calibri" panose="020F0502020204030204" pitchFamily="34" charset="0"/>
              </a:rPr>
            </a:br>
            <a:r>
              <a:rPr lang="fr-FR" sz="1200" i="1" dirty="0" smtClean="0">
                <a:solidFill>
                  <a:srgbClr val="4D4F53"/>
                </a:solidFill>
                <a:latin typeface="Calibri" panose="020F0502020204030204" pitchFamily="34" charset="0"/>
                <a:cs typeface="Calibri" panose="020F0502020204030204" pitchFamily="34" charset="0"/>
              </a:rPr>
              <a:t>2 - méthodes de production ou de livraison innovantes</a:t>
            </a:r>
            <a:br>
              <a:rPr lang="fr-FR" sz="1200" i="1" dirty="0" smtClean="0">
                <a:solidFill>
                  <a:srgbClr val="4D4F53"/>
                </a:solidFill>
                <a:latin typeface="Calibri" panose="020F0502020204030204" pitchFamily="34" charset="0"/>
                <a:cs typeface="Calibri" panose="020F0502020204030204" pitchFamily="34" charset="0"/>
              </a:rPr>
            </a:br>
            <a:r>
              <a:rPr lang="fr-FR" sz="1200" i="1" dirty="0" smtClean="0">
                <a:solidFill>
                  <a:srgbClr val="4D4F53"/>
                </a:solidFill>
                <a:latin typeface="Calibri" panose="020F0502020204030204" pitchFamily="34" charset="0"/>
                <a:cs typeface="Calibri" panose="020F0502020204030204" pitchFamily="34" charset="0"/>
              </a:rPr>
              <a:t>3 - </a:t>
            </a:r>
            <a:r>
              <a:rPr lang="fr-FR" sz="1200" i="1" dirty="0" err="1" smtClean="0">
                <a:solidFill>
                  <a:srgbClr val="4D4F53"/>
                </a:solidFill>
                <a:latin typeface="Calibri" panose="020F0502020204030204" pitchFamily="34" charset="0"/>
                <a:cs typeface="Calibri" panose="020F0502020204030204" pitchFamily="34" charset="0"/>
              </a:rPr>
              <a:t>process</a:t>
            </a:r>
            <a:r>
              <a:rPr lang="fr-FR" sz="1200" i="1" dirty="0" smtClean="0">
                <a:solidFill>
                  <a:srgbClr val="4D4F53"/>
                </a:solidFill>
                <a:latin typeface="Calibri" panose="020F0502020204030204" pitchFamily="34" charset="0"/>
                <a:cs typeface="Calibri" panose="020F0502020204030204" pitchFamily="34" charset="0"/>
              </a:rPr>
              <a:t> ou méthodes d’organisation innovants (incluant les business modèles  innovants)</a:t>
            </a:r>
            <a:endParaRPr lang="fr-FR" sz="1200" i="1" dirty="0">
              <a:solidFill>
                <a:srgbClr val="4D4F53"/>
              </a:solidFill>
              <a:latin typeface="Calibri" panose="020F0502020204030204" pitchFamily="34" charset="0"/>
              <a:cs typeface="Calibri" panose="020F0502020204030204" pitchFamily="34" charset="0"/>
            </a:endParaRPr>
          </a:p>
          <a:p>
            <a:endParaRPr lang="fr-FR" sz="1200" b="1" dirty="0" smtClean="0">
              <a:latin typeface="Calibri" panose="020F0502020204030204" pitchFamily="34" charset="0"/>
            </a:endParaRPr>
          </a:p>
          <a:p>
            <a:pPr marL="180975" indent="-180975">
              <a:buFont typeface="Wingdings" panose="05000000000000000000" pitchFamily="2" charset="2"/>
              <a:buChar char="Ø"/>
            </a:pPr>
            <a:r>
              <a:rPr lang="fr-FR" sz="1200" b="1" dirty="0" smtClean="0">
                <a:latin typeface="Calibri" panose="020F0502020204030204" pitchFamily="34" charset="0"/>
              </a:rPr>
              <a:t>Accompagnement </a:t>
            </a:r>
            <a:r>
              <a:rPr lang="fr-FR" sz="1200" b="1" dirty="0">
                <a:latin typeface="Calibri" panose="020F0502020204030204" pitchFamily="34" charset="0"/>
              </a:rPr>
              <a:t>par l’écosystème « innovation </a:t>
            </a:r>
            <a:r>
              <a:rPr lang="fr-FR" sz="1200" b="1" dirty="0" smtClean="0">
                <a:latin typeface="Calibri" panose="020F0502020204030204" pitchFamily="34" charset="0"/>
              </a:rPr>
              <a:t>»</a:t>
            </a:r>
          </a:p>
          <a:p>
            <a:pPr marL="542925" lvl="1" indent="-180975">
              <a:tabLst>
                <a:tab pos="542925" algn="l"/>
              </a:tabLst>
            </a:pPr>
            <a:r>
              <a:rPr lang="fr-FR" sz="1200" i="1" dirty="0" smtClean="0">
                <a:solidFill>
                  <a:srgbClr val="4D4F53"/>
                </a:solidFill>
                <a:latin typeface="Calibri" panose="020F0502020204030204" pitchFamily="34" charset="0"/>
                <a:cs typeface="Calibri" panose="020F0502020204030204" pitchFamily="34" charset="0"/>
              </a:rPr>
              <a:t>4 - entreprise bénéficiant de subvention/prêt ou garantie de la part de programmes européens de soutien en R&amp;D</a:t>
            </a:r>
          </a:p>
          <a:p>
            <a:pPr marL="542925" lvl="1" indent="-180975">
              <a:tabLst>
                <a:tab pos="542925" algn="l"/>
              </a:tabLst>
            </a:pPr>
            <a:r>
              <a:rPr lang="fr-FR" sz="1200" i="1" dirty="0" smtClean="0">
                <a:solidFill>
                  <a:srgbClr val="4D4F53"/>
                </a:solidFill>
                <a:latin typeface="Calibri" panose="020F0502020204030204" pitchFamily="34" charset="0"/>
                <a:cs typeface="Calibri" panose="020F0502020204030204" pitchFamily="34" charset="0"/>
              </a:rPr>
              <a:t>5 - entreprise </a:t>
            </a:r>
            <a:r>
              <a:rPr lang="fr-FR" sz="1200" i="1" dirty="0">
                <a:solidFill>
                  <a:srgbClr val="4D4F53"/>
                </a:solidFill>
                <a:latin typeface="Calibri" panose="020F0502020204030204" pitchFamily="34" charset="0"/>
                <a:cs typeface="Calibri" panose="020F0502020204030204" pitchFamily="34" charset="0"/>
              </a:rPr>
              <a:t>bénéficiant de mesures de </a:t>
            </a:r>
            <a:r>
              <a:rPr lang="fr-FR" sz="1200" i="1" dirty="0" smtClean="0">
                <a:solidFill>
                  <a:srgbClr val="4D4F53"/>
                </a:solidFill>
                <a:latin typeface="Calibri" panose="020F0502020204030204" pitchFamily="34" charset="0"/>
                <a:cs typeface="Calibri" panose="020F0502020204030204" pitchFamily="34" charset="0"/>
              </a:rPr>
              <a:t>soutien à l’innovation de la part de programmes européens, régionaux ou nationaux (</a:t>
            </a:r>
            <a:r>
              <a:rPr lang="fr-FR" sz="1200" i="1" dirty="0">
                <a:solidFill>
                  <a:srgbClr val="4D4F53"/>
                </a:solidFill>
                <a:latin typeface="Calibri" panose="020F0502020204030204" pitchFamily="34" charset="0"/>
                <a:cs typeface="Calibri" panose="020F0502020204030204" pitchFamily="34" charset="0"/>
              </a:rPr>
              <a:t>CIR ,</a:t>
            </a:r>
            <a:r>
              <a:rPr lang="fr-FR" sz="1200" i="1" dirty="0" smtClean="0">
                <a:solidFill>
                  <a:srgbClr val="4D4F53"/>
                </a:solidFill>
                <a:latin typeface="Calibri" panose="020F0502020204030204" pitchFamily="34" charset="0"/>
                <a:cs typeface="Calibri" panose="020F0502020204030204" pitchFamily="34" charset="0"/>
              </a:rPr>
              <a:t>CII …)</a:t>
            </a:r>
            <a:endParaRPr lang="fr-FR" sz="1200" i="1" dirty="0">
              <a:solidFill>
                <a:srgbClr val="4D4F53"/>
              </a:solidFill>
              <a:latin typeface="Calibri" panose="020F0502020204030204" pitchFamily="34" charset="0"/>
              <a:cs typeface="Calibri" panose="020F0502020204030204" pitchFamily="34" charset="0"/>
            </a:endParaRPr>
          </a:p>
          <a:p>
            <a:pPr marL="542925" lvl="1" indent="-180975">
              <a:tabLst>
                <a:tab pos="542925" algn="l"/>
              </a:tabLst>
            </a:pPr>
            <a:r>
              <a:rPr lang="fr-FR" sz="1200" i="1" dirty="0" smtClean="0">
                <a:solidFill>
                  <a:srgbClr val="4D4F53"/>
                </a:solidFill>
                <a:latin typeface="Calibri" panose="020F0502020204030204" pitchFamily="34" charset="0"/>
                <a:cs typeface="Calibri" panose="020F0502020204030204" pitchFamily="34" charset="0"/>
              </a:rPr>
              <a:t>6 - accompagnement par des </a:t>
            </a:r>
            <a:r>
              <a:rPr lang="fr-FR" sz="1200" i="1" dirty="0">
                <a:solidFill>
                  <a:srgbClr val="4D4F53"/>
                </a:solidFill>
                <a:latin typeface="Calibri" panose="020F0502020204030204" pitchFamily="34" charset="0"/>
                <a:cs typeface="Calibri" panose="020F0502020204030204" pitchFamily="34" charset="0"/>
              </a:rPr>
              <a:t>Business </a:t>
            </a:r>
            <a:r>
              <a:rPr lang="fr-FR" sz="1200" i="1" dirty="0" err="1" smtClean="0">
                <a:solidFill>
                  <a:srgbClr val="4D4F53"/>
                </a:solidFill>
                <a:latin typeface="Calibri" panose="020F0502020204030204" pitchFamily="34" charset="0"/>
                <a:cs typeface="Calibri" panose="020F0502020204030204" pitchFamily="34" charset="0"/>
              </a:rPr>
              <a:t>Angels</a:t>
            </a:r>
            <a:r>
              <a:rPr lang="fr-FR" sz="1200" i="1" dirty="0" smtClean="0">
                <a:solidFill>
                  <a:srgbClr val="4D4F53"/>
                </a:solidFill>
                <a:latin typeface="Calibri" panose="020F0502020204030204" pitchFamily="34" charset="0"/>
                <a:cs typeface="Calibri" panose="020F0502020204030204" pitchFamily="34" charset="0"/>
              </a:rPr>
              <a:t> ou un investisseur en capital risque</a:t>
            </a:r>
          </a:p>
          <a:p>
            <a:pPr marL="361950" lvl="1" indent="-84138">
              <a:buFont typeface="Arial" panose="020B0604020202020204" pitchFamily="34" charset="0"/>
              <a:buChar char="•"/>
            </a:pPr>
            <a:endParaRPr lang="fr-FR" sz="1200" i="1" dirty="0">
              <a:solidFill>
                <a:srgbClr val="4D4F53"/>
              </a:solidFill>
              <a:latin typeface="Calibri" panose="020F0502020204030204" pitchFamily="34" charset="0"/>
              <a:cs typeface="Calibri" panose="020F0502020204030204" pitchFamily="34" charset="0"/>
            </a:endParaRPr>
          </a:p>
          <a:p>
            <a:pPr marL="180975" indent="-180975">
              <a:buFont typeface="Wingdings" panose="05000000000000000000" pitchFamily="2" charset="2"/>
              <a:buChar char="Ø"/>
            </a:pPr>
            <a:r>
              <a:rPr lang="fr-FR" sz="1200" b="1" dirty="0" smtClean="0">
                <a:latin typeface="Calibri" panose="020F0502020204030204" pitchFamily="34" charset="0"/>
              </a:rPr>
              <a:t>Reconnaissance de l’innovation</a:t>
            </a:r>
          </a:p>
          <a:p>
            <a:pPr marL="361950" lvl="1"/>
            <a:r>
              <a:rPr lang="fr-FR" sz="1200" i="1" dirty="0" smtClean="0">
                <a:solidFill>
                  <a:srgbClr val="4D4F53"/>
                </a:solidFill>
                <a:latin typeface="Calibri" panose="020F0502020204030204" pitchFamily="34" charset="0"/>
                <a:cs typeface="Calibri" panose="020F0502020204030204" pitchFamily="34" charset="0"/>
              </a:rPr>
              <a:t>7 - prix récompensant l’innovation ou la R&amp;D </a:t>
            </a:r>
            <a:endParaRPr lang="fr-FR" sz="1200" i="1" dirty="0">
              <a:solidFill>
                <a:srgbClr val="4D4F53"/>
              </a:solidFill>
              <a:latin typeface="Calibri" panose="020F0502020204030204" pitchFamily="34" charset="0"/>
              <a:cs typeface="Calibri" panose="020F0502020204030204" pitchFamily="34" charset="0"/>
            </a:endParaRPr>
          </a:p>
          <a:p>
            <a:pPr marL="361950" lvl="1"/>
            <a:r>
              <a:rPr lang="fr-FR" sz="1200" i="1" dirty="0" smtClean="0">
                <a:solidFill>
                  <a:srgbClr val="4D4F53"/>
                </a:solidFill>
                <a:latin typeface="Calibri" panose="020F0502020204030204" pitchFamily="34" charset="0"/>
                <a:cs typeface="Calibri" panose="020F0502020204030204" pitchFamily="34" charset="0"/>
              </a:rPr>
              <a:t>8 - dépôt d’un brevet</a:t>
            </a:r>
          </a:p>
          <a:p>
            <a:pPr marL="285750" indent="-285750">
              <a:buFont typeface="Wingdings" panose="05000000000000000000" pitchFamily="2" charset="2"/>
              <a:buChar char="Ø"/>
            </a:pPr>
            <a:endParaRPr lang="fr-FR" sz="1200" dirty="0" smtClean="0">
              <a:latin typeface="Calibri" panose="020F0502020204030204" pitchFamily="34" charset="0"/>
            </a:endParaRPr>
          </a:p>
          <a:p>
            <a:pPr marL="180975" indent="-180975">
              <a:buFont typeface="Wingdings" panose="05000000000000000000" pitchFamily="2" charset="2"/>
              <a:buChar char="Ø"/>
            </a:pPr>
            <a:r>
              <a:rPr lang="fr-FR" sz="1200" b="1" dirty="0" smtClean="0">
                <a:latin typeface="Calibri" panose="020F0502020204030204" pitchFamily="34" charset="0"/>
              </a:rPr>
              <a:t>Entreprise en croissance</a:t>
            </a:r>
          </a:p>
          <a:p>
            <a:pPr marL="542925" lvl="1" indent="-180975"/>
            <a:r>
              <a:rPr lang="fr-FR" sz="1200" i="1" dirty="0" smtClean="0">
                <a:solidFill>
                  <a:srgbClr val="4D4F53"/>
                </a:solidFill>
                <a:latin typeface="Calibri" panose="020F0502020204030204" pitchFamily="34" charset="0"/>
                <a:cs typeface="Calibri" panose="020F0502020204030204" pitchFamily="34" charset="0"/>
              </a:rPr>
              <a:t>9 - besoin d’apport en capital risque &gt;50% du CA </a:t>
            </a:r>
          </a:p>
          <a:p>
            <a:pPr marL="542925" lvl="1" indent="-457200"/>
            <a:r>
              <a:rPr lang="fr-FR" sz="1200" i="1" dirty="0" smtClean="0">
                <a:solidFill>
                  <a:srgbClr val="4D4F53"/>
                </a:solidFill>
                <a:latin typeface="Calibri" panose="020F0502020204030204" pitchFamily="34" charset="0"/>
                <a:cs typeface="Calibri" panose="020F0502020204030204" pitchFamily="34" charset="0"/>
              </a:rPr>
              <a:t>10-11 - montant significatif de dépenses en R&amp;D p/r aux coûts d’exploitation (2 </a:t>
            </a:r>
            <a:r>
              <a:rPr lang="fr-FR" sz="1200" i="1" dirty="0">
                <a:solidFill>
                  <a:srgbClr val="4D4F53"/>
                </a:solidFill>
                <a:latin typeface="Calibri" panose="020F0502020204030204" pitchFamily="34" charset="0"/>
                <a:cs typeface="Calibri" panose="020F0502020204030204" pitchFamily="34" charset="0"/>
              </a:rPr>
              <a:t>c</a:t>
            </a:r>
            <a:r>
              <a:rPr lang="fr-FR" sz="1200" i="1" dirty="0" smtClean="0">
                <a:solidFill>
                  <a:srgbClr val="4D4F53"/>
                </a:solidFill>
                <a:latin typeface="Calibri" panose="020F0502020204030204" pitchFamily="34" charset="0"/>
                <a:cs typeface="Calibri" panose="020F0502020204030204" pitchFamily="34" charset="0"/>
              </a:rPr>
              <a:t>ritères dont un spécifiquement pour les ETI)</a:t>
            </a:r>
          </a:p>
          <a:p>
            <a:pPr marL="542925" lvl="1" indent="-180975"/>
            <a:r>
              <a:rPr lang="fr-FR" sz="1200" i="1" dirty="0" smtClean="0">
                <a:solidFill>
                  <a:srgbClr val="4D4F53"/>
                </a:solidFill>
                <a:latin typeface="Calibri" panose="020F0502020204030204" pitchFamily="34" charset="0"/>
                <a:cs typeface="Calibri" panose="020F0502020204030204" pitchFamily="34" charset="0"/>
              </a:rPr>
              <a:t>12 - perspectives de dépenses en R&amp;D</a:t>
            </a:r>
            <a:endParaRPr lang="fr-FR" sz="1200" i="1" dirty="0">
              <a:solidFill>
                <a:srgbClr val="4D4F53"/>
              </a:solidFill>
              <a:latin typeface="Calibri" panose="020F0502020204030204" pitchFamily="34" charset="0"/>
              <a:cs typeface="Calibri" panose="020F0502020204030204" pitchFamily="34" charset="0"/>
            </a:endParaRPr>
          </a:p>
        </p:txBody>
      </p:sp>
      <p:graphicFrame>
        <p:nvGraphicFramePr>
          <p:cNvPr id="2" name="Objet 1">
            <a:hlinkClick r:id="" action="ppaction://ole?verb=0"/>
          </p:cNvPr>
          <p:cNvGraphicFramePr>
            <a:graphicFrameLocks noChangeAspect="1"/>
          </p:cNvGraphicFramePr>
          <p:nvPr>
            <p:extLst>
              <p:ext uri="{D42A27DB-BD31-4B8C-83A1-F6EECF244321}">
                <p14:modId xmlns:p14="http://schemas.microsoft.com/office/powerpoint/2010/main" val="1999388285"/>
              </p:ext>
            </p:extLst>
          </p:nvPr>
        </p:nvGraphicFramePr>
        <p:xfrm>
          <a:off x="7491043" y="2129698"/>
          <a:ext cx="1004776" cy="847780"/>
        </p:xfrm>
        <a:graphic>
          <a:graphicData uri="http://schemas.openxmlformats.org/presentationml/2006/ole">
            <mc:AlternateContent xmlns:mc="http://schemas.openxmlformats.org/markup-compatibility/2006">
              <mc:Choice xmlns:v="urn:schemas-microsoft-com:vml" Requires="v">
                <p:oleObj spid="_x0000_s5367" name="Présentation" showAsIcon="1" r:id="rId4" imgW="914400" imgH="771480" progId="PowerPoint.Show.12">
                  <p:embed/>
                </p:oleObj>
              </mc:Choice>
              <mc:Fallback>
                <p:oleObj name="Présentation" showAsIcon="1" r:id="rId4" imgW="914400" imgH="771480" progId="PowerPoint.Show.12">
                  <p:embed/>
                  <p:pic>
                    <p:nvPicPr>
                      <p:cNvPr id="0" name=""/>
                      <p:cNvPicPr/>
                      <p:nvPr/>
                    </p:nvPicPr>
                    <p:blipFill>
                      <a:blip r:embed="rId5"/>
                      <a:stretch>
                        <a:fillRect/>
                      </a:stretch>
                    </p:blipFill>
                    <p:spPr>
                      <a:xfrm>
                        <a:off x="7491043" y="2129698"/>
                        <a:ext cx="1004776" cy="847780"/>
                      </a:xfrm>
                      <a:prstGeom prst="rect">
                        <a:avLst/>
                      </a:prstGeom>
                    </p:spPr>
                  </p:pic>
                </p:oleObj>
              </mc:Fallback>
            </mc:AlternateContent>
          </a:graphicData>
        </a:graphic>
      </p:graphicFrame>
      <p:pic>
        <p:nvPicPr>
          <p:cNvPr id="10" name="Picture 3"/>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5823868" y="4045138"/>
            <a:ext cx="1653133" cy="209516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9" name="ZoneTexte 8"/>
          <p:cNvSpPr txBox="1"/>
          <p:nvPr/>
        </p:nvSpPr>
        <p:spPr>
          <a:xfrm>
            <a:off x="7262036" y="5472584"/>
            <a:ext cx="1733107" cy="553998"/>
          </a:xfrm>
          <a:prstGeom prst="rect">
            <a:avLst/>
          </a:prstGeom>
          <a:solidFill>
            <a:srgbClr val="FFC000"/>
          </a:solidFill>
          <a:ln w="9525" cap="flat" cmpd="sng" algn="ctr">
            <a:noFill/>
            <a:prstDash val="solid"/>
          </a:ln>
          <a:effectLst>
            <a:outerShdw blurRad="40000" dist="23000" dir="5400000" rotWithShape="0">
              <a:srgbClr val="000000">
                <a:alpha val="35000"/>
              </a:srgbClr>
            </a:outerShdw>
          </a:effectLst>
        </p:spPr>
        <p:txBody>
          <a:bodyPr wrap="square" rtlCol="0" anchor="t" anchorCtr="0">
            <a:spAutoFit/>
          </a:bodyPr>
          <a:lstStyle>
            <a:defPPr>
              <a:defRPr lang="fr-FR"/>
            </a:defPPr>
            <a:lvl1pPr algn="just">
              <a:defRPr sz="1200" i="1">
                <a:solidFill>
                  <a:srgbClr val="000000"/>
                </a:solidFill>
                <a:latin typeface="Calibri" panose="020F0502020204030204" pitchFamily="34" charset="0"/>
                <a:cs typeface="Calibri" panose="020F0502020204030204" pitchFamily="34"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0" marR="0" lvl="0" indent="0" algn="ctr" defTabSz="457200" eaLnBrk="1" fontAlgn="auto" latinLnBrk="0" hangingPunct="1">
              <a:lnSpc>
                <a:spcPct val="100000"/>
              </a:lnSpc>
              <a:spcBef>
                <a:spcPts val="0"/>
              </a:spcBef>
              <a:spcAft>
                <a:spcPts val="0"/>
              </a:spcAft>
              <a:buClrTx/>
              <a:buSzTx/>
              <a:buFontTx/>
              <a:buNone/>
              <a:tabLst/>
              <a:defRPr/>
            </a:pPr>
            <a:r>
              <a:rPr lang="fr-FR" sz="1000" b="1" kern="0" noProof="0" dirty="0" smtClean="0">
                <a:solidFill>
                  <a:srgbClr val="C00000"/>
                </a:solidFill>
              </a:rPr>
              <a:t>Fiche 3 - F</a:t>
            </a:r>
            <a:r>
              <a:rPr kumimoji="0" lang="fr-FR" sz="1000" b="1" i="1" u="none" strike="noStrike" kern="0" cap="none" spc="0" normalizeH="0" baseline="0" noProof="0" dirty="0" smtClean="0">
                <a:ln>
                  <a:noFill/>
                </a:ln>
                <a:solidFill>
                  <a:srgbClr val="C00000"/>
                </a:solidFill>
                <a:effectLst/>
                <a:uLnTx/>
                <a:uFillTx/>
                <a:latin typeface="Calibri" panose="020F0502020204030204" pitchFamily="34" charset="0"/>
                <a:ea typeface="+mn-ea"/>
                <a:cs typeface="Calibri" panose="020F0502020204030204" pitchFamily="34" charset="0"/>
              </a:rPr>
              <a:t>ormulaire d’attestation d’éligibilité</a:t>
            </a:r>
            <a:r>
              <a:rPr kumimoji="0" lang="fr-FR" sz="1000" b="1" i="1" u="none" strike="noStrike" kern="0" cap="none" spc="0" normalizeH="0" noProof="0" dirty="0" smtClean="0">
                <a:ln>
                  <a:noFill/>
                </a:ln>
                <a:solidFill>
                  <a:srgbClr val="C00000"/>
                </a:solidFill>
                <a:effectLst/>
                <a:uLnTx/>
                <a:uFillTx/>
                <a:latin typeface="Calibri" panose="020F0502020204030204" pitchFamily="34" charset="0"/>
                <a:ea typeface="+mn-ea"/>
                <a:cs typeface="Calibri" panose="020F0502020204030204" pitchFamily="34" charset="0"/>
              </a:rPr>
              <a:t> </a:t>
            </a:r>
            <a:r>
              <a:rPr lang="fr-FR" sz="1000" b="1" kern="0" dirty="0" smtClean="0">
                <a:solidFill>
                  <a:srgbClr val="C00000"/>
                </a:solidFill>
              </a:rPr>
              <a:t>signé par le client</a:t>
            </a:r>
            <a:endParaRPr kumimoji="0" lang="fr-FR" sz="1000" b="1" i="1" u="none" strike="noStrike" kern="0" cap="none" spc="0" normalizeH="0" baseline="0" noProof="0" dirty="0">
              <a:ln>
                <a:noFill/>
              </a:ln>
              <a:solidFill>
                <a:srgbClr val="C00000"/>
              </a:solidFill>
              <a:effectLst/>
              <a:uLnTx/>
              <a:uFillTx/>
              <a:latin typeface="Calibri" panose="020F0502020204030204" pitchFamily="34" charset="0"/>
              <a:ea typeface="+mn-ea"/>
              <a:cs typeface="Calibri" panose="020F0502020204030204" pitchFamily="34" charset="0"/>
            </a:endParaRPr>
          </a:p>
        </p:txBody>
      </p:sp>
      <p:sp>
        <p:nvSpPr>
          <p:cNvPr id="15" name="Rectangle 14"/>
          <p:cNvSpPr/>
          <p:nvPr/>
        </p:nvSpPr>
        <p:spPr>
          <a:xfrm>
            <a:off x="5531067" y="3507811"/>
            <a:ext cx="3464076" cy="507831"/>
          </a:xfrm>
          <a:prstGeom prst="rect">
            <a:avLst/>
          </a:prstGeom>
        </p:spPr>
        <p:txBody>
          <a:bodyPr wrap="square">
            <a:spAutoFit/>
          </a:bodyPr>
          <a:lstStyle/>
          <a:p>
            <a:pPr marL="151505" lvl="1" algn="ctr"/>
            <a:r>
              <a:rPr lang="fr-FR" sz="1350" b="1" i="1" dirty="0" smtClean="0">
                <a:solidFill>
                  <a:schemeClr val="tx1">
                    <a:lumMod val="65000"/>
                    <a:lumOff val="35000"/>
                  </a:schemeClr>
                </a:solidFill>
                <a:latin typeface="Calibri" panose="020F0502020204030204" pitchFamily="34" charset="0"/>
                <a:cs typeface="Calibri" panose="020F0502020204030204" pitchFamily="34" charset="0"/>
              </a:rPr>
              <a:t>L’attestation d ’éligibilité permet de déterminer le critère retenu</a:t>
            </a:r>
          </a:p>
        </p:txBody>
      </p:sp>
      <p:pic>
        <p:nvPicPr>
          <p:cNvPr id="5361" name="Picture 241"/>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5976053" y="1743193"/>
            <a:ext cx="1179660" cy="169729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129076753"/>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p:cNvSpPr>
            <a:spLocks noGrp="1"/>
          </p:cNvSpPr>
          <p:nvPr>
            <p:ph type="body" sz="quarter" idx="16"/>
          </p:nvPr>
        </p:nvSpPr>
        <p:spPr/>
        <p:txBody>
          <a:bodyPr/>
          <a:lstStyle/>
          <a:p>
            <a:r>
              <a:rPr lang="fr-FR" sz="2600" dirty="0">
                <a:latin typeface="+mn-lt"/>
              </a:rPr>
              <a:t>3 – conditions d’éligibilité Du financement</a:t>
            </a:r>
          </a:p>
        </p:txBody>
      </p:sp>
      <p:sp>
        <p:nvSpPr>
          <p:cNvPr id="9" name="Rectangle 8"/>
          <p:cNvSpPr/>
          <p:nvPr/>
        </p:nvSpPr>
        <p:spPr>
          <a:xfrm>
            <a:off x="24112" y="1275053"/>
            <a:ext cx="8807824" cy="584775"/>
          </a:xfrm>
          <a:prstGeom prst="rect">
            <a:avLst/>
          </a:prstGeom>
        </p:spPr>
        <p:txBody>
          <a:bodyPr wrap="square">
            <a:spAutoFit/>
          </a:bodyPr>
          <a:lstStyle/>
          <a:p>
            <a:pPr marL="151505" lvl="1" algn="ctr"/>
            <a:r>
              <a:rPr lang="fr-FR" sz="1600" b="1" i="1" dirty="0" smtClean="0">
                <a:solidFill>
                  <a:srgbClr val="C00000"/>
                </a:solidFill>
                <a:latin typeface="Calibri" panose="020F0502020204030204" pitchFamily="34" charset="0"/>
                <a:cs typeface="Calibri" panose="020F0502020204030204" pitchFamily="34" charset="0"/>
              </a:rPr>
              <a:t>Le contrat de prêt doit respecter des caractéristiques précises pour répondre à la fois aux critères d’</a:t>
            </a:r>
            <a:r>
              <a:rPr lang="fr-FR" sz="1600" b="1" i="1" dirty="0" err="1" smtClean="0">
                <a:solidFill>
                  <a:srgbClr val="C00000"/>
                </a:solidFill>
                <a:latin typeface="Calibri" panose="020F0502020204030204" pitchFamily="34" charset="0"/>
                <a:cs typeface="Calibri" panose="020F0502020204030204" pitchFamily="34" charset="0"/>
              </a:rPr>
              <a:t>éligiblité</a:t>
            </a:r>
            <a:r>
              <a:rPr lang="fr-FR" sz="1600" b="1" i="1" dirty="0" smtClean="0">
                <a:solidFill>
                  <a:srgbClr val="C00000"/>
                </a:solidFill>
                <a:latin typeface="Calibri" panose="020F0502020204030204" pitchFamily="34" charset="0"/>
                <a:cs typeface="Calibri" panose="020F0502020204030204" pitchFamily="34" charset="0"/>
              </a:rPr>
              <a:t> de la garantie et aux contraintes de </a:t>
            </a:r>
            <a:r>
              <a:rPr lang="fr-FR" sz="1600" b="1" i="1" dirty="0" err="1" smtClean="0">
                <a:solidFill>
                  <a:srgbClr val="C00000"/>
                </a:solidFill>
                <a:latin typeface="Calibri" panose="020F0502020204030204" pitchFamily="34" charset="0"/>
                <a:cs typeface="Calibri" panose="020F0502020204030204" pitchFamily="34" charset="0"/>
              </a:rPr>
              <a:t>reporting</a:t>
            </a:r>
            <a:r>
              <a:rPr lang="fr-FR" sz="1600" b="1" i="1" dirty="0" smtClean="0">
                <a:solidFill>
                  <a:srgbClr val="C00000"/>
                </a:solidFill>
                <a:latin typeface="Calibri" panose="020F0502020204030204" pitchFamily="34" charset="0"/>
                <a:cs typeface="Calibri" panose="020F0502020204030204" pitchFamily="34" charset="0"/>
              </a:rPr>
              <a:t> du FEI</a:t>
            </a:r>
          </a:p>
        </p:txBody>
      </p:sp>
      <p:sp>
        <p:nvSpPr>
          <p:cNvPr id="12" name="Espace réservé du contenu 1"/>
          <p:cNvSpPr>
            <a:spLocks noGrp="1"/>
          </p:cNvSpPr>
          <p:nvPr>
            <p:ph idx="1"/>
          </p:nvPr>
        </p:nvSpPr>
        <p:spPr>
          <a:xfrm>
            <a:off x="168375" y="2131170"/>
            <a:ext cx="5585584" cy="3844328"/>
          </a:xfrm>
          <a:solidFill>
            <a:schemeClr val="bg1">
              <a:lumMod val="95000"/>
            </a:schemeClr>
          </a:solidFill>
        </p:spPr>
        <p:txBody>
          <a:bodyPr>
            <a:normAutofit lnSpcReduction="10000"/>
          </a:bodyPr>
          <a:lstStyle/>
          <a:p>
            <a:pPr marL="373063" lvl="0"/>
            <a:r>
              <a:rPr lang="fr-FR" sz="1300" dirty="0">
                <a:latin typeface="Calibri" panose="020F0502020204030204" pitchFamily="34" charset="0"/>
                <a:cs typeface="Calibri" panose="020F0502020204030204" pitchFamily="34" charset="0"/>
              </a:rPr>
              <a:t>Prêt </a:t>
            </a:r>
            <a:r>
              <a:rPr lang="fr-FR" sz="1300" dirty="0" smtClean="0">
                <a:latin typeface="Calibri" panose="020F0502020204030204" pitchFamily="34" charset="0"/>
                <a:cs typeface="Calibri" panose="020F0502020204030204" pitchFamily="34" charset="0"/>
              </a:rPr>
              <a:t>défini </a:t>
            </a:r>
            <a:r>
              <a:rPr lang="fr-FR" sz="1300" dirty="0">
                <a:latin typeface="Calibri" panose="020F0502020204030204" pitchFamily="34" charset="0"/>
                <a:cs typeface="Calibri" panose="020F0502020204030204" pitchFamily="34" charset="0"/>
              </a:rPr>
              <a:t>dans le catalogue produits : code produit </a:t>
            </a:r>
            <a:r>
              <a:rPr lang="fr-FR" sz="1300" dirty="0" smtClean="0">
                <a:latin typeface="Calibri" panose="020F0502020204030204" pitchFamily="34" charset="0"/>
                <a:cs typeface="Calibri" panose="020F0502020204030204" pitchFamily="34" charset="0"/>
              </a:rPr>
              <a:t>X01024</a:t>
            </a:r>
            <a:endParaRPr lang="fr-FR" sz="1300" dirty="0">
              <a:latin typeface="Calibri" panose="020F0502020204030204" pitchFamily="34" charset="0"/>
              <a:cs typeface="Calibri" panose="020F0502020204030204" pitchFamily="34" charset="0"/>
            </a:endParaRPr>
          </a:p>
          <a:p>
            <a:pPr marL="373063"/>
            <a:r>
              <a:rPr lang="fr-FR" sz="1300" dirty="0">
                <a:latin typeface="Calibri" panose="020F0502020204030204" pitchFamily="34" charset="0"/>
                <a:cs typeface="Calibri" panose="020F0502020204030204" pitchFamily="34" charset="0"/>
              </a:rPr>
              <a:t>Montant du prêt </a:t>
            </a:r>
            <a:r>
              <a:rPr lang="fr-FR" sz="1300" b="1" dirty="0">
                <a:latin typeface="Calibri" panose="020F0502020204030204" pitchFamily="34" charset="0"/>
                <a:cs typeface="Calibri" panose="020F0502020204030204" pitchFamily="34" charset="0"/>
              </a:rPr>
              <a:t>: </a:t>
            </a:r>
            <a:r>
              <a:rPr lang="fr-FR" sz="1300" b="1" dirty="0" smtClean="0">
                <a:latin typeface="Calibri" panose="020F0502020204030204" pitchFamily="34" charset="0"/>
                <a:cs typeface="Calibri" panose="020F0502020204030204" pitchFamily="34" charset="0"/>
              </a:rPr>
              <a:t>100</a:t>
            </a:r>
            <a:r>
              <a:rPr lang="fr-FR" sz="1300" b="1" dirty="0">
                <a:latin typeface="Calibri" panose="020F0502020204030204" pitchFamily="34" charset="0"/>
                <a:cs typeface="Calibri" panose="020F0502020204030204" pitchFamily="34" charset="0"/>
              </a:rPr>
              <a:t> 000 </a:t>
            </a:r>
            <a:r>
              <a:rPr lang="fr-FR" sz="1300" b="1" dirty="0" smtClean="0">
                <a:latin typeface="Calibri" panose="020F0502020204030204" pitchFamily="34" charset="0"/>
                <a:cs typeface="Calibri" panose="020F0502020204030204" pitchFamily="34" charset="0"/>
              </a:rPr>
              <a:t>€</a:t>
            </a:r>
            <a:r>
              <a:rPr lang="fr-FR" sz="1300" dirty="0" smtClean="0">
                <a:latin typeface="Calibri" panose="020F0502020204030204" pitchFamily="34" charset="0"/>
                <a:cs typeface="Calibri" panose="020F0502020204030204" pitchFamily="34" charset="0"/>
              </a:rPr>
              <a:t>  </a:t>
            </a:r>
            <a:r>
              <a:rPr lang="fr-FR" sz="1300" dirty="0">
                <a:latin typeface="Calibri" panose="020F0502020204030204" pitchFamily="34" charset="0"/>
                <a:cs typeface="Calibri" panose="020F0502020204030204" pitchFamily="34" charset="0"/>
              </a:rPr>
              <a:t>à</a:t>
            </a:r>
            <a:r>
              <a:rPr lang="fr-FR" sz="1300" b="1" dirty="0">
                <a:latin typeface="Calibri" panose="020F0502020204030204" pitchFamily="34" charset="0"/>
                <a:cs typeface="Calibri" panose="020F0502020204030204" pitchFamily="34" charset="0"/>
              </a:rPr>
              <a:t> 7,5 M</a:t>
            </a:r>
            <a:r>
              <a:rPr lang="fr-FR" sz="1300" b="1" dirty="0" smtClean="0">
                <a:latin typeface="Calibri" panose="020F0502020204030204" pitchFamily="34" charset="0"/>
                <a:cs typeface="Calibri" panose="020F0502020204030204" pitchFamily="34" charset="0"/>
              </a:rPr>
              <a:t>€</a:t>
            </a:r>
          </a:p>
          <a:p>
            <a:pPr marL="87313" indent="268288">
              <a:buNone/>
            </a:pPr>
            <a:r>
              <a:rPr lang="fr-FR" sz="1300" b="1" u="sng" dirty="0" smtClean="0">
                <a:latin typeface="Calibri" panose="020F0502020204030204" pitchFamily="34" charset="0"/>
                <a:cs typeface="Calibri" panose="020F0502020204030204" pitchFamily="34" charset="0"/>
              </a:rPr>
              <a:t>Prendre en compte les frais de dossier</a:t>
            </a:r>
            <a:endParaRPr lang="fr-FR" sz="1300" b="1" u="sng" dirty="0">
              <a:latin typeface="Calibri" panose="020F0502020204030204" pitchFamily="34" charset="0"/>
              <a:cs typeface="Calibri" panose="020F0502020204030204" pitchFamily="34" charset="0"/>
            </a:endParaRPr>
          </a:p>
          <a:p>
            <a:pPr marL="373063"/>
            <a:r>
              <a:rPr lang="fr-FR" sz="1300" dirty="0" smtClean="0">
                <a:latin typeface="Calibri" panose="020F0502020204030204" pitchFamily="34" charset="0"/>
                <a:cs typeface="Calibri" panose="020F0502020204030204" pitchFamily="34" charset="0"/>
              </a:rPr>
              <a:t>Caractéristiques du prêt :</a:t>
            </a:r>
          </a:p>
          <a:p>
            <a:pPr marL="373063" indent="-11113">
              <a:buFont typeface="Arial" panose="020B0604020202020204" pitchFamily="34" charset="0"/>
              <a:buChar char="•"/>
            </a:pPr>
            <a:r>
              <a:rPr lang="fr-FR" sz="1300" dirty="0" smtClean="0">
                <a:latin typeface="Calibri" panose="020F0502020204030204" pitchFamily="34" charset="0"/>
                <a:cs typeface="Calibri" panose="020F0502020204030204" pitchFamily="34" charset="0"/>
              </a:rPr>
              <a:t> taux fixe</a:t>
            </a:r>
          </a:p>
          <a:p>
            <a:pPr marL="373063" indent="-11113">
              <a:buFont typeface="Arial" panose="020B0604020202020204" pitchFamily="34" charset="0"/>
              <a:buChar char="•"/>
            </a:pPr>
            <a:r>
              <a:rPr lang="fr-FR" sz="1300" dirty="0" smtClean="0">
                <a:latin typeface="Calibri" panose="020F0502020204030204" pitchFamily="34" charset="0"/>
                <a:cs typeface="Calibri" panose="020F0502020204030204" pitchFamily="34" charset="0"/>
              </a:rPr>
              <a:t> échéance constante mensuelle</a:t>
            </a:r>
          </a:p>
          <a:p>
            <a:pPr marL="373063" indent="-11113">
              <a:buFont typeface="Arial" panose="020B0604020202020204" pitchFamily="34" charset="0"/>
              <a:buChar char="•"/>
            </a:pPr>
            <a:r>
              <a:rPr lang="fr-FR" sz="1300" dirty="0">
                <a:latin typeface="Calibri" panose="020F0502020204030204" pitchFamily="34" charset="0"/>
                <a:cs typeface="Calibri" panose="020F0502020204030204" pitchFamily="34" charset="0"/>
              </a:rPr>
              <a:t> </a:t>
            </a:r>
            <a:r>
              <a:rPr lang="fr-FR" sz="1300" dirty="0" smtClean="0">
                <a:latin typeface="Calibri" panose="020F0502020204030204" pitchFamily="34" charset="0"/>
                <a:cs typeface="Calibri" panose="020F0502020204030204" pitchFamily="34" charset="0"/>
              </a:rPr>
              <a:t>amortissable </a:t>
            </a:r>
            <a:r>
              <a:rPr lang="fr-FR" sz="1300" dirty="0">
                <a:latin typeface="Calibri" panose="020F0502020204030204" pitchFamily="34" charset="0"/>
                <a:cs typeface="Calibri" panose="020F0502020204030204" pitchFamily="34" charset="0"/>
              </a:rPr>
              <a:t>sur </a:t>
            </a:r>
            <a:r>
              <a:rPr lang="fr-FR" sz="1300" b="1" dirty="0">
                <a:latin typeface="Calibri" panose="020F0502020204030204" pitchFamily="34" charset="0"/>
                <a:cs typeface="Calibri" panose="020F0502020204030204" pitchFamily="34" charset="0"/>
              </a:rPr>
              <a:t>2 </a:t>
            </a:r>
            <a:r>
              <a:rPr lang="fr-FR" sz="1300" dirty="0">
                <a:latin typeface="Calibri" panose="020F0502020204030204" pitchFamily="34" charset="0"/>
                <a:cs typeface="Calibri" panose="020F0502020204030204" pitchFamily="34" charset="0"/>
              </a:rPr>
              <a:t>à</a:t>
            </a:r>
            <a:r>
              <a:rPr lang="fr-FR" sz="1300" b="1" dirty="0">
                <a:latin typeface="Calibri" panose="020F0502020204030204" pitchFamily="34" charset="0"/>
                <a:cs typeface="Calibri" panose="020F0502020204030204" pitchFamily="34" charset="0"/>
              </a:rPr>
              <a:t> 10 </a:t>
            </a:r>
            <a:r>
              <a:rPr lang="fr-FR" sz="1300" dirty="0" smtClean="0">
                <a:latin typeface="Calibri" panose="020F0502020204030204" pitchFamily="34" charset="0"/>
                <a:cs typeface="Calibri" panose="020F0502020204030204" pitchFamily="34" charset="0"/>
              </a:rPr>
              <a:t>ans (période de différé incluse)</a:t>
            </a:r>
            <a:endParaRPr lang="fr-FR" sz="1300" b="1" dirty="0">
              <a:latin typeface="Calibri" panose="020F0502020204030204" pitchFamily="34" charset="0"/>
              <a:cs typeface="Calibri" panose="020F0502020204030204" pitchFamily="34" charset="0"/>
            </a:endParaRPr>
          </a:p>
          <a:p>
            <a:pPr marL="373063" indent="-11113">
              <a:buFont typeface="Arial" panose="020B0604020202020204" pitchFamily="34" charset="0"/>
              <a:buChar char="•"/>
            </a:pPr>
            <a:r>
              <a:rPr lang="fr-FR" sz="1300" b="1" dirty="0" smtClean="0">
                <a:latin typeface="Calibri" panose="020F0502020204030204" pitchFamily="34" charset="0"/>
                <a:cs typeface="Calibri" panose="020F0502020204030204" pitchFamily="34" charset="0"/>
              </a:rPr>
              <a:t> différé d'amortissement </a:t>
            </a:r>
            <a:r>
              <a:rPr lang="fr-FR" sz="1300" dirty="0" smtClean="0">
                <a:latin typeface="Calibri" panose="020F0502020204030204" pitchFamily="34" charset="0"/>
                <a:cs typeface="Calibri" panose="020F0502020204030204" pitchFamily="34" charset="0"/>
              </a:rPr>
              <a:t>possible jusqu'à 2 ans</a:t>
            </a:r>
          </a:p>
          <a:p>
            <a:pPr marL="373063" lvl="0"/>
            <a:r>
              <a:rPr lang="fr-FR" sz="1300" dirty="0" smtClean="0">
                <a:latin typeface="Calibri" panose="020F0502020204030204" pitchFamily="34" charset="0"/>
                <a:cs typeface="Calibri" panose="020F0502020204030204" pitchFamily="34" charset="0"/>
              </a:rPr>
              <a:t>Conditions </a:t>
            </a:r>
            <a:r>
              <a:rPr lang="fr-FR" sz="1300" dirty="0">
                <a:latin typeface="Calibri" panose="020F0502020204030204" pitchFamily="34" charset="0"/>
                <a:cs typeface="Calibri" panose="020F0502020204030204" pitchFamily="34" charset="0"/>
              </a:rPr>
              <a:t>financières : </a:t>
            </a:r>
            <a:r>
              <a:rPr lang="fr-FR" sz="1300" dirty="0" smtClean="0">
                <a:latin typeface="Calibri" panose="020F0502020204030204" pitchFamily="34" charset="0"/>
                <a:cs typeface="Calibri" panose="020F0502020204030204" pitchFamily="34" charset="0"/>
              </a:rPr>
              <a:t>en </a:t>
            </a:r>
            <a:r>
              <a:rPr lang="fr-FR" sz="1300" dirty="0" err="1" smtClean="0">
                <a:latin typeface="Calibri" panose="020F0502020204030204" pitchFamily="34" charset="0"/>
                <a:cs typeface="Calibri" panose="020F0502020204030204" pitchFamily="34" charset="0"/>
              </a:rPr>
              <a:t>contre-partie</a:t>
            </a:r>
            <a:r>
              <a:rPr lang="fr-FR" sz="1300" dirty="0" smtClean="0">
                <a:latin typeface="Calibri" panose="020F0502020204030204" pitchFamily="34" charset="0"/>
                <a:cs typeface="Calibri" panose="020F0502020204030204" pitchFamily="34" charset="0"/>
              </a:rPr>
              <a:t> de la garantie accordée, le FEI demande qu’une réfaction soit appliquée </a:t>
            </a:r>
            <a:r>
              <a:rPr lang="fr-FR" sz="1300" dirty="0">
                <a:latin typeface="Calibri" panose="020F0502020204030204" pitchFamily="34" charset="0"/>
                <a:cs typeface="Calibri" panose="020F0502020204030204" pitchFamily="34" charset="0"/>
              </a:rPr>
              <a:t>sur le taux </a:t>
            </a:r>
            <a:r>
              <a:rPr lang="fr-FR" sz="1300" dirty="0" smtClean="0">
                <a:latin typeface="Calibri" panose="020F0502020204030204" pitchFamily="34" charset="0"/>
                <a:cs typeface="Calibri" panose="020F0502020204030204" pitchFamily="34" charset="0"/>
              </a:rPr>
              <a:t>client. Les conditions financières spécifiques à appliquer au prêt innovation seront précisées par chaque Caisse d’Epargne.</a:t>
            </a:r>
          </a:p>
          <a:p>
            <a:pPr marL="373063" lvl="0"/>
            <a:endParaRPr lang="fr-FR" sz="1300" dirty="0" smtClean="0">
              <a:latin typeface="Calibri" panose="020F0502020204030204" pitchFamily="34" charset="0"/>
              <a:cs typeface="Calibri" panose="020F0502020204030204" pitchFamily="34" charset="0"/>
            </a:endParaRPr>
          </a:p>
          <a:p>
            <a:pPr marL="373063" lvl="0"/>
            <a:r>
              <a:rPr lang="fr-FR" sz="1300" dirty="0" smtClean="0">
                <a:solidFill>
                  <a:srgbClr val="000000"/>
                </a:solidFill>
                <a:latin typeface="Calibri" panose="020F0502020204030204" pitchFamily="34" charset="0"/>
                <a:cs typeface="Calibri" panose="020F0502020204030204" pitchFamily="34" charset="0"/>
              </a:rPr>
              <a:t>Les opérations de LBO ne sont pas éligibles à la garantie </a:t>
            </a:r>
            <a:r>
              <a:rPr lang="fr-FR" sz="1300" dirty="0" err="1" smtClean="0">
                <a:solidFill>
                  <a:srgbClr val="000000"/>
                </a:solidFill>
                <a:latin typeface="Calibri" panose="020F0502020204030204" pitchFamily="34" charset="0"/>
                <a:cs typeface="Calibri" panose="020F0502020204030204" pitchFamily="34" charset="0"/>
              </a:rPr>
              <a:t>InnovFin</a:t>
            </a:r>
            <a:endParaRPr lang="fr-FR" sz="1300" dirty="0" smtClean="0">
              <a:solidFill>
                <a:srgbClr val="000000"/>
              </a:solidFill>
              <a:latin typeface="Calibri" panose="020F0502020204030204" pitchFamily="34" charset="0"/>
              <a:cs typeface="Calibri" panose="020F0502020204030204" pitchFamily="34" charset="0"/>
            </a:endParaRPr>
          </a:p>
        </p:txBody>
      </p:sp>
      <p:sp>
        <p:nvSpPr>
          <p:cNvPr id="16" name="Rectangle 15"/>
          <p:cNvSpPr/>
          <p:nvPr/>
        </p:nvSpPr>
        <p:spPr>
          <a:xfrm>
            <a:off x="5957746" y="2453379"/>
            <a:ext cx="2960624" cy="908901"/>
          </a:xfrm>
          <a:prstGeom prst="rect">
            <a:avLst/>
          </a:prstGeom>
          <a:solidFill>
            <a:srgbClr val="CD0920">
              <a:lumMod val="20000"/>
              <a:lumOff val="80000"/>
            </a:srgbClr>
          </a:solidFill>
          <a:ln w="9525" cap="flat" cmpd="sng" algn="ctr">
            <a:noFill/>
            <a:prstDash val="solid"/>
          </a:ln>
          <a:effectLst/>
        </p:spPr>
        <p:txBody>
          <a:bodyPr rot="0" spcFirstLastPara="0" vertOverflow="overflow" horzOverflow="overflow" vert="horz" wrap="square" lIns="30675" tIns="30675" rIns="30675" bIns="30675" numCol="1" spcCol="0" rtlCol="0" fromWordArt="0" anchor="ctr" anchorCtr="1" forceAA="0" compatLnSpc="1">
            <a:prstTxWarp prst="textNoShape">
              <a:avLst/>
            </a:prstTxWarp>
            <a:noAutofit/>
          </a:bodyPr>
          <a:lstStyle/>
          <a:p>
            <a:pPr marR="0" lvl="0" defTabSz="457200" eaLnBrk="1" fontAlgn="auto" latinLnBrk="0" hangingPunct="1">
              <a:lnSpc>
                <a:spcPct val="100000"/>
              </a:lnSpc>
              <a:spcBef>
                <a:spcPct val="20000"/>
              </a:spcBef>
              <a:spcAft>
                <a:spcPts val="0"/>
              </a:spcAft>
              <a:buClr>
                <a:srgbClr val="CD0920"/>
              </a:buClr>
              <a:buSzPct val="75000"/>
              <a:buFontTx/>
              <a:buNone/>
              <a:tabLst/>
              <a:defRPr/>
            </a:pPr>
            <a:r>
              <a:rPr kumimoji="0" lang="en-US" sz="1400" b="1" i="0" u="none" strike="noStrike" kern="0" cap="none" spc="0" normalizeH="0" baseline="0" noProof="0" dirty="0" smtClean="0">
                <a:ln>
                  <a:noFill/>
                </a:ln>
                <a:solidFill>
                  <a:srgbClr val="4D4F53"/>
                </a:solidFill>
                <a:effectLst/>
                <a:uLnTx/>
                <a:uFillTx/>
                <a:ea typeface="+mn-ea"/>
                <a:cs typeface="Calibri" panose="020F0502020204030204" pitchFamily="34" charset="0"/>
              </a:rPr>
              <a:t>Coût de la </a:t>
            </a:r>
            <a:r>
              <a:rPr kumimoji="0" lang="en-US" sz="1400" b="1" i="0" u="none" strike="noStrike" kern="0" cap="none" spc="0" normalizeH="0" baseline="0" noProof="0" dirty="0" err="1" smtClean="0">
                <a:ln>
                  <a:noFill/>
                </a:ln>
                <a:solidFill>
                  <a:srgbClr val="4D4F53"/>
                </a:solidFill>
                <a:effectLst/>
                <a:uLnTx/>
                <a:uFillTx/>
                <a:ea typeface="+mn-ea"/>
                <a:cs typeface="Calibri" panose="020F0502020204030204" pitchFamily="34" charset="0"/>
              </a:rPr>
              <a:t>garantie</a:t>
            </a:r>
            <a:r>
              <a:rPr kumimoji="0" lang="en-US" sz="1400" b="1" i="0" u="none" strike="noStrike" kern="0" cap="none" spc="0" normalizeH="0" baseline="0" noProof="0" dirty="0" smtClean="0">
                <a:ln>
                  <a:noFill/>
                </a:ln>
                <a:solidFill>
                  <a:srgbClr val="4D4F53"/>
                </a:solidFill>
                <a:effectLst/>
                <a:uLnTx/>
                <a:uFillTx/>
                <a:ea typeface="+mn-ea"/>
                <a:cs typeface="Calibri" panose="020F0502020204030204" pitchFamily="34" charset="0"/>
              </a:rPr>
              <a:t> :</a:t>
            </a:r>
          </a:p>
          <a:p>
            <a:pPr marL="171450" marR="0" lvl="0" indent="-171450" defTabSz="457200" eaLnBrk="1" fontAlgn="auto" latinLnBrk="0" hangingPunct="1">
              <a:lnSpc>
                <a:spcPct val="100000"/>
              </a:lnSpc>
              <a:spcBef>
                <a:spcPct val="20000"/>
              </a:spcBef>
              <a:spcAft>
                <a:spcPts val="0"/>
              </a:spcAft>
              <a:buClr>
                <a:srgbClr val="CD0920"/>
              </a:buClr>
              <a:buSzPct val="75000"/>
              <a:buFont typeface="Wingdings" panose="05000000000000000000" pitchFamily="2" charset="2"/>
              <a:buChar char="Ø"/>
              <a:tabLst/>
              <a:defRPr/>
            </a:pPr>
            <a:r>
              <a:rPr kumimoji="0" lang="fr-FR" sz="1300" b="1" i="0" u="none" strike="noStrike" kern="0" cap="none" spc="0" normalizeH="0" baseline="0" noProof="0" dirty="0" smtClean="0">
                <a:ln>
                  <a:noFill/>
                </a:ln>
                <a:solidFill>
                  <a:srgbClr val="4D4F53"/>
                </a:solidFill>
                <a:effectLst/>
                <a:uLnTx/>
                <a:uFillTx/>
                <a:ea typeface="+mn-ea"/>
                <a:cs typeface="Calibri" panose="020F0502020204030204" pitchFamily="34" charset="0"/>
              </a:rPr>
              <a:t>PME : 0,50% par an </a:t>
            </a:r>
            <a:r>
              <a:rPr kumimoji="0" lang="fr-FR" sz="1200" b="1" i="0" u="none" strike="noStrike" kern="0" cap="none" spc="0" normalizeH="0" baseline="0" noProof="0" dirty="0" smtClean="0">
                <a:ln>
                  <a:noFill/>
                </a:ln>
                <a:solidFill>
                  <a:srgbClr val="4D4F53"/>
                </a:solidFill>
                <a:effectLst/>
                <a:uLnTx/>
                <a:uFillTx/>
                <a:ea typeface="+mn-ea"/>
                <a:cs typeface="Calibri" panose="020F0502020204030204" pitchFamily="34" charset="0"/>
              </a:rPr>
              <a:t>(0,25% du CRD)</a:t>
            </a:r>
          </a:p>
          <a:p>
            <a:pPr marL="171450" lvl="0" indent="-171450" defTabSz="457200">
              <a:spcBef>
                <a:spcPct val="20000"/>
              </a:spcBef>
              <a:buClr>
                <a:srgbClr val="CD0920"/>
              </a:buClr>
              <a:buSzPct val="75000"/>
              <a:buFont typeface="Wingdings" panose="05000000000000000000" pitchFamily="2" charset="2"/>
              <a:buChar char="Ø"/>
              <a:defRPr/>
            </a:pPr>
            <a:r>
              <a:rPr kumimoji="0" lang="fr-FR" sz="1300" b="1" i="0" u="none" strike="noStrike" kern="0" cap="none" spc="0" normalizeH="0" baseline="0" noProof="0" dirty="0" smtClean="0">
                <a:ln>
                  <a:noFill/>
                </a:ln>
                <a:solidFill>
                  <a:srgbClr val="4D4F53"/>
                </a:solidFill>
                <a:effectLst/>
                <a:uLnTx/>
                <a:uFillTx/>
                <a:ea typeface="+mn-ea"/>
                <a:cs typeface="Calibri" panose="020F0502020204030204" pitchFamily="34" charset="0"/>
              </a:rPr>
              <a:t>ETI : 0,80% par an</a:t>
            </a:r>
            <a:r>
              <a:rPr kumimoji="0" lang="fr-FR" sz="1400" b="1" i="0" u="none" strike="noStrike" kern="0" cap="none" spc="0" normalizeH="0" baseline="0" noProof="0" dirty="0" smtClean="0">
                <a:ln>
                  <a:noFill/>
                </a:ln>
                <a:solidFill>
                  <a:srgbClr val="4D4F53"/>
                </a:solidFill>
                <a:effectLst/>
                <a:uLnTx/>
                <a:uFillTx/>
                <a:ea typeface="+mn-ea"/>
                <a:cs typeface="Calibri" panose="020F0502020204030204" pitchFamily="34" charset="0"/>
              </a:rPr>
              <a:t> </a:t>
            </a:r>
            <a:r>
              <a:rPr lang="fr-FR" sz="1200" b="1" kern="0" dirty="0" smtClean="0">
                <a:solidFill>
                  <a:srgbClr val="4D4F53"/>
                </a:solidFill>
                <a:cs typeface="Calibri" panose="020F0502020204030204" pitchFamily="34" charset="0"/>
              </a:rPr>
              <a:t>(0,40% </a:t>
            </a:r>
            <a:r>
              <a:rPr lang="fr-FR" sz="1200" b="1" kern="0" dirty="0">
                <a:solidFill>
                  <a:srgbClr val="4D4F53"/>
                </a:solidFill>
                <a:cs typeface="Calibri" panose="020F0502020204030204" pitchFamily="34" charset="0"/>
              </a:rPr>
              <a:t>du CRD)</a:t>
            </a:r>
            <a:endParaRPr kumimoji="0" lang="fr-FR" sz="1400" b="1" i="0" u="none" strike="noStrike" kern="0" cap="none" spc="0" normalizeH="0" baseline="0" noProof="0" dirty="0" smtClean="0">
              <a:ln>
                <a:noFill/>
              </a:ln>
              <a:solidFill>
                <a:srgbClr val="4D4F53"/>
              </a:solidFill>
              <a:effectLst/>
              <a:uLnTx/>
              <a:uFillTx/>
              <a:ea typeface="+mn-ea"/>
              <a:cs typeface="Calibri" panose="020F0502020204030204" pitchFamily="34" charset="0"/>
            </a:endParaRPr>
          </a:p>
        </p:txBody>
      </p:sp>
      <p:sp>
        <p:nvSpPr>
          <p:cNvPr id="7" name="Rectangle 6"/>
          <p:cNvSpPr/>
          <p:nvPr/>
        </p:nvSpPr>
        <p:spPr>
          <a:xfrm>
            <a:off x="5991248" y="3861005"/>
            <a:ext cx="2931625" cy="1157634"/>
          </a:xfrm>
          <a:prstGeom prst="rect">
            <a:avLst/>
          </a:prstGeom>
          <a:solidFill>
            <a:srgbClr val="CD0920">
              <a:lumMod val="20000"/>
              <a:lumOff val="80000"/>
            </a:srgbClr>
          </a:solidFill>
          <a:ln w="9525" cap="flat" cmpd="sng" algn="ctr">
            <a:noFill/>
            <a:prstDash val="solid"/>
          </a:ln>
          <a:effectLst/>
        </p:spPr>
        <p:txBody>
          <a:bodyPr rot="0" spcFirstLastPara="0" vertOverflow="overflow" horzOverflow="overflow" vert="horz" wrap="square" lIns="30675" tIns="30675" rIns="30675" bIns="30675" numCol="1" spcCol="0" rtlCol="0" fromWordArt="0" anchor="ctr" anchorCtr="0" forceAA="0" compatLnSpc="1">
            <a:prstTxWarp prst="textNoShape">
              <a:avLst/>
            </a:prstTxWarp>
            <a:noAutofit/>
          </a:bodyPr>
          <a:lstStyle/>
          <a:p>
            <a:pPr defTabSz="457200">
              <a:spcBef>
                <a:spcPct val="20000"/>
              </a:spcBef>
              <a:buClr>
                <a:srgbClr val="CD0920"/>
              </a:buClr>
              <a:buSzPct val="75000"/>
              <a:defRPr/>
            </a:pPr>
            <a:r>
              <a:rPr lang="en-US" sz="1400" b="1" kern="0" dirty="0" err="1">
                <a:solidFill>
                  <a:srgbClr val="4D4F53"/>
                </a:solidFill>
                <a:cs typeface="Calibri" panose="020F0502020204030204" pitchFamily="34" charset="0"/>
              </a:rPr>
              <a:t>Paiement</a:t>
            </a:r>
            <a:r>
              <a:rPr lang="en-US" sz="1400" b="1" kern="0" dirty="0">
                <a:solidFill>
                  <a:srgbClr val="4D4F53"/>
                </a:solidFill>
                <a:cs typeface="Calibri" panose="020F0502020204030204" pitchFamily="34" charset="0"/>
              </a:rPr>
              <a:t> de la </a:t>
            </a:r>
            <a:r>
              <a:rPr lang="en-US" sz="1400" b="1" kern="0" dirty="0" err="1">
                <a:solidFill>
                  <a:srgbClr val="4D4F53"/>
                </a:solidFill>
                <a:cs typeface="Calibri" panose="020F0502020204030204" pitchFamily="34" charset="0"/>
              </a:rPr>
              <a:t>garantie</a:t>
            </a:r>
            <a:r>
              <a:rPr lang="en-US" sz="1400" b="1" kern="0" dirty="0">
                <a:solidFill>
                  <a:srgbClr val="4D4F53"/>
                </a:solidFill>
                <a:cs typeface="Calibri" panose="020F0502020204030204" pitchFamily="34" charset="0"/>
              </a:rPr>
              <a:t> :</a:t>
            </a:r>
          </a:p>
          <a:p>
            <a:pPr marL="171450" indent="-171450" defTabSz="457200">
              <a:spcBef>
                <a:spcPct val="20000"/>
              </a:spcBef>
              <a:buClr>
                <a:srgbClr val="CD0920"/>
              </a:buClr>
              <a:buSzPct val="75000"/>
              <a:buFont typeface="Wingdings" panose="05000000000000000000" pitchFamily="2" charset="2"/>
              <a:buChar char="Ø"/>
              <a:defRPr/>
            </a:pPr>
            <a:r>
              <a:rPr lang="en-US" sz="1300" kern="0" dirty="0" err="1">
                <a:solidFill>
                  <a:srgbClr val="4D4F53"/>
                </a:solidFill>
                <a:cs typeface="Calibri" panose="020F0502020204030204" pitchFamily="34" charset="0"/>
              </a:rPr>
              <a:t>payée</a:t>
            </a:r>
            <a:r>
              <a:rPr lang="en-US" sz="1300" kern="0" dirty="0">
                <a:solidFill>
                  <a:srgbClr val="4D4F53"/>
                </a:solidFill>
                <a:cs typeface="Calibri" panose="020F0502020204030204" pitchFamily="34" charset="0"/>
              </a:rPr>
              <a:t> par le client à la CE à </a:t>
            </a:r>
            <a:r>
              <a:rPr lang="en-US" sz="1300" kern="0" dirty="0" err="1">
                <a:solidFill>
                  <a:srgbClr val="4D4F53"/>
                </a:solidFill>
                <a:cs typeface="Calibri" panose="020F0502020204030204" pitchFamily="34" charset="0"/>
              </a:rPr>
              <a:t>chaque</a:t>
            </a:r>
            <a:r>
              <a:rPr lang="en-US" sz="1300" kern="0" dirty="0">
                <a:solidFill>
                  <a:srgbClr val="4D4F53"/>
                </a:solidFill>
                <a:cs typeface="Calibri" panose="020F0502020204030204" pitchFamily="34" charset="0"/>
              </a:rPr>
              <a:t> </a:t>
            </a:r>
            <a:r>
              <a:rPr lang="en-US" sz="1300" kern="0" dirty="0" err="1">
                <a:solidFill>
                  <a:srgbClr val="4D4F53"/>
                </a:solidFill>
                <a:cs typeface="Calibri" panose="020F0502020204030204" pitchFamily="34" charset="0"/>
              </a:rPr>
              <a:t>échéance</a:t>
            </a:r>
            <a:endParaRPr lang="en-US" sz="1300" kern="0" dirty="0">
              <a:solidFill>
                <a:srgbClr val="4D4F53"/>
              </a:solidFill>
              <a:cs typeface="Calibri" panose="020F0502020204030204" pitchFamily="34" charset="0"/>
            </a:endParaRPr>
          </a:p>
          <a:p>
            <a:pPr marL="171450" marR="0" lvl="0" indent="-171450" defTabSz="457200" fontAlgn="auto">
              <a:lnSpc>
                <a:spcPct val="100000"/>
              </a:lnSpc>
              <a:spcBef>
                <a:spcPct val="20000"/>
              </a:spcBef>
              <a:spcAft>
                <a:spcPts val="0"/>
              </a:spcAft>
              <a:buClr>
                <a:srgbClr val="CD0920"/>
              </a:buClr>
              <a:buSzPct val="75000"/>
              <a:buFont typeface="Wingdings" panose="05000000000000000000" pitchFamily="2" charset="2"/>
              <a:buChar char="Ø"/>
              <a:tabLst/>
              <a:defRPr/>
            </a:pPr>
            <a:r>
              <a:rPr lang="en-US" sz="1300" kern="0" dirty="0" err="1">
                <a:solidFill>
                  <a:srgbClr val="4D4F53"/>
                </a:solidFill>
                <a:cs typeface="Calibri" panose="020F0502020204030204" pitchFamily="34" charset="0"/>
              </a:rPr>
              <a:t>reversée</a:t>
            </a:r>
            <a:r>
              <a:rPr lang="en-US" sz="1300" kern="0" dirty="0">
                <a:solidFill>
                  <a:srgbClr val="4D4F53"/>
                </a:solidFill>
                <a:cs typeface="Calibri" panose="020F0502020204030204" pitchFamily="34" charset="0"/>
              </a:rPr>
              <a:t> par BPCE au FEI </a:t>
            </a:r>
            <a:r>
              <a:rPr lang="en-US" sz="1300" kern="0" dirty="0" err="1">
                <a:solidFill>
                  <a:srgbClr val="4D4F53"/>
                </a:solidFill>
                <a:cs typeface="Calibri" panose="020F0502020204030204" pitchFamily="34" charset="0"/>
              </a:rPr>
              <a:t>chaque</a:t>
            </a:r>
            <a:r>
              <a:rPr lang="en-US" sz="1300" kern="0" dirty="0">
                <a:solidFill>
                  <a:srgbClr val="4D4F53"/>
                </a:solidFill>
                <a:cs typeface="Calibri" panose="020F0502020204030204" pitchFamily="34" charset="0"/>
              </a:rPr>
              <a:t> </a:t>
            </a:r>
            <a:r>
              <a:rPr lang="en-US" sz="1300" kern="0" dirty="0" err="1">
                <a:solidFill>
                  <a:srgbClr val="4D4F53"/>
                </a:solidFill>
                <a:cs typeface="Calibri" panose="020F0502020204030204" pitchFamily="34" charset="0"/>
              </a:rPr>
              <a:t>trimestre</a:t>
            </a:r>
            <a:endParaRPr lang="en-US" sz="1300" kern="0" dirty="0">
              <a:solidFill>
                <a:srgbClr val="4D4F53"/>
              </a:solidFill>
              <a:cs typeface="Calibri" panose="020F0502020204030204" pitchFamily="34" charset="0"/>
            </a:endParaRPr>
          </a:p>
        </p:txBody>
      </p:sp>
      <p:pic>
        <p:nvPicPr>
          <p:cNvPr id="8" name="Image 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391449" y="2679567"/>
            <a:ext cx="293049" cy="244208"/>
          </a:xfrm>
          <a:prstGeom prst="rect">
            <a:avLst/>
          </a:prstGeom>
        </p:spPr>
      </p:pic>
      <p:sp>
        <p:nvSpPr>
          <p:cNvPr id="10" name="ZoneTexte 9"/>
          <p:cNvSpPr txBox="1"/>
          <p:nvPr/>
        </p:nvSpPr>
        <p:spPr>
          <a:xfrm>
            <a:off x="2658140" y="5018639"/>
            <a:ext cx="2323590" cy="246221"/>
          </a:xfrm>
          <a:prstGeom prst="rect">
            <a:avLst/>
          </a:prstGeom>
          <a:solidFill>
            <a:srgbClr val="FFC000"/>
          </a:solidFill>
          <a:ln w="9525" cap="flat" cmpd="sng" algn="ctr">
            <a:noFill/>
            <a:prstDash val="solid"/>
          </a:ln>
          <a:effectLst>
            <a:outerShdw blurRad="40000" dist="23000" dir="5400000" rotWithShape="0">
              <a:srgbClr val="000000">
                <a:alpha val="35000"/>
              </a:srgbClr>
            </a:outerShdw>
          </a:effectLst>
        </p:spPr>
        <p:txBody>
          <a:bodyPr wrap="square" rtlCol="0" anchor="t" anchorCtr="0">
            <a:spAutoFit/>
          </a:bodyPr>
          <a:lstStyle>
            <a:defPPr>
              <a:defRPr lang="fr-FR"/>
            </a:defPPr>
            <a:lvl1pPr algn="just">
              <a:defRPr sz="1200" i="1">
                <a:solidFill>
                  <a:srgbClr val="000000"/>
                </a:solidFill>
                <a:latin typeface="Calibri" panose="020F0502020204030204" pitchFamily="34" charset="0"/>
                <a:cs typeface="Calibri" panose="020F0502020204030204" pitchFamily="34"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0" marR="0" lvl="0" indent="0" algn="ctr" defTabSz="457200" eaLnBrk="1" fontAlgn="auto" latinLnBrk="0" hangingPunct="1">
              <a:lnSpc>
                <a:spcPct val="100000"/>
              </a:lnSpc>
              <a:spcBef>
                <a:spcPts val="0"/>
              </a:spcBef>
              <a:spcAft>
                <a:spcPts val="0"/>
              </a:spcAft>
              <a:buClrTx/>
              <a:buSzTx/>
              <a:buFontTx/>
              <a:buNone/>
              <a:tabLst/>
              <a:defRPr/>
            </a:pPr>
            <a:r>
              <a:rPr kumimoji="0" lang="fr-FR" sz="1000" b="1" i="1" u="none" strike="noStrike" kern="0" cap="none" spc="0" normalizeH="0" baseline="0" noProof="0" dirty="0" smtClean="0">
                <a:ln>
                  <a:noFill/>
                </a:ln>
                <a:solidFill>
                  <a:srgbClr val="C00000"/>
                </a:solidFill>
                <a:effectLst/>
                <a:uLnTx/>
                <a:uFillTx/>
                <a:latin typeface="Calibri" panose="020F0502020204030204" pitchFamily="34" charset="0"/>
                <a:ea typeface="+mn-ea"/>
                <a:cs typeface="Calibri" panose="020F0502020204030204" pitchFamily="34" charset="0"/>
              </a:rPr>
              <a:t>Slide 18 :</a:t>
            </a:r>
            <a:r>
              <a:rPr kumimoji="0" lang="fr-FR" sz="1000" b="1" i="1" u="none" strike="noStrike" kern="0" cap="none" spc="0" normalizeH="0" noProof="0" dirty="0" smtClean="0">
                <a:ln>
                  <a:noFill/>
                </a:ln>
                <a:solidFill>
                  <a:srgbClr val="C00000"/>
                </a:solidFill>
                <a:effectLst/>
                <a:uLnTx/>
                <a:uFillTx/>
                <a:latin typeface="Calibri" panose="020F0502020204030204" pitchFamily="34" charset="0"/>
                <a:ea typeface="+mn-ea"/>
                <a:cs typeface="Calibri" panose="020F0502020204030204" pitchFamily="34" charset="0"/>
              </a:rPr>
              <a:t> exemple de tarification</a:t>
            </a:r>
            <a:endParaRPr kumimoji="0" lang="fr-FR" sz="1000" b="1" i="1" u="none" strike="noStrike" kern="0" cap="none" spc="0" normalizeH="0" baseline="0" noProof="0" dirty="0">
              <a:ln>
                <a:noFill/>
              </a:ln>
              <a:solidFill>
                <a:srgbClr val="C00000"/>
              </a:solidFill>
              <a:effectLst/>
              <a:uLnTx/>
              <a:uFillTx/>
              <a:latin typeface="Calibri" panose="020F0502020204030204" pitchFamily="34" charset="0"/>
              <a:ea typeface="+mn-ea"/>
              <a:cs typeface="Calibri" panose="020F0502020204030204" pitchFamily="34" charset="0"/>
            </a:endParaRPr>
          </a:p>
        </p:txBody>
      </p:sp>
    </p:spTree>
    <p:extLst>
      <p:ext uri="{BB962C8B-B14F-4D97-AF65-F5344CB8AC3E}">
        <p14:creationId xmlns:p14="http://schemas.microsoft.com/office/powerpoint/2010/main" val="3002851028"/>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p:cNvSpPr>
            <a:spLocks noGrp="1"/>
          </p:cNvSpPr>
          <p:nvPr>
            <p:ph type="body" sz="quarter" idx="16"/>
          </p:nvPr>
        </p:nvSpPr>
        <p:spPr/>
        <p:txBody>
          <a:bodyPr/>
          <a:lstStyle/>
          <a:p>
            <a:r>
              <a:rPr lang="fr-FR" sz="2600" dirty="0" smtClean="0">
                <a:latin typeface="+mn-lt"/>
              </a:rPr>
              <a:t>sommaire</a:t>
            </a:r>
            <a:endParaRPr lang="fr-FR" sz="2600" dirty="0">
              <a:latin typeface="+mn-lt"/>
            </a:endParaRPr>
          </a:p>
        </p:txBody>
      </p:sp>
      <p:sp>
        <p:nvSpPr>
          <p:cNvPr id="4" name="Espace réservé du contenu 3"/>
          <p:cNvSpPr txBox="1">
            <a:spLocks noGrp="1"/>
          </p:cNvSpPr>
          <p:nvPr>
            <p:ph idx="1"/>
          </p:nvPr>
        </p:nvSpPr>
        <p:spPr>
          <a:xfrm>
            <a:off x="298594" y="1357608"/>
            <a:ext cx="8527801" cy="4512004"/>
          </a:xfrm>
          <a:prstGeom prst="rect">
            <a:avLst/>
          </a:prstGeom>
          <a:noFill/>
        </p:spPr>
        <p:txBody>
          <a:bodyPr wrap="square" rtlCol="0">
            <a:spAutoFit/>
          </a:bodyPr>
          <a:lstStyle/>
          <a:p>
            <a:pPr>
              <a:buFont typeface="Wingdings" panose="05000000000000000000" pitchFamily="2" charset="2"/>
              <a:buChar char="v"/>
            </a:pPr>
            <a:r>
              <a:rPr lang="fr-FR" sz="1600" dirty="0">
                <a:latin typeface="+mn-lt"/>
              </a:rPr>
              <a:t>Présentation générale du Prêt innovation garanti par le FEI</a:t>
            </a:r>
          </a:p>
          <a:p>
            <a:pPr marL="285750" indent="-285750">
              <a:buFont typeface="Wingdings" panose="05000000000000000000" pitchFamily="2" charset="2"/>
              <a:buChar char="v"/>
            </a:pPr>
            <a:endParaRPr lang="fr-FR" sz="1600" dirty="0" smtClean="0">
              <a:latin typeface="+mn-lt"/>
            </a:endParaRPr>
          </a:p>
          <a:p>
            <a:pPr>
              <a:buFont typeface="Wingdings" panose="05000000000000000000" pitchFamily="2" charset="2"/>
              <a:buChar char="v"/>
            </a:pPr>
            <a:r>
              <a:rPr lang="fr-FR" sz="1600" dirty="0">
                <a:latin typeface="+mn-lt"/>
              </a:rPr>
              <a:t>Conditions d’éligibilité</a:t>
            </a:r>
          </a:p>
          <a:p>
            <a:pPr marL="285750" indent="-285750">
              <a:buFont typeface="Wingdings" panose="05000000000000000000" pitchFamily="2" charset="2"/>
              <a:buChar char="v"/>
            </a:pPr>
            <a:endParaRPr lang="fr-FR" sz="1600" dirty="0" smtClean="0">
              <a:latin typeface="+mn-lt"/>
            </a:endParaRPr>
          </a:p>
          <a:p>
            <a:pPr>
              <a:buFont typeface="Wingdings" panose="05000000000000000000" pitchFamily="2" charset="2"/>
              <a:buChar char="v"/>
            </a:pPr>
            <a:r>
              <a:rPr lang="fr-FR" sz="1600" b="1" dirty="0">
                <a:solidFill>
                  <a:srgbClr val="C00000"/>
                </a:solidFill>
                <a:latin typeface="+mn-lt"/>
              </a:rPr>
              <a:t>Parcours client </a:t>
            </a:r>
          </a:p>
          <a:p>
            <a:pPr marL="285750" indent="-285750">
              <a:buFont typeface="Wingdings" panose="05000000000000000000" pitchFamily="2" charset="2"/>
              <a:buChar char="v"/>
            </a:pPr>
            <a:endParaRPr lang="fr-FR" sz="1600" dirty="0" smtClean="0">
              <a:latin typeface="+mn-lt"/>
            </a:endParaRPr>
          </a:p>
          <a:p>
            <a:pPr marL="285750" indent="-285750">
              <a:buFont typeface="Wingdings" panose="05000000000000000000" pitchFamily="2" charset="2"/>
              <a:buChar char="v"/>
            </a:pPr>
            <a:r>
              <a:rPr lang="fr-FR" sz="1600" dirty="0" smtClean="0">
                <a:latin typeface="+mn-lt"/>
              </a:rPr>
              <a:t>Dossier à constituer – Pièces justificatives</a:t>
            </a:r>
          </a:p>
          <a:p>
            <a:pPr marL="285750" indent="-285750">
              <a:buFont typeface="Wingdings" panose="05000000000000000000" pitchFamily="2" charset="2"/>
              <a:buChar char="v"/>
            </a:pPr>
            <a:endParaRPr lang="fr-FR" sz="1600" dirty="0" smtClean="0">
              <a:latin typeface="+mn-lt"/>
            </a:endParaRPr>
          </a:p>
          <a:p>
            <a:pPr>
              <a:buFont typeface="Wingdings" panose="05000000000000000000" pitchFamily="2" charset="2"/>
              <a:buChar char="v"/>
            </a:pPr>
            <a:r>
              <a:rPr lang="fr-FR" sz="1600" dirty="0" smtClean="0">
                <a:latin typeface="+mn-lt"/>
              </a:rPr>
              <a:t>Combiner </a:t>
            </a:r>
            <a:r>
              <a:rPr lang="fr-FR" sz="1600" dirty="0" err="1" smtClean="0">
                <a:latin typeface="+mn-lt"/>
              </a:rPr>
              <a:t>Bpifrance</a:t>
            </a:r>
            <a:r>
              <a:rPr lang="fr-FR" sz="1600" dirty="0" smtClean="0">
                <a:latin typeface="+mn-lt"/>
              </a:rPr>
              <a:t> et le prêt innovation</a:t>
            </a:r>
          </a:p>
          <a:p>
            <a:pPr marL="285750" indent="-285750">
              <a:buFont typeface="Wingdings" panose="05000000000000000000" pitchFamily="2" charset="2"/>
              <a:buChar char="v"/>
            </a:pPr>
            <a:endParaRPr lang="fr-FR" sz="1600" dirty="0" smtClean="0">
              <a:latin typeface="+mn-lt"/>
            </a:endParaRPr>
          </a:p>
          <a:p>
            <a:pPr>
              <a:buFont typeface="Wingdings" panose="05000000000000000000" pitchFamily="2" charset="2"/>
              <a:buChar char="v"/>
            </a:pPr>
            <a:r>
              <a:rPr lang="fr-FR" sz="1600" dirty="0" smtClean="0">
                <a:latin typeface="+mn-lt"/>
              </a:rPr>
              <a:t>Offres concurrentes</a:t>
            </a:r>
          </a:p>
          <a:p>
            <a:pPr marL="285750" indent="-285750">
              <a:buFont typeface="Wingdings" panose="05000000000000000000" pitchFamily="2" charset="2"/>
              <a:buChar char="v"/>
            </a:pPr>
            <a:endParaRPr lang="fr-FR" sz="1600" dirty="0" smtClean="0">
              <a:latin typeface="+mn-lt"/>
            </a:endParaRPr>
          </a:p>
          <a:p>
            <a:pPr marL="285750" indent="-285750">
              <a:buFont typeface="Wingdings" panose="05000000000000000000" pitchFamily="2" charset="2"/>
              <a:buChar char="v"/>
            </a:pPr>
            <a:r>
              <a:rPr lang="fr-FR" sz="1600" dirty="0" smtClean="0">
                <a:latin typeface="+mn-lt"/>
              </a:rPr>
              <a:t>FAQ</a:t>
            </a:r>
            <a:endParaRPr lang="fr-FR" sz="1600" dirty="0">
              <a:latin typeface="+mn-lt"/>
            </a:endParaRPr>
          </a:p>
        </p:txBody>
      </p:sp>
    </p:spTree>
    <p:extLst>
      <p:ext uri="{BB962C8B-B14F-4D97-AF65-F5344CB8AC3E}">
        <p14:creationId xmlns:p14="http://schemas.microsoft.com/office/powerpoint/2010/main" val="3199823809"/>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p:cNvSpPr>
            <a:spLocks noGrp="1"/>
          </p:cNvSpPr>
          <p:nvPr>
            <p:ph type="body" sz="quarter" idx="16"/>
          </p:nvPr>
        </p:nvSpPr>
        <p:spPr/>
        <p:txBody>
          <a:bodyPr/>
          <a:lstStyle/>
          <a:p>
            <a:r>
              <a:rPr lang="fr-FR" sz="2400" dirty="0"/>
              <a:t>Parcours </a:t>
            </a:r>
            <a:r>
              <a:rPr lang="fr-FR" sz="2400" dirty="0" smtClean="0"/>
              <a:t>client 1/2</a:t>
            </a:r>
            <a:endParaRPr lang="fr-FR" sz="2600" dirty="0"/>
          </a:p>
        </p:txBody>
      </p:sp>
      <p:sp>
        <p:nvSpPr>
          <p:cNvPr id="18" name="Rectangle 17"/>
          <p:cNvSpPr/>
          <p:nvPr/>
        </p:nvSpPr>
        <p:spPr>
          <a:xfrm>
            <a:off x="734270" y="1436419"/>
            <a:ext cx="3896967" cy="2292935"/>
          </a:xfrm>
          <a:prstGeom prst="rect">
            <a:avLst/>
          </a:prstGeom>
          <a:solidFill>
            <a:srgbClr val="FFFFFF">
              <a:lumMod val="95000"/>
            </a:srgbClr>
          </a:solidFill>
          <a:ln w="9525" cap="flat" cmpd="sng" algn="ctr">
            <a:noFill/>
            <a:prstDash val="solid"/>
          </a:ln>
          <a:effectLst>
            <a:outerShdw blurRad="40000" dist="23000" dir="5400000" rotWithShape="0">
              <a:srgbClr val="000000">
                <a:alpha val="35000"/>
              </a:srgbClr>
            </a:outerShdw>
          </a:effectLst>
        </p:spPr>
        <p:txBody>
          <a:bodyPr wrap="square" rtlCol="0" anchor="t" anchorCtr="0">
            <a:spAutoFit/>
          </a:bodyPr>
          <a:lstStyle/>
          <a:p>
            <a:pPr marL="0" marR="0" lvl="0" indent="0" algn="just" defTabSz="457200" eaLnBrk="1" fontAlgn="auto" latinLnBrk="0" hangingPunct="1">
              <a:lnSpc>
                <a:spcPct val="100000"/>
              </a:lnSpc>
              <a:spcBef>
                <a:spcPts val="0"/>
              </a:spcBef>
              <a:spcAft>
                <a:spcPts val="0"/>
              </a:spcAft>
              <a:buClrTx/>
              <a:buSzTx/>
              <a:buFontTx/>
              <a:buNone/>
              <a:tabLst/>
              <a:defRPr/>
            </a:pPr>
            <a:r>
              <a:rPr lang="fr-FR" sz="1100" b="1" kern="0" dirty="0" smtClean="0">
                <a:solidFill>
                  <a:srgbClr val="000000"/>
                </a:solidFill>
                <a:cs typeface="Calibri" panose="020F0502020204030204" pitchFamily="34" charset="0"/>
              </a:rPr>
              <a:t>Le</a:t>
            </a:r>
            <a:r>
              <a:rPr kumimoji="0" lang="fr-FR" sz="1100" b="1" u="none" strike="noStrike" kern="0" cap="none" spc="0" normalizeH="0" baseline="0" noProof="0" dirty="0" smtClean="0">
                <a:ln>
                  <a:noFill/>
                </a:ln>
                <a:solidFill>
                  <a:srgbClr val="000000"/>
                </a:solidFill>
                <a:effectLst/>
                <a:uLnTx/>
                <a:uFillTx/>
                <a:cs typeface="Calibri" panose="020F0502020204030204" pitchFamily="34" charset="0"/>
              </a:rPr>
              <a:t> chargé d’affaires  </a:t>
            </a:r>
            <a:r>
              <a:rPr lang="fr-FR" sz="1100" b="1" kern="0" dirty="0" smtClean="0">
                <a:solidFill>
                  <a:srgbClr val="000000"/>
                </a:solidFill>
                <a:cs typeface="Calibri" panose="020F0502020204030204" pitchFamily="34" charset="0"/>
              </a:rPr>
              <a:t>organise</a:t>
            </a:r>
            <a:r>
              <a:rPr kumimoji="0" lang="fr-FR" sz="1100" b="1" u="none" strike="noStrike" kern="0" cap="none" spc="0" normalizeH="0" noProof="0" dirty="0" smtClean="0">
                <a:ln>
                  <a:noFill/>
                </a:ln>
                <a:solidFill>
                  <a:srgbClr val="000000"/>
                </a:solidFill>
                <a:effectLst/>
                <a:uLnTx/>
                <a:uFillTx/>
                <a:cs typeface="Calibri" panose="020F0502020204030204" pitchFamily="34" charset="0"/>
              </a:rPr>
              <a:t> un rendez-vous  avec son client/prospect, se prononce </a:t>
            </a:r>
            <a:r>
              <a:rPr lang="fr-FR" sz="1100" b="1" kern="0" dirty="0" smtClean="0">
                <a:solidFill>
                  <a:srgbClr val="000000"/>
                </a:solidFill>
                <a:cs typeface="Calibri" panose="020F0502020204030204" pitchFamily="34" charset="0"/>
              </a:rPr>
              <a:t>sur la pertinence et la viabilité du projet, </a:t>
            </a:r>
            <a:r>
              <a:rPr kumimoji="0" lang="fr-FR" sz="1100" b="1" u="none" strike="noStrike" kern="0" cap="none" spc="0" normalizeH="0" noProof="0" dirty="0" smtClean="0">
                <a:ln>
                  <a:noFill/>
                </a:ln>
                <a:solidFill>
                  <a:srgbClr val="000000"/>
                </a:solidFill>
                <a:effectLst/>
                <a:uLnTx/>
                <a:uFillTx/>
                <a:cs typeface="Calibri" panose="020F0502020204030204" pitchFamily="34" charset="0"/>
              </a:rPr>
              <a:t>grâce au fichier </a:t>
            </a:r>
            <a:r>
              <a:rPr kumimoji="0" lang="fr-FR" sz="1100" b="1" u="none" strike="noStrike" kern="0" cap="none" spc="0" normalizeH="0" noProof="0" dirty="0" smtClean="0">
                <a:ln>
                  <a:noFill/>
                </a:ln>
                <a:solidFill>
                  <a:srgbClr val="C00000"/>
                </a:solidFill>
                <a:effectLst/>
                <a:uLnTx/>
                <a:uFillTx/>
                <a:cs typeface="Calibri" panose="020F0502020204030204" pitchFamily="34" charset="0"/>
              </a:rPr>
              <a:t>« Grilles Approche Financements Innovation »</a:t>
            </a:r>
            <a:r>
              <a:rPr lang="fr-FR" sz="1100" b="1" kern="0" dirty="0">
                <a:solidFill>
                  <a:srgbClr val="000000"/>
                </a:solidFill>
                <a:cs typeface="Calibri" panose="020F0502020204030204" pitchFamily="34" charset="0"/>
              </a:rPr>
              <a:t> </a:t>
            </a:r>
            <a:r>
              <a:rPr lang="fr-FR" sz="1100" b="1" kern="0" dirty="0" smtClean="0">
                <a:solidFill>
                  <a:srgbClr val="000000"/>
                </a:solidFill>
                <a:cs typeface="Calibri" panose="020F0502020204030204" pitchFamily="34" charset="0"/>
              </a:rPr>
              <a:t>:</a:t>
            </a:r>
            <a:endParaRPr kumimoji="0" lang="fr-FR" sz="1100" b="1" u="none" strike="noStrike" kern="0" cap="none" spc="0" normalizeH="0" noProof="0" dirty="0" smtClean="0">
              <a:ln>
                <a:noFill/>
              </a:ln>
              <a:solidFill>
                <a:srgbClr val="000000"/>
              </a:solidFill>
              <a:effectLst/>
              <a:uLnTx/>
              <a:uFillTx/>
              <a:cs typeface="Calibri" panose="020F0502020204030204" pitchFamily="34" charset="0"/>
            </a:endParaRPr>
          </a:p>
          <a:p>
            <a:pPr marL="0" marR="0" lvl="0" indent="0" algn="just" defTabSz="457200" eaLnBrk="1" fontAlgn="auto" latinLnBrk="0" hangingPunct="1">
              <a:lnSpc>
                <a:spcPct val="100000"/>
              </a:lnSpc>
              <a:spcBef>
                <a:spcPts val="0"/>
              </a:spcBef>
              <a:spcAft>
                <a:spcPts val="0"/>
              </a:spcAft>
              <a:buClrTx/>
              <a:buSzTx/>
              <a:buFontTx/>
              <a:buNone/>
              <a:tabLst/>
              <a:defRPr/>
            </a:pPr>
            <a:endParaRPr kumimoji="0" lang="fr-FR" sz="1100" b="1" u="none" strike="noStrike" kern="0" cap="none" spc="0" normalizeH="0" noProof="0" dirty="0" smtClean="0">
              <a:ln>
                <a:noFill/>
              </a:ln>
              <a:solidFill>
                <a:srgbClr val="000000"/>
              </a:solidFill>
              <a:effectLst/>
              <a:uLnTx/>
              <a:uFillTx/>
              <a:cs typeface="Calibri" panose="020F0502020204030204" pitchFamily="34" charset="0"/>
            </a:endParaRPr>
          </a:p>
          <a:p>
            <a:pPr marL="82550" lvl="0" algn="just" defTabSz="457200">
              <a:tabLst>
                <a:tab pos="273050" algn="l"/>
                <a:tab pos="3408363" algn="l"/>
              </a:tabLst>
              <a:defRPr/>
            </a:pPr>
            <a:r>
              <a:rPr lang="fr-FR" sz="1100" b="1" i="1" kern="0" dirty="0" smtClean="0">
                <a:solidFill>
                  <a:srgbClr val="C00000"/>
                </a:solidFill>
                <a:cs typeface="Calibri" panose="020F0502020204030204" pitchFamily="34" charset="0"/>
                <a:sym typeface="Wingdings" panose="05000000000000000000" pitchFamily="2" charset="2"/>
              </a:rPr>
              <a:t> </a:t>
            </a:r>
            <a:r>
              <a:rPr lang="fr-FR" sz="1100" b="1" i="1" kern="0" dirty="0" smtClean="0">
                <a:solidFill>
                  <a:srgbClr val="C00000"/>
                </a:solidFill>
                <a:cs typeface="Calibri" panose="020F0502020204030204" pitchFamily="34" charset="0"/>
              </a:rPr>
              <a:t>onglet 1 - Grille d’aide à la décision </a:t>
            </a:r>
            <a:r>
              <a:rPr lang="fr-FR" sz="1100" b="1" i="1" kern="0" dirty="0" smtClean="0">
                <a:solidFill>
                  <a:srgbClr val="C00000"/>
                </a:solidFill>
                <a:cs typeface="Calibri" panose="020F0502020204030204" pitchFamily="34" charset="0"/>
                <a:sym typeface="Wingdings" panose="05000000000000000000" pitchFamily="2" charset="2"/>
              </a:rPr>
              <a:t> Pavé 1 &amp; 2</a:t>
            </a:r>
            <a:endParaRPr lang="fr-FR" sz="1100" b="1" i="1" kern="0" dirty="0" smtClean="0">
              <a:solidFill>
                <a:srgbClr val="C00000"/>
              </a:solidFill>
              <a:cs typeface="Calibri" panose="020F0502020204030204" pitchFamily="34" charset="0"/>
            </a:endParaRPr>
          </a:p>
          <a:p>
            <a:pPr lvl="0" algn="just" defTabSz="457200">
              <a:tabLst>
                <a:tab pos="3313113" algn="l"/>
              </a:tabLst>
              <a:defRPr/>
            </a:pPr>
            <a:endParaRPr lang="fr-FR" sz="1100" b="1" i="1" kern="0" dirty="0" smtClean="0">
              <a:solidFill>
                <a:srgbClr val="C00000"/>
              </a:solidFill>
              <a:cs typeface="Calibri" panose="020F0502020204030204" pitchFamily="34" charset="0"/>
              <a:sym typeface="Wingdings" panose="05000000000000000000" pitchFamily="2" charset="2"/>
            </a:endParaRPr>
          </a:p>
          <a:p>
            <a:pPr marL="82550" lvl="0" algn="just" defTabSz="457200">
              <a:tabLst>
                <a:tab pos="3313113" algn="l"/>
              </a:tabLst>
              <a:defRPr/>
            </a:pPr>
            <a:r>
              <a:rPr lang="fr-FR" sz="1100" b="1" i="1" kern="0" dirty="0" smtClean="0">
                <a:solidFill>
                  <a:srgbClr val="C00000"/>
                </a:solidFill>
                <a:cs typeface="Calibri" panose="020F0502020204030204" pitchFamily="34" charset="0"/>
                <a:sym typeface="Wingdings" panose="05000000000000000000" pitchFamily="2" charset="2"/>
              </a:rPr>
              <a:t> </a:t>
            </a:r>
            <a:r>
              <a:rPr lang="fr-FR" sz="1100" b="1" i="1" kern="0" dirty="0" smtClean="0">
                <a:solidFill>
                  <a:srgbClr val="C00000"/>
                </a:solidFill>
                <a:cs typeface="Calibri" panose="020F0502020204030204" pitchFamily="34" charset="0"/>
              </a:rPr>
              <a:t>onglet </a:t>
            </a:r>
            <a:r>
              <a:rPr lang="fr-FR" sz="1100" b="1" i="1" kern="0" dirty="0">
                <a:solidFill>
                  <a:srgbClr val="C00000"/>
                </a:solidFill>
                <a:cs typeface="Calibri" panose="020F0502020204030204" pitchFamily="34" charset="0"/>
              </a:rPr>
              <a:t>2 - </a:t>
            </a:r>
            <a:r>
              <a:rPr lang="fr-FR" sz="1100" b="1" i="1" kern="0" dirty="0" smtClean="0">
                <a:solidFill>
                  <a:srgbClr val="C00000"/>
                </a:solidFill>
                <a:cs typeface="Calibri" panose="020F0502020204030204" pitchFamily="34" charset="0"/>
              </a:rPr>
              <a:t>Valeur </a:t>
            </a:r>
            <a:r>
              <a:rPr lang="fr-FR" sz="1100" b="1" i="1" kern="0" dirty="0">
                <a:solidFill>
                  <a:srgbClr val="C00000"/>
                </a:solidFill>
                <a:cs typeface="Calibri" panose="020F0502020204030204" pitchFamily="34" charset="0"/>
              </a:rPr>
              <a:t>de l’innovation</a:t>
            </a:r>
          </a:p>
          <a:p>
            <a:pPr marL="0" marR="0" lvl="0" indent="0" algn="just" defTabSz="457200" eaLnBrk="1" fontAlgn="auto" latinLnBrk="0" hangingPunct="1">
              <a:lnSpc>
                <a:spcPct val="100000"/>
              </a:lnSpc>
              <a:spcBef>
                <a:spcPts val="0"/>
              </a:spcBef>
              <a:spcAft>
                <a:spcPts val="0"/>
              </a:spcAft>
              <a:buClrTx/>
              <a:buSzTx/>
              <a:buFontTx/>
              <a:buNone/>
              <a:tabLst/>
              <a:defRPr/>
            </a:pPr>
            <a:endParaRPr kumimoji="0" lang="fr-FR" sz="1100" b="1" u="none" strike="noStrike" kern="0" cap="none" spc="0" normalizeH="0" noProof="0" dirty="0" smtClean="0">
              <a:ln>
                <a:noFill/>
              </a:ln>
              <a:solidFill>
                <a:srgbClr val="000000"/>
              </a:solidFill>
              <a:effectLst/>
              <a:uLnTx/>
              <a:uFillTx/>
              <a:cs typeface="Calibri" panose="020F0502020204030204" pitchFamily="34" charset="0"/>
            </a:endParaRPr>
          </a:p>
          <a:p>
            <a:pPr lvl="0" algn="just" defTabSz="457200">
              <a:defRPr/>
            </a:pPr>
            <a:r>
              <a:rPr kumimoji="0" lang="fr-FR" sz="1100" b="1" u="none" strike="noStrike" kern="0" cap="none" spc="0" normalizeH="0" noProof="0" dirty="0" smtClean="0">
                <a:ln>
                  <a:noFill/>
                </a:ln>
                <a:solidFill>
                  <a:srgbClr val="000000"/>
                </a:solidFill>
                <a:effectLst/>
                <a:uLnTx/>
                <a:uFillTx/>
                <a:cs typeface="Calibri" panose="020F0502020204030204" pitchFamily="34" charset="0"/>
              </a:rPr>
              <a:t>A l’issue de la présentation du projet, </a:t>
            </a:r>
            <a:r>
              <a:rPr lang="fr-FR" sz="1100" b="1" kern="0" dirty="0" smtClean="0">
                <a:solidFill>
                  <a:srgbClr val="000000"/>
                </a:solidFill>
                <a:cs typeface="Calibri" panose="020F0502020204030204" pitchFamily="34" charset="0"/>
              </a:rPr>
              <a:t>il se prononce sur la meilleure réponse à apporter au besoin financier  ou non financier du client/prospect comme, par exemple, de la dette bancaire, des fonds </a:t>
            </a:r>
            <a:r>
              <a:rPr lang="fr-FR" sz="1100" b="1" kern="0" dirty="0">
                <a:solidFill>
                  <a:srgbClr val="000000"/>
                </a:solidFill>
                <a:cs typeface="Calibri" panose="020F0502020204030204" pitchFamily="34" charset="0"/>
              </a:rPr>
              <a:t>p</a:t>
            </a:r>
            <a:r>
              <a:rPr lang="fr-FR" sz="1100" b="1" kern="0" dirty="0" smtClean="0">
                <a:solidFill>
                  <a:srgbClr val="000000"/>
                </a:solidFill>
                <a:cs typeface="Calibri" panose="020F0502020204030204" pitchFamily="34" charset="0"/>
              </a:rPr>
              <a:t>ropres, l’intégration à un incubateur…</a:t>
            </a:r>
            <a:endParaRPr lang="fr-FR" sz="1100" b="1" kern="0" dirty="0" smtClean="0">
              <a:solidFill>
                <a:srgbClr val="C00000"/>
              </a:solidFill>
              <a:cs typeface="Calibri" panose="020F0502020204030204" pitchFamily="34" charset="0"/>
            </a:endParaRPr>
          </a:p>
        </p:txBody>
      </p:sp>
      <p:sp>
        <p:nvSpPr>
          <p:cNvPr id="31" name="ZoneTexte 30"/>
          <p:cNvSpPr txBox="1"/>
          <p:nvPr/>
        </p:nvSpPr>
        <p:spPr>
          <a:xfrm>
            <a:off x="347942" y="2413609"/>
            <a:ext cx="2286000" cy="338554"/>
          </a:xfrm>
          <a:prstGeom prst="rect">
            <a:avLst/>
          </a:prstGeom>
          <a:noFill/>
        </p:spPr>
        <p:txBody>
          <a:bodyPr wrap="square" rtlCol="0">
            <a:spAutoFit/>
          </a:bodyPr>
          <a:lstStyle/>
          <a:p>
            <a:r>
              <a:rPr lang="fr-FR" sz="1600" b="1" dirty="0" smtClean="0">
                <a:solidFill>
                  <a:srgbClr val="C00000"/>
                </a:solidFill>
                <a:latin typeface="Calibri" panose="020F0502020204030204" pitchFamily="34" charset="0"/>
                <a:cs typeface="Calibri" panose="020F0502020204030204" pitchFamily="34" charset="0"/>
                <a:sym typeface="Wingdings"/>
              </a:rPr>
              <a:t>❶</a:t>
            </a:r>
            <a:endParaRPr lang="fr-FR" sz="1600" b="1" dirty="0">
              <a:solidFill>
                <a:srgbClr val="C00000"/>
              </a:solidFill>
              <a:latin typeface="Calibri" panose="020F0502020204030204" pitchFamily="34" charset="0"/>
              <a:cs typeface="Calibri" panose="020F0502020204030204" pitchFamily="34" charset="0"/>
            </a:endParaRPr>
          </a:p>
        </p:txBody>
      </p:sp>
      <p:sp>
        <p:nvSpPr>
          <p:cNvPr id="13" name="Rectangle 12"/>
          <p:cNvSpPr/>
          <p:nvPr/>
        </p:nvSpPr>
        <p:spPr>
          <a:xfrm>
            <a:off x="5035140" y="1436419"/>
            <a:ext cx="3896968" cy="1277273"/>
          </a:xfrm>
          <a:prstGeom prst="rect">
            <a:avLst/>
          </a:prstGeom>
          <a:solidFill>
            <a:srgbClr val="FFFFFF">
              <a:lumMod val="95000"/>
            </a:srgbClr>
          </a:solidFill>
          <a:ln w="9525" cap="flat" cmpd="sng" algn="ctr">
            <a:noFill/>
            <a:prstDash val="solid"/>
          </a:ln>
          <a:effectLst>
            <a:outerShdw blurRad="40000" dist="23000" dir="5400000" rotWithShape="0">
              <a:srgbClr val="000000">
                <a:alpha val="35000"/>
              </a:srgbClr>
            </a:outerShdw>
          </a:effectLst>
        </p:spPr>
        <p:txBody>
          <a:bodyPr wrap="square" rtlCol="0" anchor="t" anchorCtr="0">
            <a:spAutoFit/>
          </a:bodyPr>
          <a:lstStyle/>
          <a:p>
            <a:pPr algn="just" defTabSz="457200">
              <a:defRPr/>
            </a:pPr>
            <a:r>
              <a:rPr lang="fr-FR" sz="1100" b="1" kern="0" dirty="0">
                <a:solidFill>
                  <a:srgbClr val="000000"/>
                </a:solidFill>
                <a:cs typeface="Calibri" panose="020F0502020204030204" pitchFamily="34" charset="0"/>
              </a:rPr>
              <a:t>Le chargé d’affaires  </a:t>
            </a:r>
            <a:r>
              <a:rPr lang="fr-FR" sz="1100" b="1" kern="0" dirty="0" smtClean="0">
                <a:solidFill>
                  <a:srgbClr val="000000"/>
                </a:solidFill>
                <a:cs typeface="Calibri" panose="020F0502020204030204" pitchFamily="34" charset="0"/>
              </a:rPr>
              <a:t>organise </a:t>
            </a:r>
            <a:r>
              <a:rPr lang="fr-FR" sz="1100" b="1" kern="0" dirty="0">
                <a:solidFill>
                  <a:srgbClr val="000000"/>
                </a:solidFill>
                <a:cs typeface="Calibri" panose="020F0502020204030204" pitchFamily="34" charset="0"/>
              </a:rPr>
              <a:t>un rendez-vous  avec son </a:t>
            </a:r>
            <a:r>
              <a:rPr lang="fr-FR" sz="1100" b="1" kern="0" dirty="0" smtClean="0">
                <a:solidFill>
                  <a:srgbClr val="000000"/>
                </a:solidFill>
                <a:cs typeface="Calibri" panose="020F0502020204030204" pitchFamily="34" charset="0"/>
              </a:rPr>
              <a:t>client/prospect afin de qualifier le caractère innovant du projet grâce </a:t>
            </a:r>
            <a:r>
              <a:rPr lang="fr-FR" sz="1100" b="1" kern="0" dirty="0">
                <a:solidFill>
                  <a:srgbClr val="000000"/>
                </a:solidFill>
                <a:cs typeface="Calibri" panose="020F0502020204030204" pitchFamily="34" charset="0"/>
              </a:rPr>
              <a:t>au fichier </a:t>
            </a:r>
            <a:r>
              <a:rPr lang="fr-FR" sz="1100" b="1" kern="0" dirty="0">
                <a:solidFill>
                  <a:srgbClr val="C00000"/>
                </a:solidFill>
                <a:cs typeface="Calibri" panose="020F0502020204030204" pitchFamily="34" charset="0"/>
              </a:rPr>
              <a:t>« Grilles Approche Financements Innovation </a:t>
            </a:r>
            <a:r>
              <a:rPr lang="fr-FR" sz="1100" b="1" kern="0" dirty="0" smtClean="0">
                <a:solidFill>
                  <a:srgbClr val="C00000"/>
                </a:solidFill>
                <a:cs typeface="Calibri" panose="020F0502020204030204" pitchFamily="34" charset="0"/>
              </a:rPr>
              <a:t>» :</a:t>
            </a:r>
          </a:p>
          <a:p>
            <a:pPr algn="just" defTabSz="457200">
              <a:defRPr/>
            </a:pPr>
            <a:endParaRPr lang="fr-FR" sz="1100" b="1" kern="0" dirty="0">
              <a:solidFill>
                <a:srgbClr val="000000"/>
              </a:solidFill>
              <a:cs typeface="Calibri" panose="020F0502020204030204" pitchFamily="34" charset="0"/>
            </a:endParaRPr>
          </a:p>
          <a:p>
            <a:pPr marL="355600" lvl="0" algn="just" defTabSz="457200">
              <a:defRPr/>
            </a:pPr>
            <a:r>
              <a:rPr lang="fr-FR" sz="1100" b="1" i="1" kern="0" dirty="0" smtClean="0">
                <a:solidFill>
                  <a:srgbClr val="C00000"/>
                </a:solidFill>
                <a:cs typeface="Calibri" panose="020F0502020204030204" pitchFamily="34" charset="0"/>
                <a:sym typeface="Wingdings" panose="05000000000000000000" pitchFamily="2" charset="2"/>
              </a:rPr>
              <a:t> </a:t>
            </a:r>
            <a:r>
              <a:rPr lang="fr-FR" sz="1100" b="1" i="1" kern="0" dirty="0" smtClean="0">
                <a:solidFill>
                  <a:srgbClr val="C00000"/>
                </a:solidFill>
                <a:cs typeface="Calibri" panose="020F0502020204030204" pitchFamily="34" charset="0"/>
              </a:rPr>
              <a:t>onglet 2 – Valeur de l’innovation</a:t>
            </a:r>
            <a:endParaRPr lang="fr-FR" sz="1100" b="1" i="1" kern="0" dirty="0">
              <a:solidFill>
                <a:srgbClr val="C00000"/>
              </a:solidFill>
              <a:cs typeface="Calibri" panose="020F0502020204030204" pitchFamily="34" charset="0"/>
            </a:endParaRPr>
          </a:p>
          <a:p>
            <a:pPr algn="just" defTabSz="457200">
              <a:defRPr/>
            </a:pPr>
            <a:endParaRPr lang="fr-FR" sz="1100" b="1" kern="0" dirty="0">
              <a:solidFill>
                <a:srgbClr val="000000"/>
              </a:solidFill>
              <a:cs typeface="Calibri" panose="020F0502020204030204" pitchFamily="34" charset="0"/>
            </a:endParaRPr>
          </a:p>
          <a:p>
            <a:pPr lvl="0" algn="just" defTabSz="457200">
              <a:defRPr/>
            </a:pPr>
            <a:r>
              <a:rPr lang="fr-FR" sz="1100" b="1" kern="0" dirty="0" smtClean="0">
                <a:solidFill>
                  <a:srgbClr val="000000"/>
                </a:solidFill>
                <a:cs typeface="Calibri" panose="020F0502020204030204" pitchFamily="34" charset="0"/>
              </a:rPr>
              <a:t> </a:t>
            </a:r>
            <a:endParaRPr lang="fr-FR" sz="1100" b="1" i="1" kern="0" dirty="0" smtClean="0">
              <a:solidFill>
                <a:srgbClr val="C00000"/>
              </a:solidFill>
              <a:cs typeface="Calibri" panose="020F0502020204030204" pitchFamily="34" charset="0"/>
            </a:endParaRPr>
          </a:p>
        </p:txBody>
      </p:sp>
      <p:sp>
        <p:nvSpPr>
          <p:cNvPr id="19" name="Rectangle 18"/>
          <p:cNvSpPr/>
          <p:nvPr/>
        </p:nvSpPr>
        <p:spPr>
          <a:xfrm>
            <a:off x="751845" y="4870117"/>
            <a:ext cx="3896967" cy="1277273"/>
          </a:xfrm>
          <a:prstGeom prst="rect">
            <a:avLst/>
          </a:prstGeom>
          <a:solidFill>
            <a:srgbClr val="FFFFFF">
              <a:lumMod val="95000"/>
            </a:srgbClr>
          </a:solidFill>
          <a:ln w="9525" cap="flat" cmpd="sng" algn="ctr">
            <a:noFill/>
            <a:prstDash val="solid"/>
          </a:ln>
          <a:effectLst>
            <a:outerShdw blurRad="40000" dist="23000" dir="5400000" rotWithShape="0">
              <a:srgbClr val="000000">
                <a:alpha val="35000"/>
              </a:srgbClr>
            </a:outerShdw>
          </a:effectLst>
        </p:spPr>
        <p:txBody>
          <a:bodyPr wrap="square" rtlCol="0" anchor="t" anchorCtr="0">
            <a:spAutoFit/>
          </a:bodyPr>
          <a:lstStyle/>
          <a:p>
            <a:pPr lvl="0" algn="just" defTabSz="457200">
              <a:defRPr/>
            </a:pPr>
            <a:r>
              <a:rPr lang="fr-FR" sz="1100" b="1" kern="0" dirty="0" smtClean="0">
                <a:solidFill>
                  <a:srgbClr val="000000"/>
                </a:solidFill>
                <a:cs typeface="Calibri" panose="020F0502020204030204" pitchFamily="34" charset="0"/>
              </a:rPr>
              <a:t>Le </a:t>
            </a:r>
            <a:r>
              <a:rPr lang="fr-FR" sz="1100" b="1" kern="0" dirty="0">
                <a:solidFill>
                  <a:srgbClr val="000000"/>
                </a:solidFill>
                <a:cs typeface="Calibri" panose="020F0502020204030204" pitchFamily="34" charset="0"/>
              </a:rPr>
              <a:t>chargé </a:t>
            </a:r>
            <a:r>
              <a:rPr lang="fr-FR" sz="1100" b="1" kern="0" dirty="0" smtClean="0">
                <a:solidFill>
                  <a:srgbClr val="000000"/>
                </a:solidFill>
                <a:cs typeface="Calibri" panose="020F0502020204030204" pitchFamily="34" charset="0"/>
              </a:rPr>
              <a:t>d’affaires monte </a:t>
            </a:r>
            <a:r>
              <a:rPr lang="fr-FR" sz="1100" b="1" kern="0" dirty="0">
                <a:solidFill>
                  <a:srgbClr val="000000"/>
                </a:solidFill>
                <a:cs typeface="Calibri" panose="020F0502020204030204" pitchFamily="34" charset="0"/>
              </a:rPr>
              <a:t>le dossier de financement </a:t>
            </a:r>
            <a:r>
              <a:rPr lang="fr-FR" sz="1100" b="1" kern="0" dirty="0" smtClean="0">
                <a:solidFill>
                  <a:srgbClr val="000000"/>
                </a:solidFill>
                <a:cs typeface="Calibri" panose="020F0502020204030204" pitchFamily="34" charset="0"/>
              </a:rPr>
              <a:t>dans DEFI</a:t>
            </a:r>
          </a:p>
          <a:p>
            <a:pPr lvl="0" algn="just" defTabSz="457200">
              <a:defRPr/>
            </a:pPr>
            <a:endParaRPr lang="fr-FR" sz="1100" b="1" kern="0" dirty="0">
              <a:solidFill>
                <a:srgbClr val="000000"/>
              </a:solidFill>
              <a:cs typeface="Calibri" panose="020F0502020204030204" pitchFamily="34" charset="0"/>
            </a:endParaRPr>
          </a:p>
          <a:p>
            <a:pPr algn="just" defTabSz="457200">
              <a:defRPr/>
            </a:pPr>
            <a:r>
              <a:rPr lang="fr-FR" sz="1100" b="1" kern="0" dirty="0">
                <a:solidFill>
                  <a:srgbClr val="000000"/>
                </a:solidFill>
                <a:cs typeface="Calibri" panose="020F0502020204030204" pitchFamily="34" charset="0"/>
              </a:rPr>
              <a:t>Il complète également son analyse: </a:t>
            </a:r>
            <a:r>
              <a:rPr lang="fr-FR" sz="1100" b="1" i="1" kern="0" dirty="0">
                <a:solidFill>
                  <a:srgbClr val="C00000"/>
                </a:solidFill>
                <a:cs typeface="Calibri" panose="020F0502020204030204" pitchFamily="34" charset="0"/>
              </a:rPr>
              <a:t>Grilles Approche Financement Innovation </a:t>
            </a:r>
            <a:r>
              <a:rPr lang="fr-FR" sz="1100" b="1" i="1" kern="0" dirty="0">
                <a:solidFill>
                  <a:srgbClr val="C00000"/>
                </a:solidFill>
                <a:cs typeface="Calibri" panose="020F0502020204030204" pitchFamily="34" charset="0"/>
                <a:sym typeface="Wingdings" panose="05000000000000000000" pitchFamily="2" charset="2"/>
              </a:rPr>
              <a:t> </a:t>
            </a:r>
            <a:r>
              <a:rPr lang="fr-FR" sz="1100" b="1" i="1" kern="0" dirty="0">
                <a:solidFill>
                  <a:srgbClr val="C00000"/>
                </a:solidFill>
                <a:cs typeface="Calibri" panose="020F0502020204030204" pitchFamily="34" charset="0"/>
              </a:rPr>
              <a:t>onglet 1 - Grille d’aide à la décision </a:t>
            </a:r>
            <a:r>
              <a:rPr lang="fr-FR" sz="1100" b="1" i="1" kern="0" dirty="0">
                <a:solidFill>
                  <a:srgbClr val="C00000"/>
                </a:solidFill>
                <a:cs typeface="Calibri" panose="020F0502020204030204" pitchFamily="34" charset="0"/>
                <a:sym typeface="Wingdings" panose="05000000000000000000" pitchFamily="2" charset="2"/>
              </a:rPr>
              <a:t> Pavé </a:t>
            </a:r>
            <a:r>
              <a:rPr lang="fr-FR" sz="1100" b="1" i="1" kern="0" dirty="0" smtClean="0">
                <a:solidFill>
                  <a:srgbClr val="C00000"/>
                </a:solidFill>
                <a:cs typeface="Calibri" panose="020F0502020204030204" pitchFamily="34" charset="0"/>
                <a:sym typeface="Wingdings" panose="05000000000000000000" pitchFamily="2" charset="2"/>
              </a:rPr>
              <a:t>3 à 7</a:t>
            </a:r>
            <a:endParaRPr lang="fr-FR" sz="1100" b="1" i="1" kern="0" dirty="0">
              <a:solidFill>
                <a:srgbClr val="C00000"/>
              </a:solidFill>
              <a:cs typeface="Calibri" panose="020F0502020204030204" pitchFamily="34" charset="0"/>
            </a:endParaRPr>
          </a:p>
          <a:p>
            <a:pPr lvl="0" algn="just" defTabSz="457200">
              <a:defRPr/>
            </a:pPr>
            <a:endParaRPr lang="fr-FR" sz="1100" b="1" kern="0" dirty="0" smtClean="0">
              <a:solidFill>
                <a:srgbClr val="C00000"/>
              </a:solidFill>
              <a:cs typeface="Calibri" panose="020F0502020204030204" pitchFamily="34" charset="0"/>
            </a:endParaRPr>
          </a:p>
          <a:p>
            <a:pPr lvl="0" algn="just" defTabSz="457200">
              <a:defRPr/>
            </a:pPr>
            <a:r>
              <a:rPr lang="fr-FR" sz="1100" b="1" kern="0" dirty="0" smtClean="0">
                <a:solidFill>
                  <a:srgbClr val="C00000"/>
                </a:solidFill>
                <a:cs typeface="Calibri" panose="020F0502020204030204" pitchFamily="34" charset="0"/>
              </a:rPr>
              <a:t>Le </a:t>
            </a:r>
            <a:r>
              <a:rPr lang="fr-FR" sz="1100" b="1" kern="0" dirty="0">
                <a:solidFill>
                  <a:srgbClr val="C00000"/>
                </a:solidFill>
                <a:cs typeface="Calibri" panose="020F0502020204030204" pitchFamily="34" charset="0"/>
              </a:rPr>
              <a:t>client sera noté dans </a:t>
            </a:r>
            <a:r>
              <a:rPr lang="fr-FR" sz="1100" b="1" kern="0" dirty="0" smtClean="0">
                <a:solidFill>
                  <a:srgbClr val="C00000"/>
                </a:solidFill>
                <a:cs typeface="Calibri" panose="020F0502020204030204" pitchFamily="34" charset="0"/>
              </a:rPr>
              <a:t>NIO.</a:t>
            </a:r>
          </a:p>
        </p:txBody>
      </p:sp>
      <p:sp>
        <p:nvSpPr>
          <p:cNvPr id="20" name="ZoneTexte 19"/>
          <p:cNvSpPr txBox="1"/>
          <p:nvPr/>
        </p:nvSpPr>
        <p:spPr>
          <a:xfrm>
            <a:off x="365233" y="4339249"/>
            <a:ext cx="2286000" cy="338554"/>
          </a:xfrm>
          <a:prstGeom prst="rect">
            <a:avLst/>
          </a:prstGeom>
          <a:noFill/>
        </p:spPr>
        <p:txBody>
          <a:bodyPr wrap="square" rtlCol="0">
            <a:spAutoFit/>
          </a:bodyPr>
          <a:lstStyle/>
          <a:p>
            <a:r>
              <a:rPr lang="fr-FR" sz="1600" b="1" dirty="0">
                <a:solidFill>
                  <a:srgbClr val="C00000"/>
                </a:solidFill>
                <a:latin typeface="Calibri" panose="020F0502020204030204" pitchFamily="34" charset="0"/>
                <a:cs typeface="Calibri" panose="020F0502020204030204" pitchFamily="34" charset="0"/>
                <a:sym typeface="Wingdings"/>
              </a:rPr>
              <a:t>❷</a:t>
            </a:r>
            <a:endParaRPr lang="fr-FR" sz="1600" b="1" dirty="0">
              <a:solidFill>
                <a:srgbClr val="C00000"/>
              </a:solidFill>
              <a:latin typeface="Calibri" panose="020F0502020204030204" pitchFamily="34" charset="0"/>
              <a:cs typeface="Calibri" panose="020F0502020204030204" pitchFamily="34" charset="0"/>
            </a:endParaRPr>
          </a:p>
        </p:txBody>
      </p:sp>
      <p:sp>
        <p:nvSpPr>
          <p:cNvPr id="2" name="ZoneTexte 1"/>
          <p:cNvSpPr txBox="1"/>
          <p:nvPr/>
        </p:nvSpPr>
        <p:spPr>
          <a:xfrm>
            <a:off x="978547" y="1097445"/>
            <a:ext cx="3896967" cy="307777"/>
          </a:xfrm>
          <a:prstGeom prst="rect">
            <a:avLst/>
          </a:prstGeom>
          <a:noFill/>
        </p:spPr>
        <p:txBody>
          <a:bodyPr wrap="square" rtlCol="0">
            <a:spAutoFit/>
          </a:bodyPr>
          <a:lstStyle/>
          <a:p>
            <a:pPr algn="ctr"/>
            <a:r>
              <a:rPr lang="fr-FR" sz="1400" b="1" i="1" dirty="0" smtClean="0"/>
              <a:t>Start-up / Jeunes entreprises innovantes</a:t>
            </a:r>
            <a:endParaRPr lang="fr-FR" sz="1400" b="1" i="1" dirty="0"/>
          </a:p>
        </p:txBody>
      </p:sp>
      <p:sp>
        <p:nvSpPr>
          <p:cNvPr id="15" name="ZoneTexte 14"/>
          <p:cNvSpPr txBox="1"/>
          <p:nvPr/>
        </p:nvSpPr>
        <p:spPr>
          <a:xfrm>
            <a:off x="5035140" y="1097445"/>
            <a:ext cx="3896967" cy="307777"/>
          </a:xfrm>
          <a:prstGeom prst="rect">
            <a:avLst/>
          </a:prstGeom>
          <a:noFill/>
        </p:spPr>
        <p:txBody>
          <a:bodyPr wrap="square" rtlCol="0">
            <a:spAutoFit/>
          </a:bodyPr>
          <a:lstStyle/>
          <a:p>
            <a:pPr algn="ctr"/>
            <a:r>
              <a:rPr lang="fr-FR" sz="1400" b="1" i="1" dirty="0" smtClean="0"/>
              <a:t>Entreprises innovantes établies</a:t>
            </a:r>
            <a:endParaRPr lang="fr-FR" sz="1400" b="1" i="1" dirty="0"/>
          </a:p>
        </p:txBody>
      </p:sp>
      <p:sp>
        <p:nvSpPr>
          <p:cNvPr id="17" name="Rectangle 16"/>
          <p:cNvSpPr/>
          <p:nvPr/>
        </p:nvSpPr>
        <p:spPr>
          <a:xfrm>
            <a:off x="734270" y="4293083"/>
            <a:ext cx="8186760" cy="430887"/>
          </a:xfrm>
          <a:prstGeom prst="rect">
            <a:avLst/>
          </a:prstGeom>
          <a:solidFill>
            <a:srgbClr val="FFFFFF">
              <a:lumMod val="95000"/>
            </a:srgbClr>
          </a:solidFill>
          <a:ln w="9525" cap="flat" cmpd="sng" algn="ctr">
            <a:noFill/>
            <a:prstDash val="solid"/>
          </a:ln>
          <a:effectLst>
            <a:outerShdw blurRad="40000" dist="23000" dir="5400000" rotWithShape="0">
              <a:srgbClr val="000000">
                <a:alpha val="35000"/>
              </a:srgbClr>
            </a:outerShdw>
          </a:effectLst>
        </p:spPr>
        <p:txBody>
          <a:bodyPr wrap="square" rtlCol="0" anchor="t" anchorCtr="0">
            <a:spAutoFit/>
          </a:bodyPr>
          <a:lstStyle/>
          <a:p>
            <a:pPr lvl="0" algn="just" defTabSz="457200">
              <a:defRPr/>
            </a:pPr>
            <a:r>
              <a:rPr lang="fr-FR" sz="1100" b="1" kern="0" dirty="0" smtClean="0">
                <a:solidFill>
                  <a:srgbClr val="000000"/>
                </a:solidFill>
                <a:cs typeface="Calibri" panose="020F0502020204030204" pitchFamily="34" charset="0"/>
              </a:rPr>
              <a:t>Si le projet est finançable en </a:t>
            </a:r>
            <a:r>
              <a:rPr lang="fr-FR" sz="1100" b="1" kern="0" dirty="0">
                <a:solidFill>
                  <a:srgbClr val="000000"/>
                </a:solidFill>
                <a:cs typeface="Calibri" panose="020F0502020204030204" pitchFamily="34" charset="0"/>
              </a:rPr>
              <a:t>dette </a:t>
            </a:r>
            <a:r>
              <a:rPr lang="fr-FR" sz="1100" b="1" kern="0" dirty="0" smtClean="0">
                <a:solidFill>
                  <a:srgbClr val="000000"/>
                </a:solidFill>
                <a:cs typeface="Calibri" panose="020F0502020204030204" pitchFamily="34" charset="0"/>
              </a:rPr>
              <a:t>bancaire, le chargé d’affaires vérifie l’éligibilité au prêt Innovation en regardant les critères indiqués sur l’attestation de critères </a:t>
            </a:r>
            <a:r>
              <a:rPr lang="fr-FR" sz="1100" b="1" kern="0" dirty="0" err="1" smtClean="0">
                <a:solidFill>
                  <a:srgbClr val="000000"/>
                </a:solidFill>
                <a:cs typeface="Calibri" panose="020F0502020204030204" pitchFamily="34" charset="0"/>
              </a:rPr>
              <a:t>InnovFin</a:t>
            </a:r>
            <a:r>
              <a:rPr lang="fr-FR" sz="1100" b="1" kern="0" dirty="0" smtClean="0">
                <a:solidFill>
                  <a:srgbClr val="000000"/>
                </a:solidFill>
                <a:cs typeface="Calibri" panose="020F0502020204030204" pitchFamily="34" charset="0"/>
              </a:rPr>
              <a:t> </a:t>
            </a:r>
            <a:r>
              <a:rPr lang="fr-FR" sz="1100" b="1" i="1" kern="0" dirty="0" smtClean="0">
                <a:solidFill>
                  <a:srgbClr val="C00000"/>
                </a:solidFill>
                <a:cs typeface="Calibri" panose="020F0502020204030204" pitchFamily="34" charset="0"/>
                <a:sym typeface="Wingdings" panose="05000000000000000000" pitchFamily="2" charset="2"/>
              </a:rPr>
              <a:t> </a:t>
            </a:r>
            <a:r>
              <a:rPr lang="fr-FR" sz="1100" b="1" i="1" kern="0" dirty="0">
                <a:solidFill>
                  <a:srgbClr val="C00000"/>
                </a:solidFill>
                <a:cs typeface="Calibri" panose="020F0502020204030204" pitchFamily="34" charset="0"/>
              </a:rPr>
              <a:t>onglet 3 </a:t>
            </a:r>
            <a:r>
              <a:rPr lang="fr-FR" sz="1100" b="1" i="1" kern="0" dirty="0" smtClean="0">
                <a:solidFill>
                  <a:srgbClr val="C00000"/>
                </a:solidFill>
                <a:cs typeface="Calibri" panose="020F0502020204030204" pitchFamily="34" charset="0"/>
              </a:rPr>
              <a:t>: </a:t>
            </a:r>
            <a:r>
              <a:rPr lang="fr-FR" sz="1100" b="1" i="1" kern="0" dirty="0" smtClean="0">
                <a:solidFill>
                  <a:srgbClr val="C00000"/>
                </a:solidFill>
                <a:cs typeface="Calibri" panose="020F0502020204030204" pitchFamily="34" charset="0"/>
                <a:sym typeface="Wingdings" panose="05000000000000000000" pitchFamily="2" charset="2"/>
              </a:rPr>
              <a:t>Attestation critères  </a:t>
            </a:r>
            <a:r>
              <a:rPr lang="fr-FR" sz="1100" b="1" i="1" kern="0" dirty="0" err="1" smtClean="0">
                <a:solidFill>
                  <a:srgbClr val="C00000"/>
                </a:solidFill>
                <a:cs typeface="Calibri" panose="020F0502020204030204" pitchFamily="34" charset="0"/>
                <a:sym typeface="Wingdings" panose="05000000000000000000" pitchFamily="2" charset="2"/>
              </a:rPr>
              <a:t>InnovFin</a:t>
            </a:r>
            <a:endParaRPr lang="fr-FR" sz="1100" b="1" i="1" kern="0" dirty="0" smtClean="0">
              <a:solidFill>
                <a:srgbClr val="C00000"/>
              </a:solidFill>
              <a:cs typeface="Calibri" panose="020F0502020204030204" pitchFamily="34" charset="0"/>
            </a:endParaRPr>
          </a:p>
        </p:txBody>
      </p:sp>
      <p:cxnSp>
        <p:nvCxnSpPr>
          <p:cNvPr id="25" name="Connecteur droit 24"/>
          <p:cNvCxnSpPr/>
          <p:nvPr/>
        </p:nvCxnSpPr>
        <p:spPr>
          <a:xfrm>
            <a:off x="365232" y="4209409"/>
            <a:ext cx="8601739" cy="0"/>
          </a:xfrm>
          <a:prstGeom prst="line">
            <a:avLst/>
          </a:prstGeom>
          <a:ln w="9525">
            <a:solidFill>
              <a:srgbClr val="C00000"/>
            </a:solidFill>
            <a:prstDash val="dash"/>
          </a:ln>
        </p:spPr>
        <p:style>
          <a:lnRef idx="2">
            <a:schemeClr val="accent1"/>
          </a:lnRef>
          <a:fillRef idx="0">
            <a:schemeClr val="accent1"/>
          </a:fillRef>
          <a:effectRef idx="1">
            <a:schemeClr val="accent1"/>
          </a:effectRef>
          <a:fontRef idx="minor">
            <a:schemeClr val="tx1"/>
          </a:fontRef>
        </p:style>
      </p:cxnSp>
      <p:cxnSp>
        <p:nvCxnSpPr>
          <p:cNvPr id="26" name="Connecteur droit 25"/>
          <p:cNvCxnSpPr/>
          <p:nvPr/>
        </p:nvCxnSpPr>
        <p:spPr>
          <a:xfrm>
            <a:off x="365233" y="4813479"/>
            <a:ext cx="8601739" cy="0"/>
          </a:xfrm>
          <a:prstGeom prst="line">
            <a:avLst/>
          </a:prstGeom>
          <a:ln w="9525">
            <a:solidFill>
              <a:srgbClr val="C00000"/>
            </a:solidFill>
            <a:prstDash val="dash"/>
          </a:ln>
        </p:spPr>
        <p:style>
          <a:lnRef idx="2">
            <a:schemeClr val="accent1"/>
          </a:lnRef>
          <a:fillRef idx="0">
            <a:schemeClr val="accent1"/>
          </a:fillRef>
          <a:effectRef idx="1">
            <a:schemeClr val="accent1"/>
          </a:effectRef>
          <a:fontRef idx="minor">
            <a:schemeClr val="tx1"/>
          </a:fontRef>
        </p:style>
      </p:cxnSp>
      <p:sp>
        <p:nvSpPr>
          <p:cNvPr id="27" name="ZoneTexte 26"/>
          <p:cNvSpPr txBox="1"/>
          <p:nvPr/>
        </p:nvSpPr>
        <p:spPr>
          <a:xfrm>
            <a:off x="365232" y="5400365"/>
            <a:ext cx="2286000" cy="338554"/>
          </a:xfrm>
          <a:prstGeom prst="rect">
            <a:avLst/>
          </a:prstGeom>
          <a:noFill/>
        </p:spPr>
        <p:txBody>
          <a:bodyPr wrap="square" rtlCol="0">
            <a:spAutoFit/>
          </a:bodyPr>
          <a:lstStyle/>
          <a:p>
            <a:r>
              <a:rPr lang="fr-FR" sz="1600" b="1" dirty="0">
                <a:solidFill>
                  <a:srgbClr val="C00000"/>
                </a:solidFill>
                <a:latin typeface="Calibri" panose="020F0502020204030204" pitchFamily="34" charset="0"/>
                <a:cs typeface="Calibri" panose="020F0502020204030204" pitchFamily="34" charset="0"/>
                <a:sym typeface="Wingdings"/>
              </a:rPr>
              <a:t>❸</a:t>
            </a:r>
            <a:endParaRPr lang="fr-FR" sz="1600" b="1" dirty="0">
              <a:solidFill>
                <a:srgbClr val="C00000"/>
              </a:solidFill>
              <a:latin typeface="Calibri" panose="020F0502020204030204" pitchFamily="34" charset="0"/>
              <a:cs typeface="Calibri" panose="020F0502020204030204" pitchFamily="34" charset="0"/>
            </a:endParaRPr>
          </a:p>
        </p:txBody>
      </p:sp>
      <p:sp>
        <p:nvSpPr>
          <p:cNvPr id="29" name="Rectangle 28"/>
          <p:cNvSpPr/>
          <p:nvPr/>
        </p:nvSpPr>
        <p:spPr>
          <a:xfrm>
            <a:off x="5052714" y="4870117"/>
            <a:ext cx="3896967" cy="1277273"/>
          </a:xfrm>
          <a:prstGeom prst="rect">
            <a:avLst/>
          </a:prstGeom>
          <a:solidFill>
            <a:srgbClr val="FFFFFF">
              <a:lumMod val="95000"/>
            </a:srgbClr>
          </a:solidFill>
          <a:ln w="9525" cap="flat" cmpd="sng" algn="ctr">
            <a:noFill/>
            <a:prstDash val="solid"/>
          </a:ln>
          <a:effectLst>
            <a:outerShdw blurRad="40000" dist="23000" dir="5400000" rotWithShape="0">
              <a:srgbClr val="000000">
                <a:alpha val="35000"/>
              </a:srgbClr>
            </a:outerShdw>
          </a:effectLst>
        </p:spPr>
        <p:txBody>
          <a:bodyPr wrap="square" rtlCol="0" anchor="t" anchorCtr="0">
            <a:spAutoFit/>
          </a:bodyPr>
          <a:lstStyle/>
          <a:p>
            <a:pPr lvl="0" algn="just" defTabSz="457200">
              <a:defRPr/>
            </a:pPr>
            <a:r>
              <a:rPr lang="fr-FR" sz="1100" b="1" kern="0" dirty="0" smtClean="0">
                <a:solidFill>
                  <a:srgbClr val="000000"/>
                </a:solidFill>
                <a:cs typeface="Calibri" panose="020F0502020204030204" pitchFamily="34" charset="0"/>
              </a:rPr>
              <a:t>Le </a:t>
            </a:r>
            <a:r>
              <a:rPr lang="fr-FR" sz="1100" b="1" kern="0" dirty="0">
                <a:solidFill>
                  <a:srgbClr val="000000"/>
                </a:solidFill>
                <a:cs typeface="Calibri" panose="020F0502020204030204" pitchFamily="34" charset="0"/>
              </a:rPr>
              <a:t>chargé </a:t>
            </a:r>
            <a:r>
              <a:rPr lang="fr-FR" sz="1100" b="1" kern="0" dirty="0" smtClean="0">
                <a:solidFill>
                  <a:srgbClr val="000000"/>
                </a:solidFill>
                <a:cs typeface="Calibri" panose="020F0502020204030204" pitchFamily="34" charset="0"/>
              </a:rPr>
              <a:t>d’affaires monte </a:t>
            </a:r>
            <a:r>
              <a:rPr lang="fr-FR" sz="1100" b="1" kern="0" dirty="0">
                <a:solidFill>
                  <a:srgbClr val="000000"/>
                </a:solidFill>
                <a:cs typeface="Calibri" panose="020F0502020204030204" pitchFamily="34" charset="0"/>
              </a:rPr>
              <a:t>le dossier de financement </a:t>
            </a:r>
            <a:r>
              <a:rPr lang="fr-FR" sz="1100" b="1" kern="0" dirty="0" smtClean="0">
                <a:solidFill>
                  <a:srgbClr val="000000"/>
                </a:solidFill>
                <a:cs typeface="Calibri" panose="020F0502020204030204" pitchFamily="34" charset="0"/>
              </a:rPr>
              <a:t>dans DEFI</a:t>
            </a:r>
          </a:p>
          <a:p>
            <a:pPr lvl="0" algn="just" defTabSz="457200">
              <a:defRPr/>
            </a:pPr>
            <a:endParaRPr lang="fr-FR" sz="1100" b="1" kern="0" dirty="0">
              <a:solidFill>
                <a:srgbClr val="000000"/>
              </a:solidFill>
              <a:cs typeface="Calibri" panose="020F0502020204030204" pitchFamily="34" charset="0"/>
            </a:endParaRPr>
          </a:p>
          <a:p>
            <a:pPr lvl="0" algn="just" defTabSz="457200">
              <a:defRPr/>
            </a:pPr>
            <a:r>
              <a:rPr lang="fr-FR" sz="1100" b="1" kern="0" dirty="0" smtClean="0">
                <a:solidFill>
                  <a:srgbClr val="C00000"/>
                </a:solidFill>
                <a:cs typeface="Calibri" panose="020F0502020204030204" pitchFamily="34" charset="0"/>
              </a:rPr>
              <a:t>Le </a:t>
            </a:r>
            <a:r>
              <a:rPr lang="fr-FR" sz="1100" b="1" kern="0" dirty="0">
                <a:solidFill>
                  <a:srgbClr val="C00000"/>
                </a:solidFill>
                <a:cs typeface="Calibri" panose="020F0502020204030204" pitchFamily="34" charset="0"/>
              </a:rPr>
              <a:t>client sera noté dans </a:t>
            </a:r>
            <a:r>
              <a:rPr lang="fr-FR" sz="1100" b="1" kern="0" dirty="0" smtClean="0">
                <a:solidFill>
                  <a:srgbClr val="C00000"/>
                </a:solidFill>
                <a:cs typeface="Calibri" panose="020F0502020204030204" pitchFamily="34" charset="0"/>
              </a:rPr>
              <a:t>NIE/NIO.</a:t>
            </a:r>
            <a:endParaRPr lang="fr-FR" sz="1100" b="1" kern="0" dirty="0">
              <a:solidFill>
                <a:srgbClr val="000000"/>
              </a:solidFill>
              <a:cs typeface="Calibri" panose="020F0502020204030204" pitchFamily="34" charset="0"/>
            </a:endParaRPr>
          </a:p>
          <a:p>
            <a:pPr lvl="0" defTabSz="457200">
              <a:defRPr/>
            </a:pPr>
            <a:endParaRPr lang="fr-FR" sz="1100" b="1" kern="0" dirty="0" smtClean="0">
              <a:solidFill>
                <a:srgbClr val="000000"/>
              </a:solidFill>
              <a:cs typeface="Calibri" panose="020F0502020204030204" pitchFamily="34" charset="0"/>
            </a:endParaRPr>
          </a:p>
          <a:p>
            <a:pPr lvl="0" defTabSz="457200">
              <a:defRPr/>
            </a:pPr>
            <a:r>
              <a:rPr lang="fr-FR" sz="1100" b="1" kern="0" dirty="0" smtClean="0">
                <a:solidFill>
                  <a:srgbClr val="000000"/>
                </a:solidFill>
                <a:cs typeface="Calibri" panose="020F0502020204030204" pitchFamily="34" charset="0"/>
              </a:rPr>
              <a:t>Remarque</a:t>
            </a:r>
            <a:r>
              <a:rPr lang="fr-FR" sz="1100" b="1" kern="0" dirty="0">
                <a:solidFill>
                  <a:srgbClr val="000000"/>
                </a:solidFill>
                <a:cs typeface="Calibri" panose="020F0502020204030204" pitchFamily="34" charset="0"/>
              </a:rPr>
              <a:t>: </a:t>
            </a:r>
            <a:r>
              <a:rPr lang="fr-FR" sz="1100" b="1" kern="0" dirty="0" smtClean="0">
                <a:solidFill>
                  <a:srgbClr val="000000"/>
                </a:solidFill>
                <a:cs typeface="Calibri" panose="020F0502020204030204" pitchFamily="34" charset="0"/>
              </a:rPr>
              <a:t>si </a:t>
            </a:r>
            <a:r>
              <a:rPr lang="fr-FR" sz="1100" b="1" kern="0" dirty="0">
                <a:solidFill>
                  <a:srgbClr val="000000"/>
                </a:solidFill>
                <a:cs typeface="Calibri" panose="020F0502020204030204" pitchFamily="34" charset="0"/>
              </a:rPr>
              <a:t>DEFI </a:t>
            </a:r>
            <a:r>
              <a:rPr lang="fr-FR" sz="1100" b="1" kern="0" dirty="0" smtClean="0">
                <a:solidFill>
                  <a:srgbClr val="000000"/>
                </a:solidFill>
                <a:cs typeface="Calibri" panose="020F0502020204030204" pitchFamily="34" charset="0"/>
              </a:rPr>
              <a:t>n’est pas adapté</a:t>
            </a:r>
            <a:r>
              <a:rPr lang="fr-FR" sz="1100" b="1" kern="0" dirty="0">
                <a:solidFill>
                  <a:srgbClr val="000000"/>
                </a:solidFill>
                <a:cs typeface="Calibri" panose="020F0502020204030204" pitchFamily="34" charset="0"/>
              </a:rPr>
              <a:t>, prévoir une demande </a:t>
            </a:r>
            <a:r>
              <a:rPr lang="fr-FR" sz="1100" b="1" kern="0" dirty="0" smtClean="0">
                <a:solidFill>
                  <a:srgbClr val="000000"/>
                </a:solidFill>
                <a:cs typeface="Calibri" panose="020F0502020204030204" pitchFamily="34" charset="0"/>
              </a:rPr>
              <a:t>de financement </a:t>
            </a:r>
            <a:r>
              <a:rPr lang="fr-FR" sz="1100" b="1" kern="0" dirty="0">
                <a:solidFill>
                  <a:srgbClr val="000000"/>
                </a:solidFill>
                <a:cs typeface="Calibri" panose="020F0502020204030204" pitchFamily="34" charset="0"/>
              </a:rPr>
              <a:t>innovation standard  qui sera insérée en </a:t>
            </a:r>
            <a:r>
              <a:rPr lang="fr-FR" sz="1100" b="1" kern="0" dirty="0" smtClean="0">
                <a:solidFill>
                  <a:srgbClr val="000000"/>
                </a:solidFill>
                <a:cs typeface="Calibri" panose="020F0502020204030204" pitchFamily="34" charset="0"/>
              </a:rPr>
              <a:t>pièce jointe.</a:t>
            </a:r>
            <a:endParaRPr lang="fr-FR" sz="1100" b="1" kern="0" dirty="0">
              <a:solidFill>
                <a:srgbClr val="000000"/>
              </a:solidFill>
              <a:cs typeface="Calibri" panose="020F0502020204030204" pitchFamily="34" charset="0"/>
            </a:endParaRPr>
          </a:p>
        </p:txBody>
      </p:sp>
      <p:sp>
        <p:nvSpPr>
          <p:cNvPr id="21" name="ZoneTexte 20"/>
          <p:cNvSpPr txBox="1"/>
          <p:nvPr/>
        </p:nvSpPr>
        <p:spPr>
          <a:xfrm>
            <a:off x="4028798" y="2352053"/>
            <a:ext cx="602439" cy="400110"/>
          </a:xfrm>
          <a:prstGeom prst="rect">
            <a:avLst/>
          </a:prstGeom>
          <a:solidFill>
            <a:srgbClr val="FFC000"/>
          </a:solidFill>
          <a:ln w="9525" cap="flat" cmpd="sng" algn="ctr">
            <a:noFill/>
            <a:prstDash val="solid"/>
          </a:ln>
          <a:effectLst>
            <a:outerShdw blurRad="40000" dist="23000" dir="5400000" rotWithShape="0">
              <a:srgbClr val="000000">
                <a:alpha val="35000"/>
              </a:srgbClr>
            </a:outerShdw>
          </a:effectLst>
        </p:spPr>
        <p:txBody>
          <a:bodyPr wrap="square" rtlCol="0" anchor="t" anchorCtr="0">
            <a:spAutoFit/>
          </a:bodyPr>
          <a:lstStyle>
            <a:defPPr>
              <a:defRPr lang="fr-FR"/>
            </a:defPPr>
            <a:lvl1pPr algn="just">
              <a:defRPr sz="1200" i="1">
                <a:solidFill>
                  <a:srgbClr val="000000"/>
                </a:solidFill>
                <a:latin typeface="Calibri" panose="020F0502020204030204" pitchFamily="34" charset="0"/>
                <a:cs typeface="Calibri" panose="020F0502020204030204" pitchFamily="34"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0" marR="0" lvl="0" indent="0" algn="ctr" defTabSz="457200" eaLnBrk="1" fontAlgn="auto" latinLnBrk="0" hangingPunct="1">
              <a:lnSpc>
                <a:spcPct val="100000"/>
              </a:lnSpc>
              <a:spcBef>
                <a:spcPts val="0"/>
              </a:spcBef>
              <a:spcAft>
                <a:spcPts val="0"/>
              </a:spcAft>
              <a:buClrTx/>
              <a:buSzTx/>
              <a:buFontTx/>
              <a:buNone/>
              <a:tabLst/>
              <a:defRPr/>
            </a:pPr>
            <a:r>
              <a:rPr kumimoji="0" lang="fr-FR" sz="1000" b="1" i="1" u="none" strike="noStrike" kern="0" cap="none" spc="0" normalizeH="0" baseline="0" noProof="0" dirty="0" err="1" smtClean="0">
                <a:ln>
                  <a:noFill/>
                </a:ln>
                <a:solidFill>
                  <a:srgbClr val="C00000"/>
                </a:solidFill>
                <a:effectLst/>
                <a:uLnTx/>
                <a:uFillTx/>
                <a:latin typeface="Calibri" panose="020F0502020204030204" pitchFamily="34" charset="0"/>
                <a:ea typeface="+mn-ea"/>
                <a:cs typeface="Calibri" panose="020F0502020204030204" pitchFamily="34" charset="0"/>
              </a:rPr>
              <a:t>Cf</a:t>
            </a:r>
            <a:r>
              <a:rPr kumimoji="0" lang="fr-FR" sz="1000" b="1" i="1" u="none" strike="noStrike" kern="0" cap="none" spc="0" normalizeH="0" noProof="0" dirty="0" smtClean="0">
                <a:ln>
                  <a:noFill/>
                </a:ln>
                <a:solidFill>
                  <a:srgbClr val="C00000"/>
                </a:solidFill>
                <a:effectLst/>
                <a:uLnTx/>
                <a:uFillTx/>
                <a:latin typeface="Calibri" panose="020F0502020204030204" pitchFamily="34" charset="0"/>
                <a:ea typeface="+mn-ea"/>
                <a:cs typeface="Calibri" panose="020F0502020204030204" pitchFamily="34" charset="0"/>
              </a:rPr>
              <a:t> slide</a:t>
            </a:r>
            <a:r>
              <a:rPr kumimoji="0" lang="fr-FR" sz="1000" b="1" i="1" u="none" strike="noStrike" kern="0" cap="none" spc="0" normalizeH="0" baseline="0" noProof="0" dirty="0" smtClean="0">
                <a:ln>
                  <a:noFill/>
                </a:ln>
                <a:solidFill>
                  <a:srgbClr val="C00000"/>
                </a:solidFill>
                <a:effectLst/>
                <a:uLnTx/>
                <a:uFillTx/>
                <a:latin typeface="Calibri" panose="020F0502020204030204" pitchFamily="34" charset="0"/>
                <a:ea typeface="+mn-ea"/>
                <a:cs typeface="Calibri" panose="020F0502020204030204" pitchFamily="34" charset="0"/>
              </a:rPr>
              <a:t>  17</a:t>
            </a:r>
            <a:endParaRPr kumimoji="0" lang="fr-FR" sz="1000" b="1" i="1" u="none" strike="noStrike" kern="0" cap="none" spc="0" normalizeH="0" baseline="0" noProof="0" dirty="0">
              <a:ln>
                <a:noFill/>
              </a:ln>
              <a:solidFill>
                <a:srgbClr val="C00000"/>
              </a:solidFill>
              <a:effectLst/>
              <a:uLnTx/>
              <a:uFillTx/>
              <a:latin typeface="Calibri" panose="020F0502020204030204" pitchFamily="34" charset="0"/>
              <a:ea typeface="+mn-ea"/>
              <a:cs typeface="Calibri" panose="020F0502020204030204" pitchFamily="34" charset="0"/>
            </a:endParaRPr>
          </a:p>
        </p:txBody>
      </p:sp>
      <p:sp>
        <p:nvSpPr>
          <p:cNvPr id="22" name="ZoneTexte 21"/>
          <p:cNvSpPr txBox="1"/>
          <p:nvPr/>
        </p:nvSpPr>
        <p:spPr>
          <a:xfrm>
            <a:off x="7645087" y="2104883"/>
            <a:ext cx="762678" cy="246221"/>
          </a:xfrm>
          <a:prstGeom prst="rect">
            <a:avLst/>
          </a:prstGeom>
          <a:solidFill>
            <a:srgbClr val="FFC000"/>
          </a:solidFill>
          <a:ln w="9525" cap="flat" cmpd="sng" algn="ctr">
            <a:noFill/>
            <a:prstDash val="solid"/>
          </a:ln>
          <a:effectLst>
            <a:outerShdw blurRad="40000" dist="23000" dir="5400000" rotWithShape="0">
              <a:srgbClr val="000000">
                <a:alpha val="35000"/>
              </a:srgbClr>
            </a:outerShdw>
          </a:effectLst>
        </p:spPr>
        <p:txBody>
          <a:bodyPr wrap="square" rtlCol="0" anchor="t" anchorCtr="0">
            <a:spAutoFit/>
          </a:bodyPr>
          <a:lstStyle>
            <a:defPPr>
              <a:defRPr lang="fr-FR"/>
            </a:defPPr>
            <a:lvl1pPr algn="just">
              <a:defRPr sz="1200" i="1">
                <a:solidFill>
                  <a:srgbClr val="000000"/>
                </a:solidFill>
                <a:latin typeface="Calibri" panose="020F0502020204030204" pitchFamily="34" charset="0"/>
                <a:cs typeface="Calibri" panose="020F0502020204030204" pitchFamily="34"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0" marR="0" lvl="0" indent="0" algn="ctr" defTabSz="457200" eaLnBrk="1" fontAlgn="auto" latinLnBrk="0" hangingPunct="1">
              <a:lnSpc>
                <a:spcPct val="100000"/>
              </a:lnSpc>
              <a:spcBef>
                <a:spcPts val="0"/>
              </a:spcBef>
              <a:spcAft>
                <a:spcPts val="0"/>
              </a:spcAft>
              <a:buClrTx/>
              <a:buSzTx/>
              <a:buFontTx/>
              <a:buNone/>
              <a:tabLst/>
              <a:defRPr/>
            </a:pPr>
            <a:r>
              <a:rPr kumimoji="0" lang="fr-FR" sz="1000" b="1" i="1" u="none" strike="noStrike" kern="0" cap="none" spc="0" normalizeH="0" baseline="0" noProof="0" dirty="0" err="1" smtClean="0">
                <a:ln>
                  <a:noFill/>
                </a:ln>
                <a:solidFill>
                  <a:srgbClr val="C00000"/>
                </a:solidFill>
                <a:effectLst/>
                <a:uLnTx/>
                <a:uFillTx/>
                <a:latin typeface="Calibri" panose="020F0502020204030204" pitchFamily="34" charset="0"/>
                <a:ea typeface="+mn-ea"/>
                <a:cs typeface="Calibri" panose="020F0502020204030204" pitchFamily="34" charset="0"/>
              </a:rPr>
              <a:t>Cf</a:t>
            </a:r>
            <a:r>
              <a:rPr kumimoji="0" lang="fr-FR" sz="1000" b="1" i="1" u="none" strike="noStrike" kern="0" cap="none" spc="0" normalizeH="0" noProof="0" dirty="0" smtClean="0">
                <a:ln>
                  <a:noFill/>
                </a:ln>
                <a:solidFill>
                  <a:srgbClr val="C00000"/>
                </a:solidFill>
                <a:effectLst/>
                <a:uLnTx/>
                <a:uFillTx/>
                <a:latin typeface="Calibri" panose="020F0502020204030204" pitchFamily="34" charset="0"/>
                <a:ea typeface="+mn-ea"/>
                <a:cs typeface="Calibri" panose="020F0502020204030204" pitchFamily="34" charset="0"/>
              </a:rPr>
              <a:t> </a:t>
            </a:r>
            <a:r>
              <a:rPr kumimoji="0" lang="fr-FR" sz="1000" b="1" i="1" u="none" strike="noStrike" kern="0" cap="none" spc="0" normalizeH="0" baseline="0" noProof="0" dirty="0" smtClean="0">
                <a:ln>
                  <a:noFill/>
                </a:ln>
                <a:solidFill>
                  <a:srgbClr val="C00000"/>
                </a:solidFill>
                <a:effectLst/>
                <a:uLnTx/>
                <a:uFillTx/>
                <a:latin typeface="Calibri" panose="020F0502020204030204" pitchFamily="34" charset="0"/>
                <a:ea typeface="+mn-ea"/>
                <a:cs typeface="Calibri" panose="020F0502020204030204" pitchFamily="34" charset="0"/>
              </a:rPr>
              <a:t>slide 17</a:t>
            </a:r>
            <a:endParaRPr kumimoji="0" lang="fr-FR" sz="1000" b="1" i="1" u="none" strike="noStrike" kern="0" cap="none" spc="0" normalizeH="0" baseline="0" noProof="0" dirty="0">
              <a:ln>
                <a:noFill/>
              </a:ln>
              <a:solidFill>
                <a:srgbClr val="C00000"/>
              </a:solidFill>
              <a:effectLst/>
              <a:uLnTx/>
              <a:uFillTx/>
              <a:latin typeface="Calibri" panose="020F0502020204030204" pitchFamily="34" charset="0"/>
              <a:ea typeface="+mn-ea"/>
              <a:cs typeface="Calibri" panose="020F0502020204030204" pitchFamily="34" charset="0"/>
            </a:endParaRPr>
          </a:p>
        </p:txBody>
      </p:sp>
      <p:sp>
        <p:nvSpPr>
          <p:cNvPr id="23" name="Rectangle 22"/>
          <p:cNvSpPr/>
          <p:nvPr/>
        </p:nvSpPr>
        <p:spPr>
          <a:xfrm>
            <a:off x="734270" y="3846885"/>
            <a:ext cx="8186760" cy="261610"/>
          </a:xfrm>
          <a:prstGeom prst="rect">
            <a:avLst/>
          </a:prstGeom>
          <a:solidFill>
            <a:srgbClr val="FFFFFF">
              <a:lumMod val="95000"/>
            </a:srgbClr>
          </a:solidFill>
          <a:ln w="9525" cap="flat" cmpd="sng" algn="ctr">
            <a:noFill/>
            <a:prstDash val="solid"/>
          </a:ln>
          <a:effectLst>
            <a:outerShdw blurRad="40000" dist="23000" dir="5400000" rotWithShape="0">
              <a:srgbClr val="000000">
                <a:alpha val="35000"/>
              </a:srgbClr>
            </a:outerShdw>
          </a:effectLst>
        </p:spPr>
        <p:txBody>
          <a:bodyPr wrap="square" rtlCol="0" anchor="t" anchorCtr="0">
            <a:spAutoFit/>
          </a:bodyPr>
          <a:lstStyle/>
          <a:p>
            <a:pPr lvl="0" indent="355600" algn="just" defTabSz="457200">
              <a:defRPr/>
            </a:pPr>
            <a:r>
              <a:rPr lang="fr-FR" sz="1100" b="1" kern="0" dirty="0" smtClean="0">
                <a:solidFill>
                  <a:srgbClr val="000000"/>
                </a:solidFill>
                <a:cs typeface="Calibri" panose="020F0502020204030204" pitchFamily="34" charset="0"/>
              </a:rPr>
              <a:t>Le chargé  enregistre dans tous les cas  le fichier </a:t>
            </a:r>
            <a:r>
              <a:rPr lang="fr-FR" sz="1100" b="1" kern="0" dirty="0" smtClean="0">
                <a:solidFill>
                  <a:srgbClr val="C00000"/>
                </a:solidFill>
                <a:cs typeface="Calibri" panose="020F0502020204030204" pitchFamily="34" charset="0"/>
              </a:rPr>
              <a:t>« Grilles Approche Financements Innovation » </a:t>
            </a:r>
            <a:r>
              <a:rPr lang="fr-FR" sz="1100" b="1" kern="0" dirty="0" smtClean="0">
                <a:solidFill>
                  <a:srgbClr val="000000"/>
                </a:solidFill>
                <a:cs typeface="Calibri" panose="020F0502020204030204" pitchFamily="34" charset="0"/>
              </a:rPr>
              <a:t>sous format </a:t>
            </a:r>
            <a:r>
              <a:rPr lang="fr-FR" sz="1100" b="1" u="sng" kern="0" dirty="0" smtClean="0">
                <a:solidFill>
                  <a:srgbClr val="000000"/>
                </a:solidFill>
                <a:cs typeface="Calibri" panose="020F0502020204030204" pitchFamily="34" charset="0"/>
              </a:rPr>
              <a:t>PDF</a:t>
            </a:r>
            <a:r>
              <a:rPr lang="fr-FR" sz="1100" b="1" kern="0" dirty="0" smtClean="0">
                <a:solidFill>
                  <a:srgbClr val="000000"/>
                </a:solidFill>
                <a:cs typeface="Calibri" panose="020F0502020204030204" pitchFamily="34" charset="0"/>
              </a:rPr>
              <a:t> et le conserve.</a:t>
            </a:r>
            <a:endParaRPr lang="fr-FR" sz="1100" b="1" i="1" kern="0" dirty="0" smtClean="0">
              <a:solidFill>
                <a:srgbClr val="C00000"/>
              </a:solidFill>
              <a:cs typeface="Calibri" panose="020F0502020204030204" pitchFamily="34" charset="0"/>
            </a:endParaRPr>
          </a:p>
        </p:txBody>
      </p:sp>
      <p:pic>
        <p:nvPicPr>
          <p:cNvPr id="24" name="Image 2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82622" y="3846885"/>
            <a:ext cx="321783" cy="268152"/>
          </a:xfrm>
          <a:prstGeom prst="rect">
            <a:avLst/>
          </a:prstGeom>
        </p:spPr>
      </p:pic>
    </p:spTree>
    <p:extLst>
      <p:ext uri="{BB962C8B-B14F-4D97-AF65-F5344CB8AC3E}">
        <p14:creationId xmlns:p14="http://schemas.microsoft.com/office/powerpoint/2010/main" val="3745690526"/>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p:cNvSpPr>
            <a:spLocks noGrp="1"/>
          </p:cNvSpPr>
          <p:nvPr>
            <p:ph type="body" sz="quarter" idx="16"/>
          </p:nvPr>
        </p:nvSpPr>
        <p:spPr/>
        <p:txBody>
          <a:bodyPr/>
          <a:lstStyle/>
          <a:p>
            <a:r>
              <a:rPr lang="fr-FR" sz="2400" dirty="0"/>
              <a:t>Parcours </a:t>
            </a:r>
            <a:r>
              <a:rPr lang="fr-FR" sz="2400" dirty="0" smtClean="0"/>
              <a:t>client 2/2</a:t>
            </a:r>
            <a:endParaRPr lang="fr-FR" sz="2600" dirty="0"/>
          </a:p>
        </p:txBody>
      </p:sp>
      <p:sp>
        <p:nvSpPr>
          <p:cNvPr id="26" name="Rectangle 25"/>
          <p:cNvSpPr/>
          <p:nvPr/>
        </p:nvSpPr>
        <p:spPr>
          <a:xfrm>
            <a:off x="1253428" y="1226593"/>
            <a:ext cx="7471563" cy="2323713"/>
          </a:xfrm>
          <a:prstGeom prst="rect">
            <a:avLst/>
          </a:prstGeom>
          <a:solidFill>
            <a:srgbClr val="FFFFFF">
              <a:lumMod val="95000"/>
            </a:srgbClr>
          </a:solidFill>
          <a:ln w="9525" cap="flat" cmpd="sng" algn="ctr">
            <a:noFill/>
            <a:prstDash val="solid"/>
          </a:ln>
          <a:effectLst>
            <a:outerShdw blurRad="40000" dist="23000" dir="5400000" rotWithShape="0">
              <a:srgbClr val="000000">
                <a:alpha val="35000"/>
              </a:srgbClr>
            </a:outerShdw>
          </a:effectLst>
        </p:spPr>
        <p:txBody>
          <a:bodyPr wrap="square" rtlCol="0" anchor="t" anchorCtr="0">
            <a:spAutoFit/>
          </a:bodyPr>
          <a:lstStyle/>
          <a:p>
            <a:pPr marR="0" lvl="0" indent="355600" algn="just" defTabSz="457200" eaLnBrk="1" fontAlgn="auto" latinLnBrk="0" hangingPunct="1">
              <a:lnSpc>
                <a:spcPct val="100000"/>
              </a:lnSpc>
              <a:spcBef>
                <a:spcPts val="0"/>
              </a:spcBef>
              <a:spcAft>
                <a:spcPts val="0"/>
              </a:spcAft>
              <a:buClr>
                <a:srgbClr val="C00000"/>
              </a:buClr>
              <a:buSzTx/>
              <a:buFontTx/>
              <a:buNone/>
              <a:tabLst/>
              <a:defRPr/>
            </a:pPr>
            <a:r>
              <a:rPr lang="fr-FR" sz="1300" kern="0" noProof="0" dirty="0" smtClean="0">
                <a:solidFill>
                  <a:srgbClr val="000000"/>
                </a:solidFill>
                <a:cs typeface="Calibri" panose="020F0502020204030204" pitchFamily="34" charset="0"/>
              </a:rPr>
              <a:t>Lorsque le chargé d’affaires obtient l’accord de prêt, il effectue une copie d’écran de l’accord et de la note interne du client.</a:t>
            </a:r>
            <a:endParaRPr kumimoji="0" lang="fr-FR" sz="1300" b="0" u="none" strike="noStrike" kern="0" cap="none" spc="0" normalizeH="0" baseline="0" noProof="0" dirty="0" smtClean="0">
              <a:ln>
                <a:noFill/>
              </a:ln>
              <a:solidFill>
                <a:srgbClr val="000000"/>
              </a:solidFill>
              <a:effectLst/>
              <a:uLnTx/>
              <a:uFillTx/>
              <a:cs typeface="Calibri" panose="020F0502020204030204" pitchFamily="34" charset="0"/>
            </a:endParaRPr>
          </a:p>
          <a:p>
            <a:pPr marL="0" marR="0" lvl="0" indent="0" algn="just" defTabSz="457200" eaLnBrk="1" fontAlgn="auto" latinLnBrk="0" hangingPunct="1">
              <a:lnSpc>
                <a:spcPct val="100000"/>
              </a:lnSpc>
              <a:spcBef>
                <a:spcPts val="0"/>
              </a:spcBef>
              <a:spcAft>
                <a:spcPts val="0"/>
              </a:spcAft>
              <a:buClr>
                <a:srgbClr val="C00000"/>
              </a:buClr>
              <a:buSzTx/>
              <a:buFontTx/>
              <a:buNone/>
              <a:tabLst/>
              <a:defRPr/>
            </a:pPr>
            <a:endParaRPr lang="fr-FR" sz="1600" kern="0" dirty="0">
              <a:solidFill>
                <a:srgbClr val="000000"/>
              </a:solidFill>
              <a:cs typeface="Calibri" panose="020F0502020204030204" pitchFamily="34" charset="0"/>
            </a:endParaRPr>
          </a:p>
          <a:p>
            <a:pPr marL="0" marR="0" lvl="0" indent="0" algn="just" defTabSz="457200" eaLnBrk="1" fontAlgn="auto" latinLnBrk="0" hangingPunct="1">
              <a:lnSpc>
                <a:spcPct val="100000"/>
              </a:lnSpc>
              <a:spcBef>
                <a:spcPts val="0"/>
              </a:spcBef>
              <a:spcAft>
                <a:spcPts val="0"/>
              </a:spcAft>
              <a:buClr>
                <a:srgbClr val="C00000"/>
              </a:buClr>
              <a:buSzTx/>
              <a:buFontTx/>
              <a:buNone/>
              <a:tabLst/>
              <a:defRPr/>
            </a:pPr>
            <a:r>
              <a:rPr kumimoji="0" lang="fr-FR" sz="1300" b="0" u="none" strike="noStrike" kern="0" cap="none" spc="0" normalizeH="0" baseline="0" noProof="0" dirty="0" smtClean="0">
                <a:ln>
                  <a:noFill/>
                </a:ln>
                <a:solidFill>
                  <a:srgbClr val="000000"/>
                </a:solidFill>
                <a:effectLst/>
                <a:uLnTx/>
                <a:uFillTx/>
                <a:cs typeface="Calibri" panose="020F0502020204030204" pitchFamily="34" charset="0"/>
              </a:rPr>
              <a:t>Le chargé d’affaires formule une proposition commerciale et</a:t>
            </a:r>
            <a:r>
              <a:rPr kumimoji="0" lang="fr-FR" sz="1300" b="0" u="none" strike="noStrike" kern="0" cap="none" spc="0" normalizeH="0" noProof="0" dirty="0" smtClean="0">
                <a:ln>
                  <a:noFill/>
                </a:ln>
                <a:solidFill>
                  <a:srgbClr val="000000"/>
                </a:solidFill>
                <a:effectLst/>
                <a:uLnTx/>
                <a:uFillTx/>
                <a:cs typeface="Calibri" panose="020F0502020204030204" pitchFamily="34" charset="0"/>
              </a:rPr>
              <a:t> i</a:t>
            </a:r>
            <a:r>
              <a:rPr kumimoji="0" lang="fr-FR" sz="1300" b="0" u="none" strike="noStrike" kern="0" cap="none" spc="0" normalizeH="0" baseline="0" noProof="0" dirty="0" smtClean="0">
                <a:ln>
                  <a:noFill/>
                </a:ln>
                <a:effectLst/>
                <a:uLnTx/>
                <a:uFillTx/>
                <a:cs typeface="Calibri" panose="020F0502020204030204" pitchFamily="34" charset="0"/>
              </a:rPr>
              <a:t>ndique les pièces justificatives « InnovFin » à remettre préalablement</a:t>
            </a:r>
            <a:r>
              <a:rPr kumimoji="0" lang="fr-FR" sz="1300" b="0" u="none" strike="noStrike" kern="0" cap="none" spc="0" normalizeH="0" noProof="0" dirty="0" smtClean="0">
                <a:ln>
                  <a:noFill/>
                </a:ln>
                <a:effectLst/>
                <a:uLnTx/>
                <a:uFillTx/>
                <a:cs typeface="Calibri" panose="020F0502020204030204" pitchFamily="34" charset="0"/>
              </a:rPr>
              <a:t> à la mise en place du contrat</a:t>
            </a:r>
            <a:r>
              <a:rPr kumimoji="0" lang="fr-FR" sz="1300" b="0" u="none" strike="noStrike" kern="0" cap="none" spc="0" normalizeH="0" baseline="0" noProof="0" dirty="0" smtClean="0">
                <a:ln>
                  <a:noFill/>
                </a:ln>
                <a:effectLst/>
                <a:uLnTx/>
                <a:uFillTx/>
                <a:cs typeface="Calibri" panose="020F0502020204030204" pitchFamily="34" charset="0"/>
              </a:rPr>
              <a:t>. </a:t>
            </a:r>
          </a:p>
          <a:p>
            <a:pPr marL="0" marR="0" lvl="0" indent="0" algn="just" defTabSz="457200" eaLnBrk="1" fontAlgn="auto" latinLnBrk="0" hangingPunct="1">
              <a:lnSpc>
                <a:spcPct val="100000"/>
              </a:lnSpc>
              <a:spcBef>
                <a:spcPts val="0"/>
              </a:spcBef>
              <a:spcAft>
                <a:spcPts val="0"/>
              </a:spcAft>
              <a:buClr>
                <a:srgbClr val="C00000"/>
              </a:buClr>
              <a:buSzTx/>
              <a:buFontTx/>
              <a:buNone/>
              <a:tabLst/>
              <a:defRPr/>
            </a:pPr>
            <a:endParaRPr lang="fr-FR" sz="1100" kern="0" dirty="0" smtClean="0">
              <a:cs typeface="Calibri" panose="020F0502020204030204" pitchFamily="34" charset="0"/>
            </a:endParaRPr>
          </a:p>
          <a:p>
            <a:pPr algn="just" defTabSz="457200">
              <a:buClr>
                <a:srgbClr val="C00000"/>
              </a:buClr>
              <a:defRPr/>
            </a:pPr>
            <a:r>
              <a:rPr lang="fr-FR" sz="1300" kern="0" dirty="0">
                <a:cs typeface="Calibri" panose="020F0502020204030204" pitchFamily="34" charset="0"/>
              </a:rPr>
              <a:t>Le chargé d’affaires fait remplir et signer par le client </a:t>
            </a:r>
            <a:r>
              <a:rPr lang="fr-FR" sz="1300" kern="0" dirty="0" smtClean="0">
                <a:cs typeface="Calibri" panose="020F0502020204030204" pitchFamily="34" charset="0"/>
              </a:rPr>
              <a:t>le dossier d’éligibilité constitué des 3 formulaires </a:t>
            </a:r>
            <a:r>
              <a:rPr lang="fr-FR" sz="1300" i="1" kern="0" dirty="0" smtClean="0">
                <a:cs typeface="Calibri" panose="020F0502020204030204" pitchFamily="34" charset="0"/>
              </a:rPr>
              <a:t>(Fiche 1 – Formulaire de déclaration  d’éligibilité à la qualité de PME; Fiche 2 – Formulaire de non exclusion ; Fiche 3 – Formulaire d’attestation d’éligibilité critères </a:t>
            </a:r>
            <a:r>
              <a:rPr lang="fr-FR" sz="1300" i="1" kern="0" dirty="0" err="1" smtClean="0">
                <a:cs typeface="Calibri" panose="020F0502020204030204" pitchFamily="34" charset="0"/>
              </a:rPr>
              <a:t>InnovFin</a:t>
            </a:r>
            <a:r>
              <a:rPr lang="fr-FR" sz="1300" i="1" kern="0" dirty="0" smtClean="0">
                <a:cs typeface="Calibri" panose="020F0502020204030204" pitchFamily="34" charset="0"/>
              </a:rPr>
              <a:t>)</a:t>
            </a:r>
          </a:p>
          <a:p>
            <a:pPr algn="just" defTabSz="457200">
              <a:buClr>
                <a:srgbClr val="C00000"/>
              </a:buClr>
              <a:defRPr/>
            </a:pPr>
            <a:endParaRPr lang="fr-FR" sz="1400" kern="0" dirty="0">
              <a:cs typeface="Calibri" panose="020F0502020204030204" pitchFamily="34" charset="0"/>
            </a:endParaRPr>
          </a:p>
          <a:p>
            <a:pPr marL="0" marR="0" lvl="0" indent="0" algn="just" defTabSz="457200" eaLnBrk="1" fontAlgn="auto" latinLnBrk="0" hangingPunct="1">
              <a:lnSpc>
                <a:spcPct val="100000"/>
              </a:lnSpc>
              <a:spcBef>
                <a:spcPts val="0"/>
              </a:spcBef>
              <a:spcAft>
                <a:spcPts val="0"/>
              </a:spcAft>
              <a:buClr>
                <a:srgbClr val="C00000"/>
              </a:buClr>
              <a:buSzTx/>
              <a:buFontTx/>
              <a:buNone/>
              <a:tabLst/>
              <a:defRPr/>
            </a:pPr>
            <a:r>
              <a:rPr lang="fr-FR" sz="1300" kern="0" dirty="0" smtClean="0">
                <a:cs typeface="Calibri" panose="020F0502020204030204" pitchFamily="34" charset="0"/>
              </a:rPr>
              <a:t>Le taux client est déterminé en tenant compte de la réfaction à appliquer.</a:t>
            </a:r>
          </a:p>
        </p:txBody>
      </p:sp>
      <p:sp>
        <p:nvSpPr>
          <p:cNvPr id="28" name="ZoneTexte 27"/>
          <p:cNvSpPr txBox="1"/>
          <p:nvPr/>
        </p:nvSpPr>
        <p:spPr>
          <a:xfrm>
            <a:off x="5099887" y="2111451"/>
            <a:ext cx="2034560" cy="276999"/>
          </a:xfrm>
          <a:prstGeom prst="rect">
            <a:avLst/>
          </a:prstGeom>
          <a:solidFill>
            <a:srgbClr val="FFC000"/>
          </a:solidFill>
          <a:ln w="9525" cap="flat" cmpd="sng" algn="ctr">
            <a:noFill/>
            <a:prstDash val="solid"/>
          </a:ln>
          <a:effectLst>
            <a:outerShdw blurRad="40000" dist="23000" dir="5400000" rotWithShape="0">
              <a:srgbClr val="000000">
                <a:alpha val="35000"/>
              </a:srgbClr>
            </a:outerShdw>
          </a:effectLst>
        </p:spPr>
        <p:txBody>
          <a:bodyPr wrap="square" rtlCol="0" anchor="t" anchorCtr="0">
            <a:spAutoFit/>
          </a:bodyPr>
          <a:lstStyle>
            <a:defPPr>
              <a:defRPr lang="fr-FR"/>
            </a:defPPr>
            <a:lvl1pPr marR="0" lvl="0" indent="0" algn="just" defTabSz="457200" fontAlgn="auto">
              <a:lnSpc>
                <a:spcPct val="100000"/>
              </a:lnSpc>
              <a:spcBef>
                <a:spcPts val="0"/>
              </a:spcBef>
              <a:spcAft>
                <a:spcPts val="0"/>
              </a:spcAft>
              <a:buClrTx/>
              <a:buSzTx/>
              <a:buFontTx/>
              <a:buNone/>
              <a:tabLst/>
              <a:defRPr kumimoji="0" sz="1200" b="1" i="1" u="none" strike="noStrike" kern="0" cap="none" spc="0" normalizeH="0" baseline="0">
                <a:ln>
                  <a:noFill/>
                </a:ln>
                <a:solidFill>
                  <a:srgbClr val="C00000"/>
                </a:solidFill>
                <a:effectLst/>
                <a:uLnTx/>
                <a:uFillTx/>
                <a:latin typeface="Calibri" panose="020F0502020204030204" pitchFamily="34" charset="0"/>
                <a:cs typeface="Calibri" panose="020F0502020204030204" pitchFamily="34"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gn="ctr"/>
            <a:r>
              <a:rPr lang="fr-FR" dirty="0" err="1" smtClean="0"/>
              <a:t>Cf</a:t>
            </a:r>
            <a:r>
              <a:rPr lang="fr-FR" dirty="0" smtClean="0"/>
              <a:t> slides 20 ; 21 ; 22 ; 23</a:t>
            </a:r>
            <a:endParaRPr lang="fr-FR" dirty="0"/>
          </a:p>
        </p:txBody>
      </p:sp>
      <p:sp>
        <p:nvSpPr>
          <p:cNvPr id="30" name="Rectangle 29"/>
          <p:cNvSpPr/>
          <p:nvPr/>
        </p:nvSpPr>
        <p:spPr>
          <a:xfrm>
            <a:off x="1250301" y="3829254"/>
            <a:ext cx="7474690" cy="1354217"/>
          </a:xfrm>
          <a:prstGeom prst="rect">
            <a:avLst/>
          </a:prstGeom>
          <a:solidFill>
            <a:srgbClr val="FFFFFF">
              <a:lumMod val="95000"/>
            </a:srgbClr>
          </a:solidFill>
          <a:ln w="9525" cap="flat" cmpd="sng" algn="ctr">
            <a:noFill/>
            <a:prstDash val="solid"/>
          </a:ln>
          <a:effectLst>
            <a:outerShdw blurRad="40000" dist="23000" dir="5400000" rotWithShape="0">
              <a:srgbClr val="000000">
                <a:alpha val="35000"/>
              </a:srgbClr>
            </a:outerShdw>
          </a:effectLst>
        </p:spPr>
        <p:txBody>
          <a:bodyPr wrap="square" rtlCol="0" anchor="t" anchorCtr="0">
            <a:spAutoFit/>
          </a:bodyPr>
          <a:lstStyle/>
          <a:p>
            <a:pPr defTabSz="457200">
              <a:buClr>
                <a:srgbClr val="C00000"/>
              </a:buClr>
              <a:defRPr/>
            </a:pPr>
            <a:r>
              <a:rPr lang="fr-FR" sz="1300" kern="0" dirty="0">
                <a:solidFill>
                  <a:srgbClr val="000000"/>
                </a:solidFill>
                <a:cs typeface="Calibri" panose="020F0502020204030204" pitchFamily="34" charset="0"/>
              </a:rPr>
              <a:t>Le client/prospect accepte la proposition commerciale et adresse l’ensemble des pièces justificatives au chargé d’affaires</a:t>
            </a:r>
            <a:r>
              <a:rPr lang="fr-FR" sz="1300" kern="0" dirty="0" smtClean="0">
                <a:solidFill>
                  <a:srgbClr val="000000"/>
                </a:solidFill>
                <a:cs typeface="Calibri" panose="020F0502020204030204" pitchFamily="34" charset="0"/>
              </a:rPr>
              <a:t>.</a:t>
            </a:r>
            <a:br>
              <a:rPr lang="fr-FR" sz="1300" kern="0" dirty="0" smtClean="0">
                <a:solidFill>
                  <a:srgbClr val="000000"/>
                </a:solidFill>
                <a:cs typeface="Calibri" panose="020F0502020204030204" pitchFamily="34" charset="0"/>
              </a:rPr>
            </a:br>
            <a:endParaRPr lang="fr-FR" sz="500" kern="0" dirty="0" smtClean="0">
              <a:solidFill>
                <a:srgbClr val="000000"/>
              </a:solidFill>
              <a:cs typeface="Calibri" panose="020F0502020204030204" pitchFamily="34" charset="0"/>
            </a:endParaRPr>
          </a:p>
          <a:p>
            <a:pPr defTabSz="457200">
              <a:buClr>
                <a:srgbClr val="C00000"/>
              </a:buClr>
              <a:defRPr/>
            </a:pPr>
            <a:endParaRPr lang="fr-FR" sz="1200" kern="0" dirty="0">
              <a:solidFill>
                <a:srgbClr val="FF0000"/>
              </a:solidFill>
              <a:cs typeface="Calibri" panose="020F0502020204030204" pitchFamily="34" charset="0"/>
            </a:endParaRPr>
          </a:p>
          <a:p>
            <a:pPr marL="0" marR="0" lvl="0" indent="0" algn="just" defTabSz="457200" eaLnBrk="1" fontAlgn="auto" latinLnBrk="0" hangingPunct="1">
              <a:lnSpc>
                <a:spcPct val="100000"/>
              </a:lnSpc>
              <a:spcBef>
                <a:spcPts val="0"/>
              </a:spcBef>
              <a:spcAft>
                <a:spcPts val="0"/>
              </a:spcAft>
              <a:buClr>
                <a:srgbClr val="C00000"/>
              </a:buClr>
              <a:buSzTx/>
              <a:buFontTx/>
              <a:buNone/>
              <a:tabLst/>
              <a:defRPr/>
            </a:pPr>
            <a:r>
              <a:rPr kumimoji="0" lang="fr-FR" sz="1300" b="0" u="none" strike="noStrike" kern="0" cap="none" spc="0" normalizeH="0" baseline="0" noProof="0" dirty="0" smtClean="0">
                <a:ln>
                  <a:noFill/>
                </a:ln>
                <a:solidFill>
                  <a:srgbClr val="000000"/>
                </a:solidFill>
                <a:effectLst/>
                <a:uLnTx/>
                <a:uFillTx/>
                <a:cs typeface="Calibri" panose="020F0502020204030204" pitchFamily="34" charset="0"/>
              </a:rPr>
              <a:t>Le chargé d’affaires vérifie l’exhaustivité du dossier; les </a:t>
            </a:r>
            <a:r>
              <a:rPr lang="fr-FR" sz="1300" kern="0" dirty="0" smtClean="0">
                <a:solidFill>
                  <a:srgbClr val="000000"/>
                </a:solidFill>
                <a:cs typeface="Calibri" panose="020F0502020204030204" pitchFamily="34" charset="0"/>
              </a:rPr>
              <a:t>pièces justificatives sont </a:t>
            </a:r>
            <a:r>
              <a:rPr kumimoji="0" lang="fr-FR" sz="1300" b="0" u="none" strike="noStrike" kern="0" cap="none" spc="0" normalizeH="0" baseline="0" noProof="0" dirty="0" smtClean="0">
                <a:ln>
                  <a:noFill/>
                </a:ln>
                <a:solidFill>
                  <a:srgbClr val="000000"/>
                </a:solidFill>
                <a:effectLst/>
                <a:uLnTx/>
                <a:uFillTx/>
                <a:cs typeface="Calibri" panose="020F0502020204030204" pitchFamily="34" charset="0"/>
              </a:rPr>
              <a:t>nécessaires en cas d'audit de la part du FEI et</a:t>
            </a:r>
            <a:r>
              <a:rPr kumimoji="0" lang="fr-FR" sz="1300" b="0" u="none" strike="noStrike" kern="0" cap="none" spc="0" normalizeH="0" noProof="0" dirty="0" smtClean="0">
                <a:ln>
                  <a:noFill/>
                </a:ln>
                <a:solidFill>
                  <a:srgbClr val="000000"/>
                </a:solidFill>
                <a:effectLst/>
                <a:uLnTx/>
                <a:uFillTx/>
                <a:cs typeface="Calibri" panose="020F0502020204030204" pitchFamily="34" charset="0"/>
              </a:rPr>
              <a:t> doivent être conservées pendant</a:t>
            </a:r>
            <a:r>
              <a:rPr lang="fr-FR" sz="1300" kern="0" dirty="0" smtClean="0">
                <a:solidFill>
                  <a:srgbClr val="000000"/>
                </a:solidFill>
                <a:cs typeface="Calibri" panose="020F0502020204030204" pitchFamily="34" charset="0"/>
              </a:rPr>
              <a:t> toute la durée du contrat. Il est préconisé de les numériser dans DEFI.</a:t>
            </a:r>
            <a:endParaRPr kumimoji="0" lang="fr-FR" sz="1300" b="0" u="none" strike="noStrike" kern="0" cap="none" spc="0" normalizeH="0" baseline="0" noProof="0" dirty="0" smtClean="0">
              <a:ln>
                <a:noFill/>
              </a:ln>
              <a:solidFill>
                <a:srgbClr val="000000"/>
              </a:solidFill>
              <a:effectLst/>
              <a:uLnTx/>
              <a:uFillTx/>
              <a:cs typeface="Calibri" panose="020F0502020204030204" pitchFamily="34" charset="0"/>
            </a:endParaRPr>
          </a:p>
        </p:txBody>
      </p:sp>
      <p:sp>
        <p:nvSpPr>
          <p:cNvPr id="13" name="Rectangle 12"/>
          <p:cNvSpPr/>
          <p:nvPr/>
        </p:nvSpPr>
        <p:spPr>
          <a:xfrm>
            <a:off x="1250301" y="5521713"/>
            <a:ext cx="7474690" cy="492443"/>
          </a:xfrm>
          <a:prstGeom prst="rect">
            <a:avLst/>
          </a:prstGeom>
          <a:solidFill>
            <a:srgbClr val="FFFFFF">
              <a:lumMod val="95000"/>
            </a:srgbClr>
          </a:solidFill>
          <a:ln w="9525" cap="flat" cmpd="sng" algn="ctr">
            <a:noFill/>
            <a:prstDash val="solid"/>
          </a:ln>
          <a:effectLst>
            <a:outerShdw blurRad="40000" dist="23000" dir="5400000" rotWithShape="0">
              <a:srgbClr val="000000">
                <a:alpha val="35000"/>
              </a:srgbClr>
            </a:outerShdw>
          </a:effectLst>
        </p:spPr>
        <p:txBody>
          <a:bodyPr wrap="square" rtlCol="0" anchor="ctr" anchorCtr="0">
            <a:spAutoFit/>
          </a:bodyPr>
          <a:lstStyle/>
          <a:p>
            <a:pPr lvl="0" algn="just" defTabSz="457200">
              <a:lnSpc>
                <a:spcPct val="200000"/>
              </a:lnSpc>
              <a:spcBef>
                <a:spcPts val="600"/>
              </a:spcBef>
              <a:spcAft>
                <a:spcPts val="600"/>
              </a:spcAft>
              <a:buClr>
                <a:srgbClr val="C00000"/>
              </a:buClr>
              <a:defRPr/>
            </a:pPr>
            <a:r>
              <a:rPr lang="fr-FR" sz="1300" kern="0" dirty="0">
                <a:solidFill>
                  <a:srgbClr val="000000"/>
                </a:solidFill>
                <a:cs typeface="Calibri" panose="020F0502020204030204" pitchFamily="34" charset="0"/>
              </a:rPr>
              <a:t>Le chargé </a:t>
            </a:r>
            <a:r>
              <a:rPr lang="fr-FR" sz="1300" kern="0" dirty="0" smtClean="0">
                <a:solidFill>
                  <a:srgbClr val="000000"/>
                </a:solidFill>
                <a:cs typeface="Calibri" panose="020F0502020204030204" pitchFamily="34" charset="0"/>
              </a:rPr>
              <a:t>d’affaires transmet </a:t>
            </a:r>
            <a:r>
              <a:rPr kumimoji="0" lang="fr-FR" sz="1300" b="0" u="none" strike="noStrike" kern="0" cap="none" spc="0" normalizeH="0" baseline="0" noProof="0" dirty="0" smtClean="0">
                <a:ln>
                  <a:noFill/>
                </a:ln>
                <a:solidFill>
                  <a:srgbClr val="000000"/>
                </a:solidFill>
                <a:effectLst/>
                <a:uLnTx/>
                <a:uFillTx/>
                <a:cs typeface="Calibri" panose="020F0502020204030204" pitchFamily="34" charset="0"/>
              </a:rPr>
              <a:t>le dossier</a:t>
            </a:r>
            <a:r>
              <a:rPr kumimoji="0" lang="fr-FR" sz="1300" b="0" u="none" strike="noStrike" kern="0" cap="none" spc="0" normalizeH="0" noProof="0" dirty="0" smtClean="0">
                <a:ln>
                  <a:noFill/>
                </a:ln>
                <a:solidFill>
                  <a:srgbClr val="000000"/>
                </a:solidFill>
                <a:effectLst/>
                <a:uLnTx/>
                <a:uFillTx/>
                <a:cs typeface="Calibri" panose="020F0502020204030204" pitchFamily="34" charset="0"/>
              </a:rPr>
              <a:t> </a:t>
            </a:r>
            <a:r>
              <a:rPr kumimoji="0" lang="fr-FR" sz="1300" b="0" u="none" strike="noStrike" kern="0" cap="none" spc="0" normalizeH="0" baseline="0" noProof="0" dirty="0" smtClean="0">
                <a:ln>
                  <a:noFill/>
                </a:ln>
                <a:solidFill>
                  <a:srgbClr val="000000"/>
                </a:solidFill>
                <a:effectLst/>
                <a:uLnTx/>
                <a:uFillTx/>
                <a:cs typeface="Calibri" panose="020F0502020204030204" pitchFamily="34" charset="0"/>
              </a:rPr>
              <a:t>au BO/MO pour mise en place du contrat . </a:t>
            </a:r>
          </a:p>
        </p:txBody>
      </p:sp>
      <p:sp>
        <p:nvSpPr>
          <p:cNvPr id="2" name="Rectangle 1"/>
          <p:cNvSpPr/>
          <p:nvPr/>
        </p:nvSpPr>
        <p:spPr>
          <a:xfrm>
            <a:off x="262756" y="2204863"/>
            <a:ext cx="457176" cy="338554"/>
          </a:xfrm>
          <a:prstGeom prst="rect">
            <a:avLst/>
          </a:prstGeom>
          <a:noFill/>
        </p:spPr>
        <p:txBody>
          <a:bodyPr wrap="square" rtlCol="0">
            <a:spAutoFit/>
          </a:bodyPr>
          <a:lstStyle/>
          <a:p>
            <a:r>
              <a:rPr lang="fr-FR" sz="1600" b="1" dirty="0">
                <a:solidFill>
                  <a:srgbClr val="C00000"/>
                </a:solidFill>
                <a:latin typeface="Calibri" panose="020F0502020204030204" pitchFamily="34" charset="0"/>
                <a:cs typeface="Calibri" panose="020F0502020204030204" pitchFamily="34" charset="0"/>
              </a:rPr>
              <a:t>❹</a:t>
            </a:r>
          </a:p>
        </p:txBody>
      </p:sp>
      <p:sp>
        <p:nvSpPr>
          <p:cNvPr id="4" name="Rectangle 3"/>
          <p:cNvSpPr/>
          <p:nvPr/>
        </p:nvSpPr>
        <p:spPr>
          <a:xfrm>
            <a:off x="262756" y="4227276"/>
            <a:ext cx="457176" cy="338554"/>
          </a:xfrm>
          <a:prstGeom prst="rect">
            <a:avLst/>
          </a:prstGeom>
          <a:noFill/>
        </p:spPr>
        <p:txBody>
          <a:bodyPr wrap="square" rtlCol="0">
            <a:spAutoFit/>
          </a:bodyPr>
          <a:lstStyle/>
          <a:p>
            <a:r>
              <a:rPr lang="fr-FR" sz="1600" b="1" dirty="0">
                <a:solidFill>
                  <a:srgbClr val="C00000"/>
                </a:solidFill>
                <a:latin typeface="Calibri" panose="020F0502020204030204" pitchFamily="34" charset="0"/>
                <a:cs typeface="Calibri" panose="020F0502020204030204" pitchFamily="34" charset="0"/>
              </a:rPr>
              <a:t>❺</a:t>
            </a:r>
          </a:p>
        </p:txBody>
      </p:sp>
      <p:sp>
        <p:nvSpPr>
          <p:cNvPr id="5" name="Rectangle 4"/>
          <p:cNvSpPr/>
          <p:nvPr/>
        </p:nvSpPr>
        <p:spPr>
          <a:xfrm>
            <a:off x="280939" y="5616067"/>
            <a:ext cx="457176" cy="338554"/>
          </a:xfrm>
          <a:prstGeom prst="rect">
            <a:avLst/>
          </a:prstGeom>
          <a:noFill/>
        </p:spPr>
        <p:txBody>
          <a:bodyPr wrap="square" rtlCol="0">
            <a:spAutoFit/>
          </a:bodyPr>
          <a:lstStyle/>
          <a:p>
            <a:r>
              <a:rPr lang="fr-FR" sz="1600" b="1" dirty="0">
                <a:solidFill>
                  <a:srgbClr val="C00000"/>
                </a:solidFill>
                <a:latin typeface="Calibri" panose="020F0502020204030204" pitchFamily="34" charset="0"/>
                <a:cs typeface="Calibri" panose="020F0502020204030204" pitchFamily="34" charset="0"/>
              </a:rPr>
              <a:t>❻</a:t>
            </a:r>
          </a:p>
        </p:txBody>
      </p:sp>
      <p:cxnSp>
        <p:nvCxnSpPr>
          <p:cNvPr id="19" name="Connecteur droit 18"/>
          <p:cNvCxnSpPr/>
          <p:nvPr/>
        </p:nvCxnSpPr>
        <p:spPr>
          <a:xfrm>
            <a:off x="280939" y="5352436"/>
            <a:ext cx="8601739" cy="0"/>
          </a:xfrm>
          <a:prstGeom prst="line">
            <a:avLst/>
          </a:prstGeom>
          <a:ln w="9525">
            <a:solidFill>
              <a:srgbClr val="C00000"/>
            </a:solidFill>
            <a:prstDash val="dash"/>
          </a:ln>
        </p:spPr>
        <p:style>
          <a:lnRef idx="2">
            <a:schemeClr val="accent1"/>
          </a:lnRef>
          <a:fillRef idx="0">
            <a:schemeClr val="accent1"/>
          </a:fillRef>
          <a:effectRef idx="1">
            <a:schemeClr val="accent1"/>
          </a:effectRef>
          <a:fontRef idx="minor">
            <a:schemeClr val="tx1"/>
          </a:fontRef>
        </p:style>
      </p:cxnSp>
      <p:sp>
        <p:nvSpPr>
          <p:cNvPr id="20" name="ZoneTexte 19"/>
          <p:cNvSpPr txBox="1"/>
          <p:nvPr/>
        </p:nvSpPr>
        <p:spPr>
          <a:xfrm>
            <a:off x="6403947" y="3258321"/>
            <a:ext cx="993165" cy="276999"/>
          </a:xfrm>
          <a:prstGeom prst="rect">
            <a:avLst/>
          </a:prstGeom>
          <a:solidFill>
            <a:srgbClr val="FFC000"/>
          </a:solidFill>
          <a:ln w="9525" cap="flat" cmpd="sng" algn="ctr">
            <a:noFill/>
            <a:prstDash val="solid"/>
          </a:ln>
          <a:effectLst>
            <a:outerShdw blurRad="40000" dist="23000" dir="5400000" rotWithShape="0">
              <a:srgbClr val="000000">
                <a:alpha val="35000"/>
              </a:srgbClr>
            </a:outerShdw>
          </a:effectLst>
        </p:spPr>
        <p:txBody>
          <a:bodyPr wrap="square" rtlCol="0" anchor="t" anchorCtr="0">
            <a:spAutoFit/>
          </a:bodyPr>
          <a:lstStyle>
            <a:defPPr>
              <a:defRPr lang="fr-FR"/>
            </a:defPPr>
            <a:lvl1pPr algn="just">
              <a:defRPr sz="1200" i="1">
                <a:solidFill>
                  <a:srgbClr val="000000"/>
                </a:solidFill>
                <a:latin typeface="Calibri" panose="020F0502020204030204" pitchFamily="34" charset="0"/>
                <a:cs typeface="Calibri" panose="020F0502020204030204" pitchFamily="34"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0" marR="0" lvl="0" indent="0" algn="ctr" defTabSz="457200" eaLnBrk="1" fontAlgn="auto" latinLnBrk="0" hangingPunct="1">
              <a:lnSpc>
                <a:spcPct val="100000"/>
              </a:lnSpc>
              <a:spcBef>
                <a:spcPts val="0"/>
              </a:spcBef>
              <a:spcAft>
                <a:spcPts val="0"/>
              </a:spcAft>
              <a:buClrTx/>
              <a:buSzTx/>
              <a:buFontTx/>
              <a:buNone/>
              <a:tabLst/>
              <a:defRPr/>
            </a:pPr>
            <a:r>
              <a:rPr kumimoji="0" lang="fr-FR" sz="1200" b="1" i="1" u="none" strike="noStrike" kern="0" cap="none" spc="0" normalizeH="0" baseline="0" noProof="0" dirty="0" err="1" smtClean="0">
                <a:ln>
                  <a:noFill/>
                </a:ln>
                <a:solidFill>
                  <a:srgbClr val="C00000"/>
                </a:solidFill>
                <a:effectLst/>
                <a:uLnTx/>
                <a:uFillTx/>
                <a:latin typeface="Calibri" panose="020F0502020204030204" pitchFamily="34" charset="0"/>
                <a:ea typeface="+mn-ea"/>
                <a:cs typeface="Calibri" panose="020F0502020204030204" pitchFamily="34" charset="0"/>
              </a:rPr>
              <a:t>Cf</a:t>
            </a:r>
            <a:r>
              <a:rPr kumimoji="0" lang="fr-FR" sz="1200" b="1" i="1" u="none" strike="noStrike" kern="0" cap="none" spc="0" normalizeH="0" noProof="0" dirty="0" smtClean="0">
                <a:ln>
                  <a:noFill/>
                </a:ln>
                <a:solidFill>
                  <a:srgbClr val="C00000"/>
                </a:solidFill>
                <a:effectLst/>
                <a:uLnTx/>
                <a:uFillTx/>
                <a:latin typeface="Calibri" panose="020F0502020204030204" pitchFamily="34" charset="0"/>
                <a:ea typeface="+mn-ea"/>
                <a:cs typeface="Calibri" panose="020F0502020204030204" pitchFamily="34" charset="0"/>
              </a:rPr>
              <a:t> </a:t>
            </a:r>
            <a:r>
              <a:rPr lang="fr-FR" b="1" kern="0" dirty="0" smtClean="0">
                <a:solidFill>
                  <a:srgbClr val="C00000"/>
                </a:solidFill>
              </a:rPr>
              <a:t>slide</a:t>
            </a:r>
            <a:r>
              <a:rPr kumimoji="0" lang="fr-FR" sz="1200" b="1" i="1" u="none" strike="noStrike" kern="0" cap="none" spc="0" normalizeH="0" baseline="0" noProof="0" dirty="0" smtClean="0">
                <a:ln>
                  <a:noFill/>
                </a:ln>
                <a:solidFill>
                  <a:srgbClr val="C00000"/>
                </a:solidFill>
                <a:effectLst/>
                <a:uLnTx/>
                <a:uFillTx/>
                <a:latin typeface="Calibri" panose="020F0502020204030204" pitchFamily="34" charset="0"/>
                <a:ea typeface="+mn-ea"/>
                <a:cs typeface="Calibri" panose="020F0502020204030204" pitchFamily="34" charset="0"/>
              </a:rPr>
              <a:t>  18</a:t>
            </a:r>
            <a:endParaRPr kumimoji="0" lang="fr-FR" sz="1200" b="1" i="1" u="none" strike="noStrike" kern="0" cap="none" spc="0" normalizeH="0" baseline="0" noProof="0" dirty="0">
              <a:ln>
                <a:noFill/>
              </a:ln>
              <a:solidFill>
                <a:srgbClr val="C00000"/>
              </a:solidFill>
              <a:effectLst/>
              <a:uLnTx/>
              <a:uFillTx/>
              <a:latin typeface="Calibri" panose="020F0502020204030204" pitchFamily="34" charset="0"/>
              <a:ea typeface="+mn-ea"/>
              <a:cs typeface="Calibri" panose="020F0502020204030204" pitchFamily="34" charset="0"/>
            </a:endParaRPr>
          </a:p>
        </p:txBody>
      </p:sp>
      <p:cxnSp>
        <p:nvCxnSpPr>
          <p:cNvPr id="14" name="Connecteur droit 13"/>
          <p:cNvCxnSpPr/>
          <p:nvPr/>
        </p:nvCxnSpPr>
        <p:spPr>
          <a:xfrm>
            <a:off x="262756" y="3673821"/>
            <a:ext cx="8601739" cy="0"/>
          </a:xfrm>
          <a:prstGeom prst="line">
            <a:avLst/>
          </a:prstGeom>
          <a:ln w="9525">
            <a:solidFill>
              <a:srgbClr val="C00000"/>
            </a:solidFill>
            <a:prstDash val="dash"/>
          </a:ln>
        </p:spPr>
        <p:style>
          <a:lnRef idx="2">
            <a:schemeClr val="accent1"/>
          </a:lnRef>
          <a:fillRef idx="0">
            <a:schemeClr val="accent1"/>
          </a:fillRef>
          <a:effectRef idx="1">
            <a:schemeClr val="accent1"/>
          </a:effectRef>
          <a:fontRef idx="minor">
            <a:schemeClr val="tx1"/>
          </a:fontRef>
        </p:style>
      </p:cxnSp>
      <p:pic>
        <p:nvPicPr>
          <p:cNvPr id="15" name="Image 1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347284" y="1226593"/>
            <a:ext cx="321783" cy="268152"/>
          </a:xfrm>
          <a:prstGeom prst="rect">
            <a:avLst/>
          </a:prstGeom>
        </p:spPr>
      </p:pic>
      <p:sp>
        <p:nvSpPr>
          <p:cNvPr id="16" name="ZoneTexte 15"/>
          <p:cNvSpPr txBox="1"/>
          <p:nvPr/>
        </p:nvSpPr>
        <p:spPr>
          <a:xfrm>
            <a:off x="6117167" y="4106252"/>
            <a:ext cx="2607824" cy="400110"/>
          </a:xfrm>
          <a:prstGeom prst="rect">
            <a:avLst/>
          </a:prstGeom>
          <a:solidFill>
            <a:srgbClr val="FFC000"/>
          </a:solidFill>
          <a:ln w="9525" cap="flat" cmpd="sng" algn="ctr">
            <a:noFill/>
            <a:prstDash val="solid"/>
          </a:ln>
          <a:effectLst>
            <a:outerShdw blurRad="40000" dist="23000" dir="5400000" rotWithShape="0">
              <a:srgbClr val="000000">
                <a:alpha val="35000"/>
              </a:srgbClr>
            </a:outerShdw>
          </a:effectLst>
        </p:spPr>
        <p:txBody>
          <a:bodyPr wrap="square" rtlCol="0" anchor="t" anchorCtr="0">
            <a:spAutoFit/>
          </a:bodyPr>
          <a:lstStyle>
            <a:defPPr>
              <a:defRPr lang="fr-FR"/>
            </a:defPPr>
            <a:lvl1pPr algn="just">
              <a:defRPr sz="1200" i="1">
                <a:solidFill>
                  <a:srgbClr val="000000"/>
                </a:solidFill>
                <a:latin typeface="Calibri" panose="020F0502020204030204" pitchFamily="34" charset="0"/>
                <a:cs typeface="Calibri" panose="020F0502020204030204" pitchFamily="34"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0" marR="0" lvl="0" indent="0" algn="ctr" defTabSz="457200" eaLnBrk="1" fontAlgn="auto" latinLnBrk="0" hangingPunct="1">
              <a:lnSpc>
                <a:spcPct val="100000"/>
              </a:lnSpc>
              <a:spcBef>
                <a:spcPts val="0"/>
              </a:spcBef>
              <a:spcAft>
                <a:spcPts val="0"/>
              </a:spcAft>
              <a:buClrTx/>
              <a:buSzTx/>
              <a:buFontTx/>
              <a:buNone/>
              <a:tabLst/>
              <a:defRPr/>
            </a:pPr>
            <a:r>
              <a:rPr kumimoji="0" lang="fr-FR" sz="1000" b="1" i="1" u="none" strike="noStrike" kern="0" cap="none" spc="0" normalizeH="0" baseline="0" noProof="0" dirty="0" smtClean="0">
                <a:ln>
                  <a:noFill/>
                </a:ln>
                <a:solidFill>
                  <a:srgbClr val="C00000"/>
                </a:solidFill>
                <a:effectLst/>
                <a:uLnTx/>
                <a:uFillTx/>
                <a:latin typeface="Calibri" panose="020F0502020204030204" pitchFamily="34" charset="0"/>
                <a:ea typeface="+mn-ea"/>
                <a:cs typeface="Calibri" panose="020F0502020204030204" pitchFamily="34" charset="0"/>
              </a:rPr>
              <a:t>Détail des pièces justificatives </a:t>
            </a:r>
          </a:p>
          <a:p>
            <a:pPr marL="0" marR="0" lvl="0" indent="0" algn="ctr" defTabSz="457200" eaLnBrk="1" fontAlgn="auto" latinLnBrk="0" hangingPunct="1">
              <a:lnSpc>
                <a:spcPct val="100000"/>
              </a:lnSpc>
              <a:spcBef>
                <a:spcPts val="0"/>
              </a:spcBef>
              <a:spcAft>
                <a:spcPts val="0"/>
              </a:spcAft>
              <a:buClrTx/>
              <a:buSzTx/>
              <a:buFontTx/>
              <a:buNone/>
              <a:tabLst/>
              <a:defRPr/>
            </a:pPr>
            <a:r>
              <a:rPr kumimoji="0" lang="fr-FR" sz="1000" b="1" i="1" u="none" strike="noStrike" kern="0" cap="none" spc="0" normalizeH="0" baseline="0" noProof="0" dirty="0" smtClean="0">
                <a:ln>
                  <a:noFill/>
                </a:ln>
                <a:solidFill>
                  <a:srgbClr val="C00000"/>
                </a:solidFill>
                <a:effectLst/>
                <a:uLnTx/>
                <a:uFillTx/>
                <a:latin typeface="Calibri" panose="020F0502020204030204" pitchFamily="34" charset="0"/>
                <a:ea typeface="+mn-ea"/>
                <a:cs typeface="Calibri" panose="020F0502020204030204" pitchFamily="34" charset="0"/>
              </a:rPr>
              <a:t>slide 20</a:t>
            </a:r>
            <a:endParaRPr kumimoji="0" lang="fr-FR" sz="1000" b="1" i="1" u="none" strike="noStrike" kern="0" cap="none" spc="0" normalizeH="0" baseline="0" noProof="0" dirty="0">
              <a:ln>
                <a:noFill/>
              </a:ln>
              <a:solidFill>
                <a:srgbClr val="C00000"/>
              </a:solidFill>
              <a:effectLst/>
              <a:uLnTx/>
              <a:uFillTx/>
              <a:latin typeface="Calibri" panose="020F0502020204030204" pitchFamily="34" charset="0"/>
              <a:ea typeface="+mn-ea"/>
              <a:cs typeface="Calibri" panose="020F0502020204030204" pitchFamily="34" charset="0"/>
            </a:endParaRPr>
          </a:p>
        </p:txBody>
      </p:sp>
    </p:spTree>
    <p:extLst>
      <p:ext uri="{BB962C8B-B14F-4D97-AF65-F5344CB8AC3E}">
        <p14:creationId xmlns:p14="http://schemas.microsoft.com/office/powerpoint/2010/main" val="2243124184"/>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p:cNvSpPr>
            <a:spLocks noGrp="1"/>
          </p:cNvSpPr>
          <p:nvPr>
            <p:ph type="body" sz="quarter" idx="16"/>
          </p:nvPr>
        </p:nvSpPr>
        <p:spPr/>
        <p:txBody>
          <a:bodyPr/>
          <a:lstStyle/>
          <a:p>
            <a:r>
              <a:rPr lang="fr-FR" sz="2400" dirty="0">
                <a:latin typeface="+mn-lt"/>
              </a:rPr>
              <a:t>Focus </a:t>
            </a:r>
            <a:r>
              <a:rPr lang="fr-FR" sz="2400" dirty="0" smtClean="0">
                <a:latin typeface="+mn-lt"/>
              </a:rPr>
              <a:t>: </a:t>
            </a:r>
            <a:r>
              <a:rPr lang="fr-FR" sz="2400" dirty="0" err="1" smtClean="0">
                <a:latin typeface="+mn-lt"/>
              </a:rPr>
              <a:t>GrilleS</a:t>
            </a:r>
            <a:r>
              <a:rPr lang="fr-FR" sz="2400" dirty="0" smtClean="0">
                <a:latin typeface="+mn-lt"/>
              </a:rPr>
              <a:t> </a:t>
            </a:r>
            <a:r>
              <a:rPr lang="fr-FR" sz="2400" dirty="0">
                <a:latin typeface="+mn-lt"/>
              </a:rPr>
              <a:t>approche financements innovation</a:t>
            </a:r>
          </a:p>
        </p:txBody>
      </p:sp>
      <p:sp>
        <p:nvSpPr>
          <p:cNvPr id="8" name="ZoneTexte 7"/>
          <p:cNvSpPr txBox="1"/>
          <p:nvPr/>
        </p:nvSpPr>
        <p:spPr>
          <a:xfrm>
            <a:off x="313898" y="1336637"/>
            <a:ext cx="8532389" cy="584775"/>
          </a:xfrm>
          <a:prstGeom prst="rect">
            <a:avLst/>
          </a:prstGeom>
          <a:noFill/>
        </p:spPr>
        <p:txBody>
          <a:bodyPr wrap="square" rtlCol="0">
            <a:spAutoFit/>
          </a:bodyPr>
          <a:lstStyle/>
          <a:p>
            <a:pPr marL="151505" lvl="1" algn="ctr"/>
            <a:r>
              <a:rPr lang="fr-FR" sz="1600" b="1" i="1" dirty="0" smtClean="0">
                <a:solidFill>
                  <a:srgbClr val="C00000"/>
                </a:solidFill>
                <a:latin typeface="Calibri" panose="020F0502020204030204" pitchFamily="34" charset="0"/>
                <a:cs typeface="Calibri" panose="020F0502020204030204" pitchFamily="34" charset="0"/>
              </a:rPr>
              <a:t>Le fichier «</a:t>
            </a:r>
            <a:r>
              <a:rPr lang="fr-FR" sz="1600" b="1" i="1" dirty="0">
                <a:solidFill>
                  <a:srgbClr val="C00000"/>
                </a:solidFill>
                <a:latin typeface="Calibri" panose="020F0502020204030204" pitchFamily="34" charset="0"/>
                <a:cs typeface="Calibri" panose="020F0502020204030204" pitchFamily="34" charset="0"/>
              </a:rPr>
              <a:t> </a:t>
            </a:r>
            <a:r>
              <a:rPr lang="fr-FR" sz="1600" b="1" i="1" dirty="0" smtClean="0">
                <a:solidFill>
                  <a:srgbClr val="C00000"/>
                </a:solidFill>
                <a:latin typeface="Calibri" panose="020F0502020204030204" pitchFamily="34" charset="0"/>
                <a:cs typeface="Calibri" panose="020F0502020204030204" pitchFamily="34" charset="0"/>
              </a:rPr>
              <a:t>Grilles </a:t>
            </a:r>
            <a:r>
              <a:rPr lang="fr-FR" sz="1600" b="1" i="1" dirty="0">
                <a:solidFill>
                  <a:srgbClr val="C00000"/>
                </a:solidFill>
                <a:latin typeface="Calibri" panose="020F0502020204030204" pitchFamily="34" charset="0"/>
                <a:cs typeface="Calibri" panose="020F0502020204030204" pitchFamily="34" charset="0"/>
              </a:rPr>
              <a:t>Approche Financements Innovation </a:t>
            </a:r>
            <a:r>
              <a:rPr lang="fr-FR" sz="1600" b="1" i="1" dirty="0" smtClean="0">
                <a:solidFill>
                  <a:srgbClr val="C00000"/>
                </a:solidFill>
                <a:latin typeface="Calibri" panose="020F0502020204030204" pitchFamily="34" charset="0"/>
                <a:cs typeface="Calibri" panose="020F0502020204030204" pitchFamily="34" charset="0"/>
              </a:rPr>
              <a:t>» doit être utilisé pour étudier toute demande de financement susceptible d’être éligible au prêt innovation</a:t>
            </a:r>
            <a:endParaRPr lang="fr-FR" sz="1600" b="1" i="1" dirty="0">
              <a:solidFill>
                <a:srgbClr val="C00000"/>
              </a:solidFill>
              <a:latin typeface="Calibri" panose="020F0502020204030204" pitchFamily="34" charset="0"/>
              <a:cs typeface="Calibri" panose="020F0502020204030204" pitchFamily="34" charset="0"/>
            </a:endParaRPr>
          </a:p>
        </p:txBody>
      </p:sp>
      <p:sp>
        <p:nvSpPr>
          <p:cNvPr id="19" name="ZoneTexte 18"/>
          <p:cNvSpPr txBox="1"/>
          <p:nvPr/>
        </p:nvSpPr>
        <p:spPr>
          <a:xfrm>
            <a:off x="507704" y="2288349"/>
            <a:ext cx="3673550" cy="338554"/>
          </a:xfrm>
          <a:prstGeom prst="rect">
            <a:avLst/>
          </a:prstGeom>
          <a:noFill/>
        </p:spPr>
        <p:txBody>
          <a:bodyPr wrap="square" rtlCol="0">
            <a:spAutoFit/>
          </a:bodyPr>
          <a:lstStyle/>
          <a:p>
            <a:r>
              <a:rPr lang="fr-FR" sz="1600" i="1" u="sng" dirty="0" smtClean="0">
                <a:latin typeface="Calibri" panose="020F0502020204030204" pitchFamily="34" charset="0"/>
                <a:cs typeface="Calibri" panose="020F0502020204030204" pitchFamily="34" charset="0"/>
              </a:rPr>
              <a:t>Le fichier est composé de 3 onglets :</a:t>
            </a:r>
            <a:endParaRPr lang="fr-FR" sz="1600" i="1" u="sng" dirty="0">
              <a:latin typeface="Calibri" panose="020F0502020204030204" pitchFamily="34" charset="0"/>
              <a:cs typeface="Calibri" panose="020F0502020204030204" pitchFamily="34" charset="0"/>
            </a:endParaRPr>
          </a:p>
        </p:txBody>
      </p:sp>
      <p:sp>
        <p:nvSpPr>
          <p:cNvPr id="21" name="ZoneTexte 20"/>
          <p:cNvSpPr txBox="1"/>
          <p:nvPr/>
        </p:nvSpPr>
        <p:spPr>
          <a:xfrm>
            <a:off x="507703" y="2976457"/>
            <a:ext cx="5275579" cy="3093154"/>
          </a:xfrm>
          <a:prstGeom prst="rect">
            <a:avLst/>
          </a:prstGeom>
          <a:noFill/>
        </p:spPr>
        <p:txBody>
          <a:bodyPr wrap="square" rtlCol="0">
            <a:spAutoFit/>
          </a:bodyPr>
          <a:lstStyle/>
          <a:p>
            <a:pPr marL="180975" indent="-180975">
              <a:buFont typeface="Wingdings" panose="05000000000000000000" pitchFamily="2" charset="2"/>
              <a:buChar char="Ø"/>
            </a:pPr>
            <a:r>
              <a:rPr lang="fr-FR" sz="1300" b="1" dirty="0" smtClean="0">
                <a:latin typeface="Calibri" panose="020F0502020204030204" pitchFamily="34" charset="0"/>
              </a:rPr>
              <a:t>Onglet 1 « Grille d’aide à la décision »</a:t>
            </a:r>
            <a:endParaRPr lang="fr-FR" sz="1300" b="1" dirty="0">
              <a:latin typeface="Calibri" panose="020F0502020204030204" pitchFamily="34" charset="0"/>
            </a:endParaRPr>
          </a:p>
          <a:p>
            <a:pPr marL="180975" indent="-180975">
              <a:buFont typeface="Wingdings" panose="05000000000000000000" pitchFamily="2" charset="2"/>
              <a:buChar char="Ø"/>
            </a:pPr>
            <a:endParaRPr lang="fr-FR" sz="1300" b="1" dirty="0" smtClean="0">
              <a:solidFill>
                <a:srgbClr val="C00000"/>
              </a:solidFill>
              <a:latin typeface="Calibri" panose="020F0502020204030204" pitchFamily="34" charset="0"/>
              <a:cs typeface="Calibri" panose="020F0502020204030204" pitchFamily="34" charset="0"/>
            </a:endParaRPr>
          </a:p>
          <a:p>
            <a:r>
              <a:rPr lang="fr-FR" sz="1300" kern="0" dirty="0">
                <a:cs typeface="Calibri" panose="020F0502020204030204" pitchFamily="34" charset="0"/>
              </a:rPr>
              <a:t>Spécifiquement destinée à faciliter l'évaluation du risque de crédit bancaire  et orienter le cas échéant le client vers </a:t>
            </a:r>
            <a:r>
              <a:rPr lang="fr-FR" sz="1300" kern="0" dirty="0" smtClean="0">
                <a:cs typeface="Calibri" panose="020F0502020204030204" pitchFamily="34" charset="0"/>
              </a:rPr>
              <a:t>la meilleure réponse à son besoin financier ou non financier </a:t>
            </a:r>
            <a:r>
              <a:rPr lang="fr-FR" sz="1300" kern="0" dirty="0">
                <a:cs typeface="Calibri" panose="020F0502020204030204" pitchFamily="34" charset="0"/>
              </a:rPr>
              <a:t>(capital investissement, incubateur …)</a:t>
            </a:r>
          </a:p>
          <a:p>
            <a:pPr marL="363538" lvl="1"/>
            <a:endParaRPr lang="fr-FR" sz="1300" b="1" dirty="0">
              <a:solidFill>
                <a:srgbClr val="C00000"/>
              </a:solidFill>
              <a:latin typeface="Calibri" panose="020F0502020204030204" pitchFamily="34" charset="0"/>
              <a:cs typeface="Calibri" panose="020F0502020204030204" pitchFamily="34" charset="0"/>
            </a:endParaRPr>
          </a:p>
          <a:p>
            <a:pPr marL="180975" indent="-180975">
              <a:buFont typeface="Wingdings" panose="05000000000000000000" pitchFamily="2" charset="2"/>
              <a:buChar char="Ø"/>
            </a:pPr>
            <a:r>
              <a:rPr lang="fr-FR" sz="1300" b="1" dirty="0" smtClean="0">
                <a:latin typeface="Calibri" panose="020F0502020204030204" pitchFamily="34" charset="0"/>
              </a:rPr>
              <a:t>Onglet 2 « Valeur innovation »</a:t>
            </a:r>
          </a:p>
          <a:p>
            <a:endParaRPr lang="fr-FR" sz="1300" b="1" dirty="0">
              <a:solidFill>
                <a:srgbClr val="C00000"/>
              </a:solidFill>
              <a:latin typeface="Calibri" panose="020F0502020204030204" pitchFamily="34" charset="0"/>
              <a:cs typeface="Calibri" panose="020F0502020204030204" pitchFamily="34" charset="0"/>
            </a:endParaRPr>
          </a:p>
          <a:p>
            <a:r>
              <a:rPr lang="fr-FR" sz="1300" kern="0" dirty="0">
                <a:cs typeface="Calibri" panose="020F0502020204030204" pitchFamily="34" charset="0"/>
              </a:rPr>
              <a:t>Permet d’analyser la valeur de l’innovation pour l’utilisateur final.</a:t>
            </a:r>
          </a:p>
          <a:p>
            <a:pPr marL="285750" indent="-285750">
              <a:buFont typeface="Wingdings" panose="05000000000000000000" pitchFamily="2" charset="2"/>
              <a:buChar char="Ø"/>
            </a:pPr>
            <a:endParaRPr lang="fr-FR" sz="1300" dirty="0" smtClean="0">
              <a:latin typeface="Calibri" panose="020F0502020204030204" pitchFamily="34" charset="0"/>
            </a:endParaRPr>
          </a:p>
          <a:p>
            <a:pPr marL="180975" indent="-180975">
              <a:buFont typeface="Wingdings" panose="05000000000000000000" pitchFamily="2" charset="2"/>
              <a:buChar char="Ø"/>
            </a:pPr>
            <a:r>
              <a:rPr lang="fr-FR" sz="1300" b="1" dirty="0" smtClean="0">
                <a:latin typeface="Calibri" panose="020F0502020204030204" pitchFamily="34" charset="0"/>
              </a:rPr>
              <a:t>Onglet 3 « Attestation critères </a:t>
            </a:r>
            <a:r>
              <a:rPr lang="fr-FR" sz="1300" b="1" dirty="0" err="1" smtClean="0">
                <a:latin typeface="Calibri" panose="020F0502020204030204" pitchFamily="34" charset="0"/>
              </a:rPr>
              <a:t>InnovFin</a:t>
            </a:r>
            <a:r>
              <a:rPr lang="fr-FR" sz="1300" b="1" dirty="0" smtClean="0">
                <a:latin typeface="Calibri" panose="020F0502020204030204" pitchFamily="34" charset="0"/>
              </a:rPr>
              <a:t> »</a:t>
            </a:r>
          </a:p>
          <a:p>
            <a:endParaRPr lang="fr-FR" sz="1300" b="1" dirty="0">
              <a:latin typeface="Calibri" panose="020F0502020204030204" pitchFamily="34" charset="0"/>
            </a:endParaRPr>
          </a:p>
          <a:p>
            <a:r>
              <a:rPr lang="fr-FR" sz="1300" kern="0" dirty="0">
                <a:cs typeface="Calibri" panose="020F0502020204030204" pitchFamily="34" charset="0"/>
              </a:rPr>
              <a:t>Cette grille va permettre de déterminer l’éligibilité du prêt à la garantie </a:t>
            </a:r>
            <a:r>
              <a:rPr lang="fr-FR" sz="1300" kern="0" dirty="0" err="1">
                <a:cs typeface="Calibri" panose="020F0502020204030204" pitchFamily="34" charset="0"/>
              </a:rPr>
              <a:t>InnovFin</a:t>
            </a:r>
            <a:r>
              <a:rPr lang="fr-FR" sz="1300" kern="0" dirty="0">
                <a:cs typeface="Calibri" panose="020F0502020204030204" pitchFamily="34" charset="0"/>
              </a:rPr>
              <a:t>. Elle doit être signée par le client/prospect et conservée par le chargé d’affaires dans le dossier. </a:t>
            </a:r>
          </a:p>
        </p:txBody>
      </p:sp>
      <p:sp>
        <p:nvSpPr>
          <p:cNvPr id="23" name="Accolade fermante 22"/>
          <p:cNvSpPr/>
          <p:nvPr/>
        </p:nvSpPr>
        <p:spPr>
          <a:xfrm>
            <a:off x="5638799" y="3230641"/>
            <a:ext cx="839971" cy="2671395"/>
          </a:xfrm>
          <a:prstGeom prst="rightBrace">
            <a:avLst/>
          </a:prstGeom>
          <a:ln>
            <a:solidFill>
              <a:srgbClr val="000000"/>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fr-FR">
              <a:solidFill>
                <a:srgbClr val="FFFF00"/>
              </a:solidFill>
            </a:endParaRPr>
          </a:p>
        </p:txBody>
      </p:sp>
      <p:graphicFrame>
        <p:nvGraphicFramePr>
          <p:cNvPr id="7" name="Objet 6"/>
          <p:cNvGraphicFramePr>
            <a:graphicFrameLocks/>
          </p:cNvGraphicFramePr>
          <p:nvPr>
            <p:extLst>
              <p:ext uri="{D42A27DB-BD31-4B8C-83A1-F6EECF244321}">
                <p14:modId xmlns:p14="http://schemas.microsoft.com/office/powerpoint/2010/main" val="3752362564"/>
              </p:ext>
            </p:extLst>
          </p:nvPr>
        </p:nvGraphicFramePr>
        <p:xfrm>
          <a:off x="6560279" y="4040372"/>
          <a:ext cx="1562256" cy="871772"/>
        </p:xfrm>
        <a:graphic>
          <a:graphicData uri="http://schemas.openxmlformats.org/presentationml/2006/ole">
            <mc:AlternateContent xmlns:mc="http://schemas.openxmlformats.org/markup-compatibility/2006">
              <mc:Choice xmlns:v="urn:schemas-microsoft-com:vml" Requires="v">
                <p:oleObj spid="_x0000_s4455" name="Feuille de calcul" showAsIcon="1" r:id="rId4" imgW="914400" imgH="771480" progId="Excel.Sheet.12">
                  <p:embed/>
                </p:oleObj>
              </mc:Choice>
              <mc:Fallback>
                <p:oleObj name="Feuille de calcul" showAsIcon="1" r:id="rId4" imgW="914400" imgH="771480" progId="Excel.Sheet.12">
                  <p:embed/>
                  <p:pic>
                    <p:nvPicPr>
                      <p:cNvPr id="0" name=""/>
                      <p:cNvPicPr/>
                      <p:nvPr/>
                    </p:nvPicPr>
                    <p:blipFill>
                      <a:blip r:embed="rId5"/>
                      <a:stretch>
                        <a:fillRect/>
                      </a:stretch>
                    </p:blipFill>
                    <p:spPr>
                      <a:xfrm>
                        <a:off x="6560279" y="4040372"/>
                        <a:ext cx="1562256" cy="871772"/>
                      </a:xfrm>
                      <a:prstGeom prst="rect">
                        <a:avLst/>
                      </a:prstGeom>
                    </p:spPr>
                  </p:pic>
                </p:oleObj>
              </mc:Fallback>
            </mc:AlternateContent>
          </a:graphicData>
        </a:graphic>
      </p:graphicFrame>
    </p:spTree>
    <p:extLst>
      <p:ext uri="{BB962C8B-B14F-4D97-AF65-F5344CB8AC3E}">
        <p14:creationId xmlns:p14="http://schemas.microsoft.com/office/powerpoint/2010/main" val="3274560710"/>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Espace réservé du contenu 1"/>
          <p:cNvSpPr>
            <a:spLocks noGrp="1"/>
          </p:cNvSpPr>
          <p:nvPr>
            <p:ph idx="1"/>
          </p:nvPr>
        </p:nvSpPr>
        <p:spPr>
          <a:xfrm>
            <a:off x="302544" y="1191761"/>
            <a:ext cx="8437419" cy="1429109"/>
          </a:xfrm>
          <a:solidFill>
            <a:srgbClr val="FFFFFF">
              <a:lumMod val="95000"/>
            </a:srgbClr>
          </a:solidFill>
          <a:ln w="9525" cap="flat" cmpd="sng" algn="ctr">
            <a:noFill/>
            <a:prstDash val="solid"/>
          </a:ln>
          <a:effectLst>
            <a:outerShdw blurRad="40000" dist="23000" dir="5400000" rotWithShape="0">
              <a:srgbClr val="000000">
                <a:alpha val="35000"/>
              </a:srgbClr>
            </a:outerShdw>
          </a:effectLst>
        </p:spPr>
        <p:txBody>
          <a:bodyPr wrap="square" rtlCol="0" anchor="t" anchorCtr="0">
            <a:spAutoFit/>
          </a:bodyPr>
          <a:lstStyle/>
          <a:p>
            <a:pPr marL="180975" indent="-180975" algn="just" defTabSz="457200">
              <a:buClr>
                <a:srgbClr val="C00000"/>
              </a:buClr>
            </a:pPr>
            <a:r>
              <a:rPr lang="fr-FR" sz="1300" kern="0" dirty="0" smtClean="0">
                <a:solidFill>
                  <a:srgbClr val="000000"/>
                </a:solidFill>
                <a:latin typeface="+mn-lt"/>
                <a:cs typeface="Calibri" panose="020F0502020204030204" pitchFamily="34" charset="0"/>
              </a:rPr>
              <a:t>L’enveloppe </a:t>
            </a:r>
            <a:r>
              <a:rPr lang="fr-FR" sz="1300" kern="0" dirty="0" err="1" smtClean="0">
                <a:solidFill>
                  <a:srgbClr val="000000"/>
                </a:solidFill>
                <a:latin typeface="+mn-lt"/>
                <a:cs typeface="Calibri" panose="020F0502020204030204" pitchFamily="34" charset="0"/>
              </a:rPr>
              <a:t>InnovFin</a:t>
            </a:r>
            <a:r>
              <a:rPr lang="fr-FR" sz="1300" kern="0" dirty="0" smtClean="0">
                <a:solidFill>
                  <a:srgbClr val="000000"/>
                </a:solidFill>
                <a:latin typeface="+mn-lt"/>
                <a:cs typeface="Calibri" panose="020F0502020204030204" pitchFamily="34" charset="0"/>
              </a:rPr>
              <a:t> a pour objectif de </a:t>
            </a:r>
            <a:r>
              <a:rPr lang="fr-FR" sz="1300" kern="0" dirty="0">
                <a:solidFill>
                  <a:srgbClr val="000000"/>
                </a:solidFill>
                <a:latin typeface="+mn-lt"/>
                <a:cs typeface="Calibri" panose="020F0502020204030204" pitchFamily="34" charset="0"/>
              </a:rPr>
              <a:t>soutenir l’investissement des entreprises innovantes en croissance en facilitant l’accès au crédit.</a:t>
            </a:r>
          </a:p>
          <a:p>
            <a:pPr marL="180975" indent="-180975" defTabSz="457200">
              <a:buClr>
                <a:srgbClr val="C00000"/>
              </a:buClr>
            </a:pPr>
            <a:r>
              <a:rPr lang="fr-FR" sz="1300" kern="0" dirty="0">
                <a:solidFill>
                  <a:srgbClr val="000000"/>
                </a:solidFill>
                <a:latin typeface="+mn-lt"/>
                <a:cs typeface="Calibri" panose="020F0502020204030204" pitchFamily="34" charset="0"/>
              </a:rPr>
              <a:t>En contrepartie de la garantie accordée par le FEI, les </a:t>
            </a:r>
            <a:r>
              <a:rPr lang="fr-FR" sz="1300" kern="0" dirty="0" smtClean="0">
                <a:solidFill>
                  <a:srgbClr val="000000"/>
                </a:solidFill>
                <a:latin typeface="+mn-lt"/>
                <a:cs typeface="Calibri" panose="020F0502020204030204" pitchFamily="34" charset="0"/>
              </a:rPr>
              <a:t>établissements bancaires s’engagent </a:t>
            </a:r>
            <a:r>
              <a:rPr lang="fr-FR" sz="1300" kern="0" dirty="0">
                <a:solidFill>
                  <a:srgbClr val="000000"/>
                </a:solidFill>
                <a:latin typeface="+mn-lt"/>
                <a:cs typeface="Calibri" panose="020F0502020204030204" pitchFamily="34" charset="0"/>
              </a:rPr>
              <a:t>à bonifier le taux du </a:t>
            </a:r>
            <a:r>
              <a:rPr lang="fr-FR" sz="1300" kern="0" dirty="0" smtClean="0">
                <a:solidFill>
                  <a:srgbClr val="000000"/>
                </a:solidFill>
                <a:latin typeface="+mn-lt"/>
                <a:cs typeface="Calibri" panose="020F0502020204030204" pitchFamily="34" charset="0"/>
              </a:rPr>
              <a:t>prêt accordé aux clients éligibles.</a:t>
            </a:r>
            <a:endParaRPr lang="fr-FR" sz="1300" kern="0" dirty="0">
              <a:solidFill>
                <a:srgbClr val="000000"/>
              </a:solidFill>
              <a:latin typeface="+mn-lt"/>
              <a:cs typeface="Calibri" panose="020F0502020204030204" pitchFamily="34" charset="0"/>
            </a:endParaRPr>
          </a:p>
          <a:p>
            <a:pPr marL="180975" indent="-180975" defTabSz="457200">
              <a:buClr>
                <a:srgbClr val="C00000"/>
              </a:buClr>
            </a:pPr>
            <a:r>
              <a:rPr lang="fr-FR" sz="1300" kern="0" dirty="0">
                <a:solidFill>
                  <a:srgbClr val="000000"/>
                </a:solidFill>
                <a:latin typeface="+mn-lt"/>
                <a:cs typeface="Calibri" panose="020F0502020204030204" pitchFamily="34" charset="0"/>
              </a:rPr>
              <a:t> </a:t>
            </a:r>
            <a:r>
              <a:rPr lang="fr-FR" sz="1300" kern="0" dirty="0" smtClean="0">
                <a:solidFill>
                  <a:srgbClr val="000000"/>
                </a:solidFill>
                <a:latin typeface="+mn-lt"/>
                <a:cs typeface="Calibri" panose="020F0502020204030204" pitchFamily="34" charset="0"/>
              </a:rPr>
              <a:t>Une réfaction doit donc être appliquée au </a:t>
            </a:r>
            <a:r>
              <a:rPr lang="fr-FR" sz="1300" kern="0" dirty="0">
                <a:solidFill>
                  <a:srgbClr val="000000"/>
                </a:solidFill>
                <a:latin typeface="+mn-lt"/>
                <a:cs typeface="Calibri" panose="020F0502020204030204" pitchFamily="34" charset="0"/>
              </a:rPr>
              <a:t>taux client  en fonction de la notation interne du client au moment de la proposition </a:t>
            </a:r>
            <a:r>
              <a:rPr lang="fr-FR" sz="1300" kern="0" dirty="0" smtClean="0">
                <a:solidFill>
                  <a:srgbClr val="000000"/>
                </a:solidFill>
                <a:latin typeface="+mn-lt"/>
                <a:cs typeface="Calibri" panose="020F0502020204030204" pitchFamily="34" charset="0"/>
              </a:rPr>
              <a:t>commerciale : </a:t>
            </a:r>
            <a:endParaRPr lang="fr-FR" sz="1300" kern="0" dirty="0">
              <a:solidFill>
                <a:srgbClr val="000000"/>
              </a:solidFill>
              <a:latin typeface="+mn-lt"/>
              <a:cs typeface="Calibri" panose="020F0502020204030204" pitchFamily="34" charset="0"/>
            </a:endParaRPr>
          </a:p>
        </p:txBody>
      </p:sp>
      <p:sp>
        <p:nvSpPr>
          <p:cNvPr id="3" name="Espace réservé du texte 2"/>
          <p:cNvSpPr>
            <a:spLocks noGrp="1"/>
          </p:cNvSpPr>
          <p:nvPr>
            <p:ph type="body" sz="quarter" idx="16"/>
          </p:nvPr>
        </p:nvSpPr>
        <p:spPr/>
        <p:txBody>
          <a:bodyPr/>
          <a:lstStyle/>
          <a:p>
            <a:r>
              <a:rPr lang="fr-FR" sz="2600" dirty="0" smtClean="0">
                <a:latin typeface="+mn-lt"/>
              </a:rPr>
              <a:t>EXEMPLE DE Tarification client</a:t>
            </a:r>
            <a:endParaRPr lang="fr-FR" sz="2600" dirty="0">
              <a:latin typeface="+mn-lt"/>
            </a:endParaRPr>
          </a:p>
        </p:txBody>
      </p:sp>
      <p:sp>
        <p:nvSpPr>
          <p:cNvPr id="10" name="Espace réservé du contenu 1"/>
          <p:cNvSpPr>
            <a:spLocks noGrp="1"/>
          </p:cNvSpPr>
          <p:nvPr>
            <p:ph idx="1"/>
          </p:nvPr>
        </p:nvSpPr>
        <p:spPr>
          <a:xfrm>
            <a:off x="329611" y="4363051"/>
            <a:ext cx="3625702" cy="1690578"/>
          </a:xfrm>
          <a:solidFill>
            <a:srgbClr val="FFDDDD"/>
          </a:solidFill>
        </p:spPr>
        <p:txBody>
          <a:bodyPr>
            <a:normAutofit fontScale="92500" lnSpcReduction="10000"/>
          </a:bodyPr>
          <a:lstStyle/>
          <a:p>
            <a:pPr marL="0" indent="0">
              <a:lnSpc>
                <a:spcPct val="150000"/>
              </a:lnSpc>
              <a:spcBef>
                <a:spcPts val="0"/>
              </a:spcBef>
              <a:buClr>
                <a:srgbClr val="C00000"/>
              </a:buClr>
              <a:buNone/>
            </a:pPr>
            <a:r>
              <a:rPr lang="fr-FR" sz="1500" b="1" u="sng" dirty="0" smtClean="0">
                <a:solidFill>
                  <a:schemeClr val="tx1">
                    <a:lumMod val="65000"/>
                    <a:lumOff val="35000"/>
                  </a:schemeClr>
                </a:solidFill>
                <a:latin typeface="Calibri" panose="020F0502020204030204" pitchFamily="34" charset="0"/>
                <a:cs typeface="Calibri" panose="020F0502020204030204" pitchFamily="34" charset="0"/>
              </a:rPr>
              <a:t>Exemple</a:t>
            </a:r>
            <a:r>
              <a:rPr lang="fr-FR" sz="1500" b="1" dirty="0" smtClean="0">
                <a:solidFill>
                  <a:schemeClr val="tx1">
                    <a:lumMod val="65000"/>
                    <a:lumOff val="35000"/>
                  </a:schemeClr>
                </a:solidFill>
                <a:latin typeface="Calibri" panose="020F0502020204030204" pitchFamily="34" charset="0"/>
                <a:cs typeface="Calibri" panose="020F0502020204030204" pitchFamily="34" charset="0"/>
              </a:rPr>
              <a:t> </a:t>
            </a:r>
            <a:r>
              <a:rPr lang="fr-FR" sz="1300" b="1" dirty="0" smtClean="0">
                <a:solidFill>
                  <a:schemeClr val="tx1">
                    <a:lumMod val="65000"/>
                    <a:lumOff val="35000"/>
                  </a:schemeClr>
                </a:solidFill>
                <a:latin typeface="Calibri" panose="020F0502020204030204" pitchFamily="34" charset="0"/>
                <a:cs typeface="Calibri" panose="020F0502020204030204" pitchFamily="34" charset="0"/>
              </a:rPr>
              <a:t>:</a:t>
            </a:r>
          </a:p>
          <a:p>
            <a:pPr marL="0" indent="0">
              <a:lnSpc>
                <a:spcPct val="150000"/>
              </a:lnSpc>
              <a:spcBef>
                <a:spcPts val="0"/>
              </a:spcBef>
              <a:buClr>
                <a:srgbClr val="C00000"/>
              </a:buClr>
              <a:buNone/>
            </a:pPr>
            <a:r>
              <a:rPr lang="fr-FR" sz="1300" b="1" dirty="0" smtClean="0">
                <a:solidFill>
                  <a:schemeClr val="tx1">
                    <a:lumMod val="65000"/>
                    <a:lumOff val="35000"/>
                  </a:schemeClr>
                </a:solidFill>
                <a:latin typeface="Calibri" panose="020F0502020204030204" pitchFamily="34" charset="0"/>
                <a:cs typeface="Calibri" panose="020F0502020204030204" pitchFamily="34" charset="0"/>
              </a:rPr>
              <a:t>PME notée NIE 11</a:t>
            </a:r>
          </a:p>
          <a:p>
            <a:pPr marL="0" indent="0">
              <a:lnSpc>
                <a:spcPct val="150000"/>
              </a:lnSpc>
              <a:spcBef>
                <a:spcPts val="0"/>
              </a:spcBef>
              <a:buClr>
                <a:srgbClr val="C00000"/>
              </a:buClr>
              <a:buNone/>
            </a:pPr>
            <a:r>
              <a:rPr lang="fr-FR" sz="1300" b="1" dirty="0" smtClean="0">
                <a:solidFill>
                  <a:schemeClr val="tx1">
                    <a:lumMod val="65000"/>
                    <a:lumOff val="35000"/>
                  </a:schemeClr>
                </a:solidFill>
                <a:latin typeface="Calibri" panose="020F0502020204030204" pitchFamily="34" charset="0"/>
                <a:cs typeface="Calibri" panose="020F0502020204030204" pitchFamily="34" charset="0"/>
              </a:rPr>
              <a:t>Montant prêt : 200 K€ sur 5 ans </a:t>
            </a:r>
          </a:p>
          <a:p>
            <a:pPr marL="0" indent="0">
              <a:lnSpc>
                <a:spcPct val="150000"/>
              </a:lnSpc>
              <a:spcBef>
                <a:spcPts val="0"/>
              </a:spcBef>
              <a:buClr>
                <a:srgbClr val="C00000"/>
              </a:buClr>
              <a:buNone/>
            </a:pPr>
            <a:r>
              <a:rPr lang="fr-FR" sz="1300" b="1" dirty="0" smtClean="0">
                <a:solidFill>
                  <a:schemeClr val="tx1">
                    <a:lumMod val="65000"/>
                    <a:lumOff val="35000"/>
                  </a:schemeClr>
                </a:solidFill>
                <a:latin typeface="Calibri" panose="020F0502020204030204" pitchFamily="34" charset="0"/>
                <a:cs typeface="Calibri" panose="020F0502020204030204" pitchFamily="34" charset="0"/>
              </a:rPr>
              <a:t>Taux applicable au client avant garantie : 3,00%</a:t>
            </a:r>
          </a:p>
          <a:p>
            <a:pPr marL="0" indent="0">
              <a:lnSpc>
                <a:spcPct val="150000"/>
              </a:lnSpc>
              <a:spcBef>
                <a:spcPts val="0"/>
              </a:spcBef>
              <a:buClr>
                <a:srgbClr val="C00000"/>
              </a:buClr>
              <a:buNone/>
            </a:pPr>
            <a:r>
              <a:rPr lang="fr-FR" sz="1300" b="1" dirty="0" smtClean="0">
                <a:solidFill>
                  <a:schemeClr val="tx1">
                    <a:lumMod val="65000"/>
                    <a:lumOff val="35000"/>
                  </a:schemeClr>
                </a:solidFill>
                <a:latin typeface="Calibri" panose="020F0502020204030204" pitchFamily="34" charset="0"/>
                <a:cs typeface="Calibri" panose="020F0502020204030204" pitchFamily="34" charset="0"/>
              </a:rPr>
              <a:t>Coût de la garantie : 0,25% du CRD</a:t>
            </a:r>
          </a:p>
          <a:p>
            <a:pPr marL="0" indent="0">
              <a:lnSpc>
                <a:spcPct val="150000"/>
              </a:lnSpc>
              <a:spcBef>
                <a:spcPts val="0"/>
              </a:spcBef>
              <a:buClr>
                <a:srgbClr val="C00000"/>
              </a:buClr>
              <a:buNone/>
            </a:pPr>
            <a:r>
              <a:rPr lang="fr-FR" sz="1300" b="1" dirty="0" smtClean="0">
                <a:solidFill>
                  <a:schemeClr val="tx1">
                    <a:lumMod val="65000"/>
                    <a:lumOff val="35000"/>
                  </a:schemeClr>
                </a:solidFill>
                <a:latin typeface="Calibri" panose="020F0502020204030204" pitchFamily="34" charset="0"/>
                <a:cs typeface="Calibri" panose="020F0502020204030204" pitchFamily="34" charset="0"/>
              </a:rPr>
              <a:t>Réfaction :  0,30%</a:t>
            </a:r>
          </a:p>
        </p:txBody>
      </p:sp>
      <p:sp>
        <p:nvSpPr>
          <p:cNvPr id="12" name="Flèche vers le bas 11"/>
          <p:cNvSpPr/>
          <p:nvPr/>
        </p:nvSpPr>
        <p:spPr>
          <a:xfrm rot="16200000">
            <a:off x="4284768" y="4911706"/>
            <a:ext cx="313900" cy="632564"/>
          </a:xfrm>
          <a:prstGeom prst="downArrow">
            <a:avLst/>
          </a:prstGeom>
          <a:gradFill rotWithShape="1">
            <a:gsLst>
              <a:gs pos="0">
                <a:srgbClr val="CD0920">
                  <a:tint val="100000"/>
                  <a:shade val="100000"/>
                  <a:satMod val="130000"/>
                </a:srgbClr>
              </a:gs>
              <a:gs pos="100000">
                <a:srgbClr val="CD0920">
                  <a:tint val="50000"/>
                  <a:shade val="100000"/>
                  <a:satMod val="350000"/>
                </a:srgbClr>
              </a:gs>
            </a:gsLst>
            <a:lin ang="16200000" scaled="0"/>
          </a:gradFill>
          <a:ln w="9525" cap="flat" cmpd="sng" algn="ctr">
            <a:solidFill>
              <a:srgbClr val="CD0920">
                <a:shade val="95000"/>
                <a:satMod val="105000"/>
              </a:srgbClr>
            </a:solidFill>
            <a:prstDash val="solid"/>
          </a:ln>
          <a:effectLst>
            <a:outerShdw blurRad="40000" dist="23000" dir="5400000" rotWithShape="0">
              <a:srgbClr val="000000">
                <a:alpha val="35000"/>
              </a:srgbClr>
            </a:outerShdw>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fr-FR" sz="1600" b="0" i="0" u="none" strike="noStrike" kern="0" cap="none" spc="0" normalizeH="0" baseline="0" noProof="0" smtClean="0">
              <a:ln>
                <a:noFill/>
              </a:ln>
              <a:solidFill>
                <a:srgbClr val="CDCECC"/>
              </a:solidFill>
              <a:effectLst/>
              <a:uLnTx/>
              <a:uFillTx/>
              <a:latin typeface="Helvetica"/>
              <a:ea typeface="+mn-ea"/>
              <a:cs typeface="+mn-cs"/>
            </a:endParaRPr>
          </a:p>
        </p:txBody>
      </p:sp>
      <p:sp>
        <p:nvSpPr>
          <p:cNvPr id="4" name="Rectangle 3"/>
          <p:cNvSpPr/>
          <p:nvPr/>
        </p:nvSpPr>
        <p:spPr>
          <a:xfrm>
            <a:off x="5303292" y="4678818"/>
            <a:ext cx="2960682" cy="307777"/>
          </a:xfrm>
          <a:prstGeom prst="rect">
            <a:avLst/>
          </a:prstGeom>
        </p:spPr>
        <p:txBody>
          <a:bodyPr wrap="none">
            <a:spAutoFit/>
          </a:bodyPr>
          <a:lstStyle/>
          <a:p>
            <a:pPr algn="ctr"/>
            <a:r>
              <a:rPr lang="fr-FR" sz="1400" b="1" dirty="0">
                <a:solidFill>
                  <a:schemeClr val="tx1">
                    <a:lumMod val="75000"/>
                    <a:lumOff val="25000"/>
                  </a:schemeClr>
                </a:solidFill>
              </a:rPr>
              <a:t>Taux client </a:t>
            </a:r>
            <a:r>
              <a:rPr lang="fr-FR" sz="1400" b="1" dirty="0" smtClean="0">
                <a:solidFill>
                  <a:schemeClr val="tx1">
                    <a:lumMod val="75000"/>
                    <a:lumOff val="25000"/>
                  </a:schemeClr>
                </a:solidFill>
              </a:rPr>
              <a:t>avant garantie FEI = 3,00%</a:t>
            </a:r>
            <a:endParaRPr lang="fr-FR" sz="1400" b="1" dirty="0">
              <a:solidFill>
                <a:schemeClr val="tx1">
                  <a:lumMod val="75000"/>
                  <a:lumOff val="25000"/>
                </a:schemeClr>
              </a:solidFill>
            </a:endParaRPr>
          </a:p>
        </p:txBody>
      </p:sp>
      <p:sp>
        <p:nvSpPr>
          <p:cNvPr id="13" name="Rectangle 12"/>
          <p:cNvSpPr/>
          <p:nvPr/>
        </p:nvSpPr>
        <p:spPr>
          <a:xfrm>
            <a:off x="5131546" y="5691380"/>
            <a:ext cx="3278462" cy="307777"/>
          </a:xfrm>
          <a:prstGeom prst="rect">
            <a:avLst/>
          </a:prstGeom>
        </p:spPr>
        <p:txBody>
          <a:bodyPr wrap="none">
            <a:spAutoFit/>
          </a:bodyPr>
          <a:lstStyle/>
          <a:p>
            <a:pPr algn="ctr"/>
            <a:r>
              <a:rPr lang="fr-FR" sz="1400" b="1" dirty="0" smtClean="0">
                <a:solidFill>
                  <a:schemeClr val="tx1">
                    <a:lumMod val="75000"/>
                    <a:lumOff val="25000"/>
                  </a:schemeClr>
                </a:solidFill>
              </a:rPr>
              <a:t>+ coût de la garantie PME : 0,25% du CRD </a:t>
            </a:r>
            <a:endParaRPr lang="fr-FR" sz="1400" b="1" dirty="0">
              <a:solidFill>
                <a:schemeClr val="tx1">
                  <a:lumMod val="75000"/>
                  <a:lumOff val="25000"/>
                </a:schemeClr>
              </a:solidFill>
            </a:endParaRPr>
          </a:p>
        </p:txBody>
      </p:sp>
      <p:sp>
        <p:nvSpPr>
          <p:cNvPr id="14" name="Rectangle 13"/>
          <p:cNvSpPr/>
          <p:nvPr/>
        </p:nvSpPr>
        <p:spPr>
          <a:xfrm>
            <a:off x="5292808" y="5208340"/>
            <a:ext cx="2955937" cy="307777"/>
          </a:xfrm>
          <a:prstGeom prst="rect">
            <a:avLst/>
          </a:prstGeom>
        </p:spPr>
        <p:txBody>
          <a:bodyPr wrap="none">
            <a:spAutoFit/>
          </a:bodyPr>
          <a:lstStyle/>
          <a:p>
            <a:pPr algn="ctr"/>
            <a:r>
              <a:rPr lang="fr-FR" sz="1400" b="1" dirty="0">
                <a:solidFill>
                  <a:schemeClr val="tx1">
                    <a:lumMod val="75000"/>
                    <a:lumOff val="25000"/>
                  </a:schemeClr>
                </a:solidFill>
              </a:rPr>
              <a:t>Taux client </a:t>
            </a:r>
            <a:r>
              <a:rPr lang="fr-FR" sz="1400" b="1" dirty="0" smtClean="0">
                <a:solidFill>
                  <a:schemeClr val="tx1">
                    <a:lumMod val="75000"/>
                    <a:lumOff val="25000"/>
                  </a:schemeClr>
                </a:solidFill>
              </a:rPr>
              <a:t>après garantie FEI = 2,70%</a:t>
            </a:r>
            <a:endParaRPr lang="fr-FR" sz="1400" b="1" dirty="0">
              <a:solidFill>
                <a:schemeClr val="tx1">
                  <a:lumMod val="75000"/>
                  <a:lumOff val="25000"/>
                </a:schemeClr>
              </a:solidFill>
            </a:endParaRPr>
          </a:p>
        </p:txBody>
      </p:sp>
      <p:sp>
        <p:nvSpPr>
          <p:cNvPr id="15" name="Espace réservé du contenu 1"/>
          <p:cNvSpPr>
            <a:spLocks noGrp="1"/>
          </p:cNvSpPr>
          <p:nvPr>
            <p:ph idx="1"/>
          </p:nvPr>
        </p:nvSpPr>
        <p:spPr>
          <a:xfrm>
            <a:off x="284822" y="3777472"/>
            <a:ext cx="8437419" cy="452432"/>
          </a:xfrm>
          <a:solidFill>
            <a:srgbClr val="FFFFFF">
              <a:lumMod val="95000"/>
            </a:srgbClr>
          </a:solidFill>
          <a:ln w="9525" cap="flat" cmpd="sng" algn="ctr">
            <a:noFill/>
            <a:prstDash val="solid"/>
          </a:ln>
          <a:effectLst>
            <a:outerShdw blurRad="40000" dist="23000" dir="5400000" rotWithShape="0">
              <a:srgbClr val="000000">
                <a:alpha val="35000"/>
              </a:srgbClr>
            </a:outerShdw>
          </a:effectLst>
        </p:spPr>
        <p:txBody>
          <a:bodyPr wrap="square" rtlCol="0" anchor="t" anchorCtr="0">
            <a:spAutoFit/>
          </a:bodyPr>
          <a:lstStyle/>
          <a:p>
            <a:pPr marL="180975" indent="-180975" algn="just" defTabSz="457200">
              <a:buClr>
                <a:srgbClr val="C00000"/>
              </a:buClr>
            </a:pPr>
            <a:r>
              <a:rPr lang="fr-FR" sz="1300" kern="0" dirty="0" smtClean="0">
                <a:solidFill>
                  <a:srgbClr val="000000"/>
                </a:solidFill>
                <a:latin typeface="+mn-lt"/>
                <a:cs typeface="Calibri" panose="020F0502020204030204" pitchFamily="34" charset="0"/>
              </a:rPr>
              <a:t>Il faut donc s’assurer qu’après ajout </a:t>
            </a:r>
            <a:r>
              <a:rPr lang="fr-FR" sz="1300" kern="0" dirty="0">
                <a:solidFill>
                  <a:srgbClr val="000000"/>
                </a:solidFill>
                <a:latin typeface="+mn-lt"/>
                <a:cs typeface="Calibri" panose="020F0502020204030204" pitchFamily="34" charset="0"/>
              </a:rPr>
              <a:t>du prix de la garantie &amp; réfaction de taux, le taux client </a:t>
            </a:r>
            <a:r>
              <a:rPr lang="fr-FR" sz="1300" kern="0" dirty="0" smtClean="0">
                <a:solidFill>
                  <a:srgbClr val="000000"/>
                </a:solidFill>
                <a:latin typeface="+mn-lt"/>
                <a:cs typeface="Calibri" panose="020F0502020204030204" pitchFamily="34" charset="0"/>
              </a:rPr>
              <a:t>soit inférieur </a:t>
            </a:r>
            <a:r>
              <a:rPr lang="fr-FR" sz="1300" kern="0" dirty="0">
                <a:solidFill>
                  <a:srgbClr val="000000"/>
                </a:solidFill>
                <a:latin typeface="+mn-lt"/>
                <a:cs typeface="Calibri" panose="020F0502020204030204" pitchFamily="34" charset="0"/>
              </a:rPr>
              <a:t>au taux qui aurait été appliqué hors garantie </a:t>
            </a:r>
            <a:r>
              <a:rPr lang="fr-FR" sz="1300" kern="0" dirty="0" err="1">
                <a:solidFill>
                  <a:srgbClr val="000000"/>
                </a:solidFill>
                <a:latin typeface="+mn-lt"/>
                <a:cs typeface="Calibri" panose="020F0502020204030204" pitchFamily="34" charset="0"/>
              </a:rPr>
              <a:t>InnovFin</a:t>
            </a:r>
            <a:endParaRPr lang="fr-FR" sz="1300" kern="0" dirty="0">
              <a:solidFill>
                <a:srgbClr val="000000"/>
              </a:solidFill>
              <a:latin typeface="+mn-lt"/>
              <a:cs typeface="Calibri" panose="020F0502020204030204" pitchFamily="34" charset="0"/>
            </a:endParaRPr>
          </a:p>
        </p:txBody>
      </p:sp>
      <p:graphicFrame>
        <p:nvGraphicFramePr>
          <p:cNvPr id="9" name="Tableau 8"/>
          <p:cNvGraphicFramePr>
            <a:graphicFrameLocks noGrp="1"/>
          </p:cNvGraphicFramePr>
          <p:nvPr>
            <p:extLst>
              <p:ext uri="{D42A27DB-BD31-4B8C-83A1-F6EECF244321}">
                <p14:modId xmlns:p14="http://schemas.microsoft.com/office/powerpoint/2010/main" val="2922968321"/>
              </p:ext>
            </p:extLst>
          </p:nvPr>
        </p:nvGraphicFramePr>
        <p:xfrm>
          <a:off x="2577156" y="2651351"/>
          <a:ext cx="5431303" cy="1005840"/>
        </p:xfrm>
        <a:graphic>
          <a:graphicData uri="http://schemas.openxmlformats.org/drawingml/2006/table">
            <a:tbl>
              <a:tblPr firstRow="1" bandRow="1"/>
              <a:tblGrid>
                <a:gridCol w="982998"/>
                <a:gridCol w="1330520"/>
                <a:gridCol w="1409953"/>
                <a:gridCol w="1707832"/>
              </a:tblGrid>
              <a:tr h="203747">
                <a:tc>
                  <a:txBody>
                    <a:bodyPr/>
                    <a:lstStyle>
                      <a:lvl1pPr marL="0" algn="l" defTabSz="914400" rtl="0" eaLnBrk="1" latinLnBrk="0" hangingPunct="1">
                        <a:defRPr sz="1800" b="1" kern="1200">
                          <a:solidFill>
                            <a:schemeClr val="lt1"/>
                          </a:solidFill>
                          <a:latin typeface="Helvetica"/>
                        </a:defRPr>
                      </a:lvl1pPr>
                      <a:lvl2pPr marL="457200" algn="l" defTabSz="914400" rtl="0" eaLnBrk="1" latinLnBrk="0" hangingPunct="1">
                        <a:defRPr sz="1800" b="1" kern="1200">
                          <a:solidFill>
                            <a:schemeClr val="lt1"/>
                          </a:solidFill>
                          <a:latin typeface="Helvetica"/>
                        </a:defRPr>
                      </a:lvl2pPr>
                      <a:lvl3pPr marL="914400" algn="l" defTabSz="914400" rtl="0" eaLnBrk="1" latinLnBrk="0" hangingPunct="1">
                        <a:defRPr sz="1800" b="1" kern="1200">
                          <a:solidFill>
                            <a:schemeClr val="lt1"/>
                          </a:solidFill>
                          <a:latin typeface="Helvetica"/>
                        </a:defRPr>
                      </a:lvl3pPr>
                      <a:lvl4pPr marL="1371600" algn="l" defTabSz="914400" rtl="0" eaLnBrk="1" latinLnBrk="0" hangingPunct="1">
                        <a:defRPr sz="1800" b="1" kern="1200">
                          <a:solidFill>
                            <a:schemeClr val="lt1"/>
                          </a:solidFill>
                          <a:latin typeface="Helvetica"/>
                        </a:defRPr>
                      </a:lvl4pPr>
                      <a:lvl5pPr marL="1828800" algn="l" defTabSz="914400" rtl="0" eaLnBrk="1" latinLnBrk="0" hangingPunct="1">
                        <a:defRPr sz="1800" b="1" kern="1200">
                          <a:solidFill>
                            <a:schemeClr val="lt1"/>
                          </a:solidFill>
                          <a:latin typeface="Helvetica"/>
                        </a:defRPr>
                      </a:lvl5pPr>
                      <a:lvl6pPr marL="2286000" algn="l" defTabSz="914400" rtl="0" eaLnBrk="1" latinLnBrk="0" hangingPunct="1">
                        <a:defRPr sz="1800" b="1" kern="1200">
                          <a:solidFill>
                            <a:schemeClr val="lt1"/>
                          </a:solidFill>
                          <a:latin typeface="Helvetica"/>
                        </a:defRPr>
                      </a:lvl6pPr>
                      <a:lvl7pPr marL="2743200" algn="l" defTabSz="914400" rtl="0" eaLnBrk="1" latinLnBrk="0" hangingPunct="1">
                        <a:defRPr sz="1800" b="1" kern="1200">
                          <a:solidFill>
                            <a:schemeClr val="lt1"/>
                          </a:solidFill>
                          <a:latin typeface="Helvetica"/>
                        </a:defRPr>
                      </a:lvl7pPr>
                      <a:lvl8pPr marL="3200400" algn="l" defTabSz="914400" rtl="0" eaLnBrk="1" latinLnBrk="0" hangingPunct="1">
                        <a:defRPr sz="1800" b="1" kern="1200">
                          <a:solidFill>
                            <a:schemeClr val="lt1"/>
                          </a:solidFill>
                          <a:latin typeface="Helvetica"/>
                        </a:defRPr>
                      </a:lvl8pPr>
                      <a:lvl9pPr marL="3657600" algn="l" defTabSz="914400" rtl="0" eaLnBrk="1" latinLnBrk="0" hangingPunct="1">
                        <a:defRPr sz="1800" b="1" kern="1200">
                          <a:solidFill>
                            <a:schemeClr val="lt1"/>
                          </a:solidFill>
                          <a:latin typeface="Helvetica"/>
                        </a:defRPr>
                      </a:lvl9pPr>
                    </a:lstStyle>
                    <a:p>
                      <a:endParaRPr lang="fr-FR" sz="1200" dirty="0">
                        <a:solidFill>
                          <a:srgbClr val="C00000"/>
                        </a:solidFill>
                        <a:latin typeface="Calibri" panose="020F0502020204030204" pitchFamily="34" charset="0"/>
                        <a:cs typeface="Calibri" panose="020F0502020204030204" pitchFamily="34" charset="0"/>
                      </a:endParaRPr>
                    </a:p>
                  </a:txBody>
                  <a:tcPr>
                    <a:lnL w="12700" cmpd="sng">
                      <a:solidFill>
                        <a:srgbClr val="CDCECC"/>
                      </a:solidFill>
                    </a:lnL>
                    <a:lnR w="12700" cmpd="sng">
                      <a:solidFill>
                        <a:srgbClr val="CDCECC"/>
                      </a:solidFill>
                    </a:lnR>
                    <a:lnT w="12700" cmpd="sng">
                      <a:solidFill>
                        <a:srgbClr val="CDCECC"/>
                      </a:solidFill>
                    </a:lnT>
                    <a:lnB w="38100" cmpd="sng">
                      <a:solidFill>
                        <a:srgbClr val="CDCECC"/>
                      </a:solidFill>
                    </a:lnB>
                    <a:lnTlToBr w="12700" cmpd="sng">
                      <a:noFill/>
                      <a:prstDash val="solid"/>
                    </a:lnTlToBr>
                    <a:lnBlToTr w="12700" cmpd="sng">
                      <a:noFill/>
                      <a:prstDash val="solid"/>
                    </a:lnBlToTr>
                    <a:noFill/>
                  </a:tcPr>
                </a:tc>
                <a:tc gridSpan="3">
                  <a:txBody>
                    <a:bodyPr/>
                    <a:lstStyle>
                      <a:lvl1pPr marL="0" algn="l" defTabSz="914400" rtl="0" eaLnBrk="1" latinLnBrk="0" hangingPunct="1">
                        <a:defRPr sz="1800" b="1" kern="1200">
                          <a:solidFill>
                            <a:schemeClr val="lt1"/>
                          </a:solidFill>
                          <a:latin typeface="Helvetica"/>
                        </a:defRPr>
                      </a:lvl1pPr>
                      <a:lvl2pPr marL="457200" algn="l" defTabSz="914400" rtl="0" eaLnBrk="1" latinLnBrk="0" hangingPunct="1">
                        <a:defRPr sz="1800" b="1" kern="1200">
                          <a:solidFill>
                            <a:schemeClr val="lt1"/>
                          </a:solidFill>
                          <a:latin typeface="Helvetica"/>
                        </a:defRPr>
                      </a:lvl2pPr>
                      <a:lvl3pPr marL="914400" algn="l" defTabSz="914400" rtl="0" eaLnBrk="1" latinLnBrk="0" hangingPunct="1">
                        <a:defRPr sz="1800" b="1" kern="1200">
                          <a:solidFill>
                            <a:schemeClr val="lt1"/>
                          </a:solidFill>
                          <a:latin typeface="Helvetica"/>
                        </a:defRPr>
                      </a:lvl3pPr>
                      <a:lvl4pPr marL="1371600" algn="l" defTabSz="914400" rtl="0" eaLnBrk="1" latinLnBrk="0" hangingPunct="1">
                        <a:defRPr sz="1800" b="1" kern="1200">
                          <a:solidFill>
                            <a:schemeClr val="lt1"/>
                          </a:solidFill>
                          <a:latin typeface="Helvetica"/>
                        </a:defRPr>
                      </a:lvl4pPr>
                      <a:lvl5pPr marL="1828800" algn="l" defTabSz="914400" rtl="0" eaLnBrk="1" latinLnBrk="0" hangingPunct="1">
                        <a:defRPr sz="1800" b="1" kern="1200">
                          <a:solidFill>
                            <a:schemeClr val="lt1"/>
                          </a:solidFill>
                          <a:latin typeface="Helvetica"/>
                        </a:defRPr>
                      </a:lvl5pPr>
                      <a:lvl6pPr marL="2286000" algn="l" defTabSz="914400" rtl="0" eaLnBrk="1" latinLnBrk="0" hangingPunct="1">
                        <a:defRPr sz="1800" b="1" kern="1200">
                          <a:solidFill>
                            <a:schemeClr val="lt1"/>
                          </a:solidFill>
                          <a:latin typeface="Helvetica"/>
                        </a:defRPr>
                      </a:lvl6pPr>
                      <a:lvl7pPr marL="2743200" algn="l" defTabSz="914400" rtl="0" eaLnBrk="1" latinLnBrk="0" hangingPunct="1">
                        <a:defRPr sz="1800" b="1" kern="1200">
                          <a:solidFill>
                            <a:schemeClr val="lt1"/>
                          </a:solidFill>
                          <a:latin typeface="Helvetica"/>
                        </a:defRPr>
                      </a:lvl7pPr>
                      <a:lvl8pPr marL="3200400" algn="l" defTabSz="914400" rtl="0" eaLnBrk="1" latinLnBrk="0" hangingPunct="1">
                        <a:defRPr sz="1800" b="1" kern="1200">
                          <a:solidFill>
                            <a:schemeClr val="lt1"/>
                          </a:solidFill>
                          <a:latin typeface="Helvetica"/>
                        </a:defRPr>
                      </a:lvl8pPr>
                      <a:lvl9pPr marL="3657600" algn="l" defTabSz="914400" rtl="0" eaLnBrk="1" latinLnBrk="0" hangingPunct="1">
                        <a:defRPr sz="1800" b="1" kern="1200">
                          <a:solidFill>
                            <a:schemeClr val="lt1"/>
                          </a:solidFill>
                          <a:latin typeface="Helvetica"/>
                        </a:defRPr>
                      </a:lvl9pPr>
                    </a:lstStyle>
                    <a:p>
                      <a:pPr algn="ctr"/>
                      <a:r>
                        <a:rPr lang="fr-FR" sz="1200" dirty="0" smtClean="0">
                          <a:solidFill>
                            <a:srgbClr val="C00000"/>
                          </a:solidFill>
                          <a:latin typeface="Calibri" panose="020F0502020204030204" pitchFamily="34" charset="0"/>
                          <a:cs typeface="Calibri" panose="020F0502020204030204" pitchFamily="34" charset="0"/>
                        </a:rPr>
                        <a:t>Notation</a:t>
                      </a:r>
                      <a:r>
                        <a:rPr lang="fr-FR" sz="1200" baseline="0" dirty="0" smtClean="0">
                          <a:solidFill>
                            <a:srgbClr val="C00000"/>
                          </a:solidFill>
                          <a:latin typeface="Calibri" panose="020F0502020204030204" pitchFamily="34" charset="0"/>
                          <a:cs typeface="Calibri" panose="020F0502020204030204" pitchFamily="34" charset="0"/>
                        </a:rPr>
                        <a:t> interne</a:t>
                      </a:r>
                      <a:endParaRPr lang="fr-FR" sz="1200" dirty="0">
                        <a:solidFill>
                          <a:srgbClr val="C00000"/>
                        </a:solidFill>
                        <a:latin typeface="Calibri" panose="020F0502020204030204" pitchFamily="34" charset="0"/>
                        <a:cs typeface="Calibri" panose="020F0502020204030204" pitchFamily="34" charset="0"/>
                      </a:endParaRPr>
                    </a:p>
                  </a:txBody>
                  <a:tcPr>
                    <a:lnL w="12700" cmpd="sng">
                      <a:solidFill>
                        <a:srgbClr val="CDCECC"/>
                      </a:solidFill>
                    </a:lnL>
                    <a:lnR w="12700" cmpd="sng">
                      <a:solidFill>
                        <a:srgbClr val="CDCECC"/>
                      </a:solidFill>
                    </a:lnR>
                    <a:lnT w="12700" cmpd="sng">
                      <a:solidFill>
                        <a:srgbClr val="CDCECC"/>
                      </a:solidFill>
                    </a:lnT>
                    <a:lnB w="38100" cmpd="sng">
                      <a:solidFill>
                        <a:srgbClr val="CDCECC"/>
                      </a:solidFill>
                    </a:lnB>
                    <a:lnTlToBr w="12700" cmpd="sng">
                      <a:noFill/>
                      <a:prstDash val="solid"/>
                    </a:lnTlToBr>
                    <a:lnBlToTr w="12700" cmpd="sng">
                      <a:noFill/>
                      <a:prstDash val="solid"/>
                    </a:lnBlToTr>
                    <a:solidFill>
                      <a:srgbClr val="FFFFFF"/>
                    </a:solidFill>
                  </a:tcPr>
                </a:tc>
                <a:tc hMerge="1">
                  <a:txBody>
                    <a:bodyPr/>
                    <a:lstStyle/>
                    <a:p>
                      <a:endParaRPr lang="fr-FR" sz="1400" dirty="0">
                        <a:latin typeface="Calibri" panose="020F0502020204030204" pitchFamily="34" charset="0"/>
                        <a:cs typeface="Calibri" panose="020F0502020204030204" pitchFamily="34" charset="0"/>
                      </a:endParaRPr>
                    </a:p>
                  </a:txBody>
                  <a:tcPr>
                    <a:noFill/>
                  </a:tcPr>
                </a:tc>
                <a:tc hMerge="1">
                  <a:txBody>
                    <a:bodyPr/>
                    <a:lstStyle/>
                    <a:p>
                      <a:endParaRPr lang="fr-FR" sz="1400" dirty="0">
                        <a:latin typeface="Calibri" panose="020F0502020204030204" pitchFamily="34" charset="0"/>
                        <a:cs typeface="Calibri" panose="020F0502020204030204" pitchFamily="34" charset="0"/>
                      </a:endParaRPr>
                    </a:p>
                  </a:txBody>
                  <a:tcPr>
                    <a:noFill/>
                  </a:tcPr>
                </a:tc>
              </a:tr>
              <a:tr h="360161">
                <a:tc>
                  <a:txBody>
                    <a:bodyPr/>
                    <a:lstStyle>
                      <a:lvl1pPr marL="0" algn="l" defTabSz="914400" rtl="0" eaLnBrk="1" latinLnBrk="0" hangingPunct="1">
                        <a:defRPr sz="1800" kern="1200">
                          <a:solidFill>
                            <a:schemeClr val="dk1"/>
                          </a:solidFill>
                          <a:latin typeface="Helvetica"/>
                        </a:defRPr>
                      </a:lvl1pPr>
                      <a:lvl2pPr marL="457200" algn="l" defTabSz="914400" rtl="0" eaLnBrk="1" latinLnBrk="0" hangingPunct="1">
                        <a:defRPr sz="1800" kern="1200">
                          <a:solidFill>
                            <a:schemeClr val="dk1"/>
                          </a:solidFill>
                          <a:latin typeface="Helvetica"/>
                        </a:defRPr>
                      </a:lvl2pPr>
                      <a:lvl3pPr marL="914400" algn="l" defTabSz="914400" rtl="0" eaLnBrk="1" latinLnBrk="0" hangingPunct="1">
                        <a:defRPr sz="1800" kern="1200">
                          <a:solidFill>
                            <a:schemeClr val="dk1"/>
                          </a:solidFill>
                          <a:latin typeface="Helvetica"/>
                        </a:defRPr>
                      </a:lvl3pPr>
                      <a:lvl4pPr marL="1371600" algn="l" defTabSz="914400" rtl="0" eaLnBrk="1" latinLnBrk="0" hangingPunct="1">
                        <a:defRPr sz="1800" kern="1200">
                          <a:solidFill>
                            <a:schemeClr val="dk1"/>
                          </a:solidFill>
                          <a:latin typeface="Helvetica"/>
                        </a:defRPr>
                      </a:lvl4pPr>
                      <a:lvl5pPr marL="1828800" algn="l" defTabSz="914400" rtl="0" eaLnBrk="1" latinLnBrk="0" hangingPunct="1">
                        <a:defRPr sz="1800" kern="1200">
                          <a:solidFill>
                            <a:schemeClr val="dk1"/>
                          </a:solidFill>
                          <a:latin typeface="Helvetica"/>
                        </a:defRPr>
                      </a:lvl5pPr>
                      <a:lvl6pPr marL="2286000" algn="l" defTabSz="914400" rtl="0" eaLnBrk="1" latinLnBrk="0" hangingPunct="1">
                        <a:defRPr sz="1800" kern="1200">
                          <a:solidFill>
                            <a:schemeClr val="dk1"/>
                          </a:solidFill>
                          <a:latin typeface="Helvetica"/>
                        </a:defRPr>
                      </a:lvl6pPr>
                      <a:lvl7pPr marL="2743200" algn="l" defTabSz="914400" rtl="0" eaLnBrk="1" latinLnBrk="0" hangingPunct="1">
                        <a:defRPr sz="1800" kern="1200">
                          <a:solidFill>
                            <a:schemeClr val="dk1"/>
                          </a:solidFill>
                          <a:latin typeface="Helvetica"/>
                        </a:defRPr>
                      </a:lvl7pPr>
                      <a:lvl8pPr marL="3200400" algn="l" defTabSz="914400" rtl="0" eaLnBrk="1" latinLnBrk="0" hangingPunct="1">
                        <a:defRPr sz="1800" kern="1200">
                          <a:solidFill>
                            <a:schemeClr val="dk1"/>
                          </a:solidFill>
                          <a:latin typeface="Helvetica"/>
                        </a:defRPr>
                      </a:lvl8pPr>
                      <a:lvl9pPr marL="3657600" algn="l" defTabSz="914400" rtl="0" eaLnBrk="1" latinLnBrk="0" hangingPunct="1">
                        <a:defRPr sz="1800" kern="1200">
                          <a:solidFill>
                            <a:schemeClr val="dk1"/>
                          </a:solidFill>
                          <a:latin typeface="Helvetica"/>
                        </a:defRPr>
                      </a:lvl9pPr>
                    </a:lstStyle>
                    <a:p>
                      <a:endParaRPr lang="fr-FR" sz="1200" dirty="0">
                        <a:solidFill>
                          <a:srgbClr val="C00000"/>
                        </a:solidFill>
                        <a:latin typeface="Calibri" panose="020F0502020204030204" pitchFamily="34" charset="0"/>
                        <a:cs typeface="Calibri" panose="020F0502020204030204" pitchFamily="34" charset="0"/>
                      </a:endParaRPr>
                    </a:p>
                  </a:txBody>
                  <a:tcPr>
                    <a:lnL w="12700" cmpd="sng">
                      <a:solidFill>
                        <a:srgbClr val="CDCECC"/>
                      </a:solidFill>
                    </a:lnL>
                    <a:lnR w="12700" cmpd="sng">
                      <a:solidFill>
                        <a:srgbClr val="CDCECC"/>
                      </a:solidFill>
                    </a:lnR>
                    <a:lnT w="38100" cmpd="sng">
                      <a:solidFill>
                        <a:srgbClr val="CDCECC"/>
                      </a:solidFill>
                    </a:lnT>
                    <a:lnB w="12700" cmpd="sng">
                      <a:solidFill>
                        <a:srgbClr val="CDCECC"/>
                      </a:solid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Helvetica"/>
                        </a:defRPr>
                      </a:lvl1pPr>
                      <a:lvl2pPr marL="457200" algn="l" defTabSz="914400" rtl="0" eaLnBrk="1" latinLnBrk="0" hangingPunct="1">
                        <a:defRPr sz="1800" kern="1200">
                          <a:solidFill>
                            <a:schemeClr val="dk1"/>
                          </a:solidFill>
                          <a:latin typeface="Helvetica"/>
                        </a:defRPr>
                      </a:lvl2pPr>
                      <a:lvl3pPr marL="914400" algn="l" defTabSz="914400" rtl="0" eaLnBrk="1" latinLnBrk="0" hangingPunct="1">
                        <a:defRPr sz="1800" kern="1200">
                          <a:solidFill>
                            <a:schemeClr val="dk1"/>
                          </a:solidFill>
                          <a:latin typeface="Helvetica"/>
                        </a:defRPr>
                      </a:lvl3pPr>
                      <a:lvl4pPr marL="1371600" algn="l" defTabSz="914400" rtl="0" eaLnBrk="1" latinLnBrk="0" hangingPunct="1">
                        <a:defRPr sz="1800" kern="1200">
                          <a:solidFill>
                            <a:schemeClr val="dk1"/>
                          </a:solidFill>
                          <a:latin typeface="Helvetica"/>
                        </a:defRPr>
                      </a:lvl4pPr>
                      <a:lvl5pPr marL="1828800" algn="l" defTabSz="914400" rtl="0" eaLnBrk="1" latinLnBrk="0" hangingPunct="1">
                        <a:defRPr sz="1800" kern="1200">
                          <a:solidFill>
                            <a:schemeClr val="dk1"/>
                          </a:solidFill>
                          <a:latin typeface="Helvetica"/>
                        </a:defRPr>
                      </a:lvl5pPr>
                      <a:lvl6pPr marL="2286000" algn="l" defTabSz="914400" rtl="0" eaLnBrk="1" latinLnBrk="0" hangingPunct="1">
                        <a:defRPr sz="1800" kern="1200">
                          <a:solidFill>
                            <a:schemeClr val="dk1"/>
                          </a:solidFill>
                          <a:latin typeface="Helvetica"/>
                        </a:defRPr>
                      </a:lvl6pPr>
                      <a:lvl7pPr marL="2743200" algn="l" defTabSz="914400" rtl="0" eaLnBrk="1" latinLnBrk="0" hangingPunct="1">
                        <a:defRPr sz="1800" kern="1200">
                          <a:solidFill>
                            <a:schemeClr val="dk1"/>
                          </a:solidFill>
                          <a:latin typeface="Helvetica"/>
                        </a:defRPr>
                      </a:lvl7pPr>
                      <a:lvl8pPr marL="3200400" algn="l" defTabSz="914400" rtl="0" eaLnBrk="1" latinLnBrk="0" hangingPunct="1">
                        <a:defRPr sz="1800" kern="1200">
                          <a:solidFill>
                            <a:schemeClr val="dk1"/>
                          </a:solidFill>
                          <a:latin typeface="Helvetica"/>
                        </a:defRPr>
                      </a:lvl8pPr>
                      <a:lvl9pPr marL="3657600" algn="l" defTabSz="914400" rtl="0" eaLnBrk="1" latinLnBrk="0" hangingPunct="1">
                        <a:defRPr sz="1800" kern="1200">
                          <a:solidFill>
                            <a:schemeClr val="dk1"/>
                          </a:solidFill>
                          <a:latin typeface="Helvetica"/>
                        </a:defRPr>
                      </a:lvl9pPr>
                    </a:lstStyle>
                    <a:p>
                      <a:pPr algn="ctr"/>
                      <a:r>
                        <a:rPr lang="fr-FR" sz="1200" dirty="0" smtClean="0">
                          <a:solidFill>
                            <a:srgbClr val="C00000"/>
                          </a:solidFill>
                          <a:latin typeface="Calibri" panose="020F0502020204030204" pitchFamily="34" charset="0"/>
                          <a:cs typeface="Calibri" panose="020F0502020204030204" pitchFamily="34" charset="0"/>
                        </a:rPr>
                        <a:t>Note NIO 1 à 3</a:t>
                      </a:r>
                    </a:p>
                    <a:p>
                      <a:pPr algn="ctr"/>
                      <a:r>
                        <a:rPr lang="fr-FR" sz="1200" dirty="0" smtClean="0">
                          <a:solidFill>
                            <a:srgbClr val="C00000"/>
                          </a:solidFill>
                          <a:latin typeface="Calibri" panose="020F0502020204030204" pitchFamily="34" charset="0"/>
                          <a:cs typeface="Calibri" panose="020F0502020204030204" pitchFamily="34" charset="0"/>
                        </a:rPr>
                        <a:t>Note</a:t>
                      </a:r>
                      <a:r>
                        <a:rPr lang="fr-FR" sz="1200" baseline="0" dirty="0" smtClean="0">
                          <a:solidFill>
                            <a:srgbClr val="C00000"/>
                          </a:solidFill>
                          <a:latin typeface="Calibri" panose="020F0502020204030204" pitchFamily="34" charset="0"/>
                          <a:cs typeface="Calibri" panose="020F0502020204030204" pitchFamily="34" charset="0"/>
                        </a:rPr>
                        <a:t> NIE 1 à 10</a:t>
                      </a:r>
                      <a:endParaRPr lang="fr-FR" sz="1200" dirty="0">
                        <a:solidFill>
                          <a:srgbClr val="C00000"/>
                        </a:solidFill>
                        <a:latin typeface="Calibri" panose="020F0502020204030204" pitchFamily="34" charset="0"/>
                        <a:cs typeface="Calibri" panose="020F0502020204030204" pitchFamily="34" charset="0"/>
                      </a:endParaRPr>
                    </a:p>
                  </a:txBody>
                  <a:tcPr>
                    <a:lnL w="12700" cmpd="sng">
                      <a:solidFill>
                        <a:srgbClr val="CDCECC"/>
                      </a:solidFill>
                    </a:lnL>
                    <a:lnR w="12700" cmpd="sng">
                      <a:solidFill>
                        <a:srgbClr val="CDCECC"/>
                      </a:solidFill>
                    </a:lnR>
                    <a:lnT w="38100" cmpd="sng">
                      <a:solidFill>
                        <a:srgbClr val="CDCECC"/>
                      </a:solidFill>
                    </a:lnT>
                    <a:lnB w="12700" cmpd="sng">
                      <a:solidFill>
                        <a:srgbClr val="CDCECC"/>
                      </a:solid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Helvetica"/>
                        </a:defRPr>
                      </a:lvl1pPr>
                      <a:lvl2pPr marL="457200" algn="l" defTabSz="914400" rtl="0" eaLnBrk="1" latinLnBrk="0" hangingPunct="1">
                        <a:defRPr sz="1800" kern="1200">
                          <a:solidFill>
                            <a:schemeClr val="dk1"/>
                          </a:solidFill>
                          <a:latin typeface="Helvetica"/>
                        </a:defRPr>
                      </a:lvl2pPr>
                      <a:lvl3pPr marL="914400" algn="l" defTabSz="914400" rtl="0" eaLnBrk="1" latinLnBrk="0" hangingPunct="1">
                        <a:defRPr sz="1800" kern="1200">
                          <a:solidFill>
                            <a:schemeClr val="dk1"/>
                          </a:solidFill>
                          <a:latin typeface="Helvetica"/>
                        </a:defRPr>
                      </a:lvl3pPr>
                      <a:lvl4pPr marL="1371600" algn="l" defTabSz="914400" rtl="0" eaLnBrk="1" latinLnBrk="0" hangingPunct="1">
                        <a:defRPr sz="1800" kern="1200">
                          <a:solidFill>
                            <a:schemeClr val="dk1"/>
                          </a:solidFill>
                          <a:latin typeface="Helvetica"/>
                        </a:defRPr>
                      </a:lvl4pPr>
                      <a:lvl5pPr marL="1828800" algn="l" defTabSz="914400" rtl="0" eaLnBrk="1" latinLnBrk="0" hangingPunct="1">
                        <a:defRPr sz="1800" kern="1200">
                          <a:solidFill>
                            <a:schemeClr val="dk1"/>
                          </a:solidFill>
                          <a:latin typeface="Helvetica"/>
                        </a:defRPr>
                      </a:lvl5pPr>
                      <a:lvl6pPr marL="2286000" algn="l" defTabSz="914400" rtl="0" eaLnBrk="1" latinLnBrk="0" hangingPunct="1">
                        <a:defRPr sz="1800" kern="1200">
                          <a:solidFill>
                            <a:schemeClr val="dk1"/>
                          </a:solidFill>
                          <a:latin typeface="Helvetica"/>
                        </a:defRPr>
                      </a:lvl6pPr>
                      <a:lvl7pPr marL="2743200" algn="l" defTabSz="914400" rtl="0" eaLnBrk="1" latinLnBrk="0" hangingPunct="1">
                        <a:defRPr sz="1800" kern="1200">
                          <a:solidFill>
                            <a:schemeClr val="dk1"/>
                          </a:solidFill>
                          <a:latin typeface="Helvetica"/>
                        </a:defRPr>
                      </a:lvl7pPr>
                      <a:lvl8pPr marL="3200400" algn="l" defTabSz="914400" rtl="0" eaLnBrk="1" latinLnBrk="0" hangingPunct="1">
                        <a:defRPr sz="1800" kern="1200">
                          <a:solidFill>
                            <a:schemeClr val="dk1"/>
                          </a:solidFill>
                          <a:latin typeface="Helvetica"/>
                        </a:defRPr>
                      </a:lvl8pPr>
                      <a:lvl9pPr marL="3657600" algn="l" defTabSz="914400" rtl="0" eaLnBrk="1" latinLnBrk="0" hangingPunct="1">
                        <a:defRPr sz="1800" kern="1200">
                          <a:solidFill>
                            <a:schemeClr val="dk1"/>
                          </a:solidFill>
                          <a:latin typeface="Helvetica"/>
                        </a:defRPr>
                      </a:lvl9pPr>
                    </a:lstStyle>
                    <a:p>
                      <a:pPr algn="ctr"/>
                      <a:r>
                        <a:rPr lang="fr-FR" sz="1200" dirty="0" smtClean="0">
                          <a:solidFill>
                            <a:srgbClr val="C00000"/>
                          </a:solidFill>
                          <a:latin typeface="Calibri" panose="020F0502020204030204" pitchFamily="34" charset="0"/>
                          <a:cs typeface="Calibri" panose="020F0502020204030204" pitchFamily="34" charset="0"/>
                        </a:rPr>
                        <a:t>Note NIO 4 à 5</a:t>
                      </a:r>
                    </a:p>
                    <a:p>
                      <a:pPr algn="ctr"/>
                      <a:r>
                        <a:rPr lang="fr-FR" sz="1200" dirty="0" smtClean="0">
                          <a:solidFill>
                            <a:srgbClr val="C00000"/>
                          </a:solidFill>
                          <a:latin typeface="Calibri" panose="020F0502020204030204" pitchFamily="34" charset="0"/>
                          <a:cs typeface="Calibri" panose="020F0502020204030204" pitchFamily="34" charset="0"/>
                        </a:rPr>
                        <a:t>Note</a:t>
                      </a:r>
                      <a:r>
                        <a:rPr lang="fr-FR" sz="1200" baseline="0" dirty="0" smtClean="0">
                          <a:solidFill>
                            <a:srgbClr val="C00000"/>
                          </a:solidFill>
                          <a:latin typeface="Calibri" panose="020F0502020204030204" pitchFamily="34" charset="0"/>
                          <a:cs typeface="Calibri" panose="020F0502020204030204" pitchFamily="34" charset="0"/>
                        </a:rPr>
                        <a:t> NIE 11 à 12</a:t>
                      </a:r>
                      <a:endParaRPr lang="fr-FR" sz="1200" dirty="0" smtClean="0">
                        <a:solidFill>
                          <a:srgbClr val="C00000"/>
                        </a:solidFill>
                        <a:latin typeface="Calibri" panose="020F0502020204030204" pitchFamily="34" charset="0"/>
                        <a:cs typeface="Calibri" panose="020F0502020204030204" pitchFamily="34" charset="0"/>
                      </a:endParaRPr>
                    </a:p>
                  </a:txBody>
                  <a:tcPr>
                    <a:lnL w="12700" cmpd="sng">
                      <a:solidFill>
                        <a:srgbClr val="CDCECC"/>
                      </a:solidFill>
                    </a:lnL>
                    <a:lnR w="12700" cmpd="sng">
                      <a:solidFill>
                        <a:srgbClr val="CDCECC"/>
                      </a:solidFill>
                    </a:lnR>
                    <a:lnT w="38100" cmpd="sng">
                      <a:solidFill>
                        <a:srgbClr val="CDCECC"/>
                      </a:solidFill>
                    </a:lnT>
                    <a:lnB w="12700" cmpd="sng">
                      <a:solidFill>
                        <a:srgbClr val="CDCECC"/>
                      </a:solid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Helvetica"/>
                        </a:defRPr>
                      </a:lvl1pPr>
                      <a:lvl2pPr marL="457200" algn="l" defTabSz="914400" rtl="0" eaLnBrk="1" latinLnBrk="0" hangingPunct="1">
                        <a:defRPr sz="1800" kern="1200">
                          <a:solidFill>
                            <a:schemeClr val="dk1"/>
                          </a:solidFill>
                          <a:latin typeface="Helvetica"/>
                        </a:defRPr>
                      </a:lvl2pPr>
                      <a:lvl3pPr marL="914400" algn="l" defTabSz="914400" rtl="0" eaLnBrk="1" latinLnBrk="0" hangingPunct="1">
                        <a:defRPr sz="1800" kern="1200">
                          <a:solidFill>
                            <a:schemeClr val="dk1"/>
                          </a:solidFill>
                          <a:latin typeface="Helvetica"/>
                        </a:defRPr>
                      </a:lvl3pPr>
                      <a:lvl4pPr marL="1371600" algn="l" defTabSz="914400" rtl="0" eaLnBrk="1" latinLnBrk="0" hangingPunct="1">
                        <a:defRPr sz="1800" kern="1200">
                          <a:solidFill>
                            <a:schemeClr val="dk1"/>
                          </a:solidFill>
                          <a:latin typeface="Helvetica"/>
                        </a:defRPr>
                      </a:lvl4pPr>
                      <a:lvl5pPr marL="1828800" algn="l" defTabSz="914400" rtl="0" eaLnBrk="1" latinLnBrk="0" hangingPunct="1">
                        <a:defRPr sz="1800" kern="1200">
                          <a:solidFill>
                            <a:schemeClr val="dk1"/>
                          </a:solidFill>
                          <a:latin typeface="Helvetica"/>
                        </a:defRPr>
                      </a:lvl5pPr>
                      <a:lvl6pPr marL="2286000" algn="l" defTabSz="914400" rtl="0" eaLnBrk="1" latinLnBrk="0" hangingPunct="1">
                        <a:defRPr sz="1800" kern="1200">
                          <a:solidFill>
                            <a:schemeClr val="dk1"/>
                          </a:solidFill>
                          <a:latin typeface="Helvetica"/>
                        </a:defRPr>
                      </a:lvl6pPr>
                      <a:lvl7pPr marL="2743200" algn="l" defTabSz="914400" rtl="0" eaLnBrk="1" latinLnBrk="0" hangingPunct="1">
                        <a:defRPr sz="1800" kern="1200">
                          <a:solidFill>
                            <a:schemeClr val="dk1"/>
                          </a:solidFill>
                          <a:latin typeface="Helvetica"/>
                        </a:defRPr>
                      </a:lvl7pPr>
                      <a:lvl8pPr marL="3200400" algn="l" defTabSz="914400" rtl="0" eaLnBrk="1" latinLnBrk="0" hangingPunct="1">
                        <a:defRPr sz="1800" kern="1200">
                          <a:solidFill>
                            <a:schemeClr val="dk1"/>
                          </a:solidFill>
                          <a:latin typeface="Helvetica"/>
                        </a:defRPr>
                      </a:lvl8pPr>
                      <a:lvl9pPr marL="3657600" algn="l" defTabSz="914400" rtl="0" eaLnBrk="1" latinLnBrk="0" hangingPunct="1">
                        <a:defRPr sz="1800" kern="1200">
                          <a:solidFill>
                            <a:schemeClr val="dk1"/>
                          </a:solidFill>
                          <a:latin typeface="Helvetica"/>
                        </a:defRPr>
                      </a:lvl9pPr>
                    </a:lstStyle>
                    <a:p>
                      <a:pPr algn="ctr"/>
                      <a:r>
                        <a:rPr lang="fr-FR" sz="1200" dirty="0" smtClean="0">
                          <a:solidFill>
                            <a:srgbClr val="C00000"/>
                          </a:solidFill>
                          <a:latin typeface="Calibri" panose="020F0502020204030204" pitchFamily="34" charset="0"/>
                          <a:cs typeface="Calibri" panose="020F0502020204030204" pitchFamily="34" charset="0"/>
                        </a:rPr>
                        <a:t>Note NIO 6 à 8</a:t>
                      </a:r>
                    </a:p>
                    <a:p>
                      <a:pPr algn="ctr"/>
                      <a:r>
                        <a:rPr lang="fr-FR" sz="1200" dirty="0" smtClean="0">
                          <a:solidFill>
                            <a:srgbClr val="C00000"/>
                          </a:solidFill>
                          <a:latin typeface="Calibri" panose="020F0502020204030204" pitchFamily="34" charset="0"/>
                          <a:cs typeface="Calibri" panose="020F0502020204030204" pitchFamily="34" charset="0"/>
                        </a:rPr>
                        <a:t>Note</a:t>
                      </a:r>
                      <a:r>
                        <a:rPr lang="fr-FR" sz="1200" baseline="0" dirty="0" smtClean="0">
                          <a:solidFill>
                            <a:srgbClr val="C00000"/>
                          </a:solidFill>
                          <a:latin typeface="Calibri" panose="020F0502020204030204" pitchFamily="34" charset="0"/>
                          <a:cs typeface="Calibri" panose="020F0502020204030204" pitchFamily="34" charset="0"/>
                        </a:rPr>
                        <a:t> NIE 13 à 14</a:t>
                      </a:r>
                      <a:endParaRPr lang="fr-FR" sz="1200" dirty="0" smtClean="0">
                        <a:solidFill>
                          <a:srgbClr val="C00000"/>
                        </a:solidFill>
                        <a:latin typeface="Calibri" panose="020F0502020204030204" pitchFamily="34" charset="0"/>
                        <a:cs typeface="Calibri" panose="020F0502020204030204" pitchFamily="34" charset="0"/>
                      </a:endParaRPr>
                    </a:p>
                  </a:txBody>
                  <a:tcPr>
                    <a:lnL w="12700" cmpd="sng">
                      <a:solidFill>
                        <a:srgbClr val="CDCECC"/>
                      </a:solidFill>
                    </a:lnL>
                    <a:lnR w="12700" cmpd="sng">
                      <a:solidFill>
                        <a:srgbClr val="CDCECC"/>
                      </a:solidFill>
                    </a:lnR>
                    <a:lnT w="38100" cmpd="sng">
                      <a:solidFill>
                        <a:srgbClr val="CDCECC"/>
                      </a:solidFill>
                    </a:lnT>
                    <a:lnB w="12700" cmpd="sng">
                      <a:solidFill>
                        <a:srgbClr val="CDCECC"/>
                      </a:solidFill>
                    </a:lnB>
                    <a:lnTlToBr w="12700" cmpd="sng">
                      <a:noFill/>
                      <a:prstDash val="solid"/>
                    </a:lnTlToBr>
                    <a:lnBlToTr w="12700" cmpd="sng">
                      <a:noFill/>
                      <a:prstDash val="solid"/>
                    </a:lnBlToTr>
                    <a:noFill/>
                  </a:tcPr>
                </a:tc>
              </a:tr>
              <a:tr h="211860">
                <a:tc>
                  <a:txBody>
                    <a:bodyPr/>
                    <a:lstStyle>
                      <a:lvl1pPr marL="0" algn="l" defTabSz="914400" rtl="0" eaLnBrk="1" latinLnBrk="0" hangingPunct="1">
                        <a:defRPr sz="1800" kern="1200">
                          <a:solidFill>
                            <a:schemeClr val="dk1"/>
                          </a:solidFill>
                          <a:latin typeface="Helvetica"/>
                        </a:defRPr>
                      </a:lvl1pPr>
                      <a:lvl2pPr marL="457200" algn="l" defTabSz="914400" rtl="0" eaLnBrk="1" latinLnBrk="0" hangingPunct="1">
                        <a:defRPr sz="1800" kern="1200">
                          <a:solidFill>
                            <a:schemeClr val="dk1"/>
                          </a:solidFill>
                          <a:latin typeface="Helvetica"/>
                        </a:defRPr>
                      </a:lvl2pPr>
                      <a:lvl3pPr marL="914400" algn="l" defTabSz="914400" rtl="0" eaLnBrk="1" latinLnBrk="0" hangingPunct="1">
                        <a:defRPr sz="1800" kern="1200">
                          <a:solidFill>
                            <a:schemeClr val="dk1"/>
                          </a:solidFill>
                          <a:latin typeface="Helvetica"/>
                        </a:defRPr>
                      </a:lvl3pPr>
                      <a:lvl4pPr marL="1371600" algn="l" defTabSz="914400" rtl="0" eaLnBrk="1" latinLnBrk="0" hangingPunct="1">
                        <a:defRPr sz="1800" kern="1200">
                          <a:solidFill>
                            <a:schemeClr val="dk1"/>
                          </a:solidFill>
                          <a:latin typeface="Helvetica"/>
                        </a:defRPr>
                      </a:lvl4pPr>
                      <a:lvl5pPr marL="1828800" algn="l" defTabSz="914400" rtl="0" eaLnBrk="1" latinLnBrk="0" hangingPunct="1">
                        <a:defRPr sz="1800" kern="1200">
                          <a:solidFill>
                            <a:schemeClr val="dk1"/>
                          </a:solidFill>
                          <a:latin typeface="Helvetica"/>
                        </a:defRPr>
                      </a:lvl5pPr>
                      <a:lvl6pPr marL="2286000" algn="l" defTabSz="914400" rtl="0" eaLnBrk="1" latinLnBrk="0" hangingPunct="1">
                        <a:defRPr sz="1800" kern="1200">
                          <a:solidFill>
                            <a:schemeClr val="dk1"/>
                          </a:solidFill>
                          <a:latin typeface="Helvetica"/>
                        </a:defRPr>
                      </a:lvl6pPr>
                      <a:lvl7pPr marL="2743200" algn="l" defTabSz="914400" rtl="0" eaLnBrk="1" latinLnBrk="0" hangingPunct="1">
                        <a:defRPr sz="1800" kern="1200">
                          <a:solidFill>
                            <a:schemeClr val="dk1"/>
                          </a:solidFill>
                          <a:latin typeface="Helvetica"/>
                        </a:defRPr>
                      </a:lvl7pPr>
                      <a:lvl8pPr marL="3200400" algn="l" defTabSz="914400" rtl="0" eaLnBrk="1" latinLnBrk="0" hangingPunct="1">
                        <a:defRPr sz="1800" kern="1200">
                          <a:solidFill>
                            <a:schemeClr val="dk1"/>
                          </a:solidFill>
                          <a:latin typeface="Helvetica"/>
                        </a:defRPr>
                      </a:lvl8pPr>
                      <a:lvl9pPr marL="3657600" algn="l" defTabSz="914400" rtl="0" eaLnBrk="1" latinLnBrk="0" hangingPunct="1">
                        <a:defRPr sz="1800" kern="1200">
                          <a:solidFill>
                            <a:schemeClr val="dk1"/>
                          </a:solidFill>
                          <a:latin typeface="Helvetica"/>
                        </a:defRPr>
                      </a:lvl9pPr>
                    </a:lstStyle>
                    <a:p>
                      <a:r>
                        <a:rPr lang="fr-FR" sz="1200" b="1" dirty="0" smtClean="0">
                          <a:solidFill>
                            <a:srgbClr val="C00000"/>
                          </a:solidFill>
                          <a:latin typeface="Calibri" panose="020F0502020204030204" pitchFamily="34" charset="0"/>
                          <a:cs typeface="Calibri" panose="020F0502020204030204" pitchFamily="34" charset="0"/>
                        </a:rPr>
                        <a:t>PME ou ETI</a:t>
                      </a:r>
                      <a:endParaRPr lang="fr-FR" sz="1200" b="1" dirty="0">
                        <a:solidFill>
                          <a:srgbClr val="C00000"/>
                        </a:solidFill>
                        <a:latin typeface="Calibri" panose="020F0502020204030204" pitchFamily="34" charset="0"/>
                        <a:cs typeface="Calibri" panose="020F0502020204030204" pitchFamily="34" charset="0"/>
                      </a:endParaRPr>
                    </a:p>
                  </a:txBody>
                  <a:tcPr>
                    <a:lnL w="12700" cmpd="sng">
                      <a:solidFill>
                        <a:srgbClr val="CDCECC"/>
                      </a:solidFill>
                    </a:lnL>
                    <a:lnR w="12700" cmpd="sng">
                      <a:solidFill>
                        <a:srgbClr val="CDCECC"/>
                      </a:solidFill>
                    </a:lnR>
                    <a:lnT w="12700" cmpd="sng">
                      <a:solidFill>
                        <a:srgbClr val="CDCECC"/>
                      </a:solidFill>
                    </a:lnT>
                    <a:lnB w="12700" cmpd="sng">
                      <a:solidFill>
                        <a:srgbClr val="CDCECC"/>
                      </a:solid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Helvetica"/>
                        </a:defRPr>
                      </a:lvl1pPr>
                      <a:lvl2pPr marL="457200" algn="l" defTabSz="914400" rtl="0" eaLnBrk="1" latinLnBrk="0" hangingPunct="1">
                        <a:defRPr sz="1800" kern="1200">
                          <a:solidFill>
                            <a:schemeClr val="dk1"/>
                          </a:solidFill>
                          <a:latin typeface="Helvetica"/>
                        </a:defRPr>
                      </a:lvl2pPr>
                      <a:lvl3pPr marL="914400" algn="l" defTabSz="914400" rtl="0" eaLnBrk="1" latinLnBrk="0" hangingPunct="1">
                        <a:defRPr sz="1800" kern="1200">
                          <a:solidFill>
                            <a:schemeClr val="dk1"/>
                          </a:solidFill>
                          <a:latin typeface="Helvetica"/>
                        </a:defRPr>
                      </a:lvl3pPr>
                      <a:lvl4pPr marL="1371600" algn="l" defTabSz="914400" rtl="0" eaLnBrk="1" latinLnBrk="0" hangingPunct="1">
                        <a:defRPr sz="1800" kern="1200">
                          <a:solidFill>
                            <a:schemeClr val="dk1"/>
                          </a:solidFill>
                          <a:latin typeface="Helvetica"/>
                        </a:defRPr>
                      </a:lvl4pPr>
                      <a:lvl5pPr marL="1828800" algn="l" defTabSz="914400" rtl="0" eaLnBrk="1" latinLnBrk="0" hangingPunct="1">
                        <a:defRPr sz="1800" kern="1200">
                          <a:solidFill>
                            <a:schemeClr val="dk1"/>
                          </a:solidFill>
                          <a:latin typeface="Helvetica"/>
                        </a:defRPr>
                      </a:lvl5pPr>
                      <a:lvl6pPr marL="2286000" algn="l" defTabSz="914400" rtl="0" eaLnBrk="1" latinLnBrk="0" hangingPunct="1">
                        <a:defRPr sz="1800" kern="1200">
                          <a:solidFill>
                            <a:schemeClr val="dk1"/>
                          </a:solidFill>
                          <a:latin typeface="Helvetica"/>
                        </a:defRPr>
                      </a:lvl6pPr>
                      <a:lvl7pPr marL="2743200" algn="l" defTabSz="914400" rtl="0" eaLnBrk="1" latinLnBrk="0" hangingPunct="1">
                        <a:defRPr sz="1800" kern="1200">
                          <a:solidFill>
                            <a:schemeClr val="dk1"/>
                          </a:solidFill>
                          <a:latin typeface="Helvetica"/>
                        </a:defRPr>
                      </a:lvl7pPr>
                      <a:lvl8pPr marL="3200400" algn="l" defTabSz="914400" rtl="0" eaLnBrk="1" latinLnBrk="0" hangingPunct="1">
                        <a:defRPr sz="1800" kern="1200">
                          <a:solidFill>
                            <a:schemeClr val="dk1"/>
                          </a:solidFill>
                          <a:latin typeface="Helvetica"/>
                        </a:defRPr>
                      </a:lvl8pPr>
                      <a:lvl9pPr marL="3657600" algn="l" defTabSz="914400" rtl="0" eaLnBrk="1" latinLnBrk="0" hangingPunct="1">
                        <a:defRPr sz="1800" kern="1200">
                          <a:solidFill>
                            <a:schemeClr val="dk1"/>
                          </a:solidFill>
                          <a:latin typeface="Helvetica"/>
                        </a:defRPr>
                      </a:lvl9pPr>
                    </a:lstStyle>
                    <a:p>
                      <a:pPr algn="ctr"/>
                      <a:r>
                        <a:rPr lang="fr-FR" sz="1200" dirty="0" smtClean="0">
                          <a:solidFill>
                            <a:srgbClr val="C00000"/>
                          </a:solidFill>
                          <a:latin typeface="Calibri" panose="020F0502020204030204" pitchFamily="34" charset="0"/>
                          <a:cs typeface="Calibri" panose="020F0502020204030204" pitchFamily="34" charset="0"/>
                        </a:rPr>
                        <a:t>0,15%</a:t>
                      </a:r>
                      <a:endParaRPr lang="fr-FR" sz="1200" dirty="0">
                        <a:solidFill>
                          <a:srgbClr val="C00000"/>
                        </a:solidFill>
                        <a:latin typeface="Calibri" panose="020F0502020204030204" pitchFamily="34" charset="0"/>
                        <a:cs typeface="Calibri" panose="020F0502020204030204" pitchFamily="34" charset="0"/>
                      </a:endParaRPr>
                    </a:p>
                  </a:txBody>
                  <a:tcPr>
                    <a:lnL w="12700" cmpd="sng">
                      <a:solidFill>
                        <a:srgbClr val="CDCECC"/>
                      </a:solidFill>
                    </a:lnL>
                    <a:lnR w="12700" cmpd="sng">
                      <a:solidFill>
                        <a:srgbClr val="CDCECC"/>
                      </a:solidFill>
                    </a:lnR>
                    <a:lnT w="12700" cmpd="sng">
                      <a:solidFill>
                        <a:srgbClr val="CDCECC"/>
                      </a:solidFill>
                    </a:lnT>
                    <a:lnB w="12700" cmpd="sng">
                      <a:solidFill>
                        <a:srgbClr val="CDCECC"/>
                      </a:solid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Helvetica"/>
                        </a:defRPr>
                      </a:lvl1pPr>
                      <a:lvl2pPr marL="457200" algn="l" defTabSz="914400" rtl="0" eaLnBrk="1" latinLnBrk="0" hangingPunct="1">
                        <a:defRPr sz="1800" kern="1200">
                          <a:solidFill>
                            <a:schemeClr val="dk1"/>
                          </a:solidFill>
                          <a:latin typeface="Helvetica"/>
                        </a:defRPr>
                      </a:lvl2pPr>
                      <a:lvl3pPr marL="914400" algn="l" defTabSz="914400" rtl="0" eaLnBrk="1" latinLnBrk="0" hangingPunct="1">
                        <a:defRPr sz="1800" kern="1200">
                          <a:solidFill>
                            <a:schemeClr val="dk1"/>
                          </a:solidFill>
                          <a:latin typeface="Helvetica"/>
                        </a:defRPr>
                      </a:lvl3pPr>
                      <a:lvl4pPr marL="1371600" algn="l" defTabSz="914400" rtl="0" eaLnBrk="1" latinLnBrk="0" hangingPunct="1">
                        <a:defRPr sz="1800" kern="1200">
                          <a:solidFill>
                            <a:schemeClr val="dk1"/>
                          </a:solidFill>
                          <a:latin typeface="Helvetica"/>
                        </a:defRPr>
                      </a:lvl4pPr>
                      <a:lvl5pPr marL="1828800" algn="l" defTabSz="914400" rtl="0" eaLnBrk="1" latinLnBrk="0" hangingPunct="1">
                        <a:defRPr sz="1800" kern="1200">
                          <a:solidFill>
                            <a:schemeClr val="dk1"/>
                          </a:solidFill>
                          <a:latin typeface="Helvetica"/>
                        </a:defRPr>
                      </a:lvl5pPr>
                      <a:lvl6pPr marL="2286000" algn="l" defTabSz="914400" rtl="0" eaLnBrk="1" latinLnBrk="0" hangingPunct="1">
                        <a:defRPr sz="1800" kern="1200">
                          <a:solidFill>
                            <a:schemeClr val="dk1"/>
                          </a:solidFill>
                          <a:latin typeface="Helvetica"/>
                        </a:defRPr>
                      </a:lvl6pPr>
                      <a:lvl7pPr marL="2743200" algn="l" defTabSz="914400" rtl="0" eaLnBrk="1" latinLnBrk="0" hangingPunct="1">
                        <a:defRPr sz="1800" kern="1200">
                          <a:solidFill>
                            <a:schemeClr val="dk1"/>
                          </a:solidFill>
                          <a:latin typeface="Helvetica"/>
                        </a:defRPr>
                      </a:lvl7pPr>
                      <a:lvl8pPr marL="3200400" algn="l" defTabSz="914400" rtl="0" eaLnBrk="1" latinLnBrk="0" hangingPunct="1">
                        <a:defRPr sz="1800" kern="1200">
                          <a:solidFill>
                            <a:schemeClr val="dk1"/>
                          </a:solidFill>
                          <a:latin typeface="Helvetica"/>
                        </a:defRPr>
                      </a:lvl8pPr>
                      <a:lvl9pPr marL="3657600" algn="l" defTabSz="914400" rtl="0" eaLnBrk="1" latinLnBrk="0" hangingPunct="1">
                        <a:defRPr sz="1800" kern="1200">
                          <a:solidFill>
                            <a:schemeClr val="dk1"/>
                          </a:solidFill>
                          <a:latin typeface="Helvetica"/>
                        </a:defRPr>
                      </a:lvl9pPr>
                    </a:lstStyle>
                    <a:p>
                      <a:pPr algn="ctr"/>
                      <a:r>
                        <a:rPr lang="fr-FR" sz="1200" dirty="0" smtClean="0">
                          <a:solidFill>
                            <a:srgbClr val="C00000"/>
                          </a:solidFill>
                          <a:latin typeface="Calibri" panose="020F0502020204030204" pitchFamily="34" charset="0"/>
                          <a:cs typeface="Calibri" panose="020F0502020204030204" pitchFamily="34" charset="0"/>
                        </a:rPr>
                        <a:t>0,30%</a:t>
                      </a:r>
                      <a:endParaRPr lang="fr-FR" sz="1200" dirty="0">
                        <a:solidFill>
                          <a:srgbClr val="C00000"/>
                        </a:solidFill>
                        <a:latin typeface="Calibri" panose="020F0502020204030204" pitchFamily="34" charset="0"/>
                        <a:cs typeface="Calibri" panose="020F0502020204030204" pitchFamily="34" charset="0"/>
                      </a:endParaRPr>
                    </a:p>
                  </a:txBody>
                  <a:tcPr>
                    <a:lnL w="12700" cmpd="sng">
                      <a:solidFill>
                        <a:srgbClr val="CDCECC"/>
                      </a:solidFill>
                    </a:lnL>
                    <a:lnR w="12700" cmpd="sng">
                      <a:solidFill>
                        <a:srgbClr val="CDCECC"/>
                      </a:solidFill>
                    </a:lnR>
                    <a:lnT w="12700" cmpd="sng">
                      <a:solidFill>
                        <a:srgbClr val="CDCECC"/>
                      </a:solidFill>
                    </a:lnT>
                    <a:lnB w="12700" cmpd="sng">
                      <a:solidFill>
                        <a:srgbClr val="CDCECC"/>
                      </a:solid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Helvetica"/>
                        </a:defRPr>
                      </a:lvl1pPr>
                      <a:lvl2pPr marL="457200" algn="l" defTabSz="914400" rtl="0" eaLnBrk="1" latinLnBrk="0" hangingPunct="1">
                        <a:defRPr sz="1800" kern="1200">
                          <a:solidFill>
                            <a:schemeClr val="dk1"/>
                          </a:solidFill>
                          <a:latin typeface="Helvetica"/>
                        </a:defRPr>
                      </a:lvl2pPr>
                      <a:lvl3pPr marL="914400" algn="l" defTabSz="914400" rtl="0" eaLnBrk="1" latinLnBrk="0" hangingPunct="1">
                        <a:defRPr sz="1800" kern="1200">
                          <a:solidFill>
                            <a:schemeClr val="dk1"/>
                          </a:solidFill>
                          <a:latin typeface="Helvetica"/>
                        </a:defRPr>
                      </a:lvl3pPr>
                      <a:lvl4pPr marL="1371600" algn="l" defTabSz="914400" rtl="0" eaLnBrk="1" latinLnBrk="0" hangingPunct="1">
                        <a:defRPr sz="1800" kern="1200">
                          <a:solidFill>
                            <a:schemeClr val="dk1"/>
                          </a:solidFill>
                          <a:latin typeface="Helvetica"/>
                        </a:defRPr>
                      </a:lvl4pPr>
                      <a:lvl5pPr marL="1828800" algn="l" defTabSz="914400" rtl="0" eaLnBrk="1" latinLnBrk="0" hangingPunct="1">
                        <a:defRPr sz="1800" kern="1200">
                          <a:solidFill>
                            <a:schemeClr val="dk1"/>
                          </a:solidFill>
                          <a:latin typeface="Helvetica"/>
                        </a:defRPr>
                      </a:lvl5pPr>
                      <a:lvl6pPr marL="2286000" algn="l" defTabSz="914400" rtl="0" eaLnBrk="1" latinLnBrk="0" hangingPunct="1">
                        <a:defRPr sz="1800" kern="1200">
                          <a:solidFill>
                            <a:schemeClr val="dk1"/>
                          </a:solidFill>
                          <a:latin typeface="Helvetica"/>
                        </a:defRPr>
                      </a:lvl6pPr>
                      <a:lvl7pPr marL="2743200" algn="l" defTabSz="914400" rtl="0" eaLnBrk="1" latinLnBrk="0" hangingPunct="1">
                        <a:defRPr sz="1800" kern="1200">
                          <a:solidFill>
                            <a:schemeClr val="dk1"/>
                          </a:solidFill>
                          <a:latin typeface="Helvetica"/>
                        </a:defRPr>
                      </a:lvl7pPr>
                      <a:lvl8pPr marL="3200400" algn="l" defTabSz="914400" rtl="0" eaLnBrk="1" latinLnBrk="0" hangingPunct="1">
                        <a:defRPr sz="1800" kern="1200">
                          <a:solidFill>
                            <a:schemeClr val="dk1"/>
                          </a:solidFill>
                          <a:latin typeface="Helvetica"/>
                        </a:defRPr>
                      </a:lvl8pPr>
                      <a:lvl9pPr marL="3657600" algn="l" defTabSz="914400" rtl="0" eaLnBrk="1" latinLnBrk="0" hangingPunct="1">
                        <a:defRPr sz="1800" kern="1200">
                          <a:solidFill>
                            <a:schemeClr val="dk1"/>
                          </a:solidFill>
                          <a:latin typeface="Helvetica"/>
                        </a:defRPr>
                      </a:lvl9pPr>
                    </a:lstStyle>
                    <a:p>
                      <a:pPr algn="ctr"/>
                      <a:r>
                        <a:rPr lang="fr-FR" sz="1200" dirty="0" smtClean="0">
                          <a:solidFill>
                            <a:srgbClr val="C00000"/>
                          </a:solidFill>
                          <a:latin typeface="Calibri" panose="020F0502020204030204" pitchFamily="34" charset="0"/>
                          <a:cs typeface="Calibri" panose="020F0502020204030204" pitchFamily="34" charset="0"/>
                        </a:rPr>
                        <a:t>0,45%</a:t>
                      </a:r>
                      <a:endParaRPr lang="fr-FR" sz="1200" dirty="0">
                        <a:solidFill>
                          <a:srgbClr val="C00000"/>
                        </a:solidFill>
                        <a:latin typeface="Calibri" panose="020F0502020204030204" pitchFamily="34" charset="0"/>
                        <a:cs typeface="Calibri" panose="020F0502020204030204" pitchFamily="34" charset="0"/>
                      </a:endParaRPr>
                    </a:p>
                  </a:txBody>
                  <a:tcPr>
                    <a:lnL w="12700" cmpd="sng">
                      <a:solidFill>
                        <a:srgbClr val="CDCECC"/>
                      </a:solidFill>
                    </a:lnL>
                    <a:lnR w="12700" cmpd="sng">
                      <a:solidFill>
                        <a:srgbClr val="CDCECC"/>
                      </a:solidFill>
                    </a:lnR>
                    <a:lnT w="12700" cmpd="sng">
                      <a:solidFill>
                        <a:srgbClr val="CDCECC"/>
                      </a:solidFill>
                    </a:lnT>
                    <a:lnB w="12700" cmpd="sng">
                      <a:solidFill>
                        <a:srgbClr val="CDCECC"/>
                      </a:solidFill>
                    </a:lnB>
                    <a:lnTlToBr w="12700" cmpd="sng">
                      <a:noFill/>
                      <a:prstDash val="solid"/>
                    </a:lnTlToBr>
                    <a:lnBlToTr w="12700" cmpd="sng">
                      <a:noFill/>
                      <a:prstDash val="solid"/>
                    </a:lnBlToTr>
                    <a:noFill/>
                  </a:tcPr>
                </a:tc>
              </a:tr>
            </a:tbl>
          </a:graphicData>
        </a:graphic>
      </p:graphicFrame>
    </p:spTree>
    <p:extLst>
      <p:ext uri="{BB962C8B-B14F-4D97-AF65-F5344CB8AC3E}">
        <p14:creationId xmlns:p14="http://schemas.microsoft.com/office/powerpoint/2010/main" val="996034574"/>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p:cNvSpPr>
            <a:spLocks noGrp="1"/>
          </p:cNvSpPr>
          <p:nvPr>
            <p:ph type="body" sz="quarter" idx="16"/>
          </p:nvPr>
        </p:nvSpPr>
        <p:spPr/>
        <p:txBody>
          <a:bodyPr/>
          <a:lstStyle/>
          <a:p>
            <a:r>
              <a:rPr lang="fr-FR" sz="2600" dirty="0" smtClean="0">
                <a:latin typeface="+mn-lt"/>
              </a:rPr>
              <a:t>sommaire</a:t>
            </a:r>
            <a:endParaRPr lang="fr-FR" sz="2600" dirty="0">
              <a:latin typeface="+mn-lt"/>
            </a:endParaRPr>
          </a:p>
        </p:txBody>
      </p:sp>
      <p:sp>
        <p:nvSpPr>
          <p:cNvPr id="4" name="Espace réservé du contenu 3"/>
          <p:cNvSpPr txBox="1">
            <a:spLocks noGrp="1"/>
          </p:cNvSpPr>
          <p:nvPr>
            <p:ph idx="1"/>
          </p:nvPr>
        </p:nvSpPr>
        <p:spPr>
          <a:xfrm>
            <a:off x="298594" y="1357608"/>
            <a:ext cx="8527801" cy="4512004"/>
          </a:xfrm>
          <a:prstGeom prst="rect">
            <a:avLst/>
          </a:prstGeom>
          <a:noFill/>
        </p:spPr>
        <p:txBody>
          <a:bodyPr wrap="square" rtlCol="0">
            <a:spAutoFit/>
          </a:bodyPr>
          <a:lstStyle/>
          <a:p>
            <a:pPr>
              <a:buFont typeface="Wingdings" panose="05000000000000000000" pitchFamily="2" charset="2"/>
              <a:buChar char="v"/>
            </a:pPr>
            <a:r>
              <a:rPr lang="fr-FR" sz="1600" dirty="0">
                <a:latin typeface="+mn-lt"/>
              </a:rPr>
              <a:t>Présentation générale du Prêt innovation garanti par le FEI</a:t>
            </a:r>
          </a:p>
          <a:p>
            <a:pPr marL="285750" indent="-285750">
              <a:buFont typeface="Wingdings" panose="05000000000000000000" pitchFamily="2" charset="2"/>
              <a:buChar char="v"/>
            </a:pPr>
            <a:endParaRPr lang="fr-FR" sz="1600" dirty="0" smtClean="0">
              <a:latin typeface="+mn-lt"/>
            </a:endParaRPr>
          </a:p>
          <a:p>
            <a:pPr>
              <a:buFont typeface="Wingdings" panose="05000000000000000000" pitchFamily="2" charset="2"/>
              <a:buChar char="v"/>
            </a:pPr>
            <a:r>
              <a:rPr lang="fr-FR" sz="1600" dirty="0">
                <a:latin typeface="+mn-lt"/>
              </a:rPr>
              <a:t>Conditions d’éligibilité</a:t>
            </a:r>
          </a:p>
          <a:p>
            <a:pPr marL="285750" indent="-285750">
              <a:buFont typeface="Wingdings" panose="05000000000000000000" pitchFamily="2" charset="2"/>
              <a:buChar char="v"/>
            </a:pPr>
            <a:endParaRPr lang="fr-FR" sz="1600" dirty="0" smtClean="0">
              <a:latin typeface="+mn-lt"/>
            </a:endParaRPr>
          </a:p>
          <a:p>
            <a:pPr>
              <a:buFont typeface="Wingdings" panose="05000000000000000000" pitchFamily="2" charset="2"/>
              <a:buChar char="v"/>
            </a:pPr>
            <a:r>
              <a:rPr lang="fr-FR" sz="1600" dirty="0">
                <a:latin typeface="+mn-lt"/>
              </a:rPr>
              <a:t>Parcours client </a:t>
            </a:r>
          </a:p>
          <a:p>
            <a:pPr marL="285750" indent="-285750">
              <a:buFont typeface="Wingdings" panose="05000000000000000000" pitchFamily="2" charset="2"/>
              <a:buChar char="v"/>
            </a:pPr>
            <a:endParaRPr lang="fr-FR" sz="1600" dirty="0" smtClean="0">
              <a:latin typeface="+mn-lt"/>
            </a:endParaRPr>
          </a:p>
          <a:p>
            <a:pPr>
              <a:buFont typeface="Wingdings" panose="05000000000000000000" pitchFamily="2" charset="2"/>
              <a:buChar char="v"/>
            </a:pPr>
            <a:r>
              <a:rPr lang="fr-FR" sz="1600" b="1" dirty="0">
                <a:solidFill>
                  <a:srgbClr val="C00000"/>
                </a:solidFill>
                <a:latin typeface="+mn-lt"/>
              </a:rPr>
              <a:t>Dossier à </a:t>
            </a:r>
            <a:r>
              <a:rPr lang="fr-FR" sz="1600" b="1" dirty="0" smtClean="0">
                <a:solidFill>
                  <a:srgbClr val="C00000"/>
                </a:solidFill>
                <a:latin typeface="+mn-lt"/>
              </a:rPr>
              <a:t>constituer – Pièces justificatives</a:t>
            </a:r>
            <a:endParaRPr lang="fr-FR" sz="1600" b="1" dirty="0">
              <a:solidFill>
                <a:srgbClr val="C00000"/>
              </a:solidFill>
              <a:latin typeface="+mn-lt"/>
            </a:endParaRPr>
          </a:p>
          <a:p>
            <a:pPr marL="285750" indent="-285750">
              <a:buFont typeface="Wingdings" panose="05000000000000000000" pitchFamily="2" charset="2"/>
              <a:buChar char="v"/>
            </a:pPr>
            <a:endParaRPr lang="fr-FR" sz="1600" dirty="0" smtClean="0">
              <a:latin typeface="+mn-lt"/>
            </a:endParaRPr>
          </a:p>
          <a:p>
            <a:pPr>
              <a:buFont typeface="Wingdings" panose="05000000000000000000" pitchFamily="2" charset="2"/>
              <a:buChar char="v"/>
            </a:pPr>
            <a:r>
              <a:rPr lang="fr-FR" sz="1600" dirty="0" smtClean="0">
                <a:latin typeface="+mn-lt"/>
              </a:rPr>
              <a:t>Combiner </a:t>
            </a:r>
            <a:r>
              <a:rPr lang="fr-FR" sz="1600" dirty="0" err="1" smtClean="0">
                <a:latin typeface="+mn-lt"/>
              </a:rPr>
              <a:t>Bpifrance</a:t>
            </a:r>
            <a:r>
              <a:rPr lang="fr-FR" sz="1600" dirty="0" smtClean="0">
                <a:latin typeface="+mn-lt"/>
              </a:rPr>
              <a:t> et le prêt innovation</a:t>
            </a:r>
          </a:p>
          <a:p>
            <a:pPr marL="285750" indent="-285750">
              <a:buFont typeface="Wingdings" panose="05000000000000000000" pitchFamily="2" charset="2"/>
              <a:buChar char="v"/>
            </a:pPr>
            <a:endParaRPr lang="fr-FR" sz="1600" dirty="0" smtClean="0">
              <a:latin typeface="+mn-lt"/>
            </a:endParaRPr>
          </a:p>
          <a:p>
            <a:pPr>
              <a:buFont typeface="Wingdings" panose="05000000000000000000" pitchFamily="2" charset="2"/>
              <a:buChar char="v"/>
            </a:pPr>
            <a:r>
              <a:rPr lang="fr-FR" sz="1600" dirty="0" smtClean="0">
                <a:latin typeface="+mn-lt"/>
              </a:rPr>
              <a:t>Offres concurrentes</a:t>
            </a:r>
          </a:p>
          <a:p>
            <a:pPr marL="285750" indent="-285750">
              <a:buFont typeface="Wingdings" panose="05000000000000000000" pitchFamily="2" charset="2"/>
              <a:buChar char="v"/>
            </a:pPr>
            <a:endParaRPr lang="fr-FR" sz="1600" dirty="0" smtClean="0">
              <a:latin typeface="+mn-lt"/>
            </a:endParaRPr>
          </a:p>
          <a:p>
            <a:pPr marL="285750" indent="-285750">
              <a:buFont typeface="Wingdings" panose="05000000000000000000" pitchFamily="2" charset="2"/>
              <a:buChar char="v"/>
            </a:pPr>
            <a:r>
              <a:rPr lang="fr-FR" sz="1600" dirty="0" smtClean="0">
                <a:latin typeface="+mn-lt"/>
              </a:rPr>
              <a:t>FAQ</a:t>
            </a:r>
            <a:endParaRPr lang="fr-FR" sz="1600" dirty="0">
              <a:latin typeface="+mn-lt"/>
            </a:endParaRPr>
          </a:p>
        </p:txBody>
      </p:sp>
    </p:spTree>
    <p:extLst>
      <p:ext uri="{BB962C8B-B14F-4D97-AF65-F5344CB8AC3E}">
        <p14:creationId xmlns:p14="http://schemas.microsoft.com/office/powerpoint/2010/main" val="2400153814"/>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p:cNvSpPr>
            <a:spLocks noGrp="1"/>
          </p:cNvSpPr>
          <p:nvPr>
            <p:ph type="body" sz="quarter" idx="16"/>
          </p:nvPr>
        </p:nvSpPr>
        <p:spPr/>
        <p:txBody>
          <a:bodyPr/>
          <a:lstStyle/>
          <a:p>
            <a:r>
              <a:rPr lang="fr-FR" sz="2600" dirty="0" smtClean="0">
                <a:latin typeface="+mn-lt"/>
              </a:rPr>
              <a:t>dossier a constituer par le CHARGE D’AFFAIRES</a:t>
            </a:r>
            <a:endParaRPr lang="fr-FR" sz="2600" dirty="0">
              <a:latin typeface="+mn-lt"/>
            </a:endParaRPr>
          </a:p>
        </p:txBody>
      </p:sp>
      <p:sp>
        <p:nvSpPr>
          <p:cNvPr id="7" name="Espace réservé du contenu 1"/>
          <p:cNvSpPr>
            <a:spLocks noGrp="1"/>
          </p:cNvSpPr>
          <p:nvPr>
            <p:ph idx="1"/>
          </p:nvPr>
        </p:nvSpPr>
        <p:spPr>
          <a:xfrm>
            <a:off x="313899" y="2386940"/>
            <a:ext cx="4106292" cy="3740728"/>
          </a:xfrm>
          <a:solidFill>
            <a:schemeClr val="bg1">
              <a:lumMod val="95000"/>
            </a:schemeClr>
          </a:solidFill>
        </p:spPr>
        <p:txBody>
          <a:bodyPr>
            <a:normAutofit/>
          </a:bodyPr>
          <a:lstStyle/>
          <a:p>
            <a:pPr defTabSz="457200">
              <a:lnSpc>
                <a:spcPct val="100000"/>
              </a:lnSpc>
              <a:spcBef>
                <a:spcPts val="0"/>
              </a:spcBef>
              <a:buClr>
                <a:srgbClr val="C00000"/>
              </a:buClr>
              <a:buSzTx/>
              <a:defRPr/>
            </a:pPr>
            <a:r>
              <a:rPr lang="fr-FR" sz="1400" b="1" kern="0" dirty="0" smtClean="0">
                <a:solidFill>
                  <a:srgbClr val="4D4F53"/>
                </a:solidFill>
                <a:latin typeface="+mn-lt"/>
                <a:cs typeface="Calibri" panose="020F0502020204030204" pitchFamily="34" charset="0"/>
              </a:rPr>
              <a:t>Fiche 1 – Formulaire de déclaration d’éligibilité à la qualité de PME/ETI</a:t>
            </a:r>
            <a:r>
              <a:rPr lang="fr-FR" sz="1200" b="1" kern="0" dirty="0" smtClean="0">
                <a:solidFill>
                  <a:srgbClr val="4D4F53"/>
                </a:solidFill>
                <a:latin typeface="+mn-lt"/>
                <a:cs typeface="Calibri" panose="020F0502020204030204" pitchFamily="34" charset="0"/>
              </a:rPr>
              <a:t>&lt;500 salariés</a:t>
            </a:r>
          </a:p>
          <a:p>
            <a:pPr defTabSz="457200">
              <a:lnSpc>
                <a:spcPct val="100000"/>
              </a:lnSpc>
              <a:spcBef>
                <a:spcPts val="0"/>
              </a:spcBef>
              <a:buClr>
                <a:srgbClr val="C00000"/>
              </a:buClr>
              <a:buSzTx/>
              <a:defRPr/>
            </a:pPr>
            <a:endParaRPr lang="fr-FR" sz="1400" b="1" kern="0" dirty="0" smtClean="0">
              <a:solidFill>
                <a:srgbClr val="4D4F53"/>
              </a:solidFill>
              <a:latin typeface="+mn-lt"/>
              <a:cs typeface="Calibri" panose="020F0502020204030204" pitchFamily="34" charset="0"/>
            </a:endParaRPr>
          </a:p>
          <a:p>
            <a:pPr defTabSz="457200">
              <a:lnSpc>
                <a:spcPct val="100000"/>
              </a:lnSpc>
              <a:spcBef>
                <a:spcPts val="0"/>
              </a:spcBef>
              <a:buClr>
                <a:srgbClr val="C00000"/>
              </a:buClr>
              <a:buSzTx/>
              <a:defRPr/>
            </a:pPr>
            <a:r>
              <a:rPr lang="fr-FR" sz="1400" b="1" kern="0" dirty="0" smtClean="0">
                <a:solidFill>
                  <a:srgbClr val="4D4F53"/>
                </a:solidFill>
                <a:latin typeface="+mn-lt"/>
                <a:cs typeface="Calibri" panose="020F0502020204030204" pitchFamily="34" charset="0"/>
              </a:rPr>
              <a:t>Fiche 2 – Formulaire de non exclusion</a:t>
            </a:r>
          </a:p>
          <a:p>
            <a:pPr defTabSz="457200">
              <a:lnSpc>
                <a:spcPct val="100000"/>
              </a:lnSpc>
              <a:spcBef>
                <a:spcPts val="0"/>
              </a:spcBef>
              <a:buClr>
                <a:srgbClr val="C00000"/>
              </a:buClr>
              <a:buSzTx/>
              <a:defRPr/>
            </a:pPr>
            <a:endParaRPr lang="fr-FR" sz="1400" b="1" kern="0" dirty="0" smtClean="0">
              <a:solidFill>
                <a:srgbClr val="4D4F53"/>
              </a:solidFill>
              <a:latin typeface="+mn-lt"/>
              <a:cs typeface="Calibri" panose="020F0502020204030204" pitchFamily="34" charset="0"/>
            </a:endParaRPr>
          </a:p>
          <a:p>
            <a:pPr defTabSz="457200">
              <a:lnSpc>
                <a:spcPct val="100000"/>
              </a:lnSpc>
              <a:spcBef>
                <a:spcPts val="0"/>
              </a:spcBef>
              <a:buClr>
                <a:srgbClr val="C00000"/>
              </a:buClr>
              <a:buSzTx/>
              <a:defRPr/>
            </a:pPr>
            <a:r>
              <a:rPr lang="fr-FR" sz="1400" b="1" kern="0" dirty="0" smtClean="0">
                <a:solidFill>
                  <a:srgbClr val="4D4F53"/>
                </a:solidFill>
                <a:latin typeface="+mn-lt"/>
                <a:cs typeface="Calibri" panose="020F0502020204030204" pitchFamily="34" charset="0"/>
              </a:rPr>
              <a:t>Fiche 3 – Formulaire d’attestation </a:t>
            </a:r>
            <a:r>
              <a:rPr lang="fr-FR" sz="1400" b="1" kern="0" dirty="0">
                <a:solidFill>
                  <a:srgbClr val="4D4F53"/>
                </a:solidFill>
                <a:latin typeface="+mn-lt"/>
                <a:cs typeface="Calibri" panose="020F0502020204030204" pitchFamily="34" charset="0"/>
              </a:rPr>
              <a:t>d’éligibilité </a:t>
            </a:r>
            <a:r>
              <a:rPr lang="fr-FR" sz="1400" b="1" kern="0" dirty="0" smtClean="0">
                <a:solidFill>
                  <a:srgbClr val="4D4F53"/>
                </a:solidFill>
                <a:latin typeface="+mn-lt"/>
                <a:cs typeface="Calibri" panose="020F0502020204030204" pitchFamily="34" charset="0"/>
              </a:rPr>
              <a:t>critères </a:t>
            </a:r>
            <a:r>
              <a:rPr lang="fr-FR" sz="1400" b="1" kern="0" dirty="0" err="1" smtClean="0">
                <a:solidFill>
                  <a:srgbClr val="4D4F53"/>
                </a:solidFill>
                <a:latin typeface="+mn-lt"/>
                <a:cs typeface="Calibri" panose="020F0502020204030204" pitchFamily="34" charset="0"/>
              </a:rPr>
              <a:t>InnovFin</a:t>
            </a:r>
            <a:endParaRPr lang="fr-FR" sz="1400" b="1" kern="0" dirty="0" smtClean="0">
              <a:solidFill>
                <a:srgbClr val="4D4F53"/>
              </a:solidFill>
              <a:latin typeface="+mn-lt"/>
              <a:cs typeface="Calibri" panose="020F0502020204030204" pitchFamily="34" charset="0"/>
            </a:endParaRPr>
          </a:p>
          <a:p>
            <a:pPr defTabSz="457200">
              <a:lnSpc>
                <a:spcPct val="100000"/>
              </a:lnSpc>
              <a:spcBef>
                <a:spcPts val="0"/>
              </a:spcBef>
              <a:buClr>
                <a:srgbClr val="C00000"/>
              </a:buClr>
              <a:buSzTx/>
              <a:defRPr/>
            </a:pPr>
            <a:endParaRPr lang="fr-FR" sz="1400" b="1" kern="0" dirty="0" smtClean="0">
              <a:solidFill>
                <a:srgbClr val="4D4F53"/>
              </a:solidFill>
              <a:latin typeface="+mn-lt"/>
              <a:cs typeface="Calibri" panose="020F0502020204030204" pitchFamily="34" charset="0"/>
            </a:endParaRPr>
          </a:p>
          <a:p>
            <a:pPr defTabSz="457200">
              <a:lnSpc>
                <a:spcPct val="100000"/>
              </a:lnSpc>
              <a:spcBef>
                <a:spcPts val="0"/>
              </a:spcBef>
              <a:buClr>
                <a:srgbClr val="C00000"/>
              </a:buClr>
              <a:buSzTx/>
              <a:defRPr/>
            </a:pPr>
            <a:r>
              <a:rPr lang="fr-FR" sz="1400" b="1" kern="0" dirty="0" smtClean="0">
                <a:solidFill>
                  <a:srgbClr val="4D4F53"/>
                </a:solidFill>
                <a:latin typeface="+mn-lt"/>
                <a:cs typeface="Calibri" panose="020F0502020204030204" pitchFamily="34" charset="0"/>
              </a:rPr>
              <a:t>Business Plan incluant :</a:t>
            </a:r>
          </a:p>
          <a:p>
            <a:pPr marL="542925" lvl="1" indent="-180975" defTabSz="457200">
              <a:lnSpc>
                <a:spcPct val="100000"/>
              </a:lnSpc>
              <a:spcBef>
                <a:spcPts val="0"/>
              </a:spcBef>
              <a:buClr>
                <a:srgbClr val="C00000"/>
              </a:buClr>
              <a:buSzTx/>
              <a:buFont typeface="Arial" panose="020B0604020202020204" pitchFamily="34" charset="0"/>
              <a:buChar char="•"/>
              <a:defRPr/>
            </a:pPr>
            <a:r>
              <a:rPr lang="fr-FR" sz="1200" b="1" kern="0" dirty="0" smtClean="0">
                <a:solidFill>
                  <a:srgbClr val="4D4F53"/>
                </a:solidFill>
                <a:latin typeface="+mn-lt"/>
                <a:cs typeface="Calibri" panose="020F0502020204030204" pitchFamily="34" charset="0"/>
              </a:rPr>
              <a:t>Le descriptif de l’investissement qualifiant son caractère innovant</a:t>
            </a:r>
          </a:p>
          <a:p>
            <a:pPr marL="542925" lvl="1" indent="-180975" defTabSz="457200">
              <a:lnSpc>
                <a:spcPct val="100000"/>
              </a:lnSpc>
              <a:spcBef>
                <a:spcPts val="0"/>
              </a:spcBef>
              <a:buClr>
                <a:srgbClr val="C00000"/>
              </a:buClr>
              <a:buSzTx/>
              <a:buFont typeface="Arial" panose="020B0604020202020204" pitchFamily="34" charset="0"/>
              <a:buChar char="•"/>
              <a:defRPr/>
            </a:pPr>
            <a:r>
              <a:rPr lang="fr-FR" sz="1200" b="1" kern="0" dirty="0" smtClean="0">
                <a:solidFill>
                  <a:srgbClr val="4D4F53"/>
                </a:solidFill>
                <a:latin typeface="+mn-lt"/>
                <a:cs typeface="Calibri" panose="020F0502020204030204" pitchFamily="34" charset="0"/>
              </a:rPr>
              <a:t>Le plan de financement détaillé</a:t>
            </a:r>
          </a:p>
          <a:p>
            <a:pPr defTabSz="457200">
              <a:lnSpc>
                <a:spcPct val="100000"/>
              </a:lnSpc>
              <a:spcBef>
                <a:spcPts val="0"/>
              </a:spcBef>
              <a:buClr>
                <a:srgbClr val="C00000"/>
              </a:buClr>
              <a:buSzTx/>
              <a:defRPr/>
            </a:pPr>
            <a:endParaRPr lang="fr-FR" sz="1400" b="1" kern="0" dirty="0">
              <a:solidFill>
                <a:srgbClr val="4D4F53"/>
              </a:solidFill>
              <a:latin typeface="+mn-lt"/>
              <a:cs typeface="Calibri" panose="020F0502020204030204" pitchFamily="34" charset="0"/>
            </a:endParaRPr>
          </a:p>
          <a:p>
            <a:pPr defTabSz="457200">
              <a:lnSpc>
                <a:spcPct val="100000"/>
              </a:lnSpc>
              <a:spcBef>
                <a:spcPts val="0"/>
              </a:spcBef>
              <a:buClr>
                <a:srgbClr val="C00000"/>
              </a:buClr>
              <a:buSzTx/>
              <a:defRPr/>
            </a:pPr>
            <a:r>
              <a:rPr lang="fr-FR" sz="1400" b="1" kern="0" dirty="0" smtClean="0">
                <a:solidFill>
                  <a:srgbClr val="4D4F53"/>
                </a:solidFill>
                <a:latin typeface="+mn-lt"/>
                <a:cs typeface="Calibri" panose="020F0502020204030204" pitchFamily="34" charset="0"/>
              </a:rPr>
              <a:t>Les statuts de l’entreprise au moment de l’octroi du prêt</a:t>
            </a:r>
          </a:p>
          <a:p>
            <a:pPr defTabSz="457200">
              <a:lnSpc>
                <a:spcPct val="100000"/>
              </a:lnSpc>
              <a:spcBef>
                <a:spcPts val="0"/>
              </a:spcBef>
              <a:buClr>
                <a:srgbClr val="C00000"/>
              </a:buClr>
              <a:buSzTx/>
              <a:defRPr/>
            </a:pPr>
            <a:endParaRPr lang="fr-FR" sz="1400" b="1" kern="0" dirty="0">
              <a:solidFill>
                <a:srgbClr val="4D4F53"/>
              </a:solidFill>
              <a:latin typeface="+mn-lt"/>
              <a:cs typeface="Calibri" panose="020F0502020204030204" pitchFamily="34" charset="0"/>
            </a:endParaRPr>
          </a:p>
          <a:p>
            <a:pPr defTabSz="457200">
              <a:lnSpc>
                <a:spcPct val="100000"/>
              </a:lnSpc>
              <a:spcBef>
                <a:spcPts val="0"/>
              </a:spcBef>
              <a:buClr>
                <a:srgbClr val="C00000"/>
              </a:buClr>
              <a:buSzTx/>
              <a:defRPr/>
            </a:pPr>
            <a:endParaRPr lang="fr-FR" sz="1400" b="1" kern="0" dirty="0">
              <a:solidFill>
                <a:srgbClr val="4D4F53"/>
              </a:solidFill>
              <a:latin typeface="+mn-lt"/>
              <a:cs typeface="Calibri" panose="020F0502020204030204" pitchFamily="34" charset="0"/>
            </a:endParaRPr>
          </a:p>
          <a:p>
            <a:pPr defTabSz="457200">
              <a:lnSpc>
                <a:spcPct val="100000"/>
              </a:lnSpc>
              <a:spcBef>
                <a:spcPts val="0"/>
              </a:spcBef>
              <a:buClr>
                <a:srgbClr val="C00000"/>
              </a:buClr>
              <a:buSzTx/>
              <a:defRPr/>
            </a:pPr>
            <a:endParaRPr lang="fr-FR" sz="1400" b="1" kern="0" dirty="0" smtClean="0">
              <a:solidFill>
                <a:srgbClr val="4D4F53"/>
              </a:solidFill>
              <a:latin typeface="+mn-lt"/>
              <a:cs typeface="Calibri" panose="020F0502020204030204" pitchFamily="34" charset="0"/>
            </a:endParaRPr>
          </a:p>
          <a:p>
            <a:pPr marL="0" indent="0" defTabSz="457200">
              <a:lnSpc>
                <a:spcPct val="100000"/>
              </a:lnSpc>
              <a:spcBef>
                <a:spcPts val="0"/>
              </a:spcBef>
              <a:buClr>
                <a:srgbClr val="C00000"/>
              </a:buClr>
              <a:buSzTx/>
              <a:buNone/>
              <a:defRPr/>
            </a:pPr>
            <a:endParaRPr lang="fr-FR" sz="1400" b="1" i="1" dirty="0" smtClean="0">
              <a:solidFill>
                <a:srgbClr val="0070C0"/>
              </a:solidFill>
              <a:latin typeface="Calibri" panose="020F0502020204030204" pitchFamily="34" charset="0"/>
              <a:cs typeface="Calibri" panose="020F0502020204030204" pitchFamily="34" charset="0"/>
            </a:endParaRPr>
          </a:p>
          <a:p>
            <a:pPr defTabSz="457200">
              <a:lnSpc>
                <a:spcPct val="100000"/>
              </a:lnSpc>
              <a:spcBef>
                <a:spcPts val="0"/>
              </a:spcBef>
              <a:buClr>
                <a:srgbClr val="C00000"/>
              </a:buClr>
              <a:buSzTx/>
              <a:defRPr/>
            </a:pPr>
            <a:endParaRPr lang="fr-FR" sz="1400" b="1" i="1" dirty="0">
              <a:solidFill>
                <a:srgbClr val="0070C0"/>
              </a:solidFill>
              <a:latin typeface="Calibri" panose="020F0502020204030204" pitchFamily="34" charset="0"/>
              <a:cs typeface="Calibri" panose="020F0502020204030204" pitchFamily="34" charset="0"/>
            </a:endParaRPr>
          </a:p>
          <a:p>
            <a:pPr marL="0" indent="0" defTabSz="457200">
              <a:lnSpc>
                <a:spcPct val="100000"/>
              </a:lnSpc>
              <a:spcBef>
                <a:spcPts val="0"/>
              </a:spcBef>
              <a:buClr>
                <a:srgbClr val="C00000"/>
              </a:buClr>
              <a:buSzTx/>
              <a:buNone/>
              <a:defRPr/>
            </a:pPr>
            <a:endParaRPr lang="fr-FR" sz="1400" b="1" kern="0" dirty="0" smtClean="0">
              <a:solidFill>
                <a:srgbClr val="4D4F53"/>
              </a:solidFill>
              <a:latin typeface="+mn-lt"/>
              <a:cs typeface="Calibri" panose="020F0502020204030204" pitchFamily="34" charset="0"/>
            </a:endParaRPr>
          </a:p>
          <a:p>
            <a:pPr marL="373063" lvl="0"/>
            <a:endParaRPr lang="fr-FR" sz="1400" dirty="0" smtClean="0">
              <a:latin typeface="Calibri" panose="020F0502020204030204" pitchFamily="34" charset="0"/>
              <a:cs typeface="Calibri" panose="020F0502020204030204" pitchFamily="34" charset="0"/>
            </a:endParaRPr>
          </a:p>
          <a:p>
            <a:pPr marL="0" indent="0">
              <a:buClr>
                <a:srgbClr val="C00000"/>
              </a:buClr>
              <a:buNone/>
            </a:pPr>
            <a:endParaRPr lang="fr-FR" sz="1400" dirty="0" smtClean="0">
              <a:solidFill>
                <a:srgbClr val="000000"/>
              </a:solidFill>
              <a:latin typeface="Calibri" panose="020F0502020204030204" pitchFamily="34" charset="0"/>
              <a:cs typeface="Calibri" panose="020F0502020204030204" pitchFamily="34" charset="0"/>
            </a:endParaRPr>
          </a:p>
        </p:txBody>
      </p:sp>
      <p:sp>
        <p:nvSpPr>
          <p:cNvPr id="10" name="Rectangle 9"/>
          <p:cNvSpPr/>
          <p:nvPr/>
        </p:nvSpPr>
        <p:spPr>
          <a:xfrm>
            <a:off x="313897" y="1778437"/>
            <a:ext cx="4106293" cy="465999"/>
          </a:xfrm>
          <a:prstGeom prst="rect">
            <a:avLst/>
          </a:prstGeom>
          <a:solidFill>
            <a:srgbClr val="CD0920">
              <a:lumMod val="20000"/>
              <a:lumOff val="80000"/>
            </a:srgbClr>
          </a:solidFill>
          <a:ln w="9525" cap="flat" cmpd="sng" algn="ctr">
            <a:noFill/>
            <a:prstDash val="solid"/>
          </a:ln>
          <a:effectLst/>
        </p:spPr>
        <p:txBody>
          <a:bodyPr rot="0" spcFirstLastPara="0" vertOverflow="overflow" horzOverflow="overflow" vert="horz" wrap="square" lIns="30675" tIns="30675" rIns="30675" bIns="30675" numCol="1" spcCol="0" rtlCol="0" fromWordArt="0" anchor="ctr" anchorCtr="0" forceAA="0" compatLnSpc="1">
            <a:prstTxWarp prst="textNoShape">
              <a:avLst/>
            </a:prstTxWarp>
            <a:noAutofit/>
          </a:bodyPr>
          <a:lstStyle/>
          <a:p>
            <a:pPr marL="171450" marR="0" lvl="0" indent="-171450" algn="ctr" defTabSz="457200" eaLnBrk="1" fontAlgn="auto" latinLnBrk="0" hangingPunct="1">
              <a:lnSpc>
                <a:spcPct val="100000"/>
              </a:lnSpc>
              <a:spcBef>
                <a:spcPts val="0"/>
              </a:spcBef>
              <a:spcAft>
                <a:spcPts val="0"/>
              </a:spcAft>
              <a:buClr>
                <a:srgbClr val="C00000"/>
              </a:buClr>
              <a:buSzTx/>
              <a:buFont typeface="Wingdings" panose="05000000000000000000" pitchFamily="2" charset="2"/>
              <a:buChar char="Ø"/>
              <a:tabLst/>
              <a:defRPr/>
            </a:pPr>
            <a:endParaRPr kumimoji="0" lang="en-US" sz="1400" b="1" i="0" u="none" strike="noStrike" kern="0" cap="none" spc="0" normalizeH="0" baseline="0" noProof="0" dirty="0" smtClean="0">
              <a:ln>
                <a:noFill/>
              </a:ln>
              <a:solidFill>
                <a:srgbClr val="4D4F53"/>
              </a:solidFill>
              <a:effectLst/>
              <a:uLnTx/>
              <a:uFillTx/>
              <a:ea typeface="+mn-ea"/>
              <a:cs typeface="Calibri" panose="020F0502020204030204" pitchFamily="34" charset="0"/>
            </a:endParaRPr>
          </a:p>
          <a:p>
            <a:pPr lvl="0" algn="ctr" defTabSz="457200">
              <a:buClr>
                <a:srgbClr val="C00000"/>
              </a:buClr>
              <a:defRPr/>
            </a:pPr>
            <a:r>
              <a:rPr lang="fr-FR" sz="1400" b="1" kern="0" dirty="0">
                <a:solidFill>
                  <a:srgbClr val="4D4F53"/>
                </a:solidFill>
                <a:cs typeface="Calibri" panose="020F0502020204030204" pitchFamily="34" charset="0"/>
              </a:rPr>
              <a:t>D</a:t>
            </a:r>
            <a:r>
              <a:rPr lang="fr-FR" sz="1400" b="1" kern="0" dirty="0" smtClean="0">
                <a:solidFill>
                  <a:srgbClr val="4D4F53"/>
                </a:solidFill>
                <a:cs typeface="Calibri" panose="020F0502020204030204" pitchFamily="34" charset="0"/>
              </a:rPr>
              <a:t>ocuments spécifiques à la garantie </a:t>
            </a:r>
            <a:r>
              <a:rPr lang="fr-FR" sz="1400" b="1" kern="0" dirty="0" err="1" smtClean="0">
                <a:solidFill>
                  <a:srgbClr val="4D4F53"/>
                </a:solidFill>
                <a:cs typeface="Calibri" panose="020F0502020204030204" pitchFamily="34" charset="0"/>
              </a:rPr>
              <a:t>InnovFin</a:t>
            </a:r>
            <a:endParaRPr lang="fr-FR" sz="1400" b="1" kern="0" dirty="0" smtClean="0">
              <a:solidFill>
                <a:srgbClr val="4D4F53"/>
              </a:solidFill>
              <a:cs typeface="Calibri" panose="020F0502020204030204" pitchFamily="34" charset="0"/>
            </a:endParaRPr>
          </a:p>
          <a:p>
            <a:pPr lvl="0" algn="ctr" defTabSz="457200">
              <a:buClr>
                <a:srgbClr val="C00000"/>
              </a:buClr>
              <a:defRPr/>
            </a:pPr>
            <a:r>
              <a:rPr lang="fr-FR" sz="1400" b="1" kern="0" dirty="0" smtClean="0">
                <a:solidFill>
                  <a:srgbClr val="4D4F53"/>
                </a:solidFill>
                <a:cs typeface="Calibri" panose="020F0502020204030204" pitchFamily="34" charset="0"/>
              </a:rPr>
              <a:t>à demander au client</a:t>
            </a:r>
            <a:endParaRPr kumimoji="0" lang="en-US" sz="1400" b="1" i="0" u="none" strike="noStrike" kern="0" cap="none" spc="0" normalizeH="0" baseline="0" noProof="0" dirty="0" smtClean="0">
              <a:ln>
                <a:noFill/>
              </a:ln>
              <a:solidFill>
                <a:srgbClr val="4D4F53"/>
              </a:solidFill>
              <a:effectLst/>
              <a:uLnTx/>
              <a:uFillTx/>
              <a:ea typeface="+mn-ea"/>
              <a:cs typeface="Calibri" panose="020F0502020204030204" pitchFamily="34" charset="0"/>
            </a:endParaRPr>
          </a:p>
          <a:p>
            <a:pPr marL="285750" marR="0" lvl="0" indent="-104775" algn="ctr" defTabSz="457200" eaLnBrk="1" fontAlgn="auto" latinLnBrk="0" hangingPunct="1">
              <a:lnSpc>
                <a:spcPct val="100000"/>
              </a:lnSpc>
              <a:spcBef>
                <a:spcPts val="0"/>
              </a:spcBef>
              <a:spcAft>
                <a:spcPts val="0"/>
              </a:spcAft>
              <a:buClr>
                <a:srgbClr val="C00000"/>
              </a:buClr>
              <a:buSzTx/>
              <a:buFont typeface="Arial" panose="020B0604020202020204" pitchFamily="34" charset="0"/>
              <a:buChar char="•"/>
              <a:tabLst/>
              <a:defRPr/>
            </a:pPr>
            <a:endParaRPr kumimoji="0" lang="en-US" sz="1400" b="1" i="0" u="none" strike="noStrike" kern="0" cap="none" spc="0" normalizeH="0" baseline="0" noProof="0" dirty="0" smtClean="0">
              <a:ln>
                <a:noFill/>
              </a:ln>
              <a:solidFill>
                <a:srgbClr val="4D4F53"/>
              </a:solidFill>
              <a:effectLst/>
              <a:uLnTx/>
              <a:uFillTx/>
              <a:ea typeface="+mn-ea"/>
              <a:cs typeface="Calibri" panose="020F0502020204030204" pitchFamily="34" charset="0"/>
            </a:endParaRPr>
          </a:p>
        </p:txBody>
      </p:sp>
      <p:sp>
        <p:nvSpPr>
          <p:cNvPr id="6" name="ZoneTexte 5"/>
          <p:cNvSpPr txBox="1"/>
          <p:nvPr/>
        </p:nvSpPr>
        <p:spPr>
          <a:xfrm>
            <a:off x="313899" y="1159817"/>
            <a:ext cx="8212584" cy="584775"/>
          </a:xfrm>
          <a:prstGeom prst="rect">
            <a:avLst/>
          </a:prstGeom>
          <a:noFill/>
        </p:spPr>
        <p:txBody>
          <a:bodyPr wrap="square" rtlCol="0">
            <a:spAutoFit/>
          </a:bodyPr>
          <a:lstStyle/>
          <a:p>
            <a:pPr algn="ctr"/>
            <a:r>
              <a:rPr lang="fr-FR" sz="1600" b="1" i="1" dirty="0" smtClean="0">
                <a:solidFill>
                  <a:srgbClr val="C00000"/>
                </a:solidFill>
                <a:latin typeface="Calibri" panose="020F0502020204030204" pitchFamily="34" charset="0"/>
                <a:cs typeface="Calibri" panose="020F0502020204030204" pitchFamily="34" charset="0"/>
              </a:rPr>
              <a:t>Ces documents sont à conserver au dossier et seront à adresser à BPCE </a:t>
            </a:r>
          </a:p>
          <a:p>
            <a:pPr algn="ctr"/>
            <a:r>
              <a:rPr lang="fr-FR" sz="1600" b="1" i="1" dirty="0" smtClean="0">
                <a:solidFill>
                  <a:srgbClr val="C00000"/>
                </a:solidFill>
                <a:latin typeface="Calibri" panose="020F0502020204030204" pitchFamily="34" charset="0"/>
                <a:cs typeface="Calibri" panose="020F0502020204030204" pitchFamily="34" charset="0"/>
              </a:rPr>
              <a:t>en cas </a:t>
            </a:r>
            <a:r>
              <a:rPr lang="fr-FR" sz="1600" b="1" i="1" dirty="0">
                <a:solidFill>
                  <a:srgbClr val="C00000"/>
                </a:solidFill>
                <a:latin typeface="Calibri" panose="020F0502020204030204" pitchFamily="34" charset="0"/>
                <a:cs typeface="Calibri" panose="020F0502020204030204" pitchFamily="34" charset="0"/>
              </a:rPr>
              <a:t>de </a:t>
            </a:r>
            <a:r>
              <a:rPr lang="fr-FR" sz="1600" b="1" i="1" dirty="0" smtClean="0">
                <a:solidFill>
                  <a:srgbClr val="C00000"/>
                </a:solidFill>
                <a:latin typeface="Calibri" panose="020F0502020204030204" pitchFamily="34" charset="0"/>
                <a:cs typeface="Calibri" panose="020F0502020204030204" pitchFamily="34" charset="0"/>
              </a:rPr>
              <a:t>demande de mise </a:t>
            </a:r>
            <a:r>
              <a:rPr lang="fr-FR" sz="1600" b="1" i="1" dirty="0">
                <a:solidFill>
                  <a:srgbClr val="C00000"/>
                </a:solidFill>
                <a:latin typeface="Calibri" panose="020F0502020204030204" pitchFamily="34" charset="0"/>
                <a:cs typeface="Calibri" panose="020F0502020204030204" pitchFamily="34" charset="0"/>
              </a:rPr>
              <a:t>en jeu de la </a:t>
            </a:r>
            <a:r>
              <a:rPr lang="fr-FR" sz="1600" b="1" i="1" dirty="0" smtClean="0">
                <a:solidFill>
                  <a:srgbClr val="C00000"/>
                </a:solidFill>
                <a:latin typeface="Calibri" panose="020F0502020204030204" pitchFamily="34" charset="0"/>
                <a:cs typeface="Calibri" panose="020F0502020204030204" pitchFamily="34" charset="0"/>
              </a:rPr>
              <a:t>garantie et/ou </a:t>
            </a:r>
            <a:r>
              <a:rPr lang="fr-FR" sz="1600" b="1" i="1" dirty="0">
                <a:solidFill>
                  <a:srgbClr val="C00000"/>
                </a:solidFill>
                <a:latin typeface="Calibri" panose="020F0502020204030204" pitchFamily="34" charset="0"/>
                <a:cs typeface="Calibri" panose="020F0502020204030204" pitchFamily="34" charset="0"/>
              </a:rPr>
              <a:t>d’audit du </a:t>
            </a:r>
            <a:r>
              <a:rPr lang="fr-FR" sz="1600" b="1" i="1" dirty="0" smtClean="0">
                <a:solidFill>
                  <a:srgbClr val="C00000"/>
                </a:solidFill>
                <a:latin typeface="Calibri" panose="020F0502020204030204" pitchFamily="34" charset="0"/>
                <a:cs typeface="Calibri" panose="020F0502020204030204" pitchFamily="34" charset="0"/>
              </a:rPr>
              <a:t>FEI</a:t>
            </a:r>
            <a:endParaRPr lang="fr-FR" sz="1600" b="1" i="1" dirty="0">
              <a:solidFill>
                <a:srgbClr val="C00000"/>
              </a:solidFill>
              <a:latin typeface="Calibri" panose="020F0502020204030204" pitchFamily="34" charset="0"/>
              <a:cs typeface="Calibri" panose="020F0502020204030204" pitchFamily="34" charset="0"/>
            </a:endParaRPr>
          </a:p>
        </p:txBody>
      </p:sp>
      <p:sp>
        <p:nvSpPr>
          <p:cNvPr id="13" name="Rectangle 12"/>
          <p:cNvSpPr/>
          <p:nvPr/>
        </p:nvSpPr>
        <p:spPr>
          <a:xfrm>
            <a:off x="4952010" y="1778435"/>
            <a:ext cx="3819850" cy="466001"/>
          </a:xfrm>
          <a:prstGeom prst="rect">
            <a:avLst/>
          </a:prstGeom>
          <a:solidFill>
            <a:srgbClr val="CD0920">
              <a:lumMod val="20000"/>
              <a:lumOff val="80000"/>
            </a:srgbClr>
          </a:solidFill>
          <a:ln w="9525" cap="flat" cmpd="sng" algn="ctr">
            <a:noFill/>
            <a:prstDash val="solid"/>
          </a:ln>
          <a:effectLst/>
        </p:spPr>
        <p:txBody>
          <a:bodyPr rot="0" spcFirstLastPara="0" vertOverflow="overflow" horzOverflow="overflow" vert="horz" wrap="square" lIns="30675" tIns="30675" rIns="30675" bIns="30675" numCol="1" spcCol="0" rtlCol="0" fromWordArt="0" anchor="ctr" anchorCtr="0" forceAA="0" compatLnSpc="1">
            <a:prstTxWarp prst="textNoShape">
              <a:avLst/>
            </a:prstTxWarp>
            <a:noAutofit/>
          </a:bodyPr>
          <a:lstStyle/>
          <a:p>
            <a:pPr marR="0" lvl="0" algn="ctr" defTabSz="457200" eaLnBrk="1" fontAlgn="auto" latinLnBrk="0" hangingPunct="1">
              <a:lnSpc>
                <a:spcPct val="100000"/>
              </a:lnSpc>
              <a:spcBef>
                <a:spcPts val="0"/>
              </a:spcBef>
              <a:spcAft>
                <a:spcPts val="0"/>
              </a:spcAft>
              <a:buClr>
                <a:srgbClr val="C00000"/>
              </a:buClr>
              <a:buSzTx/>
              <a:tabLst/>
              <a:defRPr/>
            </a:pPr>
            <a:r>
              <a:rPr lang="en-US" sz="1400" b="1" kern="0" noProof="0" dirty="0" smtClean="0">
                <a:solidFill>
                  <a:srgbClr val="4D4F53"/>
                </a:solidFill>
                <a:cs typeface="Calibri" panose="020F0502020204030204" pitchFamily="34" charset="0"/>
              </a:rPr>
              <a:t>Documents “internes”</a:t>
            </a:r>
            <a:endParaRPr kumimoji="0" lang="en-US" sz="1400" b="1" i="0" u="none" strike="noStrike" kern="0" cap="none" spc="0" normalizeH="0" baseline="0" noProof="0" dirty="0" smtClean="0">
              <a:ln>
                <a:noFill/>
              </a:ln>
              <a:solidFill>
                <a:srgbClr val="4D4F53"/>
              </a:solidFill>
              <a:effectLst/>
              <a:uLnTx/>
              <a:uFillTx/>
              <a:ea typeface="+mn-ea"/>
              <a:cs typeface="Calibri" panose="020F0502020204030204" pitchFamily="34" charset="0"/>
            </a:endParaRPr>
          </a:p>
        </p:txBody>
      </p:sp>
      <p:sp>
        <p:nvSpPr>
          <p:cNvPr id="14" name="Espace réservé du contenu 1"/>
          <p:cNvSpPr>
            <a:spLocks noGrp="1"/>
          </p:cNvSpPr>
          <p:nvPr>
            <p:ph idx="1"/>
          </p:nvPr>
        </p:nvSpPr>
        <p:spPr>
          <a:xfrm>
            <a:off x="4952009" y="2422566"/>
            <a:ext cx="3873013" cy="3705101"/>
          </a:xfrm>
          <a:solidFill>
            <a:schemeClr val="bg1">
              <a:lumMod val="95000"/>
            </a:schemeClr>
          </a:solidFill>
        </p:spPr>
        <p:txBody>
          <a:bodyPr vert="horz" lIns="91440" tIns="45720" rIns="91440" bIns="45720" rtlCol="0">
            <a:normAutofit/>
          </a:bodyPr>
          <a:lstStyle/>
          <a:p>
            <a:pPr defTabSz="457200">
              <a:lnSpc>
                <a:spcPct val="100000"/>
              </a:lnSpc>
              <a:spcBef>
                <a:spcPts val="0"/>
              </a:spcBef>
              <a:buClr>
                <a:srgbClr val="C00000"/>
              </a:buClr>
              <a:buSzTx/>
            </a:pPr>
            <a:endParaRPr lang="fr-FR" sz="1400" b="1" kern="0" dirty="0">
              <a:solidFill>
                <a:srgbClr val="4D4F53"/>
              </a:solidFill>
              <a:latin typeface="+mn-lt"/>
              <a:cs typeface="Calibri" panose="020F0502020204030204" pitchFamily="34" charset="0"/>
            </a:endParaRPr>
          </a:p>
          <a:p>
            <a:pPr defTabSz="457200">
              <a:lnSpc>
                <a:spcPct val="100000"/>
              </a:lnSpc>
              <a:spcBef>
                <a:spcPts val="0"/>
              </a:spcBef>
              <a:buClr>
                <a:srgbClr val="C00000"/>
              </a:buClr>
              <a:buSzTx/>
            </a:pPr>
            <a:r>
              <a:rPr lang="en-US" sz="1400" b="1" kern="0" dirty="0" smtClean="0">
                <a:solidFill>
                  <a:srgbClr val="4D4F53"/>
                </a:solidFill>
                <a:latin typeface="+mn-lt"/>
                <a:cs typeface="Calibri" panose="020F0502020204030204" pitchFamily="34" charset="0"/>
              </a:rPr>
              <a:t>Grilles </a:t>
            </a:r>
            <a:r>
              <a:rPr lang="en-US" sz="1400" b="1" kern="0" dirty="0" err="1">
                <a:solidFill>
                  <a:srgbClr val="4D4F53"/>
                </a:solidFill>
                <a:latin typeface="+mn-lt"/>
                <a:cs typeface="Calibri" panose="020F0502020204030204" pitchFamily="34" charset="0"/>
              </a:rPr>
              <a:t>A</a:t>
            </a:r>
            <a:r>
              <a:rPr lang="en-US" sz="1400" b="1" kern="0" dirty="0" err="1" smtClean="0">
                <a:solidFill>
                  <a:srgbClr val="4D4F53"/>
                </a:solidFill>
                <a:latin typeface="+mn-lt"/>
                <a:cs typeface="Calibri" panose="020F0502020204030204" pitchFamily="34" charset="0"/>
              </a:rPr>
              <a:t>pproche</a:t>
            </a:r>
            <a:r>
              <a:rPr lang="en-US" sz="1400" b="1" kern="0" dirty="0" smtClean="0">
                <a:solidFill>
                  <a:srgbClr val="4D4F53"/>
                </a:solidFill>
                <a:latin typeface="+mn-lt"/>
                <a:cs typeface="Calibri" panose="020F0502020204030204" pitchFamily="34" charset="0"/>
              </a:rPr>
              <a:t> </a:t>
            </a:r>
            <a:r>
              <a:rPr lang="en-US" sz="1400" b="1" kern="0" dirty="0" err="1">
                <a:solidFill>
                  <a:srgbClr val="4D4F53"/>
                </a:solidFill>
                <a:latin typeface="+mn-lt"/>
                <a:cs typeface="Calibri" panose="020F0502020204030204" pitchFamily="34" charset="0"/>
              </a:rPr>
              <a:t>F</a:t>
            </a:r>
            <a:r>
              <a:rPr lang="en-US" sz="1400" b="1" kern="0" dirty="0" err="1" smtClean="0">
                <a:solidFill>
                  <a:srgbClr val="4D4F53"/>
                </a:solidFill>
                <a:latin typeface="+mn-lt"/>
                <a:cs typeface="Calibri" panose="020F0502020204030204" pitchFamily="34" charset="0"/>
              </a:rPr>
              <a:t>inancement</a:t>
            </a:r>
            <a:r>
              <a:rPr lang="en-US" sz="1400" b="1" kern="0" dirty="0" smtClean="0">
                <a:solidFill>
                  <a:srgbClr val="4D4F53"/>
                </a:solidFill>
                <a:latin typeface="+mn-lt"/>
                <a:cs typeface="Calibri" panose="020F0502020204030204" pitchFamily="34" charset="0"/>
              </a:rPr>
              <a:t> </a:t>
            </a:r>
            <a:r>
              <a:rPr lang="en-US" sz="1400" b="1" kern="0" dirty="0">
                <a:solidFill>
                  <a:srgbClr val="4D4F53"/>
                </a:solidFill>
                <a:latin typeface="+mn-lt"/>
                <a:cs typeface="Calibri" panose="020F0502020204030204" pitchFamily="34" charset="0"/>
              </a:rPr>
              <a:t>I</a:t>
            </a:r>
            <a:r>
              <a:rPr lang="en-US" sz="1400" b="1" kern="0" dirty="0" smtClean="0">
                <a:solidFill>
                  <a:srgbClr val="4D4F53"/>
                </a:solidFill>
                <a:latin typeface="+mn-lt"/>
                <a:cs typeface="Calibri" panose="020F0502020204030204" pitchFamily="34" charset="0"/>
              </a:rPr>
              <a:t>nnovation</a:t>
            </a:r>
            <a:endParaRPr lang="en-US" sz="1400" b="1" kern="0" dirty="0">
              <a:solidFill>
                <a:srgbClr val="4D4F53"/>
              </a:solidFill>
              <a:latin typeface="+mn-lt"/>
              <a:cs typeface="Calibri" panose="020F0502020204030204" pitchFamily="34" charset="0"/>
            </a:endParaRPr>
          </a:p>
          <a:p>
            <a:pPr defTabSz="457200">
              <a:lnSpc>
                <a:spcPct val="100000"/>
              </a:lnSpc>
              <a:spcBef>
                <a:spcPts val="0"/>
              </a:spcBef>
              <a:buClr>
                <a:srgbClr val="C00000"/>
              </a:buClr>
              <a:buSzTx/>
            </a:pPr>
            <a:endParaRPr lang="en-US" sz="1400" b="1" kern="0" dirty="0">
              <a:solidFill>
                <a:srgbClr val="4D4F53"/>
              </a:solidFill>
              <a:latin typeface="+mn-lt"/>
              <a:cs typeface="Calibri" panose="020F0502020204030204" pitchFamily="34" charset="0"/>
            </a:endParaRPr>
          </a:p>
          <a:p>
            <a:pPr defTabSz="457200">
              <a:lnSpc>
                <a:spcPct val="100000"/>
              </a:lnSpc>
              <a:spcBef>
                <a:spcPts val="0"/>
              </a:spcBef>
              <a:buClr>
                <a:srgbClr val="C00000"/>
              </a:buClr>
              <a:buSzTx/>
            </a:pPr>
            <a:r>
              <a:rPr lang="en-US" sz="1400" b="1" kern="0" dirty="0" err="1" smtClean="0">
                <a:solidFill>
                  <a:srgbClr val="4D4F53"/>
                </a:solidFill>
                <a:latin typeface="+mn-lt"/>
                <a:cs typeface="Calibri" panose="020F0502020204030204" pitchFamily="34" charset="0"/>
              </a:rPr>
              <a:t>Analyse</a:t>
            </a:r>
            <a:r>
              <a:rPr lang="en-US" sz="1400" b="1" kern="0" dirty="0" smtClean="0">
                <a:solidFill>
                  <a:srgbClr val="4D4F53"/>
                </a:solidFill>
                <a:latin typeface="+mn-lt"/>
                <a:cs typeface="Calibri" panose="020F0502020204030204" pitchFamily="34" charset="0"/>
              </a:rPr>
              <a:t> </a:t>
            </a:r>
            <a:r>
              <a:rPr lang="en-US" sz="1400" b="1" kern="0" dirty="0" err="1">
                <a:solidFill>
                  <a:srgbClr val="4D4F53"/>
                </a:solidFill>
                <a:latin typeface="+mn-lt"/>
                <a:cs typeface="Calibri" panose="020F0502020204030204" pitchFamily="34" charset="0"/>
              </a:rPr>
              <a:t>risque</a:t>
            </a:r>
            <a:r>
              <a:rPr lang="en-US" sz="1400" b="1" kern="0" dirty="0">
                <a:solidFill>
                  <a:srgbClr val="4D4F53"/>
                </a:solidFill>
                <a:latin typeface="+mn-lt"/>
                <a:cs typeface="Calibri" panose="020F0502020204030204" pitchFamily="34" charset="0"/>
              </a:rPr>
              <a:t> client</a:t>
            </a:r>
          </a:p>
          <a:p>
            <a:pPr defTabSz="457200">
              <a:lnSpc>
                <a:spcPct val="100000"/>
              </a:lnSpc>
              <a:spcBef>
                <a:spcPts val="0"/>
              </a:spcBef>
              <a:buClr>
                <a:srgbClr val="C00000"/>
              </a:buClr>
              <a:buSzTx/>
            </a:pPr>
            <a:endParaRPr lang="en-US" sz="1400" b="1" kern="0" dirty="0">
              <a:solidFill>
                <a:srgbClr val="4D4F53"/>
              </a:solidFill>
              <a:latin typeface="+mn-lt"/>
              <a:cs typeface="Calibri" panose="020F0502020204030204" pitchFamily="34" charset="0"/>
            </a:endParaRPr>
          </a:p>
          <a:p>
            <a:pPr defTabSz="457200">
              <a:lnSpc>
                <a:spcPct val="100000"/>
              </a:lnSpc>
              <a:spcBef>
                <a:spcPts val="0"/>
              </a:spcBef>
              <a:buClr>
                <a:srgbClr val="C00000"/>
              </a:buClr>
              <a:buSzTx/>
            </a:pPr>
            <a:r>
              <a:rPr lang="en-US" sz="1400" b="1" kern="0" dirty="0" err="1">
                <a:solidFill>
                  <a:srgbClr val="4D4F53"/>
                </a:solidFill>
                <a:latin typeface="+mn-lt"/>
                <a:cs typeface="Calibri" panose="020F0502020204030204" pitchFamily="34" charset="0"/>
              </a:rPr>
              <a:t>Copie</a:t>
            </a:r>
            <a:r>
              <a:rPr lang="en-US" sz="1400" b="1" kern="0" dirty="0">
                <a:solidFill>
                  <a:srgbClr val="4D4F53"/>
                </a:solidFill>
                <a:latin typeface="+mn-lt"/>
                <a:cs typeface="Calibri" panose="020F0502020204030204" pitchFamily="34" charset="0"/>
              </a:rPr>
              <a:t> </a:t>
            </a:r>
            <a:r>
              <a:rPr lang="en-US" sz="1400" b="1" kern="0" dirty="0" err="1">
                <a:solidFill>
                  <a:srgbClr val="4D4F53"/>
                </a:solidFill>
                <a:latin typeface="+mn-lt"/>
                <a:cs typeface="Calibri" panose="020F0502020204030204" pitchFamily="34" charset="0"/>
              </a:rPr>
              <a:t>écran</a:t>
            </a:r>
            <a:r>
              <a:rPr lang="en-US" sz="1400" b="1" kern="0" dirty="0">
                <a:solidFill>
                  <a:srgbClr val="4D4F53"/>
                </a:solidFill>
                <a:latin typeface="+mn-lt"/>
                <a:cs typeface="Calibri" panose="020F0502020204030204" pitchFamily="34" charset="0"/>
              </a:rPr>
              <a:t> de la note </a:t>
            </a:r>
            <a:r>
              <a:rPr lang="en-US" sz="1400" b="1" kern="0" dirty="0" smtClean="0">
                <a:solidFill>
                  <a:srgbClr val="4D4F53"/>
                </a:solidFill>
                <a:latin typeface="+mn-lt"/>
                <a:cs typeface="Calibri" panose="020F0502020204030204" pitchFamily="34" charset="0"/>
              </a:rPr>
              <a:t>client au moment :</a:t>
            </a:r>
          </a:p>
          <a:p>
            <a:pPr marL="542925" indent="-114300" defTabSz="457200">
              <a:lnSpc>
                <a:spcPct val="100000"/>
              </a:lnSpc>
              <a:spcBef>
                <a:spcPts val="0"/>
              </a:spcBef>
              <a:buClr>
                <a:srgbClr val="C00000"/>
              </a:buClr>
              <a:buSzTx/>
              <a:buFont typeface="Arial" panose="020B0604020202020204" pitchFamily="34" charset="0"/>
              <a:buChar char="•"/>
            </a:pPr>
            <a:r>
              <a:rPr lang="en-US" sz="1200" kern="0" dirty="0" smtClean="0">
                <a:solidFill>
                  <a:srgbClr val="4D4F53"/>
                </a:solidFill>
                <a:latin typeface="+mn-lt"/>
                <a:cs typeface="Calibri" panose="020F0502020204030204" pitchFamily="34" charset="0"/>
              </a:rPr>
              <a:t>de </a:t>
            </a:r>
            <a:r>
              <a:rPr lang="en-US" sz="1200" kern="0" dirty="0">
                <a:solidFill>
                  <a:srgbClr val="4D4F53"/>
                </a:solidFill>
                <a:latin typeface="+mn-lt"/>
                <a:cs typeface="Calibri" panose="020F0502020204030204" pitchFamily="34" charset="0"/>
              </a:rPr>
              <a:t>la </a:t>
            </a:r>
            <a:r>
              <a:rPr lang="en-US" sz="1200" kern="0" dirty="0" smtClean="0">
                <a:solidFill>
                  <a:srgbClr val="4D4F53"/>
                </a:solidFill>
                <a:latin typeface="+mn-lt"/>
                <a:cs typeface="Calibri" panose="020F0502020204030204" pitchFamily="34" charset="0"/>
              </a:rPr>
              <a:t>proposition </a:t>
            </a:r>
            <a:r>
              <a:rPr lang="en-US" sz="1200" kern="0" dirty="0" err="1" smtClean="0">
                <a:solidFill>
                  <a:srgbClr val="4D4F53"/>
                </a:solidFill>
                <a:latin typeface="+mn-lt"/>
                <a:cs typeface="Calibri" panose="020F0502020204030204" pitchFamily="34" charset="0"/>
              </a:rPr>
              <a:t>commerciale</a:t>
            </a:r>
            <a:endParaRPr lang="en-US" sz="1200" kern="0" dirty="0" smtClean="0">
              <a:solidFill>
                <a:srgbClr val="4D4F53"/>
              </a:solidFill>
              <a:latin typeface="+mn-lt"/>
              <a:cs typeface="Calibri" panose="020F0502020204030204" pitchFamily="34" charset="0"/>
            </a:endParaRPr>
          </a:p>
          <a:p>
            <a:pPr marL="542925" indent="-114300" defTabSz="457200">
              <a:lnSpc>
                <a:spcPct val="100000"/>
              </a:lnSpc>
              <a:spcBef>
                <a:spcPts val="0"/>
              </a:spcBef>
              <a:buClr>
                <a:srgbClr val="C00000"/>
              </a:buClr>
              <a:buSzTx/>
              <a:buFont typeface="Arial" panose="020B0604020202020204" pitchFamily="34" charset="0"/>
              <a:buChar char="•"/>
            </a:pPr>
            <a:r>
              <a:rPr lang="en-US" sz="1200" kern="0" dirty="0">
                <a:solidFill>
                  <a:srgbClr val="4D4F53"/>
                </a:solidFill>
                <a:latin typeface="+mn-lt"/>
                <a:cs typeface="Calibri" panose="020F0502020204030204" pitchFamily="34" charset="0"/>
              </a:rPr>
              <a:t>de la </a:t>
            </a:r>
            <a:r>
              <a:rPr lang="en-US" sz="1200" kern="0" dirty="0" err="1" smtClean="0">
                <a:solidFill>
                  <a:srgbClr val="4D4F53"/>
                </a:solidFill>
                <a:latin typeface="+mn-lt"/>
                <a:cs typeface="Calibri" panose="020F0502020204030204" pitchFamily="34" charset="0"/>
              </a:rPr>
              <a:t>mise</a:t>
            </a:r>
            <a:r>
              <a:rPr lang="en-US" sz="1200" kern="0" dirty="0">
                <a:solidFill>
                  <a:srgbClr val="4D4F53"/>
                </a:solidFill>
                <a:latin typeface="+mn-lt"/>
                <a:cs typeface="Calibri" panose="020F0502020204030204" pitchFamily="34" charset="0"/>
              </a:rPr>
              <a:t> </a:t>
            </a:r>
            <a:r>
              <a:rPr lang="en-US" sz="1200" kern="0" dirty="0" err="1" smtClean="0">
                <a:solidFill>
                  <a:srgbClr val="4D4F53"/>
                </a:solidFill>
                <a:latin typeface="+mn-lt"/>
                <a:cs typeface="Calibri" panose="020F0502020204030204" pitchFamily="34" charset="0"/>
              </a:rPr>
              <a:t>en</a:t>
            </a:r>
            <a:r>
              <a:rPr lang="en-US" sz="1200" kern="0" dirty="0" smtClean="0">
                <a:solidFill>
                  <a:srgbClr val="4D4F53"/>
                </a:solidFill>
                <a:latin typeface="+mn-lt"/>
                <a:cs typeface="Calibri" panose="020F0502020204030204" pitchFamily="34" charset="0"/>
              </a:rPr>
              <a:t> </a:t>
            </a:r>
            <a:r>
              <a:rPr lang="en-US" sz="1200" kern="0" dirty="0">
                <a:solidFill>
                  <a:srgbClr val="4D4F53"/>
                </a:solidFill>
                <a:latin typeface="+mn-lt"/>
                <a:cs typeface="Calibri" panose="020F0502020204030204" pitchFamily="34" charset="0"/>
              </a:rPr>
              <a:t>place du </a:t>
            </a:r>
            <a:r>
              <a:rPr lang="en-US" sz="1200" kern="0" dirty="0" err="1" smtClean="0">
                <a:solidFill>
                  <a:srgbClr val="4D4F53"/>
                </a:solidFill>
                <a:latin typeface="+mn-lt"/>
                <a:cs typeface="Calibri" panose="020F0502020204030204" pitchFamily="34" charset="0"/>
              </a:rPr>
              <a:t>contrat</a:t>
            </a:r>
            <a:endParaRPr lang="en-US" sz="1200" kern="0" dirty="0">
              <a:solidFill>
                <a:srgbClr val="4D4F53"/>
              </a:solidFill>
              <a:latin typeface="+mn-lt"/>
              <a:cs typeface="Calibri" panose="020F0502020204030204" pitchFamily="34" charset="0"/>
            </a:endParaRPr>
          </a:p>
          <a:p>
            <a:pPr defTabSz="457200">
              <a:lnSpc>
                <a:spcPct val="100000"/>
              </a:lnSpc>
              <a:spcBef>
                <a:spcPts val="0"/>
              </a:spcBef>
              <a:buClr>
                <a:srgbClr val="C00000"/>
              </a:buClr>
              <a:buSzTx/>
              <a:buFontTx/>
              <a:buChar char="-"/>
            </a:pPr>
            <a:endParaRPr lang="en-US" sz="1400" b="1" kern="0" dirty="0">
              <a:solidFill>
                <a:srgbClr val="4D4F53"/>
              </a:solidFill>
              <a:latin typeface="+mn-lt"/>
              <a:cs typeface="Calibri" panose="020F0502020204030204" pitchFamily="34" charset="0"/>
            </a:endParaRPr>
          </a:p>
          <a:p>
            <a:pPr defTabSz="457200">
              <a:lnSpc>
                <a:spcPct val="100000"/>
              </a:lnSpc>
              <a:spcBef>
                <a:spcPts val="0"/>
              </a:spcBef>
              <a:buClr>
                <a:srgbClr val="C00000"/>
              </a:buClr>
              <a:buSzTx/>
            </a:pPr>
            <a:r>
              <a:rPr lang="en-US" sz="1400" b="1" kern="0" dirty="0" err="1" smtClean="0">
                <a:solidFill>
                  <a:srgbClr val="4D4F53"/>
                </a:solidFill>
                <a:latin typeface="+mn-lt"/>
                <a:cs typeface="Calibri" panose="020F0502020204030204" pitchFamily="34" charset="0"/>
              </a:rPr>
              <a:t>Détermination</a:t>
            </a:r>
            <a:r>
              <a:rPr lang="en-US" sz="1400" b="1" kern="0" dirty="0" smtClean="0">
                <a:solidFill>
                  <a:srgbClr val="4D4F53"/>
                </a:solidFill>
                <a:latin typeface="+mn-lt"/>
                <a:cs typeface="Calibri" panose="020F0502020204030204" pitchFamily="34" charset="0"/>
              </a:rPr>
              <a:t> </a:t>
            </a:r>
            <a:r>
              <a:rPr lang="en-US" sz="1400" b="1" kern="0" dirty="0">
                <a:solidFill>
                  <a:srgbClr val="4D4F53"/>
                </a:solidFill>
                <a:latin typeface="+mn-lt"/>
                <a:cs typeface="Calibri" panose="020F0502020204030204" pitchFamily="34" charset="0"/>
              </a:rPr>
              <a:t>du </a:t>
            </a:r>
            <a:r>
              <a:rPr lang="en-US" sz="1400" b="1" kern="0" dirty="0" err="1">
                <a:solidFill>
                  <a:srgbClr val="4D4F53"/>
                </a:solidFill>
                <a:latin typeface="+mn-lt"/>
                <a:cs typeface="Calibri" panose="020F0502020204030204" pitchFamily="34" charset="0"/>
              </a:rPr>
              <a:t>taux</a:t>
            </a:r>
            <a:r>
              <a:rPr lang="en-US" sz="1400" b="1" kern="0" dirty="0">
                <a:solidFill>
                  <a:srgbClr val="4D4F53"/>
                </a:solidFill>
                <a:latin typeface="+mn-lt"/>
                <a:cs typeface="Calibri" panose="020F0502020204030204" pitchFamily="34" charset="0"/>
              </a:rPr>
              <a:t> </a:t>
            </a:r>
            <a:r>
              <a:rPr lang="en-US" sz="1400" b="1" kern="0" dirty="0" smtClean="0">
                <a:solidFill>
                  <a:srgbClr val="4D4F53"/>
                </a:solidFill>
                <a:latin typeface="+mn-lt"/>
                <a:cs typeface="Calibri" panose="020F0502020204030204" pitchFamily="34" charset="0"/>
              </a:rPr>
              <a:t>client</a:t>
            </a:r>
          </a:p>
          <a:p>
            <a:pPr defTabSz="457200">
              <a:lnSpc>
                <a:spcPct val="100000"/>
              </a:lnSpc>
              <a:spcBef>
                <a:spcPts val="0"/>
              </a:spcBef>
              <a:buClr>
                <a:srgbClr val="C00000"/>
              </a:buClr>
              <a:buSzTx/>
            </a:pPr>
            <a:endParaRPr lang="en-US" sz="1400" b="1" kern="0" dirty="0">
              <a:solidFill>
                <a:srgbClr val="4D4F53"/>
              </a:solidFill>
              <a:latin typeface="+mn-lt"/>
              <a:cs typeface="Calibri" panose="020F0502020204030204" pitchFamily="34" charset="0"/>
            </a:endParaRPr>
          </a:p>
          <a:p>
            <a:pPr defTabSz="457200">
              <a:lnSpc>
                <a:spcPct val="100000"/>
              </a:lnSpc>
              <a:spcBef>
                <a:spcPts val="0"/>
              </a:spcBef>
              <a:buClr>
                <a:srgbClr val="C00000"/>
              </a:buClr>
              <a:buSzTx/>
              <a:defRPr/>
            </a:pPr>
            <a:r>
              <a:rPr lang="fr-FR" sz="1400" b="1" kern="0" dirty="0">
                <a:solidFill>
                  <a:srgbClr val="4D4F53"/>
                </a:solidFill>
                <a:latin typeface="+mn-lt"/>
                <a:cs typeface="Calibri" panose="020F0502020204030204" pitchFamily="34" charset="0"/>
              </a:rPr>
              <a:t>Justificatif de l’accord du </a:t>
            </a:r>
            <a:r>
              <a:rPr lang="fr-FR" sz="1400" b="1" kern="0" dirty="0" smtClean="0">
                <a:solidFill>
                  <a:srgbClr val="4D4F53"/>
                </a:solidFill>
                <a:latin typeface="+mn-lt"/>
                <a:cs typeface="Calibri" panose="020F0502020204030204" pitchFamily="34" charset="0"/>
              </a:rPr>
              <a:t>prêt</a:t>
            </a:r>
            <a:br>
              <a:rPr lang="fr-FR" sz="1400" b="1" kern="0" dirty="0" smtClean="0">
                <a:solidFill>
                  <a:srgbClr val="4D4F53"/>
                </a:solidFill>
                <a:latin typeface="+mn-lt"/>
                <a:cs typeface="Calibri" panose="020F0502020204030204" pitchFamily="34" charset="0"/>
              </a:rPr>
            </a:br>
            <a:endParaRPr lang="fr-FR" sz="1400" i="1" dirty="0">
              <a:latin typeface="Calibri" panose="020F0502020204030204" pitchFamily="34" charset="0"/>
              <a:cs typeface="Calibri" panose="020F0502020204030204" pitchFamily="34" charset="0"/>
            </a:endParaRPr>
          </a:p>
          <a:p>
            <a:pPr defTabSz="457200">
              <a:lnSpc>
                <a:spcPct val="100000"/>
              </a:lnSpc>
              <a:spcBef>
                <a:spcPts val="0"/>
              </a:spcBef>
              <a:buClr>
                <a:srgbClr val="C00000"/>
              </a:buClr>
              <a:buSzTx/>
            </a:pPr>
            <a:endParaRPr lang="en-US" sz="1400" b="1" kern="0" dirty="0">
              <a:solidFill>
                <a:srgbClr val="4D4F53"/>
              </a:solidFill>
              <a:latin typeface="+mn-lt"/>
              <a:cs typeface="Calibri" panose="020F0502020204030204" pitchFamily="34" charset="0"/>
            </a:endParaRPr>
          </a:p>
          <a:p>
            <a:pPr defTabSz="457200">
              <a:lnSpc>
                <a:spcPct val="100000"/>
              </a:lnSpc>
              <a:spcBef>
                <a:spcPts val="0"/>
              </a:spcBef>
              <a:buClr>
                <a:srgbClr val="C00000"/>
              </a:buClr>
              <a:buSzTx/>
            </a:pPr>
            <a:endParaRPr lang="en-US" sz="1400" b="1" kern="0" dirty="0">
              <a:solidFill>
                <a:srgbClr val="4D4F53"/>
              </a:solidFill>
              <a:latin typeface="+mn-lt"/>
              <a:cs typeface="Calibri" panose="020F0502020204030204" pitchFamily="34" charset="0"/>
            </a:endParaRPr>
          </a:p>
          <a:p>
            <a:pPr defTabSz="457200">
              <a:lnSpc>
                <a:spcPct val="100000"/>
              </a:lnSpc>
              <a:spcBef>
                <a:spcPts val="0"/>
              </a:spcBef>
              <a:buClr>
                <a:srgbClr val="C00000"/>
              </a:buClr>
              <a:buSzTx/>
            </a:pPr>
            <a:endParaRPr lang="fr-FR" sz="1400" b="1" kern="0" dirty="0">
              <a:solidFill>
                <a:srgbClr val="4D4F53"/>
              </a:solidFill>
              <a:latin typeface="+mn-lt"/>
              <a:cs typeface="Calibri" panose="020F0502020204030204" pitchFamily="34" charset="0"/>
            </a:endParaRPr>
          </a:p>
        </p:txBody>
      </p:sp>
    </p:spTree>
    <p:extLst>
      <p:ext uri="{BB962C8B-B14F-4D97-AF65-F5344CB8AC3E}">
        <p14:creationId xmlns:p14="http://schemas.microsoft.com/office/powerpoint/2010/main" val="932437980"/>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p:cNvSpPr>
            <a:spLocks noGrp="1"/>
          </p:cNvSpPr>
          <p:nvPr>
            <p:ph type="body" sz="quarter" idx="16"/>
          </p:nvPr>
        </p:nvSpPr>
        <p:spPr/>
        <p:txBody>
          <a:bodyPr/>
          <a:lstStyle/>
          <a:p>
            <a:r>
              <a:rPr lang="fr-FR" sz="2600" dirty="0"/>
              <a:t>Les pièces justificatives à collecter </a:t>
            </a:r>
            <a:r>
              <a:rPr lang="fr-FR" sz="2600" dirty="0" smtClean="0"/>
              <a:t> </a:t>
            </a:r>
            <a:r>
              <a:rPr lang="fr-FR" sz="2600" dirty="0">
                <a:latin typeface="+mn-lt"/>
              </a:rPr>
              <a:t/>
            </a:r>
            <a:br>
              <a:rPr lang="fr-FR" sz="2600" dirty="0">
                <a:latin typeface="+mn-lt"/>
              </a:rPr>
            </a:br>
            <a:r>
              <a:rPr lang="fr-FR" sz="2600" dirty="0">
                <a:latin typeface="+mn-lt"/>
              </a:rPr>
              <a:t>éligibilité critère innovation (1/3)</a:t>
            </a:r>
          </a:p>
        </p:txBody>
      </p:sp>
      <p:sp>
        <p:nvSpPr>
          <p:cNvPr id="6" name="ZoneTexte 5"/>
          <p:cNvSpPr txBox="1"/>
          <p:nvPr/>
        </p:nvSpPr>
        <p:spPr>
          <a:xfrm>
            <a:off x="313898" y="1167360"/>
            <a:ext cx="8532389" cy="954107"/>
          </a:xfrm>
          <a:prstGeom prst="rect">
            <a:avLst/>
          </a:prstGeom>
          <a:noFill/>
        </p:spPr>
        <p:txBody>
          <a:bodyPr wrap="square" rtlCol="0">
            <a:spAutoFit/>
          </a:bodyPr>
          <a:lstStyle>
            <a:defPPr>
              <a:defRPr lang="fr-FR"/>
            </a:defPPr>
            <a:lvl1pPr algn="ctr">
              <a:defRPr sz="1600" b="1" i="1">
                <a:solidFill>
                  <a:srgbClr val="C00000"/>
                </a:solidFill>
                <a:latin typeface="Calibri" panose="020F0502020204030204" pitchFamily="34" charset="0"/>
                <a:cs typeface="Calibri" panose="020F0502020204030204" pitchFamily="34" charset="0"/>
              </a:defRPr>
            </a:lvl1pPr>
          </a:lstStyle>
          <a:p>
            <a:r>
              <a:rPr lang="fr-FR" sz="1400" dirty="0" smtClean="0"/>
              <a:t>Liste des pièces </a:t>
            </a:r>
            <a:r>
              <a:rPr lang="fr-FR" sz="1400" dirty="0"/>
              <a:t>justificatives à collecter et à joindre au </a:t>
            </a:r>
            <a:r>
              <a:rPr lang="fr-FR" sz="1400" dirty="0" smtClean="0"/>
              <a:t>dossier, </a:t>
            </a:r>
          </a:p>
          <a:p>
            <a:r>
              <a:rPr lang="fr-FR" sz="1400" dirty="0" smtClean="0"/>
              <a:t>selon le critère « innovation » retenu dans le formulaire d’attestation d’éligibilité</a:t>
            </a:r>
          </a:p>
          <a:p>
            <a:endParaRPr lang="fr-FR" sz="1400" dirty="0"/>
          </a:p>
          <a:p>
            <a:r>
              <a:rPr lang="fr-FR" sz="1400" dirty="0"/>
              <a:t>Pour tous les critères la grille d’analyse est à imprimer, à faire signer au client et à conserver au dossier</a:t>
            </a:r>
          </a:p>
        </p:txBody>
      </p:sp>
      <p:graphicFrame>
        <p:nvGraphicFramePr>
          <p:cNvPr id="7" name="Tableau 6"/>
          <p:cNvGraphicFramePr>
            <a:graphicFrameLocks noGrp="1"/>
          </p:cNvGraphicFramePr>
          <p:nvPr>
            <p:extLst>
              <p:ext uri="{D42A27DB-BD31-4B8C-83A1-F6EECF244321}">
                <p14:modId xmlns:p14="http://schemas.microsoft.com/office/powerpoint/2010/main" val="1056761753"/>
              </p:ext>
            </p:extLst>
          </p:nvPr>
        </p:nvGraphicFramePr>
        <p:xfrm>
          <a:off x="445714" y="2269711"/>
          <a:ext cx="8268755" cy="3415149"/>
        </p:xfrm>
        <a:graphic>
          <a:graphicData uri="http://schemas.openxmlformats.org/drawingml/2006/table">
            <a:tbl>
              <a:tblPr firstRow="1" bandRow="1"/>
              <a:tblGrid>
                <a:gridCol w="1010946"/>
                <a:gridCol w="4504782"/>
                <a:gridCol w="2753027"/>
              </a:tblGrid>
              <a:tr h="260105">
                <a:tc>
                  <a:txBody>
                    <a:bodyPr/>
                    <a:lstStyle/>
                    <a:p>
                      <a:pPr marL="0" algn="ctr" defTabSz="914400" rtl="0" eaLnBrk="1" latinLnBrk="0" hangingPunct="1"/>
                      <a:r>
                        <a:rPr lang="fr-FR" sz="1400" b="1" i="1" kern="1200" dirty="0" smtClean="0">
                          <a:solidFill>
                            <a:schemeClr val="bg2"/>
                          </a:solidFill>
                          <a:latin typeface="+mn-lt"/>
                          <a:ea typeface="+mn-ea"/>
                          <a:cs typeface="Calibri" panose="020F0502020204030204" pitchFamily="34" charset="0"/>
                        </a:rPr>
                        <a:t>Réf interne FEIWEB</a:t>
                      </a:r>
                      <a:endParaRPr lang="fr-FR" sz="1400" b="1" i="1" kern="1200" dirty="0">
                        <a:solidFill>
                          <a:schemeClr val="bg2"/>
                        </a:solidFill>
                        <a:latin typeface="+mn-lt"/>
                        <a:ea typeface="+mn-ea"/>
                        <a:cs typeface="Calibri" panose="020F0502020204030204" pitchFamily="34" charset="0"/>
                      </a:endParaRPr>
                    </a:p>
                  </a:txBody>
                  <a:tcPr>
                    <a:lnL w="12700" cmpd="sng">
                      <a:solidFill>
                        <a:srgbClr val="CDCECC"/>
                      </a:solidFill>
                    </a:lnL>
                    <a:lnR w="12700" cmpd="sng">
                      <a:solidFill>
                        <a:srgbClr val="CDCECC"/>
                      </a:solidFill>
                    </a:lnR>
                    <a:lnT w="12700" cmpd="sng">
                      <a:solidFill>
                        <a:srgbClr val="CDCECC"/>
                      </a:solidFill>
                    </a:lnT>
                    <a:lnB w="38100" cap="flat" cmpd="sng" algn="ctr">
                      <a:solidFill>
                        <a:srgbClr val="CDCECC"/>
                      </a:solidFill>
                      <a:prstDash val="solid"/>
                      <a:round/>
                      <a:headEnd type="none" w="med" len="med"/>
                      <a:tailEnd type="none" w="med" len="med"/>
                    </a:lnB>
                    <a:lnTlToBr w="12700" cmpd="sng">
                      <a:noFill/>
                      <a:prstDash val="solid"/>
                    </a:lnTlToBr>
                    <a:lnBlToTr w="12700" cmpd="sng">
                      <a:noFill/>
                      <a:prstDash val="solid"/>
                    </a:lnBlToTr>
                    <a:solidFill>
                      <a:srgbClr val="CD0920"/>
                    </a:solidFill>
                  </a:tcPr>
                </a:tc>
                <a:tc>
                  <a:txBody>
                    <a:bodyPr/>
                    <a:lstStyle>
                      <a:lvl1pPr marL="0" algn="l" defTabSz="914400" rtl="0" eaLnBrk="1" latinLnBrk="0" hangingPunct="1">
                        <a:defRPr sz="1800" b="1" kern="1200">
                          <a:solidFill>
                            <a:schemeClr val="lt1"/>
                          </a:solidFill>
                          <a:latin typeface="Helvetica"/>
                        </a:defRPr>
                      </a:lvl1pPr>
                      <a:lvl2pPr marL="457200" algn="l" defTabSz="914400" rtl="0" eaLnBrk="1" latinLnBrk="0" hangingPunct="1">
                        <a:defRPr sz="1800" b="1" kern="1200">
                          <a:solidFill>
                            <a:schemeClr val="lt1"/>
                          </a:solidFill>
                          <a:latin typeface="Helvetica"/>
                        </a:defRPr>
                      </a:lvl2pPr>
                      <a:lvl3pPr marL="914400" algn="l" defTabSz="914400" rtl="0" eaLnBrk="1" latinLnBrk="0" hangingPunct="1">
                        <a:defRPr sz="1800" b="1" kern="1200">
                          <a:solidFill>
                            <a:schemeClr val="lt1"/>
                          </a:solidFill>
                          <a:latin typeface="Helvetica"/>
                        </a:defRPr>
                      </a:lvl3pPr>
                      <a:lvl4pPr marL="1371600" algn="l" defTabSz="914400" rtl="0" eaLnBrk="1" latinLnBrk="0" hangingPunct="1">
                        <a:defRPr sz="1800" b="1" kern="1200">
                          <a:solidFill>
                            <a:schemeClr val="lt1"/>
                          </a:solidFill>
                          <a:latin typeface="Helvetica"/>
                        </a:defRPr>
                      </a:lvl4pPr>
                      <a:lvl5pPr marL="1828800" algn="l" defTabSz="914400" rtl="0" eaLnBrk="1" latinLnBrk="0" hangingPunct="1">
                        <a:defRPr sz="1800" b="1" kern="1200">
                          <a:solidFill>
                            <a:schemeClr val="lt1"/>
                          </a:solidFill>
                          <a:latin typeface="Helvetica"/>
                        </a:defRPr>
                      </a:lvl5pPr>
                      <a:lvl6pPr marL="2286000" algn="l" defTabSz="914400" rtl="0" eaLnBrk="1" latinLnBrk="0" hangingPunct="1">
                        <a:defRPr sz="1800" b="1" kern="1200">
                          <a:solidFill>
                            <a:schemeClr val="lt1"/>
                          </a:solidFill>
                          <a:latin typeface="Helvetica"/>
                        </a:defRPr>
                      </a:lvl6pPr>
                      <a:lvl7pPr marL="2743200" algn="l" defTabSz="914400" rtl="0" eaLnBrk="1" latinLnBrk="0" hangingPunct="1">
                        <a:defRPr sz="1800" b="1" kern="1200">
                          <a:solidFill>
                            <a:schemeClr val="lt1"/>
                          </a:solidFill>
                          <a:latin typeface="Helvetica"/>
                        </a:defRPr>
                      </a:lvl7pPr>
                      <a:lvl8pPr marL="3200400" algn="l" defTabSz="914400" rtl="0" eaLnBrk="1" latinLnBrk="0" hangingPunct="1">
                        <a:defRPr sz="1800" b="1" kern="1200">
                          <a:solidFill>
                            <a:schemeClr val="lt1"/>
                          </a:solidFill>
                          <a:latin typeface="Helvetica"/>
                        </a:defRPr>
                      </a:lvl8pPr>
                      <a:lvl9pPr marL="3657600" algn="l" defTabSz="914400" rtl="0" eaLnBrk="1" latinLnBrk="0" hangingPunct="1">
                        <a:defRPr sz="1800" b="1" kern="1200">
                          <a:solidFill>
                            <a:schemeClr val="lt1"/>
                          </a:solidFill>
                          <a:latin typeface="Helvetica"/>
                        </a:defRPr>
                      </a:lvl9pPr>
                    </a:lstStyle>
                    <a:p>
                      <a:pPr algn="ctr"/>
                      <a:r>
                        <a:rPr lang="fr-FR" sz="1400" i="1" dirty="0" smtClean="0">
                          <a:solidFill>
                            <a:schemeClr val="bg2"/>
                          </a:solidFill>
                          <a:latin typeface="+mn-lt"/>
                          <a:cs typeface="Calibri" panose="020F0502020204030204" pitchFamily="34" charset="0"/>
                        </a:rPr>
                        <a:t>Critère projet « innovation »</a:t>
                      </a:r>
                      <a:endParaRPr lang="fr-FR" sz="1400" i="1" dirty="0">
                        <a:solidFill>
                          <a:schemeClr val="bg2"/>
                        </a:solidFill>
                        <a:latin typeface="+mn-lt"/>
                        <a:cs typeface="Calibri" panose="020F0502020204030204" pitchFamily="34" charset="0"/>
                      </a:endParaRPr>
                    </a:p>
                  </a:txBody>
                  <a:tcPr anchor="ctr" anchorCtr="1">
                    <a:lnL w="12700" cap="flat" cmpd="sng" algn="ctr">
                      <a:solidFill>
                        <a:srgbClr val="CDCECC"/>
                      </a:solidFill>
                      <a:prstDash val="solid"/>
                      <a:round/>
                      <a:headEnd type="none" w="med" len="med"/>
                      <a:tailEnd type="none" w="med" len="med"/>
                    </a:lnL>
                    <a:lnR w="12700" cmpd="sng">
                      <a:solidFill>
                        <a:srgbClr val="CDCECC"/>
                      </a:solidFill>
                    </a:lnR>
                    <a:lnT w="12700" cmpd="sng">
                      <a:solidFill>
                        <a:srgbClr val="CDCECC"/>
                      </a:solidFill>
                    </a:lnT>
                    <a:lnB w="38100" cmpd="sng">
                      <a:solidFill>
                        <a:srgbClr val="CDCECC"/>
                      </a:solidFill>
                    </a:lnB>
                    <a:lnTlToBr w="12700" cmpd="sng">
                      <a:noFill/>
                      <a:prstDash val="solid"/>
                    </a:lnTlToBr>
                    <a:lnBlToTr w="12700" cmpd="sng">
                      <a:noFill/>
                      <a:prstDash val="solid"/>
                    </a:lnBlToTr>
                    <a:solidFill>
                      <a:srgbClr val="CD0920"/>
                    </a:solidFill>
                  </a:tcPr>
                </a:tc>
                <a:tc>
                  <a:txBody>
                    <a:bodyPr/>
                    <a:lstStyle>
                      <a:lvl1pPr marL="0" algn="l" defTabSz="914400" rtl="0" eaLnBrk="1" latinLnBrk="0" hangingPunct="1">
                        <a:defRPr sz="1800" b="1" kern="1200">
                          <a:solidFill>
                            <a:schemeClr val="lt1"/>
                          </a:solidFill>
                          <a:latin typeface="Helvetica"/>
                        </a:defRPr>
                      </a:lvl1pPr>
                      <a:lvl2pPr marL="457200" algn="l" defTabSz="914400" rtl="0" eaLnBrk="1" latinLnBrk="0" hangingPunct="1">
                        <a:defRPr sz="1800" b="1" kern="1200">
                          <a:solidFill>
                            <a:schemeClr val="lt1"/>
                          </a:solidFill>
                          <a:latin typeface="Helvetica"/>
                        </a:defRPr>
                      </a:lvl2pPr>
                      <a:lvl3pPr marL="914400" algn="l" defTabSz="914400" rtl="0" eaLnBrk="1" latinLnBrk="0" hangingPunct="1">
                        <a:defRPr sz="1800" b="1" kern="1200">
                          <a:solidFill>
                            <a:schemeClr val="lt1"/>
                          </a:solidFill>
                          <a:latin typeface="Helvetica"/>
                        </a:defRPr>
                      </a:lvl3pPr>
                      <a:lvl4pPr marL="1371600" algn="l" defTabSz="914400" rtl="0" eaLnBrk="1" latinLnBrk="0" hangingPunct="1">
                        <a:defRPr sz="1800" b="1" kern="1200">
                          <a:solidFill>
                            <a:schemeClr val="lt1"/>
                          </a:solidFill>
                          <a:latin typeface="Helvetica"/>
                        </a:defRPr>
                      </a:lvl4pPr>
                      <a:lvl5pPr marL="1828800" algn="l" defTabSz="914400" rtl="0" eaLnBrk="1" latinLnBrk="0" hangingPunct="1">
                        <a:defRPr sz="1800" b="1" kern="1200">
                          <a:solidFill>
                            <a:schemeClr val="lt1"/>
                          </a:solidFill>
                          <a:latin typeface="Helvetica"/>
                        </a:defRPr>
                      </a:lvl5pPr>
                      <a:lvl6pPr marL="2286000" algn="l" defTabSz="914400" rtl="0" eaLnBrk="1" latinLnBrk="0" hangingPunct="1">
                        <a:defRPr sz="1800" b="1" kern="1200">
                          <a:solidFill>
                            <a:schemeClr val="lt1"/>
                          </a:solidFill>
                          <a:latin typeface="Helvetica"/>
                        </a:defRPr>
                      </a:lvl6pPr>
                      <a:lvl7pPr marL="2743200" algn="l" defTabSz="914400" rtl="0" eaLnBrk="1" latinLnBrk="0" hangingPunct="1">
                        <a:defRPr sz="1800" b="1" kern="1200">
                          <a:solidFill>
                            <a:schemeClr val="lt1"/>
                          </a:solidFill>
                          <a:latin typeface="Helvetica"/>
                        </a:defRPr>
                      </a:lvl7pPr>
                      <a:lvl8pPr marL="3200400" algn="l" defTabSz="914400" rtl="0" eaLnBrk="1" latinLnBrk="0" hangingPunct="1">
                        <a:defRPr sz="1800" b="1" kern="1200">
                          <a:solidFill>
                            <a:schemeClr val="lt1"/>
                          </a:solidFill>
                          <a:latin typeface="Helvetica"/>
                        </a:defRPr>
                      </a:lvl8pPr>
                      <a:lvl9pPr marL="3657600" algn="l" defTabSz="914400" rtl="0" eaLnBrk="1" latinLnBrk="0" hangingPunct="1">
                        <a:defRPr sz="1800" b="1" kern="1200">
                          <a:solidFill>
                            <a:schemeClr val="lt1"/>
                          </a:solidFill>
                          <a:latin typeface="Helvetica"/>
                        </a:defRPr>
                      </a:lvl9pPr>
                    </a:lstStyle>
                    <a:p>
                      <a:pPr algn="ctr"/>
                      <a:r>
                        <a:rPr lang="fr-FR" sz="1400" i="1" dirty="0" smtClean="0">
                          <a:solidFill>
                            <a:schemeClr val="bg2"/>
                          </a:solidFill>
                          <a:latin typeface="+mn-lt"/>
                          <a:cs typeface="Calibri" panose="020F0502020204030204" pitchFamily="34" charset="0"/>
                        </a:rPr>
                        <a:t>Exemple de justificatifs</a:t>
                      </a:r>
                      <a:endParaRPr lang="fr-FR" sz="1400" i="1" dirty="0">
                        <a:solidFill>
                          <a:schemeClr val="bg2"/>
                        </a:solidFill>
                        <a:latin typeface="+mn-lt"/>
                        <a:cs typeface="Calibri" panose="020F0502020204030204" pitchFamily="34" charset="0"/>
                      </a:endParaRPr>
                    </a:p>
                  </a:txBody>
                  <a:tcPr anchor="ctr" anchorCtr="1">
                    <a:lnL w="12700" cmpd="sng">
                      <a:solidFill>
                        <a:srgbClr val="CDCECC"/>
                      </a:solidFill>
                    </a:lnL>
                    <a:lnR w="12700" cmpd="sng">
                      <a:solidFill>
                        <a:srgbClr val="CDCECC"/>
                      </a:solidFill>
                    </a:lnR>
                    <a:lnT w="12700" cmpd="sng">
                      <a:solidFill>
                        <a:srgbClr val="CDCECC"/>
                      </a:solidFill>
                    </a:lnT>
                    <a:lnB w="38100" cmpd="sng">
                      <a:solidFill>
                        <a:srgbClr val="CDCECC"/>
                      </a:solidFill>
                    </a:lnB>
                    <a:lnTlToBr w="12700" cmpd="sng">
                      <a:noFill/>
                      <a:prstDash val="solid"/>
                    </a:lnTlToBr>
                    <a:lnBlToTr w="12700" cmpd="sng">
                      <a:noFill/>
                      <a:prstDash val="solid"/>
                    </a:lnBlToTr>
                    <a:solidFill>
                      <a:srgbClr val="CD0920"/>
                    </a:solidFill>
                  </a:tcPr>
                </a:tc>
              </a:tr>
              <a:tr h="1454520">
                <a:tc>
                  <a:txBody>
                    <a:bodyPr/>
                    <a:lstStyle/>
                    <a:p>
                      <a:pPr marL="0" indent="0" algn="ctr">
                        <a:buFontTx/>
                        <a:buNone/>
                      </a:pPr>
                      <a:r>
                        <a:rPr lang="fr-FR" sz="1200" b="0" i="1" dirty="0" smtClean="0">
                          <a:latin typeface="+mn-lt"/>
                          <a:cs typeface="Calibri" panose="020F0502020204030204" pitchFamily="34" charset="0"/>
                        </a:rPr>
                        <a:t>21</a:t>
                      </a:r>
                    </a:p>
                  </a:txBody>
                  <a:tcPr anchor="ctr">
                    <a:lnL w="12700" cmpd="sng">
                      <a:solidFill>
                        <a:srgbClr val="CDCECC"/>
                      </a:solidFill>
                    </a:lnL>
                    <a:lnR w="12700" cmpd="sng">
                      <a:solidFill>
                        <a:srgbClr val="CDCECC"/>
                      </a:solidFill>
                    </a:lnR>
                    <a:lnT w="38100" cap="flat" cmpd="sng" algn="ctr">
                      <a:solidFill>
                        <a:srgbClr val="CDCECC"/>
                      </a:solidFill>
                      <a:prstDash val="solid"/>
                      <a:round/>
                      <a:headEnd type="none" w="med" len="med"/>
                      <a:tailEnd type="none" w="med" len="med"/>
                    </a:lnT>
                    <a:lnB w="12700" cap="flat" cmpd="sng" algn="ctr">
                      <a:solidFill>
                        <a:srgbClr val="CDCECC"/>
                      </a:solidFill>
                      <a:prstDash val="solid"/>
                      <a:round/>
                      <a:headEnd type="none" w="med" len="med"/>
                      <a:tailEnd type="none" w="med" len="med"/>
                    </a:lnB>
                    <a:lnTlToBr w="12700" cmpd="sng">
                      <a:noFill/>
                      <a:prstDash val="solid"/>
                    </a:lnTlToBr>
                    <a:lnBlToTr w="12700" cmpd="sng">
                      <a:noFill/>
                      <a:prstDash val="solid"/>
                    </a:lnBlToTr>
                    <a:solidFill>
                      <a:srgbClr val="CD0920">
                        <a:tint val="40000"/>
                      </a:srgbClr>
                    </a:solidFill>
                  </a:tcPr>
                </a:tc>
                <a:tc>
                  <a:txBody>
                    <a:bodyPr/>
                    <a:lstStyle>
                      <a:lvl1pPr marL="0" algn="l" defTabSz="914400" rtl="0" eaLnBrk="1" latinLnBrk="0" hangingPunct="1">
                        <a:defRPr sz="1800" kern="1200">
                          <a:solidFill>
                            <a:schemeClr val="dk1"/>
                          </a:solidFill>
                          <a:latin typeface="Helvetica"/>
                        </a:defRPr>
                      </a:lvl1pPr>
                      <a:lvl2pPr marL="457200" algn="l" defTabSz="914400" rtl="0" eaLnBrk="1" latinLnBrk="0" hangingPunct="1">
                        <a:defRPr sz="1800" kern="1200">
                          <a:solidFill>
                            <a:schemeClr val="dk1"/>
                          </a:solidFill>
                          <a:latin typeface="Helvetica"/>
                        </a:defRPr>
                      </a:lvl2pPr>
                      <a:lvl3pPr marL="914400" algn="l" defTabSz="914400" rtl="0" eaLnBrk="1" latinLnBrk="0" hangingPunct="1">
                        <a:defRPr sz="1800" kern="1200">
                          <a:solidFill>
                            <a:schemeClr val="dk1"/>
                          </a:solidFill>
                          <a:latin typeface="Helvetica"/>
                        </a:defRPr>
                      </a:lvl3pPr>
                      <a:lvl4pPr marL="1371600" algn="l" defTabSz="914400" rtl="0" eaLnBrk="1" latinLnBrk="0" hangingPunct="1">
                        <a:defRPr sz="1800" kern="1200">
                          <a:solidFill>
                            <a:schemeClr val="dk1"/>
                          </a:solidFill>
                          <a:latin typeface="Helvetica"/>
                        </a:defRPr>
                      </a:lvl4pPr>
                      <a:lvl5pPr marL="1828800" algn="l" defTabSz="914400" rtl="0" eaLnBrk="1" latinLnBrk="0" hangingPunct="1">
                        <a:defRPr sz="1800" kern="1200">
                          <a:solidFill>
                            <a:schemeClr val="dk1"/>
                          </a:solidFill>
                          <a:latin typeface="Helvetica"/>
                        </a:defRPr>
                      </a:lvl5pPr>
                      <a:lvl6pPr marL="2286000" algn="l" defTabSz="914400" rtl="0" eaLnBrk="1" latinLnBrk="0" hangingPunct="1">
                        <a:defRPr sz="1800" kern="1200">
                          <a:solidFill>
                            <a:schemeClr val="dk1"/>
                          </a:solidFill>
                          <a:latin typeface="Helvetica"/>
                        </a:defRPr>
                      </a:lvl6pPr>
                      <a:lvl7pPr marL="2743200" algn="l" defTabSz="914400" rtl="0" eaLnBrk="1" latinLnBrk="0" hangingPunct="1">
                        <a:defRPr sz="1800" kern="1200">
                          <a:solidFill>
                            <a:schemeClr val="dk1"/>
                          </a:solidFill>
                          <a:latin typeface="Helvetica"/>
                        </a:defRPr>
                      </a:lvl7pPr>
                      <a:lvl8pPr marL="3200400" algn="l" defTabSz="914400" rtl="0" eaLnBrk="1" latinLnBrk="0" hangingPunct="1">
                        <a:defRPr sz="1800" kern="1200">
                          <a:solidFill>
                            <a:schemeClr val="dk1"/>
                          </a:solidFill>
                          <a:latin typeface="Helvetica"/>
                        </a:defRPr>
                      </a:lvl8pPr>
                      <a:lvl9pPr marL="3657600" algn="l" defTabSz="914400" rtl="0" eaLnBrk="1" latinLnBrk="0" hangingPunct="1">
                        <a:defRPr sz="1800" kern="1200">
                          <a:solidFill>
                            <a:schemeClr val="dk1"/>
                          </a:solidFill>
                          <a:latin typeface="Helvetica"/>
                        </a:defRPr>
                      </a:lvl9pPr>
                    </a:lstStyle>
                    <a:p>
                      <a:r>
                        <a:rPr lang="fr-FR" sz="1200" b="0" i="1" dirty="0" smtClean="0">
                          <a:latin typeface="+mn-lt"/>
                          <a:cs typeface="Calibri" panose="020F0502020204030204" pitchFamily="34" charset="0"/>
                        </a:rPr>
                        <a:t>Votre</a:t>
                      </a:r>
                      <a:r>
                        <a:rPr lang="fr-FR" sz="1200" b="0" i="1" baseline="0" dirty="0" smtClean="0">
                          <a:latin typeface="+mn-lt"/>
                          <a:cs typeface="Calibri" panose="020F0502020204030204" pitchFamily="34" charset="0"/>
                        </a:rPr>
                        <a:t> </a:t>
                      </a:r>
                      <a:r>
                        <a:rPr lang="fr-FR" sz="1200" b="0" i="1" dirty="0" smtClean="0">
                          <a:latin typeface="+mn-lt"/>
                          <a:cs typeface="Calibri" panose="020F0502020204030204" pitchFamily="34" charset="0"/>
                        </a:rPr>
                        <a:t>client a l'intention d'utiliser le prêt pour produire / développer / mettre en place :</a:t>
                      </a:r>
                    </a:p>
                    <a:p>
                      <a:endParaRPr lang="fr-FR" sz="500" b="0" i="1" dirty="0" smtClean="0">
                        <a:latin typeface="+mn-lt"/>
                        <a:cs typeface="Calibri" panose="020F0502020204030204" pitchFamily="34" charset="0"/>
                      </a:endParaRPr>
                    </a:p>
                    <a:p>
                      <a:pPr marL="0" indent="0" algn="l">
                        <a:buFontTx/>
                        <a:buNone/>
                      </a:pPr>
                      <a:r>
                        <a:rPr lang="fr-FR" sz="1200" b="0" i="1" kern="1200" dirty="0" smtClean="0">
                          <a:solidFill>
                            <a:schemeClr val="dk1"/>
                          </a:solidFill>
                          <a:latin typeface="Helvetica"/>
                          <a:ea typeface="+mn-ea"/>
                          <a:cs typeface="Calibri" panose="020F0502020204030204" pitchFamily="34" charset="0"/>
                        </a:rPr>
                        <a:t>❶ </a:t>
                      </a:r>
                      <a:r>
                        <a:rPr lang="fr-FR" sz="1200" b="0" i="1" dirty="0" smtClean="0">
                          <a:latin typeface="+mn-lt"/>
                          <a:cs typeface="Calibri" panose="020F0502020204030204" pitchFamily="34" charset="0"/>
                        </a:rPr>
                        <a:t>un produit</a:t>
                      </a:r>
                      <a:r>
                        <a:rPr lang="fr-FR" sz="1200" b="0" i="1" baseline="0" dirty="0" smtClean="0">
                          <a:latin typeface="+mn-lt"/>
                          <a:cs typeface="Calibri" panose="020F0502020204030204" pitchFamily="34" charset="0"/>
                        </a:rPr>
                        <a:t> /</a:t>
                      </a:r>
                      <a:r>
                        <a:rPr lang="fr-FR" sz="1200" b="0" i="1" dirty="0" smtClean="0">
                          <a:latin typeface="+mn-lt"/>
                          <a:cs typeface="Calibri" panose="020F0502020204030204" pitchFamily="34" charset="0"/>
                        </a:rPr>
                        <a:t> procédé / service nouveau ou sensiblement amélioré</a:t>
                      </a:r>
                      <a:endParaRPr lang="fr-FR" sz="1100" b="0" i="1" dirty="0" smtClean="0">
                        <a:latin typeface="+mn-lt"/>
                        <a:cs typeface="Calibri" panose="020F0502020204030204" pitchFamily="34" charset="0"/>
                      </a:endParaRPr>
                    </a:p>
                    <a:p>
                      <a:pPr marL="0" indent="0">
                        <a:buFontTx/>
                        <a:buNone/>
                      </a:pPr>
                      <a:r>
                        <a:rPr lang="fr-FR" sz="1200" b="0" i="1" kern="1200" dirty="0" smtClean="0">
                          <a:solidFill>
                            <a:schemeClr val="dk1"/>
                          </a:solidFill>
                          <a:latin typeface="Helvetica"/>
                          <a:ea typeface="+mn-ea"/>
                          <a:cs typeface="Calibri" panose="020F0502020204030204" pitchFamily="34" charset="0"/>
                        </a:rPr>
                        <a:t>❷ </a:t>
                      </a:r>
                      <a:r>
                        <a:rPr lang="fr-FR" sz="1200" b="0" i="1" dirty="0" smtClean="0">
                          <a:latin typeface="+mn-lt"/>
                          <a:cs typeface="Calibri" panose="020F0502020204030204" pitchFamily="34" charset="0"/>
                        </a:rPr>
                        <a:t>OU  des méthodes de production / livraison innovantes</a:t>
                      </a:r>
                    </a:p>
                    <a:p>
                      <a:pPr marL="265113" indent="-265113">
                        <a:buFontTx/>
                        <a:buNone/>
                      </a:pPr>
                      <a:r>
                        <a:rPr lang="fr-FR" sz="1200" b="0" i="1" dirty="0" smtClean="0">
                          <a:latin typeface="Calibri" panose="020F0502020204030204" pitchFamily="34" charset="0"/>
                          <a:cs typeface="Calibri" panose="020F0502020204030204" pitchFamily="34" charset="0"/>
                        </a:rPr>
                        <a:t>❸ </a:t>
                      </a:r>
                      <a:r>
                        <a:rPr lang="fr-FR" sz="1200" b="0" i="1" dirty="0" smtClean="0">
                          <a:latin typeface="+mn-lt"/>
                          <a:cs typeface="Calibri" panose="020F0502020204030204" pitchFamily="34" charset="0"/>
                        </a:rPr>
                        <a:t>OU des </a:t>
                      </a:r>
                      <a:r>
                        <a:rPr lang="fr-FR" sz="1200" b="0" i="1" dirty="0" err="1" smtClean="0">
                          <a:latin typeface="+mn-lt"/>
                          <a:cs typeface="Calibri" panose="020F0502020204030204" pitchFamily="34" charset="0"/>
                        </a:rPr>
                        <a:t>process</a:t>
                      </a:r>
                      <a:r>
                        <a:rPr lang="fr-FR" sz="1200" b="0" i="1" dirty="0" smtClean="0">
                          <a:latin typeface="+mn-lt"/>
                          <a:cs typeface="Calibri" panose="020F0502020204030204" pitchFamily="34" charset="0"/>
                        </a:rPr>
                        <a:t> / méthodes</a:t>
                      </a:r>
                      <a:r>
                        <a:rPr lang="fr-FR" sz="1200" b="0" i="1" baseline="0" dirty="0" smtClean="0">
                          <a:latin typeface="+mn-lt"/>
                          <a:cs typeface="Calibri" panose="020F0502020204030204" pitchFamily="34" charset="0"/>
                        </a:rPr>
                        <a:t> </a:t>
                      </a:r>
                      <a:r>
                        <a:rPr lang="fr-FR" sz="1200" b="0" i="1" dirty="0" smtClean="0">
                          <a:latin typeface="+mn-lt"/>
                          <a:cs typeface="Calibri" panose="020F0502020204030204" pitchFamily="34" charset="0"/>
                        </a:rPr>
                        <a:t>organisation innovants, incluant des business modèles innovants</a:t>
                      </a:r>
                      <a:endParaRPr lang="fr-FR" sz="1200" b="0" i="1" dirty="0">
                        <a:latin typeface="+mn-lt"/>
                        <a:cs typeface="Calibri" panose="020F0502020204030204" pitchFamily="34" charset="0"/>
                      </a:endParaRPr>
                    </a:p>
                  </a:txBody>
                  <a:tcPr anchor="ctr">
                    <a:lnL w="12700" cap="flat" cmpd="sng" algn="ctr">
                      <a:solidFill>
                        <a:srgbClr val="CDCECC"/>
                      </a:solidFill>
                      <a:prstDash val="solid"/>
                      <a:round/>
                      <a:headEnd type="none" w="med" len="med"/>
                      <a:tailEnd type="none" w="med" len="med"/>
                    </a:lnL>
                    <a:lnR w="12700" cmpd="sng">
                      <a:solidFill>
                        <a:srgbClr val="CDCECC"/>
                      </a:solidFill>
                    </a:lnR>
                    <a:lnT w="38100" cmpd="sng">
                      <a:solidFill>
                        <a:srgbClr val="CDCECC"/>
                      </a:solidFill>
                    </a:lnT>
                    <a:lnB w="12700" cmpd="sng">
                      <a:solidFill>
                        <a:srgbClr val="CDCECC"/>
                      </a:solidFill>
                    </a:lnB>
                    <a:lnTlToBr w="12700" cmpd="sng">
                      <a:noFill/>
                      <a:prstDash val="solid"/>
                    </a:lnTlToBr>
                    <a:lnBlToTr w="12700" cmpd="sng">
                      <a:noFill/>
                      <a:prstDash val="solid"/>
                    </a:lnBlToTr>
                    <a:solidFill>
                      <a:srgbClr val="CD0920">
                        <a:tint val="40000"/>
                      </a:srgbClr>
                    </a:solidFill>
                  </a:tcPr>
                </a:tc>
                <a:tc>
                  <a:txBody>
                    <a:bodyPr/>
                    <a:lstStyle>
                      <a:lvl1pPr marL="0" algn="l" defTabSz="914400" rtl="0" eaLnBrk="1" latinLnBrk="0" hangingPunct="1">
                        <a:defRPr sz="1800" kern="1200">
                          <a:solidFill>
                            <a:schemeClr val="dk1"/>
                          </a:solidFill>
                          <a:latin typeface="Helvetica"/>
                        </a:defRPr>
                      </a:lvl1pPr>
                      <a:lvl2pPr marL="457200" algn="l" defTabSz="914400" rtl="0" eaLnBrk="1" latinLnBrk="0" hangingPunct="1">
                        <a:defRPr sz="1800" kern="1200">
                          <a:solidFill>
                            <a:schemeClr val="dk1"/>
                          </a:solidFill>
                          <a:latin typeface="Helvetica"/>
                        </a:defRPr>
                      </a:lvl2pPr>
                      <a:lvl3pPr marL="914400" algn="l" defTabSz="914400" rtl="0" eaLnBrk="1" latinLnBrk="0" hangingPunct="1">
                        <a:defRPr sz="1800" kern="1200">
                          <a:solidFill>
                            <a:schemeClr val="dk1"/>
                          </a:solidFill>
                          <a:latin typeface="Helvetica"/>
                        </a:defRPr>
                      </a:lvl3pPr>
                      <a:lvl4pPr marL="1371600" algn="l" defTabSz="914400" rtl="0" eaLnBrk="1" latinLnBrk="0" hangingPunct="1">
                        <a:defRPr sz="1800" kern="1200">
                          <a:solidFill>
                            <a:schemeClr val="dk1"/>
                          </a:solidFill>
                          <a:latin typeface="Helvetica"/>
                        </a:defRPr>
                      </a:lvl4pPr>
                      <a:lvl5pPr marL="1828800" algn="l" defTabSz="914400" rtl="0" eaLnBrk="1" latinLnBrk="0" hangingPunct="1">
                        <a:defRPr sz="1800" kern="1200">
                          <a:solidFill>
                            <a:schemeClr val="dk1"/>
                          </a:solidFill>
                          <a:latin typeface="Helvetica"/>
                        </a:defRPr>
                      </a:lvl5pPr>
                      <a:lvl6pPr marL="2286000" algn="l" defTabSz="914400" rtl="0" eaLnBrk="1" latinLnBrk="0" hangingPunct="1">
                        <a:defRPr sz="1800" kern="1200">
                          <a:solidFill>
                            <a:schemeClr val="dk1"/>
                          </a:solidFill>
                          <a:latin typeface="Helvetica"/>
                        </a:defRPr>
                      </a:lvl6pPr>
                      <a:lvl7pPr marL="2743200" algn="l" defTabSz="914400" rtl="0" eaLnBrk="1" latinLnBrk="0" hangingPunct="1">
                        <a:defRPr sz="1800" kern="1200">
                          <a:solidFill>
                            <a:schemeClr val="dk1"/>
                          </a:solidFill>
                          <a:latin typeface="Helvetica"/>
                        </a:defRPr>
                      </a:lvl7pPr>
                      <a:lvl8pPr marL="3200400" algn="l" defTabSz="914400" rtl="0" eaLnBrk="1" latinLnBrk="0" hangingPunct="1">
                        <a:defRPr sz="1800" kern="1200">
                          <a:solidFill>
                            <a:schemeClr val="dk1"/>
                          </a:solidFill>
                          <a:latin typeface="Helvetica"/>
                        </a:defRPr>
                      </a:lvl8pPr>
                      <a:lvl9pPr marL="3657600" algn="l" defTabSz="914400" rtl="0" eaLnBrk="1" latinLnBrk="0" hangingPunct="1">
                        <a:defRPr sz="1800" kern="1200">
                          <a:solidFill>
                            <a:schemeClr val="dk1"/>
                          </a:solidFill>
                          <a:latin typeface="Helvetica"/>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200" b="0" i="1" kern="1200" noProof="0" dirty="0" smtClean="0">
                          <a:solidFill>
                            <a:schemeClr val="dk1"/>
                          </a:solidFill>
                          <a:latin typeface="+mn-lt"/>
                          <a:ea typeface="+mn-ea"/>
                          <a:cs typeface="Calibri" panose="020F0502020204030204" pitchFamily="34" charset="0"/>
                        </a:rPr>
                        <a:t>Descriptif</a:t>
                      </a:r>
                      <a:r>
                        <a:rPr lang="fr-FR" sz="1200" b="0" i="1" kern="1200" baseline="0" noProof="0" dirty="0" smtClean="0">
                          <a:solidFill>
                            <a:schemeClr val="dk1"/>
                          </a:solidFill>
                          <a:latin typeface="+mn-lt"/>
                          <a:ea typeface="+mn-ea"/>
                          <a:cs typeface="Calibri" panose="020F0502020204030204" pitchFamily="34" charset="0"/>
                        </a:rPr>
                        <a:t> du caractère innovant du projet dans le </a:t>
                      </a:r>
                      <a:r>
                        <a:rPr lang="fr-FR" sz="1200" b="0" i="1" kern="1200" noProof="0" dirty="0" smtClean="0">
                          <a:solidFill>
                            <a:schemeClr val="dk1"/>
                          </a:solidFill>
                          <a:latin typeface="+mn-lt"/>
                          <a:ea typeface="+mn-ea"/>
                          <a:cs typeface="Calibri" panose="020F0502020204030204" pitchFamily="34" charset="0"/>
                        </a:rPr>
                        <a:t>Business Plan</a:t>
                      </a:r>
                    </a:p>
                    <a:p>
                      <a:pPr marL="0" marR="0" lvl="0" indent="0" algn="l" defTabSz="914400" rtl="0" eaLnBrk="1" fontAlgn="auto" latinLnBrk="0" hangingPunct="1">
                        <a:lnSpc>
                          <a:spcPct val="100000"/>
                        </a:lnSpc>
                        <a:spcBef>
                          <a:spcPts val="0"/>
                        </a:spcBef>
                        <a:spcAft>
                          <a:spcPts val="0"/>
                        </a:spcAft>
                        <a:buClrTx/>
                        <a:buSzTx/>
                        <a:buFontTx/>
                        <a:buNone/>
                        <a:tabLst/>
                        <a:defRPr/>
                      </a:pPr>
                      <a:endParaRPr lang="fr-FR" sz="1200" b="0" i="1" kern="1200" dirty="0" smtClean="0">
                        <a:solidFill>
                          <a:schemeClr val="dk1"/>
                        </a:solidFill>
                        <a:latin typeface="+mn-lt"/>
                        <a:ea typeface="+mn-ea"/>
                        <a:cs typeface="Calibri" panose="020F0502020204030204" pitchFamily="34" charset="0"/>
                      </a:endParaRPr>
                    </a:p>
                    <a:p>
                      <a:endParaRPr lang="fr-FR" sz="1200" b="0" i="1" dirty="0">
                        <a:latin typeface="+mn-lt"/>
                      </a:endParaRPr>
                    </a:p>
                  </a:txBody>
                  <a:tcPr anchor="ctr">
                    <a:lnL w="12700" cmpd="sng">
                      <a:solidFill>
                        <a:srgbClr val="CDCECC"/>
                      </a:solidFill>
                    </a:lnL>
                    <a:lnR w="12700" cmpd="sng">
                      <a:solidFill>
                        <a:srgbClr val="CDCECC"/>
                      </a:solidFill>
                    </a:lnR>
                    <a:lnT w="38100" cmpd="sng">
                      <a:solidFill>
                        <a:srgbClr val="CDCECC"/>
                      </a:solidFill>
                    </a:lnT>
                    <a:lnB w="12700" cmpd="sng">
                      <a:solidFill>
                        <a:srgbClr val="CDCECC"/>
                      </a:solidFill>
                    </a:lnB>
                    <a:lnTlToBr w="12700" cmpd="sng">
                      <a:noFill/>
                      <a:prstDash val="solid"/>
                    </a:lnTlToBr>
                    <a:lnBlToTr w="12700" cmpd="sng">
                      <a:noFill/>
                      <a:prstDash val="solid"/>
                    </a:lnBlToTr>
                    <a:solidFill>
                      <a:srgbClr val="CD0920">
                        <a:tint val="40000"/>
                      </a:srgbClr>
                    </a:solidFill>
                  </a:tcPr>
                </a:tc>
              </a:tr>
              <a:tr h="786809">
                <a:tc>
                  <a:txBody>
                    <a:bodyPr/>
                    <a:lstStyle/>
                    <a:p>
                      <a:pPr algn="ctr"/>
                      <a:r>
                        <a:rPr lang="fr-FR" sz="1200" b="0" i="1" kern="1200" dirty="0" smtClean="0">
                          <a:solidFill>
                            <a:schemeClr val="dk1"/>
                          </a:solidFill>
                          <a:latin typeface="+mn-lt"/>
                          <a:ea typeface="+mn-ea"/>
                          <a:cs typeface="Calibri" panose="020F0502020204030204" pitchFamily="34" charset="0"/>
                        </a:rPr>
                        <a:t>27</a:t>
                      </a:r>
                    </a:p>
                  </a:txBody>
                  <a:tcPr anchor="ctr">
                    <a:lnL w="12700" cmpd="sng">
                      <a:solidFill>
                        <a:srgbClr val="CDCECC"/>
                      </a:solidFill>
                    </a:lnL>
                    <a:lnR w="12700" cmpd="sng">
                      <a:solidFill>
                        <a:srgbClr val="CDCECC"/>
                      </a:solidFill>
                    </a:lnR>
                    <a:lnT w="12700" cap="flat" cmpd="sng" algn="ctr">
                      <a:solidFill>
                        <a:srgbClr val="CDCECC"/>
                      </a:solidFill>
                      <a:prstDash val="solid"/>
                      <a:round/>
                      <a:headEnd type="none" w="med" len="med"/>
                      <a:tailEnd type="none" w="med" len="med"/>
                    </a:lnT>
                    <a:lnB w="12700" cap="flat" cmpd="sng" algn="ctr">
                      <a:solidFill>
                        <a:srgbClr val="CDCECC"/>
                      </a:solidFill>
                      <a:prstDash val="solid"/>
                      <a:round/>
                      <a:headEnd type="none" w="med" len="med"/>
                      <a:tailEnd type="none" w="med" len="med"/>
                    </a:lnB>
                    <a:lnTlToBr w="12700" cmpd="sng">
                      <a:noFill/>
                      <a:prstDash val="solid"/>
                    </a:lnTlToBr>
                    <a:lnBlToTr w="12700" cmpd="sng">
                      <a:noFill/>
                      <a:prstDash val="solid"/>
                    </a:lnBlToTr>
                    <a:solidFill>
                      <a:srgbClr val="CD0920">
                        <a:tint val="20000"/>
                      </a:srgbClr>
                    </a:solidFill>
                  </a:tcPr>
                </a:tc>
                <a:tc>
                  <a:txBody>
                    <a:bodyPr/>
                    <a:lstStyle>
                      <a:lvl1pPr marL="0" algn="l" defTabSz="914400" rtl="0" eaLnBrk="1" latinLnBrk="0" hangingPunct="1">
                        <a:defRPr sz="1800" kern="1200">
                          <a:solidFill>
                            <a:schemeClr val="dk1"/>
                          </a:solidFill>
                          <a:latin typeface="Helvetica"/>
                        </a:defRPr>
                      </a:lvl1pPr>
                      <a:lvl2pPr marL="457200" algn="l" defTabSz="914400" rtl="0" eaLnBrk="1" latinLnBrk="0" hangingPunct="1">
                        <a:defRPr sz="1800" kern="1200">
                          <a:solidFill>
                            <a:schemeClr val="dk1"/>
                          </a:solidFill>
                          <a:latin typeface="Helvetica"/>
                        </a:defRPr>
                      </a:lvl2pPr>
                      <a:lvl3pPr marL="914400" algn="l" defTabSz="914400" rtl="0" eaLnBrk="1" latinLnBrk="0" hangingPunct="1">
                        <a:defRPr sz="1800" kern="1200">
                          <a:solidFill>
                            <a:schemeClr val="dk1"/>
                          </a:solidFill>
                          <a:latin typeface="Helvetica"/>
                        </a:defRPr>
                      </a:lvl3pPr>
                      <a:lvl4pPr marL="1371600" algn="l" defTabSz="914400" rtl="0" eaLnBrk="1" latinLnBrk="0" hangingPunct="1">
                        <a:defRPr sz="1800" kern="1200">
                          <a:solidFill>
                            <a:schemeClr val="dk1"/>
                          </a:solidFill>
                          <a:latin typeface="Helvetica"/>
                        </a:defRPr>
                      </a:lvl4pPr>
                      <a:lvl5pPr marL="1828800" algn="l" defTabSz="914400" rtl="0" eaLnBrk="1" latinLnBrk="0" hangingPunct="1">
                        <a:defRPr sz="1800" kern="1200">
                          <a:solidFill>
                            <a:schemeClr val="dk1"/>
                          </a:solidFill>
                          <a:latin typeface="Helvetica"/>
                        </a:defRPr>
                      </a:lvl5pPr>
                      <a:lvl6pPr marL="2286000" algn="l" defTabSz="914400" rtl="0" eaLnBrk="1" latinLnBrk="0" hangingPunct="1">
                        <a:defRPr sz="1800" kern="1200">
                          <a:solidFill>
                            <a:schemeClr val="dk1"/>
                          </a:solidFill>
                          <a:latin typeface="Helvetica"/>
                        </a:defRPr>
                      </a:lvl6pPr>
                      <a:lvl7pPr marL="2743200" algn="l" defTabSz="914400" rtl="0" eaLnBrk="1" latinLnBrk="0" hangingPunct="1">
                        <a:defRPr sz="1800" kern="1200">
                          <a:solidFill>
                            <a:schemeClr val="dk1"/>
                          </a:solidFill>
                          <a:latin typeface="Helvetica"/>
                        </a:defRPr>
                      </a:lvl7pPr>
                      <a:lvl8pPr marL="3200400" algn="l" defTabSz="914400" rtl="0" eaLnBrk="1" latinLnBrk="0" hangingPunct="1">
                        <a:defRPr sz="1800" kern="1200">
                          <a:solidFill>
                            <a:schemeClr val="dk1"/>
                          </a:solidFill>
                          <a:latin typeface="Helvetica"/>
                        </a:defRPr>
                      </a:lvl8pPr>
                      <a:lvl9pPr marL="3657600" algn="l" defTabSz="914400" rtl="0" eaLnBrk="1" latinLnBrk="0" hangingPunct="1">
                        <a:defRPr sz="1800" kern="1200">
                          <a:solidFill>
                            <a:schemeClr val="dk1"/>
                          </a:solidFill>
                          <a:latin typeface="Helvetica"/>
                        </a:defRPr>
                      </a:lvl9pPr>
                    </a:lstStyle>
                    <a:p>
                      <a:r>
                        <a:rPr lang="fr-FR" sz="1200" b="0" i="1" kern="1200" dirty="0" smtClean="0">
                          <a:solidFill>
                            <a:schemeClr val="dk1"/>
                          </a:solidFill>
                          <a:latin typeface="Calibri" panose="020F0502020204030204" pitchFamily="34" charset="0"/>
                          <a:ea typeface="+mn-ea"/>
                          <a:cs typeface="Calibri" panose="020F0502020204030204" pitchFamily="34" charset="0"/>
                        </a:rPr>
                        <a:t>❹</a:t>
                      </a:r>
                      <a:r>
                        <a:rPr lang="fr-FR" sz="1200" b="0" i="1" kern="1200" dirty="0" smtClean="0">
                          <a:solidFill>
                            <a:schemeClr val="dk1"/>
                          </a:solidFill>
                          <a:latin typeface="+mn-lt"/>
                          <a:ea typeface="+mn-ea"/>
                          <a:cs typeface="Calibri" panose="020F0502020204030204" pitchFamily="34" charset="0"/>
                        </a:rPr>
                        <a:t>Votre client a reçu un prix récompensant l'innovation ou la R&amp;D de la part d’une institution de l'UE au cours des 2 dernières années.</a:t>
                      </a:r>
                    </a:p>
                  </a:txBody>
                  <a:tcPr anchor="ctr">
                    <a:lnL w="12700" cap="flat" cmpd="sng" algn="ctr">
                      <a:solidFill>
                        <a:srgbClr val="CDCECC"/>
                      </a:solidFill>
                      <a:prstDash val="solid"/>
                      <a:round/>
                      <a:headEnd type="none" w="med" len="med"/>
                      <a:tailEnd type="none" w="med" len="med"/>
                    </a:lnL>
                    <a:lnR w="12700" cmpd="sng">
                      <a:solidFill>
                        <a:srgbClr val="CDCECC"/>
                      </a:solidFill>
                    </a:lnR>
                    <a:lnT w="12700" cmpd="sng">
                      <a:solidFill>
                        <a:srgbClr val="CDCECC"/>
                      </a:solidFill>
                    </a:lnT>
                    <a:lnB w="12700" cmpd="sng">
                      <a:solidFill>
                        <a:srgbClr val="CDCECC"/>
                      </a:solidFill>
                    </a:lnB>
                    <a:lnTlToBr w="12700" cmpd="sng">
                      <a:noFill/>
                      <a:prstDash val="solid"/>
                    </a:lnTlToBr>
                    <a:lnBlToTr w="12700" cmpd="sng">
                      <a:noFill/>
                      <a:prstDash val="solid"/>
                    </a:lnBlToTr>
                    <a:solidFill>
                      <a:srgbClr val="CD0920">
                        <a:tint val="20000"/>
                      </a:srgbClr>
                    </a:solidFill>
                  </a:tcPr>
                </a:tc>
                <a:tc>
                  <a:txBody>
                    <a:bodyPr/>
                    <a:lstStyle>
                      <a:lvl1pPr marL="0" algn="l" defTabSz="914400" rtl="0" eaLnBrk="1" latinLnBrk="0" hangingPunct="1">
                        <a:defRPr sz="1800" kern="1200">
                          <a:solidFill>
                            <a:schemeClr val="dk1"/>
                          </a:solidFill>
                          <a:latin typeface="Helvetica"/>
                        </a:defRPr>
                      </a:lvl1pPr>
                      <a:lvl2pPr marL="457200" algn="l" defTabSz="914400" rtl="0" eaLnBrk="1" latinLnBrk="0" hangingPunct="1">
                        <a:defRPr sz="1800" kern="1200">
                          <a:solidFill>
                            <a:schemeClr val="dk1"/>
                          </a:solidFill>
                          <a:latin typeface="Helvetica"/>
                        </a:defRPr>
                      </a:lvl2pPr>
                      <a:lvl3pPr marL="914400" algn="l" defTabSz="914400" rtl="0" eaLnBrk="1" latinLnBrk="0" hangingPunct="1">
                        <a:defRPr sz="1800" kern="1200">
                          <a:solidFill>
                            <a:schemeClr val="dk1"/>
                          </a:solidFill>
                          <a:latin typeface="Helvetica"/>
                        </a:defRPr>
                      </a:lvl3pPr>
                      <a:lvl4pPr marL="1371600" algn="l" defTabSz="914400" rtl="0" eaLnBrk="1" latinLnBrk="0" hangingPunct="1">
                        <a:defRPr sz="1800" kern="1200">
                          <a:solidFill>
                            <a:schemeClr val="dk1"/>
                          </a:solidFill>
                          <a:latin typeface="Helvetica"/>
                        </a:defRPr>
                      </a:lvl4pPr>
                      <a:lvl5pPr marL="1828800" algn="l" defTabSz="914400" rtl="0" eaLnBrk="1" latinLnBrk="0" hangingPunct="1">
                        <a:defRPr sz="1800" kern="1200">
                          <a:solidFill>
                            <a:schemeClr val="dk1"/>
                          </a:solidFill>
                          <a:latin typeface="Helvetica"/>
                        </a:defRPr>
                      </a:lvl5pPr>
                      <a:lvl6pPr marL="2286000" algn="l" defTabSz="914400" rtl="0" eaLnBrk="1" latinLnBrk="0" hangingPunct="1">
                        <a:defRPr sz="1800" kern="1200">
                          <a:solidFill>
                            <a:schemeClr val="dk1"/>
                          </a:solidFill>
                          <a:latin typeface="Helvetica"/>
                        </a:defRPr>
                      </a:lvl6pPr>
                      <a:lvl7pPr marL="2743200" algn="l" defTabSz="914400" rtl="0" eaLnBrk="1" latinLnBrk="0" hangingPunct="1">
                        <a:defRPr sz="1800" kern="1200">
                          <a:solidFill>
                            <a:schemeClr val="dk1"/>
                          </a:solidFill>
                          <a:latin typeface="Helvetica"/>
                        </a:defRPr>
                      </a:lvl7pPr>
                      <a:lvl8pPr marL="3200400" algn="l" defTabSz="914400" rtl="0" eaLnBrk="1" latinLnBrk="0" hangingPunct="1">
                        <a:defRPr sz="1800" kern="1200">
                          <a:solidFill>
                            <a:schemeClr val="dk1"/>
                          </a:solidFill>
                          <a:latin typeface="Helvetica"/>
                        </a:defRPr>
                      </a:lvl8pPr>
                      <a:lvl9pPr marL="3657600" algn="l" defTabSz="914400" rtl="0" eaLnBrk="1" latinLnBrk="0" hangingPunct="1">
                        <a:defRPr sz="1800" kern="1200">
                          <a:solidFill>
                            <a:schemeClr val="dk1"/>
                          </a:solidFill>
                          <a:latin typeface="Helvetica"/>
                        </a:defRPr>
                      </a:lvl9pPr>
                    </a:lstStyle>
                    <a:p>
                      <a:pPr marL="0" marR="0" indent="0" algn="l" defTabSz="457200" rtl="0" eaLnBrk="1" fontAlgn="auto" latinLnBrk="0" hangingPunct="1">
                        <a:lnSpc>
                          <a:spcPct val="100000"/>
                        </a:lnSpc>
                        <a:spcBef>
                          <a:spcPts val="0"/>
                        </a:spcBef>
                        <a:spcAft>
                          <a:spcPts val="0"/>
                        </a:spcAft>
                        <a:buClrTx/>
                        <a:buSzTx/>
                        <a:buFontTx/>
                        <a:buNone/>
                        <a:tabLst/>
                        <a:defRPr/>
                      </a:pPr>
                      <a:r>
                        <a:rPr lang="fr-FR" sz="1200" b="0" i="1" kern="1200" dirty="0" smtClean="0">
                          <a:solidFill>
                            <a:schemeClr val="dk1"/>
                          </a:solidFill>
                          <a:latin typeface="+mn-lt"/>
                          <a:ea typeface="+mn-ea"/>
                          <a:cs typeface="Calibri" panose="020F0502020204030204" pitchFamily="34" charset="0"/>
                        </a:rPr>
                        <a:t>Justificatif du prix de l'innovation obtenu depuis moins de 2 ans</a:t>
                      </a:r>
                      <a:r>
                        <a:rPr lang="fr-FR" sz="1200" b="0" i="1" kern="1200" dirty="0">
                          <a:solidFill>
                            <a:schemeClr val="dk1"/>
                          </a:solidFill>
                          <a:latin typeface="+mn-lt"/>
                          <a:ea typeface="+mn-ea"/>
                          <a:cs typeface="Calibri" panose="020F0502020204030204" pitchFamily="34" charset="0"/>
                        </a:rPr>
                        <a:t>.</a:t>
                      </a:r>
                      <a:endParaRPr lang="fr-FR" sz="1200" b="0" i="1" kern="1200" dirty="0" smtClean="0">
                        <a:solidFill>
                          <a:schemeClr val="dk1"/>
                        </a:solidFill>
                        <a:latin typeface="+mn-lt"/>
                        <a:ea typeface="+mn-ea"/>
                        <a:cs typeface="Calibri" panose="020F0502020204030204" pitchFamily="34" charset="0"/>
                      </a:endParaRPr>
                    </a:p>
                  </a:txBody>
                  <a:tcPr anchor="ctr">
                    <a:lnL w="12700" cmpd="sng">
                      <a:solidFill>
                        <a:srgbClr val="CDCECC"/>
                      </a:solidFill>
                    </a:lnL>
                    <a:lnR w="12700" cmpd="sng">
                      <a:solidFill>
                        <a:srgbClr val="CDCECC"/>
                      </a:solidFill>
                    </a:lnR>
                    <a:lnT w="12700" cmpd="sng">
                      <a:solidFill>
                        <a:srgbClr val="CDCECC"/>
                      </a:solidFill>
                    </a:lnT>
                    <a:lnB w="12700" cmpd="sng">
                      <a:solidFill>
                        <a:srgbClr val="CDCECC"/>
                      </a:solidFill>
                    </a:lnB>
                    <a:lnTlToBr w="12700" cmpd="sng">
                      <a:noFill/>
                      <a:prstDash val="solid"/>
                    </a:lnTlToBr>
                    <a:lnBlToTr w="12700" cmpd="sng">
                      <a:noFill/>
                      <a:prstDash val="solid"/>
                    </a:lnBlToTr>
                    <a:solidFill>
                      <a:srgbClr val="CD0920">
                        <a:tint val="20000"/>
                      </a:srgbClr>
                    </a:solidFill>
                  </a:tcPr>
                </a:tc>
              </a:tr>
              <a:tr h="655660">
                <a:tc>
                  <a:txBody>
                    <a:bodyPr/>
                    <a:lstStyle/>
                    <a:p>
                      <a:pPr algn="ctr"/>
                      <a:r>
                        <a:rPr lang="fr-FR" sz="1200" b="0" i="1" kern="1200" dirty="0" smtClean="0">
                          <a:solidFill>
                            <a:schemeClr val="dk1"/>
                          </a:solidFill>
                          <a:latin typeface="+mn-lt"/>
                          <a:ea typeface="+mn-ea"/>
                          <a:cs typeface="Calibri" panose="020F0502020204030204" pitchFamily="34" charset="0"/>
                        </a:rPr>
                        <a:t>28</a:t>
                      </a:r>
                    </a:p>
                  </a:txBody>
                  <a:tcPr anchor="ctr">
                    <a:lnL w="12700" cmpd="sng">
                      <a:solidFill>
                        <a:srgbClr val="CDCECC"/>
                      </a:solidFill>
                    </a:lnL>
                    <a:lnR w="12700" cmpd="sng">
                      <a:solidFill>
                        <a:srgbClr val="CDCECC"/>
                      </a:solidFill>
                    </a:lnR>
                    <a:lnT w="12700" cap="flat" cmpd="sng" algn="ctr">
                      <a:solidFill>
                        <a:srgbClr val="CDCECC"/>
                      </a:solidFill>
                      <a:prstDash val="solid"/>
                      <a:round/>
                      <a:headEnd type="none" w="med" len="med"/>
                      <a:tailEnd type="none" w="med" len="med"/>
                    </a:lnT>
                    <a:lnB w="12700" cmpd="sng">
                      <a:solidFill>
                        <a:srgbClr val="CDCECC"/>
                      </a:solidFill>
                    </a:lnB>
                    <a:lnTlToBr w="12700" cmpd="sng">
                      <a:noFill/>
                      <a:prstDash val="solid"/>
                    </a:lnTlToBr>
                    <a:lnBlToTr w="12700" cmpd="sng">
                      <a:noFill/>
                      <a:prstDash val="solid"/>
                    </a:lnBlToTr>
                    <a:solidFill>
                      <a:srgbClr val="CD0920">
                        <a:tint val="40000"/>
                      </a:srgbClr>
                    </a:solidFill>
                  </a:tcPr>
                </a:tc>
                <a:tc>
                  <a:txBody>
                    <a:bodyPr/>
                    <a:lstStyle>
                      <a:lvl1pPr marL="0" algn="l" defTabSz="914400" rtl="0" eaLnBrk="1" latinLnBrk="0" hangingPunct="1">
                        <a:defRPr sz="1800" kern="1200">
                          <a:solidFill>
                            <a:schemeClr val="dk1"/>
                          </a:solidFill>
                          <a:latin typeface="Helvetica"/>
                        </a:defRPr>
                      </a:lvl1pPr>
                      <a:lvl2pPr marL="457200" algn="l" defTabSz="914400" rtl="0" eaLnBrk="1" latinLnBrk="0" hangingPunct="1">
                        <a:defRPr sz="1800" kern="1200">
                          <a:solidFill>
                            <a:schemeClr val="dk1"/>
                          </a:solidFill>
                          <a:latin typeface="Helvetica"/>
                        </a:defRPr>
                      </a:lvl2pPr>
                      <a:lvl3pPr marL="914400" algn="l" defTabSz="914400" rtl="0" eaLnBrk="1" latinLnBrk="0" hangingPunct="1">
                        <a:defRPr sz="1800" kern="1200">
                          <a:solidFill>
                            <a:schemeClr val="dk1"/>
                          </a:solidFill>
                          <a:latin typeface="Helvetica"/>
                        </a:defRPr>
                      </a:lvl3pPr>
                      <a:lvl4pPr marL="1371600" algn="l" defTabSz="914400" rtl="0" eaLnBrk="1" latinLnBrk="0" hangingPunct="1">
                        <a:defRPr sz="1800" kern="1200">
                          <a:solidFill>
                            <a:schemeClr val="dk1"/>
                          </a:solidFill>
                          <a:latin typeface="Helvetica"/>
                        </a:defRPr>
                      </a:lvl4pPr>
                      <a:lvl5pPr marL="1828800" algn="l" defTabSz="914400" rtl="0" eaLnBrk="1" latinLnBrk="0" hangingPunct="1">
                        <a:defRPr sz="1800" kern="1200">
                          <a:solidFill>
                            <a:schemeClr val="dk1"/>
                          </a:solidFill>
                          <a:latin typeface="Helvetica"/>
                        </a:defRPr>
                      </a:lvl5pPr>
                      <a:lvl6pPr marL="2286000" algn="l" defTabSz="914400" rtl="0" eaLnBrk="1" latinLnBrk="0" hangingPunct="1">
                        <a:defRPr sz="1800" kern="1200">
                          <a:solidFill>
                            <a:schemeClr val="dk1"/>
                          </a:solidFill>
                          <a:latin typeface="Helvetica"/>
                        </a:defRPr>
                      </a:lvl6pPr>
                      <a:lvl7pPr marL="2743200" algn="l" defTabSz="914400" rtl="0" eaLnBrk="1" latinLnBrk="0" hangingPunct="1">
                        <a:defRPr sz="1800" kern="1200">
                          <a:solidFill>
                            <a:schemeClr val="dk1"/>
                          </a:solidFill>
                          <a:latin typeface="Helvetica"/>
                        </a:defRPr>
                      </a:lvl7pPr>
                      <a:lvl8pPr marL="3200400" algn="l" defTabSz="914400" rtl="0" eaLnBrk="1" latinLnBrk="0" hangingPunct="1">
                        <a:defRPr sz="1800" kern="1200">
                          <a:solidFill>
                            <a:schemeClr val="dk1"/>
                          </a:solidFill>
                          <a:latin typeface="Helvetica"/>
                        </a:defRPr>
                      </a:lvl8pPr>
                      <a:lvl9pPr marL="3657600" algn="l" defTabSz="914400" rtl="0" eaLnBrk="1" latinLnBrk="0" hangingPunct="1">
                        <a:defRPr sz="1800" kern="1200">
                          <a:solidFill>
                            <a:schemeClr val="dk1"/>
                          </a:solidFill>
                          <a:latin typeface="Helvetica"/>
                        </a:defRPr>
                      </a:lvl9pPr>
                    </a:lstStyle>
                    <a:p>
                      <a:r>
                        <a:rPr lang="fr-FR" sz="1200" b="0" i="1" kern="1200" dirty="0" smtClean="0">
                          <a:solidFill>
                            <a:schemeClr val="dk1"/>
                          </a:solidFill>
                          <a:latin typeface="Calibri" panose="020F0502020204030204" pitchFamily="34" charset="0"/>
                          <a:ea typeface="+mn-ea"/>
                          <a:cs typeface="Calibri" panose="020F0502020204030204" pitchFamily="34" charset="0"/>
                        </a:rPr>
                        <a:t>❺</a:t>
                      </a:r>
                      <a:r>
                        <a:rPr lang="fr-FR" sz="1200" b="0" i="1" kern="1200" dirty="0" smtClean="0">
                          <a:solidFill>
                            <a:schemeClr val="dk1"/>
                          </a:solidFill>
                          <a:latin typeface="+mn-lt"/>
                          <a:ea typeface="+mn-ea"/>
                          <a:cs typeface="Calibri" panose="020F0502020204030204" pitchFamily="34" charset="0"/>
                        </a:rPr>
                        <a:t>  Votre client a déposé au moins un brevet au cours des 2 dernières années ; l’objet du prêt est de permettre, directement ou indirectement,  son exploitation. </a:t>
                      </a:r>
                    </a:p>
                  </a:txBody>
                  <a:tcPr anchor="ctr">
                    <a:lnL w="12700" cap="flat" cmpd="sng" algn="ctr">
                      <a:solidFill>
                        <a:srgbClr val="CDCECC"/>
                      </a:solidFill>
                      <a:prstDash val="solid"/>
                      <a:round/>
                      <a:headEnd type="none" w="med" len="med"/>
                      <a:tailEnd type="none" w="med" len="med"/>
                    </a:lnL>
                    <a:lnR w="12700" cmpd="sng">
                      <a:solidFill>
                        <a:srgbClr val="CDCECC"/>
                      </a:solidFill>
                    </a:lnR>
                    <a:lnT w="12700" cmpd="sng">
                      <a:solidFill>
                        <a:srgbClr val="CDCECC"/>
                      </a:solidFill>
                    </a:lnT>
                    <a:lnB w="12700" cmpd="sng">
                      <a:solidFill>
                        <a:srgbClr val="CDCECC"/>
                      </a:solidFill>
                    </a:lnB>
                    <a:lnTlToBr w="12700" cmpd="sng">
                      <a:noFill/>
                      <a:prstDash val="solid"/>
                    </a:lnTlToBr>
                    <a:lnBlToTr w="12700" cmpd="sng">
                      <a:noFill/>
                      <a:prstDash val="solid"/>
                    </a:lnBlToTr>
                    <a:solidFill>
                      <a:srgbClr val="CD0920">
                        <a:tint val="40000"/>
                      </a:srgbClr>
                    </a:solidFill>
                  </a:tcPr>
                </a:tc>
                <a:tc>
                  <a:txBody>
                    <a:bodyPr/>
                    <a:lstStyle>
                      <a:lvl1pPr marL="0" algn="l" defTabSz="914400" rtl="0" eaLnBrk="1" latinLnBrk="0" hangingPunct="1">
                        <a:defRPr sz="1800" kern="1200">
                          <a:solidFill>
                            <a:schemeClr val="dk1"/>
                          </a:solidFill>
                          <a:latin typeface="Helvetica"/>
                        </a:defRPr>
                      </a:lvl1pPr>
                      <a:lvl2pPr marL="457200" algn="l" defTabSz="914400" rtl="0" eaLnBrk="1" latinLnBrk="0" hangingPunct="1">
                        <a:defRPr sz="1800" kern="1200">
                          <a:solidFill>
                            <a:schemeClr val="dk1"/>
                          </a:solidFill>
                          <a:latin typeface="Helvetica"/>
                        </a:defRPr>
                      </a:lvl2pPr>
                      <a:lvl3pPr marL="914400" algn="l" defTabSz="914400" rtl="0" eaLnBrk="1" latinLnBrk="0" hangingPunct="1">
                        <a:defRPr sz="1800" kern="1200">
                          <a:solidFill>
                            <a:schemeClr val="dk1"/>
                          </a:solidFill>
                          <a:latin typeface="Helvetica"/>
                        </a:defRPr>
                      </a:lvl3pPr>
                      <a:lvl4pPr marL="1371600" algn="l" defTabSz="914400" rtl="0" eaLnBrk="1" latinLnBrk="0" hangingPunct="1">
                        <a:defRPr sz="1800" kern="1200">
                          <a:solidFill>
                            <a:schemeClr val="dk1"/>
                          </a:solidFill>
                          <a:latin typeface="Helvetica"/>
                        </a:defRPr>
                      </a:lvl4pPr>
                      <a:lvl5pPr marL="1828800" algn="l" defTabSz="914400" rtl="0" eaLnBrk="1" latinLnBrk="0" hangingPunct="1">
                        <a:defRPr sz="1800" kern="1200">
                          <a:solidFill>
                            <a:schemeClr val="dk1"/>
                          </a:solidFill>
                          <a:latin typeface="Helvetica"/>
                        </a:defRPr>
                      </a:lvl5pPr>
                      <a:lvl6pPr marL="2286000" algn="l" defTabSz="914400" rtl="0" eaLnBrk="1" latinLnBrk="0" hangingPunct="1">
                        <a:defRPr sz="1800" kern="1200">
                          <a:solidFill>
                            <a:schemeClr val="dk1"/>
                          </a:solidFill>
                          <a:latin typeface="Helvetica"/>
                        </a:defRPr>
                      </a:lvl6pPr>
                      <a:lvl7pPr marL="2743200" algn="l" defTabSz="914400" rtl="0" eaLnBrk="1" latinLnBrk="0" hangingPunct="1">
                        <a:defRPr sz="1800" kern="1200">
                          <a:solidFill>
                            <a:schemeClr val="dk1"/>
                          </a:solidFill>
                          <a:latin typeface="Helvetica"/>
                        </a:defRPr>
                      </a:lvl7pPr>
                      <a:lvl8pPr marL="3200400" algn="l" defTabSz="914400" rtl="0" eaLnBrk="1" latinLnBrk="0" hangingPunct="1">
                        <a:defRPr sz="1800" kern="1200">
                          <a:solidFill>
                            <a:schemeClr val="dk1"/>
                          </a:solidFill>
                          <a:latin typeface="Helvetica"/>
                        </a:defRPr>
                      </a:lvl8pPr>
                      <a:lvl9pPr marL="3657600" algn="l" defTabSz="914400" rtl="0" eaLnBrk="1" latinLnBrk="0" hangingPunct="1">
                        <a:defRPr sz="1800" kern="1200">
                          <a:solidFill>
                            <a:schemeClr val="dk1"/>
                          </a:solidFill>
                          <a:latin typeface="Helvetica"/>
                        </a:defRPr>
                      </a:lvl9pPr>
                    </a:lstStyle>
                    <a:p>
                      <a:pPr marL="0" marR="0" indent="0" algn="l" defTabSz="457200" rtl="0" eaLnBrk="1" fontAlgn="auto" latinLnBrk="0" hangingPunct="1">
                        <a:lnSpc>
                          <a:spcPct val="100000"/>
                        </a:lnSpc>
                        <a:spcBef>
                          <a:spcPts val="0"/>
                        </a:spcBef>
                        <a:spcAft>
                          <a:spcPts val="0"/>
                        </a:spcAft>
                        <a:buClrTx/>
                        <a:buSzTx/>
                        <a:buFontTx/>
                        <a:buNone/>
                        <a:tabLst/>
                        <a:defRPr/>
                      </a:pPr>
                      <a:r>
                        <a:rPr lang="fr-FR" sz="1200" b="0" i="1" kern="1200" dirty="0" smtClean="0">
                          <a:solidFill>
                            <a:schemeClr val="dk1"/>
                          </a:solidFill>
                          <a:latin typeface="+mn-lt"/>
                          <a:ea typeface="+mn-ea"/>
                          <a:cs typeface="Calibri" panose="020F0502020204030204" pitchFamily="34" charset="0"/>
                        </a:rPr>
                        <a:t>Justificatif du dépôt du brevet obtenu depuis moins de 2 ans</a:t>
                      </a:r>
                    </a:p>
                    <a:p>
                      <a:endParaRPr lang="fr-FR" sz="1200" b="0" i="1" dirty="0">
                        <a:latin typeface="+mn-lt"/>
                        <a:cs typeface="Calibri" panose="020F0502020204030204" pitchFamily="34" charset="0"/>
                      </a:endParaRPr>
                    </a:p>
                  </a:txBody>
                  <a:tcPr anchor="ctr">
                    <a:lnL w="12700" cmpd="sng">
                      <a:solidFill>
                        <a:srgbClr val="CDCECC"/>
                      </a:solidFill>
                    </a:lnL>
                    <a:lnR w="12700" cmpd="sng">
                      <a:solidFill>
                        <a:srgbClr val="CDCECC"/>
                      </a:solidFill>
                    </a:lnR>
                    <a:lnT w="12700" cmpd="sng">
                      <a:solidFill>
                        <a:srgbClr val="CDCECC"/>
                      </a:solidFill>
                    </a:lnT>
                    <a:lnB w="12700" cmpd="sng">
                      <a:solidFill>
                        <a:srgbClr val="CDCECC"/>
                      </a:solidFill>
                    </a:lnB>
                    <a:lnTlToBr w="12700" cmpd="sng">
                      <a:noFill/>
                      <a:prstDash val="solid"/>
                    </a:lnTlToBr>
                    <a:lnBlToTr w="12700" cmpd="sng">
                      <a:noFill/>
                      <a:prstDash val="solid"/>
                    </a:lnBlToTr>
                    <a:solidFill>
                      <a:srgbClr val="CD0920">
                        <a:tint val="40000"/>
                      </a:srgbClr>
                    </a:solidFill>
                  </a:tcPr>
                </a:tc>
              </a:tr>
            </a:tbl>
          </a:graphicData>
        </a:graphic>
      </p:graphicFrame>
    </p:spTree>
    <p:extLst>
      <p:ext uri="{BB962C8B-B14F-4D97-AF65-F5344CB8AC3E}">
        <p14:creationId xmlns:p14="http://schemas.microsoft.com/office/powerpoint/2010/main" val="674561210"/>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p:cNvSpPr>
            <a:spLocks noGrp="1"/>
          </p:cNvSpPr>
          <p:nvPr>
            <p:ph type="body" sz="quarter" idx="16"/>
          </p:nvPr>
        </p:nvSpPr>
        <p:spPr/>
        <p:txBody>
          <a:bodyPr/>
          <a:lstStyle/>
          <a:p>
            <a:r>
              <a:rPr lang="fr-FR" sz="2600" dirty="0"/>
              <a:t>Les pièces justificatives à collecter </a:t>
            </a:r>
            <a:r>
              <a:rPr lang="fr-FR" sz="2600" dirty="0" smtClean="0"/>
              <a:t> </a:t>
            </a:r>
            <a:r>
              <a:rPr lang="fr-FR" sz="2600" dirty="0">
                <a:latin typeface="+mn-lt"/>
              </a:rPr>
              <a:t/>
            </a:r>
            <a:br>
              <a:rPr lang="fr-FR" sz="2600" dirty="0">
                <a:latin typeface="+mn-lt"/>
              </a:rPr>
            </a:br>
            <a:r>
              <a:rPr lang="fr-FR" sz="2600" dirty="0">
                <a:latin typeface="+mn-lt"/>
              </a:rPr>
              <a:t>éligibilité critère innovation (2/3)</a:t>
            </a:r>
          </a:p>
        </p:txBody>
      </p:sp>
      <p:graphicFrame>
        <p:nvGraphicFramePr>
          <p:cNvPr id="8" name="Tableau 7"/>
          <p:cNvGraphicFramePr>
            <a:graphicFrameLocks noGrp="1"/>
          </p:cNvGraphicFramePr>
          <p:nvPr>
            <p:extLst>
              <p:ext uri="{D42A27DB-BD31-4B8C-83A1-F6EECF244321}">
                <p14:modId xmlns:p14="http://schemas.microsoft.com/office/powerpoint/2010/main" val="1911057871"/>
              </p:ext>
            </p:extLst>
          </p:nvPr>
        </p:nvGraphicFramePr>
        <p:xfrm>
          <a:off x="445714" y="1865674"/>
          <a:ext cx="8268755" cy="3932651"/>
        </p:xfrm>
        <a:graphic>
          <a:graphicData uri="http://schemas.openxmlformats.org/drawingml/2006/table">
            <a:tbl>
              <a:tblPr firstRow="1" bandRow="1"/>
              <a:tblGrid>
                <a:gridCol w="1053477"/>
                <a:gridCol w="4462251"/>
                <a:gridCol w="2753027"/>
              </a:tblGrid>
              <a:tr h="260105">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fr-FR" sz="1400" b="1" i="1" kern="1200" dirty="0" smtClean="0">
                          <a:solidFill>
                            <a:schemeClr val="bg2"/>
                          </a:solidFill>
                          <a:latin typeface="+mn-lt"/>
                          <a:ea typeface="+mn-ea"/>
                          <a:cs typeface="Calibri" panose="020F0502020204030204" pitchFamily="34" charset="0"/>
                        </a:rPr>
                        <a:t>Réf interne FEIWEB</a:t>
                      </a:r>
                    </a:p>
                  </a:txBody>
                  <a:tcPr>
                    <a:lnL w="12700" cmpd="sng">
                      <a:solidFill>
                        <a:srgbClr val="CDCECC"/>
                      </a:solidFill>
                    </a:lnL>
                    <a:lnR w="12700" cmpd="sng">
                      <a:solidFill>
                        <a:srgbClr val="CDCECC"/>
                      </a:solidFill>
                    </a:lnR>
                    <a:lnT w="12700" cmpd="sng">
                      <a:solidFill>
                        <a:srgbClr val="CDCECC"/>
                      </a:solidFill>
                    </a:lnT>
                    <a:lnB w="38100" cap="flat" cmpd="sng" algn="ctr">
                      <a:solidFill>
                        <a:srgbClr val="CDCECC"/>
                      </a:solidFill>
                      <a:prstDash val="solid"/>
                      <a:round/>
                      <a:headEnd type="none" w="med" len="med"/>
                      <a:tailEnd type="none" w="med" len="med"/>
                    </a:lnB>
                    <a:lnTlToBr w="12700" cmpd="sng">
                      <a:noFill/>
                      <a:prstDash val="solid"/>
                    </a:lnTlToBr>
                    <a:lnBlToTr w="12700" cmpd="sng">
                      <a:noFill/>
                      <a:prstDash val="solid"/>
                    </a:lnBlToTr>
                    <a:solidFill>
                      <a:srgbClr val="CD0920"/>
                    </a:solidFill>
                  </a:tcPr>
                </a:tc>
                <a:tc>
                  <a:txBody>
                    <a:bodyPr/>
                    <a:lstStyle>
                      <a:lvl1pPr marL="0" algn="l" defTabSz="914400" rtl="0" eaLnBrk="1" latinLnBrk="0" hangingPunct="1">
                        <a:defRPr sz="1800" b="1" kern="1200">
                          <a:solidFill>
                            <a:schemeClr val="lt1"/>
                          </a:solidFill>
                          <a:latin typeface="Helvetica"/>
                        </a:defRPr>
                      </a:lvl1pPr>
                      <a:lvl2pPr marL="457200" algn="l" defTabSz="914400" rtl="0" eaLnBrk="1" latinLnBrk="0" hangingPunct="1">
                        <a:defRPr sz="1800" b="1" kern="1200">
                          <a:solidFill>
                            <a:schemeClr val="lt1"/>
                          </a:solidFill>
                          <a:latin typeface="Helvetica"/>
                        </a:defRPr>
                      </a:lvl2pPr>
                      <a:lvl3pPr marL="914400" algn="l" defTabSz="914400" rtl="0" eaLnBrk="1" latinLnBrk="0" hangingPunct="1">
                        <a:defRPr sz="1800" b="1" kern="1200">
                          <a:solidFill>
                            <a:schemeClr val="lt1"/>
                          </a:solidFill>
                          <a:latin typeface="Helvetica"/>
                        </a:defRPr>
                      </a:lvl3pPr>
                      <a:lvl4pPr marL="1371600" algn="l" defTabSz="914400" rtl="0" eaLnBrk="1" latinLnBrk="0" hangingPunct="1">
                        <a:defRPr sz="1800" b="1" kern="1200">
                          <a:solidFill>
                            <a:schemeClr val="lt1"/>
                          </a:solidFill>
                          <a:latin typeface="Helvetica"/>
                        </a:defRPr>
                      </a:lvl4pPr>
                      <a:lvl5pPr marL="1828800" algn="l" defTabSz="914400" rtl="0" eaLnBrk="1" latinLnBrk="0" hangingPunct="1">
                        <a:defRPr sz="1800" b="1" kern="1200">
                          <a:solidFill>
                            <a:schemeClr val="lt1"/>
                          </a:solidFill>
                          <a:latin typeface="Helvetica"/>
                        </a:defRPr>
                      </a:lvl5pPr>
                      <a:lvl6pPr marL="2286000" algn="l" defTabSz="914400" rtl="0" eaLnBrk="1" latinLnBrk="0" hangingPunct="1">
                        <a:defRPr sz="1800" b="1" kern="1200">
                          <a:solidFill>
                            <a:schemeClr val="lt1"/>
                          </a:solidFill>
                          <a:latin typeface="Helvetica"/>
                        </a:defRPr>
                      </a:lvl6pPr>
                      <a:lvl7pPr marL="2743200" algn="l" defTabSz="914400" rtl="0" eaLnBrk="1" latinLnBrk="0" hangingPunct="1">
                        <a:defRPr sz="1800" b="1" kern="1200">
                          <a:solidFill>
                            <a:schemeClr val="lt1"/>
                          </a:solidFill>
                          <a:latin typeface="Helvetica"/>
                        </a:defRPr>
                      </a:lvl7pPr>
                      <a:lvl8pPr marL="3200400" algn="l" defTabSz="914400" rtl="0" eaLnBrk="1" latinLnBrk="0" hangingPunct="1">
                        <a:defRPr sz="1800" b="1" kern="1200">
                          <a:solidFill>
                            <a:schemeClr val="lt1"/>
                          </a:solidFill>
                          <a:latin typeface="Helvetica"/>
                        </a:defRPr>
                      </a:lvl8pPr>
                      <a:lvl9pPr marL="3657600" algn="l" defTabSz="914400" rtl="0" eaLnBrk="1" latinLnBrk="0" hangingPunct="1">
                        <a:defRPr sz="1800" b="1" kern="1200">
                          <a:solidFill>
                            <a:schemeClr val="lt1"/>
                          </a:solidFill>
                          <a:latin typeface="Helvetica"/>
                        </a:defRPr>
                      </a:lvl9pPr>
                    </a:lstStyle>
                    <a:p>
                      <a:pPr algn="ctr"/>
                      <a:r>
                        <a:rPr lang="fr-FR" sz="1400" i="1" dirty="0" smtClean="0">
                          <a:solidFill>
                            <a:schemeClr val="bg2"/>
                          </a:solidFill>
                          <a:latin typeface="Calibri" panose="020F0502020204030204" pitchFamily="34" charset="0"/>
                          <a:cs typeface="Calibri" panose="020F0502020204030204" pitchFamily="34" charset="0"/>
                        </a:rPr>
                        <a:t>Critère projet « innovation »</a:t>
                      </a:r>
                      <a:endParaRPr lang="fr-FR" sz="1400" i="1" dirty="0">
                        <a:solidFill>
                          <a:schemeClr val="bg2"/>
                        </a:solidFill>
                        <a:latin typeface="Calibri" panose="020F0502020204030204" pitchFamily="34" charset="0"/>
                        <a:cs typeface="Calibri" panose="020F0502020204030204" pitchFamily="34" charset="0"/>
                      </a:endParaRPr>
                    </a:p>
                  </a:txBody>
                  <a:tcPr anchor="ctr" anchorCtr="1">
                    <a:lnL w="12700" cap="flat" cmpd="sng" algn="ctr">
                      <a:solidFill>
                        <a:srgbClr val="CDCECC"/>
                      </a:solidFill>
                      <a:prstDash val="solid"/>
                      <a:round/>
                      <a:headEnd type="none" w="med" len="med"/>
                      <a:tailEnd type="none" w="med" len="med"/>
                    </a:lnL>
                    <a:lnR w="12700" cmpd="sng">
                      <a:solidFill>
                        <a:srgbClr val="CDCECC"/>
                      </a:solidFill>
                    </a:lnR>
                    <a:lnT w="12700" cmpd="sng">
                      <a:solidFill>
                        <a:srgbClr val="CDCECC"/>
                      </a:solidFill>
                    </a:lnT>
                    <a:lnB w="38100" cmpd="sng">
                      <a:solidFill>
                        <a:srgbClr val="CDCECC"/>
                      </a:solidFill>
                    </a:lnB>
                    <a:lnTlToBr w="12700" cmpd="sng">
                      <a:noFill/>
                      <a:prstDash val="solid"/>
                    </a:lnTlToBr>
                    <a:lnBlToTr w="12700" cmpd="sng">
                      <a:noFill/>
                      <a:prstDash val="solid"/>
                    </a:lnBlToTr>
                    <a:solidFill>
                      <a:srgbClr val="CD0920"/>
                    </a:solidFill>
                  </a:tcPr>
                </a:tc>
                <a:tc>
                  <a:txBody>
                    <a:bodyPr/>
                    <a:lstStyle>
                      <a:lvl1pPr marL="0" algn="l" defTabSz="914400" rtl="0" eaLnBrk="1" latinLnBrk="0" hangingPunct="1">
                        <a:defRPr sz="1800" b="1" kern="1200">
                          <a:solidFill>
                            <a:schemeClr val="lt1"/>
                          </a:solidFill>
                          <a:latin typeface="Helvetica"/>
                        </a:defRPr>
                      </a:lvl1pPr>
                      <a:lvl2pPr marL="457200" algn="l" defTabSz="914400" rtl="0" eaLnBrk="1" latinLnBrk="0" hangingPunct="1">
                        <a:defRPr sz="1800" b="1" kern="1200">
                          <a:solidFill>
                            <a:schemeClr val="lt1"/>
                          </a:solidFill>
                          <a:latin typeface="Helvetica"/>
                        </a:defRPr>
                      </a:lvl2pPr>
                      <a:lvl3pPr marL="914400" algn="l" defTabSz="914400" rtl="0" eaLnBrk="1" latinLnBrk="0" hangingPunct="1">
                        <a:defRPr sz="1800" b="1" kern="1200">
                          <a:solidFill>
                            <a:schemeClr val="lt1"/>
                          </a:solidFill>
                          <a:latin typeface="Helvetica"/>
                        </a:defRPr>
                      </a:lvl3pPr>
                      <a:lvl4pPr marL="1371600" algn="l" defTabSz="914400" rtl="0" eaLnBrk="1" latinLnBrk="0" hangingPunct="1">
                        <a:defRPr sz="1800" b="1" kern="1200">
                          <a:solidFill>
                            <a:schemeClr val="lt1"/>
                          </a:solidFill>
                          <a:latin typeface="Helvetica"/>
                        </a:defRPr>
                      </a:lvl4pPr>
                      <a:lvl5pPr marL="1828800" algn="l" defTabSz="914400" rtl="0" eaLnBrk="1" latinLnBrk="0" hangingPunct="1">
                        <a:defRPr sz="1800" b="1" kern="1200">
                          <a:solidFill>
                            <a:schemeClr val="lt1"/>
                          </a:solidFill>
                          <a:latin typeface="Helvetica"/>
                        </a:defRPr>
                      </a:lvl5pPr>
                      <a:lvl6pPr marL="2286000" algn="l" defTabSz="914400" rtl="0" eaLnBrk="1" latinLnBrk="0" hangingPunct="1">
                        <a:defRPr sz="1800" b="1" kern="1200">
                          <a:solidFill>
                            <a:schemeClr val="lt1"/>
                          </a:solidFill>
                          <a:latin typeface="Helvetica"/>
                        </a:defRPr>
                      </a:lvl6pPr>
                      <a:lvl7pPr marL="2743200" algn="l" defTabSz="914400" rtl="0" eaLnBrk="1" latinLnBrk="0" hangingPunct="1">
                        <a:defRPr sz="1800" b="1" kern="1200">
                          <a:solidFill>
                            <a:schemeClr val="lt1"/>
                          </a:solidFill>
                          <a:latin typeface="Helvetica"/>
                        </a:defRPr>
                      </a:lvl7pPr>
                      <a:lvl8pPr marL="3200400" algn="l" defTabSz="914400" rtl="0" eaLnBrk="1" latinLnBrk="0" hangingPunct="1">
                        <a:defRPr sz="1800" b="1" kern="1200">
                          <a:solidFill>
                            <a:schemeClr val="lt1"/>
                          </a:solidFill>
                          <a:latin typeface="Helvetica"/>
                        </a:defRPr>
                      </a:lvl8pPr>
                      <a:lvl9pPr marL="3657600" algn="l" defTabSz="914400" rtl="0" eaLnBrk="1" latinLnBrk="0" hangingPunct="1">
                        <a:defRPr sz="1800" b="1" kern="1200">
                          <a:solidFill>
                            <a:schemeClr val="lt1"/>
                          </a:solidFill>
                          <a:latin typeface="Helvetica"/>
                        </a:defRPr>
                      </a:lvl9pPr>
                    </a:lstStyle>
                    <a:p>
                      <a:pPr algn="ctr"/>
                      <a:r>
                        <a:rPr lang="fr-FR" sz="1400" i="1" dirty="0" smtClean="0">
                          <a:solidFill>
                            <a:schemeClr val="bg2"/>
                          </a:solidFill>
                          <a:latin typeface="Calibri" panose="020F0502020204030204" pitchFamily="34" charset="0"/>
                          <a:cs typeface="Calibri" panose="020F0502020204030204" pitchFamily="34" charset="0"/>
                        </a:rPr>
                        <a:t>Exemple de justificatifs</a:t>
                      </a:r>
                      <a:endParaRPr lang="fr-FR" sz="1400" i="1" dirty="0">
                        <a:solidFill>
                          <a:schemeClr val="bg2"/>
                        </a:solidFill>
                        <a:latin typeface="Calibri" panose="020F0502020204030204" pitchFamily="34" charset="0"/>
                        <a:cs typeface="Calibri" panose="020F0502020204030204" pitchFamily="34" charset="0"/>
                      </a:endParaRPr>
                    </a:p>
                  </a:txBody>
                  <a:tcPr anchor="ctr" anchorCtr="1">
                    <a:lnL w="12700" cmpd="sng">
                      <a:solidFill>
                        <a:srgbClr val="CDCECC"/>
                      </a:solidFill>
                    </a:lnL>
                    <a:lnR w="12700" cmpd="sng">
                      <a:solidFill>
                        <a:srgbClr val="CDCECC"/>
                      </a:solidFill>
                    </a:lnR>
                    <a:lnT w="12700" cmpd="sng">
                      <a:solidFill>
                        <a:srgbClr val="CDCECC"/>
                      </a:solidFill>
                    </a:lnT>
                    <a:lnB w="38100" cmpd="sng">
                      <a:solidFill>
                        <a:srgbClr val="CDCECC"/>
                      </a:solidFill>
                    </a:lnB>
                    <a:lnTlToBr w="12700" cmpd="sng">
                      <a:noFill/>
                      <a:prstDash val="solid"/>
                    </a:lnTlToBr>
                    <a:lnBlToTr w="12700" cmpd="sng">
                      <a:noFill/>
                      <a:prstDash val="solid"/>
                    </a:lnBlToTr>
                    <a:solidFill>
                      <a:srgbClr val="CD0920"/>
                    </a:solidFill>
                  </a:tcPr>
                </a:tc>
              </a:tr>
              <a:tr h="1455229">
                <a:tc>
                  <a:txBody>
                    <a:bodyPr/>
                    <a:lstStyle/>
                    <a:p>
                      <a:r>
                        <a:rPr lang="fr-FR" sz="1200" b="0" i="1" dirty="0" smtClean="0">
                          <a:latin typeface="Calibri" panose="020F0502020204030204" pitchFamily="34" charset="0"/>
                          <a:cs typeface="Calibri" panose="020F0502020204030204" pitchFamily="34" charset="0"/>
                        </a:rPr>
                        <a:t>26</a:t>
                      </a:r>
                      <a:endParaRPr lang="fr-FR" sz="1200" b="0" i="1" dirty="0">
                        <a:latin typeface="Calibri" panose="020F0502020204030204" pitchFamily="34" charset="0"/>
                        <a:cs typeface="Calibri" panose="020F0502020204030204" pitchFamily="34" charset="0"/>
                      </a:endParaRPr>
                    </a:p>
                  </a:txBody>
                  <a:tcPr anchor="ctr" anchorCtr="1">
                    <a:lnL w="12700" cmpd="sng">
                      <a:solidFill>
                        <a:srgbClr val="CDCECC"/>
                      </a:solidFill>
                    </a:lnL>
                    <a:lnR w="12700" cmpd="sng">
                      <a:solidFill>
                        <a:srgbClr val="CDCECC"/>
                      </a:solidFill>
                    </a:lnR>
                    <a:lnT w="38100" cap="flat" cmpd="sng" algn="ctr">
                      <a:solidFill>
                        <a:srgbClr val="CDCECC"/>
                      </a:solidFill>
                      <a:prstDash val="solid"/>
                      <a:round/>
                      <a:headEnd type="none" w="med" len="med"/>
                      <a:tailEnd type="none" w="med" len="med"/>
                    </a:lnT>
                    <a:lnB w="12700" cap="flat" cmpd="sng" algn="ctr">
                      <a:solidFill>
                        <a:srgbClr val="CDCECC"/>
                      </a:solidFill>
                      <a:prstDash val="solid"/>
                      <a:round/>
                      <a:headEnd type="none" w="med" len="med"/>
                      <a:tailEnd type="none" w="med" len="med"/>
                    </a:lnB>
                    <a:lnTlToBr w="12700" cmpd="sng">
                      <a:noFill/>
                      <a:prstDash val="solid"/>
                    </a:lnTlToBr>
                    <a:lnBlToTr w="12700" cmpd="sng">
                      <a:noFill/>
                      <a:prstDash val="solid"/>
                    </a:lnBlToTr>
                    <a:solidFill>
                      <a:srgbClr val="CD0920">
                        <a:tint val="40000"/>
                      </a:srgbClr>
                    </a:solidFill>
                  </a:tcPr>
                </a:tc>
                <a:tc>
                  <a:txBody>
                    <a:bodyPr/>
                    <a:lstStyle>
                      <a:lvl1pPr marL="0" algn="l" defTabSz="914400" rtl="0" eaLnBrk="1" latinLnBrk="0" hangingPunct="1">
                        <a:defRPr sz="1800" kern="1200">
                          <a:solidFill>
                            <a:schemeClr val="dk1"/>
                          </a:solidFill>
                          <a:latin typeface="Helvetica"/>
                        </a:defRPr>
                      </a:lvl1pPr>
                      <a:lvl2pPr marL="457200" algn="l" defTabSz="914400" rtl="0" eaLnBrk="1" latinLnBrk="0" hangingPunct="1">
                        <a:defRPr sz="1800" kern="1200">
                          <a:solidFill>
                            <a:schemeClr val="dk1"/>
                          </a:solidFill>
                          <a:latin typeface="Helvetica"/>
                        </a:defRPr>
                      </a:lvl2pPr>
                      <a:lvl3pPr marL="914400" algn="l" defTabSz="914400" rtl="0" eaLnBrk="1" latinLnBrk="0" hangingPunct="1">
                        <a:defRPr sz="1800" kern="1200">
                          <a:solidFill>
                            <a:schemeClr val="dk1"/>
                          </a:solidFill>
                          <a:latin typeface="Helvetica"/>
                        </a:defRPr>
                      </a:lvl3pPr>
                      <a:lvl4pPr marL="1371600" algn="l" defTabSz="914400" rtl="0" eaLnBrk="1" latinLnBrk="0" hangingPunct="1">
                        <a:defRPr sz="1800" kern="1200">
                          <a:solidFill>
                            <a:schemeClr val="dk1"/>
                          </a:solidFill>
                          <a:latin typeface="Helvetica"/>
                        </a:defRPr>
                      </a:lvl4pPr>
                      <a:lvl5pPr marL="1828800" algn="l" defTabSz="914400" rtl="0" eaLnBrk="1" latinLnBrk="0" hangingPunct="1">
                        <a:defRPr sz="1800" kern="1200">
                          <a:solidFill>
                            <a:schemeClr val="dk1"/>
                          </a:solidFill>
                          <a:latin typeface="Helvetica"/>
                        </a:defRPr>
                      </a:lvl5pPr>
                      <a:lvl6pPr marL="2286000" algn="l" defTabSz="914400" rtl="0" eaLnBrk="1" latinLnBrk="0" hangingPunct="1">
                        <a:defRPr sz="1800" kern="1200">
                          <a:solidFill>
                            <a:schemeClr val="dk1"/>
                          </a:solidFill>
                          <a:latin typeface="Helvetica"/>
                        </a:defRPr>
                      </a:lvl6pPr>
                      <a:lvl7pPr marL="2743200" algn="l" defTabSz="914400" rtl="0" eaLnBrk="1" latinLnBrk="0" hangingPunct="1">
                        <a:defRPr sz="1800" kern="1200">
                          <a:solidFill>
                            <a:schemeClr val="dk1"/>
                          </a:solidFill>
                          <a:latin typeface="Helvetica"/>
                        </a:defRPr>
                      </a:lvl7pPr>
                      <a:lvl8pPr marL="3200400" algn="l" defTabSz="914400" rtl="0" eaLnBrk="1" latinLnBrk="0" hangingPunct="1">
                        <a:defRPr sz="1800" kern="1200">
                          <a:solidFill>
                            <a:schemeClr val="dk1"/>
                          </a:solidFill>
                          <a:latin typeface="Helvetica"/>
                        </a:defRPr>
                      </a:lvl8pPr>
                      <a:lvl9pPr marL="3657600" algn="l" defTabSz="914400" rtl="0" eaLnBrk="1" latinLnBrk="0" hangingPunct="1">
                        <a:defRPr sz="1800" kern="1200">
                          <a:solidFill>
                            <a:schemeClr val="dk1"/>
                          </a:solidFill>
                          <a:latin typeface="Helvetica"/>
                        </a:defRPr>
                      </a:lvl9pPr>
                    </a:lstStyle>
                    <a:p>
                      <a:r>
                        <a:rPr lang="fr-FR" sz="1200" b="0" i="1" dirty="0" smtClean="0">
                          <a:latin typeface="Calibri" panose="020F0502020204030204" pitchFamily="34" charset="0"/>
                          <a:cs typeface="Calibri" panose="020F0502020204030204" pitchFamily="34" charset="0"/>
                        </a:rPr>
                        <a:t>❻  Votre client  a bénéficié de subvention/prêt ou garantie de la part de programmes européens de soutien en R&amp;D au travers de leurs instruments de financement ou de programmes régionaux ou nationaux de soutien à l’innovation au cours des 36 derniers mois.</a:t>
                      </a:r>
                    </a:p>
                    <a:p>
                      <a:r>
                        <a:rPr lang="fr-FR" sz="1200" b="0" i="1" dirty="0" smtClean="0">
                          <a:latin typeface="Calibri" panose="020F0502020204030204" pitchFamily="34" charset="0"/>
                          <a:cs typeface="Calibri" panose="020F0502020204030204" pitchFamily="34" charset="0"/>
                        </a:rPr>
                        <a:t>Le prêt ne doit pas couvrir les mêmes dépenses.</a:t>
                      </a:r>
                      <a:endParaRPr lang="fr-FR" sz="1200" b="0" i="1" dirty="0">
                        <a:latin typeface="Calibri" panose="020F0502020204030204" pitchFamily="34" charset="0"/>
                        <a:cs typeface="Calibri" panose="020F0502020204030204" pitchFamily="34" charset="0"/>
                      </a:endParaRPr>
                    </a:p>
                  </a:txBody>
                  <a:tcPr anchor="ctr" anchorCtr="1">
                    <a:lnL w="12700" cap="flat" cmpd="sng" algn="ctr">
                      <a:solidFill>
                        <a:srgbClr val="CDCECC"/>
                      </a:solidFill>
                      <a:prstDash val="solid"/>
                      <a:round/>
                      <a:headEnd type="none" w="med" len="med"/>
                      <a:tailEnd type="none" w="med" len="med"/>
                    </a:lnL>
                    <a:lnR w="12700" cmpd="sng">
                      <a:solidFill>
                        <a:srgbClr val="CDCECC"/>
                      </a:solidFill>
                    </a:lnR>
                    <a:lnT w="38100" cmpd="sng">
                      <a:solidFill>
                        <a:srgbClr val="CDCECC"/>
                      </a:solidFill>
                    </a:lnT>
                    <a:lnB w="12700" cmpd="sng">
                      <a:solidFill>
                        <a:srgbClr val="CDCECC"/>
                      </a:solidFill>
                    </a:lnB>
                    <a:lnTlToBr w="12700" cmpd="sng">
                      <a:noFill/>
                      <a:prstDash val="solid"/>
                    </a:lnTlToBr>
                    <a:lnBlToTr w="12700" cmpd="sng">
                      <a:noFill/>
                      <a:prstDash val="solid"/>
                    </a:lnBlToTr>
                    <a:solidFill>
                      <a:srgbClr val="CD0920">
                        <a:tint val="40000"/>
                      </a:srgbClr>
                    </a:solidFill>
                  </a:tcPr>
                </a:tc>
                <a:tc>
                  <a:txBody>
                    <a:bodyPr/>
                    <a:lstStyle>
                      <a:lvl1pPr marL="0" algn="l" defTabSz="914400" rtl="0" eaLnBrk="1" latinLnBrk="0" hangingPunct="1">
                        <a:defRPr sz="1800" kern="1200">
                          <a:solidFill>
                            <a:schemeClr val="dk1"/>
                          </a:solidFill>
                          <a:latin typeface="Helvetica"/>
                        </a:defRPr>
                      </a:lvl1pPr>
                      <a:lvl2pPr marL="457200" algn="l" defTabSz="914400" rtl="0" eaLnBrk="1" latinLnBrk="0" hangingPunct="1">
                        <a:defRPr sz="1800" kern="1200">
                          <a:solidFill>
                            <a:schemeClr val="dk1"/>
                          </a:solidFill>
                          <a:latin typeface="Helvetica"/>
                        </a:defRPr>
                      </a:lvl2pPr>
                      <a:lvl3pPr marL="914400" algn="l" defTabSz="914400" rtl="0" eaLnBrk="1" latinLnBrk="0" hangingPunct="1">
                        <a:defRPr sz="1800" kern="1200">
                          <a:solidFill>
                            <a:schemeClr val="dk1"/>
                          </a:solidFill>
                          <a:latin typeface="Helvetica"/>
                        </a:defRPr>
                      </a:lvl3pPr>
                      <a:lvl4pPr marL="1371600" algn="l" defTabSz="914400" rtl="0" eaLnBrk="1" latinLnBrk="0" hangingPunct="1">
                        <a:defRPr sz="1800" kern="1200">
                          <a:solidFill>
                            <a:schemeClr val="dk1"/>
                          </a:solidFill>
                          <a:latin typeface="Helvetica"/>
                        </a:defRPr>
                      </a:lvl4pPr>
                      <a:lvl5pPr marL="1828800" algn="l" defTabSz="914400" rtl="0" eaLnBrk="1" latinLnBrk="0" hangingPunct="1">
                        <a:defRPr sz="1800" kern="1200">
                          <a:solidFill>
                            <a:schemeClr val="dk1"/>
                          </a:solidFill>
                          <a:latin typeface="Helvetica"/>
                        </a:defRPr>
                      </a:lvl5pPr>
                      <a:lvl6pPr marL="2286000" algn="l" defTabSz="914400" rtl="0" eaLnBrk="1" latinLnBrk="0" hangingPunct="1">
                        <a:defRPr sz="1800" kern="1200">
                          <a:solidFill>
                            <a:schemeClr val="dk1"/>
                          </a:solidFill>
                          <a:latin typeface="Helvetica"/>
                        </a:defRPr>
                      </a:lvl6pPr>
                      <a:lvl7pPr marL="2743200" algn="l" defTabSz="914400" rtl="0" eaLnBrk="1" latinLnBrk="0" hangingPunct="1">
                        <a:defRPr sz="1800" kern="1200">
                          <a:solidFill>
                            <a:schemeClr val="dk1"/>
                          </a:solidFill>
                          <a:latin typeface="Helvetica"/>
                        </a:defRPr>
                      </a:lvl7pPr>
                      <a:lvl8pPr marL="3200400" algn="l" defTabSz="914400" rtl="0" eaLnBrk="1" latinLnBrk="0" hangingPunct="1">
                        <a:defRPr sz="1800" kern="1200">
                          <a:solidFill>
                            <a:schemeClr val="dk1"/>
                          </a:solidFill>
                          <a:latin typeface="Helvetica"/>
                        </a:defRPr>
                      </a:lvl8pPr>
                      <a:lvl9pPr marL="3657600" algn="l" defTabSz="914400" rtl="0" eaLnBrk="1" latinLnBrk="0" hangingPunct="1">
                        <a:defRPr sz="1800" kern="1200">
                          <a:solidFill>
                            <a:schemeClr val="dk1"/>
                          </a:solidFill>
                          <a:latin typeface="Helvetica"/>
                        </a:defRPr>
                      </a:lvl9pPr>
                    </a:lstStyle>
                    <a:p>
                      <a:pPr marL="0" marR="0" indent="0" algn="l" defTabSz="457200" rtl="0" eaLnBrk="1" fontAlgn="auto" latinLnBrk="0" hangingPunct="1">
                        <a:lnSpc>
                          <a:spcPct val="100000"/>
                        </a:lnSpc>
                        <a:spcBef>
                          <a:spcPts val="0"/>
                        </a:spcBef>
                        <a:spcAft>
                          <a:spcPts val="0"/>
                        </a:spcAft>
                        <a:buClrTx/>
                        <a:buSzTx/>
                        <a:buFontTx/>
                        <a:buNone/>
                        <a:tabLst/>
                        <a:defRPr/>
                      </a:pPr>
                      <a:r>
                        <a:rPr lang="fr-FR" sz="1200" b="0" i="1" kern="1200" dirty="0" smtClean="0">
                          <a:solidFill>
                            <a:schemeClr val="dk1"/>
                          </a:solidFill>
                          <a:latin typeface="Calibri" panose="020F0502020204030204" pitchFamily="34" charset="0"/>
                          <a:ea typeface="+mn-ea"/>
                          <a:cs typeface="Calibri" panose="020F0502020204030204" pitchFamily="34" charset="0"/>
                        </a:rPr>
                        <a:t>Justificatif du prêt, de la garantie ou de la subvention.</a:t>
                      </a:r>
                    </a:p>
                    <a:p>
                      <a:endParaRPr lang="fr-FR" sz="1200" b="0" i="1" dirty="0"/>
                    </a:p>
                  </a:txBody>
                  <a:tcPr anchor="ctr" anchorCtr="1">
                    <a:lnL w="12700" cmpd="sng">
                      <a:solidFill>
                        <a:srgbClr val="CDCECC"/>
                      </a:solidFill>
                    </a:lnL>
                    <a:lnR w="12700" cmpd="sng">
                      <a:solidFill>
                        <a:srgbClr val="CDCECC"/>
                      </a:solidFill>
                    </a:lnR>
                    <a:lnT w="38100" cmpd="sng">
                      <a:solidFill>
                        <a:srgbClr val="CDCECC"/>
                      </a:solidFill>
                    </a:lnT>
                    <a:lnB w="12700" cmpd="sng">
                      <a:solidFill>
                        <a:srgbClr val="CDCECC"/>
                      </a:solidFill>
                    </a:lnB>
                    <a:lnTlToBr w="12700" cmpd="sng">
                      <a:noFill/>
                      <a:prstDash val="solid"/>
                    </a:lnTlToBr>
                    <a:lnBlToTr w="12700" cmpd="sng">
                      <a:noFill/>
                      <a:prstDash val="solid"/>
                    </a:lnBlToTr>
                    <a:solidFill>
                      <a:srgbClr val="CD0920">
                        <a:tint val="40000"/>
                      </a:srgbClr>
                    </a:solidFill>
                  </a:tcPr>
                </a:tc>
              </a:tr>
              <a:tr h="1136302">
                <a:tc>
                  <a:txBody>
                    <a:bodyPr/>
                    <a:lstStyle/>
                    <a:p>
                      <a:r>
                        <a:rPr lang="fr-FR" sz="1200" b="0" i="1" kern="1200" dirty="0" smtClean="0">
                          <a:solidFill>
                            <a:schemeClr val="dk1"/>
                          </a:solidFill>
                          <a:latin typeface="Calibri" panose="020F0502020204030204" pitchFamily="34" charset="0"/>
                          <a:ea typeface="+mn-ea"/>
                          <a:cs typeface="Calibri" panose="020F0502020204030204" pitchFamily="34" charset="0"/>
                        </a:rPr>
                        <a:t>24</a:t>
                      </a:r>
                    </a:p>
                  </a:txBody>
                  <a:tcPr anchor="ctr" anchorCtr="1">
                    <a:lnL w="12700" cmpd="sng">
                      <a:solidFill>
                        <a:srgbClr val="CDCECC"/>
                      </a:solidFill>
                    </a:lnL>
                    <a:lnR w="12700" cmpd="sng">
                      <a:solidFill>
                        <a:srgbClr val="CDCECC"/>
                      </a:solidFill>
                    </a:lnR>
                    <a:lnT w="12700" cap="flat" cmpd="sng" algn="ctr">
                      <a:solidFill>
                        <a:srgbClr val="CDCECC"/>
                      </a:solidFill>
                      <a:prstDash val="solid"/>
                      <a:round/>
                      <a:headEnd type="none" w="med" len="med"/>
                      <a:tailEnd type="none" w="med" len="med"/>
                    </a:lnT>
                    <a:lnB w="12700" cap="flat" cmpd="sng" algn="ctr">
                      <a:solidFill>
                        <a:srgbClr val="CDCECC"/>
                      </a:solidFill>
                      <a:prstDash val="solid"/>
                      <a:round/>
                      <a:headEnd type="none" w="med" len="med"/>
                      <a:tailEnd type="none" w="med" len="med"/>
                    </a:lnB>
                    <a:lnTlToBr w="12700" cmpd="sng">
                      <a:noFill/>
                      <a:prstDash val="solid"/>
                    </a:lnTlToBr>
                    <a:lnBlToTr w="12700" cmpd="sng">
                      <a:noFill/>
                      <a:prstDash val="solid"/>
                    </a:lnBlToTr>
                    <a:solidFill>
                      <a:srgbClr val="CD0920">
                        <a:tint val="20000"/>
                      </a:srgbClr>
                    </a:solidFill>
                  </a:tcPr>
                </a:tc>
                <a:tc>
                  <a:txBody>
                    <a:bodyPr/>
                    <a:lstStyle>
                      <a:lvl1pPr marL="0" algn="l" defTabSz="914400" rtl="0" eaLnBrk="1" latinLnBrk="0" hangingPunct="1">
                        <a:defRPr sz="1800" kern="1200">
                          <a:solidFill>
                            <a:schemeClr val="dk1"/>
                          </a:solidFill>
                          <a:latin typeface="Helvetica"/>
                        </a:defRPr>
                      </a:lvl1pPr>
                      <a:lvl2pPr marL="457200" algn="l" defTabSz="914400" rtl="0" eaLnBrk="1" latinLnBrk="0" hangingPunct="1">
                        <a:defRPr sz="1800" kern="1200">
                          <a:solidFill>
                            <a:schemeClr val="dk1"/>
                          </a:solidFill>
                          <a:latin typeface="Helvetica"/>
                        </a:defRPr>
                      </a:lvl2pPr>
                      <a:lvl3pPr marL="914400" algn="l" defTabSz="914400" rtl="0" eaLnBrk="1" latinLnBrk="0" hangingPunct="1">
                        <a:defRPr sz="1800" kern="1200">
                          <a:solidFill>
                            <a:schemeClr val="dk1"/>
                          </a:solidFill>
                          <a:latin typeface="Helvetica"/>
                        </a:defRPr>
                      </a:lvl3pPr>
                      <a:lvl4pPr marL="1371600" algn="l" defTabSz="914400" rtl="0" eaLnBrk="1" latinLnBrk="0" hangingPunct="1">
                        <a:defRPr sz="1800" kern="1200">
                          <a:solidFill>
                            <a:schemeClr val="dk1"/>
                          </a:solidFill>
                          <a:latin typeface="Helvetica"/>
                        </a:defRPr>
                      </a:lvl4pPr>
                      <a:lvl5pPr marL="1828800" algn="l" defTabSz="914400" rtl="0" eaLnBrk="1" latinLnBrk="0" hangingPunct="1">
                        <a:defRPr sz="1800" kern="1200">
                          <a:solidFill>
                            <a:schemeClr val="dk1"/>
                          </a:solidFill>
                          <a:latin typeface="Helvetica"/>
                        </a:defRPr>
                      </a:lvl5pPr>
                      <a:lvl6pPr marL="2286000" algn="l" defTabSz="914400" rtl="0" eaLnBrk="1" latinLnBrk="0" hangingPunct="1">
                        <a:defRPr sz="1800" kern="1200">
                          <a:solidFill>
                            <a:schemeClr val="dk1"/>
                          </a:solidFill>
                          <a:latin typeface="Helvetica"/>
                        </a:defRPr>
                      </a:lvl6pPr>
                      <a:lvl7pPr marL="2743200" algn="l" defTabSz="914400" rtl="0" eaLnBrk="1" latinLnBrk="0" hangingPunct="1">
                        <a:defRPr sz="1800" kern="1200">
                          <a:solidFill>
                            <a:schemeClr val="dk1"/>
                          </a:solidFill>
                          <a:latin typeface="Helvetica"/>
                        </a:defRPr>
                      </a:lvl7pPr>
                      <a:lvl8pPr marL="3200400" algn="l" defTabSz="914400" rtl="0" eaLnBrk="1" latinLnBrk="0" hangingPunct="1">
                        <a:defRPr sz="1800" kern="1200">
                          <a:solidFill>
                            <a:schemeClr val="dk1"/>
                          </a:solidFill>
                          <a:latin typeface="Helvetica"/>
                        </a:defRPr>
                      </a:lvl8pPr>
                      <a:lvl9pPr marL="3657600" algn="l" defTabSz="914400" rtl="0" eaLnBrk="1" latinLnBrk="0" hangingPunct="1">
                        <a:defRPr sz="1800" kern="1200">
                          <a:solidFill>
                            <a:schemeClr val="dk1"/>
                          </a:solidFill>
                          <a:latin typeface="Helvetica"/>
                        </a:defRPr>
                      </a:lvl9pPr>
                    </a:lstStyle>
                    <a:p>
                      <a:r>
                        <a:rPr lang="fr-FR" sz="1200" b="0" i="1" kern="1200" dirty="0" smtClean="0">
                          <a:solidFill>
                            <a:schemeClr val="dk1"/>
                          </a:solidFill>
                          <a:latin typeface="Calibri" panose="020F0502020204030204" pitchFamily="34" charset="0"/>
                          <a:ea typeface="+mn-ea"/>
                          <a:cs typeface="Calibri" panose="020F0502020204030204" pitchFamily="34" charset="0"/>
                        </a:rPr>
                        <a:t>❼  Votre client a engagé au cours des 36 derniers mois  des dépenses de R&amp;D  qualifiées/validées par des institutions  nationales ou régionales dans le cadre de mesures de soutien approuvées par l’UE et visant à inciter les entreprises à investir dans la R&amp;D.</a:t>
                      </a:r>
                    </a:p>
                  </a:txBody>
                  <a:tcPr anchor="ctr" anchorCtr="1">
                    <a:lnL w="12700" cap="flat" cmpd="sng" algn="ctr">
                      <a:solidFill>
                        <a:srgbClr val="CDCECC"/>
                      </a:solidFill>
                      <a:prstDash val="solid"/>
                      <a:round/>
                      <a:headEnd type="none" w="med" len="med"/>
                      <a:tailEnd type="none" w="med" len="med"/>
                    </a:lnL>
                    <a:lnR w="12700" cmpd="sng">
                      <a:solidFill>
                        <a:srgbClr val="CDCECC"/>
                      </a:solidFill>
                    </a:lnR>
                    <a:lnT w="12700" cmpd="sng">
                      <a:solidFill>
                        <a:srgbClr val="CDCECC"/>
                      </a:solidFill>
                    </a:lnT>
                    <a:lnB w="12700" cmpd="sng">
                      <a:solidFill>
                        <a:srgbClr val="CDCECC"/>
                      </a:solidFill>
                    </a:lnB>
                    <a:lnTlToBr w="12700" cmpd="sng">
                      <a:noFill/>
                      <a:prstDash val="solid"/>
                    </a:lnTlToBr>
                    <a:lnBlToTr w="12700" cmpd="sng">
                      <a:noFill/>
                      <a:prstDash val="solid"/>
                    </a:lnBlToTr>
                    <a:solidFill>
                      <a:srgbClr val="CD0920">
                        <a:tint val="20000"/>
                      </a:srgbClr>
                    </a:solidFill>
                  </a:tcPr>
                </a:tc>
                <a:tc>
                  <a:txBody>
                    <a:bodyPr/>
                    <a:lstStyle>
                      <a:lvl1pPr marL="0" algn="l" defTabSz="914400" rtl="0" eaLnBrk="1" latinLnBrk="0" hangingPunct="1">
                        <a:defRPr sz="1800" kern="1200">
                          <a:solidFill>
                            <a:schemeClr val="dk1"/>
                          </a:solidFill>
                          <a:latin typeface="Helvetica"/>
                        </a:defRPr>
                      </a:lvl1pPr>
                      <a:lvl2pPr marL="457200" algn="l" defTabSz="914400" rtl="0" eaLnBrk="1" latinLnBrk="0" hangingPunct="1">
                        <a:defRPr sz="1800" kern="1200">
                          <a:solidFill>
                            <a:schemeClr val="dk1"/>
                          </a:solidFill>
                          <a:latin typeface="Helvetica"/>
                        </a:defRPr>
                      </a:lvl2pPr>
                      <a:lvl3pPr marL="914400" algn="l" defTabSz="914400" rtl="0" eaLnBrk="1" latinLnBrk="0" hangingPunct="1">
                        <a:defRPr sz="1800" kern="1200">
                          <a:solidFill>
                            <a:schemeClr val="dk1"/>
                          </a:solidFill>
                          <a:latin typeface="Helvetica"/>
                        </a:defRPr>
                      </a:lvl3pPr>
                      <a:lvl4pPr marL="1371600" algn="l" defTabSz="914400" rtl="0" eaLnBrk="1" latinLnBrk="0" hangingPunct="1">
                        <a:defRPr sz="1800" kern="1200">
                          <a:solidFill>
                            <a:schemeClr val="dk1"/>
                          </a:solidFill>
                          <a:latin typeface="Helvetica"/>
                        </a:defRPr>
                      </a:lvl4pPr>
                      <a:lvl5pPr marL="1828800" algn="l" defTabSz="914400" rtl="0" eaLnBrk="1" latinLnBrk="0" hangingPunct="1">
                        <a:defRPr sz="1800" kern="1200">
                          <a:solidFill>
                            <a:schemeClr val="dk1"/>
                          </a:solidFill>
                          <a:latin typeface="Helvetica"/>
                        </a:defRPr>
                      </a:lvl5pPr>
                      <a:lvl6pPr marL="2286000" algn="l" defTabSz="914400" rtl="0" eaLnBrk="1" latinLnBrk="0" hangingPunct="1">
                        <a:defRPr sz="1800" kern="1200">
                          <a:solidFill>
                            <a:schemeClr val="dk1"/>
                          </a:solidFill>
                          <a:latin typeface="Helvetica"/>
                        </a:defRPr>
                      </a:lvl6pPr>
                      <a:lvl7pPr marL="2743200" algn="l" defTabSz="914400" rtl="0" eaLnBrk="1" latinLnBrk="0" hangingPunct="1">
                        <a:defRPr sz="1800" kern="1200">
                          <a:solidFill>
                            <a:schemeClr val="dk1"/>
                          </a:solidFill>
                          <a:latin typeface="Helvetica"/>
                        </a:defRPr>
                      </a:lvl7pPr>
                      <a:lvl8pPr marL="3200400" algn="l" defTabSz="914400" rtl="0" eaLnBrk="1" latinLnBrk="0" hangingPunct="1">
                        <a:defRPr sz="1800" kern="1200">
                          <a:solidFill>
                            <a:schemeClr val="dk1"/>
                          </a:solidFill>
                          <a:latin typeface="Helvetica"/>
                        </a:defRPr>
                      </a:lvl8pPr>
                      <a:lvl9pPr marL="3657600" algn="l" defTabSz="914400" rtl="0" eaLnBrk="1" latinLnBrk="0" hangingPunct="1">
                        <a:defRPr sz="1800" kern="1200">
                          <a:solidFill>
                            <a:schemeClr val="dk1"/>
                          </a:solidFill>
                          <a:latin typeface="Helvetica"/>
                        </a:defRPr>
                      </a:lvl9pPr>
                    </a:lstStyle>
                    <a:p>
                      <a:pPr marL="0" marR="0" indent="0" algn="l" defTabSz="457200" rtl="0" eaLnBrk="1" fontAlgn="auto" latinLnBrk="0" hangingPunct="1">
                        <a:lnSpc>
                          <a:spcPct val="100000"/>
                        </a:lnSpc>
                        <a:spcBef>
                          <a:spcPts val="0"/>
                        </a:spcBef>
                        <a:spcAft>
                          <a:spcPts val="0"/>
                        </a:spcAft>
                        <a:buClrTx/>
                        <a:buSzTx/>
                        <a:buFontTx/>
                        <a:buNone/>
                        <a:tabLst/>
                        <a:defRPr/>
                      </a:pPr>
                      <a:r>
                        <a:rPr lang="fr-FR" sz="1200" b="0" i="1" kern="1200" dirty="0" smtClean="0">
                          <a:solidFill>
                            <a:schemeClr val="dk1"/>
                          </a:solidFill>
                          <a:latin typeface="Calibri" panose="020F0502020204030204" pitchFamily="34" charset="0"/>
                          <a:ea typeface="+mn-ea"/>
                          <a:cs typeface="Calibri" panose="020F0502020204030204" pitchFamily="34" charset="0"/>
                        </a:rPr>
                        <a:t>Justificatif fiscal du CIR, CII ou tout autre justificatif de la mesure de soutien concernée</a:t>
                      </a:r>
                    </a:p>
                    <a:p>
                      <a:endParaRPr lang="fr-FR" sz="1200" b="0" i="1" dirty="0">
                        <a:latin typeface="Calibri" panose="020F0502020204030204" pitchFamily="34" charset="0"/>
                        <a:cs typeface="Calibri" panose="020F0502020204030204" pitchFamily="34" charset="0"/>
                      </a:endParaRPr>
                    </a:p>
                  </a:txBody>
                  <a:tcPr anchor="ctr" anchorCtr="1">
                    <a:lnL w="12700" cmpd="sng">
                      <a:solidFill>
                        <a:srgbClr val="CDCECC"/>
                      </a:solidFill>
                    </a:lnL>
                    <a:lnR w="12700" cmpd="sng">
                      <a:solidFill>
                        <a:srgbClr val="CDCECC"/>
                      </a:solidFill>
                    </a:lnR>
                    <a:lnT w="12700" cmpd="sng">
                      <a:solidFill>
                        <a:srgbClr val="CDCECC"/>
                      </a:solidFill>
                    </a:lnT>
                    <a:lnB w="12700" cmpd="sng">
                      <a:solidFill>
                        <a:srgbClr val="CDCECC"/>
                      </a:solidFill>
                    </a:lnB>
                    <a:lnTlToBr w="12700" cmpd="sng">
                      <a:noFill/>
                      <a:prstDash val="solid"/>
                    </a:lnTlToBr>
                    <a:lnBlToTr w="12700" cmpd="sng">
                      <a:noFill/>
                      <a:prstDash val="solid"/>
                    </a:lnBlToTr>
                    <a:solidFill>
                      <a:srgbClr val="CD0920">
                        <a:tint val="20000"/>
                      </a:srgbClr>
                    </a:solidFill>
                  </a:tcPr>
                </a:tc>
              </a:tr>
              <a:tr h="655660">
                <a:tc>
                  <a:txBody>
                    <a:bodyPr/>
                    <a:lstStyle/>
                    <a:p>
                      <a:r>
                        <a:rPr lang="fr-FR" sz="1200" b="0" i="1" kern="1200" dirty="0" smtClean="0">
                          <a:solidFill>
                            <a:schemeClr val="dk1"/>
                          </a:solidFill>
                          <a:latin typeface="Calibri" panose="020F0502020204030204" pitchFamily="34" charset="0"/>
                          <a:ea typeface="+mn-ea"/>
                          <a:cs typeface="Calibri" panose="020F0502020204030204" pitchFamily="34" charset="0"/>
                        </a:rPr>
                        <a:t>29</a:t>
                      </a:r>
                    </a:p>
                  </a:txBody>
                  <a:tcPr anchor="ctr" anchorCtr="1">
                    <a:lnL w="12700" cmpd="sng">
                      <a:solidFill>
                        <a:srgbClr val="CDCECC"/>
                      </a:solidFill>
                    </a:lnL>
                    <a:lnR w="12700" cmpd="sng">
                      <a:solidFill>
                        <a:srgbClr val="CDCECC"/>
                      </a:solidFill>
                    </a:lnR>
                    <a:lnT w="12700" cap="flat" cmpd="sng" algn="ctr">
                      <a:solidFill>
                        <a:srgbClr val="CDCECC"/>
                      </a:solidFill>
                      <a:prstDash val="solid"/>
                      <a:round/>
                      <a:headEnd type="none" w="med" len="med"/>
                      <a:tailEnd type="none" w="med" len="med"/>
                    </a:lnT>
                    <a:lnB w="12700" cmpd="sng">
                      <a:solidFill>
                        <a:srgbClr val="CDCECC"/>
                      </a:solidFill>
                    </a:lnB>
                    <a:lnTlToBr w="12700" cmpd="sng">
                      <a:noFill/>
                      <a:prstDash val="solid"/>
                    </a:lnTlToBr>
                    <a:lnBlToTr w="12700" cmpd="sng">
                      <a:noFill/>
                      <a:prstDash val="solid"/>
                    </a:lnBlToTr>
                    <a:solidFill>
                      <a:srgbClr val="CD0920">
                        <a:tint val="40000"/>
                      </a:srgbClr>
                    </a:solidFill>
                  </a:tcPr>
                </a:tc>
                <a:tc>
                  <a:txBody>
                    <a:bodyPr/>
                    <a:lstStyle>
                      <a:lvl1pPr marL="0" algn="l" defTabSz="914400" rtl="0" eaLnBrk="1" latinLnBrk="0" hangingPunct="1">
                        <a:defRPr sz="1800" kern="1200">
                          <a:solidFill>
                            <a:schemeClr val="dk1"/>
                          </a:solidFill>
                          <a:latin typeface="Helvetica"/>
                        </a:defRPr>
                      </a:lvl1pPr>
                      <a:lvl2pPr marL="457200" algn="l" defTabSz="914400" rtl="0" eaLnBrk="1" latinLnBrk="0" hangingPunct="1">
                        <a:defRPr sz="1800" kern="1200">
                          <a:solidFill>
                            <a:schemeClr val="dk1"/>
                          </a:solidFill>
                          <a:latin typeface="Helvetica"/>
                        </a:defRPr>
                      </a:lvl2pPr>
                      <a:lvl3pPr marL="914400" algn="l" defTabSz="914400" rtl="0" eaLnBrk="1" latinLnBrk="0" hangingPunct="1">
                        <a:defRPr sz="1800" kern="1200">
                          <a:solidFill>
                            <a:schemeClr val="dk1"/>
                          </a:solidFill>
                          <a:latin typeface="Helvetica"/>
                        </a:defRPr>
                      </a:lvl3pPr>
                      <a:lvl4pPr marL="1371600" algn="l" defTabSz="914400" rtl="0" eaLnBrk="1" latinLnBrk="0" hangingPunct="1">
                        <a:defRPr sz="1800" kern="1200">
                          <a:solidFill>
                            <a:schemeClr val="dk1"/>
                          </a:solidFill>
                          <a:latin typeface="Helvetica"/>
                        </a:defRPr>
                      </a:lvl4pPr>
                      <a:lvl5pPr marL="1828800" algn="l" defTabSz="914400" rtl="0" eaLnBrk="1" latinLnBrk="0" hangingPunct="1">
                        <a:defRPr sz="1800" kern="1200">
                          <a:solidFill>
                            <a:schemeClr val="dk1"/>
                          </a:solidFill>
                          <a:latin typeface="Helvetica"/>
                        </a:defRPr>
                      </a:lvl5pPr>
                      <a:lvl6pPr marL="2286000" algn="l" defTabSz="914400" rtl="0" eaLnBrk="1" latinLnBrk="0" hangingPunct="1">
                        <a:defRPr sz="1800" kern="1200">
                          <a:solidFill>
                            <a:schemeClr val="dk1"/>
                          </a:solidFill>
                          <a:latin typeface="Helvetica"/>
                        </a:defRPr>
                      </a:lvl6pPr>
                      <a:lvl7pPr marL="2743200" algn="l" defTabSz="914400" rtl="0" eaLnBrk="1" latinLnBrk="0" hangingPunct="1">
                        <a:defRPr sz="1800" kern="1200">
                          <a:solidFill>
                            <a:schemeClr val="dk1"/>
                          </a:solidFill>
                          <a:latin typeface="Helvetica"/>
                        </a:defRPr>
                      </a:lvl7pPr>
                      <a:lvl8pPr marL="3200400" algn="l" defTabSz="914400" rtl="0" eaLnBrk="1" latinLnBrk="0" hangingPunct="1">
                        <a:defRPr sz="1800" kern="1200">
                          <a:solidFill>
                            <a:schemeClr val="dk1"/>
                          </a:solidFill>
                          <a:latin typeface="Helvetica"/>
                        </a:defRPr>
                      </a:lvl8pPr>
                      <a:lvl9pPr marL="3657600" algn="l" defTabSz="914400" rtl="0" eaLnBrk="1" latinLnBrk="0" hangingPunct="1">
                        <a:defRPr sz="1800" kern="1200">
                          <a:solidFill>
                            <a:schemeClr val="dk1"/>
                          </a:solidFill>
                          <a:latin typeface="Helvetica"/>
                        </a:defRPr>
                      </a:lvl9pPr>
                    </a:lstStyle>
                    <a:p>
                      <a:r>
                        <a:rPr lang="fr-FR" sz="1200" b="0" i="1" kern="1200" dirty="0" smtClean="0">
                          <a:solidFill>
                            <a:schemeClr val="dk1"/>
                          </a:solidFill>
                          <a:latin typeface="Calibri" panose="020F0502020204030204" pitchFamily="34" charset="0"/>
                          <a:ea typeface="+mn-ea"/>
                          <a:cs typeface="Calibri" panose="020F0502020204030204" pitchFamily="34" charset="0"/>
                        </a:rPr>
                        <a:t>❽  Votre client a besoin d'un apport en capital-risque &gt;50% du CA annuel moyen des 5 dernières années et dont l'objectif est de créer un nouveau produit ou de pénétrer un nouveau marché géographique.</a:t>
                      </a:r>
                    </a:p>
                  </a:txBody>
                  <a:tcPr anchor="ctr" anchorCtr="1">
                    <a:lnL w="12700" cap="flat" cmpd="sng" algn="ctr">
                      <a:solidFill>
                        <a:srgbClr val="CDCECC"/>
                      </a:solidFill>
                      <a:prstDash val="solid"/>
                      <a:round/>
                      <a:headEnd type="none" w="med" len="med"/>
                      <a:tailEnd type="none" w="med" len="med"/>
                    </a:lnL>
                    <a:lnR w="12700" cmpd="sng">
                      <a:solidFill>
                        <a:srgbClr val="CDCECC"/>
                      </a:solidFill>
                    </a:lnR>
                    <a:lnT w="12700" cmpd="sng">
                      <a:solidFill>
                        <a:srgbClr val="CDCECC"/>
                      </a:solidFill>
                    </a:lnT>
                    <a:lnB w="12700" cmpd="sng">
                      <a:solidFill>
                        <a:srgbClr val="CDCECC"/>
                      </a:solidFill>
                    </a:lnB>
                    <a:lnTlToBr w="12700" cmpd="sng">
                      <a:noFill/>
                      <a:prstDash val="solid"/>
                    </a:lnTlToBr>
                    <a:lnBlToTr w="12700" cmpd="sng">
                      <a:noFill/>
                      <a:prstDash val="solid"/>
                    </a:lnBlToTr>
                    <a:solidFill>
                      <a:srgbClr val="CD0920">
                        <a:tint val="40000"/>
                      </a:srgbClr>
                    </a:solidFill>
                  </a:tcPr>
                </a:tc>
                <a:tc>
                  <a:txBody>
                    <a:bodyPr/>
                    <a:lstStyle>
                      <a:lvl1pPr marL="0" algn="l" defTabSz="914400" rtl="0" eaLnBrk="1" latinLnBrk="0" hangingPunct="1">
                        <a:defRPr sz="1800" kern="1200">
                          <a:solidFill>
                            <a:schemeClr val="dk1"/>
                          </a:solidFill>
                          <a:latin typeface="Helvetica"/>
                        </a:defRPr>
                      </a:lvl1pPr>
                      <a:lvl2pPr marL="457200" algn="l" defTabSz="914400" rtl="0" eaLnBrk="1" latinLnBrk="0" hangingPunct="1">
                        <a:defRPr sz="1800" kern="1200">
                          <a:solidFill>
                            <a:schemeClr val="dk1"/>
                          </a:solidFill>
                          <a:latin typeface="Helvetica"/>
                        </a:defRPr>
                      </a:lvl2pPr>
                      <a:lvl3pPr marL="914400" algn="l" defTabSz="914400" rtl="0" eaLnBrk="1" latinLnBrk="0" hangingPunct="1">
                        <a:defRPr sz="1800" kern="1200">
                          <a:solidFill>
                            <a:schemeClr val="dk1"/>
                          </a:solidFill>
                          <a:latin typeface="Helvetica"/>
                        </a:defRPr>
                      </a:lvl3pPr>
                      <a:lvl4pPr marL="1371600" algn="l" defTabSz="914400" rtl="0" eaLnBrk="1" latinLnBrk="0" hangingPunct="1">
                        <a:defRPr sz="1800" kern="1200">
                          <a:solidFill>
                            <a:schemeClr val="dk1"/>
                          </a:solidFill>
                          <a:latin typeface="Helvetica"/>
                        </a:defRPr>
                      </a:lvl4pPr>
                      <a:lvl5pPr marL="1828800" algn="l" defTabSz="914400" rtl="0" eaLnBrk="1" latinLnBrk="0" hangingPunct="1">
                        <a:defRPr sz="1800" kern="1200">
                          <a:solidFill>
                            <a:schemeClr val="dk1"/>
                          </a:solidFill>
                          <a:latin typeface="Helvetica"/>
                        </a:defRPr>
                      </a:lvl5pPr>
                      <a:lvl6pPr marL="2286000" algn="l" defTabSz="914400" rtl="0" eaLnBrk="1" latinLnBrk="0" hangingPunct="1">
                        <a:defRPr sz="1800" kern="1200">
                          <a:solidFill>
                            <a:schemeClr val="dk1"/>
                          </a:solidFill>
                          <a:latin typeface="Helvetica"/>
                        </a:defRPr>
                      </a:lvl6pPr>
                      <a:lvl7pPr marL="2743200" algn="l" defTabSz="914400" rtl="0" eaLnBrk="1" latinLnBrk="0" hangingPunct="1">
                        <a:defRPr sz="1800" kern="1200">
                          <a:solidFill>
                            <a:schemeClr val="dk1"/>
                          </a:solidFill>
                          <a:latin typeface="Helvetica"/>
                        </a:defRPr>
                      </a:lvl7pPr>
                      <a:lvl8pPr marL="3200400" algn="l" defTabSz="914400" rtl="0" eaLnBrk="1" latinLnBrk="0" hangingPunct="1">
                        <a:defRPr sz="1800" kern="1200">
                          <a:solidFill>
                            <a:schemeClr val="dk1"/>
                          </a:solidFill>
                          <a:latin typeface="Helvetica"/>
                        </a:defRPr>
                      </a:lvl8pPr>
                      <a:lvl9pPr marL="3657600" algn="l" defTabSz="914400" rtl="0" eaLnBrk="1" latinLnBrk="0" hangingPunct="1">
                        <a:defRPr sz="1800" kern="1200">
                          <a:solidFill>
                            <a:schemeClr val="dk1"/>
                          </a:solidFill>
                          <a:latin typeface="Helvetica"/>
                        </a:defRPr>
                      </a:lvl9pPr>
                    </a:lstStyle>
                    <a:p>
                      <a:pPr marL="0" marR="0" indent="0" algn="l" defTabSz="457200" rtl="0" eaLnBrk="1" fontAlgn="auto" latinLnBrk="0" hangingPunct="1">
                        <a:lnSpc>
                          <a:spcPct val="100000"/>
                        </a:lnSpc>
                        <a:spcBef>
                          <a:spcPts val="0"/>
                        </a:spcBef>
                        <a:spcAft>
                          <a:spcPts val="0"/>
                        </a:spcAft>
                        <a:buClrTx/>
                        <a:buSzTx/>
                        <a:buFontTx/>
                        <a:buNone/>
                        <a:tabLst/>
                        <a:defRPr/>
                      </a:pPr>
                      <a:r>
                        <a:rPr lang="fr-FR" sz="1200" b="0" i="1" kern="1200" dirty="0" smtClean="0">
                          <a:solidFill>
                            <a:schemeClr val="tx1"/>
                          </a:solidFill>
                          <a:latin typeface="Calibri" panose="020F0502020204030204" pitchFamily="34" charset="0"/>
                          <a:ea typeface="+mn-ea"/>
                          <a:cs typeface="Calibri" panose="020F0502020204030204" pitchFamily="34" charset="0"/>
                        </a:rPr>
                        <a:t>Une copie du business plan et compte de résultat des 5 dernières années</a:t>
                      </a:r>
                    </a:p>
                    <a:p>
                      <a:endParaRPr lang="fr-FR" sz="1200" b="0" i="1" dirty="0">
                        <a:latin typeface="Calibri" panose="020F0502020204030204" pitchFamily="34" charset="0"/>
                        <a:cs typeface="Calibri" panose="020F0502020204030204" pitchFamily="34" charset="0"/>
                      </a:endParaRPr>
                    </a:p>
                  </a:txBody>
                  <a:tcPr anchor="ctr" anchorCtr="1">
                    <a:lnL w="12700" cmpd="sng">
                      <a:solidFill>
                        <a:srgbClr val="CDCECC"/>
                      </a:solidFill>
                    </a:lnL>
                    <a:lnR w="12700" cmpd="sng">
                      <a:solidFill>
                        <a:srgbClr val="CDCECC"/>
                      </a:solidFill>
                    </a:lnR>
                    <a:lnT w="12700" cmpd="sng">
                      <a:solidFill>
                        <a:srgbClr val="CDCECC"/>
                      </a:solidFill>
                    </a:lnT>
                    <a:lnB w="12700" cmpd="sng">
                      <a:solidFill>
                        <a:srgbClr val="CDCECC"/>
                      </a:solidFill>
                    </a:lnB>
                    <a:lnTlToBr w="12700" cmpd="sng">
                      <a:noFill/>
                      <a:prstDash val="solid"/>
                    </a:lnTlToBr>
                    <a:lnBlToTr w="12700" cmpd="sng">
                      <a:noFill/>
                      <a:prstDash val="solid"/>
                    </a:lnBlToTr>
                    <a:solidFill>
                      <a:srgbClr val="CD0920">
                        <a:tint val="40000"/>
                      </a:srgbClr>
                    </a:solidFill>
                  </a:tcPr>
                </a:tc>
              </a:tr>
            </a:tbl>
          </a:graphicData>
        </a:graphic>
      </p:graphicFrame>
      <p:sp>
        <p:nvSpPr>
          <p:cNvPr id="5" name="ZoneTexte 4"/>
          <p:cNvSpPr txBox="1"/>
          <p:nvPr/>
        </p:nvSpPr>
        <p:spPr>
          <a:xfrm>
            <a:off x="313898" y="1167360"/>
            <a:ext cx="8532389" cy="523220"/>
          </a:xfrm>
          <a:prstGeom prst="rect">
            <a:avLst/>
          </a:prstGeom>
          <a:noFill/>
        </p:spPr>
        <p:txBody>
          <a:bodyPr wrap="square" rtlCol="0">
            <a:spAutoFit/>
          </a:bodyPr>
          <a:lstStyle>
            <a:defPPr>
              <a:defRPr lang="fr-FR"/>
            </a:defPPr>
            <a:lvl1pPr algn="ctr">
              <a:defRPr sz="1600" b="1" i="1">
                <a:solidFill>
                  <a:srgbClr val="C00000"/>
                </a:solidFill>
                <a:latin typeface="Calibri" panose="020F0502020204030204" pitchFamily="34" charset="0"/>
                <a:cs typeface="Calibri" panose="020F0502020204030204" pitchFamily="34" charset="0"/>
              </a:defRPr>
            </a:lvl1pPr>
          </a:lstStyle>
          <a:p>
            <a:r>
              <a:rPr lang="fr-FR" sz="1400" dirty="0" smtClean="0"/>
              <a:t>Liste des pièces </a:t>
            </a:r>
            <a:r>
              <a:rPr lang="fr-FR" sz="1400" dirty="0"/>
              <a:t>justificatives à collecter et à joindre au </a:t>
            </a:r>
            <a:r>
              <a:rPr lang="fr-FR" sz="1400" dirty="0" smtClean="0"/>
              <a:t>dossier, </a:t>
            </a:r>
          </a:p>
          <a:p>
            <a:r>
              <a:rPr lang="fr-FR" sz="1400" dirty="0" smtClean="0"/>
              <a:t>selon le critère « innovation » retenu dans le formulaire d’attestation d’éligibilité</a:t>
            </a:r>
          </a:p>
        </p:txBody>
      </p:sp>
    </p:spTree>
    <p:extLst>
      <p:ext uri="{BB962C8B-B14F-4D97-AF65-F5344CB8AC3E}">
        <p14:creationId xmlns:p14="http://schemas.microsoft.com/office/powerpoint/2010/main" val="3017584391"/>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p:cNvSpPr>
            <a:spLocks noGrp="1"/>
          </p:cNvSpPr>
          <p:nvPr>
            <p:ph type="body" sz="quarter" idx="16"/>
          </p:nvPr>
        </p:nvSpPr>
        <p:spPr/>
        <p:txBody>
          <a:bodyPr/>
          <a:lstStyle/>
          <a:p>
            <a:r>
              <a:rPr lang="fr-FR" sz="2600" dirty="0"/>
              <a:t>Les pièces justificatives à collecter </a:t>
            </a:r>
            <a:r>
              <a:rPr lang="fr-FR" sz="2600" dirty="0" smtClean="0"/>
              <a:t> </a:t>
            </a:r>
            <a:r>
              <a:rPr lang="fr-FR" sz="2600" dirty="0">
                <a:latin typeface="+mn-lt"/>
              </a:rPr>
              <a:t/>
            </a:r>
            <a:br>
              <a:rPr lang="fr-FR" sz="2600" dirty="0">
                <a:latin typeface="+mn-lt"/>
              </a:rPr>
            </a:br>
            <a:r>
              <a:rPr lang="fr-FR" sz="2600" dirty="0">
                <a:latin typeface="+mn-lt"/>
              </a:rPr>
              <a:t>éligibilité critère innovation (3/3)</a:t>
            </a:r>
          </a:p>
        </p:txBody>
      </p:sp>
      <p:graphicFrame>
        <p:nvGraphicFramePr>
          <p:cNvPr id="7" name="Tableau 6"/>
          <p:cNvGraphicFramePr>
            <a:graphicFrameLocks noGrp="1"/>
          </p:cNvGraphicFramePr>
          <p:nvPr>
            <p:extLst>
              <p:ext uri="{D42A27DB-BD31-4B8C-83A1-F6EECF244321}">
                <p14:modId xmlns:p14="http://schemas.microsoft.com/office/powerpoint/2010/main" val="645028959"/>
              </p:ext>
            </p:extLst>
          </p:nvPr>
        </p:nvGraphicFramePr>
        <p:xfrm>
          <a:off x="445714" y="1743746"/>
          <a:ext cx="8268755" cy="4359342"/>
        </p:xfrm>
        <a:graphic>
          <a:graphicData uri="http://schemas.openxmlformats.org/drawingml/2006/table">
            <a:tbl>
              <a:tblPr firstRow="1" bandRow="1"/>
              <a:tblGrid>
                <a:gridCol w="1042844"/>
                <a:gridCol w="4561368"/>
                <a:gridCol w="2664543"/>
              </a:tblGrid>
              <a:tr h="260105">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fr-FR" sz="1400" b="1" i="1" kern="1200" dirty="0" smtClean="0">
                          <a:solidFill>
                            <a:schemeClr val="bg2"/>
                          </a:solidFill>
                          <a:latin typeface="+mn-lt"/>
                          <a:ea typeface="+mn-ea"/>
                          <a:cs typeface="Calibri" panose="020F0502020204030204" pitchFamily="34" charset="0"/>
                        </a:rPr>
                        <a:t>Réf interne FEIWEB</a:t>
                      </a:r>
                    </a:p>
                  </a:txBody>
                  <a:tcPr>
                    <a:lnL w="12700" cmpd="sng">
                      <a:solidFill>
                        <a:srgbClr val="CDCECC"/>
                      </a:solidFill>
                    </a:lnL>
                    <a:lnR w="12700" cmpd="sng">
                      <a:solidFill>
                        <a:srgbClr val="CDCECC"/>
                      </a:solidFill>
                    </a:lnR>
                    <a:lnT w="12700" cmpd="sng">
                      <a:solidFill>
                        <a:srgbClr val="CDCECC"/>
                      </a:solidFill>
                    </a:lnT>
                    <a:lnB w="38100" cap="flat" cmpd="sng" algn="ctr">
                      <a:solidFill>
                        <a:srgbClr val="CDCECC"/>
                      </a:solidFill>
                      <a:prstDash val="solid"/>
                      <a:round/>
                      <a:headEnd type="none" w="med" len="med"/>
                      <a:tailEnd type="none" w="med" len="med"/>
                    </a:lnB>
                    <a:lnTlToBr w="12700" cmpd="sng">
                      <a:noFill/>
                      <a:prstDash val="solid"/>
                    </a:lnTlToBr>
                    <a:lnBlToTr w="12700" cmpd="sng">
                      <a:noFill/>
                      <a:prstDash val="solid"/>
                    </a:lnBlToTr>
                    <a:solidFill>
                      <a:srgbClr val="CD0920"/>
                    </a:solidFill>
                  </a:tcPr>
                </a:tc>
                <a:tc>
                  <a:txBody>
                    <a:bodyPr/>
                    <a:lstStyle>
                      <a:lvl1pPr marL="0" algn="l" defTabSz="914400" rtl="0" eaLnBrk="1" latinLnBrk="0" hangingPunct="1">
                        <a:defRPr sz="1800" b="1" kern="1200">
                          <a:solidFill>
                            <a:schemeClr val="lt1"/>
                          </a:solidFill>
                          <a:latin typeface="Helvetica"/>
                        </a:defRPr>
                      </a:lvl1pPr>
                      <a:lvl2pPr marL="457200" algn="l" defTabSz="914400" rtl="0" eaLnBrk="1" latinLnBrk="0" hangingPunct="1">
                        <a:defRPr sz="1800" b="1" kern="1200">
                          <a:solidFill>
                            <a:schemeClr val="lt1"/>
                          </a:solidFill>
                          <a:latin typeface="Helvetica"/>
                        </a:defRPr>
                      </a:lvl2pPr>
                      <a:lvl3pPr marL="914400" algn="l" defTabSz="914400" rtl="0" eaLnBrk="1" latinLnBrk="0" hangingPunct="1">
                        <a:defRPr sz="1800" b="1" kern="1200">
                          <a:solidFill>
                            <a:schemeClr val="lt1"/>
                          </a:solidFill>
                          <a:latin typeface="Helvetica"/>
                        </a:defRPr>
                      </a:lvl3pPr>
                      <a:lvl4pPr marL="1371600" algn="l" defTabSz="914400" rtl="0" eaLnBrk="1" latinLnBrk="0" hangingPunct="1">
                        <a:defRPr sz="1800" b="1" kern="1200">
                          <a:solidFill>
                            <a:schemeClr val="lt1"/>
                          </a:solidFill>
                          <a:latin typeface="Helvetica"/>
                        </a:defRPr>
                      </a:lvl4pPr>
                      <a:lvl5pPr marL="1828800" algn="l" defTabSz="914400" rtl="0" eaLnBrk="1" latinLnBrk="0" hangingPunct="1">
                        <a:defRPr sz="1800" b="1" kern="1200">
                          <a:solidFill>
                            <a:schemeClr val="lt1"/>
                          </a:solidFill>
                          <a:latin typeface="Helvetica"/>
                        </a:defRPr>
                      </a:lvl5pPr>
                      <a:lvl6pPr marL="2286000" algn="l" defTabSz="914400" rtl="0" eaLnBrk="1" latinLnBrk="0" hangingPunct="1">
                        <a:defRPr sz="1800" b="1" kern="1200">
                          <a:solidFill>
                            <a:schemeClr val="lt1"/>
                          </a:solidFill>
                          <a:latin typeface="Helvetica"/>
                        </a:defRPr>
                      </a:lvl6pPr>
                      <a:lvl7pPr marL="2743200" algn="l" defTabSz="914400" rtl="0" eaLnBrk="1" latinLnBrk="0" hangingPunct="1">
                        <a:defRPr sz="1800" b="1" kern="1200">
                          <a:solidFill>
                            <a:schemeClr val="lt1"/>
                          </a:solidFill>
                          <a:latin typeface="Helvetica"/>
                        </a:defRPr>
                      </a:lvl7pPr>
                      <a:lvl8pPr marL="3200400" algn="l" defTabSz="914400" rtl="0" eaLnBrk="1" latinLnBrk="0" hangingPunct="1">
                        <a:defRPr sz="1800" b="1" kern="1200">
                          <a:solidFill>
                            <a:schemeClr val="lt1"/>
                          </a:solidFill>
                          <a:latin typeface="Helvetica"/>
                        </a:defRPr>
                      </a:lvl8pPr>
                      <a:lvl9pPr marL="3657600" algn="l" defTabSz="914400" rtl="0" eaLnBrk="1" latinLnBrk="0" hangingPunct="1">
                        <a:defRPr sz="1800" b="1" kern="1200">
                          <a:solidFill>
                            <a:schemeClr val="lt1"/>
                          </a:solidFill>
                          <a:latin typeface="Helvetica"/>
                        </a:defRPr>
                      </a:lvl9pPr>
                    </a:lstStyle>
                    <a:p>
                      <a:pPr algn="ctr"/>
                      <a:r>
                        <a:rPr lang="fr-FR" sz="1400" i="1" dirty="0" smtClean="0">
                          <a:solidFill>
                            <a:schemeClr val="bg2"/>
                          </a:solidFill>
                          <a:latin typeface="Calibri" panose="020F0502020204030204" pitchFamily="34" charset="0"/>
                          <a:cs typeface="Calibri" panose="020F0502020204030204" pitchFamily="34" charset="0"/>
                        </a:rPr>
                        <a:t>Critère projet « innovation »</a:t>
                      </a:r>
                      <a:endParaRPr lang="fr-FR" sz="1400" i="1" dirty="0">
                        <a:solidFill>
                          <a:schemeClr val="bg2"/>
                        </a:solidFill>
                        <a:latin typeface="Calibri" panose="020F0502020204030204" pitchFamily="34" charset="0"/>
                        <a:cs typeface="Calibri" panose="020F0502020204030204" pitchFamily="34" charset="0"/>
                      </a:endParaRPr>
                    </a:p>
                  </a:txBody>
                  <a:tcPr anchor="ctr">
                    <a:lnL w="12700" cap="flat" cmpd="sng" algn="ctr">
                      <a:solidFill>
                        <a:srgbClr val="CDCECC"/>
                      </a:solidFill>
                      <a:prstDash val="solid"/>
                      <a:round/>
                      <a:headEnd type="none" w="med" len="med"/>
                      <a:tailEnd type="none" w="med" len="med"/>
                    </a:lnL>
                    <a:lnR w="12700" cmpd="sng">
                      <a:solidFill>
                        <a:srgbClr val="CDCECC"/>
                      </a:solidFill>
                    </a:lnR>
                    <a:lnT w="12700" cmpd="sng">
                      <a:solidFill>
                        <a:srgbClr val="CDCECC"/>
                      </a:solidFill>
                    </a:lnT>
                    <a:lnB w="38100" cmpd="sng">
                      <a:solidFill>
                        <a:srgbClr val="CDCECC"/>
                      </a:solidFill>
                    </a:lnB>
                    <a:lnTlToBr w="12700" cmpd="sng">
                      <a:noFill/>
                      <a:prstDash val="solid"/>
                    </a:lnTlToBr>
                    <a:lnBlToTr w="12700" cmpd="sng">
                      <a:noFill/>
                      <a:prstDash val="solid"/>
                    </a:lnBlToTr>
                    <a:solidFill>
                      <a:srgbClr val="CD0920"/>
                    </a:solidFill>
                  </a:tcPr>
                </a:tc>
                <a:tc>
                  <a:txBody>
                    <a:bodyPr/>
                    <a:lstStyle>
                      <a:lvl1pPr marL="0" algn="l" defTabSz="914400" rtl="0" eaLnBrk="1" latinLnBrk="0" hangingPunct="1">
                        <a:defRPr sz="1800" b="1" kern="1200">
                          <a:solidFill>
                            <a:schemeClr val="lt1"/>
                          </a:solidFill>
                          <a:latin typeface="Helvetica"/>
                        </a:defRPr>
                      </a:lvl1pPr>
                      <a:lvl2pPr marL="457200" algn="l" defTabSz="914400" rtl="0" eaLnBrk="1" latinLnBrk="0" hangingPunct="1">
                        <a:defRPr sz="1800" b="1" kern="1200">
                          <a:solidFill>
                            <a:schemeClr val="lt1"/>
                          </a:solidFill>
                          <a:latin typeface="Helvetica"/>
                        </a:defRPr>
                      </a:lvl2pPr>
                      <a:lvl3pPr marL="914400" algn="l" defTabSz="914400" rtl="0" eaLnBrk="1" latinLnBrk="0" hangingPunct="1">
                        <a:defRPr sz="1800" b="1" kern="1200">
                          <a:solidFill>
                            <a:schemeClr val="lt1"/>
                          </a:solidFill>
                          <a:latin typeface="Helvetica"/>
                        </a:defRPr>
                      </a:lvl3pPr>
                      <a:lvl4pPr marL="1371600" algn="l" defTabSz="914400" rtl="0" eaLnBrk="1" latinLnBrk="0" hangingPunct="1">
                        <a:defRPr sz="1800" b="1" kern="1200">
                          <a:solidFill>
                            <a:schemeClr val="lt1"/>
                          </a:solidFill>
                          <a:latin typeface="Helvetica"/>
                        </a:defRPr>
                      </a:lvl4pPr>
                      <a:lvl5pPr marL="1828800" algn="l" defTabSz="914400" rtl="0" eaLnBrk="1" latinLnBrk="0" hangingPunct="1">
                        <a:defRPr sz="1800" b="1" kern="1200">
                          <a:solidFill>
                            <a:schemeClr val="lt1"/>
                          </a:solidFill>
                          <a:latin typeface="Helvetica"/>
                        </a:defRPr>
                      </a:lvl5pPr>
                      <a:lvl6pPr marL="2286000" algn="l" defTabSz="914400" rtl="0" eaLnBrk="1" latinLnBrk="0" hangingPunct="1">
                        <a:defRPr sz="1800" b="1" kern="1200">
                          <a:solidFill>
                            <a:schemeClr val="lt1"/>
                          </a:solidFill>
                          <a:latin typeface="Helvetica"/>
                        </a:defRPr>
                      </a:lvl6pPr>
                      <a:lvl7pPr marL="2743200" algn="l" defTabSz="914400" rtl="0" eaLnBrk="1" latinLnBrk="0" hangingPunct="1">
                        <a:defRPr sz="1800" b="1" kern="1200">
                          <a:solidFill>
                            <a:schemeClr val="lt1"/>
                          </a:solidFill>
                          <a:latin typeface="Helvetica"/>
                        </a:defRPr>
                      </a:lvl7pPr>
                      <a:lvl8pPr marL="3200400" algn="l" defTabSz="914400" rtl="0" eaLnBrk="1" latinLnBrk="0" hangingPunct="1">
                        <a:defRPr sz="1800" b="1" kern="1200">
                          <a:solidFill>
                            <a:schemeClr val="lt1"/>
                          </a:solidFill>
                          <a:latin typeface="Helvetica"/>
                        </a:defRPr>
                      </a:lvl8pPr>
                      <a:lvl9pPr marL="3657600" algn="l" defTabSz="914400" rtl="0" eaLnBrk="1" latinLnBrk="0" hangingPunct="1">
                        <a:defRPr sz="1800" b="1" kern="1200">
                          <a:solidFill>
                            <a:schemeClr val="lt1"/>
                          </a:solidFill>
                          <a:latin typeface="Helvetica"/>
                        </a:defRPr>
                      </a:lvl9pPr>
                    </a:lstStyle>
                    <a:p>
                      <a:pPr algn="ctr"/>
                      <a:r>
                        <a:rPr lang="fr-FR" sz="1400" i="1" dirty="0" smtClean="0">
                          <a:solidFill>
                            <a:schemeClr val="bg2"/>
                          </a:solidFill>
                          <a:latin typeface="Calibri" panose="020F0502020204030204" pitchFamily="34" charset="0"/>
                          <a:cs typeface="Calibri" panose="020F0502020204030204" pitchFamily="34" charset="0"/>
                        </a:rPr>
                        <a:t>Exemple de justificatifs</a:t>
                      </a:r>
                      <a:endParaRPr lang="fr-FR" sz="1400" i="1" dirty="0">
                        <a:solidFill>
                          <a:schemeClr val="bg2"/>
                        </a:solidFill>
                        <a:latin typeface="Calibri" panose="020F0502020204030204" pitchFamily="34" charset="0"/>
                        <a:cs typeface="Calibri" panose="020F0502020204030204" pitchFamily="34" charset="0"/>
                      </a:endParaRPr>
                    </a:p>
                  </a:txBody>
                  <a:tcPr anchor="ctr">
                    <a:lnL w="12700" cmpd="sng">
                      <a:solidFill>
                        <a:srgbClr val="CDCECC"/>
                      </a:solidFill>
                    </a:lnL>
                    <a:lnR w="12700" cmpd="sng">
                      <a:solidFill>
                        <a:srgbClr val="CDCECC"/>
                      </a:solidFill>
                    </a:lnR>
                    <a:lnT w="12700" cmpd="sng">
                      <a:solidFill>
                        <a:srgbClr val="CDCECC"/>
                      </a:solidFill>
                    </a:lnT>
                    <a:lnB w="38100" cmpd="sng">
                      <a:solidFill>
                        <a:srgbClr val="CDCECC"/>
                      </a:solidFill>
                    </a:lnB>
                    <a:lnTlToBr w="12700" cmpd="sng">
                      <a:noFill/>
                      <a:prstDash val="solid"/>
                    </a:lnTlToBr>
                    <a:lnBlToTr w="12700" cmpd="sng">
                      <a:noFill/>
                      <a:prstDash val="solid"/>
                    </a:lnBlToTr>
                    <a:solidFill>
                      <a:srgbClr val="CD0920"/>
                    </a:solidFill>
                  </a:tcPr>
                </a:tc>
              </a:tr>
              <a:tr h="874699">
                <a:tc>
                  <a:txBody>
                    <a:bodyPr/>
                    <a:lstStyle/>
                    <a:p>
                      <a:pPr algn="ctr"/>
                      <a:r>
                        <a:rPr lang="fr-FR" sz="1200" b="0" i="1" dirty="0" smtClean="0">
                          <a:latin typeface="Calibri" panose="020F0502020204030204" pitchFamily="34" charset="0"/>
                          <a:cs typeface="Calibri" panose="020F0502020204030204" pitchFamily="34" charset="0"/>
                        </a:rPr>
                        <a:t>29</a:t>
                      </a:r>
                    </a:p>
                  </a:txBody>
                  <a:tcPr anchor="ctr">
                    <a:lnL w="12700" cmpd="sng">
                      <a:solidFill>
                        <a:srgbClr val="CDCECC"/>
                      </a:solidFill>
                    </a:lnL>
                    <a:lnR w="12700" cmpd="sng">
                      <a:solidFill>
                        <a:srgbClr val="CDCECC"/>
                      </a:solidFill>
                    </a:lnR>
                    <a:lnT w="38100" cap="flat" cmpd="sng" algn="ctr">
                      <a:solidFill>
                        <a:srgbClr val="CDCECC"/>
                      </a:solidFill>
                      <a:prstDash val="solid"/>
                      <a:round/>
                      <a:headEnd type="none" w="med" len="med"/>
                      <a:tailEnd type="none" w="med" len="med"/>
                    </a:lnT>
                    <a:lnB w="12700" cap="flat" cmpd="sng" algn="ctr">
                      <a:solidFill>
                        <a:srgbClr val="CDCECC"/>
                      </a:solidFill>
                      <a:prstDash val="solid"/>
                      <a:round/>
                      <a:headEnd type="none" w="med" len="med"/>
                      <a:tailEnd type="none" w="med" len="med"/>
                    </a:lnB>
                    <a:lnTlToBr w="12700" cmpd="sng">
                      <a:noFill/>
                      <a:prstDash val="solid"/>
                    </a:lnTlToBr>
                    <a:lnBlToTr w="12700" cmpd="sng">
                      <a:noFill/>
                      <a:prstDash val="solid"/>
                    </a:lnBlToTr>
                    <a:solidFill>
                      <a:srgbClr val="CD0920">
                        <a:tint val="40000"/>
                      </a:srgbClr>
                    </a:solidFill>
                  </a:tcPr>
                </a:tc>
                <a:tc>
                  <a:txBody>
                    <a:bodyPr/>
                    <a:lstStyle>
                      <a:lvl1pPr marL="0" algn="l" defTabSz="914400" rtl="0" eaLnBrk="1" latinLnBrk="0" hangingPunct="1">
                        <a:defRPr sz="1800" kern="1200">
                          <a:solidFill>
                            <a:schemeClr val="dk1"/>
                          </a:solidFill>
                          <a:latin typeface="Helvetica"/>
                        </a:defRPr>
                      </a:lvl1pPr>
                      <a:lvl2pPr marL="457200" algn="l" defTabSz="914400" rtl="0" eaLnBrk="1" latinLnBrk="0" hangingPunct="1">
                        <a:defRPr sz="1800" kern="1200">
                          <a:solidFill>
                            <a:schemeClr val="dk1"/>
                          </a:solidFill>
                          <a:latin typeface="Helvetica"/>
                        </a:defRPr>
                      </a:lvl2pPr>
                      <a:lvl3pPr marL="914400" algn="l" defTabSz="914400" rtl="0" eaLnBrk="1" latinLnBrk="0" hangingPunct="1">
                        <a:defRPr sz="1800" kern="1200">
                          <a:solidFill>
                            <a:schemeClr val="dk1"/>
                          </a:solidFill>
                          <a:latin typeface="Helvetica"/>
                        </a:defRPr>
                      </a:lvl3pPr>
                      <a:lvl4pPr marL="1371600" algn="l" defTabSz="914400" rtl="0" eaLnBrk="1" latinLnBrk="0" hangingPunct="1">
                        <a:defRPr sz="1800" kern="1200">
                          <a:solidFill>
                            <a:schemeClr val="dk1"/>
                          </a:solidFill>
                          <a:latin typeface="Helvetica"/>
                        </a:defRPr>
                      </a:lvl4pPr>
                      <a:lvl5pPr marL="1828800" algn="l" defTabSz="914400" rtl="0" eaLnBrk="1" latinLnBrk="0" hangingPunct="1">
                        <a:defRPr sz="1800" kern="1200">
                          <a:solidFill>
                            <a:schemeClr val="dk1"/>
                          </a:solidFill>
                          <a:latin typeface="Helvetica"/>
                        </a:defRPr>
                      </a:lvl5pPr>
                      <a:lvl6pPr marL="2286000" algn="l" defTabSz="914400" rtl="0" eaLnBrk="1" latinLnBrk="0" hangingPunct="1">
                        <a:defRPr sz="1800" kern="1200">
                          <a:solidFill>
                            <a:schemeClr val="dk1"/>
                          </a:solidFill>
                          <a:latin typeface="Helvetica"/>
                        </a:defRPr>
                      </a:lvl6pPr>
                      <a:lvl7pPr marL="2743200" algn="l" defTabSz="914400" rtl="0" eaLnBrk="1" latinLnBrk="0" hangingPunct="1">
                        <a:defRPr sz="1800" kern="1200">
                          <a:solidFill>
                            <a:schemeClr val="dk1"/>
                          </a:solidFill>
                          <a:latin typeface="Helvetica"/>
                        </a:defRPr>
                      </a:lvl7pPr>
                      <a:lvl8pPr marL="3200400" algn="l" defTabSz="914400" rtl="0" eaLnBrk="1" latinLnBrk="0" hangingPunct="1">
                        <a:defRPr sz="1800" kern="1200">
                          <a:solidFill>
                            <a:schemeClr val="dk1"/>
                          </a:solidFill>
                          <a:latin typeface="Helvetica"/>
                        </a:defRPr>
                      </a:lvl8pPr>
                      <a:lvl9pPr marL="3657600" algn="l" defTabSz="914400" rtl="0" eaLnBrk="1" latinLnBrk="0" hangingPunct="1">
                        <a:defRPr sz="1800" kern="1200">
                          <a:solidFill>
                            <a:schemeClr val="dk1"/>
                          </a:solidFill>
                          <a:latin typeface="Helvetica"/>
                        </a:defRPr>
                      </a:lvl9pPr>
                    </a:lstStyle>
                    <a:p>
                      <a:r>
                        <a:rPr lang="fr-FR" sz="1200" b="0" i="1" kern="1200" dirty="0" smtClean="0">
                          <a:solidFill>
                            <a:schemeClr val="dk1"/>
                          </a:solidFill>
                          <a:latin typeface="Calibri" panose="020F0502020204030204" pitchFamily="34" charset="0"/>
                          <a:ea typeface="+mn-ea"/>
                          <a:cs typeface="Calibri" panose="020F0502020204030204" pitchFamily="34" charset="0"/>
                        </a:rPr>
                        <a:t>❾</a:t>
                      </a:r>
                      <a:r>
                        <a:rPr lang="fr-FR" sz="1200" b="0" i="1" dirty="0" smtClean="0">
                          <a:latin typeface="Calibri" panose="020F0502020204030204" pitchFamily="34" charset="0"/>
                          <a:cs typeface="Calibri" panose="020F0502020204030204" pitchFamily="34" charset="0"/>
                        </a:rPr>
                        <a:t>  </a:t>
                      </a:r>
                      <a:r>
                        <a:rPr lang="fr-FR" sz="1200" b="1" i="1" dirty="0" smtClean="0">
                          <a:latin typeface="Calibri" panose="020F0502020204030204" pitchFamily="34" charset="0"/>
                          <a:cs typeface="Calibri" panose="020F0502020204030204" pitchFamily="34" charset="0"/>
                        </a:rPr>
                        <a:t>PME UNIQUEMENT  </a:t>
                      </a:r>
                    </a:p>
                    <a:p>
                      <a:r>
                        <a:rPr lang="fr-FR" sz="1200" b="0" i="1" dirty="0" smtClean="0">
                          <a:latin typeface="Calibri" panose="020F0502020204030204" pitchFamily="34" charset="0"/>
                          <a:cs typeface="Calibri" panose="020F0502020204030204" pitchFamily="34" charset="0"/>
                        </a:rPr>
                        <a:t>Votre client a reçu  au cours des 24 derniers mois des fonds d’un Business Angel (membre d’un réseau Business Angel) ou d’un investisseur en capital-risque.</a:t>
                      </a:r>
                    </a:p>
                  </a:txBody>
                  <a:tcPr anchor="ctr">
                    <a:lnL w="12700" cap="flat" cmpd="sng" algn="ctr">
                      <a:solidFill>
                        <a:srgbClr val="CDCECC"/>
                      </a:solidFill>
                      <a:prstDash val="solid"/>
                      <a:round/>
                      <a:headEnd type="none" w="med" len="med"/>
                      <a:tailEnd type="none" w="med" len="med"/>
                    </a:lnL>
                    <a:lnR w="12700" cmpd="sng">
                      <a:solidFill>
                        <a:srgbClr val="CDCECC"/>
                      </a:solidFill>
                    </a:lnR>
                    <a:lnT w="38100" cmpd="sng">
                      <a:solidFill>
                        <a:srgbClr val="CDCECC"/>
                      </a:solidFill>
                    </a:lnT>
                    <a:lnB w="12700" cmpd="sng">
                      <a:solidFill>
                        <a:srgbClr val="CDCECC"/>
                      </a:solidFill>
                    </a:lnB>
                    <a:lnTlToBr w="12700" cmpd="sng">
                      <a:noFill/>
                      <a:prstDash val="solid"/>
                    </a:lnTlToBr>
                    <a:lnBlToTr w="12700" cmpd="sng">
                      <a:noFill/>
                      <a:prstDash val="solid"/>
                    </a:lnBlToTr>
                    <a:solidFill>
                      <a:srgbClr val="CD0920">
                        <a:tint val="40000"/>
                      </a:srgbClr>
                    </a:solidFill>
                  </a:tcPr>
                </a:tc>
                <a:tc>
                  <a:txBody>
                    <a:bodyPr/>
                    <a:lstStyle>
                      <a:lvl1pPr marL="0" algn="l" defTabSz="914400" rtl="0" eaLnBrk="1" latinLnBrk="0" hangingPunct="1">
                        <a:defRPr sz="1800" kern="1200">
                          <a:solidFill>
                            <a:schemeClr val="dk1"/>
                          </a:solidFill>
                          <a:latin typeface="Helvetica"/>
                        </a:defRPr>
                      </a:lvl1pPr>
                      <a:lvl2pPr marL="457200" algn="l" defTabSz="914400" rtl="0" eaLnBrk="1" latinLnBrk="0" hangingPunct="1">
                        <a:defRPr sz="1800" kern="1200">
                          <a:solidFill>
                            <a:schemeClr val="dk1"/>
                          </a:solidFill>
                          <a:latin typeface="Helvetica"/>
                        </a:defRPr>
                      </a:lvl2pPr>
                      <a:lvl3pPr marL="914400" algn="l" defTabSz="914400" rtl="0" eaLnBrk="1" latinLnBrk="0" hangingPunct="1">
                        <a:defRPr sz="1800" kern="1200">
                          <a:solidFill>
                            <a:schemeClr val="dk1"/>
                          </a:solidFill>
                          <a:latin typeface="Helvetica"/>
                        </a:defRPr>
                      </a:lvl3pPr>
                      <a:lvl4pPr marL="1371600" algn="l" defTabSz="914400" rtl="0" eaLnBrk="1" latinLnBrk="0" hangingPunct="1">
                        <a:defRPr sz="1800" kern="1200">
                          <a:solidFill>
                            <a:schemeClr val="dk1"/>
                          </a:solidFill>
                          <a:latin typeface="Helvetica"/>
                        </a:defRPr>
                      </a:lvl4pPr>
                      <a:lvl5pPr marL="1828800" algn="l" defTabSz="914400" rtl="0" eaLnBrk="1" latinLnBrk="0" hangingPunct="1">
                        <a:defRPr sz="1800" kern="1200">
                          <a:solidFill>
                            <a:schemeClr val="dk1"/>
                          </a:solidFill>
                          <a:latin typeface="Helvetica"/>
                        </a:defRPr>
                      </a:lvl5pPr>
                      <a:lvl6pPr marL="2286000" algn="l" defTabSz="914400" rtl="0" eaLnBrk="1" latinLnBrk="0" hangingPunct="1">
                        <a:defRPr sz="1800" kern="1200">
                          <a:solidFill>
                            <a:schemeClr val="dk1"/>
                          </a:solidFill>
                          <a:latin typeface="Helvetica"/>
                        </a:defRPr>
                      </a:lvl6pPr>
                      <a:lvl7pPr marL="2743200" algn="l" defTabSz="914400" rtl="0" eaLnBrk="1" latinLnBrk="0" hangingPunct="1">
                        <a:defRPr sz="1800" kern="1200">
                          <a:solidFill>
                            <a:schemeClr val="dk1"/>
                          </a:solidFill>
                          <a:latin typeface="Helvetica"/>
                        </a:defRPr>
                      </a:lvl7pPr>
                      <a:lvl8pPr marL="3200400" algn="l" defTabSz="914400" rtl="0" eaLnBrk="1" latinLnBrk="0" hangingPunct="1">
                        <a:defRPr sz="1800" kern="1200">
                          <a:solidFill>
                            <a:schemeClr val="dk1"/>
                          </a:solidFill>
                          <a:latin typeface="Helvetica"/>
                        </a:defRPr>
                      </a:lvl8pPr>
                      <a:lvl9pPr marL="3657600" algn="l" defTabSz="914400" rtl="0" eaLnBrk="1" latinLnBrk="0" hangingPunct="1">
                        <a:defRPr sz="1800" kern="1200">
                          <a:solidFill>
                            <a:schemeClr val="dk1"/>
                          </a:solidFill>
                          <a:latin typeface="Helvetica"/>
                        </a:defRPr>
                      </a:lvl9pPr>
                    </a:lstStyle>
                    <a:p>
                      <a:pPr marL="0" marR="0" indent="0" algn="l" defTabSz="457200" rtl="0" eaLnBrk="1" fontAlgn="auto" latinLnBrk="0" hangingPunct="1">
                        <a:lnSpc>
                          <a:spcPct val="100000"/>
                        </a:lnSpc>
                        <a:spcBef>
                          <a:spcPts val="0"/>
                        </a:spcBef>
                        <a:spcAft>
                          <a:spcPts val="0"/>
                        </a:spcAft>
                        <a:buClrTx/>
                        <a:buSzTx/>
                        <a:buFontTx/>
                        <a:buNone/>
                        <a:tabLst/>
                        <a:defRPr/>
                      </a:pPr>
                      <a:r>
                        <a:rPr lang="fr-FR" sz="1200" b="0" i="1" kern="1200" dirty="0" smtClean="0">
                          <a:solidFill>
                            <a:schemeClr val="dk1"/>
                          </a:solidFill>
                          <a:latin typeface="Calibri" panose="020F0502020204030204" pitchFamily="34" charset="0"/>
                          <a:ea typeface="+mn-ea"/>
                          <a:cs typeface="Calibri" panose="020F0502020204030204" pitchFamily="34" charset="0"/>
                        </a:rPr>
                        <a:t>Justificatif de l'apport de fonds en capital-risque obtenu depuis moins de 2 ans.</a:t>
                      </a:r>
                    </a:p>
                  </a:txBody>
                  <a:tcPr anchor="ctr">
                    <a:lnL w="12700" cmpd="sng">
                      <a:solidFill>
                        <a:srgbClr val="CDCECC"/>
                      </a:solidFill>
                    </a:lnL>
                    <a:lnR w="12700" cmpd="sng">
                      <a:solidFill>
                        <a:srgbClr val="CDCECC"/>
                      </a:solidFill>
                    </a:lnR>
                    <a:lnT w="38100" cmpd="sng">
                      <a:solidFill>
                        <a:srgbClr val="CDCECC"/>
                      </a:solidFill>
                    </a:lnT>
                    <a:lnB w="12700" cmpd="sng">
                      <a:solidFill>
                        <a:srgbClr val="CDCECC"/>
                      </a:solidFill>
                    </a:lnB>
                    <a:lnTlToBr w="12700" cmpd="sng">
                      <a:noFill/>
                      <a:prstDash val="solid"/>
                    </a:lnTlToBr>
                    <a:lnBlToTr w="12700" cmpd="sng">
                      <a:noFill/>
                      <a:prstDash val="solid"/>
                    </a:lnBlToTr>
                    <a:solidFill>
                      <a:srgbClr val="CD0920">
                        <a:tint val="40000"/>
                      </a:srgbClr>
                    </a:solidFill>
                  </a:tcPr>
                </a:tc>
              </a:tr>
              <a:tr h="898093">
                <a:tc>
                  <a:txBody>
                    <a:bodyPr/>
                    <a:lstStyle/>
                    <a:p>
                      <a:pPr algn="ctr"/>
                      <a:r>
                        <a:rPr lang="fr-FR" sz="1200" b="0" i="1" kern="1200" dirty="0" smtClean="0">
                          <a:solidFill>
                            <a:schemeClr val="dk1"/>
                          </a:solidFill>
                          <a:latin typeface="Calibri" panose="020F0502020204030204" pitchFamily="34" charset="0"/>
                          <a:ea typeface="+mn-ea"/>
                          <a:cs typeface="Calibri" panose="020F0502020204030204" pitchFamily="34" charset="0"/>
                        </a:rPr>
                        <a:t>31</a:t>
                      </a:r>
                    </a:p>
                  </a:txBody>
                  <a:tcPr anchor="ctr">
                    <a:lnL w="12700" cmpd="sng">
                      <a:solidFill>
                        <a:srgbClr val="CDCECC"/>
                      </a:solidFill>
                    </a:lnL>
                    <a:lnR w="12700" cmpd="sng">
                      <a:solidFill>
                        <a:srgbClr val="CDCECC"/>
                      </a:solidFill>
                    </a:lnR>
                    <a:lnT w="12700" cap="flat" cmpd="sng" algn="ctr">
                      <a:solidFill>
                        <a:srgbClr val="CDCECC"/>
                      </a:solidFill>
                      <a:prstDash val="solid"/>
                      <a:round/>
                      <a:headEnd type="none" w="med" len="med"/>
                      <a:tailEnd type="none" w="med" len="med"/>
                    </a:lnT>
                    <a:lnB w="12700" cap="flat" cmpd="sng" algn="ctr">
                      <a:solidFill>
                        <a:srgbClr val="CDCECC"/>
                      </a:solidFill>
                      <a:prstDash val="solid"/>
                      <a:round/>
                      <a:headEnd type="none" w="med" len="med"/>
                      <a:tailEnd type="none" w="med" len="med"/>
                    </a:lnB>
                    <a:lnTlToBr w="12700" cmpd="sng">
                      <a:noFill/>
                      <a:prstDash val="solid"/>
                    </a:lnTlToBr>
                    <a:lnBlToTr w="12700" cmpd="sng">
                      <a:noFill/>
                      <a:prstDash val="solid"/>
                    </a:lnBlToTr>
                    <a:solidFill>
                      <a:srgbClr val="CD0920">
                        <a:tint val="20000"/>
                      </a:srgbClr>
                    </a:solidFill>
                  </a:tcPr>
                </a:tc>
                <a:tc>
                  <a:txBody>
                    <a:bodyPr/>
                    <a:lstStyle>
                      <a:lvl1pPr marL="0" algn="l" defTabSz="914400" rtl="0" eaLnBrk="1" latinLnBrk="0" hangingPunct="1">
                        <a:defRPr sz="1800" kern="1200">
                          <a:solidFill>
                            <a:schemeClr val="dk1"/>
                          </a:solidFill>
                          <a:latin typeface="Helvetica"/>
                        </a:defRPr>
                      </a:lvl1pPr>
                      <a:lvl2pPr marL="457200" algn="l" defTabSz="914400" rtl="0" eaLnBrk="1" latinLnBrk="0" hangingPunct="1">
                        <a:defRPr sz="1800" kern="1200">
                          <a:solidFill>
                            <a:schemeClr val="dk1"/>
                          </a:solidFill>
                          <a:latin typeface="Helvetica"/>
                        </a:defRPr>
                      </a:lvl2pPr>
                      <a:lvl3pPr marL="914400" algn="l" defTabSz="914400" rtl="0" eaLnBrk="1" latinLnBrk="0" hangingPunct="1">
                        <a:defRPr sz="1800" kern="1200">
                          <a:solidFill>
                            <a:schemeClr val="dk1"/>
                          </a:solidFill>
                          <a:latin typeface="Helvetica"/>
                        </a:defRPr>
                      </a:lvl3pPr>
                      <a:lvl4pPr marL="1371600" algn="l" defTabSz="914400" rtl="0" eaLnBrk="1" latinLnBrk="0" hangingPunct="1">
                        <a:defRPr sz="1800" kern="1200">
                          <a:solidFill>
                            <a:schemeClr val="dk1"/>
                          </a:solidFill>
                          <a:latin typeface="Helvetica"/>
                        </a:defRPr>
                      </a:lvl4pPr>
                      <a:lvl5pPr marL="1828800" algn="l" defTabSz="914400" rtl="0" eaLnBrk="1" latinLnBrk="0" hangingPunct="1">
                        <a:defRPr sz="1800" kern="1200">
                          <a:solidFill>
                            <a:schemeClr val="dk1"/>
                          </a:solidFill>
                          <a:latin typeface="Helvetica"/>
                        </a:defRPr>
                      </a:lvl5pPr>
                      <a:lvl6pPr marL="2286000" algn="l" defTabSz="914400" rtl="0" eaLnBrk="1" latinLnBrk="0" hangingPunct="1">
                        <a:defRPr sz="1800" kern="1200">
                          <a:solidFill>
                            <a:schemeClr val="dk1"/>
                          </a:solidFill>
                          <a:latin typeface="Helvetica"/>
                        </a:defRPr>
                      </a:lvl6pPr>
                      <a:lvl7pPr marL="2743200" algn="l" defTabSz="914400" rtl="0" eaLnBrk="1" latinLnBrk="0" hangingPunct="1">
                        <a:defRPr sz="1800" kern="1200">
                          <a:solidFill>
                            <a:schemeClr val="dk1"/>
                          </a:solidFill>
                          <a:latin typeface="Helvetica"/>
                        </a:defRPr>
                      </a:lvl7pPr>
                      <a:lvl8pPr marL="3200400" algn="l" defTabSz="914400" rtl="0" eaLnBrk="1" latinLnBrk="0" hangingPunct="1">
                        <a:defRPr sz="1800" kern="1200">
                          <a:solidFill>
                            <a:schemeClr val="dk1"/>
                          </a:solidFill>
                          <a:latin typeface="Helvetica"/>
                        </a:defRPr>
                      </a:lvl8pPr>
                      <a:lvl9pPr marL="3657600" algn="l" defTabSz="914400" rtl="0" eaLnBrk="1" latinLnBrk="0" hangingPunct="1">
                        <a:defRPr sz="1800" kern="1200">
                          <a:solidFill>
                            <a:schemeClr val="dk1"/>
                          </a:solidFill>
                          <a:latin typeface="Helvetica"/>
                        </a:defRPr>
                      </a:lvl9pPr>
                    </a:lstStyle>
                    <a:p>
                      <a:r>
                        <a:rPr lang="fr-FR" sz="1200" b="0" i="1" kern="1200" dirty="0" smtClean="0">
                          <a:solidFill>
                            <a:schemeClr val="dk1"/>
                          </a:solidFill>
                          <a:latin typeface="Calibri" panose="020F0502020204030204" pitchFamily="34" charset="0"/>
                          <a:ea typeface="+mn-ea"/>
                          <a:cs typeface="Calibri" panose="020F0502020204030204" pitchFamily="34" charset="0"/>
                        </a:rPr>
                        <a:t>❿ Votre client a des dépenses en R&amp;D représentant au moins 10% de ses coûts d'exploitation totaux sur au moins une des 3 dernières années (sur la base des documents comptables actuels pour une entreprise ou start-up sans historique).</a:t>
                      </a:r>
                    </a:p>
                  </a:txBody>
                  <a:tcPr anchor="ctr">
                    <a:lnL w="12700" cap="flat" cmpd="sng" algn="ctr">
                      <a:solidFill>
                        <a:srgbClr val="CDCECC"/>
                      </a:solidFill>
                      <a:prstDash val="solid"/>
                      <a:round/>
                      <a:headEnd type="none" w="med" len="med"/>
                      <a:tailEnd type="none" w="med" len="med"/>
                    </a:lnL>
                    <a:lnR w="12700" cmpd="sng">
                      <a:solidFill>
                        <a:srgbClr val="CDCECC"/>
                      </a:solidFill>
                    </a:lnR>
                    <a:lnT w="12700" cmpd="sng">
                      <a:solidFill>
                        <a:srgbClr val="CDCECC"/>
                      </a:solidFill>
                    </a:lnT>
                    <a:lnB w="12700" cmpd="sng">
                      <a:solidFill>
                        <a:srgbClr val="CDCECC"/>
                      </a:solidFill>
                    </a:lnB>
                    <a:lnTlToBr w="12700" cmpd="sng">
                      <a:noFill/>
                      <a:prstDash val="solid"/>
                    </a:lnTlToBr>
                    <a:lnBlToTr w="12700" cmpd="sng">
                      <a:noFill/>
                      <a:prstDash val="solid"/>
                    </a:lnBlToTr>
                    <a:solidFill>
                      <a:srgbClr val="CD0920">
                        <a:tint val="20000"/>
                      </a:srgbClr>
                    </a:solidFill>
                  </a:tcPr>
                </a:tc>
                <a:tc>
                  <a:txBody>
                    <a:bodyPr/>
                    <a:lstStyle>
                      <a:lvl1pPr marL="0" algn="l" defTabSz="914400" rtl="0" eaLnBrk="1" latinLnBrk="0" hangingPunct="1">
                        <a:defRPr sz="1800" kern="1200">
                          <a:solidFill>
                            <a:schemeClr val="dk1"/>
                          </a:solidFill>
                          <a:latin typeface="Helvetica"/>
                        </a:defRPr>
                      </a:lvl1pPr>
                      <a:lvl2pPr marL="457200" algn="l" defTabSz="914400" rtl="0" eaLnBrk="1" latinLnBrk="0" hangingPunct="1">
                        <a:defRPr sz="1800" kern="1200">
                          <a:solidFill>
                            <a:schemeClr val="dk1"/>
                          </a:solidFill>
                          <a:latin typeface="Helvetica"/>
                        </a:defRPr>
                      </a:lvl2pPr>
                      <a:lvl3pPr marL="914400" algn="l" defTabSz="914400" rtl="0" eaLnBrk="1" latinLnBrk="0" hangingPunct="1">
                        <a:defRPr sz="1800" kern="1200">
                          <a:solidFill>
                            <a:schemeClr val="dk1"/>
                          </a:solidFill>
                          <a:latin typeface="Helvetica"/>
                        </a:defRPr>
                      </a:lvl3pPr>
                      <a:lvl4pPr marL="1371600" algn="l" defTabSz="914400" rtl="0" eaLnBrk="1" latinLnBrk="0" hangingPunct="1">
                        <a:defRPr sz="1800" kern="1200">
                          <a:solidFill>
                            <a:schemeClr val="dk1"/>
                          </a:solidFill>
                          <a:latin typeface="Helvetica"/>
                        </a:defRPr>
                      </a:lvl4pPr>
                      <a:lvl5pPr marL="1828800" algn="l" defTabSz="914400" rtl="0" eaLnBrk="1" latinLnBrk="0" hangingPunct="1">
                        <a:defRPr sz="1800" kern="1200">
                          <a:solidFill>
                            <a:schemeClr val="dk1"/>
                          </a:solidFill>
                          <a:latin typeface="Helvetica"/>
                        </a:defRPr>
                      </a:lvl5pPr>
                      <a:lvl6pPr marL="2286000" algn="l" defTabSz="914400" rtl="0" eaLnBrk="1" latinLnBrk="0" hangingPunct="1">
                        <a:defRPr sz="1800" kern="1200">
                          <a:solidFill>
                            <a:schemeClr val="dk1"/>
                          </a:solidFill>
                          <a:latin typeface="Helvetica"/>
                        </a:defRPr>
                      </a:lvl6pPr>
                      <a:lvl7pPr marL="2743200" algn="l" defTabSz="914400" rtl="0" eaLnBrk="1" latinLnBrk="0" hangingPunct="1">
                        <a:defRPr sz="1800" kern="1200">
                          <a:solidFill>
                            <a:schemeClr val="dk1"/>
                          </a:solidFill>
                          <a:latin typeface="Helvetica"/>
                        </a:defRPr>
                      </a:lvl7pPr>
                      <a:lvl8pPr marL="3200400" algn="l" defTabSz="914400" rtl="0" eaLnBrk="1" latinLnBrk="0" hangingPunct="1">
                        <a:defRPr sz="1800" kern="1200">
                          <a:solidFill>
                            <a:schemeClr val="dk1"/>
                          </a:solidFill>
                          <a:latin typeface="Helvetica"/>
                        </a:defRPr>
                      </a:lvl8pPr>
                      <a:lvl9pPr marL="3657600" algn="l" defTabSz="914400" rtl="0" eaLnBrk="1" latinLnBrk="0" hangingPunct="1">
                        <a:defRPr sz="1800" kern="1200">
                          <a:solidFill>
                            <a:schemeClr val="dk1"/>
                          </a:solidFill>
                          <a:latin typeface="Helvetica"/>
                        </a:defRPr>
                      </a:lvl9pPr>
                    </a:lstStyle>
                    <a:p>
                      <a:pPr marL="0" marR="0" indent="0" algn="l" defTabSz="457200" rtl="0" eaLnBrk="1" fontAlgn="auto" latinLnBrk="0" hangingPunct="1">
                        <a:lnSpc>
                          <a:spcPct val="100000"/>
                        </a:lnSpc>
                        <a:spcBef>
                          <a:spcPts val="0"/>
                        </a:spcBef>
                        <a:spcAft>
                          <a:spcPts val="0"/>
                        </a:spcAft>
                        <a:buClrTx/>
                        <a:buSzTx/>
                        <a:buFontTx/>
                        <a:buNone/>
                        <a:tabLst/>
                        <a:defRPr/>
                      </a:pPr>
                      <a:r>
                        <a:rPr lang="fr-FR" sz="1200" b="0" i="1" kern="1200" dirty="0" smtClean="0">
                          <a:solidFill>
                            <a:schemeClr val="tx1"/>
                          </a:solidFill>
                          <a:latin typeface="Calibri" panose="020F0502020204030204" pitchFamily="34" charset="0"/>
                          <a:ea typeface="+mn-ea"/>
                          <a:cs typeface="Calibri" panose="020F0502020204030204" pitchFamily="34" charset="0"/>
                        </a:rPr>
                        <a:t>Engagement </a:t>
                      </a:r>
                      <a:r>
                        <a:rPr lang="fr-FR" sz="1200" b="0" i="1" kern="1200" baseline="0" dirty="0" smtClean="0">
                          <a:solidFill>
                            <a:schemeClr val="tx1"/>
                          </a:solidFill>
                          <a:latin typeface="Calibri" panose="020F0502020204030204" pitchFamily="34" charset="0"/>
                          <a:ea typeface="+mn-ea"/>
                          <a:cs typeface="Calibri" panose="020F0502020204030204" pitchFamily="34" charset="0"/>
                        </a:rPr>
                        <a:t>du client (Attestation signée)</a:t>
                      </a:r>
                      <a:endParaRPr lang="fr-FR" sz="1200" b="0" i="1" kern="1200" dirty="0" smtClean="0">
                        <a:solidFill>
                          <a:schemeClr val="tx1"/>
                        </a:solidFill>
                        <a:latin typeface="Calibri" panose="020F0502020204030204" pitchFamily="34" charset="0"/>
                        <a:ea typeface="+mn-ea"/>
                        <a:cs typeface="Calibri" panose="020F0502020204030204" pitchFamily="34" charset="0"/>
                      </a:endParaRPr>
                    </a:p>
                    <a:p>
                      <a:pPr marL="0" marR="0" indent="0" algn="l" defTabSz="457200" rtl="0" eaLnBrk="1" fontAlgn="auto" latinLnBrk="0" hangingPunct="1">
                        <a:lnSpc>
                          <a:spcPct val="100000"/>
                        </a:lnSpc>
                        <a:spcBef>
                          <a:spcPts val="0"/>
                        </a:spcBef>
                        <a:spcAft>
                          <a:spcPts val="0"/>
                        </a:spcAft>
                        <a:buClrTx/>
                        <a:buSzTx/>
                        <a:buFontTx/>
                        <a:buNone/>
                        <a:tabLst/>
                        <a:defRPr/>
                      </a:pPr>
                      <a:r>
                        <a:rPr lang="fr-FR" sz="1200" b="0" i="1" kern="1200" dirty="0" smtClean="0">
                          <a:solidFill>
                            <a:schemeClr val="tx1"/>
                          </a:solidFill>
                          <a:latin typeface="Calibri" panose="020F0502020204030204" pitchFamily="34" charset="0"/>
                          <a:ea typeface="+mn-ea"/>
                          <a:cs typeface="Calibri" panose="020F0502020204030204" pitchFamily="34" charset="0"/>
                        </a:rPr>
                        <a:t>Compte de résultat de l’année concernée ou copie des documents comptables actuels.</a:t>
                      </a:r>
                    </a:p>
                  </a:txBody>
                  <a:tcPr anchor="ctr">
                    <a:lnL w="12700" cmpd="sng">
                      <a:solidFill>
                        <a:srgbClr val="CDCECC"/>
                      </a:solidFill>
                    </a:lnL>
                    <a:lnR w="12700" cmpd="sng">
                      <a:solidFill>
                        <a:srgbClr val="CDCECC"/>
                      </a:solidFill>
                    </a:lnR>
                    <a:lnT w="12700" cmpd="sng">
                      <a:solidFill>
                        <a:srgbClr val="CDCECC"/>
                      </a:solidFill>
                    </a:lnT>
                    <a:lnB w="12700" cmpd="sng">
                      <a:solidFill>
                        <a:srgbClr val="CDCECC"/>
                      </a:solidFill>
                    </a:lnB>
                    <a:lnTlToBr w="12700" cmpd="sng">
                      <a:noFill/>
                      <a:prstDash val="solid"/>
                    </a:lnTlToBr>
                    <a:lnBlToTr w="12700" cmpd="sng">
                      <a:noFill/>
                      <a:prstDash val="solid"/>
                    </a:lnBlToTr>
                    <a:solidFill>
                      <a:srgbClr val="CD0920">
                        <a:tint val="20000"/>
                      </a:srgbClr>
                    </a:solidFill>
                  </a:tcPr>
                </a:tc>
              </a:tr>
              <a:tr h="1248262">
                <a:tc>
                  <a:txBody>
                    <a:bodyPr/>
                    <a:lstStyle/>
                    <a:p>
                      <a:pPr algn="ctr"/>
                      <a:r>
                        <a:rPr lang="fr-FR" sz="1200" b="0" i="1" kern="1200" dirty="0" smtClean="0">
                          <a:solidFill>
                            <a:schemeClr val="dk1"/>
                          </a:solidFill>
                          <a:latin typeface="Calibri" panose="020F0502020204030204" pitchFamily="34" charset="0"/>
                          <a:ea typeface="+mn-ea"/>
                          <a:cs typeface="Calibri" panose="020F0502020204030204" pitchFamily="34" charset="0"/>
                        </a:rPr>
                        <a:t>31</a:t>
                      </a:r>
                    </a:p>
                  </a:txBody>
                  <a:tcPr anchor="ctr">
                    <a:lnL w="12700" cmpd="sng">
                      <a:solidFill>
                        <a:srgbClr val="CDCECC"/>
                      </a:solidFill>
                    </a:lnL>
                    <a:lnR w="12700" cmpd="sng">
                      <a:solidFill>
                        <a:srgbClr val="CDCECC"/>
                      </a:solidFill>
                    </a:lnR>
                    <a:lnT w="12700" cap="flat" cmpd="sng" algn="ctr">
                      <a:solidFill>
                        <a:srgbClr val="CDCECC"/>
                      </a:solidFill>
                      <a:prstDash val="solid"/>
                      <a:round/>
                      <a:headEnd type="none" w="med" len="med"/>
                      <a:tailEnd type="none" w="med" len="med"/>
                    </a:lnT>
                    <a:lnB w="12700" cap="flat" cmpd="sng" algn="ctr">
                      <a:solidFill>
                        <a:srgbClr val="CDCECC"/>
                      </a:solidFill>
                      <a:prstDash val="solid"/>
                      <a:round/>
                      <a:headEnd type="none" w="med" len="med"/>
                      <a:tailEnd type="none" w="med" len="med"/>
                    </a:lnB>
                    <a:lnTlToBr w="12700" cmpd="sng">
                      <a:noFill/>
                      <a:prstDash val="solid"/>
                    </a:lnTlToBr>
                    <a:lnBlToTr w="12700" cmpd="sng">
                      <a:noFill/>
                      <a:prstDash val="solid"/>
                    </a:lnBlToTr>
                    <a:solidFill>
                      <a:srgbClr val="CD0920">
                        <a:tint val="40000"/>
                      </a:srgbClr>
                    </a:solidFill>
                  </a:tcPr>
                </a:tc>
                <a:tc>
                  <a:txBody>
                    <a:bodyPr/>
                    <a:lstStyle>
                      <a:lvl1pPr marL="0" algn="l" defTabSz="914400" rtl="0" eaLnBrk="1" latinLnBrk="0" hangingPunct="1">
                        <a:defRPr sz="1800" kern="1200">
                          <a:solidFill>
                            <a:schemeClr val="dk1"/>
                          </a:solidFill>
                          <a:latin typeface="Helvetica"/>
                        </a:defRPr>
                      </a:lvl1pPr>
                      <a:lvl2pPr marL="457200" algn="l" defTabSz="914400" rtl="0" eaLnBrk="1" latinLnBrk="0" hangingPunct="1">
                        <a:defRPr sz="1800" kern="1200">
                          <a:solidFill>
                            <a:schemeClr val="dk1"/>
                          </a:solidFill>
                          <a:latin typeface="Helvetica"/>
                        </a:defRPr>
                      </a:lvl2pPr>
                      <a:lvl3pPr marL="914400" algn="l" defTabSz="914400" rtl="0" eaLnBrk="1" latinLnBrk="0" hangingPunct="1">
                        <a:defRPr sz="1800" kern="1200">
                          <a:solidFill>
                            <a:schemeClr val="dk1"/>
                          </a:solidFill>
                          <a:latin typeface="Helvetica"/>
                        </a:defRPr>
                      </a:lvl3pPr>
                      <a:lvl4pPr marL="1371600" algn="l" defTabSz="914400" rtl="0" eaLnBrk="1" latinLnBrk="0" hangingPunct="1">
                        <a:defRPr sz="1800" kern="1200">
                          <a:solidFill>
                            <a:schemeClr val="dk1"/>
                          </a:solidFill>
                          <a:latin typeface="Helvetica"/>
                        </a:defRPr>
                      </a:lvl4pPr>
                      <a:lvl5pPr marL="1828800" algn="l" defTabSz="914400" rtl="0" eaLnBrk="1" latinLnBrk="0" hangingPunct="1">
                        <a:defRPr sz="1800" kern="1200">
                          <a:solidFill>
                            <a:schemeClr val="dk1"/>
                          </a:solidFill>
                          <a:latin typeface="Helvetica"/>
                        </a:defRPr>
                      </a:lvl5pPr>
                      <a:lvl6pPr marL="2286000" algn="l" defTabSz="914400" rtl="0" eaLnBrk="1" latinLnBrk="0" hangingPunct="1">
                        <a:defRPr sz="1800" kern="1200">
                          <a:solidFill>
                            <a:schemeClr val="dk1"/>
                          </a:solidFill>
                          <a:latin typeface="Helvetica"/>
                        </a:defRPr>
                      </a:lvl6pPr>
                      <a:lvl7pPr marL="2743200" algn="l" defTabSz="914400" rtl="0" eaLnBrk="1" latinLnBrk="0" hangingPunct="1">
                        <a:defRPr sz="1800" kern="1200">
                          <a:solidFill>
                            <a:schemeClr val="dk1"/>
                          </a:solidFill>
                          <a:latin typeface="Helvetica"/>
                        </a:defRPr>
                      </a:lvl7pPr>
                      <a:lvl8pPr marL="3200400" algn="l" defTabSz="914400" rtl="0" eaLnBrk="1" latinLnBrk="0" hangingPunct="1">
                        <a:defRPr sz="1800" kern="1200">
                          <a:solidFill>
                            <a:schemeClr val="dk1"/>
                          </a:solidFill>
                          <a:latin typeface="Helvetica"/>
                        </a:defRPr>
                      </a:lvl8pPr>
                      <a:lvl9pPr marL="3657600" algn="l" defTabSz="914400" rtl="0" eaLnBrk="1" latinLnBrk="0" hangingPunct="1">
                        <a:defRPr sz="1800" kern="1200">
                          <a:solidFill>
                            <a:schemeClr val="dk1"/>
                          </a:solidFill>
                          <a:latin typeface="Helvetica"/>
                        </a:defRPr>
                      </a:lvl9pPr>
                    </a:lstStyle>
                    <a:p>
                      <a:r>
                        <a:rPr lang="fr-FR" sz="1200" b="0" i="1" kern="1200" dirty="0" smtClean="0">
                          <a:solidFill>
                            <a:schemeClr val="dk1"/>
                          </a:solidFill>
                          <a:latin typeface="Calibri" panose="020F0502020204030204" pitchFamily="34" charset="0"/>
                          <a:ea typeface="+mn-ea"/>
                          <a:cs typeface="Calibri" panose="020F0502020204030204" pitchFamily="34" charset="0"/>
                        </a:rPr>
                        <a:t>⓫ </a:t>
                      </a:r>
                      <a:r>
                        <a:rPr lang="fr-FR" sz="1200" b="1" i="1" kern="1200" dirty="0" smtClean="0">
                          <a:solidFill>
                            <a:schemeClr val="dk1"/>
                          </a:solidFill>
                          <a:latin typeface="Calibri" panose="020F0502020204030204" pitchFamily="34" charset="0"/>
                          <a:ea typeface="+mn-ea"/>
                          <a:cs typeface="Calibri" panose="020F0502020204030204" pitchFamily="34" charset="0"/>
                        </a:rPr>
                        <a:t>ETI</a:t>
                      </a:r>
                      <a:r>
                        <a:rPr lang="fr-FR" sz="1200" b="1" i="1" kern="1200" baseline="0" dirty="0" smtClean="0">
                          <a:solidFill>
                            <a:schemeClr val="dk1"/>
                          </a:solidFill>
                          <a:latin typeface="Calibri" panose="020F0502020204030204" pitchFamily="34" charset="0"/>
                          <a:ea typeface="+mn-ea"/>
                          <a:cs typeface="Calibri" panose="020F0502020204030204" pitchFamily="34" charset="0"/>
                        </a:rPr>
                        <a:t> </a:t>
                      </a:r>
                      <a:r>
                        <a:rPr lang="fr-FR" sz="1200" b="1" i="1" kern="1200" baseline="-25000" dirty="0" smtClean="0">
                          <a:solidFill>
                            <a:schemeClr val="dk1"/>
                          </a:solidFill>
                          <a:latin typeface="Calibri" panose="020F0502020204030204" pitchFamily="34" charset="0"/>
                          <a:ea typeface="+mn-ea"/>
                          <a:cs typeface="Calibri" panose="020F0502020204030204" pitchFamily="34" charset="0"/>
                        </a:rPr>
                        <a:t>&lt; 500 salariés  </a:t>
                      </a:r>
                      <a:r>
                        <a:rPr lang="fr-FR" sz="1200" b="1" i="1" kern="1200" baseline="0" dirty="0" smtClean="0">
                          <a:solidFill>
                            <a:schemeClr val="dk1"/>
                          </a:solidFill>
                          <a:latin typeface="Calibri" panose="020F0502020204030204" pitchFamily="34" charset="0"/>
                          <a:ea typeface="+mn-ea"/>
                          <a:cs typeface="Calibri" panose="020F0502020204030204" pitchFamily="34" charset="0"/>
                        </a:rPr>
                        <a:t>UNIQUEMENT</a:t>
                      </a:r>
                    </a:p>
                    <a:p>
                      <a:r>
                        <a:rPr lang="fr-FR" sz="1200" b="0" i="1" kern="1200" dirty="0" smtClean="0">
                          <a:solidFill>
                            <a:schemeClr val="dk1"/>
                          </a:solidFill>
                          <a:latin typeface="Calibri" panose="020F0502020204030204" pitchFamily="34" charset="0"/>
                          <a:ea typeface="+mn-ea"/>
                          <a:cs typeface="Calibri" panose="020F0502020204030204" pitchFamily="34" charset="0"/>
                        </a:rPr>
                        <a:t>Les dépenses en R&amp;D de votre client représentent au moins :</a:t>
                      </a:r>
                    </a:p>
                    <a:p>
                      <a:r>
                        <a:rPr lang="fr-FR" sz="1200" b="0" i="1" kern="1200" dirty="0" smtClean="0">
                          <a:solidFill>
                            <a:schemeClr val="dk1"/>
                          </a:solidFill>
                          <a:latin typeface="Calibri" panose="020F0502020204030204" pitchFamily="34" charset="0"/>
                          <a:ea typeface="+mn-ea"/>
                          <a:cs typeface="Calibri" panose="020F0502020204030204" pitchFamily="34" charset="0"/>
                        </a:rPr>
                        <a:t>- soit 15%  de ses coûts d’exploitation totaux sur au moins une des 3 dernières années;</a:t>
                      </a:r>
                    </a:p>
                    <a:p>
                      <a:r>
                        <a:rPr lang="fr-FR" sz="1200" b="0" i="1" kern="1200" dirty="0" smtClean="0">
                          <a:solidFill>
                            <a:schemeClr val="dk1"/>
                          </a:solidFill>
                          <a:latin typeface="Calibri" panose="020F0502020204030204" pitchFamily="34" charset="0"/>
                          <a:ea typeface="+mn-ea"/>
                          <a:cs typeface="Calibri" panose="020F0502020204030204" pitchFamily="34" charset="0"/>
                        </a:rPr>
                        <a:t>- soit 10% par an de ses coûts d'exploitation totaux sur les 3 dernières années .</a:t>
                      </a:r>
                    </a:p>
                  </a:txBody>
                  <a:tcPr anchor="ctr">
                    <a:lnL w="12700" cap="flat" cmpd="sng" algn="ctr">
                      <a:solidFill>
                        <a:srgbClr val="CDCECC"/>
                      </a:solidFill>
                      <a:prstDash val="solid"/>
                      <a:round/>
                      <a:headEnd type="none" w="med" len="med"/>
                      <a:tailEnd type="none" w="med" len="med"/>
                    </a:lnL>
                    <a:lnR w="12700" cmpd="sng">
                      <a:solidFill>
                        <a:srgbClr val="CDCECC"/>
                      </a:solidFill>
                    </a:lnR>
                    <a:lnT w="12700" cmpd="sng">
                      <a:solidFill>
                        <a:srgbClr val="CDCECC"/>
                      </a:solidFill>
                    </a:lnT>
                    <a:lnB w="12700" cmpd="sng">
                      <a:solidFill>
                        <a:srgbClr val="CDCECC"/>
                      </a:solidFill>
                    </a:lnB>
                    <a:lnTlToBr w="12700" cmpd="sng">
                      <a:noFill/>
                      <a:prstDash val="solid"/>
                    </a:lnTlToBr>
                    <a:lnBlToTr w="12700" cmpd="sng">
                      <a:noFill/>
                      <a:prstDash val="solid"/>
                    </a:lnBlToTr>
                    <a:solidFill>
                      <a:srgbClr val="CD0920">
                        <a:tint val="40000"/>
                      </a:srgbClr>
                    </a:solidFill>
                  </a:tcPr>
                </a:tc>
                <a:tc>
                  <a:txBody>
                    <a:bodyPr/>
                    <a:lstStyle>
                      <a:lvl1pPr marL="0" algn="l" defTabSz="914400" rtl="0" eaLnBrk="1" latinLnBrk="0" hangingPunct="1">
                        <a:defRPr sz="1800" kern="1200">
                          <a:solidFill>
                            <a:schemeClr val="dk1"/>
                          </a:solidFill>
                          <a:latin typeface="Helvetica"/>
                        </a:defRPr>
                      </a:lvl1pPr>
                      <a:lvl2pPr marL="457200" algn="l" defTabSz="914400" rtl="0" eaLnBrk="1" latinLnBrk="0" hangingPunct="1">
                        <a:defRPr sz="1800" kern="1200">
                          <a:solidFill>
                            <a:schemeClr val="dk1"/>
                          </a:solidFill>
                          <a:latin typeface="Helvetica"/>
                        </a:defRPr>
                      </a:lvl2pPr>
                      <a:lvl3pPr marL="914400" algn="l" defTabSz="914400" rtl="0" eaLnBrk="1" latinLnBrk="0" hangingPunct="1">
                        <a:defRPr sz="1800" kern="1200">
                          <a:solidFill>
                            <a:schemeClr val="dk1"/>
                          </a:solidFill>
                          <a:latin typeface="Helvetica"/>
                        </a:defRPr>
                      </a:lvl3pPr>
                      <a:lvl4pPr marL="1371600" algn="l" defTabSz="914400" rtl="0" eaLnBrk="1" latinLnBrk="0" hangingPunct="1">
                        <a:defRPr sz="1800" kern="1200">
                          <a:solidFill>
                            <a:schemeClr val="dk1"/>
                          </a:solidFill>
                          <a:latin typeface="Helvetica"/>
                        </a:defRPr>
                      </a:lvl4pPr>
                      <a:lvl5pPr marL="1828800" algn="l" defTabSz="914400" rtl="0" eaLnBrk="1" latinLnBrk="0" hangingPunct="1">
                        <a:defRPr sz="1800" kern="1200">
                          <a:solidFill>
                            <a:schemeClr val="dk1"/>
                          </a:solidFill>
                          <a:latin typeface="Helvetica"/>
                        </a:defRPr>
                      </a:lvl5pPr>
                      <a:lvl6pPr marL="2286000" algn="l" defTabSz="914400" rtl="0" eaLnBrk="1" latinLnBrk="0" hangingPunct="1">
                        <a:defRPr sz="1800" kern="1200">
                          <a:solidFill>
                            <a:schemeClr val="dk1"/>
                          </a:solidFill>
                          <a:latin typeface="Helvetica"/>
                        </a:defRPr>
                      </a:lvl6pPr>
                      <a:lvl7pPr marL="2743200" algn="l" defTabSz="914400" rtl="0" eaLnBrk="1" latinLnBrk="0" hangingPunct="1">
                        <a:defRPr sz="1800" kern="1200">
                          <a:solidFill>
                            <a:schemeClr val="dk1"/>
                          </a:solidFill>
                          <a:latin typeface="Helvetica"/>
                        </a:defRPr>
                      </a:lvl7pPr>
                      <a:lvl8pPr marL="3200400" algn="l" defTabSz="914400" rtl="0" eaLnBrk="1" latinLnBrk="0" hangingPunct="1">
                        <a:defRPr sz="1800" kern="1200">
                          <a:solidFill>
                            <a:schemeClr val="dk1"/>
                          </a:solidFill>
                          <a:latin typeface="Helvetica"/>
                        </a:defRPr>
                      </a:lvl8pPr>
                      <a:lvl9pPr marL="3657600" algn="l" defTabSz="914400" rtl="0" eaLnBrk="1" latinLnBrk="0" hangingPunct="1">
                        <a:defRPr sz="1800" kern="1200">
                          <a:solidFill>
                            <a:schemeClr val="dk1"/>
                          </a:solidFill>
                          <a:latin typeface="Helvetica"/>
                        </a:defRPr>
                      </a:lvl9pPr>
                    </a:lstStyle>
                    <a:p>
                      <a:pPr marL="0" marR="0" indent="0" algn="l" defTabSz="457200" rtl="0" eaLnBrk="1" fontAlgn="auto" latinLnBrk="0" hangingPunct="1">
                        <a:lnSpc>
                          <a:spcPct val="100000"/>
                        </a:lnSpc>
                        <a:spcBef>
                          <a:spcPts val="0"/>
                        </a:spcBef>
                        <a:spcAft>
                          <a:spcPts val="0"/>
                        </a:spcAft>
                        <a:buClrTx/>
                        <a:buSzTx/>
                        <a:buFontTx/>
                        <a:buNone/>
                        <a:tabLst/>
                        <a:defRPr/>
                      </a:pPr>
                      <a:r>
                        <a:rPr lang="fr-FR" sz="1200" b="0" i="1" kern="1200" dirty="0" smtClean="0">
                          <a:solidFill>
                            <a:schemeClr val="tx1"/>
                          </a:solidFill>
                          <a:latin typeface="Calibri" panose="020F0502020204030204" pitchFamily="34" charset="0"/>
                          <a:ea typeface="+mn-ea"/>
                          <a:cs typeface="Calibri" panose="020F0502020204030204" pitchFamily="34" charset="0"/>
                        </a:rPr>
                        <a:t>Engagement</a:t>
                      </a:r>
                      <a:r>
                        <a:rPr lang="fr-FR" sz="1200" b="0" i="1" kern="1200" baseline="0" dirty="0" smtClean="0">
                          <a:solidFill>
                            <a:schemeClr val="tx1"/>
                          </a:solidFill>
                          <a:latin typeface="Calibri" panose="020F0502020204030204" pitchFamily="34" charset="0"/>
                          <a:ea typeface="+mn-ea"/>
                          <a:cs typeface="Calibri" panose="020F0502020204030204" pitchFamily="34" charset="0"/>
                        </a:rPr>
                        <a:t> du client (</a:t>
                      </a:r>
                      <a:r>
                        <a:rPr lang="fr-FR" sz="1200" b="0" i="1" kern="1200" baseline="0" smtClean="0">
                          <a:solidFill>
                            <a:schemeClr val="tx1"/>
                          </a:solidFill>
                          <a:latin typeface="Calibri" panose="020F0502020204030204" pitchFamily="34" charset="0"/>
                          <a:ea typeface="+mn-ea"/>
                          <a:cs typeface="Calibri" panose="020F0502020204030204" pitchFamily="34" charset="0"/>
                        </a:rPr>
                        <a:t>Attestation signée)</a:t>
                      </a:r>
                      <a:endParaRPr lang="fr-FR" sz="1200" b="0" i="1" kern="1200" dirty="0" smtClean="0">
                        <a:solidFill>
                          <a:schemeClr val="tx1"/>
                        </a:solidFill>
                        <a:latin typeface="Calibri" panose="020F0502020204030204" pitchFamily="34" charset="0"/>
                        <a:ea typeface="+mn-ea"/>
                        <a:cs typeface="Calibri" panose="020F0502020204030204" pitchFamily="34" charset="0"/>
                      </a:endParaRPr>
                    </a:p>
                    <a:p>
                      <a:pPr marL="0" marR="0" indent="0" algn="l" defTabSz="457200" rtl="0" eaLnBrk="1" fontAlgn="auto" latinLnBrk="0" hangingPunct="1">
                        <a:lnSpc>
                          <a:spcPct val="100000"/>
                        </a:lnSpc>
                        <a:spcBef>
                          <a:spcPts val="0"/>
                        </a:spcBef>
                        <a:spcAft>
                          <a:spcPts val="0"/>
                        </a:spcAft>
                        <a:buClrTx/>
                        <a:buSzTx/>
                        <a:buFontTx/>
                        <a:buNone/>
                        <a:tabLst/>
                        <a:defRPr/>
                      </a:pPr>
                      <a:r>
                        <a:rPr lang="fr-FR" sz="1200" b="0" i="1" kern="1200" dirty="0" smtClean="0">
                          <a:solidFill>
                            <a:schemeClr val="tx1"/>
                          </a:solidFill>
                          <a:latin typeface="Calibri" panose="020F0502020204030204" pitchFamily="34" charset="0"/>
                          <a:ea typeface="+mn-ea"/>
                          <a:cs typeface="Calibri" panose="020F0502020204030204" pitchFamily="34" charset="0"/>
                        </a:rPr>
                        <a:t>Comptes de résultats  des 3 années concernées. </a:t>
                      </a:r>
                    </a:p>
                  </a:txBody>
                  <a:tcPr anchor="ctr">
                    <a:lnL w="12700" cmpd="sng">
                      <a:solidFill>
                        <a:srgbClr val="CDCECC"/>
                      </a:solidFill>
                    </a:lnL>
                    <a:lnR w="12700" cmpd="sng">
                      <a:solidFill>
                        <a:srgbClr val="CDCECC"/>
                      </a:solidFill>
                    </a:lnR>
                    <a:lnT w="12700" cmpd="sng">
                      <a:solidFill>
                        <a:srgbClr val="CDCECC"/>
                      </a:solidFill>
                    </a:lnT>
                    <a:lnB w="12700" cmpd="sng">
                      <a:solidFill>
                        <a:srgbClr val="CDCECC"/>
                      </a:solidFill>
                    </a:lnB>
                    <a:lnTlToBr w="12700" cmpd="sng">
                      <a:noFill/>
                      <a:prstDash val="solid"/>
                    </a:lnTlToBr>
                    <a:lnBlToTr w="12700" cmpd="sng">
                      <a:noFill/>
                      <a:prstDash val="solid"/>
                    </a:lnBlToTr>
                    <a:solidFill>
                      <a:srgbClr val="CD0920">
                        <a:tint val="40000"/>
                      </a:srgbClr>
                    </a:solidFill>
                  </a:tcPr>
                </a:tc>
              </a:tr>
              <a:tr h="712381">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fr-FR" sz="1200" b="0" i="1" kern="1200" dirty="0" smtClean="0">
                          <a:solidFill>
                            <a:schemeClr val="dk1"/>
                          </a:solidFill>
                          <a:latin typeface="Calibri" panose="020F0502020204030204" pitchFamily="34" charset="0"/>
                          <a:ea typeface="+mn-ea"/>
                          <a:cs typeface="Calibri" panose="020F0502020204030204" pitchFamily="34" charset="0"/>
                        </a:rPr>
                        <a:t>25</a:t>
                      </a:r>
                    </a:p>
                  </a:txBody>
                  <a:tcPr anchor="ctr">
                    <a:lnL w="12700" cmpd="sng">
                      <a:solidFill>
                        <a:srgbClr val="CDCECC"/>
                      </a:solidFill>
                    </a:lnL>
                    <a:lnR w="12700" cmpd="sng">
                      <a:solidFill>
                        <a:srgbClr val="CDCECC"/>
                      </a:solidFill>
                    </a:lnR>
                    <a:lnT w="12700" cap="flat" cmpd="sng" algn="ctr">
                      <a:solidFill>
                        <a:srgbClr val="CDCECC"/>
                      </a:solidFill>
                      <a:prstDash val="solid"/>
                      <a:round/>
                      <a:headEnd type="none" w="med" len="med"/>
                      <a:tailEnd type="none" w="med" len="med"/>
                    </a:lnT>
                    <a:lnB w="12700" cmpd="sng">
                      <a:solidFill>
                        <a:srgbClr val="CDCECC"/>
                      </a:solidFill>
                    </a:lnB>
                    <a:lnTlToBr w="12700" cmpd="sng">
                      <a:noFill/>
                      <a:prstDash val="solid"/>
                    </a:lnTlToBr>
                    <a:lnBlToTr w="12700" cmpd="sng">
                      <a:noFill/>
                      <a:prstDash val="solid"/>
                    </a:lnBlToTr>
                    <a:solidFill>
                      <a:srgbClr val="CD0920">
                        <a:tint val="20000"/>
                      </a:srgbClr>
                    </a:solidFill>
                  </a:tcPr>
                </a:tc>
                <a:tc>
                  <a:txBody>
                    <a:bodyPr/>
                    <a:lstStyle>
                      <a:lvl1pPr marL="0" algn="l" defTabSz="914400" rtl="0" eaLnBrk="1" latinLnBrk="0" hangingPunct="1">
                        <a:defRPr sz="1800" kern="1200">
                          <a:solidFill>
                            <a:schemeClr val="dk1"/>
                          </a:solidFill>
                          <a:latin typeface="Helvetica"/>
                        </a:defRPr>
                      </a:lvl1pPr>
                      <a:lvl2pPr marL="457200" algn="l" defTabSz="914400" rtl="0" eaLnBrk="1" latinLnBrk="0" hangingPunct="1">
                        <a:defRPr sz="1800" kern="1200">
                          <a:solidFill>
                            <a:schemeClr val="dk1"/>
                          </a:solidFill>
                          <a:latin typeface="Helvetica"/>
                        </a:defRPr>
                      </a:lvl2pPr>
                      <a:lvl3pPr marL="914400" algn="l" defTabSz="914400" rtl="0" eaLnBrk="1" latinLnBrk="0" hangingPunct="1">
                        <a:defRPr sz="1800" kern="1200">
                          <a:solidFill>
                            <a:schemeClr val="dk1"/>
                          </a:solidFill>
                          <a:latin typeface="Helvetica"/>
                        </a:defRPr>
                      </a:lvl3pPr>
                      <a:lvl4pPr marL="1371600" algn="l" defTabSz="914400" rtl="0" eaLnBrk="1" latinLnBrk="0" hangingPunct="1">
                        <a:defRPr sz="1800" kern="1200">
                          <a:solidFill>
                            <a:schemeClr val="dk1"/>
                          </a:solidFill>
                          <a:latin typeface="Helvetica"/>
                        </a:defRPr>
                      </a:lvl4pPr>
                      <a:lvl5pPr marL="1828800" algn="l" defTabSz="914400" rtl="0" eaLnBrk="1" latinLnBrk="0" hangingPunct="1">
                        <a:defRPr sz="1800" kern="1200">
                          <a:solidFill>
                            <a:schemeClr val="dk1"/>
                          </a:solidFill>
                          <a:latin typeface="Helvetica"/>
                        </a:defRPr>
                      </a:lvl5pPr>
                      <a:lvl6pPr marL="2286000" algn="l" defTabSz="914400" rtl="0" eaLnBrk="1" latinLnBrk="0" hangingPunct="1">
                        <a:defRPr sz="1800" kern="1200">
                          <a:solidFill>
                            <a:schemeClr val="dk1"/>
                          </a:solidFill>
                          <a:latin typeface="Helvetica"/>
                        </a:defRPr>
                      </a:lvl6pPr>
                      <a:lvl7pPr marL="2743200" algn="l" defTabSz="914400" rtl="0" eaLnBrk="1" latinLnBrk="0" hangingPunct="1">
                        <a:defRPr sz="1800" kern="1200">
                          <a:solidFill>
                            <a:schemeClr val="dk1"/>
                          </a:solidFill>
                          <a:latin typeface="Helvetica"/>
                        </a:defRPr>
                      </a:lvl7pPr>
                      <a:lvl8pPr marL="3200400" algn="l" defTabSz="914400" rtl="0" eaLnBrk="1" latinLnBrk="0" hangingPunct="1">
                        <a:defRPr sz="1800" kern="1200">
                          <a:solidFill>
                            <a:schemeClr val="dk1"/>
                          </a:solidFill>
                          <a:latin typeface="Helvetica"/>
                        </a:defRPr>
                      </a:lvl8pPr>
                      <a:lvl9pPr marL="3657600" algn="l" defTabSz="914400" rtl="0" eaLnBrk="1" latinLnBrk="0" hangingPunct="1">
                        <a:defRPr sz="1800" kern="1200">
                          <a:solidFill>
                            <a:schemeClr val="dk1"/>
                          </a:solidFill>
                          <a:latin typeface="Helvetica"/>
                        </a:defRPr>
                      </a:lvl9pPr>
                    </a:lstStyle>
                    <a:p>
                      <a:pPr marL="0" marR="0" indent="0" algn="l" defTabSz="457200" rtl="0" eaLnBrk="1" fontAlgn="auto" latinLnBrk="0" hangingPunct="1">
                        <a:lnSpc>
                          <a:spcPct val="100000"/>
                        </a:lnSpc>
                        <a:spcBef>
                          <a:spcPts val="0"/>
                        </a:spcBef>
                        <a:spcAft>
                          <a:spcPts val="0"/>
                        </a:spcAft>
                        <a:buClrTx/>
                        <a:buSzTx/>
                        <a:buFontTx/>
                        <a:buNone/>
                        <a:tabLst/>
                        <a:defRPr/>
                      </a:pPr>
                      <a:r>
                        <a:rPr lang="fr-FR" sz="1200" b="0" i="1" kern="1200" dirty="0" smtClean="0">
                          <a:solidFill>
                            <a:schemeClr val="dk1"/>
                          </a:solidFill>
                          <a:latin typeface="Calibri" panose="020F0502020204030204" pitchFamily="34" charset="0"/>
                          <a:ea typeface="+mn-ea"/>
                          <a:cs typeface="Calibri" panose="020F0502020204030204" pitchFamily="34" charset="0"/>
                        </a:rPr>
                        <a:t>⓬ Votre  client va dépenser au moins 80% du montant du prêt en activités de R&amp;D et le solde dans les dépenses nécessaires au maintien de ces activités (conformément à son business plan).</a:t>
                      </a:r>
                    </a:p>
                  </a:txBody>
                  <a:tcPr anchor="ctr">
                    <a:lnL w="12700" cap="flat" cmpd="sng" algn="ctr">
                      <a:solidFill>
                        <a:srgbClr val="CDCECC"/>
                      </a:solidFill>
                      <a:prstDash val="solid"/>
                      <a:round/>
                      <a:headEnd type="none" w="med" len="med"/>
                      <a:tailEnd type="none" w="med" len="med"/>
                    </a:lnL>
                    <a:lnR w="12700" cmpd="sng">
                      <a:solidFill>
                        <a:srgbClr val="CDCECC"/>
                      </a:solidFill>
                    </a:lnR>
                    <a:lnT w="12700" cmpd="sng">
                      <a:solidFill>
                        <a:srgbClr val="CDCECC"/>
                      </a:solidFill>
                    </a:lnT>
                    <a:lnB w="12700" cmpd="sng">
                      <a:solidFill>
                        <a:srgbClr val="CDCECC"/>
                      </a:solidFill>
                    </a:lnB>
                    <a:lnTlToBr w="12700" cmpd="sng">
                      <a:noFill/>
                      <a:prstDash val="solid"/>
                    </a:lnTlToBr>
                    <a:lnBlToTr w="12700" cmpd="sng">
                      <a:noFill/>
                      <a:prstDash val="solid"/>
                    </a:lnBlToTr>
                    <a:solidFill>
                      <a:srgbClr val="CD0920">
                        <a:tint val="20000"/>
                      </a:srgbClr>
                    </a:solidFill>
                  </a:tcPr>
                </a:tc>
                <a:tc>
                  <a:txBody>
                    <a:bodyPr/>
                    <a:lstStyle>
                      <a:lvl1pPr marL="0" algn="l" defTabSz="914400" rtl="0" eaLnBrk="1" latinLnBrk="0" hangingPunct="1">
                        <a:defRPr sz="1800" kern="1200">
                          <a:solidFill>
                            <a:schemeClr val="dk1"/>
                          </a:solidFill>
                          <a:latin typeface="Helvetica"/>
                        </a:defRPr>
                      </a:lvl1pPr>
                      <a:lvl2pPr marL="457200" algn="l" defTabSz="914400" rtl="0" eaLnBrk="1" latinLnBrk="0" hangingPunct="1">
                        <a:defRPr sz="1800" kern="1200">
                          <a:solidFill>
                            <a:schemeClr val="dk1"/>
                          </a:solidFill>
                          <a:latin typeface="Helvetica"/>
                        </a:defRPr>
                      </a:lvl2pPr>
                      <a:lvl3pPr marL="914400" algn="l" defTabSz="914400" rtl="0" eaLnBrk="1" latinLnBrk="0" hangingPunct="1">
                        <a:defRPr sz="1800" kern="1200">
                          <a:solidFill>
                            <a:schemeClr val="dk1"/>
                          </a:solidFill>
                          <a:latin typeface="Helvetica"/>
                        </a:defRPr>
                      </a:lvl3pPr>
                      <a:lvl4pPr marL="1371600" algn="l" defTabSz="914400" rtl="0" eaLnBrk="1" latinLnBrk="0" hangingPunct="1">
                        <a:defRPr sz="1800" kern="1200">
                          <a:solidFill>
                            <a:schemeClr val="dk1"/>
                          </a:solidFill>
                          <a:latin typeface="Helvetica"/>
                        </a:defRPr>
                      </a:lvl4pPr>
                      <a:lvl5pPr marL="1828800" algn="l" defTabSz="914400" rtl="0" eaLnBrk="1" latinLnBrk="0" hangingPunct="1">
                        <a:defRPr sz="1800" kern="1200">
                          <a:solidFill>
                            <a:schemeClr val="dk1"/>
                          </a:solidFill>
                          <a:latin typeface="Helvetica"/>
                        </a:defRPr>
                      </a:lvl5pPr>
                      <a:lvl6pPr marL="2286000" algn="l" defTabSz="914400" rtl="0" eaLnBrk="1" latinLnBrk="0" hangingPunct="1">
                        <a:defRPr sz="1800" kern="1200">
                          <a:solidFill>
                            <a:schemeClr val="dk1"/>
                          </a:solidFill>
                          <a:latin typeface="Helvetica"/>
                        </a:defRPr>
                      </a:lvl6pPr>
                      <a:lvl7pPr marL="2743200" algn="l" defTabSz="914400" rtl="0" eaLnBrk="1" latinLnBrk="0" hangingPunct="1">
                        <a:defRPr sz="1800" kern="1200">
                          <a:solidFill>
                            <a:schemeClr val="dk1"/>
                          </a:solidFill>
                          <a:latin typeface="Helvetica"/>
                        </a:defRPr>
                      </a:lvl7pPr>
                      <a:lvl8pPr marL="3200400" algn="l" defTabSz="914400" rtl="0" eaLnBrk="1" latinLnBrk="0" hangingPunct="1">
                        <a:defRPr sz="1800" kern="1200">
                          <a:solidFill>
                            <a:schemeClr val="dk1"/>
                          </a:solidFill>
                          <a:latin typeface="Helvetica"/>
                        </a:defRPr>
                      </a:lvl8pPr>
                      <a:lvl9pPr marL="3657600" algn="l" defTabSz="914400" rtl="0" eaLnBrk="1" latinLnBrk="0" hangingPunct="1">
                        <a:defRPr sz="1800" kern="1200">
                          <a:solidFill>
                            <a:schemeClr val="dk1"/>
                          </a:solidFill>
                          <a:latin typeface="Helvetica"/>
                        </a:defRPr>
                      </a:lvl9pPr>
                    </a:lstStyle>
                    <a:p>
                      <a:pPr marL="0" marR="0" indent="0" algn="l" defTabSz="457200" rtl="0" eaLnBrk="1" fontAlgn="auto" latinLnBrk="0" hangingPunct="1">
                        <a:lnSpc>
                          <a:spcPct val="100000"/>
                        </a:lnSpc>
                        <a:spcBef>
                          <a:spcPts val="0"/>
                        </a:spcBef>
                        <a:spcAft>
                          <a:spcPts val="0"/>
                        </a:spcAft>
                        <a:buClrTx/>
                        <a:buSzTx/>
                        <a:buFontTx/>
                        <a:buNone/>
                        <a:tabLst/>
                        <a:defRPr/>
                      </a:pPr>
                      <a:r>
                        <a:rPr lang="fr-FR" sz="1200" b="0" i="1" kern="1200" dirty="0" smtClean="0">
                          <a:solidFill>
                            <a:schemeClr val="dk1"/>
                          </a:solidFill>
                          <a:latin typeface="Calibri" panose="020F0502020204030204" pitchFamily="34" charset="0"/>
                          <a:ea typeface="+mn-ea"/>
                          <a:cs typeface="Calibri" panose="020F0502020204030204" pitchFamily="34" charset="0"/>
                        </a:rPr>
                        <a:t>Engagement du client</a:t>
                      </a:r>
                      <a:r>
                        <a:rPr lang="fr-FR" sz="1200" b="0" i="1" kern="1200" baseline="0" dirty="0" smtClean="0">
                          <a:solidFill>
                            <a:schemeClr val="dk1"/>
                          </a:solidFill>
                          <a:latin typeface="Calibri" panose="020F0502020204030204" pitchFamily="34" charset="0"/>
                          <a:ea typeface="+mn-ea"/>
                          <a:cs typeface="Calibri" panose="020F0502020204030204" pitchFamily="34" charset="0"/>
                        </a:rPr>
                        <a:t> (Attestation signée)</a:t>
                      </a:r>
                    </a:p>
                    <a:p>
                      <a:pPr marL="0" marR="0" indent="0" algn="l" defTabSz="457200" rtl="0" eaLnBrk="1" fontAlgn="auto" latinLnBrk="0" hangingPunct="1">
                        <a:lnSpc>
                          <a:spcPct val="100000"/>
                        </a:lnSpc>
                        <a:spcBef>
                          <a:spcPts val="0"/>
                        </a:spcBef>
                        <a:spcAft>
                          <a:spcPts val="0"/>
                        </a:spcAft>
                        <a:buClrTx/>
                        <a:buSzTx/>
                        <a:buFontTx/>
                        <a:buNone/>
                        <a:tabLst/>
                        <a:defRPr/>
                      </a:pPr>
                      <a:r>
                        <a:rPr lang="fr-FR" sz="1200" b="0" i="1" kern="1200" dirty="0" smtClean="0">
                          <a:solidFill>
                            <a:schemeClr val="dk1"/>
                          </a:solidFill>
                          <a:latin typeface="Calibri" panose="020F0502020204030204" pitchFamily="34" charset="0"/>
                          <a:ea typeface="+mn-ea"/>
                          <a:cs typeface="Calibri" panose="020F0502020204030204" pitchFamily="34" charset="0"/>
                        </a:rPr>
                        <a:t>Copie du business plan.</a:t>
                      </a:r>
                      <a:endParaRPr lang="fr-FR" sz="1200" b="0" i="1" kern="1200" dirty="0" smtClean="0">
                        <a:solidFill>
                          <a:schemeClr val="accent1"/>
                        </a:solidFill>
                        <a:latin typeface="Calibri" panose="020F0502020204030204" pitchFamily="34" charset="0"/>
                        <a:ea typeface="+mn-ea"/>
                        <a:cs typeface="Calibri" panose="020F0502020204030204" pitchFamily="34" charset="0"/>
                      </a:endParaRPr>
                    </a:p>
                  </a:txBody>
                  <a:tcPr anchor="ctr">
                    <a:lnL w="12700" cmpd="sng">
                      <a:solidFill>
                        <a:srgbClr val="CDCECC"/>
                      </a:solidFill>
                    </a:lnL>
                    <a:lnR w="12700" cmpd="sng">
                      <a:solidFill>
                        <a:srgbClr val="CDCECC"/>
                      </a:solidFill>
                    </a:lnR>
                    <a:lnT w="12700" cmpd="sng">
                      <a:solidFill>
                        <a:srgbClr val="CDCECC"/>
                      </a:solidFill>
                    </a:lnT>
                    <a:lnB w="12700" cmpd="sng">
                      <a:solidFill>
                        <a:srgbClr val="CDCECC"/>
                      </a:solidFill>
                    </a:lnB>
                    <a:lnTlToBr w="12700" cmpd="sng">
                      <a:noFill/>
                      <a:prstDash val="solid"/>
                    </a:lnTlToBr>
                    <a:lnBlToTr w="12700" cmpd="sng">
                      <a:noFill/>
                      <a:prstDash val="solid"/>
                    </a:lnBlToTr>
                    <a:solidFill>
                      <a:srgbClr val="CD0920">
                        <a:tint val="20000"/>
                      </a:srgbClr>
                    </a:solidFill>
                  </a:tcPr>
                </a:tc>
              </a:tr>
            </a:tbl>
          </a:graphicData>
        </a:graphic>
      </p:graphicFrame>
      <p:sp>
        <p:nvSpPr>
          <p:cNvPr id="5" name="ZoneTexte 4"/>
          <p:cNvSpPr txBox="1"/>
          <p:nvPr/>
        </p:nvSpPr>
        <p:spPr>
          <a:xfrm>
            <a:off x="313898" y="1167360"/>
            <a:ext cx="8532389" cy="523220"/>
          </a:xfrm>
          <a:prstGeom prst="rect">
            <a:avLst/>
          </a:prstGeom>
          <a:noFill/>
        </p:spPr>
        <p:txBody>
          <a:bodyPr wrap="square" rtlCol="0">
            <a:spAutoFit/>
          </a:bodyPr>
          <a:lstStyle>
            <a:defPPr>
              <a:defRPr lang="fr-FR"/>
            </a:defPPr>
            <a:lvl1pPr algn="ctr">
              <a:defRPr sz="1600" b="1" i="1">
                <a:solidFill>
                  <a:srgbClr val="C00000"/>
                </a:solidFill>
                <a:latin typeface="Calibri" panose="020F0502020204030204" pitchFamily="34" charset="0"/>
                <a:cs typeface="Calibri" panose="020F0502020204030204" pitchFamily="34" charset="0"/>
              </a:defRPr>
            </a:lvl1pPr>
          </a:lstStyle>
          <a:p>
            <a:r>
              <a:rPr lang="fr-FR" sz="1400" dirty="0" smtClean="0"/>
              <a:t>Liste des pièces </a:t>
            </a:r>
            <a:r>
              <a:rPr lang="fr-FR" sz="1400" dirty="0"/>
              <a:t>justificatives à collecter et à joindre au </a:t>
            </a:r>
            <a:r>
              <a:rPr lang="fr-FR" sz="1400" dirty="0" smtClean="0"/>
              <a:t>dossier, </a:t>
            </a:r>
          </a:p>
          <a:p>
            <a:r>
              <a:rPr lang="fr-FR" sz="1400" dirty="0" smtClean="0"/>
              <a:t>selon le critère « innovation » retenu dans le formulaire d’attestation d’éligibilité</a:t>
            </a:r>
          </a:p>
        </p:txBody>
      </p:sp>
    </p:spTree>
    <p:extLst>
      <p:ext uri="{BB962C8B-B14F-4D97-AF65-F5344CB8AC3E}">
        <p14:creationId xmlns:p14="http://schemas.microsoft.com/office/powerpoint/2010/main" val="3953974922"/>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p:cNvSpPr>
            <a:spLocks noGrp="1"/>
          </p:cNvSpPr>
          <p:nvPr>
            <p:ph type="body" sz="quarter" idx="16"/>
          </p:nvPr>
        </p:nvSpPr>
        <p:spPr/>
        <p:txBody>
          <a:bodyPr/>
          <a:lstStyle/>
          <a:p>
            <a:r>
              <a:rPr lang="fr-FR" sz="2600" dirty="0" smtClean="0">
                <a:latin typeface="+mn-lt"/>
              </a:rPr>
              <a:t>sommaire</a:t>
            </a:r>
            <a:endParaRPr lang="fr-FR" sz="2600" dirty="0">
              <a:latin typeface="+mn-lt"/>
            </a:endParaRPr>
          </a:p>
        </p:txBody>
      </p:sp>
      <p:sp>
        <p:nvSpPr>
          <p:cNvPr id="4" name="Espace réservé du contenu 3"/>
          <p:cNvSpPr txBox="1">
            <a:spLocks noGrp="1"/>
          </p:cNvSpPr>
          <p:nvPr>
            <p:ph idx="1"/>
          </p:nvPr>
        </p:nvSpPr>
        <p:spPr>
          <a:xfrm>
            <a:off x="298594" y="1357608"/>
            <a:ext cx="8527801" cy="4512004"/>
          </a:xfrm>
          <a:prstGeom prst="rect">
            <a:avLst/>
          </a:prstGeom>
          <a:noFill/>
        </p:spPr>
        <p:txBody>
          <a:bodyPr wrap="square" rtlCol="0">
            <a:spAutoFit/>
          </a:bodyPr>
          <a:lstStyle/>
          <a:p>
            <a:pPr>
              <a:buFont typeface="Wingdings" panose="05000000000000000000" pitchFamily="2" charset="2"/>
              <a:buChar char="v"/>
            </a:pPr>
            <a:r>
              <a:rPr lang="fr-FR" sz="1600" dirty="0">
                <a:latin typeface="+mn-lt"/>
              </a:rPr>
              <a:t>Présentation générale du Prêt innovation garanti par le FEI</a:t>
            </a:r>
          </a:p>
          <a:p>
            <a:pPr marL="285750" indent="-285750">
              <a:buFont typeface="Wingdings" panose="05000000000000000000" pitchFamily="2" charset="2"/>
              <a:buChar char="v"/>
            </a:pPr>
            <a:endParaRPr lang="fr-FR" sz="1600" dirty="0" smtClean="0">
              <a:latin typeface="+mn-lt"/>
            </a:endParaRPr>
          </a:p>
          <a:p>
            <a:pPr>
              <a:buFont typeface="Wingdings" panose="05000000000000000000" pitchFamily="2" charset="2"/>
              <a:buChar char="v"/>
            </a:pPr>
            <a:r>
              <a:rPr lang="fr-FR" sz="1600" dirty="0">
                <a:latin typeface="+mn-lt"/>
              </a:rPr>
              <a:t>Conditions d’éligibilité</a:t>
            </a:r>
          </a:p>
          <a:p>
            <a:pPr marL="285750" indent="-285750">
              <a:buFont typeface="Wingdings" panose="05000000000000000000" pitchFamily="2" charset="2"/>
              <a:buChar char="v"/>
            </a:pPr>
            <a:endParaRPr lang="fr-FR" sz="1600" dirty="0" smtClean="0">
              <a:latin typeface="+mn-lt"/>
            </a:endParaRPr>
          </a:p>
          <a:p>
            <a:pPr>
              <a:buFont typeface="Wingdings" panose="05000000000000000000" pitchFamily="2" charset="2"/>
              <a:buChar char="v"/>
            </a:pPr>
            <a:r>
              <a:rPr lang="fr-FR" sz="1600" dirty="0">
                <a:latin typeface="+mn-lt"/>
              </a:rPr>
              <a:t>Parcours client </a:t>
            </a:r>
          </a:p>
          <a:p>
            <a:pPr marL="285750" indent="-285750">
              <a:buFont typeface="Wingdings" panose="05000000000000000000" pitchFamily="2" charset="2"/>
              <a:buChar char="v"/>
            </a:pPr>
            <a:endParaRPr lang="fr-FR" sz="1600" dirty="0" smtClean="0">
              <a:latin typeface="+mn-lt"/>
            </a:endParaRPr>
          </a:p>
          <a:p>
            <a:pPr>
              <a:buFont typeface="Wingdings" panose="05000000000000000000" pitchFamily="2" charset="2"/>
              <a:buChar char="v"/>
            </a:pPr>
            <a:r>
              <a:rPr lang="fr-FR" sz="1600" dirty="0">
                <a:latin typeface="+mn-lt"/>
              </a:rPr>
              <a:t>Dossier à </a:t>
            </a:r>
            <a:r>
              <a:rPr lang="fr-FR" sz="1600" dirty="0" smtClean="0">
                <a:latin typeface="+mn-lt"/>
              </a:rPr>
              <a:t>constituer – Pièces justificatives</a:t>
            </a:r>
            <a:endParaRPr lang="fr-FR" sz="1600" dirty="0">
              <a:latin typeface="+mn-lt"/>
            </a:endParaRPr>
          </a:p>
          <a:p>
            <a:pPr marL="285750" indent="-285750">
              <a:buFont typeface="Wingdings" panose="05000000000000000000" pitchFamily="2" charset="2"/>
              <a:buChar char="v"/>
            </a:pPr>
            <a:endParaRPr lang="fr-FR" sz="1600" dirty="0" smtClean="0">
              <a:latin typeface="+mn-lt"/>
            </a:endParaRPr>
          </a:p>
          <a:p>
            <a:pPr>
              <a:buFont typeface="Wingdings" panose="05000000000000000000" pitchFamily="2" charset="2"/>
              <a:buChar char="v"/>
            </a:pPr>
            <a:r>
              <a:rPr lang="fr-FR" sz="1600" b="1" dirty="0">
                <a:solidFill>
                  <a:srgbClr val="C00000"/>
                </a:solidFill>
                <a:latin typeface="+mn-lt"/>
              </a:rPr>
              <a:t>Combiner </a:t>
            </a:r>
            <a:r>
              <a:rPr lang="fr-FR" sz="1600" b="1" dirty="0" err="1">
                <a:solidFill>
                  <a:srgbClr val="C00000"/>
                </a:solidFill>
                <a:latin typeface="+mn-lt"/>
              </a:rPr>
              <a:t>Bpifrance</a:t>
            </a:r>
            <a:r>
              <a:rPr lang="fr-FR" sz="1600" b="1" dirty="0">
                <a:solidFill>
                  <a:srgbClr val="C00000"/>
                </a:solidFill>
                <a:latin typeface="+mn-lt"/>
              </a:rPr>
              <a:t> et le prêt </a:t>
            </a:r>
            <a:r>
              <a:rPr lang="fr-FR" sz="1600" b="1" dirty="0" smtClean="0">
                <a:solidFill>
                  <a:srgbClr val="C00000"/>
                </a:solidFill>
                <a:latin typeface="+mn-lt"/>
              </a:rPr>
              <a:t>innovation</a:t>
            </a:r>
            <a:endParaRPr lang="fr-FR" sz="1400" b="1" dirty="0">
              <a:solidFill>
                <a:srgbClr val="C00000"/>
              </a:solidFill>
              <a:latin typeface="+mn-lt"/>
            </a:endParaRPr>
          </a:p>
          <a:p>
            <a:pPr marL="285750" indent="-285750">
              <a:buFont typeface="Wingdings" panose="05000000000000000000" pitchFamily="2" charset="2"/>
              <a:buChar char="v"/>
            </a:pPr>
            <a:endParaRPr lang="fr-FR" sz="1600" dirty="0" smtClean="0">
              <a:latin typeface="+mn-lt"/>
            </a:endParaRPr>
          </a:p>
          <a:p>
            <a:pPr>
              <a:buFont typeface="Wingdings" panose="05000000000000000000" pitchFamily="2" charset="2"/>
              <a:buChar char="v"/>
            </a:pPr>
            <a:r>
              <a:rPr lang="fr-FR" sz="1600" dirty="0" smtClean="0">
                <a:latin typeface="+mn-lt"/>
              </a:rPr>
              <a:t>Offres concurrentes</a:t>
            </a:r>
          </a:p>
          <a:p>
            <a:pPr marL="285750" indent="-285750">
              <a:buFont typeface="Wingdings" panose="05000000000000000000" pitchFamily="2" charset="2"/>
              <a:buChar char="v"/>
            </a:pPr>
            <a:endParaRPr lang="fr-FR" sz="1600" dirty="0" smtClean="0">
              <a:latin typeface="+mn-lt"/>
            </a:endParaRPr>
          </a:p>
          <a:p>
            <a:pPr marL="285750" indent="-285750">
              <a:buFont typeface="Wingdings" panose="05000000000000000000" pitchFamily="2" charset="2"/>
              <a:buChar char="v"/>
            </a:pPr>
            <a:r>
              <a:rPr lang="fr-FR" sz="1600" dirty="0" smtClean="0">
                <a:latin typeface="+mn-lt"/>
              </a:rPr>
              <a:t>FAQ</a:t>
            </a:r>
            <a:endParaRPr lang="fr-FR" sz="1600" dirty="0">
              <a:latin typeface="+mn-lt"/>
            </a:endParaRPr>
          </a:p>
        </p:txBody>
      </p:sp>
    </p:spTree>
    <p:extLst>
      <p:ext uri="{BB962C8B-B14F-4D97-AF65-F5344CB8AC3E}">
        <p14:creationId xmlns:p14="http://schemas.microsoft.com/office/powerpoint/2010/main" val="2681831192"/>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p:cNvSpPr>
            <a:spLocks noGrp="1"/>
          </p:cNvSpPr>
          <p:nvPr>
            <p:ph type="body" sz="quarter" idx="16"/>
          </p:nvPr>
        </p:nvSpPr>
        <p:spPr/>
        <p:txBody>
          <a:bodyPr/>
          <a:lstStyle/>
          <a:p>
            <a:r>
              <a:rPr lang="fr-FR" dirty="0" smtClean="0"/>
              <a:t>Garanties </a:t>
            </a:r>
            <a:r>
              <a:rPr lang="fr-FR" dirty="0" err="1" smtClean="0"/>
              <a:t>complementaires</a:t>
            </a:r>
            <a:r>
              <a:rPr lang="fr-FR" dirty="0" smtClean="0"/>
              <a:t> </a:t>
            </a:r>
            <a:r>
              <a:rPr lang="fr-FR" dirty="0" err="1" smtClean="0"/>
              <a:t>bpifrance</a:t>
            </a:r>
            <a:r>
              <a:rPr lang="fr-FR" dirty="0" smtClean="0"/>
              <a:t> (1/2)</a:t>
            </a:r>
            <a:endParaRPr lang="fr-FR" dirty="0"/>
          </a:p>
        </p:txBody>
      </p:sp>
      <p:sp>
        <p:nvSpPr>
          <p:cNvPr id="8" name="Espace réservé du contenu 1"/>
          <p:cNvSpPr txBox="1">
            <a:spLocks/>
          </p:cNvSpPr>
          <p:nvPr/>
        </p:nvSpPr>
        <p:spPr>
          <a:xfrm>
            <a:off x="318977" y="1971368"/>
            <a:ext cx="8474149" cy="3829766"/>
          </a:xfrm>
          <a:prstGeom prst="rect">
            <a:avLst/>
          </a:prstGeom>
          <a:solidFill>
            <a:schemeClr val="bg1">
              <a:lumMod val="95000"/>
            </a:schemeClr>
          </a:solidFill>
        </p:spPr>
        <p:txBody>
          <a:bodyPr vert="horz" wrap="square" lIns="91440" tIns="45720" rIns="91440" bIns="45720" rtlCol="0" anchor="ctr" anchorCtr="0">
            <a:spAutoFit/>
          </a:bodyPr>
          <a:lstStyle>
            <a:lvl1pPr marL="285750" indent="-285750" algn="l" defTabSz="914400" rtl="0" eaLnBrk="1" latinLnBrk="0" hangingPunct="1">
              <a:lnSpc>
                <a:spcPct val="90000"/>
              </a:lnSpc>
              <a:spcBef>
                <a:spcPts val="1000"/>
              </a:spcBef>
              <a:buClr>
                <a:srgbClr val="9E0827"/>
              </a:buClr>
              <a:buSzPct val="150000"/>
              <a:buFont typeface="Wingdings" panose="05000000000000000000" pitchFamily="2" charset="2"/>
              <a:buChar char="§"/>
              <a:defRPr sz="1800" kern="1200">
                <a:solidFill>
                  <a:schemeClr val="tx1"/>
                </a:solidFill>
                <a:latin typeface="Arial Narrow" panose="020B0606020202030204" pitchFamily="34" charset="0"/>
                <a:ea typeface="+mn-ea"/>
                <a:cs typeface="+mn-cs"/>
              </a:defRPr>
            </a:lvl1pPr>
            <a:lvl2pPr marL="742950" indent="-285750" algn="l" defTabSz="914400" rtl="0" eaLnBrk="1" latinLnBrk="0" hangingPunct="1">
              <a:lnSpc>
                <a:spcPct val="90000"/>
              </a:lnSpc>
              <a:spcBef>
                <a:spcPts val="500"/>
              </a:spcBef>
              <a:buClr>
                <a:srgbClr val="ABABAB"/>
              </a:buClr>
              <a:buSzPct val="150000"/>
              <a:buFont typeface="Wingdings" panose="05000000000000000000" pitchFamily="2" charset="2"/>
              <a:buChar char="§"/>
              <a:defRPr sz="1600" kern="1200">
                <a:solidFill>
                  <a:schemeClr val="tx1"/>
                </a:solidFill>
                <a:latin typeface="Arial Narrow" panose="020B0606020202030204" pitchFamily="34" charset="0"/>
                <a:ea typeface="+mn-ea"/>
                <a:cs typeface="+mn-cs"/>
              </a:defRPr>
            </a:lvl2pPr>
            <a:lvl3pPr marL="1200150" indent="-285750" algn="l" defTabSz="914400" rtl="0" eaLnBrk="1" latinLnBrk="0" hangingPunct="1">
              <a:lnSpc>
                <a:spcPct val="90000"/>
              </a:lnSpc>
              <a:spcBef>
                <a:spcPts val="500"/>
              </a:spcBef>
              <a:buClr>
                <a:srgbClr val="666666"/>
              </a:buClr>
              <a:buSzPct val="150000"/>
              <a:buFont typeface="Wingdings" panose="05000000000000000000" pitchFamily="2" charset="2"/>
              <a:buChar char="§"/>
              <a:defRPr sz="1600" kern="1200">
                <a:solidFill>
                  <a:schemeClr val="tx1"/>
                </a:solidFill>
                <a:latin typeface="Arial Narrow" panose="020B060602020203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Narrow" panose="020B060602020203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Narrow" panose="020B060602020203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
            <a:r>
              <a:rPr lang="fr-FR" sz="1300" dirty="0" err="1" smtClean="0">
                <a:solidFill>
                  <a:srgbClr val="000000"/>
                </a:solidFill>
                <a:latin typeface="+mn-lt"/>
                <a:cs typeface="Calibri" panose="020F0502020204030204" pitchFamily="34" charset="0"/>
              </a:rPr>
              <a:t>Bpifrance</a:t>
            </a:r>
            <a:r>
              <a:rPr lang="fr-FR" sz="1300" dirty="0" smtClean="0">
                <a:solidFill>
                  <a:srgbClr val="000000"/>
                </a:solidFill>
                <a:latin typeface="+mn-lt"/>
                <a:cs typeface="Calibri" panose="020F0502020204030204" pitchFamily="34" charset="0"/>
              </a:rPr>
              <a:t> analyse la garantie apportée par le FEI à la Caisse d’Epargne comme une sureté et non comme une </a:t>
            </a:r>
            <a:r>
              <a:rPr lang="fr-FR" sz="1300" dirty="0" err="1" smtClean="0">
                <a:solidFill>
                  <a:srgbClr val="000000"/>
                </a:solidFill>
                <a:latin typeface="+mn-lt"/>
                <a:cs typeface="Calibri" panose="020F0502020204030204" pitchFamily="34" charset="0"/>
              </a:rPr>
              <a:t>co</a:t>
            </a:r>
            <a:r>
              <a:rPr lang="fr-FR" sz="1300" dirty="0" smtClean="0">
                <a:solidFill>
                  <a:srgbClr val="000000"/>
                </a:solidFill>
                <a:latin typeface="+mn-lt"/>
                <a:cs typeface="Calibri" panose="020F0502020204030204" pitchFamily="34" charset="0"/>
              </a:rPr>
              <a:t>-garantie</a:t>
            </a:r>
            <a:r>
              <a:rPr lang="fr-FR" sz="1300" dirty="0">
                <a:solidFill>
                  <a:srgbClr val="000000"/>
                </a:solidFill>
                <a:latin typeface="+mn-lt"/>
                <a:cs typeface="Calibri" panose="020F0502020204030204" pitchFamily="34" charset="0"/>
              </a:rPr>
              <a:t>.</a:t>
            </a:r>
            <a:endParaRPr lang="fr-FR" sz="1300" dirty="0" smtClean="0">
              <a:solidFill>
                <a:srgbClr val="000000"/>
              </a:solidFill>
              <a:latin typeface="+mn-lt"/>
              <a:cs typeface="Calibri" panose="020F0502020204030204" pitchFamily="34" charset="0"/>
            </a:endParaRPr>
          </a:p>
          <a:p>
            <a:pPr algn="just"/>
            <a:r>
              <a:rPr lang="fr-FR" sz="1300" dirty="0" smtClean="0">
                <a:solidFill>
                  <a:srgbClr val="000000"/>
                </a:solidFill>
                <a:latin typeface="+mn-lt"/>
                <a:cs typeface="Calibri" panose="020F0502020204030204" pitchFamily="34" charset="0"/>
              </a:rPr>
              <a:t>Le prêt innovation CE peut donc bénéficier d’une garantie complémentaire de </a:t>
            </a:r>
            <a:r>
              <a:rPr lang="fr-FR" sz="1300" dirty="0" err="1" smtClean="0">
                <a:solidFill>
                  <a:srgbClr val="000000"/>
                </a:solidFill>
                <a:latin typeface="+mn-lt"/>
                <a:cs typeface="Calibri" panose="020F0502020204030204" pitchFamily="34" charset="0"/>
              </a:rPr>
              <a:t>Bpifrance</a:t>
            </a:r>
            <a:r>
              <a:rPr lang="fr-FR" sz="1300" dirty="0" smtClean="0">
                <a:solidFill>
                  <a:srgbClr val="000000"/>
                </a:solidFill>
                <a:latin typeface="+mn-lt"/>
                <a:cs typeface="Calibri" panose="020F0502020204030204" pitchFamily="34" charset="0"/>
              </a:rPr>
              <a:t> à hauteur de 30% du montant du financement </a:t>
            </a:r>
            <a:r>
              <a:rPr lang="fr-FR" sz="1300" i="1" dirty="0" smtClean="0">
                <a:solidFill>
                  <a:srgbClr val="000000"/>
                </a:solidFill>
                <a:latin typeface="+mn-lt"/>
                <a:cs typeface="Calibri" panose="020F0502020204030204" pitchFamily="34" charset="0"/>
              </a:rPr>
              <a:t>(respect de la règle de 20% de participation en risque de la Caisse d’Epargne), </a:t>
            </a:r>
            <a:r>
              <a:rPr lang="fr-FR" sz="1300" dirty="0" smtClean="0">
                <a:solidFill>
                  <a:srgbClr val="000000"/>
                </a:solidFill>
                <a:latin typeface="+mn-lt"/>
                <a:cs typeface="Calibri" panose="020F0502020204030204" pitchFamily="34" charset="0"/>
              </a:rPr>
              <a:t>sous réserve de la vérification des critères d’éligibilité.</a:t>
            </a:r>
          </a:p>
          <a:p>
            <a:pPr algn="just"/>
            <a:r>
              <a:rPr lang="fr-FR" sz="1300" dirty="0" smtClean="0">
                <a:solidFill>
                  <a:srgbClr val="000000"/>
                </a:solidFill>
                <a:latin typeface="+mn-lt"/>
                <a:cs typeface="Calibri" panose="020F0502020204030204" pitchFamily="34" charset="0"/>
              </a:rPr>
              <a:t>Fonds </a:t>
            </a:r>
            <a:r>
              <a:rPr lang="fr-FR" sz="1300" dirty="0">
                <a:solidFill>
                  <a:srgbClr val="000000"/>
                </a:solidFill>
                <a:latin typeface="+mn-lt"/>
                <a:cs typeface="Calibri" panose="020F0502020204030204" pitchFamily="34" charset="0"/>
              </a:rPr>
              <a:t>de garantie </a:t>
            </a:r>
            <a:r>
              <a:rPr lang="fr-FR" sz="1300" dirty="0" smtClean="0">
                <a:solidFill>
                  <a:srgbClr val="000000"/>
                </a:solidFill>
                <a:latin typeface="+mn-lt"/>
                <a:cs typeface="Calibri" panose="020F0502020204030204" pitchFamily="34" charset="0"/>
              </a:rPr>
              <a:t>innovation : </a:t>
            </a:r>
          </a:p>
          <a:p>
            <a:pPr marL="627063" lvl="2" indent="-200025" algn="just">
              <a:lnSpc>
                <a:spcPct val="100000"/>
              </a:lnSpc>
              <a:spcBef>
                <a:spcPts val="0"/>
              </a:spcBef>
              <a:buClr>
                <a:srgbClr val="C00000"/>
              </a:buClr>
              <a:buFont typeface="Arial" panose="020B0604020202020204" pitchFamily="34" charset="0"/>
              <a:buChar char="•"/>
            </a:pPr>
            <a:r>
              <a:rPr lang="fr-FR" sz="1300" dirty="0" smtClean="0">
                <a:solidFill>
                  <a:srgbClr val="000000"/>
                </a:solidFill>
                <a:latin typeface="+mn-lt"/>
                <a:cs typeface="Calibri" panose="020F0502020204030204" pitchFamily="34" charset="0"/>
              </a:rPr>
              <a:t>Clients éligibles : PME/TPE de plus de 3 ans </a:t>
            </a:r>
            <a:r>
              <a:rPr lang="fr-FR" sz="1300" i="1" dirty="0" smtClean="0">
                <a:latin typeface="+mn-lt"/>
                <a:cs typeface="Calibri" panose="020F0502020204030204" pitchFamily="34" charset="0"/>
              </a:rPr>
              <a:t>(détail de la fiche innovation à consulter sur l’extranet partenaires)</a:t>
            </a:r>
          </a:p>
          <a:p>
            <a:pPr marL="627063" lvl="2" indent="-200025" algn="just">
              <a:lnSpc>
                <a:spcPct val="100000"/>
              </a:lnSpc>
              <a:spcBef>
                <a:spcPts val="0"/>
              </a:spcBef>
              <a:buClr>
                <a:srgbClr val="C00000"/>
              </a:buClr>
              <a:buFont typeface="Arial" panose="020B0604020202020204" pitchFamily="34" charset="0"/>
              <a:buChar char="•"/>
            </a:pPr>
            <a:r>
              <a:rPr lang="fr-FR" sz="1300" dirty="0" smtClean="0">
                <a:solidFill>
                  <a:srgbClr val="000000"/>
                </a:solidFill>
                <a:latin typeface="+mn-lt"/>
                <a:cs typeface="Calibri" panose="020F0502020204030204" pitchFamily="34" charset="0"/>
              </a:rPr>
              <a:t>Quotité maximale de garantie : 60%</a:t>
            </a:r>
          </a:p>
          <a:p>
            <a:pPr marL="627063" lvl="2" indent="-200025" algn="just">
              <a:lnSpc>
                <a:spcPct val="100000"/>
              </a:lnSpc>
              <a:spcBef>
                <a:spcPts val="0"/>
              </a:spcBef>
              <a:buClr>
                <a:srgbClr val="C00000"/>
              </a:buClr>
              <a:buFont typeface="Arial" panose="020B0604020202020204" pitchFamily="34" charset="0"/>
              <a:buChar char="•"/>
            </a:pPr>
            <a:r>
              <a:rPr lang="fr-FR" sz="1300" dirty="0" smtClean="0">
                <a:solidFill>
                  <a:srgbClr val="000000"/>
                </a:solidFill>
                <a:latin typeface="+mn-lt"/>
                <a:cs typeface="Calibri" panose="020F0502020204030204" pitchFamily="34" charset="0"/>
              </a:rPr>
              <a:t>Plafond de risque (encours toutes banques confondues) : 1,5 M€ sur une même entreprise ou un groupe d’entreprises</a:t>
            </a:r>
          </a:p>
          <a:p>
            <a:pPr marL="627063" lvl="2" indent="-200025" algn="just">
              <a:lnSpc>
                <a:spcPct val="100000"/>
              </a:lnSpc>
              <a:spcBef>
                <a:spcPts val="0"/>
              </a:spcBef>
              <a:buClr>
                <a:srgbClr val="C00000"/>
              </a:buClr>
              <a:buFont typeface="Arial" panose="020B0604020202020204" pitchFamily="34" charset="0"/>
              <a:buChar char="•"/>
            </a:pPr>
            <a:r>
              <a:rPr lang="fr-FR" sz="1300" dirty="0" smtClean="0">
                <a:solidFill>
                  <a:srgbClr val="000000"/>
                </a:solidFill>
                <a:latin typeface="+mn-lt"/>
                <a:cs typeface="Calibri" panose="020F0502020204030204" pitchFamily="34" charset="0"/>
              </a:rPr>
              <a:t>Commission </a:t>
            </a:r>
            <a:r>
              <a:rPr lang="fr-FR" sz="1300" dirty="0" err="1" smtClean="0">
                <a:solidFill>
                  <a:srgbClr val="000000"/>
                </a:solidFill>
                <a:latin typeface="+mn-lt"/>
                <a:cs typeface="Calibri" panose="020F0502020204030204" pitchFamily="34" charset="0"/>
              </a:rPr>
              <a:t>Bpifrance</a:t>
            </a:r>
            <a:r>
              <a:rPr lang="fr-FR" sz="1300" dirty="0" smtClean="0">
                <a:solidFill>
                  <a:srgbClr val="000000"/>
                </a:solidFill>
                <a:latin typeface="+mn-lt"/>
                <a:cs typeface="Calibri" panose="020F0502020204030204" pitchFamily="34" charset="0"/>
              </a:rPr>
              <a:t> : 0,80% de l’encours de crédit (prélèvement en une seule fois après le décaissement des fonds)</a:t>
            </a:r>
          </a:p>
          <a:p>
            <a:pPr marL="627063" lvl="2" indent="-200025" algn="just">
              <a:lnSpc>
                <a:spcPct val="100000"/>
              </a:lnSpc>
              <a:spcBef>
                <a:spcPts val="0"/>
              </a:spcBef>
              <a:buClr>
                <a:srgbClr val="C00000"/>
              </a:buClr>
              <a:buFont typeface="Arial" panose="020B0604020202020204" pitchFamily="34" charset="0"/>
              <a:buChar char="•"/>
            </a:pPr>
            <a:r>
              <a:rPr lang="fr-FR" sz="1300" dirty="0" err="1" smtClean="0">
                <a:solidFill>
                  <a:srgbClr val="000000"/>
                </a:solidFill>
                <a:latin typeface="+mn-lt"/>
                <a:cs typeface="Calibri" panose="020F0502020204030204" pitchFamily="34" charset="0"/>
              </a:rPr>
              <a:t>Bpifrance</a:t>
            </a:r>
            <a:r>
              <a:rPr lang="fr-FR" sz="1300" dirty="0" smtClean="0">
                <a:solidFill>
                  <a:srgbClr val="000000"/>
                </a:solidFill>
                <a:latin typeface="+mn-lt"/>
                <a:cs typeface="Calibri" panose="020F0502020204030204" pitchFamily="34" charset="0"/>
              </a:rPr>
              <a:t> peut maintenir la quotité maximale de 60 % tout en respectant la quotité maximale de garantie publique (FEI et BPI) de 80 % :</a:t>
            </a:r>
          </a:p>
          <a:p>
            <a:pPr marL="808038" lvl="2" indent="0" algn="just">
              <a:lnSpc>
                <a:spcPct val="100000"/>
              </a:lnSpc>
              <a:spcBef>
                <a:spcPts val="0"/>
              </a:spcBef>
              <a:buClr>
                <a:srgbClr val="C00000"/>
              </a:buClr>
              <a:buNone/>
            </a:pPr>
            <a:r>
              <a:rPr lang="fr-FR" sz="1300" dirty="0" smtClean="0">
                <a:solidFill>
                  <a:srgbClr val="000000"/>
                </a:solidFill>
                <a:latin typeface="+mn-lt"/>
                <a:cs typeface="Calibri" panose="020F0502020204030204" pitchFamily="34" charset="0"/>
              </a:rPr>
              <a:t>- Garantie FEI = 50 %</a:t>
            </a:r>
          </a:p>
          <a:p>
            <a:pPr marL="808038" lvl="2" indent="0" algn="just">
              <a:lnSpc>
                <a:spcPct val="100000"/>
              </a:lnSpc>
              <a:spcBef>
                <a:spcPts val="0"/>
              </a:spcBef>
              <a:buClr>
                <a:srgbClr val="C00000"/>
              </a:buClr>
              <a:buNone/>
            </a:pPr>
            <a:r>
              <a:rPr lang="fr-FR" sz="1300" dirty="0" smtClean="0">
                <a:solidFill>
                  <a:srgbClr val="000000"/>
                </a:solidFill>
                <a:latin typeface="+mn-lt"/>
                <a:cs typeface="Calibri" panose="020F0502020204030204" pitchFamily="34" charset="0"/>
              </a:rPr>
              <a:t>- Garantie </a:t>
            </a:r>
            <a:r>
              <a:rPr lang="fr-FR" sz="1300" dirty="0" err="1" smtClean="0">
                <a:solidFill>
                  <a:srgbClr val="000000"/>
                </a:solidFill>
                <a:latin typeface="+mn-lt"/>
                <a:cs typeface="Calibri" panose="020F0502020204030204" pitchFamily="34" charset="0"/>
              </a:rPr>
              <a:t>Bpifrance</a:t>
            </a:r>
            <a:r>
              <a:rPr lang="fr-FR" sz="1300" dirty="0" smtClean="0">
                <a:solidFill>
                  <a:srgbClr val="000000"/>
                </a:solidFill>
                <a:latin typeface="+mn-lt"/>
                <a:cs typeface="Calibri" panose="020F0502020204030204" pitchFamily="34" charset="0"/>
              </a:rPr>
              <a:t> = 50 % x 60 % = 30%</a:t>
            </a:r>
          </a:p>
          <a:p>
            <a:pPr marL="808038" lvl="2" indent="0" algn="just">
              <a:lnSpc>
                <a:spcPct val="100000"/>
              </a:lnSpc>
              <a:spcBef>
                <a:spcPts val="0"/>
              </a:spcBef>
              <a:buClr>
                <a:srgbClr val="C00000"/>
              </a:buClr>
              <a:buNone/>
            </a:pPr>
            <a:r>
              <a:rPr lang="fr-FR" sz="1300" dirty="0" smtClean="0">
                <a:solidFill>
                  <a:srgbClr val="000000"/>
                </a:solidFill>
                <a:latin typeface="+mn-lt"/>
                <a:cs typeface="Calibri" panose="020F0502020204030204" pitchFamily="34" charset="0"/>
              </a:rPr>
              <a:t>- Participation en risque Caisse d’Epargne = 20%</a:t>
            </a:r>
          </a:p>
          <a:p>
            <a:pPr marL="627063" lvl="2" indent="-200025" algn="just">
              <a:lnSpc>
                <a:spcPct val="100000"/>
              </a:lnSpc>
              <a:spcBef>
                <a:spcPts val="0"/>
              </a:spcBef>
              <a:buClr>
                <a:srgbClr val="C00000"/>
              </a:buClr>
              <a:buFont typeface="Arial" panose="020B0604020202020204" pitchFamily="34" charset="0"/>
              <a:buChar char="•"/>
            </a:pPr>
            <a:r>
              <a:rPr lang="fr-FR" sz="1300" dirty="0" smtClean="0">
                <a:solidFill>
                  <a:srgbClr val="000000"/>
                </a:solidFill>
                <a:latin typeface="+mn-lt"/>
                <a:cs typeface="Calibri" panose="020F0502020204030204" pitchFamily="34" charset="0"/>
              </a:rPr>
              <a:t>L’étude </a:t>
            </a:r>
            <a:r>
              <a:rPr lang="fr-FR" sz="1300" dirty="0">
                <a:solidFill>
                  <a:srgbClr val="000000"/>
                </a:solidFill>
                <a:latin typeface="+mn-lt"/>
                <a:cs typeface="Calibri" panose="020F0502020204030204" pitchFamily="34" charset="0"/>
              </a:rPr>
              <a:t>du dossier et la mise en place de la garantie s’effectuent dans le cadre de la procédure au « cas par </a:t>
            </a:r>
            <a:r>
              <a:rPr lang="fr-FR" sz="1300" dirty="0" smtClean="0">
                <a:solidFill>
                  <a:srgbClr val="000000"/>
                </a:solidFill>
                <a:latin typeface="+mn-lt"/>
                <a:cs typeface="Calibri" panose="020F0502020204030204" pitchFamily="34" charset="0"/>
              </a:rPr>
              <a:t>cas »</a:t>
            </a:r>
          </a:p>
        </p:txBody>
      </p:sp>
      <p:sp>
        <p:nvSpPr>
          <p:cNvPr id="10" name="Rectangle 9"/>
          <p:cNvSpPr/>
          <p:nvPr/>
        </p:nvSpPr>
        <p:spPr>
          <a:xfrm>
            <a:off x="-1" y="1368605"/>
            <a:ext cx="7768421" cy="338554"/>
          </a:xfrm>
          <a:prstGeom prst="rect">
            <a:avLst/>
          </a:prstGeom>
        </p:spPr>
        <p:txBody>
          <a:bodyPr wrap="square">
            <a:spAutoFit/>
          </a:bodyPr>
          <a:lstStyle/>
          <a:p>
            <a:pPr marL="151505" lvl="1" algn="ctr"/>
            <a:r>
              <a:rPr lang="fr-FR" sz="1600" b="1" i="1" dirty="0">
                <a:solidFill>
                  <a:srgbClr val="C00000"/>
                </a:solidFill>
                <a:latin typeface="Calibri" panose="020F0502020204030204" pitchFamily="34" charset="0"/>
                <a:cs typeface="Calibri" panose="020F0502020204030204" pitchFamily="34" charset="0"/>
              </a:rPr>
              <a:t>Le prêt innovation peut être combiné avec </a:t>
            </a:r>
            <a:r>
              <a:rPr lang="fr-FR" sz="1600" b="1" i="1" dirty="0" smtClean="0">
                <a:solidFill>
                  <a:srgbClr val="C00000"/>
                </a:solidFill>
                <a:latin typeface="Calibri" panose="020F0502020204030204" pitchFamily="34" charset="0"/>
                <a:cs typeface="Calibri" panose="020F0502020204030204" pitchFamily="34" charset="0"/>
              </a:rPr>
              <a:t>le dispositif de garantie </a:t>
            </a:r>
            <a:r>
              <a:rPr lang="fr-FR" sz="1600" b="1" i="1" dirty="0">
                <a:solidFill>
                  <a:srgbClr val="C00000"/>
                </a:solidFill>
                <a:latin typeface="Calibri" panose="020F0502020204030204" pitchFamily="34" charset="0"/>
                <a:cs typeface="Calibri" panose="020F0502020204030204" pitchFamily="34" charset="0"/>
              </a:rPr>
              <a:t>de </a:t>
            </a:r>
            <a:r>
              <a:rPr lang="fr-FR" sz="1600" b="1" i="1" dirty="0" err="1">
                <a:solidFill>
                  <a:srgbClr val="C00000"/>
                </a:solidFill>
                <a:latin typeface="Calibri" panose="020F0502020204030204" pitchFamily="34" charset="0"/>
                <a:cs typeface="Calibri" panose="020F0502020204030204" pitchFamily="34" charset="0"/>
              </a:rPr>
              <a:t>Bpifrance</a:t>
            </a:r>
            <a:r>
              <a:rPr lang="fr-FR" sz="1600" b="1" i="1" dirty="0">
                <a:solidFill>
                  <a:srgbClr val="C00000"/>
                </a:solidFill>
                <a:latin typeface="Calibri" panose="020F0502020204030204" pitchFamily="34" charset="0"/>
                <a:cs typeface="Calibri" panose="020F0502020204030204" pitchFamily="34" charset="0"/>
              </a:rPr>
              <a:t> </a:t>
            </a:r>
          </a:p>
        </p:txBody>
      </p:sp>
      <p:pic>
        <p:nvPicPr>
          <p:cNvPr id="614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562075" y="1299165"/>
            <a:ext cx="1528762" cy="50279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395840623"/>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p:cNvSpPr>
            <a:spLocks noGrp="1"/>
          </p:cNvSpPr>
          <p:nvPr>
            <p:ph type="body" sz="quarter" idx="16"/>
          </p:nvPr>
        </p:nvSpPr>
        <p:spPr/>
        <p:txBody>
          <a:bodyPr/>
          <a:lstStyle/>
          <a:p>
            <a:r>
              <a:rPr lang="fr-FR" dirty="0" smtClean="0"/>
              <a:t>garanties </a:t>
            </a:r>
            <a:r>
              <a:rPr lang="fr-FR" dirty="0" err="1" smtClean="0"/>
              <a:t>complementaires</a:t>
            </a:r>
            <a:r>
              <a:rPr lang="fr-FR" dirty="0" smtClean="0"/>
              <a:t> BPIFRANCE (2/2)</a:t>
            </a:r>
            <a:endParaRPr lang="fr-FR" dirty="0"/>
          </a:p>
        </p:txBody>
      </p:sp>
      <p:sp>
        <p:nvSpPr>
          <p:cNvPr id="10" name="Espace réservé du contenu 1"/>
          <p:cNvSpPr txBox="1">
            <a:spLocks/>
          </p:cNvSpPr>
          <p:nvPr/>
        </p:nvSpPr>
        <p:spPr>
          <a:xfrm>
            <a:off x="346379" y="2334571"/>
            <a:ext cx="4044867" cy="3177793"/>
          </a:xfrm>
          <a:prstGeom prst="rect">
            <a:avLst/>
          </a:prstGeom>
          <a:solidFill>
            <a:schemeClr val="bg1">
              <a:lumMod val="95000"/>
            </a:schemeClr>
          </a:solidFill>
        </p:spPr>
        <p:txBody>
          <a:bodyPr vert="horz" wrap="square" lIns="91440" tIns="45720" rIns="91440" bIns="45720" rtlCol="0" anchor="ctr" anchorCtr="0">
            <a:spAutoFit/>
          </a:bodyPr>
          <a:lstStyle>
            <a:lvl1pPr marL="285750" indent="-285750" algn="l" defTabSz="914400" rtl="0" eaLnBrk="1" latinLnBrk="0" hangingPunct="1">
              <a:lnSpc>
                <a:spcPct val="90000"/>
              </a:lnSpc>
              <a:spcBef>
                <a:spcPts val="1000"/>
              </a:spcBef>
              <a:buClr>
                <a:srgbClr val="9E0827"/>
              </a:buClr>
              <a:buSzPct val="150000"/>
              <a:buFont typeface="Wingdings" panose="05000000000000000000" pitchFamily="2" charset="2"/>
              <a:buChar char="§"/>
              <a:defRPr sz="1800" kern="1200">
                <a:solidFill>
                  <a:schemeClr val="tx1"/>
                </a:solidFill>
                <a:latin typeface="Arial Narrow" panose="020B0606020202030204" pitchFamily="34" charset="0"/>
                <a:ea typeface="+mn-ea"/>
                <a:cs typeface="+mn-cs"/>
              </a:defRPr>
            </a:lvl1pPr>
            <a:lvl2pPr marL="742950" indent="-285750" algn="l" defTabSz="914400" rtl="0" eaLnBrk="1" latinLnBrk="0" hangingPunct="1">
              <a:lnSpc>
                <a:spcPct val="90000"/>
              </a:lnSpc>
              <a:spcBef>
                <a:spcPts val="500"/>
              </a:spcBef>
              <a:buClr>
                <a:srgbClr val="ABABAB"/>
              </a:buClr>
              <a:buSzPct val="150000"/>
              <a:buFont typeface="Wingdings" panose="05000000000000000000" pitchFamily="2" charset="2"/>
              <a:buChar char="§"/>
              <a:defRPr sz="1600" kern="1200">
                <a:solidFill>
                  <a:schemeClr val="tx1"/>
                </a:solidFill>
                <a:latin typeface="Arial Narrow" panose="020B0606020202030204" pitchFamily="34" charset="0"/>
                <a:ea typeface="+mn-ea"/>
                <a:cs typeface="+mn-cs"/>
              </a:defRPr>
            </a:lvl2pPr>
            <a:lvl3pPr marL="1200150" indent="-285750" algn="l" defTabSz="914400" rtl="0" eaLnBrk="1" latinLnBrk="0" hangingPunct="1">
              <a:lnSpc>
                <a:spcPct val="90000"/>
              </a:lnSpc>
              <a:spcBef>
                <a:spcPts val="500"/>
              </a:spcBef>
              <a:buClr>
                <a:srgbClr val="666666"/>
              </a:buClr>
              <a:buSzPct val="150000"/>
              <a:buFont typeface="Wingdings" panose="05000000000000000000" pitchFamily="2" charset="2"/>
              <a:buChar char="§"/>
              <a:defRPr sz="1600" kern="1200">
                <a:solidFill>
                  <a:schemeClr val="tx1"/>
                </a:solidFill>
                <a:latin typeface="Arial Narrow" panose="020B060602020203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Narrow" panose="020B060602020203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Narrow" panose="020B060602020203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
            <a:r>
              <a:rPr lang="fr-FR" sz="1300" dirty="0" smtClean="0">
                <a:latin typeface="+mn-lt"/>
                <a:cs typeface="Calibri" panose="020F0502020204030204" pitchFamily="34" charset="0"/>
              </a:rPr>
              <a:t>Il </a:t>
            </a:r>
            <a:r>
              <a:rPr lang="fr-FR" sz="1300" dirty="0">
                <a:latin typeface="+mn-lt"/>
                <a:cs typeface="Calibri" panose="020F0502020204030204" pitchFamily="34" charset="0"/>
              </a:rPr>
              <a:t>est recommandé de prendre contact avec la Direction Régionale de </a:t>
            </a:r>
            <a:r>
              <a:rPr lang="fr-FR" sz="1300" dirty="0" err="1">
                <a:latin typeface="+mn-lt"/>
                <a:cs typeface="Calibri" panose="020F0502020204030204" pitchFamily="34" charset="0"/>
              </a:rPr>
              <a:t>Bpifrance</a:t>
            </a:r>
            <a:r>
              <a:rPr lang="fr-FR" sz="1300" dirty="0">
                <a:latin typeface="+mn-lt"/>
                <a:cs typeface="Calibri" panose="020F0502020204030204" pitchFamily="34" charset="0"/>
              </a:rPr>
              <a:t> en amont de la demande de garantie pour vérifier l’éligibilité du dossier au fonds de </a:t>
            </a:r>
            <a:r>
              <a:rPr lang="fr-FR" sz="1300" dirty="0" smtClean="0">
                <a:latin typeface="+mn-lt"/>
                <a:cs typeface="Calibri" panose="020F0502020204030204" pitchFamily="34" charset="0"/>
              </a:rPr>
              <a:t>garantie Innovation</a:t>
            </a:r>
            <a:endParaRPr lang="fr-FR" sz="1300" dirty="0">
              <a:latin typeface="+mn-lt"/>
              <a:cs typeface="Calibri" panose="020F0502020204030204" pitchFamily="34" charset="0"/>
            </a:endParaRPr>
          </a:p>
          <a:p>
            <a:pPr algn="just"/>
            <a:r>
              <a:rPr lang="fr-FR" sz="1300" dirty="0" smtClean="0">
                <a:latin typeface="+mn-lt"/>
                <a:cs typeface="Calibri" panose="020F0502020204030204" pitchFamily="34" charset="0"/>
              </a:rPr>
              <a:t>Traitement du dossier dans le cadre de la procédure habituelle au « cas par cas » : envoi du dossier à </a:t>
            </a:r>
            <a:r>
              <a:rPr lang="fr-FR" sz="1300" dirty="0" err="1" smtClean="0">
                <a:latin typeface="+mn-lt"/>
                <a:cs typeface="Calibri" panose="020F0502020204030204" pitchFamily="34" charset="0"/>
              </a:rPr>
              <a:t>Bpifrance</a:t>
            </a:r>
            <a:r>
              <a:rPr lang="fr-FR" sz="1300" dirty="0" smtClean="0">
                <a:latin typeface="+mn-lt"/>
                <a:cs typeface="Calibri" panose="020F0502020204030204" pitchFamily="34" charset="0"/>
              </a:rPr>
              <a:t>, spécifiant que le prêt bénéficie de la garantie FEI  </a:t>
            </a:r>
          </a:p>
          <a:p>
            <a:pPr marL="285750" lvl="1">
              <a:spcBef>
                <a:spcPts val="1000"/>
              </a:spcBef>
              <a:buClr>
                <a:srgbClr val="9E0827"/>
              </a:buClr>
            </a:pPr>
            <a:r>
              <a:rPr lang="fr-FR" sz="1300" dirty="0" err="1" smtClean="0">
                <a:latin typeface="+mn-lt"/>
                <a:cs typeface="Calibri" panose="020F0502020204030204" pitchFamily="34" charset="0"/>
              </a:rPr>
              <a:t>Bpifrance</a:t>
            </a:r>
            <a:r>
              <a:rPr lang="fr-FR" sz="1300" dirty="0" smtClean="0">
                <a:latin typeface="+mn-lt"/>
                <a:cs typeface="Calibri" panose="020F0502020204030204" pitchFamily="34" charset="0"/>
              </a:rPr>
              <a:t> notifie sa décision à la Caisse d’Epargne en précisant </a:t>
            </a:r>
            <a:r>
              <a:rPr lang="fr-FR" sz="1300" dirty="0">
                <a:latin typeface="+mn-lt"/>
                <a:cs typeface="Calibri" panose="020F0502020204030204" pitchFamily="34" charset="0"/>
              </a:rPr>
              <a:t>dans les conditions particulières de </a:t>
            </a:r>
            <a:r>
              <a:rPr lang="fr-FR" sz="1300" dirty="0" smtClean="0">
                <a:latin typeface="+mn-lt"/>
                <a:cs typeface="Calibri" panose="020F0502020204030204" pitchFamily="34" charset="0"/>
              </a:rPr>
              <a:t>la notification l’intervention </a:t>
            </a:r>
            <a:r>
              <a:rPr lang="fr-FR" sz="1300" dirty="0">
                <a:latin typeface="+mn-lt"/>
                <a:cs typeface="Calibri" panose="020F0502020204030204" pitchFamily="34" charset="0"/>
              </a:rPr>
              <a:t>du </a:t>
            </a:r>
            <a:r>
              <a:rPr lang="fr-FR" sz="1300" dirty="0" smtClean="0">
                <a:latin typeface="+mn-lt"/>
                <a:cs typeface="Calibri" panose="020F0502020204030204" pitchFamily="34" charset="0"/>
              </a:rPr>
              <a:t>FEI.  La </a:t>
            </a:r>
            <a:r>
              <a:rPr lang="fr-FR" sz="1300" dirty="0">
                <a:latin typeface="+mn-lt"/>
                <a:cs typeface="Calibri" panose="020F0502020204030204" pitchFamily="34" charset="0"/>
              </a:rPr>
              <a:t>notification de </a:t>
            </a:r>
            <a:r>
              <a:rPr lang="fr-FR" sz="1300" dirty="0" smtClean="0">
                <a:latin typeface="+mn-lt"/>
                <a:cs typeface="Calibri" panose="020F0502020204030204" pitchFamily="34" charset="0"/>
              </a:rPr>
              <a:t>garantie </a:t>
            </a:r>
            <a:r>
              <a:rPr lang="fr-FR" sz="1300" dirty="0">
                <a:latin typeface="+mn-lt"/>
                <a:cs typeface="Calibri" panose="020F0502020204030204" pitchFamily="34" charset="0"/>
              </a:rPr>
              <a:t>peut être consultée dans l’Extranet Garantie</a:t>
            </a:r>
          </a:p>
          <a:p>
            <a:r>
              <a:rPr lang="fr-FR" sz="1300" dirty="0" smtClean="0">
                <a:latin typeface="+mn-lt"/>
                <a:cs typeface="Calibri" panose="020F0502020204030204" pitchFamily="34" charset="0"/>
              </a:rPr>
              <a:t>Appel en garantie de </a:t>
            </a:r>
            <a:r>
              <a:rPr lang="fr-FR" sz="1300" dirty="0" err="1" smtClean="0">
                <a:latin typeface="+mn-lt"/>
                <a:cs typeface="Calibri" panose="020F0502020204030204" pitchFamily="34" charset="0"/>
              </a:rPr>
              <a:t>Bpifrance</a:t>
            </a:r>
            <a:r>
              <a:rPr lang="fr-FR" sz="1300" dirty="0" smtClean="0">
                <a:latin typeface="+mn-lt"/>
                <a:cs typeface="Calibri" panose="020F0502020204030204" pitchFamily="34" charset="0"/>
              </a:rPr>
              <a:t> :  intervention en perte finale, au prorata de la garantie sur la créance résiduelle</a:t>
            </a:r>
            <a:endParaRPr lang="fr-FR" sz="1300" dirty="0">
              <a:latin typeface="+mn-lt"/>
              <a:cs typeface="Calibri" panose="020F0502020204030204" pitchFamily="34" charset="0"/>
            </a:endParaRPr>
          </a:p>
        </p:txBody>
      </p:sp>
      <p:sp>
        <p:nvSpPr>
          <p:cNvPr id="14" name="Rectangle 13"/>
          <p:cNvSpPr/>
          <p:nvPr/>
        </p:nvSpPr>
        <p:spPr>
          <a:xfrm>
            <a:off x="173188" y="1337989"/>
            <a:ext cx="8807824" cy="338554"/>
          </a:xfrm>
          <a:prstGeom prst="rect">
            <a:avLst/>
          </a:prstGeom>
        </p:spPr>
        <p:txBody>
          <a:bodyPr wrap="square">
            <a:spAutoFit/>
          </a:bodyPr>
          <a:lstStyle/>
          <a:p>
            <a:pPr marL="151505" lvl="1" algn="ctr"/>
            <a:r>
              <a:rPr lang="fr-FR" sz="1600" b="1" i="1" dirty="0" smtClean="0">
                <a:solidFill>
                  <a:srgbClr val="C00000"/>
                </a:solidFill>
                <a:latin typeface="Calibri" panose="020F0502020204030204" pitchFamily="34" charset="0"/>
                <a:cs typeface="Calibri" panose="020F0502020204030204" pitchFamily="34" charset="0"/>
              </a:rPr>
              <a:t>Mise </a:t>
            </a:r>
            <a:r>
              <a:rPr lang="fr-FR" sz="1600" b="1" i="1" dirty="0">
                <a:solidFill>
                  <a:srgbClr val="C00000"/>
                </a:solidFill>
                <a:latin typeface="Calibri" panose="020F0502020204030204" pitchFamily="34" charset="0"/>
                <a:cs typeface="Calibri" panose="020F0502020204030204" pitchFamily="34" charset="0"/>
              </a:rPr>
              <a:t>en place de la garantie </a:t>
            </a:r>
            <a:r>
              <a:rPr lang="fr-FR" sz="1600" b="1" i="1" dirty="0" err="1">
                <a:solidFill>
                  <a:srgbClr val="C00000"/>
                </a:solidFill>
                <a:latin typeface="Calibri" panose="020F0502020204030204" pitchFamily="34" charset="0"/>
                <a:cs typeface="Calibri" panose="020F0502020204030204" pitchFamily="34" charset="0"/>
              </a:rPr>
              <a:t>Bpifrance</a:t>
            </a:r>
            <a:r>
              <a:rPr lang="fr-FR" sz="1600" b="1" i="1" dirty="0">
                <a:solidFill>
                  <a:srgbClr val="C00000"/>
                </a:solidFill>
                <a:latin typeface="Calibri" panose="020F0502020204030204" pitchFamily="34" charset="0"/>
                <a:cs typeface="Calibri" panose="020F0502020204030204" pitchFamily="34" charset="0"/>
              </a:rPr>
              <a:t> dans le cadre du </a:t>
            </a:r>
            <a:r>
              <a:rPr lang="fr-FR" sz="1600" b="1" i="1" dirty="0" err="1">
                <a:solidFill>
                  <a:srgbClr val="C00000"/>
                </a:solidFill>
                <a:latin typeface="Calibri" panose="020F0502020204030204" pitchFamily="34" charset="0"/>
                <a:cs typeface="Calibri" panose="020F0502020204030204" pitchFamily="34" charset="0"/>
              </a:rPr>
              <a:t>process</a:t>
            </a:r>
            <a:r>
              <a:rPr lang="fr-FR" sz="1600" b="1" i="1" dirty="0">
                <a:solidFill>
                  <a:srgbClr val="C00000"/>
                </a:solidFill>
                <a:latin typeface="Calibri" panose="020F0502020204030204" pitchFamily="34" charset="0"/>
                <a:cs typeface="Calibri" panose="020F0502020204030204" pitchFamily="34" charset="0"/>
              </a:rPr>
              <a:t> « au cas par cas » (hors convention</a:t>
            </a:r>
            <a:r>
              <a:rPr lang="fr-FR" sz="1600" b="1" i="1" dirty="0" smtClean="0">
                <a:solidFill>
                  <a:srgbClr val="C00000"/>
                </a:solidFill>
                <a:latin typeface="Calibri" panose="020F0502020204030204" pitchFamily="34" charset="0"/>
                <a:cs typeface="Calibri" panose="020F0502020204030204" pitchFamily="34" charset="0"/>
              </a:rPr>
              <a:t>)</a:t>
            </a:r>
            <a:endParaRPr lang="fr-FR" sz="1600" b="1" i="1" dirty="0">
              <a:solidFill>
                <a:srgbClr val="C00000"/>
              </a:solidFill>
              <a:latin typeface="Calibri" panose="020F0502020204030204" pitchFamily="34" charset="0"/>
              <a:cs typeface="Calibri" panose="020F0502020204030204" pitchFamily="34" charset="0"/>
            </a:endParaRPr>
          </a:p>
        </p:txBody>
      </p:sp>
      <p:sp>
        <p:nvSpPr>
          <p:cNvPr id="6" name="Espace réservé du contenu 1"/>
          <p:cNvSpPr txBox="1">
            <a:spLocks/>
          </p:cNvSpPr>
          <p:nvPr/>
        </p:nvSpPr>
        <p:spPr>
          <a:xfrm>
            <a:off x="4577100" y="2888568"/>
            <a:ext cx="4246153" cy="2523768"/>
          </a:xfrm>
          <a:prstGeom prst="rect">
            <a:avLst/>
          </a:prstGeom>
          <a:solidFill>
            <a:schemeClr val="bg1">
              <a:lumMod val="95000"/>
            </a:schemeClr>
          </a:solidFill>
        </p:spPr>
        <p:txBody>
          <a:bodyPr vert="horz" wrap="square" lIns="91440" tIns="45720" rIns="91440" bIns="45720" rtlCol="0" anchor="ctr" anchorCtr="0">
            <a:spAutoFit/>
          </a:bodyPr>
          <a:lstStyle>
            <a:lvl1pPr marL="285750" indent="-285750" algn="l" defTabSz="914400" rtl="0" eaLnBrk="1" latinLnBrk="0" hangingPunct="1">
              <a:lnSpc>
                <a:spcPct val="90000"/>
              </a:lnSpc>
              <a:spcBef>
                <a:spcPts val="1000"/>
              </a:spcBef>
              <a:buClr>
                <a:srgbClr val="9E0827"/>
              </a:buClr>
              <a:buSzPct val="150000"/>
              <a:buFont typeface="Wingdings" panose="05000000000000000000" pitchFamily="2" charset="2"/>
              <a:buChar char="§"/>
              <a:defRPr sz="1800" kern="1200">
                <a:solidFill>
                  <a:schemeClr val="tx1"/>
                </a:solidFill>
                <a:latin typeface="Arial Narrow" panose="020B0606020202030204" pitchFamily="34" charset="0"/>
                <a:ea typeface="+mn-ea"/>
                <a:cs typeface="+mn-cs"/>
              </a:defRPr>
            </a:lvl1pPr>
            <a:lvl2pPr marL="742950" indent="-285750" algn="l" defTabSz="914400" rtl="0" eaLnBrk="1" latinLnBrk="0" hangingPunct="1">
              <a:lnSpc>
                <a:spcPct val="90000"/>
              </a:lnSpc>
              <a:spcBef>
                <a:spcPts val="500"/>
              </a:spcBef>
              <a:buClr>
                <a:srgbClr val="ABABAB"/>
              </a:buClr>
              <a:buSzPct val="150000"/>
              <a:buFont typeface="Wingdings" panose="05000000000000000000" pitchFamily="2" charset="2"/>
              <a:buChar char="§"/>
              <a:defRPr sz="1600" kern="1200">
                <a:solidFill>
                  <a:schemeClr val="tx1"/>
                </a:solidFill>
                <a:latin typeface="Arial Narrow" panose="020B0606020202030204" pitchFamily="34" charset="0"/>
                <a:ea typeface="+mn-ea"/>
                <a:cs typeface="+mn-cs"/>
              </a:defRPr>
            </a:lvl2pPr>
            <a:lvl3pPr marL="1200150" indent="-285750" algn="l" defTabSz="914400" rtl="0" eaLnBrk="1" latinLnBrk="0" hangingPunct="1">
              <a:lnSpc>
                <a:spcPct val="90000"/>
              </a:lnSpc>
              <a:spcBef>
                <a:spcPts val="500"/>
              </a:spcBef>
              <a:buClr>
                <a:srgbClr val="666666"/>
              </a:buClr>
              <a:buSzPct val="150000"/>
              <a:buFont typeface="Wingdings" panose="05000000000000000000" pitchFamily="2" charset="2"/>
              <a:buChar char="§"/>
              <a:defRPr sz="1600" kern="1200">
                <a:solidFill>
                  <a:schemeClr val="tx1"/>
                </a:solidFill>
                <a:latin typeface="Arial Narrow" panose="020B060602020203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Narrow" panose="020B060602020203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Narrow" panose="020B060602020203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80975" indent="-180975">
              <a:lnSpc>
                <a:spcPct val="100000"/>
              </a:lnSpc>
              <a:spcBef>
                <a:spcPts val="0"/>
              </a:spcBef>
            </a:pPr>
            <a:r>
              <a:rPr lang="fr-FR" sz="1300" dirty="0" smtClean="0">
                <a:solidFill>
                  <a:srgbClr val="000000"/>
                </a:solidFill>
                <a:latin typeface="+mn-lt"/>
                <a:cs typeface="Calibri" panose="020F0502020204030204" pitchFamily="34" charset="0"/>
              </a:rPr>
              <a:t>Prêt innovation de 500  K€</a:t>
            </a:r>
          </a:p>
          <a:p>
            <a:pPr marL="180975" indent="-180975">
              <a:lnSpc>
                <a:spcPct val="100000"/>
              </a:lnSpc>
              <a:spcBef>
                <a:spcPts val="0"/>
              </a:spcBef>
            </a:pPr>
            <a:endParaRPr lang="fr-FR" sz="500" dirty="0" smtClean="0">
              <a:solidFill>
                <a:srgbClr val="000000"/>
              </a:solidFill>
              <a:latin typeface="+mn-lt"/>
              <a:cs typeface="Calibri" panose="020F0502020204030204" pitchFamily="34" charset="0"/>
            </a:endParaRPr>
          </a:p>
          <a:p>
            <a:pPr marL="180975" indent="-180975">
              <a:lnSpc>
                <a:spcPct val="100000"/>
              </a:lnSpc>
              <a:spcBef>
                <a:spcPts val="0"/>
              </a:spcBef>
            </a:pPr>
            <a:r>
              <a:rPr lang="fr-FR" sz="1300" dirty="0">
                <a:solidFill>
                  <a:srgbClr val="000000"/>
                </a:solidFill>
                <a:latin typeface="+mn-lt"/>
                <a:cs typeface="Calibri" panose="020F0502020204030204" pitchFamily="34" charset="0"/>
              </a:rPr>
              <a:t>Sûretés :</a:t>
            </a:r>
          </a:p>
          <a:p>
            <a:pPr marL="449263" lvl="1" indent="-171450">
              <a:lnSpc>
                <a:spcPct val="100000"/>
              </a:lnSpc>
              <a:spcBef>
                <a:spcPts val="0"/>
              </a:spcBef>
              <a:buClr>
                <a:srgbClr val="C00000"/>
              </a:buClr>
              <a:buSzPct val="100000"/>
              <a:buFont typeface="Arial" panose="020B0604020202020204" pitchFamily="34" charset="0"/>
              <a:buChar char="•"/>
            </a:pPr>
            <a:r>
              <a:rPr lang="fr-FR" sz="1300" dirty="0">
                <a:solidFill>
                  <a:srgbClr val="000000"/>
                </a:solidFill>
                <a:latin typeface="Calibri" panose="020F0502020204030204" pitchFamily="34" charset="0"/>
                <a:cs typeface="Calibri" panose="020F0502020204030204" pitchFamily="34" charset="0"/>
              </a:rPr>
              <a:t>Garantie FEI : 50 %</a:t>
            </a:r>
          </a:p>
          <a:p>
            <a:pPr marL="449263" lvl="1" indent="-171450">
              <a:lnSpc>
                <a:spcPct val="100000"/>
              </a:lnSpc>
              <a:spcBef>
                <a:spcPts val="0"/>
              </a:spcBef>
              <a:buClr>
                <a:srgbClr val="C00000"/>
              </a:buClr>
              <a:buSzPct val="100000"/>
              <a:buFont typeface="Arial" panose="020B0604020202020204" pitchFamily="34" charset="0"/>
              <a:buChar char="•"/>
            </a:pPr>
            <a:r>
              <a:rPr lang="fr-FR" sz="1300" dirty="0">
                <a:solidFill>
                  <a:srgbClr val="000000"/>
                </a:solidFill>
                <a:latin typeface="Calibri" panose="020F0502020204030204" pitchFamily="34" charset="0"/>
                <a:cs typeface="Calibri" panose="020F0502020204030204" pitchFamily="34" charset="0"/>
              </a:rPr>
              <a:t>Garantie </a:t>
            </a:r>
            <a:r>
              <a:rPr lang="fr-FR" sz="1300" dirty="0" err="1">
                <a:solidFill>
                  <a:srgbClr val="000000"/>
                </a:solidFill>
                <a:latin typeface="Calibri" panose="020F0502020204030204" pitchFamily="34" charset="0"/>
                <a:cs typeface="Calibri" panose="020F0502020204030204" pitchFamily="34" charset="0"/>
              </a:rPr>
              <a:t>Bpifrance</a:t>
            </a:r>
            <a:r>
              <a:rPr lang="fr-FR" sz="1300" dirty="0">
                <a:solidFill>
                  <a:srgbClr val="000000"/>
                </a:solidFill>
                <a:latin typeface="Calibri" panose="020F0502020204030204" pitchFamily="34" charset="0"/>
                <a:cs typeface="Calibri" panose="020F0502020204030204" pitchFamily="34" charset="0"/>
              </a:rPr>
              <a:t> </a:t>
            </a:r>
            <a:r>
              <a:rPr lang="fr-FR" sz="1300" dirty="0" smtClean="0">
                <a:solidFill>
                  <a:srgbClr val="000000"/>
                </a:solidFill>
                <a:latin typeface="Calibri" panose="020F0502020204030204" pitchFamily="34" charset="0"/>
                <a:cs typeface="Calibri" panose="020F0502020204030204" pitchFamily="34" charset="0"/>
              </a:rPr>
              <a:t>(fonds innovation) : </a:t>
            </a:r>
            <a:r>
              <a:rPr lang="fr-FR" sz="1300" dirty="0">
                <a:solidFill>
                  <a:srgbClr val="000000"/>
                </a:solidFill>
                <a:latin typeface="Calibri" panose="020F0502020204030204" pitchFamily="34" charset="0"/>
                <a:cs typeface="Calibri" panose="020F0502020204030204" pitchFamily="34" charset="0"/>
              </a:rPr>
              <a:t>6</a:t>
            </a:r>
            <a:r>
              <a:rPr lang="fr-FR" sz="1300" dirty="0" smtClean="0">
                <a:solidFill>
                  <a:srgbClr val="000000"/>
                </a:solidFill>
                <a:latin typeface="Calibri" panose="020F0502020204030204" pitchFamily="34" charset="0"/>
                <a:cs typeface="Calibri" panose="020F0502020204030204" pitchFamily="34" charset="0"/>
              </a:rPr>
              <a:t>0 </a:t>
            </a:r>
            <a:r>
              <a:rPr lang="fr-FR" sz="1300" dirty="0">
                <a:solidFill>
                  <a:srgbClr val="000000"/>
                </a:solidFill>
                <a:latin typeface="Calibri" panose="020F0502020204030204" pitchFamily="34" charset="0"/>
                <a:cs typeface="Calibri" panose="020F0502020204030204" pitchFamily="34" charset="0"/>
              </a:rPr>
              <a:t>%</a:t>
            </a:r>
          </a:p>
          <a:p>
            <a:pPr marL="180975" indent="-180975">
              <a:lnSpc>
                <a:spcPct val="100000"/>
              </a:lnSpc>
              <a:spcBef>
                <a:spcPts val="0"/>
              </a:spcBef>
            </a:pPr>
            <a:endParaRPr lang="fr-FR" sz="500" dirty="0" smtClean="0">
              <a:solidFill>
                <a:srgbClr val="000000"/>
              </a:solidFill>
              <a:latin typeface="+mn-lt"/>
              <a:cs typeface="Calibri" panose="020F0502020204030204" pitchFamily="34" charset="0"/>
            </a:endParaRPr>
          </a:p>
          <a:p>
            <a:pPr marL="180975" indent="-180975">
              <a:lnSpc>
                <a:spcPct val="100000"/>
              </a:lnSpc>
              <a:spcBef>
                <a:spcPts val="0"/>
              </a:spcBef>
            </a:pPr>
            <a:r>
              <a:rPr lang="fr-FR" sz="1300" dirty="0" smtClean="0">
                <a:solidFill>
                  <a:srgbClr val="000000"/>
                </a:solidFill>
                <a:latin typeface="+mn-lt"/>
                <a:cs typeface="Calibri" panose="020F0502020204030204" pitchFamily="34" charset="0"/>
              </a:rPr>
              <a:t>Encours contentieux un an plus tard : 400 K€</a:t>
            </a:r>
          </a:p>
          <a:p>
            <a:pPr marL="180975" indent="-180975">
              <a:lnSpc>
                <a:spcPct val="100000"/>
              </a:lnSpc>
              <a:spcBef>
                <a:spcPts val="0"/>
              </a:spcBef>
            </a:pPr>
            <a:endParaRPr lang="fr-FR" sz="500" dirty="0" smtClean="0">
              <a:solidFill>
                <a:srgbClr val="000000"/>
              </a:solidFill>
              <a:latin typeface="+mn-lt"/>
              <a:cs typeface="Calibri" panose="020F0502020204030204" pitchFamily="34" charset="0"/>
            </a:endParaRPr>
          </a:p>
          <a:p>
            <a:pPr marL="180975" indent="-180975">
              <a:lnSpc>
                <a:spcPct val="100000"/>
              </a:lnSpc>
              <a:spcBef>
                <a:spcPts val="0"/>
              </a:spcBef>
            </a:pPr>
            <a:r>
              <a:rPr lang="fr-FR" sz="1300" dirty="0" smtClean="0">
                <a:solidFill>
                  <a:srgbClr val="000000"/>
                </a:solidFill>
                <a:latin typeface="+mn-lt"/>
                <a:cs typeface="Calibri" panose="020F0502020204030204" pitchFamily="34" charset="0"/>
              </a:rPr>
              <a:t>Lors du contentieux :</a:t>
            </a:r>
          </a:p>
          <a:p>
            <a:pPr marL="449263" lvl="1" indent="-171450">
              <a:lnSpc>
                <a:spcPct val="100000"/>
              </a:lnSpc>
              <a:spcBef>
                <a:spcPts val="0"/>
              </a:spcBef>
              <a:buClr>
                <a:srgbClr val="C00000"/>
              </a:buClr>
              <a:buSzPct val="100000"/>
              <a:buFont typeface="Arial" panose="020B0604020202020204" pitchFamily="34" charset="0"/>
              <a:buChar char="•"/>
            </a:pPr>
            <a:r>
              <a:rPr lang="fr-FR" sz="1300" dirty="0">
                <a:solidFill>
                  <a:srgbClr val="000000"/>
                </a:solidFill>
                <a:latin typeface="Calibri" panose="020F0502020204030204" pitchFamily="34" charset="0"/>
                <a:cs typeface="Calibri" panose="020F0502020204030204" pitchFamily="34" charset="0"/>
              </a:rPr>
              <a:t>Le client doit 400 K€</a:t>
            </a:r>
          </a:p>
          <a:p>
            <a:pPr marL="449263" lvl="1" indent="-171450">
              <a:lnSpc>
                <a:spcPct val="100000"/>
              </a:lnSpc>
              <a:spcBef>
                <a:spcPts val="0"/>
              </a:spcBef>
              <a:buClr>
                <a:srgbClr val="C00000"/>
              </a:buClr>
              <a:buSzPct val="100000"/>
              <a:buFont typeface="Arial" panose="020B0604020202020204" pitchFamily="34" charset="0"/>
              <a:buChar char="•"/>
            </a:pPr>
            <a:r>
              <a:rPr lang="fr-FR" sz="1300" dirty="0">
                <a:solidFill>
                  <a:srgbClr val="000000"/>
                </a:solidFill>
                <a:latin typeface="Calibri" panose="020F0502020204030204" pitchFamily="34" charset="0"/>
                <a:cs typeface="Calibri" panose="020F0502020204030204" pitchFamily="34" charset="0"/>
              </a:rPr>
              <a:t>La CE récupère 50% du FEI, soit 0,50 x 400 = 200 K€</a:t>
            </a:r>
          </a:p>
          <a:p>
            <a:pPr marL="449263" lvl="1" indent="-171450">
              <a:lnSpc>
                <a:spcPct val="100000"/>
              </a:lnSpc>
              <a:spcBef>
                <a:spcPts val="0"/>
              </a:spcBef>
              <a:buClr>
                <a:srgbClr val="C00000"/>
              </a:buClr>
              <a:buSzPct val="100000"/>
              <a:buFont typeface="Arial" panose="020B0604020202020204" pitchFamily="34" charset="0"/>
              <a:buChar char="•"/>
            </a:pPr>
            <a:r>
              <a:rPr lang="fr-FR" sz="1300" dirty="0">
                <a:solidFill>
                  <a:srgbClr val="000000"/>
                </a:solidFill>
                <a:latin typeface="Calibri" panose="020F0502020204030204" pitchFamily="34" charset="0"/>
                <a:cs typeface="Calibri" panose="020F0502020204030204" pitchFamily="34" charset="0"/>
              </a:rPr>
              <a:t>Il reste une perte </a:t>
            </a:r>
            <a:r>
              <a:rPr lang="fr-FR" sz="1300" dirty="0" smtClean="0">
                <a:solidFill>
                  <a:srgbClr val="000000"/>
                </a:solidFill>
                <a:latin typeface="Calibri" panose="020F0502020204030204" pitchFamily="34" charset="0"/>
                <a:cs typeface="Calibri" panose="020F0502020204030204" pitchFamily="34" charset="0"/>
              </a:rPr>
              <a:t>finale de </a:t>
            </a:r>
            <a:r>
              <a:rPr lang="fr-FR" sz="1300" dirty="0">
                <a:solidFill>
                  <a:srgbClr val="000000"/>
                </a:solidFill>
                <a:latin typeface="Calibri" panose="020F0502020204030204" pitchFamily="34" charset="0"/>
                <a:cs typeface="Calibri" panose="020F0502020204030204" pitchFamily="34" charset="0"/>
              </a:rPr>
              <a:t>: 400 – 200 = 200 K€</a:t>
            </a:r>
          </a:p>
          <a:p>
            <a:pPr marL="449263" lvl="1" indent="-171450">
              <a:lnSpc>
                <a:spcPct val="100000"/>
              </a:lnSpc>
              <a:spcBef>
                <a:spcPts val="0"/>
              </a:spcBef>
              <a:buClr>
                <a:srgbClr val="C00000"/>
              </a:buClr>
              <a:buSzPct val="100000"/>
              <a:buFont typeface="Arial" panose="020B0604020202020204" pitchFamily="34" charset="0"/>
              <a:buChar char="•"/>
            </a:pPr>
            <a:r>
              <a:rPr lang="fr-FR" sz="1300" dirty="0" err="1">
                <a:solidFill>
                  <a:srgbClr val="000000"/>
                </a:solidFill>
                <a:latin typeface="Calibri" panose="020F0502020204030204" pitchFamily="34" charset="0"/>
                <a:cs typeface="Calibri" panose="020F0502020204030204" pitchFamily="34" charset="0"/>
              </a:rPr>
              <a:t>Bpifrance</a:t>
            </a:r>
            <a:r>
              <a:rPr lang="fr-FR" sz="1300" dirty="0">
                <a:solidFill>
                  <a:srgbClr val="000000"/>
                </a:solidFill>
                <a:latin typeface="Calibri" panose="020F0502020204030204" pitchFamily="34" charset="0"/>
                <a:cs typeface="Calibri" panose="020F0502020204030204" pitchFamily="34" charset="0"/>
              </a:rPr>
              <a:t> indemnise la CE à hauteur de </a:t>
            </a:r>
            <a:r>
              <a:rPr lang="fr-FR" sz="1300" dirty="0" smtClean="0">
                <a:solidFill>
                  <a:srgbClr val="000000"/>
                </a:solidFill>
                <a:latin typeface="Calibri" panose="020F0502020204030204" pitchFamily="34" charset="0"/>
                <a:cs typeface="Calibri" panose="020F0502020204030204" pitchFamily="34" charset="0"/>
              </a:rPr>
              <a:t>60</a:t>
            </a:r>
            <a:r>
              <a:rPr lang="fr-FR" sz="1300" dirty="0">
                <a:solidFill>
                  <a:srgbClr val="000000"/>
                </a:solidFill>
                <a:latin typeface="Calibri" panose="020F0502020204030204" pitchFamily="34" charset="0"/>
                <a:cs typeface="Calibri" panose="020F0502020204030204" pitchFamily="34" charset="0"/>
              </a:rPr>
              <a:t>% de la perte finale, </a:t>
            </a:r>
            <a:r>
              <a:rPr lang="fr-FR" sz="1300">
                <a:solidFill>
                  <a:srgbClr val="000000"/>
                </a:solidFill>
                <a:latin typeface="Calibri" panose="020F0502020204030204" pitchFamily="34" charset="0"/>
                <a:cs typeface="Calibri" panose="020F0502020204030204" pitchFamily="34" charset="0"/>
              </a:rPr>
              <a:t>soit </a:t>
            </a:r>
            <a:r>
              <a:rPr lang="fr-FR" sz="1300" smtClean="0">
                <a:solidFill>
                  <a:srgbClr val="000000"/>
                </a:solidFill>
                <a:latin typeface="Calibri" panose="020F0502020204030204" pitchFamily="34" charset="0"/>
                <a:cs typeface="Calibri" panose="020F0502020204030204" pitchFamily="34" charset="0"/>
              </a:rPr>
              <a:t>0,60 </a:t>
            </a:r>
            <a:r>
              <a:rPr lang="fr-FR" sz="1300" dirty="0">
                <a:solidFill>
                  <a:srgbClr val="000000"/>
                </a:solidFill>
                <a:latin typeface="Calibri" panose="020F0502020204030204" pitchFamily="34" charset="0"/>
                <a:cs typeface="Calibri" panose="020F0502020204030204" pitchFamily="34" charset="0"/>
              </a:rPr>
              <a:t>x 200 = </a:t>
            </a:r>
            <a:r>
              <a:rPr lang="fr-FR" sz="1300" dirty="0" smtClean="0">
                <a:solidFill>
                  <a:srgbClr val="000000"/>
                </a:solidFill>
                <a:latin typeface="Calibri" panose="020F0502020204030204" pitchFamily="34" charset="0"/>
                <a:cs typeface="Calibri" panose="020F0502020204030204" pitchFamily="34" charset="0"/>
              </a:rPr>
              <a:t>120 </a:t>
            </a:r>
            <a:r>
              <a:rPr lang="fr-FR" sz="1300" dirty="0">
                <a:solidFill>
                  <a:srgbClr val="000000"/>
                </a:solidFill>
                <a:latin typeface="Calibri" panose="020F0502020204030204" pitchFamily="34" charset="0"/>
                <a:cs typeface="Calibri" panose="020F0502020204030204" pitchFamily="34" charset="0"/>
              </a:rPr>
              <a:t>K€</a:t>
            </a:r>
          </a:p>
        </p:txBody>
      </p:sp>
      <p:sp>
        <p:nvSpPr>
          <p:cNvPr id="8" name="Rectangle 7"/>
          <p:cNvSpPr/>
          <p:nvPr/>
        </p:nvSpPr>
        <p:spPr>
          <a:xfrm>
            <a:off x="4577100" y="2329979"/>
            <a:ext cx="4246153" cy="414670"/>
          </a:xfrm>
          <a:prstGeom prst="rect">
            <a:avLst/>
          </a:prstGeom>
          <a:solidFill>
            <a:srgbClr val="CD0920">
              <a:lumMod val="20000"/>
              <a:lumOff val="80000"/>
            </a:srgbClr>
          </a:solidFill>
          <a:ln w="9525" cap="flat" cmpd="sng" algn="ctr">
            <a:noFill/>
            <a:prstDash val="solid"/>
          </a:ln>
          <a:effectLst/>
        </p:spPr>
        <p:txBody>
          <a:bodyPr rot="0" spcFirstLastPara="0" vertOverflow="overflow" horzOverflow="overflow" vert="horz" wrap="square" lIns="30675" tIns="30675" rIns="30675" bIns="30675" numCol="1" spcCol="0" rtlCol="0" fromWordArt="0" anchor="ctr" anchorCtr="0" forceAA="0" compatLnSpc="1">
            <a:prstTxWarp prst="textNoShape">
              <a:avLst/>
            </a:prstTxWarp>
            <a:noAutofit/>
          </a:bodyPr>
          <a:lstStyle/>
          <a:p>
            <a:pPr algn="ctr" defTabSz="457200">
              <a:spcBef>
                <a:spcPct val="20000"/>
              </a:spcBef>
              <a:buClr>
                <a:srgbClr val="CD0920"/>
              </a:buClr>
              <a:buSzPct val="75000"/>
              <a:defRPr/>
            </a:pPr>
            <a:r>
              <a:rPr lang="en-US" sz="1400" b="1" kern="0" dirty="0" err="1" smtClean="0">
                <a:solidFill>
                  <a:srgbClr val="4D4F53"/>
                </a:solidFill>
                <a:cs typeface="Calibri" panose="020F0502020204030204" pitchFamily="34" charset="0"/>
              </a:rPr>
              <a:t>Exemple</a:t>
            </a:r>
            <a:endParaRPr lang="en-US" sz="1300" kern="0" dirty="0">
              <a:solidFill>
                <a:srgbClr val="4D4F53"/>
              </a:solidFill>
              <a:cs typeface="Calibri" panose="020F0502020204030204" pitchFamily="34" charset="0"/>
            </a:endParaRPr>
          </a:p>
        </p:txBody>
      </p:sp>
      <p:pic>
        <p:nvPicPr>
          <p:cNvPr id="7"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452250" y="1678536"/>
            <a:ext cx="1528762" cy="50279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843328515"/>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p:cNvSpPr>
            <a:spLocks noGrp="1"/>
          </p:cNvSpPr>
          <p:nvPr>
            <p:ph type="body" sz="quarter" idx="16"/>
          </p:nvPr>
        </p:nvSpPr>
        <p:spPr/>
        <p:txBody>
          <a:bodyPr/>
          <a:lstStyle/>
          <a:p>
            <a:r>
              <a:rPr lang="fr-FR" sz="2400" dirty="0" smtClean="0">
                <a:latin typeface="+mn-lt"/>
              </a:rPr>
              <a:t>Panorama des Solutions de financement </a:t>
            </a:r>
            <a:r>
              <a:rPr lang="fr-FR" sz="2400" dirty="0" err="1" smtClean="0">
                <a:latin typeface="+mn-lt"/>
              </a:rPr>
              <a:t>complementaires</a:t>
            </a:r>
            <a:r>
              <a:rPr lang="fr-FR" sz="2400" dirty="0" smtClean="0">
                <a:latin typeface="+mn-lt"/>
              </a:rPr>
              <a:t> </a:t>
            </a:r>
            <a:r>
              <a:rPr lang="fr-FR" sz="2400" dirty="0" err="1" smtClean="0">
                <a:latin typeface="+mn-lt"/>
              </a:rPr>
              <a:t>Bpifrance</a:t>
            </a:r>
            <a:endParaRPr lang="fr-FR" sz="2400" dirty="0">
              <a:latin typeface="+mn-lt"/>
            </a:endParaRPr>
          </a:p>
        </p:txBody>
      </p:sp>
      <p:graphicFrame>
        <p:nvGraphicFramePr>
          <p:cNvPr id="7" name="Espace réservé du contenu 5"/>
          <p:cNvGraphicFramePr>
            <a:graphicFrameLocks/>
          </p:cNvGraphicFramePr>
          <p:nvPr>
            <p:extLst>
              <p:ext uri="{D42A27DB-BD31-4B8C-83A1-F6EECF244321}">
                <p14:modId xmlns:p14="http://schemas.microsoft.com/office/powerpoint/2010/main" val="3199524852"/>
              </p:ext>
            </p:extLst>
          </p:nvPr>
        </p:nvGraphicFramePr>
        <p:xfrm>
          <a:off x="350874" y="1189233"/>
          <a:ext cx="8420987" cy="4938174"/>
        </p:xfrm>
        <a:graphic>
          <a:graphicData uri="http://schemas.openxmlformats.org/drawingml/2006/table">
            <a:tbl>
              <a:tblPr firstRow="1" bandRow="1"/>
              <a:tblGrid>
                <a:gridCol w="1179490"/>
                <a:gridCol w="1423872"/>
                <a:gridCol w="1467490"/>
                <a:gridCol w="1467490"/>
                <a:gridCol w="1381885"/>
                <a:gridCol w="1500760"/>
              </a:tblGrid>
              <a:tr h="176915">
                <a:tc rowSpan="2">
                  <a:txBody>
                    <a:bodyPr/>
                    <a:lstStyle>
                      <a:lvl1pPr marL="0" algn="l" defTabSz="914400" rtl="0" eaLnBrk="1" latinLnBrk="0" hangingPunct="1">
                        <a:defRPr sz="1800" b="1" kern="1200">
                          <a:solidFill>
                            <a:schemeClr val="lt1"/>
                          </a:solidFill>
                          <a:latin typeface="Helvetica"/>
                        </a:defRPr>
                      </a:lvl1pPr>
                      <a:lvl2pPr marL="457200" algn="l" defTabSz="914400" rtl="0" eaLnBrk="1" latinLnBrk="0" hangingPunct="1">
                        <a:defRPr sz="1800" b="1" kern="1200">
                          <a:solidFill>
                            <a:schemeClr val="lt1"/>
                          </a:solidFill>
                          <a:latin typeface="Helvetica"/>
                        </a:defRPr>
                      </a:lvl2pPr>
                      <a:lvl3pPr marL="914400" algn="l" defTabSz="914400" rtl="0" eaLnBrk="1" latinLnBrk="0" hangingPunct="1">
                        <a:defRPr sz="1800" b="1" kern="1200">
                          <a:solidFill>
                            <a:schemeClr val="lt1"/>
                          </a:solidFill>
                          <a:latin typeface="Helvetica"/>
                        </a:defRPr>
                      </a:lvl3pPr>
                      <a:lvl4pPr marL="1371600" algn="l" defTabSz="914400" rtl="0" eaLnBrk="1" latinLnBrk="0" hangingPunct="1">
                        <a:defRPr sz="1800" b="1" kern="1200">
                          <a:solidFill>
                            <a:schemeClr val="lt1"/>
                          </a:solidFill>
                          <a:latin typeface="Helvetica"/>
                        </a:defRPr>
                      </a:lvl4pPr>
                      <a:lvl5pPr marL="1828800" algn="l" defTabSz="914400" rtl="0" eaLnBrk="1" latinLnBrk="0" hangingPunct="1">
                        <a:defRPr sz="1800" b="1" kern="1200">
                          <a:solidFill>
                            <a:schemeClr val="lt1"/>
                          </a:solidFill>
                          <a:latin typeface="Helvetica"/>
                        </a:defRPr>
                      </a:lvl5pPr>
                      <a:lvl6pPr marL="2286000" algn="l" defTabSz="914400" rtl="0" eaLnBrk="1" latinLnBrk="0" hangingPunct="1">
                        <a:defRPr sz="1800" b="1" kern="1200">
                          <a:solidFill>
                            <a:schemeClr val="lt1"/>
                          </a:solidFill>
                          <a:latin typeface="Helvetica"/>
                        </a:defRPr>
                      </a:lvl6pPr>
                      <a:lvl7pPr marL="2743200" algn="l" defTabSz="914400" rtl="0" eaLnBrk="1" latinLnBrk="0" hangingPunct="1">
                        <a:defRPr sz="1800" b="1" kern="1200">
                          <a:solidFill>
                            <a:schemeClr val="lt1"/>
                          </a:solidFill>
                          <a:latin typeface="Helvetica"/>
                        </a:defRPr>
                      </a:lvl7pPr>
                      <a:lvl8pPr marL="3200400" algn="l" defTabSz="914400" rtl="0" eaLnBrk="1" latinLnBrk="0" hangingPunct="1">
                        <a:defRPr sz="1800" b="1" kern="1200">
                          <a:solidFill>
                            <a:schemeClr val="lt1"/>
                          </a:solidFill>
                          <a:latin typeface="Helvetica"/>
                        </a:defRPr>
                      </a:lvl8pPr>
                      <a:lvl9pPr marL="3657600" algn="l" defTabSz="914400" rtl="0" eaLnBrk="1" latinLnBrk="0" hangingPunct="1">
                        <a:defRPr sz="1800" b="1" kern="1200">
                          <a:solidFill>
                            <a:schemeClr val="lt1"/>
                          </a:solidFill>
                          <a:latin typeface="Helvetica"/>
                        </a:defRPr>
                      </a:lvl9pPr>
                    </a:lstStyle>
                    <a:p>
                      <a:r>
                        <a:rPr lang="fr-FR" sz="900" b="0" i="1" dirty="0" smtClean="0">
                          <a:solidFill>
                            <a:schemeClr val="bg1">
                              <a:lumMod val="10000"/>
                            </a:schemeClr>
                          </a:solidFill>
                          <a:latin typeface="Calibri" panose="020F0502020204030204" pitchFamily="34" charset="0"/>
                          <a:cs typeface="Calibri" panose="020F0502020204030204" pitchFamily="34" charset="0"/>
                        </a:rPr>
                        <a:t>Informations</a:t>
                      </a:r>
                    </a:p>
                    <a:p>
                      <a:r>
                        <a:rPr lang="fr-FR" sz="900" b="0" i="1" dirty="0" smtClean="0">
                          <a:solidFill>
                            <a:schemeClr val="bg1">
                              <a:lumMod val="10000"/>
                            </a:schemeClr>
                          </a:solidFill>
                          <a:latin typeface="Calibri" panose="020F0502020204030204" pitchFamily="34" charset="0"/>
                          <a:cs typeface="Calibri" panose="020F0502020204030204" pitchFamily="34" charset="0"/>
                        </a:rPr>
                        <a:t>MAJ</a:t>
                      </a:r>
                      <a:r>
                        <a:rPr lang="fr-FR" sz="900" b="0" i="1" baseline="0" dirty="0" smtClean="0">
                          <a:solidFill>
                            <a:schemeClr val="bg1">
                              <a:lumMod val="10000"/>
                            </a:schemeClr>
                          </a:solidFill>
                          <a:latin typeface="Calibri" panose="020F0502020204030204" pitchFamily="34" charset="0"/>
                          <a:cs typeface="Calibri" panose="020F0502020204030204" pitchFamily="34" charset="0"/>
                        </a:rPr>
                        <a:t> le 15/09/16</a:t>
                      </a:r>
                      <a:endParaRPr lang="fr-FR" sz="900" b="0" i="1" dirty="0">
                        <a:solidFill>
                          <a:schemeClr val="bg1">
                            <a:lumMod val="10000"/>
                          </a:schemeClr>
                        </a:solidFill>
                        <a:latin typeface="Calibri" panose="020F0502020204030204" pitchFamily="34" charset="0"/>
                        <a:cs typeface="Calibri" panose="020F050202020403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rowSpan="2">
                  <a:txBody>
                    <a:bodyPr/>
                    <a:lstStyle>
                      <a:lvl1pPr marL="0" algn="l" defTabSz="914400" rtl="0" eaLnBrk="1" latinLnBrk="0" hangingPunct="1">
                        <a:defRPr sz="1800" b="1" kern="1200">
                          <a:solidFill>
                            <a:schemeClr val="lt1"/>
                          </a:solidFill>
                          <a:latin typeface="Helvetica"/>
                        </a:defRPr>
                      </a:lvl1pPr>
                      <a:lvl2pPr marL="457200" algn="l" defTabSz="914400" rtl="0" eaLnBrk="1" latinLnBrk="0" hangingPunct="1">
                        <a:defRPr sz="1800" b="1" kern="1200">
                          <a:solidFill>
                            <a:schemeClr val="lt1"/>
                          </a:solidFill>
                          <a:latin typeface="Helvetica"/>
                        </a:defRPr>
                      </a:lvl2pPr>
                      <a:lvl3pPr marL="914400" algn="l" defTabSz="914400" rtl="0" eaLnBrk="1" latinLnBrk="0" hangingPunct="1">
                        <a:defRPr sz="1800" b="1" kern="1200">
                          <a:solidFill>
                            <a:schemeClr val="lt1"/>
                          </a:solidFill>
                          <a:latin typeface="Helvetica"/>
                        </a:defRPr>
                      </a:lvl3pPr>
                      <a:lvl4pPr marL="1371600" algn="l" defTabSz="914400" rtl="0" eaLnBrk="1" latinLnBrk="0" hangingPunct="1">
                        <a:defRPr sz="1800" b="1" kern="1200">
                          <a:solidFill>
                            <a:schemeClr val="lt1"/>
                          </a:solidFill>
                          <a:latin typeface="Helvetica"/>
                        </a:defRPr>
                      </a:lvl4pPr>
                      <a:lvl5pPr marL="1828800" algn="l" defTabSz="914400" rtl="0" eaLnBrk="1" latinLnBrk="0" hangingPunct="1">
                        <a:defRPr sz="1800" b="1" kern="1200">
                          <a:solidFill>
                            <a:schemeClr val="lt1"/>
                          </a:solidFill>
                          <a:latin typeface="Helvetica"/>
                        </a:defRPr>
                      </a:lvl5pPr>
                      <a:lvl6pPr marL="2286000" algn="l" defTabSz="914400" rtl="0" eaLnBrk="1" latinLnBrk="0" hangingPunct="1">
                        <a:defRPr sz="1800" b="1" kern="1200">
                          <a:solidFill>
                            <a:schemeClr val="lt1"/>
                          </a:solidFill>
                          <a:latin typeface="Helvetica"/>
                        </a:defRPr>
                      </a:lvl6pPr>
                      <a:lvl7pPr marL="2743200" algn="l" defTabSz="914400" rtl="0" eaLnBrk="1" latinLnBrk="0" hangingPunct="1">
                        <a:defRPr sz="1800" b="1" kern="1200">
                          <a:solidFill>
                            <a:schemeClr val="lt1"/>
                          </a:solidFill>
                          <a:latin typeface="Helvetica"/>
                        </a:defRPr>
                      </a:lvl7pPr>
                      <a:lvl8pPr marL="3200400" algn="l" defTabSz="914400" rtl="0" eaLnBrk="1" latinLnBrk="0" hangingPunct="1">
                        <a:defRPr sz="1800" b="1" kern="1200">
                          <a:solidFill>
                            <a:schemeClr val="lt1"/>
                          </a:solidFill>
                          <a:latin typeface="Helvetica"/>
                        </a:defRPr>
                      </a:lvl8pPr>
                      <a:lvl9pPr marL="3657600" algn="l" defTabSz="914400" rtl="0" eaLnBrk="1" latinLnBrk="0" hangingPunct="1">
                        <a:defRPr sz="1800" b="1" kern="1200">
                          <a:solidFill>
                            <a:schemeClr val="lt1"/>
                          </a:solidFill>
                          <a:latin typeface="Helvetica"/>
                        </a:defRPr>
                      </a:lvl9pPr>
                    </a:lstStyle>
                    <a:p>
                      <a:pPr algn="ctr"/>
                      <a:r>
                        <a:rPr lang="fr-FR" sz="1000" b="1" i="1" dirty="0" smtClean="0">
                          <a:solidFill>
                            <a:schemeClr val="bg1"/>
                          </a:solidFill>
                          <a:latin typeface="Calibri" panose="020F0502020204030204" pitchFamily="34" charset="0"/>
                          <a:cs typeface="Calibri" panose="020F0502020204030204" pitchFamily="34" charset="0"/>
                        </a:rPr>
                        <a:t>Prêt Innovation</a:t>
                      </a:r>
                    </a:p>
                    <a:p>
                      <a:pPr algn="ctr"/>
                      <a:r>
                        <a:rPr lang="fr-FR" sz="1000" b="1" i="1" dirty="0" smtClean="0">
                          <a:solidFill>
                            <a:schemeClr val="bg1"/>
                          </a:solidFill>
                          <a:latin typeface="Calibri" panose="020F0502020204030204" pitchFamily="34" charset="0"/>
                          <a:cs typeface="Calibri" panose="020F0502020204030204" pitchFamily="34" charset="0"/>
                        </a:rPr>
                        <a:t>Caisse</a:t>
                      </a:r>
                      <a:r>
                        <a:rPr lang="fr-FR" sz="1000" b="1" i="1" baseline="0" dirty="0" smtClean="0">
                          <a:solidFill>
                            <a:schemeClr val="bg1"/>
                          </a:solidFill>
                          <a:latin typeface="Calibri" panose="020F0502020204030204" pitchFamily="34" charset="0"/>
                          <a:cs typeface="Calibri" panose="020F0502020204030204" pitchFamily="34" charset="0"/>
                        </a:rPr>
                        <a:t> d’Epargne</a:t>
                      </a:r>
                      <a:endParaRPr lang="fr-FR" sz="1000" b="1" i="1" dirty="0">
                        <a:solidFill>
                          <a:schemeClr val="bg1"/>
                        </a:solidFill>
                        <a:latin typeface="Calibri" panose="020F0502020204030204" pitchFamily="34" charset="0"/>
                        <a:cs typeface="Calibri" panose="020F050202020403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CD0920"/>
                    </a:solidFill>
                  </a:tcPr>
                </a:tc>
                <a:tc gridSpan="4">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fr-FR" sz="1000" b="1" i="1" kern="1200" dirty="0" smtClean="0">
                          <a:solidFill>
                            <a:schemeClr val="tx1"/>
                          </a:solidFill>
                          <a:latin typeface="Calibri" panose="020F0502020204030204" pitchFamily="34" charset="0"/>
                          <a:ea typeface="+mn-ea"/>
                          <a:cs typeface="Calibri" panose="020F0502020204030204" pitchFamily="34" charset="0"/>
                        </a:rPr>
                        <a:t>Solutions</a:t>
                      </a:r>
                      <a:r>
                        <a:rPr lang="fr-FR" sz="1000" b="1" i="1" kern="1200" baseline="0" dirty="0" smtClean="0">
                          <a:solidFill>
                            <a:schemeClr val="tx1"/>
                          </a:solidFill>
                          <a:latin typeface="Calibri" panose="020F0502020204030204" pitchFamily="34" charset="0"/>
                          <a:ea typeface="+mn-ea"/>
                          <a:cs typeface="Calibri" panose="020F0502020204030204" pitchFamily="34" charset="0"/>
                        </a:rPr>
                        <a:t> proposées par </a:t>
                      </a:r>
                      <a:r>
                        <a:rPr lang="fr-FR" sz="1000" b="1" i="1" kern="1200" baseline="0" dirty="0" err="1" smtClean="0">
                          <a:solidFill>
                            <a:schemeClr val="tx1"/>
                          </a:solidFill>
                          <a:latin typeface="Calibri" panose="020F0502020204030204" pitchFamily="34" charset="0"/>
                          <a:ea typeface="+mn-ea"/>
                          <a:cs typeface="Calibri" panose="020F0502020204030204" pitchFamily="34" charset="0"/>
                        </a:rPr>
                        <a:t>Bpifrance</a:t>
                      </a:r>
                      <a:endParaRPr lang="fr-FR" sz="1000" b="1" i="1" kern="1200" dirty="0" smtClean="0">
                        <a:solidFill>
                          <a:schemeClr val="tx1"/>
                        </a:solidFill>
                        <a:latin typeface="Calibri" panose="020F0502020204030204" pitchFamily="34" charset="0"/>
                        <a:ea typeface="+mn-ea"/>
                        <a:cs typeface="Calibri" panose="020F050202020403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E9D01B"/>
                    </a:solidFill>
                  </a:tcPr>
                </a:tc>
                <a:tc hMerge="1">
                  <a:txBody>
                    <a:bodyPr/>
                    <a:lstStyle>
                      <a:lvl1pPr marL="0" algn="l" defTabSz="914400" rtl="0" eaLnBrk="1" latinLnBrk="0" hangingPunct="1">
                        <a:defRPr sz="1800" b="1" kern="1200">
                          <a:solidFill>
                            <a:schemeClr val="lt1"/>
                          </a:solidFill>
                          <a:latin typeface="Helvetica"/>
                        </a:defRPr>
                      </a:lvl1pPr>
                      <a:lvl2pPr marL="457200" algn="l" defTabSz="914400" rtl="0" eaLnBrk="1" latinLnBrk="0" hangingPunct="1">
                        <a:defRPr sz="1800" b="1" kern="1200">
                          <a:solidFill>
                            <a:schemeClr val="lt1"/>
                          </a:solidFill>
                          <a:latin typeface="Helvetica"/>
                        </a:defRPr>
                      </a:lvl2pPr>
                      <a:lvl3pPr marL="914400" algn="l" defTabSz="914400" rtl="0" eaLnBrk="1" latinLnBrk="0" hangingPunct="1">
                        <a:defRPr sz="1800" b="1" kern="1200">
                          <a:solidFill>
                            <a:schemeClr val="lt1"/>
                          </a:solidFill>
                          <a:latin typeface="Helvetica"/>
                        </a:defRPr>
                      </a:lvl3pPr>
                      <a:lvl4pPr marL="1371600" algn="l" defTabSz="914400" rtl="0" eaLnBrk="1" latinLnBrk="0" hangingPunct="1">
                        <a:defRPr sz="1800" b="1" kern="1200">
                          <a:solidFill>
                            <a:schemeClr val="lt1"/>
                          </a:solidFill>
                          <a:latin typeface="Helvetica"/>
                        </a:defRPr>
                      </a:lvl4pPr>
                      <a:lvl5pPr marL="1828800" algn="l" defTabSz="914400" rtl="0" eaLnBrk="1" latinLnBrk="0" hangingPunct="1">
                        <a:defRPr sz="1800" b="1" kern="1200">
                          <a:solidFill>
                            <a:schemeClr val="lt1"/>
                          </a:solidFill>
                          <a:latin typeface="Helvetica"/>
                        </a:defRPr>
                      </a:lvl5pPr>
                      <a:lvl6pPr marL="2286000" algn="l" defTabSz="914400" rtl="0" eaLnBrk="1" latinLnBrk="0" hangingPunct="1">
                        <a:defRPr sz="1800" b="1" kern="1200">
                          <a:solidFill>
                            <a:schemeClr val="lt1"/>
                          </a:solidFill>
                          <a:latin typeface="Helvetica"/>
                        </a:defRPr>
                      </a:lvl6pPr>
                      <a:lvl7pPr marL="2743200" algn="l" defTabSz="914400" rtl="0" eaLnBrk="1" latinLnBrk="0" hangingPunct="1">
                        <a:defRPr sz="1800" b="1" kern="1200">
                          <a:solidFill>
                            <a:schemeClr val="lt1"/>
                          </a:solidFill>
                          <a:latin typeface="Helvetica"/>
                        </a:defRPr>
                      </a:lvl7pPr>
                      <a:lvl8pPr marL="3200400" algn="l" defTabSz="914400" rtl="0" eaLnBrk="1" latinLnBrk="0" hangingPunct="1">
                        <a:defRPr sz="1800" b="1" kern="1200">
                          <a:solidFill>
                            <a:schemeClr val="lt1"/>
                          </a:solidFill>
                          <a:latin typeface="Helvetica"/>
                        </a:defRPr>
                      </a:lvl8pPr>
                      <a:lvl9pPr marL="3657600" algn="l" defTabSz="914400" rtl="0" eaLnBrk="1" latinLnBrk="0" hangingPunct="1">
                        <a:defRPr sz="1800" b="1" kern="1200">
                          <a:solidFill>
                            <a:schemeClr val="lt1"/>
                          </a:solidFill>
                          <a:latin typeface="Helvetica"/>
                        </a:defRPr>
                      </a:lvl9pPr>
                    </a:lstStyle>
                    <a:p>
                      <a:pPr marL="0" algn="ctr" defTabSz="457200" rtl="0" eaLnBrk="1" latinLnBrk="0" hangingPunct="1"/>
                      <a:endParaRPr lang="fr-FR" sz="1000" b="1" i="1" kern="1200" dirty="0">
                        <a:solidFill>
                          <a:schemeClr val="tx1"/>
                        </a:solidFill>
                        <a:latin typeface="Calibri" panose="020F0502020204030204" pitchFamily="34" charset="0"/>
                        <a:ea typeface="+mn-ea"/>
                        <a:cs typeface="Calibri" panose="020F050202020403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E9D01B"/>
                    </a:solidFill>
                  </a:tcPr>
                </a:tc>
                <a:tc hMerge="1">
                  <a:txBody>
                    <a:bodyPr/>
                    <a:lstStyle/>
                    <a:p>
                      <a:pPr marL="0" algn="ctr" defTabSz="457200" rtl="0" eaLnBrk="1" latinLnBrk="0" hangingPunct="1"/>
                      <a:endParaRPr lang="fr-FR" sz="1200" b="1" i="1" kern="1200" dirty="0">
                        <a:solidFill>
                          <a:schemeClr val="bg1"/>
                        </a:solidFill>
                        <a:latin typeface="Calibri" panose="020F0502020204030204" pitchFamily="34" charset="0"/>
                        <a:ea typeface="+mn-ea"/>
                        <a:cs typeface="Calibri" panose="020F0502020204030204" pitchFamily="34" charset="0"/>
                      </a:endParaRPr>
                    </a:p>
                  </a:txBody>
                  <a:tcPr/>
                </a:tc>
                <a:tc hMerge="1">
                  <a:txBody>
                    <a:bodyPr/>
                    <a:lstStyle/>
                    <a:p>
                      <a:pPr marL="0" algn="ctr" defTabSz="457200" rtl="0" eaLnBrk="1" latinLnBrk="0" hangingPunct="1"/>
                      <a:endParaRPr lang="fr-FR" sz="1200" b="1" i="1" kern="1200" dirty="0">
                        <a:solidFill>
                          <a:schemeClr val="bg1"/>
                        </a:solidFill>
                        <a:latin typeface="Calibri" panose="020F0502020204030204" pitchFamily="34" charset="0"/>
                        <a:ea typeface="+mn-ea"/>
                        <a:cs typeface="Calibri" panose="020F0502020204030204" pitchFamily="34" charset="0"/>
                      </a:endParaRPr>
                    </a:p>
                  </a:txBody>
                  <a:tcPr/>
                </a:tc>
              </a:tr>
              <a:tr h="488803">
                <a:tc vMerge="1">
                  <a:txBody>
                    <a:bodyPr/>
                    <a:lstStyle/>
                    <a:p>
                      <a:endParaRPr lang="fr-FR"/>
                    </a:p>
                  </a:txBody>
                  <a:tcPr/>
                </a:tc>
                <a:tc vMerge="1">
                  <a:txBody>
                    <a:bodyPr/>
                    <a:lstStyle/>
                    <a:p>
                      <a:endParaRPr lang="fr-FR"/>
                    </a:p>
                  </a:txBody>
                  <a:tcPr/>
                </a:tc>
                <a:tc>
                  <a:txBody>
                    <a:bodyPr/>
                    <a:lstStyle>
                      <a:lvl1pPr marL="0" algn="l" defTabSz="914400" rtl="0" eaLnBrk="1" latinLnBrk="0" hangingPunct="1">
                        <a:defRPr sz="1800" kern="1200">
                          <a:solidFill>
                            <a:schemeClr val="dk1"/>
                          </a:solidFill>
                          <a:latin typeface="Helvetica"/>
                        </a:defRPr>
                      </a:lvl1pPr>
                      <a:lvl2pPr marL="457200" algn="l" defTabSz="914400" rtl="0" eaLnBrk="1" latinLnBrk="0" hangingPunct="1">
                        <a:defRPr sz="1800" kern="1200">
                          <a:solidFill>
                            <a:schemeClr val="dk1"/>
                          </a:solidFill>
                          <a:latin typeface="Helvetica"/>
                        </a:defRPr>
                      </a:lvl2pPr>
                      <a:lvl3pPr marL="914400" algn="l" defTabSz="914400" rtl="0" eaLnBrk="1" latinLnBrk="0" hangingPunct="1">
                        <a:defRPr sz="1800" kern="1200">
                          <a:solidFill>
                            <a:schemeClr val="dk1"/>
                          </a:solidFill>
                          <a:latin typeface="Helvetica"/>
                        </a:defRPr>
                      </a:lvl3pPr>
                      <a:lvl4pPr marL="1371600" algn="l" defTabSz="914400" rtl="0" eaLnBrk="1" latinLnBrk="0" hangingPunct="1">
                        <a:defRPr sz="1800" kern="1200">
                          <a:solidFill>
                            <a:schemeClr val="dk1"/>
                          </a:solidFill>
                          <a:latin typeface="Helvetica"/>
                        </a:defRPr>
                      </a:lvl4pPr>
                      <a:lvl5pPr marL="1828800" algn="l" defTabSz="914400" rtl="0" eaLnBrk="1" latinLnBrk="0" hangingPunct="1">
                        <a:defRPr sz="1800" kern="1200">
                          <a:solidFill>
                            <a:schemeClr val="dk1"/>
                          </a:solidFill>
                          <a:latin typeface="Helvetica"/>
                        </a:defRPr>
                      </a:lvl5pPr>
                      <a:lvl6pPr marL="2286000" algn="l" defTabSz="914400" rtl="0" eaLnBrk="1" latinLnBrk="0" hangingPunct="1">
                        <a:defRPr sz="1800" kern="1200">
                          <a:solidFill>
                            <a:schemeClr val="dk1"/>
                          </a:solidFill>
                          <a:latin typeface="Helvetica"/>
                        </a:defRPr>
                      </a:lvl6pPr>
                      <a:lvl7pPr marL="2743200" algn="l" defTabSz="914400" rtl="0" eaLnBrk="1" latinLnBrk="0" hangingPunct="1">
                        <a:defRPr sz="1800" kern="1200">
                          <a:solidFill>
                            <a:schemeClr val="dk1"/>
                          </a:solidFill>
                          <a:latin typeface="Helvetica"/>
                        </a:defRPr>
                      </a:lvl7pPr>
                      <a:lvl8pPr marL="3200400" algn="l" defTabSz="914400" rtl="0" eaLnBrk="1" latinLnBrk="0" hangingPunct="1">
                        <a:defRPr sz="1800" kern="1200">
                          <a:solidFill>
                            <a:schemeClr val="dk1"/>
                          </a:solidFill>
                          <a:latin typeface="Helvetica"/>
                        </a:defRPr>
                      </a:lvl8pPr>
                      <a:lvl9pPr marL="3657600" algn="l" defTabSz="914400" rtl="0" eaLnBrk="1" latinLnBrk="0" hangingPunct="1">
                        <a:defRPr sz="1800" kern="1200">
                          <a:solidFill>
                            <a:schemeClr val="dk1"/>
                          </a:solidFill>
                          <a:latin typeface="Helvetica"/>
                        </a:defRPr>
                      </a:lvl9pPr>
                    </a:lstStyle>
                    <a:p>
                      <a:pPr marL="0" algn="ctr" defTabSz="457200" rtl="0" eaLnBrk="1" latinLnBrk="0" hangingPunct="1"/>
                      <a:r>
                        <a:rPr lang="fr-FR" sz="1000" b="1" i="1" kern="1200" dirty="0" smtClean="0">
                          <a:solidFill>
                            <a:schemeClr val="tx1"/>
                          </a:solidFill>
                          <a:latin typeface="Calibri" panose="020F0502020204030204" pitchFamily="34" charset="0"/>
                          <a:ea typeface="+mn-ea"/>
                          <a:cs typeface="Calibri" panose="020F0502020204030204" pitchFamily="34" charset="0"/>
                        </a:rPr>
                        <a:t>Aide pour le développement à l’innovation</a:t>
                      </a:r>
                      <a:endParaRPr lang="fr-FR" sz="1000" b="1" i="1" kern="1200" dirty="0">
                        <a:solidFill>
                          <a:schemeClr val="tx1"/>
                        </a:solidFill>
                        <a:latin typeface="Calibri" panose="020F0502020204030204" pitchFamily="34" charset="0"/>
                        <a:ea typeface="+mn-ea"/>
                        <a:cs typeface="Calibri" panose="020F050202020403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E9D01B"/>
                    </a:solidFill>
                  </a:tcPr>
                </a:tc>
                <a:tc>
                  <a:txBody>
                    <a:bodyPr/>
                    <a:lstStyle>
                      <a:lvl1pPr marL="0" algn="l" defTabSz="914400" rtl="0" eaLnBrk="1" latinLnBrk="0" hangingPunct="1">
                        <a:defRPr sz="1800" kern="1200">
                          <a:solidFill>
                            <a:schemeClr val="dk1"/>
                          </a:solidFill>
                          <a:latin typeface="Helvetica"/>
                        </a:defRPr>
                      </a:lvl1pPr>
                      <a:lvl2pPr marL="457200" algn="l" defTabSz="914400" rtl="0" eaLnBrk="1" latinLnBrk="0" hangingPunct="1">
                        <a:defRPr sz="1800" kern="1200">
                          <a:solidFill>
                            <a:schemeClr val="dk1"/>
                          </a:solidFill>
                          <a:latin typeface="Helvetica"/>
                        </a:defRPr>
                      </a:lvl2pPr>
                      <a:lvl3pPr marL="914400" algn="l" defTabSz="914400" rtl="0" eaLnBrk="1" latinLnBrk="0" hangingPunct="1">
                        <a:defRPr sz="1800" kern="1200">
                          <a:solidFill>
                            <a:schemeClr val="dk1"/>
                          </a:solidFill>
                          <a:latin typeface="Helvetica"/>
                        </a:defRPr>
                      </a:lvl3pPr>
                      <a:lvl4pPr marL="1371600" algn="l" defTabSz="914400" rtl="0" eaLnBrk="1" latinLnBrk="0" hangingPunct="1">
                        <a:defRPr sz="1800" kern="1200">
                          <a:solidFill>
                            <a:schemeClr val="dk1"/>
                          </a:solidFill>
                          <a:latin typeface="Helvetica"/>
                        </a:defRPr>
                      </a:lvl4pPr>
                      <a:lvl5pPr marL="1828800" algn="l" defTabSz="914400" rtl="0" eaLnBrk="1" latinLnBrk="0" hangingPunct="1">
                        <a:defRPr sz="1800" kern="1200">
                          <a:solidFill>
                            <a:schemeClr val="dk1"/>
                          </a:solidFill>
                          <a:latin typeface="Helvetica"/>
                        </a:defRPr>
                      </a:lvl5pPr>
                      <a:lvl6pPr marL="2286000" algn="l" defTabSz="914400" rtl="0" eaLnBrk="1" latinLnBrk="0" hangingPunct="1">
                        <a:defRPr sz="1800" kern="1200">
                          <a:solidFill>
                            <a:schemeClr val="dk1"/>
                          </a:solidFill>
                          <a:latin typeface="Helvetica"/>
                        </a:defRPr>
                      </a:lvl6pPr>
                      <a:lvl7pPr marL="2743200" algn="l" defTabSz="914400" rtl="0" eaLnBrk="1" latinLnBrk="0" hangingPunct="1">
                        <a:defRPr sz="1800" kern="1200">
                          <a:solidFill>
                            <a:schemeClr val="dk1"/>
                          </a:solidFill>
                          <a:latin typeface="Helvetica"/>
                        </a:defRPr>
                      </a:lvl7pPr>
                      <a:lvl8pPr marL="3200400" algn="l" defTabSz="914400" rtl="0" eaLnBrk="1" latinLnBrk="0" hangingPunct="1">
                        <a:defRPr sz="1800" kern="1200">
                          <a:solidFill>
                            <a:schemeClr val="dk1"/>
                          </a:solidFill>
                          <a:latin typeface="Helvetica"/>
                        </a:defRPr>
                      </a:lvl8pPr>
                      <a:lvl9pPr marL="3657600" algn="l" defTabSz="914400" rtl="0" eaLnBrk="1" latinLnBrk="0" hangingPunct="1">
                        <a:defRPr sz="1800" kern="1200">
                          <a:solidFill>
                            <a:schemeClr val="dk1"/>
                          </a:solidFill>
                          <a:latin typeface="Helvetica"/>
                        </a:defRPr>
                      </a:lvl9pPr>
                    </a:lstStyle>
                    <a:p>
                      <a:pPr marL="0" algn="ctr" defTabSz="457200" rtl="0" eaLnBrk="1" latinLnBrk="0" hangingPunct="1"/>
                      <a:r>
                        <a:rPr lang="fr-FR" sz="1000" b="1" i="1" kern="1200" dirty="0" smtClean="0">
                          <a:solidFill>
                            <a:schemeClr val="tx1"/>
                          </a:solidFill>
                          <a:latin typeface="Calibri" panose="020F0502020204030204" pitchFamily="34" charset="0"/>
                          <a:ea typeface="+mn-ea"/>
                          <a:cs typeface="Calibri" panose="020F0502020204030204" pitchFamily="34" charset="0"/>
                        </a:rPr>
                        <a:t>Prêt croissance</a:t>
                      </a:r>
                      <a:endParaRPr lang="fr-FR" sz="1000" b="1" i="1" kern="1200" dirty="0">
                        <a:solidFill>
                          <a:schemeClr val="tx1"/>
                        </a:solidFill>
                        <a:latin typeface="Calibri" panose="020F0502020204030204" pitchFamily="34" charset="0"/>
                        <a:ea typeface="+mn-ea"/>
                        <a:cs typeface="Calibri" panose="020F050202020403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E9D01B"/>
                    </a:solidFill>
                  </a:tcPr>
                </a:tc>
                <a:tc>
                  <a:txBody>
                    <a:bodyPr/>
                    <a:lstStyle>
                      <a:lvl1pPr marL="0" algn="l" defTabSz="914400" rtl="0" eaLnBrk="1" latinLnBrk="0" hangingPunct="1">
                        <a:defRPr sz="1800" kern="1200">
                          <a:solidFill>
                            <a:schemeClr val="dk1"/>
                          </a:solidFill>
                          <a:latin typeface="Helvetica"/>
                        </a:defRPr>
                      </a:lvl1pPr>
                      <a:lvl2pPr marL="457200" algn="l" defTabSz="914400" rtl="0" eaLnBrk="1" latinLnBrk="0" hangingPunct="1">
                        <a:defRPr sz="1800" kern="1200">
                          <a:solidFill>
                            <a:schemeClr val="dk1"/>
                          </a:solidFill>
                          <a:latin typeface="Helvetica"/>
                        </a:defRPr>
                      </a:lvl2pPr>
                      <a:lvl3pPr marL="914400" algn="l" defTabSz="914400" rtl="0" eaLnBrk="1" latinLnBrk="0" hangingPunct="1">
                        <a:defRPr sz="1800" kern="1200">
                          <a:solidFill>
                            <a:schemeClr val="dk1"/>
                          </a:solidFill>
                          <a:latin typeface="Helvetica"/>
                        </a:defRPr>
                      </a:lvl3pPr>
                      <a:lvl4pPr marL="1371600" algn="l" defTabSz="914400" rtl="0" eaLnBrk="1" latinLnBrk="0" hangingPunct="1">
                        <a:defRPr sz="1800" kern="1200">
                          <a:solidFill>
                            <a:schemeClr val="dk1"/>
                          </a:solidFill>
                          <a:latin typeface="Helvetica"/>
                        </a:defRPr>
                      </a:lvl4pPr>
                      <a:lvl5pPr marL="1828800" algn="l" defTabSz="914400" rtl="0" eaLnBrk="1" latinLnBrk="0" hangingPunct="1">
                        <a:defRPr sz="1800" kern="1200">
                          <a:solidFill>
                            <a:schemeClr val="dk1"/>
                          </a:solidFill>
                          <a:latin typeface="Helvetica"/>
                        </a:defRPr>
                      </a:lvl5pPr>
                      <a:lvl6pPr marL="2286000" algn="l" defTabSz="914400" rtl="0" eaLnBrk="1" latinLnBrk="0" hangingPunct="1">
                        <a:defRPr sz="1800" kern="1200">
                          <a:solidFill>
                            <a:schemeClr val="dk1"/>
                          </a:solidFill>
                          <a:latin typeface="Helvetica"/>
                        </a:defRPr>
                      </a:lvl6pPr>
                      <a:lvl7pPr marL="2743200" algn="l" defTabSz="914400" rtl="0" eaLnBrk="1" latinLnBrk="0" hangingPunct="1">
                        <a:defRPr sz="1800" kern="1200">
                          <a:solidFill>
                            <a:schemeClr val="dk1"/>
                          </a:solidFill>
                          <a:latin typeface="Helvetica"/>
                        </a:defRPr>
                      </a:lvl7pPr>
                      <a:lvl8pPr marL="3200400" algn="l" defTabSz="914400" rtl="0" eaLnBrk="1" latinLnBrk="0" hangingPunct="1">
                        <a:defRPr sz="1800" kern="1200">
                          <a:solidFill>
                            <a:schemeClr val="dk1"/>
                          </a:solidFill>
                          <a:latin typeface="Helvetica"/>
                        </a:defRPr>
                      </a:lvl8pPr>
                      <a:lvl9pPr marL="3657600" algn="l" defTabSz="914400" rtl="0" eaLnBrk="1" latinLnBrk="0" hangingPunct="1">
                        <a:defRPr sz="1800" kern="1200">
                          <a:solidFill>
                            <a:schemeClr val="dk1"/>
                          </a:solidFill>
                          <a:latin typeface="Helvetica"/>
                        </a:defRPr>
                      </a:lvl9pPr>
                    </a:lstStyle>
                    <a:p>
                      <a:pPr marL="0" algn="ctr" defTabSz="457200" rtl="0" eaLnBrk="1" latinLnBrk="0" hangingPunct="1"/>
                      <a:r>
                        <a:rPr lang="fr-FR" sz="1000" b="1" i="1" kern="1200" dirty="0" smtClean="0">
                          <a:solidFill>
                            <a:schemeClr val="tx1"/>
                          </a:solidFill>
                          <a:latin typeface="Calibri" panose="020F0502020204030204" pitchFamily="34" charset="0"/>
                          <a:ea typeface="+mn-ea"/>
                          <a:cs typeface="Calibri" panose="020F0502020204030204" pitchFamily="34" charset="0"/>
                        </a:rPr>
                        <a:t>Contrat développement innovation (CDI)</a:t>
                      </a:r>
                      <a:endParaRPr lang="fr-FR" sz="1000" b="1" i="1" kern="1200" dirty="0">
                        <a:solidFill>
                          <a:schemeClr val="tx1"/>
                        </a:solidFill>
                        <a:latin typeface="Calibri" panose="020F0502020204030204" pitchFamily="34" charset="0"/>
                        <a:ea typeface="+mn-ea"/>
                        <a:cs typeface="Calibri" panose="020F050202020403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E9D01B"/>
                    </a:solidFill>
                  </a:tcPr>
                </a:tc>
                <a:tc>
                  <a:txBody>
                    <a:bodyPr/>
                    <a:lstStyle>
                      <a:lvl1pPr marL="0" algn="l" defTabSz="914400" rtl="0" eaLnBrk="1" latinLnBrk="0" hangingPunct="1">
                        <a:defRPr sz="1800" kern="1200">
                          <a:solidFill>
                            <a:schemeClr val="dk1"/>
                          </a:solidFill>
                          <a:latin typeface="Helvetica"/>
                        </a:defRPr>
                      </a:lvl1pPr>
                      <a:lvl2pPr marL="457200" algn="l" defTabSz="914400" rtl="0" eaLnBrk="1" latinLnBrk="0" hangingPunct="1">
                        <a:defRPr sz="1800" kern="1200">
                          <a:solidFill>
                            <a:schemeClr val="dk1"/>
                          </a:solidFill>
                          <a:latin typeface="Helvetica"/>
                        </a:defRPr>
                      </a:lvl2pPr>
                      <a:lvl3pPr marL="914400" algn="l" defTabSz="914400" rtl="0" eaLnBrk="1" latinLnBrk="0" hangingPunct="1">
                        <a:defRPr sz="1800" kern="1200">
                          <a:solidFill>
                            <a:schemeClr val="dk1"/>
                          </a:solidFill>
                          <a:latin typeface="Helvetica"/>
                        </a:defRPr>
                      </a:lvl3pPr>
                      <a:lvl4pPr marL="1371600" algn="l" defTabSz="914400" rtl="0" eaLnBrk="1" latinLnBrk="0" hangingPunct="1">
                        <a:defRPr sz="1800" kern="1200">
                          <a:solidFill>
                            <a:schemeClr val="dk1"/>
                          </a:solidFill>
                          <a:latin typeface="Helvetica"/>
                        </a:defRPr>
                      </a:lvl4pPr>
                      <a:lvl5pPr marL="1828800" algn="l" defTabSz="914400" rtl="0" eaLnBrk="1" latinLnBrk="0" hangingPunct="1">
                        <a:defRPr sz="1800" kern="1200">
                          <a:solidFill>
                            <a:schemeClr val="dk1"/>
                          </a:solidFill>
                          <a:latin typeface="Helvetica"/>
                        </a:defRPr>
                      </a:lvl5pPr>
                      <a:lvl6pPr marL="2286000" algn="l" defTabSz="914400" rtl="0" eaLnBrk="1" latinLnBrk="0" hangingPunct="1">
                        <a:defRPr sz="1800" kern="1200">
                          <a:solidFill>
                            <a:schemeClr val="dk1"/>
                          </a:solidFill>
                          <a:latin typeface="Helvetica"/>
                        </a:defRPr>
                      </a:lvl6pPr>
                      <a:lvl7pPr marL="2743200" algn="l" defTabSz="914400" rtl="0" eaLnBrk="1" latinLnBrk="0" hangingPunct="1">
                        <a:defRPr sz="1800" kern="1200">
                          <a:solidFill>
                            <a:schemeClr val="dk1"/>
                          </a:solidFill>
                          <a:latin typeface="Helvetica"/>
                        </a:defRPr>
                      </a:lvl7pPr>
                      <a:lvl8pPr marL="3200400" algn="l" defTabSz="914400" rtl="0" eaLnBrk="1" latinLnBrk="0" hangingPunct="1">
                        <a:defRPr sz="1800" kern="1200">
                          <a:solidFill>
                            <a:schemeClr val="dk1"/>
                          </a:solidFill>
                          <a:latin typeface="Helvetica"/>
                        </a:defRPr>
                      </a:lvl8pPr>
                      <a:lvl9pPr marL="3657600" algn="l" defTabSz="914400" rtl="0" eaLnBrk="1" latinLnBrk="0" hangingPunct="1">
                        <a:defRPr sz="1800" kern="1200">
                          <a:solidFill>
                            <a:schemeClr val="dk1"/>
                          </a:solidFill>
                          <a:latin typeface="Helvetica"/>
                        </a:defRPr>
                      </a:lvl9pPr>
                    </a:lstStyle>
                    <a:p>
                      <a:pPr marL="0" algn="ctr" defTabSz="457200" rtl="0" eaLnBrk="1" latinLnBrk="0" hangingPunct="1"/>
                      <a:r>
                        <a:rPr lang="fr-FR" sz="1000" b="1" i="1" kern="1200" dirty="0" smtClean="0">
                          <a:solidFill>
                            <a:schemeClr val="tx1"/>
                          </a:solidFill>
                          <a:latin typeface="Calibri" panose="020F0502020204030204" pitchFamily="34" charset="0"/>
                          <a:ea typeface="+mn-ea"/>
                          <a:cs typeface="Calibri" panose="020F0502020204030204" pitchFamily="34" charset="0"/>
                        </a:rPr>
                        <a:t>Développement et industrialisation</a:t>
                      </a:r>
                      <a:endParaRPr lang="fr-FR" sz="1000" b="1" i="1" kern="1200" dirty="0">
                        <a:solidFill>
                          <a:schemeClr val="tx1"/>
                        </a:solidFill>
                        <a:latin typeface="Calibri" panose="020F0502020204030204" pitchFamily="34" charset="0"/>
                        <a:ea typeface="+mn-ea"/>
                        <a:cs typeface="Calibri" panose="020F050202020403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E9D01B"/>
                    </a:solidFill>
                  </a:tcPr>
                </a:tc>
              </a:tr>
              <a:tr h="473917">
                <a:tc>
                  <a:txBody>
                    <a:bodyPr/>
                    <a:lstStyle>
                      <a:lvl1pPr marL="0" algn="l" defTabSz="914400" rtl="0" eaLnBrk="1" latinLnBrk="0" hangingPunct="1">
                        <a:defRPr sz="1800" kern="1200">
                          <a:solidFill>
                            <a:schemeClr val="dk1"/>
                          </a:solidFill>
                          <a:latin typeface="Helvetica"/>
                        </a:defRPr>
                      </a:lvl1pPr>
                      <a:lvl2pPr marL="457200" algn="l" defTabSz="914400" rtl="0" eaLnBrk="1" latinLnBrk="0" hangingPunct="1">
                        <a:defRPr sz="1800" kern="1200">
                          <a:solidFill>
                            <a:schemeClr val="dk1"/>
                          </a:solidFill>
                          <a:latin typeface="Helvetica"/>
                        </a:defRPr>
                      </a:lvl2pPr>
                      <a:lvl3pPr marL="914400" algn="l" defTabSz="914400" rtl="0" eaLnBrk="1" latinLnBrk="0" hangingPunct="1">
                        <a:defRPr sz="1800" kern="1200">
                          <a:solidFill>
                            <a:schemeClr val="dk1"/>
                          </a:solidFill>
                          <a:latin typeface="Helvetica"/>
                        </a:defRPr>
                      </a:lvl3pPr>
                      <a:lvl4pPr marL="1371600" algn="l" defTabSz="914400" rtl="0" eaLnBrk="1" latinLnBrk="0" hangingPunct="1">
                        <a:defRPr sz="1800" kern="1200">
                          <a:solidFill>
                            <a:schemeClr val="dk1"/>
                          </a:solidFill>
                          <a:latin typeface="Helvetica"/>
                        </a:defRPr>
                      </a:lvl4pPr>
                      <a:lvl5pPr marL="1828800" algn="l" defTabSz="914400" rtl="0" eaLnBrk="1" latinLnBrk="0" hangingPunct="1">
                        <a:defRPr sz="1800" kern="1200">
                          <a:solidFill>
                            <a:schemeClr val="dk1"/>
                          </a:solidFill>
                          <a:latin typeface="Helvetica"/>
                        </a:defRPr>
                      </a:lvl5pPr>
                      <a:lvl6pPr marL="2286000" algn="l" defTabSz="914400" rtl="0" eaLnBrk="1" latinLnBrk="0" hangingPunct="1">
                        <a:defRPr sz="1800" kern="1200">
                          <a:solidFill>
                            <a:schemeClr val="dk1"/>
                          </a:solidFill>
                          <a:latin typeface="Helvetica"/>
                        </a:defRPr>
                      </a:lvl6pPr>
                      <a:lvl7pPr marL="2743200" algn="l" defTabSz="914400" rtl="0" eaLnBrk="1" latinLnBrk="0" hangingPunct="1">
                        <a:defRPr sz="1800" kern="1200">
                          <a:solidFill>
                            <a:schemeClr val="dk1"/>
                          </a:solidFill>
                          <a:latin typeface="Helvetica"/>
                        </a:defRPr>
                      </a:lvl7pPr>
                      <a:lvl8pPr marL="3200400" algn="l" defTabSz="914400" rtl="0" eaLnBrk="1" latinLnBrk="0" hangingPunct="1">
                        <a:defRPr sz="1800" kern="1200">
                          <a:solidFill>
                            <a:schemeClr val="dk1"/>
                          </a:solidFill>
                          <a:latin typeface="Helvetica"/>
                        </a:defRPr>
                      </a:lvl8pPr>
                      <a:lvl9pPr marL="3657600" algn="l" defTabSz="914400" rtl="0" eaLnBrk="1" latinLnBrk="0" hangingPunct="1">
                        <a:defRPr sz="1800" kern="1200">
                          <a:solidFill>
                            <a:schemeClr val="dk1"/>
                          </a:solidFill>
                          <a:latin typeface="Helvetica"/>
                        </a:defRPr>
                      </a:lvl9pPr>
                    </a:lstStyle>
                    <a:p>
                      <a:r>
                        <a:rPr lang="fr-FR" sz="1000" i="1" dirty="0" smtClean="0">
                          <a:solidFill>
                            <a:schemeClr val="bg1">
                              <a:lumMod val="10000"/>
                            </a:schemeClr>
                          </a:solidFill>
                          <a:latin typeface="Calibri" panose="020F0502020204030204" pitchFamily="34" charset="0"/>
                          <a:cs typeface="Calibri" panose="020F0502020204030204" pitchFamily="34" charset="0"/>
                        </a:rPr>
                        <a:t>Type d’emprunteur</a:t>
                      </a:r>
                      <a:endParaRPr lang="fr-FR" sz="1000" i="1" dirty="0">
                        <a:solidFill>
                          <a:schemeClr val="bg1">
                            <a:lumMod val="10000"/>
                          </a:schemeClr>
                        </a:solidFill>
                        <a:latin typeface="Calibri" panose="020F0502020204030204" pitchFamily="34" charset="0"/>
                        <a:cs typeface="Calibri" panose="020F0502020204030204" pitchFamily="34" charset="0"/>
                      </a:endParaRPr>
                    </a:p>
                  </a:txBody>
                  <a:tcPr anchor="ctr">
                    <a:lnL w="12700" cmpd="sng">
                      <a:solidFill>
                        <a:srgbClr val="CDCECC"/>
                      </a:solidFill>
                    </a:lnL>
                    <a:lnR w="12700" cmpd="sng">
                      <a:solidFill>
                        <a:srgbClr val="CDCECC"/>
                      </a:solidFill>
                    </a:lnR>
                    <a:lnT w="12700" cap="flat" cmpd="sng" algn="ctr">
                      <a:solidFill>
                        <a:schemeClr val="tx1"/>
                      </a:solidFill>
                      <a:prstDash val="solid"/>
                      <a:round/>
                      <a:headEnd type="none" w="med" len="med"/>
                      <a:tailEnd type="none" w="med" len="med"/>
                    </a:lnT>
                    <a:lnB w="12700" cmpd="sng">
                      <a:solidFill>
                        <a:srgbClr val="CDCECC"/>
                      </a:solidFill>
                    </a:lnB>
                    <a:lnTlToBr w="12700" cmpd="sng">
                      <a:noFill/>
                      <a:prstDash val="solid"/>
                    </a:lnTlToBr>
                    <a:lnBlToTr w="12700" cmpd="sng">
                      <a:noFill/>
                      <a:prstDash val="solid"/>
                    </a:lnBlToTr>
                    <a:solidFill>
                      <a:srgbClr val="CD0920">
                        <a:tint val="20000"/>
                      </a:srgbClr>
                    </a:solidFill>
                  </a:tcPr>
                </a:tc>
                <a:tc>
                  <a:txBody>
                    <a:bodyPr/>
                    <a:lstStyle>
                      <a:lvl1pPr marL="0" algn="l" defTabSz="914400" rtl="0" eaLnBrk="1" latinLnBrk="0" hangingPunct="1">
                        <a:defRPr sz="1800" kern="1200">
                          <a:solidFill>
                            <a:schemeClr val="dk1"/>
                          </a:solidFill>
                          <a:latin typeface="Helvetica"/>
                        </a:defRPr>
                      </a:lvl1pPr>
                      <a:lvl2pPr marL="457200" algn="l" defTabSz="914400" rtl="0" eaLnBrk="1" latinLnBrk="0" hangingPunct="1">
                        <a:defRPr sz="1800" kern="1200">
                          <a:solidFill>
                            <a:schemeClr val="dk1"/>
                          </a:solidFill>
                          <a:latin typeface="Helvetica"/>
                        </a:defRPr>
                      </a:lvl2pPr>
                      <a:lvl3pPr marL="914400" algn="l" defTabSz="914400" rtl="0" eaLnBrk="1" latinLnBrk="0" hangingPunct="1">
                        <a:defRPr sz="1800" kern="1200">
                          <a:solidFill>
                            <a:schemeClr val="dk1"/>
                          </a:solidFill>
                          <a:latin typeface="Helvetica"/>
                        </a:defRPr>
                      </a:lvl3pPr>
                      <a:lvl4pPr marL="1371600" algn="l" defTabSz="914400" rtl="0" eaLnBrk="1" latinLnBrk="0" hangingPunct="1">
                        <a:defRPr sz="1800" kern="1200">
                          <a:solidFill>
                            <a:schemeClr val="dk1"/>
                          </a:solidFill>
                          <a:latin typeface="Helvetica"/>
                        </a:defRPr>
                      </a:lvl4pPr>
                      <a:lvl5pPr marL="1828800" algn="l" defTabSz="914400" rtl="0" eaLnBrk="1" latinLnBrk="0" hangingPunct="1">
                        <a:defRPr sz="1800" kern="1200">
                          <a:solidFill>
                            <a:schemeClr val="dk1"/>
                          </a:solidFill>
                          <a:latin typeface="Helvetica"/>
                        </a:defRPr>
                      </a:lvl5pPr>
                      <a:lvl6pPr marL="2286000" algn="l" defTabSz="914400" rtl="0" eaLnBrk="1" latinLnBrk="0" hangingPunct="1">
                        <a:defRPr sz="1800" kern="1200">
                          <a:solidFill>
                            <a:schemeClr val="dk1"/>
                          </a:solidFill>
                          <a:latin typeface="Helvetica"/>
                        </a:defRPr>
                      </a:lvl6pPr>
                      <a:lvl7pPr marL="2743200" algn="l" defTabSz="914400" rtl="0" eaLnBrk="1" latinLnBrk="0" hangingPunct="1">
                        <a:defRPr sz="1800" kern="1200">
                          <a:solidFill>
                            <a:schemeClr val="dk1"/>
                          </a:solidFill>
                          <a:latin typeface="Helvetica"/>
                        </a:defRPr>
                      </a:lvl7pPr>
                      <a:lvl8pPr marL="3200400" algn="l" defTabSz="914400" rtl="0" eaLnBrk="1" latinLnBrk="0" hangingPunct="1">
                        <a:defRPr sz="1800" kern="1200">
                          <a:solidFill>
                            <a:schemeClr val="dk1"/>
                          </a:solidFill>
                          <a:latin typeface="Helvetica"/>
                        </a:defRPr>
                      </a:lvl8pPr>
                      <a:lvl9pPr marL="3657600" algn="l" defTabSz="914400" rtl="0" eaLnBrk="1" latinLnBrk="0" hangingPunct="1">
                        <a:defRPr sz="1800" kern="1200">
                          <a:solidFill>
                            <a:schemeClr val="dk1"/>
                          </a:solidFill>
                          <a:latin typeface="Helvetica"/>
                        </a:defRPr>
                      </a:lvl9pPr>
                    </a:lstStyle>
                    <a:p>
                      <a:r>
                        <a:rPr lang="fr-FR" sz="1000" i="1" dirty="0" smtClean="0">
                          <a:solidFill>
                            <a:schemeClr val="bg1">
                              <a:lumMod val="10000"/>
                            </a:schemeClr>
                          </a:solidFill>
                          <a:latin typeface="Calibri" panose="020F0502020204030204" pitchFamily="34" charset="0"/>
                          <a:cs typeface="Calibri" panose="020F0502020204030204" pitchFamily="34" charset="0"/>
                        </a:rPr>
                        <a:t>PME et ETI &lt;</a:t>
                      </a:r>
                      <a:r>
                        <a:rPr lang="fr-FR" sz="1000" i="1" baseline="0" dirty="0" smtClean="0">
                          <a:solidFill>
                            <a:schemeClr val="bg1">
                              <a:lumMod val="10000"/>
                            </a:schemeClr>
                          </a:solidFill>
                          <a:latin typeface="Calibri" panose="020F0502020204030204" pitchFamily="34" charset="0"/>
                          <a:cs typeface="Calibri" panose="020F0502020204030204" pitchFamily="34" charset="0"/>
                        </a:rPr>
                        <a:t> 500 salariés</a:t>
                      </a:r>
                      <a:endParaRPr lang="fr-FR" sz="1000" i="1" dirty="0">
                        <a:solidFill>
                          <a:schemeClr val="bg1">
                            <a:lumMod val="10000"/>
                          </a:schemeClr>
                        </a:solidFill>
                        <a:latin typeface="Calibri" panose="020F0502020204030204" pitchFamily="34" charset="0"/>
                        <a:cs typeface="Calibri" panose="020F0502020204030204" pitchFamily="34" charset="0"/>
                      </a:endParaRPr>
                    </a:p>
                  </a:txBody>
                  <a:tcPr anchor="ctr">
                    <a:lnL w="12700" cmpd="sng">
                      <a:solidFill>
                        <a:srgbClr val="CDCECC"/>
                      </a:solidFill>
                    </a:lnL>
                    <a:lnR w="12700" cap="flat" cmpd="sng" algn="ctr">
                      <a:solidFill>
                        <a:srgbClr val="CDCECC"/>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mpd="sng">
                      <a:solidFill>
                        <a:srgbClr val="CDCECC"/>
                      </a:solidFill>
                    </a:lnB>
                    <a:lnTlToBr w="12700" cmpd="sng">
                      <a:noFill/>
                      <a:prstDash val="solid"/>
                    </a:lnTlToBr>
                    <a:lnBlToTr w="12700" cmpd="sng">
                      <a:noFill/>
                      <a:prstDash val="solid"/>
                    </a:lnBlToTr>
                    <a:solidFill>
                      <a:srgbClr val="CD0920">
                        <a:tint val="20000"/>
                      </a:srgbClr>
                    </a:solidFill>
                  </a:tcPr>
                </a:tc>
                <a:tc>
                  <a:txBody>
                    <a:bodyPr/>
                    <a:lstStyle>
                      <a:lvl1pPr marL="0" algn="l" defTabSz="914400" rtl="0" eaLnBrk="1" latinLnBrk="0" hangingPunct="1">
                        <a:defRPr sz="1800" kern="1200">
                          <a:solidFill>
                            <a:schemeClr val="dk1"/>
                          </a:solidFill>
                          <a:latin typeface="Helvetica"/>
                        </a:defRPr>
                      </a:lvl1pPr>
                      <a:lvl2pPr marL="457200" algn="l" defTabSz="914400" rtl="0" eaLnBrk="1" latinLnBrk="0" hangingPunct="1">
                        <a:defRPr sz="1800" kern="1200">
                          <a:solidFill>
                            <a:schemeClr val="dk1"/>
                          </a:solidFill>
                          <a:latin typeface="Helvetica"/>
                        </a:defRPr>
                      </a:lvl2pPr>
                      <a:lvl3pPr marL="914400" algn="l" defTabSz="914400" rtl="0" eaLnBrk="1" latinLnBrk="0" hangingPunct="1">
                        <a:defRPr sz="1800" kern="1200">
                          <a:solidFill>
                            <a:schemeClr val="dk1"/>
                          </a:solidFill>
                          <a:latin typeface="Helvetica"/>
                        </a:defRPr>
                      </a:lvl3pPr>
                      <a:lvl4pPr marL="1371600" algn="l" defTabSz="914400" rtl="0" eaLnBrk="1" latinLnBrk="0" hangingPunct="1">
                        <a:defRPr sz="1800" kern="1200">
                          <a:solidFill>
                            <a:schemeClr val="dk1"/>
                          </a:solidFill>
                          <a:latin typeface="Helvetica"/>
                        </a:defRPr>
                      </a:lvl4pPr>
                      <a:lvl5pPr marL="1828800" algn="l" defTabSz="914400" rtl="0" eaLnBrk="1" latinLnBrk="0" hangingPunct="1">
                        <a:defRPr sz="1800" kern="1200">
                          <a:solidFill>
                            <a:schemeClr val="dk1"/>
                          </a:solidFill>
                          <a:latin typeface="Helvetica"/>
                        </a:defRPr>
                      </a:lvl5pPr>
                      <a:lvl6pPr marL="2286000" algn="l" defTabSz="914400" rtl="0" eaLnBrk="1" latinLnBrk="0" hangingPunct="1">
                        <a:defRPr sz="1800" kern="1200">
                          <a:solidFill>
                            <a:schemeClr val="dk1"/>
                          </a:solidFill>
                          <a:latin typeface="Helvetica"/>
                        </a:defRPr>
                      </a:lvl6pPr>
                      <a:lvl7pPr marL="2743200" algn="l" defTabSz="914400" rtl="0" eaLnBrk="1" latinLnBrk="0" hangingPunct="1">
                        <a:defRPr sz="1800" kern="1200">
                          <a:solidFill>
                            <a:schemeClr val="dk1"/>
                          </a:solidFill>
                          <a:latin typeface="Helvetica"/>
                        </a:defRPr>
                      </a:lvl7pPr>
                      <a:lvl8pPr marL="3200400" algn="l" defTabSz="914400" rtl="0" eaLnBrk="1" latinLnBrk="0" hangingPunct="1">
                        <a:defRPr sz="1800" kern="1200">
                          <a:solidFill>
                            <a:schemeClr val="dk1"/>
                          </a:solidFill>
                          <a:latin typeface="Helvetica"/>
                        </a:defRPr>
                      </a:lvl8pPr>
                      <a:lvl9pPr marL="3657600" algn="l" defTabSz="914400" rtl="0" eaLnBrk="1" latinLnBrk="0" hangingPunct="1">
                        <a:defRPr sz="1800" kern="1200">
                          <a:solidFill>
                            <a:schemeClr val="dk1"/>
                          </a:solidFill>
                          <a:latin typeface="Helvetica"/>
                        </a:defRPr>
                      </a:lvl9pPr>
                    </a:lstStyle>
                    <a:p>
                      <a:r>
                        <a:rPr lang="fr-FR" sz="1000" i="1" dirty="0" smtClean="0">
                          <a:solidFill>
                            <a:schemeClr val="bg1">
                              <a:lumMod val="10000"/>
                            </a:schemeClr>
                          </a:solidFill>
                          <a:latin typeface="Calibri" panose="020F0502020204030204" pitchFamily="34" charset="0"/>
                          <a:cs typeface="Calibri" panose="020F0502020204030204" pitchFamily="34" charset="0"/>
                        </a:rPr>
                        <a:t>PME</a:t>
                      </a:r>
                      <a:r>
                        <a:rPr lang="fr-FR" sz="1000" i="1" baseline="0" dirty="0" smtClean="0">
                          <a:solidFill>
                            <a:schemeClr val="bg1">
                              <a:lumMod val="10000"/>
                            </a:schemeClr>
                          </a:solidFill>
                          <a:latin typeface="Calibri" panose="020F0502020204030204" pitchFamily="34" charset="0"/>
                          <a:cs typeface="Calibri" panose="020F0502020204030204" pitchFamily="34" charset="0"/>
                        </a:rPr>
                        <a:t> et ETI &lt; 2000 salariés</a:t>
                      </a:r>
                      <a:endParaRPr lang="fr-FR" sz="1000" i="1" dirty="0">
                        <a:solidFill>
                          <a:schemeClr val="bg1">
                            <a:lumMod val="10000"/>
                          </a:schemeClr>
                        </a:solidFill>
                        <a:latin typeface="Calibri" panose="020F0502020204030204" pitchFamily="34" charset="0"/>
                        <a:cs typeface="Calibri" panose="020F0502020204030204" pitchFamily="34" charset="0"/>
                      </a:endParaRPr>
                    </a:p>
                  </a:txBody>
                  <a:tcPr anchor="ctr">
                    <a:lnL w="12700" cmpd="sng">
                      <a:solidFill>
                        <a:srgbClr val="CDCECC"/>
                      </a:solidFill>
                    </a:lnL>
                    <a:lnR w="12700" cap="flat" cmpd="sng" algn="ctr">
                      <a:solidFill>
                        <a:srgbClr val="CDCECC"/>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CDCECC"/>
                      </a:solidFill>
                      <a:prstDash val="solid"/>
                      <a:round/>
                      <a:headEnd type="none" w="med" len="med"/>
                      <a:tailEnd type="none" w="med" len="med"/>
                    </a:lnB>
                    <a:lnTlToBr w="12700" cmpd="sng">
                      <a:noFill/>
                      <a:prstDash val="solid"/>
                    </a:lnTlToBr>
                    <a:lnBlToTr w="12700" cmpd="sng">
                      <a:noFill/>
                      <a:prstDash val="solid"/>
                    </a:lnBlToTr>
                    <a:solidFill>
                      <a:srgbClr val="CD0920">
                        <a:tint val="20000"/>
                      </a:srgbClr>
                    </a:solidFill>
                  </a:tcPr>
                </a:tc>
                <a:tc>
                  <a:txBody>
                    <a:bodyPr/>
                    <a:lstStyle>
                      <a:lvl1pPr marL="0" algn="l" defTabSz="914400" rtl="0" eaLnBrk="1" latinLnBrk="0" hangingPunct="1">
                        <a:defRPr sz="1800" kern="1200">
                          <a:solidFill>
                            <a:schemeClr val="dk1"/>
                          </a:solidFill>
                          <a:latin typeface="Helvetica"/>
                        </a:defRPr>
                      </a:lvl1pPr>
                      <a:lvl2pPr marL="457200" algn="l" defTabSz="914400" rtl="0" eaLnBrk="1" latinLnBrk="0" hangingPunct="1">
                        <a:defRPr sz="1800" kern="1200">
                          <a:solidFill>
                            <a:schemeClr val="dk1"/>
                          </a:solidFill>
                          <a:latin typeface="Helvetica"/>
                        </a:defRPr>
                      </a:lvl2pPr>
                      <a:lvl3pPr marL="914400" algn="l" defTabSz="914400" rtl="0" eaLnBrk="1" latinLnBrk="0" hangingPunct="1">
                        <a:defRPr sz="1800" kern="1200">
                          <a:solidFill>
                            <a:schemeClr val="dk1"/>
                          </a:solidFill>
                          <a:latin typeface="Helvetica"/>
                        </a:defRPr>
                      </a:lvl3pPr>
                      <a:lvl4pPr marL="1371600" algn="l" defTabSz="914400" rtl="0" eaLnBrk="1" latinLnBrk="0" hangingPunct="1">
                        <a:defRPr sz="1800" kern="1200">
                          <a:solidFill>
                            <a:schemeClr val="dk1"/>
                          </a:solidFill>
                          <a:latin typeface="Helvetica"/>
                        </a:defRPr>
                      </a:lvl4pPr>
                      <a:lvl5pPr marL="1828800" algn="l" defTabSz="914400" rtl="0" eaLnBrk="1" latinLnBrk="0" hangingPunct="1">
                        <a:defRPr sz="1800" kern="1200">
                          <a:solidFill>
                            <a:schemeClr val="dk1"/>
                          </a:solidFill>
                          <a:latin typeface="Helvetica"/>
                        </a:defRPr>
                      </a:lvl5pPr>
                      <a:lvl6pPr marL="2286000" algn="l" defTabSz="914400" rtl="0" eaLnBrk="1" latinLnBrk="0" hangingPunct="1">
                        <a:defRPr sz="1800" kern="1200">
                          <a:solidFill>
                            <a:schemeClr val="dk1"/>
                          </a:solidFill>
                          <a:latin typeface="Helvetica"/>
                        </a:defRPr>
                      </a:lvl6pPr>
                      <a:lvl7pPr marL="2743200" algn="l" defTabSz="914400" rtl="0" eaLnBrk="1" latinLnBrk="0" hangingPunct="1">
                        <a:defRPr sz="1800" kern="1200">
                          <a:solidFill>
                            <a:schemeClr val="dk1"/>
                          </a:solidFill>
                          <a:latin typeface="Helvetica"/>
                        </a:defRPr>
                      </a:lvl7pPr>
                      <a:lvl8pPr marL="3200400" algn="l" defTabSz="914400" rtl="0" eaLnBrk="1" latinLnBrk="0" hangingPunct="1">
                        <a:defRPr sz="1800" kern="1200">
                          <a:solidFill>
                            <a:schemeClr val="dk1"/>
                          </a:solidFill>
                          <a:latin typeface="Helvetica"/>
                        </a:defRPr>
                      </a:lvl8pPr>
                      <a:lvl9pPr marL="3657600" algn="l" defTabSz="914400" rtl="0" eaLnBrk="1" latinLnBrk="0" hangingPunct="1">
                        <a:defRPr sz="1800" kern="1200">
                          <a:solidFill>
                            <a:schemeClr val="dk1"/>
                          </a:solidFill>
                          <a:latin typeface="Helvetica"/>
                        </a:defRPr>
                      </a:lvl9pPr>
                    </a:lstStyle>
                    <a:p>
                      <a:r>
                        <a:rPr lang="fr-FR" sz="1000" i="1" dirty="0" smtClean="0">
                          <a:solidFill>
                            <a:schemeClr val="bg1">
                              <a:lumMod val="10000"/>
                            </a:schemeClr>
                          </a:solidFill>
                          <a:latin typeface="Calibri" panose="020F0502020204030204" pitchFamily="34" charset="0"/>
                          <a:cs typeface="Calibri" panose="020F0502020204030204" pitchFamily="34" charset="0"/>
                        </a:rPr>
                        <a:t>PME et ETI indépendantes</a:t>
                      </a:r>
                      <a:endParaRPr lang="fr-FR" sz="1000" i="1" dirty="0">
                        <a:solidFill>
                          <a:schemeClr val="bg1">
                            <a:lumMod val="10000"/>
                          </a:schemeClr>
                        </a:solidFill>
                        <a:latin typeface="Calibri" panose="020F0502020204030204" pitchFamily="34" charset="0"/>
                        <a:cs typeface="Calibri" panose="020F0502020204030204" pitchFamily="34" charset="0"/>
                      </a:endParaRPr>
                    </a:p>
                  </a:txBody>
                  <a:tcPr anchor="ctr">
                    <a:lnL w="12700" cap="flat" cmpd="sng" algn="ctr">
                      <a:solidFill>
                        <a:srgbClr val="CDCECC"/>
                      </a:solidFill>
                      <a:prstDash val="solid"/>
                      <a:round/>
                      <a:headEnd type="none" w="med" len="med"/>
                      <a:tailEnd type="none" w="med" len="med"/>
                    </a:lnL>
                    <a:lnR w="12700" cmpd="sng">
                      <a:solidFill>
                        <a:srgbClr val="CDCECC"/>
                      </a:solidFill>
                    </a:lnR>
                    <a:lnT w="12700" cap="flat" cmpd="sng" algn="ctr">
                      <a:solidFill>
                        <a:schemeClr val="tx1"/>
                      </a:solidFill>
                      <a:prstDash val="solid"/>
                      <a:round/>
                      <a:headEnd type="none" w="med" len="med"/>
                      <a:tailEnd type="none" w="med" len="med"/>
                    </a:lnT>
                    <a:lnB w="12700" cap="flat" cmpd="sng" algn="ctr">
                      <a:solidFill>
                        <a:srgbClr val="CDCECC"/>
                      </a:solidFill>
                      <a:prstDash val="solid"/>
                      <a:round/>
                      <a:headEnd type="none" w="med" len="med"/>
                      <a:tailEnd type="none" w="med" len="med"/>
                    </a:lnB>
                    <a:lnTlToBr w="12700" cmpd="sng">
                      <a:noFill/>
                      <a:prstDash val="solid"/>
                    </a:lnTlToBr>
                    <a:lnBlToTr w="12700" cmpd="sng">
                      <a:noFill/>
                      <a:prstDash val="solid"/>
                    </a:lnBlToTr>
                    <a:solidFill>
                      <a:srgbClr val="CD0920">
                        <a:tint val="20000"/>
                      </a:srgbClr>
                    </a:solidFill>
                  </a:tcPr>
                </a:tc>
                <a:tc>
                  <a:txBody>
                    <a:bodyPr/>
                    <a:lstStyle>
                      <a:lvl1pPr marL="0" algn="l" defTabSz="914400" rtl="0" eaLnBrk="1" latinLnBrk="0" hangingPunct="1">
                        <a:defRPr sz="1800" kern="1200">
                          <a:solidFill>
                            <a:schemeClr val="dk1"/>
                          </a:solidFill>
                          <a:latin typeface="Helvetica"/>
                        </a:defRPr>
                      </a:lvl1pPr>
                      <a:lvl2pPr marL="457200" algn="l" defTabSz="914400" rtl="0" eaLnBrk="1" latinLnBrk="0" hangingPunct="1">
                        <a:defRPr sz="1800" kern="1200">
                          <a:solidFill>
                            <a:schemeClr val="dk1"/>
                          </a:solidFill>
                          <a:latin typeface="Helvetica"/>
                        </a:defRPr>
                      </a:lvl2pPr>
                      <a:lvl3pPr marL="914400" algn="l" defTabSz="914400" rtl="0" eaLnBrk="1" latinLnBrk="0" hangingPunct="1">
                        <a:defRPr sz="1800" kern="1200">
                          <a:solidFill>
                            <a:schemeClr val="dk1"/>
                          </a:solidFill>
                          <a:latin typeface="Helvetica"/>
                        </a:defRPr>
                      </a:lvl3pPr>
                      <a:lvl4pPr marL="1371600" algn="l" defTabSz="914400" rtl="0" eaLnBrk="1" latinLnBrk="0" hangingPunct="1">
                        <a:defRPr sz="1800" kern="1200">
                          <a:solidFill>
                            <a:schemeClr val="dk1"/>
                          </a:solidFill>
                          <a:latin typeface="Helvetica"/>
                        </a:defRPr>
                      </a:lvl4pPr>
                      <a:lvl5pPr marL="1828800" algn="l" defTabSz="914400" rtl="0" eaLnBrk="1" latinLnBrk="0" hangingPunct="1">
                        <a:defRPr sz="1800" kern="1200">
                          <a:solidFill>
                            <a:schemeClr val="dk1"/>
                          </a:solidFill>
                          <a:latin typeface="Helvetica"/>
                        </a:defRPr>
                      </a:lvl5pPr>
                      <a:lvl6pPr marL="2286000" algn="l" defTabSz="914400" rtl="0" eaLnBrk="1" latinLnBrk="0" hangingPunct="1">
                        <a:defRPr sz="1800" kern="1200">
                          <a:solidFill>
                            <a:schemeClr val="dk1"/>
                          </a:solidFill>
                          <a:latin typeface="Helvetica"/>
                        </a:defRPr>
                      </a:lvl6pPr>
                      <a:lvl7pPr marL="2743200" algn="l" defTabSz="914400" rtl="0" eaLnBrk="1" latinLnBrk="0" hangingPunct="1">
                        <a:defRPr sz="1800" kern="1200">
                          <a:solidFill>
                            <a:schemeClr val="dk1"/>
                          </a:solidFill>
                          <a:latin typeface="Helvetica"/>
                        </a:defRPr>
                      </a:lvl7pPr>
                      <a:lvl8pPr marL="3200400" algn="l" defTabSz="914400" rtl="0" eaLnBrk="1" latinLnBrk="0" hangingPunct="1">
                        <a:defRPr sz="1800" kern="1200">
                          <a:solidFill>
                            <a:schemeClr val="dk1"/>
                          </a:solidFill>
                          <a:latin typeface="Helvetica"/>
                        </a:defRPr>
                      </a:lvl8pPr>
                      <a:lvl9pPr marL="3657600" algn="l" defTabSz="914400" rtl="0" eaLnBrk="1" latinLnBrk="0" hangingPunct="1">
                        <a:defRPr sz="1800" kern="1200">
                          <a:solidFill>
                            <a:schemeClr val="dk1"/>
                          </a:solidFill>
                          <a:latin typeface="Helvetica"/>
                        </a:defRPr>
                      </a:lvl9pPr>
                    </a:lstStyle>
                    <a:p>
                      <a:r>
                        <a:rPr lang="fr-FR" sz="1000" i="1" dirty="0" smtClean="0">
                          <a:solidFill>
                            <a:schemeClr val="bg1">
                              <a:lumMod val="10000"/>
                            </a:schemeClr>
                          </a:solidFill>
                          <a:latin typeface="Calibri" panose="020F0502020204030204" pitchFamily="34" charset="0"/>
                          <a:cs typeface="Calibri" panose="020F0502020204030204" pitchFamily="34" charset="0"/>
                        </a:rPr>
                        <a:t>PME</a:t>
                      </a:r>
                      <a:r>
                        <a:rPr lang="fr-FR" sz="1000" i="1" baseline="0" dirty="0" smtClean="0">
                          <a:solidFill>
                            <a:schemeClr val="bg1">
                              <a:lumMod val="10000"/>
                            </a:schemeClr>
                          </a:solidFill>
                          <a:latin typeface="Calibri" panose="020F0502020204030204" pitchFamily="34" charset="0"/>
                          <a:cs typeface="Calibri" panose="020F0502020204030204" pitchFamily="34" charset="0"/>
                        </a:rPr>
                        <a:t> &gt; 3ans</a:t>
                      </a:r>
                      <a:endParaRPr lang="fr-FR" sz="1000" i="1" dirty="0">
                        <a:solidFill>
                          <a:schemeClr val="bg1">
                            <a:lumMod val="10000"/>
                          </a:schemeClr>
                        </a:solidFill>
                        <a:latin typeface="Calibri" panose="020F0502020204030204" pitchFamily="34" charset="0"/>
                        <a:cs typeface="Calibri" panose="020F0502020204030204" pitchFamily="34" charset="0"/>
                      </a:endParaRPr>
                    </a:p>
                  </a:txBody>
                  <a:tcPr anchor="ctr">
                    <a:lnL w="12700" cmpd="sng">
                      <a:solidFill>
                        <a:srgbClr val="CDCECC"/>
                      </a:solidFill>
                    </a:lnL>
                    <a:lnR w="12700" cmpd="sng">
                      <a:solidFill>
                        <a:srgbClr val="CDCECC"/>
                      </a:solidFill>
                    </a:lnR>
                    <a:lnT w="12700" cap="flat" cmpd="sng" algn="ctr">
                      <a:solidFill>
                        <a:schemeClr val="tx1"/>
                      </a:solidFill>
                      <a:prstDash val="solid"/>
                      <a:round/>
                      <a:headEnd type="none" w="med" len="med"/>
                      <a:tailEnd type="none" w="med" len="med"/>
                    </a:lnT>
                    <a:lnB w="12700" cmpd="sng">
                      <a:solidFill>
                        <a:srgbClr val="CDCECC"/>
                      </a:solidFill>
                    </a:lnB>
                    <a:lnTlToBr w="12700" cmpd="sng">
                      <a:noFill/>
                      <a:prstDash val="solid"/>
                    </a:lnTlToBr>
                    <a:lnBlToTr w="12700" cmpd="sng">
                      <a:noFill/>
                      <a:prstDash val="solid"/>
                    </a:lnBlToTr>
                    <a:solidFill>
                      <a:srgbClr val="CD0920">
                        <a:tint val="20000"/>
                      </a:srgbClr>
                    </a:solidFill>
                  </a:tcPr>
                </a:tc>
                <a:tc>
                  <a:txBody>
                    <a:bodyPr/>
                    <a:lstStyle>
                      <a:lvl1pPr marL="0" algn="l" defTabSz="914400" rtl="0" eaLnBrk="1" latinLnBrk="0" hangingPunct="1">
                        <a:defRPr sz="1800" kern="1200">
                          <a:solidFill>
                            <a:schemeClr val="dk1"/>
                          </a:solidFill>
                          <a:latin typeface="Helvetica"/>
                        </a:defRPr>
                      </a:lvl1pPr>
                      <a:lvl2pPr marL="457200" algn="l" defTabSz="914400" rtl="0" eaLnBrk="1" latinLnBrk="0" hangingPunct="1">
                        <a:defRPr sz="1800" kern="1200">
                          <a:solidFill>
                            <a:schemeClr val="dk1"/>
                          </a:solidFill>
                          <a:latin typeface="Helvetica"/>
                        </a:defRPr>
                      </a:lvl2pPr>
                      <a:lvl3pPr marL="914400" algn="l" defTabSz="914400" rtl="0" eaLnBrk="1" latinLnBrk="0" hangingPunct="1">
                        <a:defRPr sz="1800" kern="1200">
                          <a:solidFill>
                            <a:schemeClr val="dk1"/>
                          </a:solidFill>
                          <a:latin typeface="Helvetica"/>
                        </a:defRPr>
                      </a:lvl3pPr>
                      <a:lvl4pPr marL="1371600" algn="l" defTabSz="914400" rtl="0" eaLnBrk="1" latinLnBrk="0" hangingPunct="1">
                        <a:defRPr sz="1800" kern="1200">
                          <a:solidFill>
                            <a:schemeClr val="dk1"/>
                          </a:solidFill>
                          <a:latin typeface="Helvetica"/>
                        </a:defRPr>
                      </a:lvl4pPr>
                      <a:lvl5pPr marL="1828800" algn="l" defTabSz="914400" rtl="0" eaLnBrk="1" latinLnBrk="0" hangingPunct="1">
                        <a:defRPr sz="1800" kern="1200">
                          <a:solidFill>
                            <a:schemeClr val="dk1"/>
                          </a:solidFill>
                          <a:latin typeface="Helvetica"/>
                        </a:defRPr>
                      </a:lvl5pPr>
                      <a:lvl6pPr marL="2286000" algn="l" defTabSz="914400" rtl="0" eaLnBrk="1" latinLnBrk="0" hangingPunct="1">
                        <a:defRPr sz="1800" kern="1200">
                          <a:solidFill>
                            <a:schemeClr val="dk1"/>
                          </a:solidFill>
                          <a:latin typeface="Helvetica"/>
                        </a:defRPr>
                      </a:lvl6pPr>
                      <a:lvl7pPr marL="2743200" algn="l" defTabSz="914400" rtl="0" eaLnBrk="1" latinLnBrk="0" hangingPunct="1">
                        <a:defRPr sz="1800" kern="1200">
                          <a:solidFill>
                            <a:schemeClr val="dk1"/>
                          </a:solidFill>
                          <a:latin typeface="Helvetica"/>
                        </a:defRPr>
                      </a:lvl7pPr>
                      <a:lvl8pPr marL="3200400" algn="l" defTabSz="914400" rtl="0" eaLnBrk="1" latinLnBrk="0" hangingPunct="1">
                        <a:defRPr sz="1800" kern="1200">
                          <a:solidFill>
                            <a:schemeClr val="dk1"/>
                          </a:solidFill>
                          <a:latin typeface="Helvetica"/>
                        </a:defRPr>
                      </a:lvl8pPr>
                      <a:lvl9pPr marL="3657600" algn="l" defTabSz="914400" rtl="0" eaLnBrk="1" latinLnBrk="0" hangingPunct="1">
                        <a:defRPr sz="1800" kern="1200">
                          <a:solidFill>
                            <a:schemeClr val="dk1"/>
                          </a:solidFill>
                          <a:latin typeface="Helvetica"/>
                        </a:defRPr>
                      </a:lvl9pPr>
                    </a:lstStyle>
                    <a:p>
                      <a:r>
                        <a:rPr lang="fr-FR" sz="1000" i="1" dirty="0" smtClean="0">
                          <a:solidFill>
                            <a:schemeClr val="bg1">
                              <a:lumMod val="10000"/>
                            </a:schemeClr>
                          </a:solidFill>
                          <a:latin typeface="Calibri" panose="020F0502020204030204" pitchFamily="34" charset="0"/>
                          <a:cs typeface="Calibri" panose="020F0502020204030204" pitchFamily="34" charset="0"/>
                        </a:rPr>
                        <a:t>PME ou ETI engagée</a:t>
                      </a:r>
                      <a:r>
                        <a:rPr lang="fr-FR" sz="1000" i="1" baseline="0" dirty="0" smtClean="0">
                          <a:solidFill>
                            <a:schemeClr val="bg1">
                              <a:lumMod val="10000"/>
                            </a:schemeClr>
                          </a:solidFill>
                          <a:latin typeface="Calibri" panose="020F0502020204030204" pitchFamily="34" charset="0"/>
                          <a:cs typeface="Calibri" panose="020F0502020204030204" pitchFamily="34" charset="0"/>
                        </a:rPr>
                        <a:t> dans un projet collaboratif avec une PME en chef de file</a:t>
                      </a:r>
                      <a:endParaRPr lang="fr-FR" sz="1000" i="1" dirty="0">
                        <a:solidFill>
                          <a:schemeClr val="bg1">
                            <a:lumMod val="10000"/>
                          </a:schemeClr>
                        </a:solidFill>
                        <a:latin typeface="Calibri" panose="020F0502020204030204" pitchFamily="34" charset="0"/>
                        <a:cs typeface="Calibri" panose="020F0502020204030204" pitchFamily="34" charset="0"/>
                      </a:endParaRPr>
                    </a:p>
                  </a:txBody>
                  <a:tcPr anchor="ctr">
                    <a:lnL w="12700" cmpd="sng">
                      <a:solidFill>
                        <a:srgbClr val="CDCECC"/>
                      </a:solidFill>
                    </a:lnL>
                    <a:lnR w="12700" cmpd="sng">
                      <a:solidFill>
                        <a:srgbClr val="CDCECC"/>
                      </a:solidFill>
                    </a:lnR>
                    <a:lnT w="12700" cap="flat" cmpd="sng" algn="ctr">
                      <a:solidFill>
                        <a:schemeClr val="tx1"/>
                      </a:solidFill>
                      <a:prstDash val="solid"/>
                      <a:round/>
                      <a:headEnd type="none" w="med" len="med"/>
                      <a:tailEnd type="none" w="med" len="med"/>
                    </a:lnT>
                    <a:lnB w="12700" cmpd="sng">
                      <a:solidFill>
                        <a:srgbClr val="CDCECC"/>
                      </a:solidFill>
                    </a:lnB>
                    <a:lnTlToBr w="12700" cmpd="sng">
                      <a:noFill/>
                      <a:prstDash val="solid"/>
                    </a:lnTlToBr>
                    <a:lnBlToTr w="12700" cmpd="sng">
                      <a:noFill/>
                      <a:prstDash val="solid"/>
                    </a:lnBlToTr>
                    <a:solidFill>
                      <a:srgbClr val="CD0920">
                        <a:tint val="20000"/>
                      </a:srgbClr>
                    </a:solidFill>
                  </a:tcPr>
                </a:tc>
              </a:tr>
              <a:tr h="610014">
                <a:tc>
                  <a:txBody>
                    <a:bodyPr/>
                    <a:lstStyle>
                      <a:lvl1pPr marL="0" algn="l" defTabSz="914400" rtl="0" eaLnBrk="1" latinLnBrk="0" hangingPunct="1">
                        <a:defRPr sz="1800" kern="1200">
                          <a:solidFill>
                            <a:schemeClr val="dk1"/>
                          </a:solidFill>
                          <a:latin typeface="Helvetica"/>
                        </a:defRPr>
                      </a:lvl1pPr>
                      <a:lvl2pPr marL="457200" algn="l" defTabSz="914400" rtl="0" eaLnBrk="1" latinLnBrk="0" hangingPunct="1">
                        <a:defRPr sz="1800" kern="1200">
                          <a:solidFill>
                            <a:schemeClr val="dk1"/>
                          </a:solidFill>
                          <a:latin typeface="Helvetica"/>
                        </a:defRPr>
                      </a:lvl2pPr>
                      <a:lvl3pPr marL="914400" algn="l" defTabSz="914400" rtl="0" eaLnBrk="1" latinLnBrk="0" hangingPunct="1">
                        <a:defRPr sz="1800" kern="1200">
                          <a:solidFill>
                            <a:schemeClr val="dk1"/>
                          </a:solidFill>
                          <a:latin typeface="Helvetica"/>
                        </a:defRPr>
                      </a:lvl3pPr>
                      <a:lvl4pPr marL="1371600" algn="l" defTabSz="914400" rtl="0" eaLnBrk="1" latinLnBrk="0" hangingPunct="1">
                        <a:defRPr sz="1800" kern="1200">
                          <a:solidFill>
                            <a:schemeClr val="dk1"/>
                          </a:solidFill>
                          <a:latin typeface="Helvetica"/>
                        </a:defRPr>
                      </a:lvl4pPr>
                      <a:lvl5pPr marL="1828800" algn="l" defTabSz="914400" rtl="0" eaLnBrk="1" latinLnBrk="0" hangingPunct="1">
                        <a:defRPr sz="1800" kern="1200">
                          <a:solidFill>
                            <a:schemeClr val="dk1"/>
                          </a:solidFill>
                          <a:latin typeface="Helvetica"/>
                        </a:defRPr>
                      </a:lvl5pPr>
                      <a:lvl6pPr marL="2286000" algn="l" defTabSz="914400" rtl="0" eaLnBrk="1" latinLnBrk="0" hangingPunct="1">
                        <a:defRPr sz="1800" kern="1200">
                          <a:solidFill>
                            <a:schemeClr val="dk1"/>
                          </a:solidFill>
                          <a:latin typeface="Helvetica"/>
                        </a:defRPr>
                      </a:lvl6pPr>
                      <a:lvl7pPr marL="2743200" algn="l" defTabSz="914400" rtl="0" eaLnBrk="1" latinLnBrk="0" hangingPunct="1">
                        <a:defRPr sz="1800" kern="1200">
                          <a:solidFill>
                            <a:schemeClr val="dk1"/>
                          </a:solidFill>
                          <a:latin typeface="Helvetica"/>
                        </a:defRPr>
                      </a:lvl7pPr>
                      <a:lvl8pPr marL="3200400" algn="l" defTabSz="914400" rtl="0" eaLnBrk="1" latinLnBrk="0" hangingPunct="1">
                        <a:defRPr sz="1800" kern="1200">
                          <a:solidFill>
                            <a:schemeClr val="dk1"/>
                          </a:solidFill>
                          <a:latin typeface="Helvetica"/>
                        </a:defRPr>
                      </a:lvl8pPr>
                      <a:lvl9pPr marL="3657600" algn="l" defTabSz="914400" rtl="0" eaLnBrk="1" latinLnBrk="0" hangingPunct="1">
                        <a:defRPr sz="1800" kern="1200">
                          <a:solidFill>
                            <a:schemeClr val="dk1"/>
                          </a:solidFill>
                          <a:latin typeface="Helvetica"/>
                        </a:defRPr>
                      </a:lvl9pPr>
                    </a:lstStyle>
                    <a:p>
                      <a:r>
                        <a:rPr lang="fr-FR" sz="1000" i="1" dirty="0" smtClean="0">
                          <a:solidFill>
                            <a:schemeClr val="bg1">
                              <a:lumMod val="10000"/>
                            </a:schemeClr>
                          </a:solidFill>
                          <a:latin typeface="Calibri" panose="020F0502020204030204" pitchFamily="34" charset="0"/>
                          <a:cs typeface="Calibri" panose="020F0502020204030204" pitchFamily="34" charset="0"/>
                        </a:rPr>
                        <a:t>Objet du financement</a:t>
                      </a:r>
                      <a:endParaRPr lang="fr-FR" sz="1000" i="1" dirty="0">
                        <a:solidFill>
                          <a:schemeClr val="bg1">
                            <a:lumMod val="10000"/>
                          </a:schemeClr>
                        </a:solidFill>
                        <a:latin typeface="Calibri" panose="020F0502020204030204" pitchFamily="34" charset="0"/>
                        <a:cs typeface="Calibri" panose="020F0502020204030204" pitchFamily="34" charset="0"/>
                      </a:endParaRPr>
                    </a:p>
                  </a:txBody>
                  <a:tcPr anchor="ctr">
                    <a:lnL w="12700" cmpd="sng">
                      <a:solidFill>
                        <a:srgbClr val="CDCECC"/>
                      </a:solidFill>
                    </a:lnL>
                    <a:lnR w="12700" cmpd="sng">
                      <a:solidFill>
                        <a:srgbClr val="CDCECC"/>
                      </a:solidFill>
                    </a:lnR>
                    <a:lnT w="12700" cmpd="sng">
                      <a:solidFill>
                        <a:srgbClr val="CDCECC"/>
                      </a:solidFill>
                    </a:lnT>
                    <a:lnB w="12700" cmpd="sng">
                      <a:solidFill>
                        <a:srgbClr val="CDCECC"/>
                      </a:solidFill>
                    </a:lnB>
                    <a:lnTlToBr w="12700" cmpd="sng">
                      <a:noFill/>
                      <a:prstDash val="solid"/>
                    </a:lnTlToBr>
                    <a:lnBlToTr w="12700" cmpd="sng">
                      <a:noFill/>
                      <a:prstDash val="solid"/>
                    </a:lnBlToTr>
                    <a:solidFill>
                      <a:srgbClr val="CD0920">
                        <a:tint val="40000"/>
                      </a:srgbClr>
                    </a:solidFill>
                  </a:tcPr>
                </a:tc>
                <a:tc>
                  <a:txBody>
                    <a:bodyPr/>
                    <a:lstStyle>
                      <a:lvl1pPr marL="0" algn="l" defTabSz="914400" rtl="0" eaLnBrk="1" latinLnBrk="0" hangingPunct="1">
                        <a:defRPr sz="1800" kern="1200">
                          <a:solidFill>
                            <a:schemeClr val="dk1"/>
                          </a:solidFill>
                          <a:latin typeface="Helvetica"/>
                        </a:defRPr>
                      </a:lvl1pPr>
                      <a:lvl2pPr marL="457200" algn="l" defTabSz="914400" rtl="0" eaLnBrk="1" latinLnBrk="0" hangingPunct="1">
                        <a:defRPr sz="1800" kern="1200">
                          <a:solidFill>
                            <a:schemeClr val="dk1"/>
                          </a:solidFill>
                          <a:latin typeface="Helvetica"/>
                        </a:defRPr>
                      </a:lvl2pPr>
                      <a:lvl3pPr marL="914400" algn="l" defTabSz="914400" rtl="0" eaLnBrk="1" latinLnBrk="0" hangingPunct="1">
                        <a:defRPr sz="1800" kern="1200">
                          <a:solidFill>
                            <a:schemeClr val="dk1"/>
                          </a:solidFill>
                          <a:latin typeface="Helvetica"/>
                        </a:defRPr>
                      </a:lvl3pPr>
                      <a:lvl4pPr marL="1371600" algn="l" defTabSz="914400" rtl="0" eaLnBrk="1" latinLnBrk="0" hangingPunct="1">
                        <a:defRPr sz="1800" kern="1200">
                          <a:solidFill>
                            <a:schemeClr val="dk1"/>
                          </a:solidFill>
                          <a:latin typeface="Helvetica"/>
                        </a:defRPr>
                      </a:lvl4pPr>
                      <a:lvl5pPr marL="1828800" algn="l" defTabSz="914400" rtl="0" eaLnBrk="1" latinLnBrk="0" hangingPunct="1">
                        <a:defRPr sz="1800" kern="1200">
                          <a:solidFill>
                            <a:schemeClr val="dk1"/>
                          </a:solidFill>
                          <a:latin typeface="Helvetica"/>
                        </a:defRPr>
                      </a:lvl5pPr>
                      <a:lvl6pPr marL="2286000" algn="l" defTabSz="914400" rtl="0" eaLnBrk="1" latinLnBrk="0" hangingPunct="1">
                        <a:defRPr sz="1800" kern="1200">
                          <a:solidFill>
                            <a:schemeClr val="dk1"/>
                          </a:solidFill>
                          <a:latin typeface="Helvetica"/>
                        </a:defRPr>
                      </a:lvl6pPr>
                      <a:lvl7pPr marL="2743200" algn="l" defTabSz="914400" rtl="0" eaLnBrk="1" latinLnBrk="0" hangingPunct="1">
                        <a:defRPr sz="1800" kern="1200">
                          <a:solidFill>
                            <a:schemeClr val="dk1"/>
                          </a:solidFill>
                          <a:latin typeface="Helvetica"/>
                        </a:defRPr>
                      </a:lvl7pPr>
                      <a:lvl8pPr marL="3200400" algn="l" defTabSz="914400" rtl="0" eaLnBrk="1" latinLnBrk="0" hangingPunct="1">
                        <a:defRPr sz="1800" kern="1200">
                          <a:solidFill>
                            <a:schemeClr val="dk1"/>
                          </a:solidFill>
                          <a:latin typeface="Helvetica"/>
                        </a:defRPr>
                      </a:lvl8pPr>
                      <a:lvl9pPr marL="3657600" algn="l" defTabSz="914400" rtl="0" eaLnBrk="1" latinLnBrk="0" hangingPunct="1">
                        <a:defRPr sz="1800" kern="1200">
                          <a:solidFill>
                            <a:schemeClr val="dk1"/>
                          </a:solidFill>
                          <a:latin typeface="Helvetica"/>
                        </a:defRPr>
                      </a:lvl9pPr>
                    </a:lstStyle>
                    <a:p>
                      <a:r>
                        <a:rPr lang="fr-FR" sz="1000" i="1" dirty="0" smtClean="0">
                          <a:solidFill>
                            <a:schemeClr val="bg1">
                              <a:lumMod val="10000"/>
                            </a:schemeClr>
                          </a:solidFill>
                          <a:latin typeface="Calibri" panose="020F0502020204030204" pitchFamily="34" charset="0"/>
                          <a:cs typeface="Calibri" panose="020F0502020204030204" pitchFamily="34" charset="0"/>
                        </a:rPr>
                        <a:t>Dépenses matérielles</a:t>
                      </a:r>
                      <a:r>
                        <a:rPr lang="fr-FR" sz="1000" i="1" baseline="0" dirty="0" smtClean="0">
                          <a:solidFill>
                            <a:schemeClr val="bg1">
                              <a:lumMod val="10000"/>
                            </a:schemeClr>
                          </a:solidFill>
                          <a:latin typeface="Calibri" panose="020F0502020204030204" pitchFamily="34" charset="0"/>
                          <a:cs typeface="Calibri" panose="020F0502020204030204" pitchFamily="34" charset="0"/>
                        </a:rPr>
                        <a:t> et immatérielles</a:t>
                      </a:r>
                      <a:endParaRPr lang="fr-FR" sz="1000" i="1" dirty="0">
                        <a:solidFill>
                          <a:schemeClr val="bg1">
                            <a:lumMod val="10000"/>
                          </a:schemeClr>
                        </a:solidFill>
                        <a:latin typeface="Calibri" panose="020F0502020204030204" pitchFamily="34" charset="0"/>
                        <a:cs typeface="Calibri" panose="020F0502020204030204" pitchFamily="34" charset="0"/>
                      </a:endParaRPr>
                    </a:p>
                  </a:txBody>
                  <a:tcPr anchor="ctr">
                    <a:lnL w="12700" cmpd="sng">
                      <a:solidFill>
                        <a:srgbClr val="CDCECC"/>
                      </a:solidFill>
                    </a:lnL>
                    <a:lnR w="12700" cap="flat" cmpd="sng" algn="ctr">
                      <a:solidFill>
                        <a:srgbClr val="CDCECC"/>
                      </a:solidFill>
                      <a:prstDash val="solid"/>
                      <a:round/>
                      <a:headEnd type="none" w="med" len="med"/>
                      <a:tailEnd type="none" w="med" len="med"/>
                    </a:lnR>
                    <a:lnT w="12700" cmpd="sng">
                      <a:solidFill>
                        <a:srgbClr val="CDCECC"/>
                      </a:solidFill>
                    </a:lnT>
                    <a:lnB w="12700" cmpd="sng">
                      <a:solidFill>
                        <a:srgbClr val="CDCECC"/>
                      </a:solidFill>
                    </a:lnB>
                    <a:lnTlToBr w="12700" cmpd="sng">
                      <a:noFill/>
                      <a:prstDash val="solid"/>
                    </a:lnTlToBr>
                    <a:lnBlToTr w="12700" cmpd="sng">
                      <a:noFill/>
                      <a:prstDash val="solid"/>
                    </a:lnBlToTr>
                    <a:solidFill>
                      <a:srgbClr val="CD0920">
                        <a:tint val="40000"/>
                      </a:srgbClr>
                    </a:solidFill>
                  </a:tcPr>
                </a:tc>
                <a:tc>
                  <a:txBody>
                    <a:bodyPr/>
                    <a:lstStyle>
                      <a:lvl1pPr marL="0" algn="l" defTabSz="914400" rtl="0" eaLnBrk="1" latinLnBrk="0" hangingPunct="1">
                        <a:defRPr sz="1800" kern="1200">
                          <a:solidFill>
                            <a:schemeClr val="dk1"/>
                          </a:solidFill>
                          <a:latin typeface="Helvetica"/>
                        </a:defRPr>
                      </a:lvl1pPr>
                      <a:lvl2pPr marL="457200" algn="l" defTabSz="914400" rtl="0" eaLnBrk="1" latinLnBrk="0" hangingPunct="1">
                        <a:defRPr sz="1800" kern="1200">
                          <a:solidFill>
                            <a:schemeClr val="dk1"/>
                          </a:solidFill>
                          <a:latin typeface="Helvetica"/>
                        </a:defRPr>
                      </a:lvl2pPr>
                      <a:lvl3pPr marL="914400" algn="l" defTabSz="914400" rtl="0" eaLnBrk="1" latinLnBrk="0" hangingPunct="1">
                        <a:defRPr sz="1800" kern="1200">
                          <a:solidFill>
                            <a:schemeClr val="dk1"/>
                          </a:solidFill>
                          <a:latin typeface="Helvetica"/>
                        </a:defRPr>
                      </a:lvl3pPr>
                      <a:lvl4pPr marL="1371600" algn="l" defTabSz="914400" rtl="0" eaLnBrk="1" latinLnBrk="0" hangingPunct="1">
                        <a:defRPr sz="1800" kern="1200">
                          <a:solidFill>
                            <a:schemeClr val="dk1"/>
                          </a:solidFill>
                          <a:latin typeface="Helvetica"/>
                        </a:defRPr>
                      </a:lvl4pPr>
                      <a:lvl5pPr marL="1828800" algn="l" defTabSz="914400" rtl="0" eaLnBrk="1" latinLnBrk="0" hangingPunct="1">
                        <a:defRPr sz="1800" kern="1200">
                          <a:solidFill>
                            <a:schemeClr val="dk1"/>
                          </a:solidFill>
                          <a:latin typeface="Helvetica"/>
                        </a:defRPr>
                      </a:lvl5pPr>
                      <a:lvl6pPr marL="2286000" algn="l" defTabSz="914400" rtl="0" eaLnBrk="1" latinLnBrk="0" hangingPunct="1">
                        <a:defRPr sz="1800" kern="1200">
                          <a:solidFill>
                            <a:schemeClr val="dk1"/>
                          </a:solidFill>
                          <a:latin typeface="Helvetica"/>
                        </a:defRPr>
                      </a:lvl6pPr>
                      <a:lvl7pPr marL="2743200" algn="l" defTabSz="914400" rtl="0" eaLnBrk="1" latinLnBrk="0" hangingPunct="1">
                        <a:defRPr sz="1800" kern="1200">
                          <a:solidFill>
                            <a:schemeClr val="dk1"/>
                          </a:solidFill>
                          <a:latin typeface="Helvetica"/>
                        </a:defRPr>
                      </a:lvl7pPr>
                      <a:lvl8pPr marL="3200400" algn="l" defTabSz="914400" rtl="0" eaLnBrk="1" latinLnBrk="0" hangingPunct="1">
                        <a:defRPr sz="1800" kern="1200">
                          <a:solidFill>
                            <a:schemeClr val="dk1"/>
                          </a:solidFill>
                          <a:latin typeface="Helvetica"/>
                        </a:defRPr>
                      </a:lvl8pPr>
                      <a:lvl9pPr marL="3657600" algn="l" defTabSz="914400" rtl="0" eaLnBrk="1" latinLnBrk="0" hangingPunct="1">
                        <a:defRPr sz="1800" kern="1200">
                          <a:solidFill>
                            <a:schemeClr val="dk1"/>
                          </a:solidFill>
                          <a:latin typeface="Helvetica"/>
                        </a:defRPr>
                      </a:lvl9pPr>
                    </a:lstStyle>
                    <a:p>
                      <a:r>
                        <a:rPr lang="fr-FR" sz="1000" i="1" dirty="0" smtClean="0">
                          <a:solidFill>
                            <a:schemeClr val="bg1">
                              <a:lumMod val="10000"/>
                            </a:schemeClr>
                          </a:solidFill>
                          <a:latin typeface="Calibri" panose="020F0502020204030204" pitchFamily="34" charset="0"/>
                          <a:cs typeface="Calibri" panose="020F0502020204030204" pitchFamily="34" charset="0"/>
                        </a:rPr>
                        <a:t>Travaux de recherche</a:t>
                      </a:r>
                      <a:r>
                        <a:rPr lang="fr-FR" sz="1000" i="1" baseline="0" dirty="0" smtClean="0">
                          <a:solidFill>
                            <a:schemeClr val="bg1">
                              <a:lumMod val="10000"/>
                            </a:schemeClr>
                          </a:solidFill>
                          <a:latin typeface="Calibri" panose="020F0502020204030204" pitchFamily="34" charset="0"/>
                          <a:cs typeface="Calibri" panose="020F0502020204030204" pitchFamily="34" charset="0"/>
                        </a:rPr>
                        <a:t> industrielle et/ou </a:t>
                      </a:r>
                      <a:r>
                        <a:rPr lang="fr-FR" sz="1000" i="1" baseline="0" dirty="0" err="1" smtClean="0">
                          <a:solidFill>
                            <a:schemeClr val="bg1">
                              <a:lumMod val="10000"/>
                            </a:schemeClr>
                          </a:solidFill>
                          <a:latin typeface="Calibri" panose="020F0502020204030204" pitchFamily="34" charset="0"/>
                          <a:cs typeface="Calibri" panose="020F0502020204030204" pitchFamily="34" charset="0"/>
                        </a:rPr>
                        <a:t>dev</a:t>
                      </a:r>
                      <a:r>
                        <a:rPr lang="fr-FR" sz="1000" i="1" baseline="0" dirty="0" smtClean="0">
                          <a:solidFill>
                            <a:schemeClr val="bg1">
                              <a:lumMod val="10000"/>
                            </a:schemeClr>
                          </a:solidFill>
                          <a:latin typeface="Calibri" panose="020F0502020204030204" pitchFamily="34" charset="0"/>
                          <a:cs typeface="Calibri" panose="020F0502020204030204" pitchFamily="34" charset="0"/>
                        </a:rPr>
                        <a:t> expérimental</a:t>
                      </a:r>
                      <a:endParaRPr lang="fr-FR" sz="1000" i="1" dirty="0">
                        <a:solidFill>
                          <a:schemeClr val="bg1">
                            <a:lumMod val="10000"/>
                          </a:schemeClr>
                        </a:solidFill>
                        <a:latin typeface="Calibri" panose="020F0502020204030204" pitchFamily="34" charset="0"/>
                        <a:cs typeface="Calibri" panose="020F0502020204030204" pitchFamily="34" charset="0"/>
                      </a:endParaRPr>
                    </a:p>
                  </a:txBody>
                  <a:tcPr anchor="ctr">
                    <a:lnL w="12700" cmpd="sng">
                      <a:solidFill>
                        <a:srgbClr val="CDCECC"/>
                      </a:solidFill>
                    </a:lnL>
                    <a:lnR w="12700" cap="flat" cmpd="sng" algn="ctr">
                      <a:solidFill>
                        <a:srgbClr val="CDCECC"/>
                      </a:solidFill>
                      <a:prstDash val="solid"/>
                      <a:round/>
                      <a:headEnd type="none" w="med" len="med"/>
                      <a:tailEnd type="none" w="med" len="med"/>
                    </a:lnR>
                    <a:lnT w="12700" cap="flat" cmpd="sng" algn="ctr">
                      <a:solidFill>
                        <a:srgbClr val="CDCECC"/>
                      </a:solidFill>
                      <a:prstDash val="solid"/>
                      <a:round/>
                      <a:headEnd type="none" w="med" len="med"/>
                      <a:tailEnd type="none" w="med" len="med"/>
                    </a:lnT>
                    <a:lnB w="12700" cap="flat" cmpd="sng" algn="ctr">
                      <a:solidFill>
                        <a:srgbClr val="CDCECC"/>
                      </a:solidFill>
                      <a:prstDash val="solid"/>
                      <a:round/>
                      <a:headEnd type="none" w="med" len="med"/>
                      <a:tailEnd type="none" w="med" len="med"/>
                    </a:lnB>
                    <a:lnTlToBr w="12700" cmpd="sng">
                      <a:noFill/>
                      <a:prstDash val="solid"/>
                    </a:lnTlToBr>
                    <a:lnBlToTr w="12700" cmpd="sng">
                      <a:noFill/>
                      <a:prstDash val="solid"/>
                    </a:lnBlToTr>
                    <a:solidFill>
                      <a:srgbClr val="CD0920">
                        <a:tint val="40000"/>
                      </a:srgbClr>
                    </a:solidFill>
                  </a:tcPr>
                </a:tc>
                <a:tc>
                  <a:txBody>
                    <a:bodyPr/>
                    <a:lstStyle>
                      <a:lvl1pPr marL="0" algn="l" defTabSz="914400" rtl="0" eaLnBrk="1" latinLnBrk="0" hangingPunct="1">
                        <a:defRPr sz="1800" kern="1200">
                          <a:solidFill>
                            <a:schemeClr val="dk1"/>
                          </a:solidFill>
                          <a:latin typeface="Helvetica"/>
                        </a:defRPr>
                      </a:lvl1pPr>
                      <a:lvl2pPr marL="457200" algn="l" defTabSz="914400" rtl="0" eaLnBrk="1" latinLnBrk="0" hangingPunct="1">
                        <a:defRPr sz="1800" kern="1200">
                          <a:solidFill>
                            <a:schemeClr val="dk1"/>
                          </a:solidFill>
                          <a:latin typeface="Helvetica"/>
                        </a:defRPr>
                      </a:lvl2pPr>
                      <a:lvl3pPr marL="914400" algn="l" defTabSz="914400" rtl="0" eaLnBrk="1" latinLnBrk="0" hangingPunct="1">
                        <a:defRPr sz="1800" kern="1200">
                          <a:solidFill>
                            <a:schemeClr val="dk1"/>
                          </a:solidFill>
                          <a:latin typeface="Helvetica"/>
                        </a:defRPr>
                      </a:lvl3pPr>
                      <a:lvl4pPr marL="1371600" algn="l" defTabSz="914400" rtl="0" eaLnBrk="1" latinLnBrk="0" hangingPunct="1">
                        <a:defRPr sz="1800" kern="1200">
                          <a:solidFill>
                            <a:schemeClr val="dk1"/>
                          </a:solidFill>
                          <a:latin typeface="Helvetica"/>
                        </a:defRPr>
                      </a:lvl4pPr>
                      <a:lvl5pPr marL="1828800" algn="l" defTabSz="914400" rtl="0" eaLnBrk="1" latinLnBrk="0" hangingPunct="1">
                        <a:defRPr sz="1800" kern="1200">
                          <a:solidFill>
                            <a:schemeClr val="dk1"/>
                          </a:solidFill>
                          <a:latin typeface="Helvetica"/>
                        </a:defRPr>
                      </a:lvl5pPr>
                      <a:lvl6pPr marL="2286000" algn="l" defTabSz="914400" rtl="0" eaLnBrk="1" latinLnBrk="0" hangingPunct="1">
                        <a:defRPr sz="1800" kern="1200">
                          <a:solidFill>
                            <a:schemeClr val="dk1"/>
                          </a:solidFill>
                          <a:latin typeface="Helvetica"/>
                        </a:defRPr>
                      </a:lvl6pPr>
                      <a:lvl7pPr marL="2743200" algn="l" defTabSz="914400" rtl="0" eaLnBrk="1" latinLnBrk="0" hangingPunct="1">
                        <a:defRPr sz="1800" kern="1200">
                          <a:solidFill>
                            <a:schemeClr val="dk1"/>
                          </a:solidFill>
                          <a:latin typeface="Helvetica"/>
                        </a:defRPr>
                      </a:lvl7pPr>
                      <a:lvl8pPr marL="3200400" algn="l" defTabSz="914400" rtl="0" eaLnBrk="1" latinLnBrk="0" hangingPunct="1">
                        <a:defRPr sz="1800" kern="1200">
                          <a:solidFill>
                            <a:schemeClr val="dk1"/>
                          </a:solidFill>
                          <a:latin typeface="Helvetica"/>
                        </a:defRPr>
                      </a:lvl8pPr>
                      <a:lvl9pPr marL="3657600" algn="l" defTabSz="914400" rtl="0" eaLnBrk="1" latinLnBrk="0" hangingPunct="1">
                        <a:defRPr sz="1800" kern="1200">
                          <a:solidFill>
                            <a:schemeClr val="dk1"/>
                          </a:solidFill>
                          <a:latin typeface="Helvetica"/>
                        </a:defRPr>
                      </a:lvl9pPr>
                    </a:lstStyle>
                    <a:p>
                      <a:r>
                        <a:rPr lang="fr-FR" sz="1000" i="1" dirty="0" smtClean="0">
                          <a:solidFill>
                            <a:schemeClr val="bg1">
                              <a:lumMod val="10000"/>
                            </a:schemeClr>
                          </a:solidFill>
                          <a:latin typeface="Calibri" panose="020F0502020204030204" pitchFamily="34" charset="0"/>
                          <a:cs typeface="Calibri" panose="020F0502020204030204" pitchFamily="34" charset="0"/>
                        </a:rPr>
                        <a:t>Immobilier, matériel, immatériel et BFR</a:t>
                      </a:r>
                      <a:endParaRPr lang="fr-FR" sz="1000" i="1" dirty="0">
                        <a:solidFill>
                          <a:schemeClr val="bg1">
                            <a:lumMod val="10000"/>
                          </a:schemeClr>
                        </a:solidFill>
                        <a:latin typeface="Calibri" panose="020F0502020204030204" pitchFamily="34" charset="0"/>
                        <a:cs typeface="Calibri" panose="020F0502020204030204" pitchFamily="34" charset="0"/>
                      </a:endParaRPr>
                    </a:p>
                  </a:txBody>
                  <a:tcPr anchor="ctr">
                    <a:lnL w="12700" cap="flat" cmpd="sng" algn="ctr">
                      <a:solidFill>
                        <a:srgbClr val="CDCECC"/>
                      </a:solidFill>
                      <a:prstDash val="solid"/>
                      <a:round/>
                      <a:headEnd type="none" w="med" len="med"/>
                      <a:tailEnd type="none" w="med" len="med"/>
                    </a:lnL>
                    <a:lnR w="12700" cmpd="sng">
                      <a:solidFill>
                        <a:srgbClr val="CDCECC"/>
                      </a:solidFill>
                    </a:lnR>
                    <a:lnT w="12700" cap="flat" cmpd="sng" algn="ctr">
                      <a:solidFill>
                        <a:srgbClr val="CDCECC"/>
                      </a:solidFill>
                      <a:prstDash val="solid"/>
                      <a:round/>
                      <a:headEnd type="none" w="med" len="med"/>
                      <a:tailEnd type="none" w="med" len="med"/>
                    </a:lnT>
                    <a:lnB w="12700" cap="flat" cmpd="sng" algn="ctr">
                      <a:solidFill>
                        <a:srgbClr val="CDCECC"/>
                      </a:solidFill>
                      <a:prstDash val="solid"/>
                      <a:round/>
                      <a:headEnd type="none" w="med" len="med"/>
                      <a:tailEnd type="none" w="med" len="med"/>
                    </a:lnB>
                    <a:lnTlToBr w="12700" cmpd="sng">
                      <a:noFill/>
                      <a:prstDash val="solid"/>
                    </a:lnTlToBr>
                    <a:lnBlToTr w="12700" cmpd="sng">
                      <a:noFill/>
                      <a:prstDash val="solid"/>
                    </a:lnBlToTr>
                    <a:solidFill>
                      <a:srgbClr val="CD0920">
                        <a:tint val="40000"/>
                      </a:srgbClr>
                    </a:solidFill>
                  </a:tcPr>
                </a:tc>
                <a:tc>
                  <a:txBody>
                    <a:bodyPr/>
                    <a:lstStyle>
                      <a:lvl1pPr marL="0" algn="l" defTabSz="914400" rtl="0" eaLnBrk="1" latinLnBrk="0" hangingPunct="1">
                        <a:defRPr sz="1800" kern="1200">
                          <a:solidFill>
                            <a:schemeClr val="dk1"/>
                          </a:solidFill>
                          <a:latin typeface="Helvetica"/>
                        </a:defRPr>
                      </a:lvl1pPr>
                      <a:lvl2pPr marL="457200" algn="l" defTabSz="914400" rtl="0" eaLnBrk="1" latinLnBrk="0" hangingPunct="1">
                        <a:defRPr sz="1800" kern="1200">
                          <a:solidFill>
                            <a:schemeClr val="dk1"/>
                          </a:solidFill>
                          <a:latin typeface="Helvetica"/>
                        </a:defRPr>
                      </a:lvl2pPr>
                      <a:lvl3pPr marL="914400" algn="l" defTabSz="914400" rtl="0" eaLnBrk="1" latinLnBrk="0" hangingPunct="1">
                        <a:defRPr sz="1800" kern="1200">
                          <a:solidFill>
                            <a:schemeClr val="dk1"/>
                          </a:solidFill>
                          <a:latin typeface="Helvetica"/>
                        </a:defRPr>
                      </a:lvl3pPr>
                      <a:lvl4pPr marL="1371600" algn="l" defTabSz="914400" rtl="0" eaLnBrk="1" latinLnBrk="0" hangingPunct="1">
                        <a:defRPr sz="1800" kern="1200">
                          <a:solidFill>
                            <a:schemeClr val="dk1"/>
                          </a:solidFill>
                          <a:latin typeface="Helvetica"/>
                        </a:defRPr>
                      </a:lvl4pPr>
                      <a:lvl5pPr marL="1828800" algn="l" defTabSz="914400" rtl="0" eaLnBrk="1" latinLnBrk="0" hangingPunct="1">
                        <a:defRPr sz="1800" kern="1200">
                          <a:solidFill>
                            <a:schemeClr val="dk1"/>
                          </a:solidFill>
                          <a:latin typeface="Helvetica"/>
                        </a:defRPr>
                      </a:lvl5pPr>
                      <a:lvl6pPr marL="2286000" algn="l" defTabSz="914400" rtl="0" eaLnBrk="1" latinLnBrk="0" hangingPunct="1">
                        <a:defRPr sz="1800" kern="1200">
                          <a:solidFill>
                            <a:schemeClr val="dk1"/>
                          </a:solidFill>
                          <a:latin typeface="Helvetica"/>
                        </a:defRPr>
                      </a:lvl6pPr>
                      <a:lvl7pPr marL="2743200" algn="l" defTabSz="914400" rtl="0" eaLnBrk="1" latinLnBrk="0" hangingPunct="1">
                        <a:defRPr sz="1800" kern="1200">
                          <a:solidFill>
                            <a:schemeClr val="dk1"/>
                          </a:solidFill>
                          <a:latin typeface="Helvetica"/>
                        </a:defRPr>
                      </a:lvl7pPr>
                      <a:lvl8pPr marL="3200400" algn="l" defTabSz="914400" rtl="0" eaLnBrk="1" latinLnBrk="0" hangingPunct="1">
                        <a:defRPr sz="1800" kern="1200">
                          <a:solidFill>
                            <a:schemeClr val="dk1"/>
                          </a:solidFill>
                          <a:latin typeface="Helvetica"/>
                        </a:defRPr>
                      </a:lvl8pPr>
                      <a:lvl9pPr marL="3657600" algn="l" defTabSz="914400" rtl="0" eaLnBrk="1" latinLnBrk="0" hangingPunct="1">
                        <a:defRPr sz="1800" kern="1200">
                          <a:solidFill>
                            <a:schemeClr val="dk1"/>
                          </a:solidFill>
                          <a:latin typeface="Helvetica"/>
                        </a:defRPr>
                      </a:lvl9pPr>
                    </a:lstStyle>
                    <a:p>
                      <a:r>
                        <a:rPr lang="fr-FR" sz="1000" i="1" dirty="0" smtClean="0">
                          <a:solidFill>
                            <a:schemeClr val="bg1">
                              <a:lumMod val="10000"/>
                            </a:schemeClr>
                          </a:solidFill>
                          <a:latin typeface="Calibri" panose="020F0502020204030204" pitchFamily="34" charset="0"/>
                          <a:cs typeface="Calibri" panose="020F0502020204030204" pitchFamily="34" charset="0"/>
                        </a:rPr>
                        <a:t>Investissements immatériels et BFR liés à l’innovation</a:t>
                      </a:r>
                      <a:endParaRPr lang="fr-FR" sz="1000" i="1" dirty="0">
                        <a:solidFill>
                          <a:schemeClr val="bg1">
                            <a:lumMod val="10000"/>
                          </a:schemeClr>
                        </a:solidFill>
                        <a:latin typeface="Calibri" panose="020F0502020204030204" pitchFamily="34" charset="0"/>
                        <a:cs typeface="Calibri" panose="020F0502020204030204" pitchFamily="34" charset="0"/>
                      </a:endParaRPr>
                    </a:p>
                  </a:txBody>
                  <a:tcPr anchor="ctr">
                    <a:lnL w="12700" cmpd="sng">
                      <a:solidFill>
                        <a:srgbClr val="CDCECC"/>
                      </a:solidFill>
                    </a:lnL>
                    <a:lnR w="12700" cmpd="sng">
                      <a:solidFill>
                        <a:srgbClr val="CDCECC"/>
                      </a:solidFill>
                    </a:lnR>
                    <a:lnT w="12700" cmpd="sng">
                      <a:solidFill>
                        <a:srgbClr val="CDCECC"/>
                      </a:solidFill>
                    </a:lnT>
                    <a:lnB w="12700" cmpd="sng">
                      <a:solidFill>
                        <a:srgbClr val="CDCECC"/>
                      </a:solidFill>
                    </a:lnB>
                    <a:lnTlToBr w="12700" cmpd="sng">
                      <a:noFill/>
                      <a:prstDash val="solid"/>
                    </a:lnTlToBr>
                    <a:lnBlToTr w="12700" cmpd="sng">
                      <a:noFill/>
                      <a:prstDash val="solid"/>
                    </a:lnBlToTr>
                    <a:solidFill>
                      <a:srgbClr val="CD0920">
                        <a:tint val="40000"/>
                      </a:srgbClr>
                    </a:solidFill>
                  </a:tcPr>
                </a:tc>
                <a:tc>
                  <a:txBody>
                    <a:bodyPr/>
                    <a:lstStyle>
                      <a:lvl1pPr marL="0" algn="l" defTabSz="914400" rtl="0" eaLnBrk="1" latinLnBrk="0" hangingPunct="1">
                        <a:defRPr sz="1800" kern="1200">
                          <a:solidFill>
                            <a:schemeClr val="dk1"/>
                          </a:solidFill>
                          <a:latin typeface="Helvetica"/>
                        </a:defRPr>
                      </a:lvl1pPr>
                      <a:lvl2pPr marL="457200" algn="l" defTabSz="914400" rtl="0" eaLnBrk="1" latinLnBrk="0" hangingPunct="1">
                        <a:defRPr sz="1800" kern="1200">
                          <a:solidFill>
                            <a:schemeClr val="dk1"/>
                          </a:solidFill>
                          <a:latin typeface="Helvetica"/>
                        </a:defRPr>
                      </a:lvl2pPr>
                      <a:lvl3pPr marL="914400" algn="l" defTabSz="914400" rtl="0" eaLnBrk="1" latinLnBrk="0" hangingPunct="1">
                        <a:defRPr sz="1800" kern="1200">
                          <a:solidFill>
                            <a:schemeClr val="dk1"/>
                          </a:solidFill>
                          <a:latin typeface="Helvetica"/>
                        </a:defRPr>
                      </a:lvl3pPr>
                      <a:lvl4pPr marL="1371600" algn="l" defTabSz="914400" rtl="0" eaLnBrk="1" latinLnBrk="0" hangingPunct="1">
                        <a:defRPr sz="1800" kern="1200">
                          <a:solidFill>
                            <a:schemeClr val="dk1"/>
                          </a:solidFill>
                          <a:latin typeface="Helvetica"/>
                        </a:defRPr>
                      </a:lvl4pPr>
                      <a:lvl5pPr marL="1828800" algn="l" defTabSz="914400" rtl="0" eaLnBrk="1" latinLnBrk="0" hangingPunct="1">
                        <a:defRPr sz="1800" kern="1200">
                          <a:solidFill>
                            <a:schemeClr val="dk1"/>
                          </a:solidFill>
                          <a:latin typeface="Helvetica"/>
                        </a:defRPr>
                      </a:lvl5pPr>
                      <a:lvl6pPr marL="2286000" algn="l" defTabSz="914400" rtl="0" eaLnBrk="1" latinLnBrk="0" hangingPunct="1">
                        <a:defRPr sz="1800" kern="1200">
                          <a:solidFill>
                            <a:schemeClr val="dk1"/>
                          </a:solidFill>
                          <a:latin typeface="Helvetica"/>
                        </a:defRPr>
                      </a:lvl6pPr>
                      <a:lvl7pPr marL="2743200" algn="l" defTabSz="914400" rtl="0" eaLnBrk="1" latinLnBrk="0" hangingPunct="1">
                        <a:defRPr sz="1800" kern="1200">
                          <a:solidFill>
                            <a:schemeClr val="dk1"/>
                          </a:solidFill>
                          <a:latin typeface="Helvetica"/>
                        </a:defRPr>
                      </a:lvl7pPr>
                      <a:lvl8pPr marL="3200400" algn="l" defTabSz="914400" rtl="0" eaLnBrk="1" latinLnBrk="0" hangingPunct="1">
                        <a:defRPr sz="1800" kern="1200">
                          <a:solidFill>
                            <a:schemeClr val="dk1"/>
                          </a:solidFill>
                          <a:latin typeface="Helvetica"/>
                        </a:defRPr>
                      </a:lvl8pPr>
                      <a:lvl9pPr marL="3657600" algn="l" defTabSz="914400" rtl="0" eaLnBrk="1" latinLnBrk="0" hangingPunct="1">
                        <a:defRPr sz="1800" kern="1200">
                          <a:solidFill>
                            <a:schemeClr val="dk1"/>
                          </a:solidFill>
                          <a:latin typeface="Helvetica"/>
                        </a:defRPr>
                      </a:lvl9pPr>
                    </a:lstStyle>
                    <a:p>
                      <a:r>
                        <a:rPr lang="fr-FR" sz="1000" i="0" dirty="0" smtClean="0">
                          <a:solidFill>
                            <a:schemeClr val="bg1">
                              <a:lumMod val="10000"/>
                            </a:schemeClr>
                          </a:solidFill>
                          <a:latin typeface="Calibri" panose="020F0502020204030204" pitchFamily="34" charset="0"/>
                          <a:cs typeface="Calibri" panose="020F0502020204030204" pitchFamily="34" charset="0"/>
                        </a:rPr>
                        <a:t>Investissements</a:t>
                      </a:r>
                      <a:r>
                        <a:rPr lang="fr-FR" sz="1000" i="0" baseline="0" dirty="0" smtClean="0">
                          <a:solidFill>
                            <a:schemeClr val="bg1">
                              <a:lumMod val="10000"/>
                            </a:schemeClr>
                          </a:solidFill>
                          <a:latin typeface="Calibri" panose="020F0502020204030204" pitchFamily="34" charset="0"/>
                          <a:cs typeface="Calibri" panose="020F0502020204030204" pitchFamily="34" charset="0"/>
                        </a:rPr>
                        <a:t> </a:t>
                      </a:r>
                      <a:r>
                        <a:rPr lang="fr-FR" sz="1000" i="1" dirty="0" smtClean="0">
                          <a:solidFill>
                            <a:schemeClr val="bg1">
                              <a:lumMod val="10000"/>
                            </a:schemeClr>
                          </a:solidFill>
                          <a:latin typeface="Calibri" panose="020F0502020204030204" pitchFamily="34" charset="0"/>
                          <a:cs typeface="Calibri" panose="020F0502020204030204" pitchFamily="34" charset="0"/>
                        </a:rPr>
                        <a:t>R&amp;D et innovation</a:t>
                      </a:r>
                      <a:endParaRPr lang="fr-FR" sz="1000" i="1" dirty="0">
                        <a:solidFill>
                          <a:schemeClr val="bg1">
                            <a:lumMod val="10000"/>
                          </a:schemeClr>
                        </a:solidFill>
                        <a:latin typeface="Calibri" panose="020F0502020204030204" pitchFamily="34" charset="0"/>
                        <a:cs typeface="Calibri" panose="020F0502020204030204" pitchFamily="34" charset="0"/>
                      </a:endParaRPr>
                    </a:p>
                  </a:txBody>
                  <a:tcPr anchor="ctr">
                    <a:lnL w="12700" cmpd="sng">
                      <a:solidFill>
                        <a:srgbClr val="CDCECC"/>
                      </a:solidFill>
                    </a:lnL>
                    <a:lnR w="12700" cmpd="sng">
                      <a:solidFill>
                        <a:srgbClr val="CDCECC"/>
                      </a:solidFill>
                    </a:lnR>
                    <a:lnT w="12700" cmpd="sng">
                      <a:solidFill>
                        <a:srgbClr val="CDCECC"/>
                      </a:solidFill>
                    </a:lnT>
                    <a:lnB w="12700" cmpd="sng">
                      <a:solidFill>
                        <a:srgbClr val="CDCECC"/>
                      </a:solidFill>
                    </a:lnB>
                    <a:lnTlToBr w="12700" cmpd="sng">
                      <a:noFill/>
                      <a:prstDash val="solid"/>
                    </a:lnTlToBr>
                    <a:lnBlToTr w="12700" cmpd="sng">
                      <a:noFill/>
                      <a:prstDash val="solid"/>
                    </a:lnBlToTr>
                    <a:solidFill>
                      <a:srgbClr val="CD0920">
                        <a:tint val="40000"/>
                      </a:srgbClr>
                    </a:solidFill>
                  </a:tcPr>
                </a:tc>
              </a:tr>
              <a:tr h="637304">
                <a:tc>
                  <a:txBody>
                    <a:bodyPr/>
                    <a:lstStyle>
                      <a:lvl1pPr marL="0" algn="l" defTabSz="914400" rtl="0" eaLnBrk="1" latinLnBrk="0" hangingPunct="1">
                        <a:defRPr sz="1800" kern="1200">
                          <a:solidFill>
                            <a:schemeClr val="dk1"/>
                          </a:solidFill>
                          <a:latin typeface="Helvetica"/>
                        </a:defRPr>
                      </a:lvl1pPr>
                      <a:lvl2pPr marL="457200" algn="l" defTabSz="914400" rtl="0" eaLnBrk="1" latinLnBrk="0" hangingPunct="1">
                        <a:defRPr sz="1800" kern="1200">
                          <a:solidFill>
                            <a:schemeClr val="dk1"/>
                          </a:solidFill>
                          <a:latin typeface="Helvetica"/>
                        </a:defRPr>
                      </a:lvl2pPr>
                      <a:lvl3pPr marL="914400" algn="l" defTabSz="914400" rtl="0" eaLnBrk="1" latinLnBrk="0" hangingPunct="1">
                        <a:defRPr sz="1800" kern="1200">
                          <a:solidFill>
                            <a:schemeClr val="dk1"/>
                          </a:solidFill>
                          <a:latin typeface="Helvetica"/>
                        </a:defRPr>
                      </a:lvl3pPr>
                      <a:lvl4pPr marL="1371600" algn="l" defTabSz="914400" rtl="0" eaLnBrk="1" latinLnBrk="0" hangingPunct="1">
                        <a:defRPr sz="1800" kern="1200">
                          <a:solidFill>
                            <a:schemeClr val="dk1"/>
                          </a:solidFill>
                          <a:latin typeface="Helvetica"/>
                        </a:defRPr>
                      </a:lvl4pPr>
                      <a:lvl5pPr marL="1828800" algn="l" defTabSz="914400" rtl="0" eaLnBrk="1" latinLnBrk="0" hangingPunct="1">
                        <a:defRPr sz="1800" kern="1200">
                          <a:solidFill>
                            <a:schemeClr val="dk1"/>
                          </a:solidFill>
                          <a:latin typeface="Helvetica"/>
                        </a:defRPr>
                      </a:lvl5pPr>
                      <a:lvl6pPr marL="2286000" algn="l" defTabSz="914400" rtl="0" eaLnBrk="1" latinLnBrk="0" hangingPunct="1">
                        <a:defRPr sz="1800" kern="1200">
                          <a:solidFill>
                            <a:schemeClr val="dk1"/>
                          </a:solidFill>
                          <a:latin typeface="Helvetica"/>
                        </a:defRPr>
                      </a:lvl6pPr>
                      <a:lvl7pPr marL="2743200" algn="l" defTabSz="914400" rtl="0" eaLnBrk="1" latinLnBrk="0" hangingPunct="1">
                        <a:defRPr sz="1800" kern="1200">
                          <a:solidFill>
                            <a:schemeClr val="dk1"/>
                          </a:solidFill>
                          <a:latin typeface="Helvetica"/>
                        </a:defRPr>
                      </a:lvl7pPr>
                      <a:lvl8pPr marL="3200400" algn="l" defTabSz="914400" rtl="0" eaLnBrk="1" latinLnBrk="0" hangingPunct="1">
                        <a:defRPr sz="1800" kern="1200">
                          <a:solidFill>
                            <a:schemeClr val="dk1"/>
                          </a:solidFill>
                          <a:latin typeface="Helvetica"/>
                        </a:defRPr>
                      </a:lvl8pPr>
                      <a:lvl9pPr marL="3657600" algn="l" defTabSz="914400" rtl="0" eaLnBrk="1" latinLnBrk="0" hangingPunct="1">
                        <a:defRPr sz="1800" kern="1200">
                          <a:solidFill>
                            <a:schemeClr val="dk1"/>
                          </a:solidFill>
                          <a:latin typeface="Helvetica"/>
                        </a:defRPr>
                      </a:lvl9pPr>
                    </a:lstStyle>
                    <a:p>
                      <a:r>
                        <a:rPr lang="fr-FR" sz="1000" i="1" dirty="0" smtClean="0">
                          <a:solidFill>
                            <a:schemeClr val="bg1">
                              <a:lumMod val="10000"/>
                            </a:schemeClr>
                          </a:solidFill>
                          <a:latin typeface="Calibri" panose="020F0502020204030204" pitchFamily="34" charset="0"/>
                          <a:cs typeface="Calibri" panose="020F0502020204030204" pitchFamily="34" charset="0"/>
                        </a:rPr>
                        <a:t>Montant</a:t>
                      </a:r>
                      <a:endParaRPr lang="fr-FR" sz="1000" i="1" dirty="0">
                        <a:solidFill>
                          <a:schemeClr val="bg1">
                            <a:lumMod val="10000"/>
                          </a:schemeClr>
                        </a:solidFill>
                        <a:latin typeface="Calibri" panose="020F0502020204030204" pitchFamily="34" charset="0"/>
                        <a:cs typeface="Calibri" panose="020F0502020204030204" pitchFamily="34" charset="0"/>
                      </a:endParaRPr>
                    </a:p>
                  </a:txBody>
                  <a:tcPr anchor="ctr">
                    <a:lnL w="12700" cmpd="sng">
                      <a:solidFill>
                        <a:srgbClr val="CDCECC"/>
                      </a:solidFill>
                    </a:lnL>
                    <a:lnR w="12700" cmpd="sng">
                      <a:solidFill>
                        <a:srgbClr val="CDCECC"/>
                      </a:solidFill>
                    </a:lnR>
                    <a:lnT w="12700" cmpd="sng">
                      <a:solidFill>
                        <a:srgbClr val="CDCECC"/>
                      </a:solidFill>
                    </a:lnT>
                    <a:lnB w="12700" cmpd="sng">
                      <a:solidFill>
                        <a:srgbClr val="CDCECC"/>
                      </a:solidFill>
                    </a:lnB>
                    <a:lnTlToBr w="12700" cmpd="sng">
                      <a:noFill/>
                      <a:prstDash val="solid"/>
                    </a:lnTlToBr>
                    <a:lnBlToTr w="12700" cmpd="sng">
                      <a:noFill/>
                      <a:prstDash val="solid"/>
                    </a:lnBlToTr>
                    <a:solidFill>
                      <a:srgbClr val="CD0920">
                        <a:tint val="20000"/>
                      </a:srgbClr>
                    </a:solidFill>
                  </a:tcPr>
                </a:tc>
                <a:tc>
                  <a:txBody>
                    <a:bodyPr/>
                    <a:lstStyle>
                      <a:lvl1pPr marL="0" algn="l" defTabSz="914400" rtl="0" eaLnBrk="1" latinLnBrk="0" hangingPunct="1">
                        <a:defRPr sz="1800" kern="1200">
                          <a:solidFill>
                            <a:schemeClr val="dk1"/>
                          </a:solidFill>
                          <a:latin typeface="Helvetica"/>
                        </a:defRPr>
                      </a:lvl1pPr>
                      <a:lvl2pPr marL="457200" algn="l" defTabSz="914400" rtl="0" eaLnBrk="1" latinLnBrk="0" hangingPunct="1">
                        <a:defRPr sz="1800" kern="1200">
                          <a:solidFill>
                            <a:schemeClr val="dk1"/>
                          </a:solidFill>
                          <a:latin typeface="Helvetica"/>
                        </a:defRPr>
                      </a:lvl2pPr>
                      <a:lvl3pPr marL="914400" algn="l" defTabSz="914400" rtl="0" eaLnBrk="1" latinLnBrk="0" hangingPunct="1">
                        <a:defRPr sz="1800" kern="1200">
                          <a:solidFill>
                            <a:schemeClr val="dk1"/>
                          </a:solidFill>
                          <a:latin typeface="Helvetica"/>
                        </a:defRPr>
                      </a:lvl3pPr>
                      <a:lvl4pPr marL="1371600" algn="l" defTabSz="914400" rtl="0" eaLnBrk="1" latinLnBrk="0" hangingPunct="1">
                        <a:defRPr sz="1800" kern="1200">
                          <a:solidFill>
                            <a:schemeClr val="dk1"/>
                          </a:solidFill>
                          <a:latin typeface="Helvetica"/>
                        </a:defRPr>
                      </a:lvl4pPr>
                      <a:lvl5pPr marL="1828800" algn="l" defTabSz="914400" rtl="0" eaLnBrk="1" latinLnBrk="0" hangingPunct="1">
                        <a:defRPr sz="1800" kern="1200">
                          <a:solidFill>
                            <a:schemeClr val="dk1"/>
                          </a:solidFill>
                          <a:latin typeface="Helvetica"/>
                        </a:defRPr>
                      </a:lvl5pPr>
                      <a:lvl6pPr marL="2286000" algn="l" defTabSz="914400" rtl="0" eaLnBrk="1" latinLnBrk="0" hangingPunct="1">
                        <a:defRPr sz="1800" kern="1200">
                          <a:solidFill>
                            <a:schemeClr val="dk1"/>
                          </a:solidFill>
                          <a:latin typeface="Helvetica"/>
                        </a:defRPr>
                      </a:lvl6pPr>
                      <a:lvl7pPr marL="2743200" algn="l" defTabSz="914400" rtl="0" eaLnBrk="1" latinLnBrk="0" hangingPunct="1">
                        <a:defRPr sz="1800" kern="1200">
                          <a:solidFill>
                            <a:schemeClr val="dk1"/>
                          </a:solidFill>
                          <a:latin typeface="Helvetica"/>
                        </a:defRPr>
                      </a:lvl7pPr>
                      <a:lvl8pPr marL="3200400" algn="l" defTabSz="914400" rtl="0" eaLnBrk="1" latinLnBrk="0" hangingPunct="1">
                        <a:defRPr sz="1800" kern="1200">
                          <a:solidFill>
                            <a:schemeClr val="dk1"/>
                          </a:solidFill>
                          <a:latin typeface="Helvetica"/>
                        </a:defRPr>
                      </a:lvl8pPr>
                      <a:lvl9pPr marL="3657600" algn="l" defTabSz="914400" rtl="0" eaLnBrk="1" latinLnBrk="0" hangingPunct="1">
                        <a:defRPr sz="1800" kern="1200">
                          <a:solidFill>
                            <a:schemeClr val="dk1"/>
                          </a:solidFill>
                          <a:latin typeface="Helvetica"/>
                        </a:defRPr>
                      </a:lvl9pPr>
                    </a:lstStyle>
                    <a:p>
                      <a:pPr marL="0" marR="0" indent="0" algn="l" defTabSz="457200" rtl="0" eaLnBrk="1" fontAlgn="auto" latinLnBrk="0" hangingPunct="1">
                        <a:lnSpc>
                          <a:spcPct val="100000"/>
                        </a:lnSpc>
                        <a:spcBef>
                          <a:spcPts val="0"/>
                        </a:spcBef>
                        <a:spcAft>
                          <a:spcPts val="0"/>
                        </a:spcAft>
                        <a:buClrTx/>
                        <a:buSzTx/>
                        <a:buFontTx/>
                        <a:buNone/>
                        <a:tabLst/>
                        <a:defRPr/>
                      </a:pPr>
                      <a:r>
                        <a:rPr lang="fr-FR" sz="1000" i="1" dirty="0" smtClean="0">
                          <a:solidFill>
                            <a:schemeClr val="tx1"/>
                          </a:solidFill>
                          <a:latin typeface="Calibri" panose="020F0502020204030204" pitchFamily="34" charset="0"/>
                          <a:cs typeface="Calibri" panose="020F0502020204030204" pitchFamily="34" charset="0"/>
                        </a:rPr>
                        <a:t>Min: 100 k€</a:t>
                      </a:r>
                      <a:br>
                        <a:rPr lang="fr-FR" sz="1000" i="1" dirty="0" smtClean="0">
                          <a:solidFill>
                            <a:schemeClr val="tx1"/>
                          </a:solidFill>
                          <a:latin typeface="Calibri" panose="020F0502020204030204" pitchFamily="34" charset="0"/>
                          <a:cs typeface="Calibri" panose="020F0502020204030204" pitchFamily="34" charset="0"/>
                        </a:rPr>
                      </a:br>
                      <a:r>
                        <a:rPr lang="fr-FR" sz="1000" i="1" dirty="0" smtClean="0">
                          <a:solidFill>
                            <a:schemeClr val="tx1"/>
                          </a:solidFill>
                          <a:latin typeface="Calibri" panose="020F0502020204030204" pitchFamily="34" charset="0"/>
                          <a:cs typeface="Calibri" panose="020F0502020204030204" pitchFamily="34" charset="0"/>
                        </a:rPr>
                        <a:t>Max: 7,5 millions</a:t>
                      </a:r>
                      <a:r>
                        <a:rPr lang="fr-FR" sz="1000" i="1" baseline="0" dirty="0" smtClean="0">
                          <a:solidFill>
                            <a:schemeClr val="tx1"/>
                          </a:solidFill>
                          <a:latin typeface="Calibri" panose="020F0502020204030204" pitchFamily="34" charset="0"/>
                          <a:cs typeface="Calibri" panose="020F0502020204030204" pitchFamily="34" charset="0"/>
                        </a:rPr>
                        <a:t>€</a:t>
                      </a:r>
                      <a:endParaRPr lang="fr-FR" sz="1000" i="1" dirty="0">
                        <a:solidFill>
                          <a:schemeClr val="tx1"/>
                        </a:solidFill>
                        <a:latin typeface="Calibri" panose="020F0502020204030204" pitchFamily="34" charset="0"/>
                        <a:cs typeface="Calibri" panose="020F0502020204030204" pitchFamily="34" charset="0"/>
                      </a:endParaRPr>
                    </a:p>
                  </a:txBody>
                  <a:tcPr anchor="ctr">
                    <a:lnL w="12700" cmpd="sng">
                      <a:solidFill>
                        <a:srgbClr val="CDCECC"/>
                      </a:solidFill>
                    </a:lnL>
                    <a:lnR w="12700" cap="flat" cmpd="sng" algn="ctr">
                      <a:solidFill>
                        <a:srgbClr val="CDCECC"/>
                      </a:solidFill>
                      <a:prstDash val="solid"/>
                      <a:round/>
                      <a:headEnd type="none" w="med" len="med"/>
                      <a:tailEnd type="none" w="med" len="med"/>
                    </a:lnR>
                    <a:lnT w="12700" cmpd="sng">
                      <a:solidFill>
                        <a:srgbClr val="CDCECC"/>
                      </a:solidFill>
                    </a:lnT>
                    <a:lnB w="12700" cmpd="sng">
                      <a:solidFill>
                        <a:srgbClr val="CDCECC"/>
                      </a:solidFill>
                    </a:lnB>
                    <a:lnTlToBr w="12700" cmpd="sng">
                      <a:noFill/>
                      <a:prstDash val="solid"/>
                    </a:lnTlToBr>
                    <a:lnBlToTr w="12700" cmpd="sng">
                      <a:noFill/>
                      <a:prstDash val="solid"/>
                    </a:lnBlToTr>
                    <a:solidFill>
                      <a:srgbClr val="CD0920">
                        <a:tint val="20000"/>
                      </a:srgbClr>
                    </a:solidFill>
                  </a:tcPr>
                </a:tc>
                <a:tc>
                  <a:txBody>
                    <a:bodyPr/>
                    <a:lstStyle>
                      <a:lvl1pPr marL="0" algn="l" defTabSz="914400" rtl="0" eaLnBrk="1" latinLnBrk="0" hangingPunct="1">
                        <a:defRPr sz="1800" kern="1200">
                          <a:solidFill>
                            <a:schemeClr val="dk1"/>
                          </a:solidFill>
                          <a:latin typeface="Helvetica"/>
                        </a:defRPr>
                      </a:lvl1pPr>
                      <a:lvl2pPr marL="457200" algn="l" defTabSz="914400" rtl="0" eaLnBrk="1" latinLnBrk="0" hangingPunct="1">
                        <a:defRPr sz="1800" kern="1200">
                          <a:solidFill>
                            <a:schemeClr val="dk1"/>
                          </a:solidFill>
                          <a:latin typeface="Helvetica"/>
                        </a:defRPr>
                      </a:lvl2pPr>
                      <a:lvl3pPr marL="914400" algn="l" defTabSz="914400" rtl="0" eaLnBrk="1" latinLnBrk="0" hangingPunct="1">
                        <a:defRPr sz="1800" kern="1200">
                          <a:solidFill>
                            <a:schemeClr val="dk1"/>
                          </a:solidFill>
                          <a:latin typeface="Helvetica"/>
                        </a:defRPr>
                      </a:lvl3pPr>
                      <a:lvl4pPr marL="1371600" algn="l" defTabSz="914400" rtl="0" eaLnBrk="1" latinLnBrk="0" hangingPunct="1">
                        <a:defRPr sz="1800" kern="1200">
                          <a:solidFill>
                            <a:schemeClr val="dk1"/>
                          </a:solidFill>
                          <a:latin typeface="Helvetica"/>
                        </a:defRPr>
                      </a:lvl4pPr>
                      <a:lvl5pPr marL="1828800" algn="l" defTabSz="914400" rtl="0" eaLnBrk="1" latinLnBrk="0" hangingPunct="1">
                        <a:defRPr sz="1800" kern="1200">
                          <a:solidFill>
                            <a:schemeClr val="dk1"/>
                          </a:solidFill>
                          <a:latin typeface="Helvetica"/>
                        </a:defRPr>
                      </a:lvl5pPr>
                      <a:lvl6pPr marL="2286000" algn="l" defTabSz="914400" rtl="0" eaLnBrk="1" latinLnBrk="0" hangingPunct="1">
                        <a:defRPr sz="1800" kern="1200">
                          <a:solidFill>
                            <a:schemeClr val="dk1"/>
                          </a:solidFill>
                          <a:latin typeface="Helvetica"/>
                        </a:defRPr>
                      </a:lvl6pPr>
                      <a:lvl7pPr marL="2743200" algn="l" defTabSz="914400" rtl="0" eaLnBrk="1" latinLnBrk="0" hangingPunct="1">
                        <a:defRPr sz="1800" kern="1200">
                          <a:solidFill>
                            <a:schemeClr val="dk1"/>
                          </a:solidFill>
                          <a:latin typeface="Helvetica"/>
                        </a:defRPr>
                      </a:lvl7pPr>
                      <a:lvl8pPr marL="3200400" algn="l" defTabSz="914400" rtl="0" eaLnBrk="1" latinLnBrk="0" hangingPunct="1">
                        <a:defRPr sz="1800" kern="1200">
                          <a:solidFill>
                            <a:schemeClr val="dk1"/>
                          </a:solidFill>
                          <a:latin typeface="Helvetica"/>
                        </a:defRPr>
                      </a:lvl8pPr>
                      <a:lvl9pPr marL="3657600" algn="l" defTabSz="914400" rtl="0" eaLnBrk="1" latinLnBrk="0" hangingPunct="1">
                        <a:defRPr sz="1800" kern="1200">
                          <a:solidFill>
                            <a:schemeClr val="dk1"/>
                          </a:solidFill>
                          <a:latin typeface="Helvetica"/>
                        </a:defRPr>
                      </a:lvl9pPr>
                    </a:lstStyle>
                    <a:p>
                      <a:r>
                        <a:rPr lang="fr-FR" sz="1000" i="1" dirty="0" smtClean="0">
                          <a:solidFill>
                            <a:schemeClr val="bg1">
                              <a:lumMod val="10000"/>
                            </a:schemeClr>
                          </a:solidFill>
                          <a:latin typeface="Calibri" panose="020F0502020204030204" pitchFamily="34" charset="0"/>
                          <a:cs typeface="Calibri" panose="020F0502020204030204" pitchFamily="34" charset="0"/>
                        </a:rPr>
                        <a:t>Min : 15 k€</a:t>
                      </a:r>
                    </a:p>
                    <a:p>
                      <a:r>
                        <a:rPr lang="fr-FR" sz="1000" i="1" dirty="0" smtClean="0">
                          <a:solidFill>
                            <a:schemeClr val="bg1">
                              <a:lumMod val="10000"/>
                            </a:schemeClr>
                          </a:solidFill>
                          <a:latin typeface="Calibri" panose="020F0502020204030204" pitchFamily="34" charset="0"/>
                          <a:cs typeface="Calibri" panose="020F0502020204030204" pitchFamily="34" charset="0"/>
                        </a:rPr>
                        <a:t>Max: 3 millions €</a:t>
                      </a:r>
                      <a:endParaRPr lang="fr-FR" sz="1000" i="1" dirty="0">
                        <a:solidFill>
                          <a:schemeClr val="bg1">
                            <a:lumMod val="10000"/>
                          </a:schemeClr>
                        </a:solidFill>
                        <a:latin typeface="Calibri" panose="020F0502020204030204" pitchFamily="34" charset="0"/>
                        <a:cs typeface="Calibri" panose="020F0502020204030204" pitchFamily="34" charset="0"/>
                      </a:endParaRPr>
                    </a:p>
                  </a:txBody>
                  <a:tcPr anchor="ctr">
                    <a:lnL w="12700" cmpd="sng">
                      <a:solidFill>
                        <a:srgbClr val="CDCECC"/>
                      </a:solidFill>
                    </a:lnL>
                    <a:lnR w="12700" cap="flat" cmpd="sng" algn="ctr">
                      <a:solidFill>
                        <a:srgbClr val="CDCECC"/>
                      </a:solidFill>
                      <a:prstDash val="solid"/>
                      <a:round/>
                      <a:headEnd type="none" w="med" len="med"/>
                      <a:tailEnd type="none" w="med" len="med"/>
                    </a:lnR>
                    <a:lnT w="12700" cap="flat" cmpd="sng" algn="ctr">
                      <a:solidFill>
                        <a:srgbClr val="CDCECC"/>
                      </a:solidFill>
                      <a:prstDash val="solid"/>
                      <a:round/>
                      <a:headEnd type="none" w="med" len="med"/>
                      <a:tailEnd type="none" w="med" len="med"/>
                    </a:lnT>
                    <a:lnB w="12700" cap="flat" cmpd="sng" algn="ctr">
                      <a:solidFill>
                        <a:srgbClr val="CDCECC"/>
                      </a:solidFill>
                      <a:prstDash val="solid"/>
                      <a:round/>
                      <a:headEnd type="none" w="med" len="med"/>
                      <a:tailEnd type="none" w="med" len="med"/>
                    </a:lnB>
                    <a:lnTlToBr w="12700" cmpd="sng">
                      <a:noFill/>
                      <a:prstDash val="solid"/>
                    </a:lnTlToBr>
                    <a:lnBlToTr w="12700" cmpd="sng">
                      <a:noFill/>
                      <a:prstDash val="solid"/>
                    </a:lnBlToTr>
                    <a:solidFill>
                      <a:srgbClr val="CD0920">
                        <a:tint val="20000"/>
                      </a:srgbClr>
                    </a:solidFill>
                  </a:tcPr>
                </a:tc>
                <a:tc>
                  <a:txBody>
                    <a:bodyPr/>
                    <a:lstStyle>
                      <a:lvl1pPr marL="0" algn="l" defTabSz="914400" rtl="0" eaLnBrk="1" latinLnBrk="0" hangingPunct="1">
                        <a:defRPr sz="1800" kern="1200">
                          <a:solidFill>
                            <a:schemeClr val="dk1"/>
                          </a:solidFill>
                          <a:latin typeface="Helvetica"/>
                        </a:defRPr>
                      </a:lvl1pPr>
                      <a:lvl2pPr marL="457200" algn="l" defTabSz="914400" rtl="0" eaLnBrk="1" latinLnBrk="0" hangingPunct="1">
                        <a:defRPr sz="1800" kern="1200">
                          <a:solidFill>
                            <a:schemeClr val="dk1"/>
                          </a:solidFill>
                          <a:latin typeface="Helvetica"/>
                        </a:defRPr>
                      </a:lvl2pPr>
                      <a:lvl3pPr marL="914400" algn="l" defTabSz="914400" rtl="0" eaLnBrk="1" latinLnBrk="0" hangingPunct="1">
                        <a:defRPr sz="1800" kern="1200">
                          <a:solidFill>
                            <a:schemeClr val="dk1"/>
                          </a:solidFill>
                          <a:latin typeface="Helvetica"/>
                        </a:defRPr>
                      </a:lvl3pPr>
                      <a:lvl4pPr marL="1371600" algn="l" defTabSz="914400" rtl="0" eaLnBrk="1" latinLnBrk="0" hangingPunct="1">
                        <a:defRPr sz="1800" kern="1200">
                          <a:solidFill>
                            <a:schemeClr val="dk1"/>
                          </a:solidFill>
                          <a:latin typeface="Helvetica"/>
                        </a:defRPr>
                      </a:lvl4pPr>
                      <a:lvl5pPr marL="1828800" algn="l" defTabSz="914400" rtl="0" eaLnBrk="1" latinLnBrk="0" hangingPunct="1">
                        <a:defRPr sz="1800" kern="1200">
                          <a:solidFill>
                            <a:schemeClr val="dk1"/>
                          </a:solidFill>
                          <a:latin typeface="Helvetica"/>
                        </a:defRPr>
                      </a:lvl5pPr>
                      <a:lvl6pPr marL="2286000" algn="l" defTabSz="914400" rtl="0" eaLnBrk="1" latinLnBrk="0" hangingPunct="1">
                        <a:defRPr sz="1800" kern="1200">
                          <a:solidFill>
                            <a:schemeClr val="dk1"/>
                          </a:solidFill>
                          <a:latin typeface="Helvetica"/>
                        </a:defRPr>
                      </a:lvl6pPr>
                      <a:lvl7pPr marL="2743200" algn="l" defTabSz="914400" rtl="0" eaLnBrk="1" latinLnBrk="0" hangingPunct="1">
                        <a:defRPr sz="1800" kern="1200">
                          <a:solidFill>
                            <a:schemeClr val="dk1"/>
                          </a:solidFill>
                          <a:latin typeface="Helvetica"/>
                        </a:defRPr>
                      </a:lvl7pPr>
                      <a:lvl8pPr marL="3200400" algn="l" defTabSz="914400" rtl="0" eaLnBrk="1" latinLnBrk="0" hangingPunct="1">
                        <a:defRPr sz="1800" kern="1200">
                          <a:solidFill>
                            <a:schemeClr val="dk1"/>
                          </a:solidFill>
                          <a:latin typeface="Helvetica"/>
                        </a:defRPr>
                      </a:lvl8pPr>
                      <a:lvl9pPr marL="3657600" algn="l" defTabSz="914400" rtl="0" eaLnBrk="1" latinLnBrk="0" hangingPunct="1">
                        <a:defRPr sz="1800" kern="1200">
                          <a:solidFill>
                            <a:schemeClr val="dk1"/>
                          </a:solidFill>
                          <a:latin typeface="Helvetica"/>
                        </a:defRPr>
                      </a:lvl9pPr>
                    </a:lstStyle>
                    <a:p>
                      <a:r>
                        <a:rPr lang="fr-FR" sz="1000" i="1" dirty="0" smtClean="0">
                          <a:solidFill>
                            <a:schemeClr val="bg1">
                              <a:lumMod val="10000"/>
                            </a:schemeClr>
                          </a:solidFill>
                          <a:latin typeface="Calibri" panose="020F0502020204030204" pitchFamily="34" charset="0"/>
                          <a:cs typeface="Calibri" panose="020F0502020204030204" pitchFamily="34" charset="0"/>
                        </a:rPr>
                        <a:t>Min: 300 k€</a:t>
                      </a:r>
                      <a:br>
                        <a:rPr lang="fr-FR" sz="1000" i="1" dirty="0" smtClean="0">
                          <a:solidFill>
                            <a:schemeClr val="bg1">
                              <a:lumMod val="10000"/>
                            </a:schemeClr>
                          </a:solidFill>
                          <a:latin typeface="Calibri" panose="020F0502020204030204" pitchFamily="34" charset="0"/>
                          <a:cs typeface="Calibri" panose="020F0502020204030204" pitchFamily="34" charset="0"/>
                        </a:rPr>
                      </a:br>
                      <a:r>
                        <a:rPr lang="fr-FR" sz="1000" i="1" dirty="0" smtClean="0">
                          <a:solidFill>
                            <a:schemeClr val="bg1">
                              <a:lumMod val="10000"/>
                            </a:schemeClr>
                          </a:solidFill>
                          <a:latin typeface="Calibri" panose="020F0502020204030204" pitchFamily="34" charset="0"/>
                          <a:cs typeface="Calibri" panose="020F0502020204030204" pitchFamily="34" charset="0"/>
                        </a:rPr>
                        <a:t>Max: 5 millions€</a:t>
                      </a:r>
                      <a:endParaRPr lang="fr-FR" sz="1000" i="1" dirty="0">
                        <a:solidFill>
                          <a:schemeClr val="bg1">
                            <a:lumMod val="10000"/>
                          </a:schemeClr>
                        </a:solidFill>
                        <a:latin typeface="Calibri" panose="020F0502020204030204" pitchFamily="34" charset="0"/>
                        <a:cs typeface="Calibri" panose="020F0502020204030204" pitchFamily="34" charset="0"/>
                      </a:endParaRPr>
                    </a:p>
                  </a:txBody>
                  <a:tcPr anchor="ctr">
                    <a:lnL w="12700" cap="flat" cmpd="sng" algn="ctr">
                      <a:solidFill>
                        <a:srgbClr val="CDCECC"/>
                      </a:solidFill>
                      <a:prstDash val="solid"/>
                      <a:round/>
                      <a:headEnd type="none" w="med" len="med"/>
                      <a:tailEnd type="none" w="med" len="med"/>
                    </a:lnL>
                    <a:lnR w="12700" cmpd="sng">
                      <a:solidFill>
                        <a:srgbClr val="CDCECC"/>
                      </a:solidFill>
                    </a:lnR>
                    <a:lnT w="12700" cap="flat" cmpd="sng" algn="ctr">
                      <a:solidFill>
                        <a:srgbClr val="CDCECC"/>
                      </a:solidFill>
                      <a:prstDash val="solid"/>
                      <a:round/>
                      <a:headEnd type="none" w="med" len="med"/>
                      <a:tailEnd type="none" w="med" len="med"/>
                    </a:lnT>
                    <a:lnB w="12700" cap="flat" cmpd="sng" algn="ctr">
                      <a:solidFill>
                        <a:srgbClr val="CDCECC"/>
                      </a:solidFill>
                      <a:prstDash val="solid"/>
                      <a:round/>
                      <a:headEnd type="none" w="med" len="med"/>
                      <a:tailEnd type="none" w="med" len="med"/>
                    </a:lnB>
                    <a:lnTlToBr w="12700" cmpd="sng">
                      <a:noFill/>
                      <a:prstDash val="solid"/>
                    </a:lnTlToBr>
                    <a:lnBlToTr w="12700" cmpd="sng">
                      <a:noFill/>
                      <a:prstDash val="solid"/>
                    </a:lnBlToTr>
                    <a:solidFill>
                      <a:srgbClr val="CD0920">
                        <a:tint val="20000"/>
                      </a:srgbClr>
                    </a:solidFill>
                  </a:tcPr>
                </a:tc>
                <a:tc>
                  <a:txBody>
                    <a:bodyPr/>
                    <a:lstStyle>
                      <a:lvl1pPr marL="0" algn="l" defTabSz="914400" rtl="0" eaLnBrk="1" latinLnBrk="0" hangingPunct="1">
                        <a:defRPr sz="1800" kern="1200">
                          <a:solidFill>
                            <a:schemeClr val="dk1"/>
                          </a:solidFill>
                          <a:latin typeface="Helvetica"/>
                        </a:defRPr>
                      </a:lvl1pPr>
                      <a:lvl2pPr marL="457200" algn="l" defTabSz="914400" rtl="0" eaLnBrk="1" latinLnBrk="0" hangingPunct="1">
                        <a:defRPr sz="1800" kern="1200">
                          <a:solidFill>
                            <a:schemeClr val="dk1"/>
                          </a:solidFill>
                          <a:latin typeface="Helvetica"/>
                        </a:defRPr>
                      </a:lvl2pPr>
                      <a:lvl3pPr marL="914400" algn="l" defTabSz="914400" rtl="0" eaLnBrk="1" latinLnBrk="0" hangingPunct="1">
                        <a:defRPr sz="1800" kern="1200">
                          <a:solidFill>
                            <a:schemeClr val="dk1"/>
                          </a:solidFill>
                          <a:latin typeface="Helvetica"/>
                        </a:defRPr>
                      </a:lvl3pPr>
                      <a:lvl4pPr marL="1371600" algn="l" defTabSz="914400" rtl="0" eaLnBrk="1" latinLnBrk="0" hangingPunct="1">
                        <a:defRPr sz="1800" kern="1200">
                          <a:solidFill>
                            <a:schemeClr val="dk1"/>
                          </a:solidFill>
                          <a:latin typeface="Helvetica"/>
                        </a:defRPr>
                      </a:lvl4pPr>
                      <a:lvl5pPr marL="1828800" algn="l" defTabSz="914400" rtl="0" eaLnBrk="1" latinLnBrk="0" hangingPunct="1">
                        <a:defRPr sz="1800" kern="1200">
                          <a:solidFill>
                            <a:schemeClr val="dk1"/>
                          </a:solidFill>
                          <a:latin typeface="Helvetica"/>
                        </a:defRPr>
                      </a:lvl5pPr>
                      <a:lvl6pPr marL="2286000" algn="l" defTabSz="914400" rtl="0" eaLnBrk="1" latinLnBrk="0" hangingPunct="1">
                        <a:defRPr sz="1800" kern="1200">
                          <a:solidFill>
                            <a:schemeClr val="dk1"/>
                          </a:solidFill>
                          <a:latin typeface="Helvetica"/>
                        </a:defRPr>
                      </a:lvl6pPr>
                      <a:lvl7pPr marL="2743200" algn="l" defTabSz="914400" rtl="0" eaLnBrk="1" latinLnBrk="0" hangingPunct="1">
                        <a:defRPr sz="1800" kern="1200">
                          <a:solidFill>
                            <a:schemeClr val="dk1"/>
                          </a:solidFill>
                          <a:latin typeface="Helvetica"/>
                        </a:defRPr>
                      </a:lvl7pPr>
                      <a:lvl8pPr marL="3200400" algn="l" defTabSz="914400" rtl="0" eaLnBrk="1" latinLnBrk="0" hangingPunct="1">
                        <a:defRPr sz="1800" kern="1200">
                          <a:solidFill>
                            <a:schemeClr val="dk1"/>
                          </a:solidFill>
                          <a:latin typeface="Helvetica"/>
                        </a:defRPr>
                      </a:lvl8pPr>
                      <a:lvl9pPr marL="3657600" algn="l" defTabSz="914400" rtl="0" eaLnBrk="1" latinLnBrk="0" hangingPunct="1">
                        <a:defRPr sz="1800" kern="1200">
                          <a:solidFill>
                            <a:schemeClr val="dk1"/>
                          </a:solidFill>
                          <a:latin typeface="Helvetica"/>
                        </a:defRPr>
                      </a:lvl9pPr>
                    </a:lstStyle>
                    <a:p>
                      <a:r>
                        <a:rPr lang="fr-FR" sz="1000" i="1" dirty="0" smtClean="0">
                          <a:solidFill>
                            <a:schemeClr val="bg1">
                              <a:lumMod val="10000"/>
                            </a:schemeClr>
                          </a:solidFill>
                          <a:latin typeface="Calibri" panose="020F0502020204030204" pitchFamily="34" charset="0"/>
                          <a:cs typeface="Calibri" panose="020F0502020204030204" pitchFamily="34" charset="0"/>
                        </a:rPr>
                        <a:t>Min: 40 k€</a:t>
                      </a:r>
                    </a:p>
                    <a:p>
                      <a:r>
                        <a:rPr lang="fr-FR" sz="1000" i="1" dirty="0" smtClean="0">
                          <a:solidFill>
                            <a:schemeClr val="bg1">
                              <a:lumMod val="10000"/>
                            </a:schemeClr>
                          </a:solidFill>
                          <a:latin typeface="Calibri" panose="020F0502020204030204" pitchFamily="34" charset="0"/>
                          <a:cs typeface="Calibri" panose="020F0502020204030204" pitchFamily="34" charset="0"/>
                        </a:rPr>
                        <a:t>Max: 300</a:t>
                      </a:r>
                      <a:r>
                        <a:rPr lang="fr-FR" sz="1000" i="1" baseline="0" dirty="0" smtClean="0">
                          <a:solidFill>
                            <a:schemeClr val="bg1">
                              <a:lumMod val="10000"/>
                            </a:schemeClr>
                          </a:solidFill>
                          <a:latin typeface="Calibri" panose="020F0502020204030204" pitchFamily="34" charset="0"/>
                          <a:cs typeface="Calibri" panose="020F0502020204030204" pitchFamily="34" charset="0"/>
                        </a:rPr>
                        <a:t> k€</a:t>
                      </a:r>
                      <a:r>
                        <a:rPr lang="fr-FR" sz="1000" i="1" dirty="0" smtClean="0">
                          <a:solidFill>
                            <a:schemeClr val="bg1">
                              <a:lumMod val="10000"/>
                            </a:schemeClr>
                          </a:solidFill>
                          <a:latin typeface="Calibri" panose="020F0502020204030204" pitchFamily="34" charset="0"/>
                          <a:cs typeface="Calibri" panose="020F0502020204030204" pitchFamily="34" charset="0"/>
                        </a:rPr>
                        <a:t> ou</a:t>
                      </a:r>
                      <a:r>
                        <a:rPr lang="fr-FR" sz="1000" i="1" baseline="0" dirty="0" smtClean="0">
                          <a:solidFill>
                            <a:schemeClr val="bg1">
                              <a:lumMod val="10000"/>
                            </a:schemeClr>
                          </a:solidFill>
                          <a:latin typeface="Calibri" panose="020F0502020204030204" pitchFamily="34" charset="0"/>
                          <a:cs typeface="Calibri" panose="020F0502020204030204" pitchFamily="34" charset="0"/>
                        </a:rPr>
                        <a:t> 600 k€ en cas d’intervention de la Région en garantie</a:t>
                      </a:r>
                      <a:endParaRPr lang="fr-FR" sz="1000" i="1" dirty="0">
                        <a:solidFill>
                          <a:schemeClr val="bg1">
                            <a:lumMod val="10000"/>
                          </a:schemeClr>
                        </a:solidFill>
                        <a:latin typeface="Calibri" panose="020F0502020204030204" pitchFamily="34" charset="0"/>
                        <a:cs typeface="Calibri" panose="020F0502020204030204" pitchFamily="34" charset="0"/>
                      </a:endParaRPr>
                    </a:p>
                  </a:txBody>
                  <a:tcPr anchor="ctr">
                    <a:lnL w="12700" cmpd="sng">
                      <a:solidFill>
                        <a:srgbClr val="CDCECC"/>
                      </a:solidFill>
                    </a:lnL>
                    <a:lnR w="12700" cmpd="sng">
                      <a:solidFill>
                        <a:srgbClr val="CDCECC"/>
                      </a:solidFill>
                    </a:lnR>
                    <a:lnT w="12700" cmpd="sng">
                      <a:solidFill>
                        <a:srgbClr val="CDCECC"/>
                      </a:solidFill>
                    </a:lnT>
                    <a:lnB w="12700" cmpd="sng">
                      <a:solidFill>
                        <a:srgbClr val="CDCECC"/>
                      </a:solidFill>
                    </a:lnB>
                    <a:lnTlToBr w="12700" cmpd="sng">
                      <a:noFill/>
                      <a:prstDash val="solid"/>
                    </a:lnTlToBr>
                    <a:lnBlToTr w="12700" cmpd="sng">
                      <a:noFill/>
                      <a:prstDash val="solid"/>
                    </a:lnBlToTr>
                    <a:solidFill>
                      <a:srgbClr val="CD0920">
                        <a:tint val="20000"/>
                      </a:srgbClr>
                    </a:solidFill>
                  </a:tcPr>
                </a:tc>
                <a:tc>
                  <a:txBody>
                    <a:bodyPr/>
                    <a:lstStyle>
                      <a:lvl1pPr marL="0" algn="l" defTabSz="914400" rtl="0" eaLnBrk="1" latinLnBrk="0" hangingPunct="1">
                        <a:defRPr sz="1800" kern="1200">
                          <a:solidFill>
                            <a:schemeClr val="dk1"/>
                          </a:solidFill>
                          <a:latin typeface="Helvetica"/>
                        </a:defRPr>
                      </a:lvl1pPr>
                      <a:lvl2pPr marL="457200" algn="l" defTabSz="914400" rtl="0" eaLnBrk="1" latinLnBrk="0" hangingPunct="1">
                        <a:defRPr sz="1800" kern="1200">
                          <a:solidFill>
                            <a:schemeClr val="dk1"/>
                          </a:solidFill>
                          <a:latin typeface="Helvetica"/>
                        </a:defRPr>
                      </a:lvl2pPr>
                      <a:lvl3pPr marL="914400" algn="l" defTabSz="914400" rtl="0" eaLnBrk="1" latinLnBrk="0" hangingPunct="1">
                        <a:defRPr sz="1800" kern="1200">
                          <a:solidFill>
                            <a:schemeClr val="dk1"/>
                          </a:solidFill>
                          <a:latin typeface="Helvetica"/>
                        </a:defRPr>
                      </a:lvl3pPr>
                      <a:lvl4pPr marL="1371600" algn="l" defTabSz="914400" rtl="0" eaLnBrk="1" latinLnBrk="0" hangingPunct="1">
                        <a:defRPr sz="1800" kern="1200">
                          <a:solidFill>
                            <a:schemeClr val="dk1"/>
                          </a:solidFill>
                          <a:latin typeface="Helvetica"/>
                        </a:defRPr>
                      </a:lvl4pPr>
                      <a:lvl5pPr marL="1828800" algn="l" defTabSz="914400" rtl="0" eaLnBrk="1" latinLnBrk="0" hangingPunct="1">
                        <a:defRPr sz="1800" kern="1200">
                          <a:solidFill>
                            <a:schemeClr val="dk1"/>
                          </a:solidFill>
                          <a:latin typeface="Helvetica"/>
                        </a:defRPr>
                      </a:lvl5pPr>
                      <a:lvl6pPr marL="2286000" algn="l" defTabSz="914400" rtl="0" eaLnBrk="1" latinLnBrk="0" hangingPunct="1">
                        <a:defRPr sz="1800" kern="1200">
                          <a:solidFill>
                            <a:schemeClr val="dk1"/>
                          </a:solidFill>
                          <a:latin typeface="Helvetica"/>
                        </a:defRPr>
                      </a:lvl6pPr>
                      <a:lvl7pPr marL="2743200" algn="l" defTabSz="914400" rtl="0" eaLnBrk="1" latinLnBrk="0" hangingPunct="1">
                        <a:defRPr sz="1800" kern="1200">
                          <a:solidFill>
                            <a:schemeClr val="dk1"/>
                          </a:solidFill>
                          <a:latin typeface="Helvetica"/>
                        </a:defRPr>
                      </a:lvl7pPr>
                      <a:lvl8pPr marL="3200400" algn="l" defTabSz="914400" rtl="0" eaLnBrk="1" latinLnBrk="0" hangingPunct="1">
                        <a:defRPr sz="1800" kern="1200">
                          <a:solidFill>
                            <a:schemeClr val="dk1"/>
                          </a:solidFill>
                          <a:latin typeface="Helvetica"/>
                        </a:defRPr>
                      </a:lvl8pPr>
                      <a:lvl9pPr marL="3657600" algn="l" defTabSz="914400" rtl="0" eaLnBrk="1" latinLnBrk="0" hangingPunct="1">
                        <a:defRPr sz="1800" kern="1200">
                          <a:solidFill>
                            <a:schemeClr val="dk1"/>
                          </a:solidFill>
                          <a:latin typeface="Helvetica"/>
                        </a:defRPr>
                      </a:lvl9pPr>
                    </a:lstStyle>
                    <a:p>
                      <a:r>
                        <a:rPr lang="fr-FR" sz="1000" i="1" dirty="0" smtClean="0">
                          <a:solidFill>
                            <a:schemeClr val="bg1">
                              <a:lumMod val="10000"/>
                            </a:schemeClr>
                          </a:solidFill>
                          <a:latin typeface="Calibri" panose="020F0502020204030204" pitchFamily="34" charset="0"/>
                          <a:cs typeface="Calibri" panose="020F0502020204030204" pitchFamily="34" charset="0"/>
                        </a:rPr>
                        <a:t>Min: 200 k€</a:t>
                      </a:r>
                    </a:p>
                    <a:p>
                      <a:r>
                        <a:rPr lang="fr-FR" sz="1000" i="1" dirty="0" smtClean="0">
                          <a:solidFill>
                            <a:schemeClr val="bg1">
                              <a:lumMod val="10000"/>
                            </a:schemeClr>
                          </a:solidFill>
                          <a:latin typeface="Calibri" panose="020F0502020204030204" pitchFamily="34" charset="0"/>
                          <a:cs typeface="Calibri" panose="020F0502020204030204" pitchFamily="34" charset="0"/>
                        </a:rPr>
                        <a:t>Max:</a:t>
                      </a:r>
                      <a:r>
                        <a:rPr lang="fr-FR" sz="1000" i="1" baseline="0" dirty="0" smtClean="0">
                          <a:solidFill>
                            <a:schemeClr val="bg1">
                              <a:lumMod val="10000"/>
                            </a:schemeClr>
                          </a:solidFill>
                          <a:latin typeface="Calibri" panose="020F0502020204030204" pitchFamily="34" charset="0"/>
                          <a:cs typeface="Calibri" panose="020F0502020204030204" pitchFamily="34" charset="0"/>
                        </a:rPr>
                        <a:t> 500 k€</a:t>
                      </a:r>
                      <a:endParaRPr lang="fr-FR" sz="1000" i="1" dirty="0">
                        <a:solidFill>
                          <a:schemeClr val="bg1">
                            <a:lumMod val="10000"/>
                          </a:schemeClr>
                        </a:solidFill>
                        <a:latin typeface="Calibri" panose="020F0502020204030204" pitchFamily="34" charset="0"/>
                        <a:cs typeface="Calibri" panose="020F0502020204030204" pitchFamily="34" charset="0"/>
                      </a:endParaRPr>
                    </a:p>
                  </a:txBody>
                  <a:tcPr anchor="ctr">
                    <a:lnL w="12700" cmpd="sng">
                      <a:solidFill>
                        <a:srgbClr val="CDCECC"/>
                      </a:solidFill>
                    </a:lnL>
                    <a:lnR w="12700" cmpd="sng">
                      <a:solidFill>
                        <a:srgbClr val="CDCECC"/>
                      </a:solidFill>
                    </a:lnR>
                    <a:lnT w="12700" cmpd="sng">
                      <a:solidFill>
                        <a:srgbClr val="CDCECC"/>
                      </a:solidFill>
                    </a:lnT>
                    <a:lnB w="12700" cmpd="sng">
                      <a:solidFill>
                        <a:srgbClr val="CDCECC"/>
                      </a:solidFill>
                    </a:lnB>
                    <a:lnTlToBr w="12700" cmpd="sng">
                      <a:noFill/>
                      <a:prstDash val="solid"/>
                    </a:lnTlToBr>
                    <a:lnBlToTr w="12700" cmpd="sng">
                      <a:noFill/>
                      <a:prstDash val="solid"/>
                    </a:lnBlToTr>
                    <a:solidFill>
                      <a:srgbClr val="CD0920">
                        <a:tint val="20000"/>
                      </a:srgbClr>
                    </a:solidFill>
                  </a:tcPr>
                </a:tc>
              </a:tr>
              <a:tr h="0">
                <a:tc>
                  <a:txBody>
                    <a:bodyPr/>
                    <a:lstStyle>
                      <a:lvl1pPr marL="0" algn="l" defTabSz="914400" rtl="0" eaLnBrk="1" latinLnBrk="0" hangingPunct="1">
                        <a:defRPr sz="1800" kern="1200">
                          <a:solidFill>
                            <a:schemeClr val="dk1"/>
                          </a:solidFill>
                          <a:latin typeface="Helvetica"/>
                        </a:defRPr>
                      </a:lvl1pPr>
                      <a:lvl2pPr marL="457200" algn="l" defTabSz="914400" rtl="0" eaLnBrk="1" latinLnBrk="0" hangingPunct="1">
                        <a:defRPr sz="1800" kern="1200">
                          <a:solidFill>
                            <a:schemeClr val="dk1"/>
                          </a:solidFill>
                          <a:latin typeface="Helvetica"/>
                        </a:defRPr>
                      </a:lvl2pPr>
                      <a:lvl3pPr marL="914400" algn="l" defTabSz="914400" rtl="0" eaLnBrk="1" latinLnBrk="0" hangingPunct="1">
                        <a:defRPr sz="1800" kern="1200">
                          <a:solidFill>
                            <a:schemeClr val="dk1"/>
                          </a:solidFill>
                          <a:latin typeface="Helvetica"/>
                        </a:defRPr>
                      </a:lvl3pPr>
                      <a:lvl4pPr marL="1371600" algn="l" defTabSz="914400" rtl="0" eaLnBrk="1" latinLnBrk="0" hangingPunct="1">
                        <a:defRPr sz="1800" kern="1200">
                          <a:solidFill>
                            <a:schemeClr val="dk1"/>
                          </a:solidFill>
                          <a:latin typeface="Helvetica"/>
                        </a:defRPr>
                      </a:lvl4pPr>
                      <a:lvl5pPr marL="1828800" algn="l" defTabSz="914400" rtl="0" eaLnBrk="1" latinLnBrk="0" hangingPunct="1">
                        <a:defRPr sz="1800" kern="1200">
                          <a:solidFill>
                            <a:schemeClr val="dk1"/>
                          </a:solidFill>
                          <a:latin typeface="Helvetica"/>
                        </a:defRPr>
                      </a:lvl5pPr>
                      <a:lvl6pPr marL="2286000" algn="l" defTabSz="914400" rtl="0" eaLnBrk="1" latinLnBrk="0" hangingPunct="1">
                        <a:defRPr sz="1800" kern="1200">
                          <a:solidFill>
                            <a:schemeClr val="dk1"/>
                          </a:solidFill>
                          <a:latin typeface="Helvetica"/>
                        </a:defRPr>
                      </a:lvl6pPr>
                      <a:lvl7pPr marL="2743200" algn="l" defTabSz="914400" rtl="0" eaLnBrk="1" latinLnBrk="0" hangingPunct="1">
                        <a:defRPr sz="1800" kern="1200">
                          <a:solidFill>
                            <a:schemeClr val="dk1"/>
                          </a:solidFill>
                          <a:latin typeface="Helvetica"/>
                        </a:defRPr>
                      </a:lvl7pPr>
                      <a:lvl8pPr marL="3200400" algn="l" defTabSz="914400" rtl="0" eaLnBrk="1" latinLnBrk="0" hangingPunct="1">
                        <a:defRPr sz="1800" kern="1200">
                          <a:solidFill>
                            <a:schemeClr val="dk1"/>
                          </a:solidFill>
                          <a:latin typeface="Helvetica"/>
                        </a:defRPr>
                      </a:lvl8pPr>
                      <a:lvl9pPr marL="3657600" algn="l" defTabSz="914400" rtl="0" eaLnBrk="1" latinLnBrk="0" hangingPunct="1">
                        <a:defRPr sz="1800" kern="1200">
                          <a:solidFill>
                            <a:schemeClr val="dk1"/>
                          </a:solidFill>
                          <a:latin typeface="Helvetica"/>
                        </a:defRPr>
                      </a:lvl9pPr>
                    </a:lstStyle>
                    <a:p>
                      <a:r>
                        <a:rPr lang="fr-FR" sz="1000" i="1" dirty="0" smtClean="0">
                          <a:solidFill>
                            <a:schemeClr val="bg1">
                              <a:lumMod val="10000"/>
                            </a:schemeClr>
                          </a:solidFill>
                          <a:latin typeface="Calibri" panose="020F0502020204030204" pitchFamily="34" charset="0"/>
                          <a:cs typeface="Calibri" panose="020F0502020204030204" pitchFamily="34" charset="0"/>
                        </a:rPr>
                        <a:t>Durée</a:t>
                      </a:r>
                      <a:endParaRPr lang="fr-FR" sz="1000" i="1" dirty="0">
                        <a:solidFill>
                          <a:schemeClr val="bg1">
                            <a:lumMod val="10000"/>
                          </a:schemeClr>
                        </a:solidFill>
                        <a:latin typeface="Calibri" panose="020F0502020204030204" pitchFamily="34" charset="0"/>
                        <a:cs typeface="Calibri" panose="020F0502020204030204" pitchFamily="34" charset="0"/>
                      </a:endParaRPr>
                    </a:p>
                  </a:txBody>
                  <a:tcPr anchor="ctr">
                    <a:lnL w="12700" cmpd="sng">
                      <a:solidFill>
                        <a:srgbClr val="CDCECC"/>
                      </a:solidFill>
                    </a:lnL>
                    <a:lnR w="12700" cmpd="sng">
                      <a:solidFill>
                        <a:srgbClr val="CDCECC"/>
                      </a:solidFill>
                    </a:lnR>
                    <a:lnT w="12700" cmpd="sng">
                      <a:solidFill>
                        <a:srgbClr val="CDCECC"/>
                      </a:solidFill>
                    </a:lnT>
                    <a:lnB w="12700" cmpd="sng">
                      <a:solidFill>
                        <a:srgbClr val="CDCECC"/>
                      </a:solidFill>
                    </a:lnB>
                    <a:lnTlToBr w="12700" cmpd="sng">
                      <a:noFill/>
                      <a:prstDash val="solid"/>
                    </a:lnTlToBr>
                    <a:lnBlToTr w="12700" cmpd="sng">
                      <a:noFill/>
                      <a:prstDash val="solid"/>
                    </a:lnBlToTr>
                    <a:solidFill>
                      <a:srgbClr val="CD0920">
                        <a:tint val="40000"/>
                      </a:srgbClr>
                    </a:solidFill>
                  </a:tcPr>
                </a:tc>
                <a:tc>
                  <a:txBody>
                    <a:bodyPr/>
                    <a:lstStyle>
                      <a:lvl1pPr marL="0" algn="l" defTabSz="914400" rtl="0" eaLnBrk="1" latinLnBrk="0" hangingPunct="1">
                        <a:defRPr sz="1800" kern="1200">
                          <a:solidFill>
                            <a:schemeClr val="dk1"/>
                          </a:solidFill>
                          <a:latin typeface="Helvetica"/>
                        </a:defRPr>
                      </a:lvl1pPr>
                      <a:lvl2pPr marL="457200" algn="l" defTabSz="914400" rtl="0" eaLnBrk="1" latinLnBrk="0" hangingPunct="1">
                        <a:defRPr sz="1800" kern="1200">
                          <a:solidFill>
                            <a:schemeClr val="dk1"/>
                          </a:solidFill>
                          <a:latin typeface="Helvetica"/>
                        </a:defRPr>
                      </a:lvl2pPr>
                      <a:lvl3pPr marL="914400" algn="l" defTabSz="914400" rtl="0" eaLnBrk="1" latinLnBrk="0" hangingPunct="1">
                        <a:defRPr sz="1800" kern="1200">
                          <a:solidFill>
                            <a:schemeClr val="dk1"/>
                          </a:solidFill>
                          <a:latin typeface="Helvetica"/>
                        </a:defRPr>
                      </a:lvl3pPr>
                      <a:lvl4pPr marL="1371600" algn="l" defTabSz="914400" rtl="0" eaLnBrk="1" latinLnBrk="0" hangingPunct="1">
                        <a:defRPr sz="1800" kern="1200">
                          <a:solidFill>
                            <a:schemeClr val="dk1"/>
                          </a:solidFill>
                          <a:latin typeface="Helvetica"/>
                        </a:defRPr>
                      </a:lvl4pPr>
                      <a:lvl5pPr marL="1828800" algn="l" defTabSz="914400" rtl="0" eaLnBrk="1" latinLnBrk="0" hangingPunct="1">
                        <a:defRPr sz="1800" kern="1200">
                          <a:solidFill>
                            <a:schemeClr val="dk1"/>
                          </a:solidFill>
                          <a:latin typeface="Helvetica"/>
                        </a:defRPr>
                      </a:lvl5pPr>
                      <a:lvl6pPr marL="2286000" algn="l" defTabSz="914400" rtl="0" eaLnBrk="1" latinLnBrk="0" hangingPunct="1">
                        <a:defRPr sz="1800" kern="1200">
                          <a:solidFill>
                            <a:schemeClr val="dk1"/>
                          </a:solidFill>
                          <a:latin typeface="Helvetica"/>
                        </a:defRPr>
                      </a:lvl6pPr>
                      <a:lvl7pPr marL="2743200" algn="l" defTabSz="914400" rtl="0" eaLnBrk="1" latinLnBrk="0" hangingPunct="1">
                        <a:defRPr sz="1800" kern="1200">
                          <a:solidFill>
                            <a:schemeClr val="dk1"/>
                          </a:solidFill>
                          <a:latin typeface="Helvetica"/>
                        </a:defRPr>
                      </a:lvl7pPr>
                      <a:lvl8pPr marL="3200400" algn="l" defTabSz="914400" rtl="0" eaLnBrk="1" latinLnBrk="0" hangingPunct="1">
                        <a:defRPr sz="1800" kern="1200">
                          <a:solidFill>
                            <a:schemeClr val="dk1"/>
                          </a:solidFill>
                          <a:latin typeface="Helvetica"/>
                        </a:defRPr>
                      </a:lvl8pPr>
                      <a:lvl9pPr marL="3657600" algn="l" defTabSz="914400" rtl="0" eaLnBrk="1" latinLnBrk="0" hangingPunct="1">
                        <a:defRPr sz="1800" kern="1200">
                          <a:solidFill>
                            <a:schemeClr val="dk1"/>
                          </a:solidFill>
                          <a:latin typeface="Helvetica"/>
                        </a:defRPr>
                      </a:lvl9pPr>
                    </a:lstStyle>
                    <a:p>
                      <a:r>
                        <a:rPr lang="fr-FR" sz="1000" i="1" dirty="0" smtClean="0">
                          <a:solidFill>
                            <a:schemeClr val="bg1">
                              <a:lumMod val="10000"/>
                            </a:schemeClr>
                          </a:solidFill>
                          <a:latin typeface="Calibri" panose="020F0502020204030204" pitchFamily="34" charset="0"/>
                          <a:cs typeface="Calibri" panose="020F0502020204030204" pitchFamily="34" charset="0"/>
                        </a:rPr>
                        <a:t>Min: 2 ans</a:t>
                      </a:r>
                      <a:br>
                        <a:rPr lang="fr-FR" sz="1000" i="1" dirty="0" smtClean="0">
                          <a:solidFill>
                            <a:schemeClr val="bg1">
                              <a:lumMod val="10000"/>
                            </a:schemeClr>
                          </a:solidFill>
                          <a:latin typeface="Calibri" panose="020F0502020204030204" pitchFamily="34" charset="0"/>
                          <a:cs typeface="Calibri" panose="020F0502020204030204" pitchFamily="34" charset="0"/>
                        </a:rPr>
                      </a:br>
                      <a:r>
                        <a:rPr lang="fr-FR" sz="1000" i="1" dirty="0" smtClean="0">
                          <a:solidFill>
                            <a:schemeClr val="bg1">
                              <a:lumMod val="10000"/>
                            </a:schemeClr>
                          </a:solidFill>
                          <a:latin typeface="Calibri" panose="020F0502020204030204" pitchFamily="34" charset="0"/>
                          <a:cs typeface="Calibri" panose="020F0502020204030204" pitchFamily="34" charset="0"/>
                        </a:rPr>
                        <a:t>Max: 10 ans</a:t>
                      </a:r>
                      <a:endParaRPr lang="fr-FR" sz="1000" i="1" dirty="0">
                        <a:solidFill>
                          <a:schemeClr val="bg1">
                            <a:lumMod val="10000"/>
                          </a:schemeClr>
                        </a:solidFill>
                        <a:latin typeface="Calibri" panose="020F0502020204030204" pitchFamily="34" charset="0"/>
                        <a:cs typeface="Calibri" panose="020F0502020204030204" pitchFamily="34" charset="0"/>
                      </a:endParaRPr>
                    </a:p>
                  </a:txBody>
                  <a:tcPr anchor="ctr">
                    <a:lnL w="12700" cmpd="sng">
                      <a:solidFill>
                        <a:srgbClr val="CDCECC"/>
                      </a:solidFill>
                    </a:lnL>
                    <a:lnR w="12700" cap="flat" cmpd="sng" algn="ctr">
                      <a:solidFill>
                        <a:srgbClr val="CDCECC"/>
                      </a:solidFill>
                      <a:prstDash val="solid"/>
                      <a:round/>
                      <a:headEnd type="none" w="med" len="med"/>
                      <a:tailEnd type="none" w="med" len="med"/>
                    </a:lnR>
                    <a:lnT w="12700" cmpd="sng">
                      <a:solidFill>
                        <a:srgbClr val="CDCECC"/>
                      </a:solidFill>
                    </a:lnT>
                    <a:lnB w="12700" cmpd="sng">
                      <a:solidFill>
                        <a:srgbClr val="CDCECC"/>
                      </a:solidFill>
                    </a:lnB>
                    <a:lnTlToBr w="12700" cmpd="sng">
                      <a:noFill/>
                      <a:prstDash val="solid"/>
                    </a:lnTlToBr>
                    <a:lnBlToTr w="12700" cmpd="sng">
                      <a:noFill/>
                      <a:prstDash val="solid"/>
                    </a:lnBlToTr>
                    <a:solidFill>
                      <a:srgbClr val="CD0920">
                        <a:tint val="40000"/>
                      </a:srgbClr>
                    </a:solidFill>
                  </a:tcPr>
                </a:tc>
                <a:tc>
                  <a:txBody>
                    <a:bodyPr/>
                    <a:lstStyle>
                      <a:lvl1pPr marL="0" algn="l" defTabSz="914400" rtl="0" eaLnBrk="1" latinLnBrk="0" hangingPunct="1">
                        <a:defRPr sz="1800" kern="1200">
                          <a:solidFill>
                            <a:schemeClr val="dk1"/>
                          </a:solidFill>
                          <a:latin typeface="Helvetica"/>
                        </a:defRPr>
                      </a:lvl1pPr>
                      <a:lvl2pPr marL="457200" algn="l" defTabSz="914400" rtl="0" eaLnBrk="1" latinLnBrk="0" hangingPunct="1">
                        <a:defRPr sz="1800" kern="1200">
                          <a:solidFill>
                            <a:schemeClr val="dk1"/>
                          </a:solidFill>
                          <a:latin typeface="Helvetica"/>
                        </a:defRPr>
                      </a:lvl2pPr>
                      <a:lvl3pPr marL="914400" algn="l" defTabSz="914400" rtl="0" eaLnBrk="1" latinLnBrk="0" hangingPunct="1">
                        <a:defRPr sz="1800" kern="1200">
                          <a:solidFill>
                            <a:schemeClr val="dk1"/>
                          </a:solidFill>
                          <a:latin typeface="Helvetica"/>
                        </a:defRPr>
                      </a:lvl3pPr>
                      <a:lvl4pPr marL="1371600" algn="l" defTabSz="914400" rtl="0" eaLnBrk="1" latinLnBrk="0" hangingPunct="1">
                        <a:defRPr sz="1800" kern="1200">
                          <a:solidFill>
                            <a:schemeClr val="dk1"/>
                          </a:solidFill>
                          <a:latin typeface="Helvetica"/>
                        </a:defRPr>
                      </a:lvl4pPr>
                      <a:lvl5pPr marL="1828800" algn="l" defTabSz="914400" rtl="0" eaLnBrk="1" latinLnBrk="0" hangingPunct="1">
                        <a:defRPr sz="1800" kern="1200">
                          <a:solidFill>
                            <a:schemeClr val="dk1"/>
                          </a:solidFill>
                          <a:latin typeface="Helvetica"/>
                        </a:defRPr>
                      </a:lvl5pPr>
                      <a:lvl6pPr marL="2286000" algn="l" defTabSz="914400" rtl="0" eaLnBrk="1" latinLnBrk="0" hangingPunct="1">
                        <a:defRPr sz="1800" kern="1200">
                          <a:solidFill>
                            <a:schemeClr val="dk1"/>
                          </a:solidFill>
                          <a:latin typeface="Helvetica"/>
                        </a:defRPr>
                      </a:lvl6pPr>
                      <a:lvl7pPr marL="2743200" algn="l" defTabSz="914400" rtl="0" eaLnBrk="1" latinLnBrk="0" hangingPunct="1">
                        <a:defRPr sz="1800" kern="1200">
                          <a:solidFill>
                            <a:schemeClr val="dk1"/>
                          </a:solidFill>
                          <a:latin typeface="Helvetica"/>
                        </a:defRPr>
                      </a:lvl7pPr>
                      <a:lvl8pPr marL="3200400" algn="l" defTabSz="914400" rtl="0" eaLnBrk="1" latinLnBrk="0" hangingPunct="1">
                        <a:defRPr sz="1800" kern="1200">
                          <a:solidFill>
                            <a:schemeClr val="dk1"/>
                          </a:solidFill>
                          <a:latin typeface="Helvetica"/>
                        </a:defRPr>
                      </a:lvl8pPr>
                      <a:lvl9pPr marL="3657600" algn="l" defTabSz="914400" rtl="0" eaLnBrk="1" latinLnBrk="0" hangingPunct="1">
                        <a:defRPr sz="1800" kern="1200">
                          <a:solidFill>
                            <a:schemeClr val="dk1"/>
                          </a:solidFill>
                          <a:latin typeface="Helvetica"/>
                        </a:defRPr>
                      </a:lvl9pPr>
                    </a:lstStyle>
                    <a:p>
                      <a:r>
                        <a:rPr lang="fr-FR" sz="1000" i="1" dirty="0" smtClean="0">
                          <a:solidFill>
                            <a:schemeClr val="bg1">
                              <a:lumMod val="10000"/>
                            </a:schemeClr>
                          </a:solidFill>
                          <a:latin typeface="Calibri" panose="020F0502020204030204" pitchFamily="34" charset="0"/>
                          <a:cs typeface="Calibri" panose="020F0502020204030204" pitchFamily="34" charset="0"/>
                        </a:rPr>
                        <a:t>NC</a:t>
                      </a:r>
                      <a:endParaRPr lang="fr-FR" sz="1000" i="1" dirty="0">
                        <a:solidFill>
                          <a:schemeClr val="bg1">
                            <a:lumMod val="10000"/>
                          </a:schemeClr>
                        </a:solidFill>
                        <a:latin typeface="Calibri" panose="020F0502020204030204" pitchFamily="34" charset="0"/>
                        <a:cs typeface="Calibri" panose="020F0502020204030204" pitchFamily="34" charset="0"/>
                      </a:endParaRPr>
                    </a:p>
                  </a:txBody>
                  <a:tcPr anchor="ctr">
                    <a:lnL w="12700" cmpd="sng">
                      <a:solidFill>
                        <a:srgbClr val="CDCECC"/>
                      </a:solidFill>
                    </a:lnL>
                    <a:lnR w="12700" cap="flat" cmpd="sng" algn="ctr">
                      <a:solidFill>
                        <a:srgbClr val="CDCECC"/>
                      </a:solidFill>
                      <a:prstDash val="solid"/>
                      <a:round/>
                      <a:headEnd type="none" w="med" len="med"/>
                      <a:tailEnd type="none" w="med" len="med"/>
                    </a:lnR>
                    <a:lnT w="12700" cap="flat" cmpd="sng" algn="ctr">
                      <a:solidFill>
                        <a:srgbClr val="CDCECC"/>
                      </a:solidFill>
                      <a:prstDash val="solid"/>
                      <a:round/>
                      <a:headEnd type="none" w="med" len="med"/>
                      <a:tailEnd type="none" w="med" len="med"/>
                    </a:lnT>
                    <a:lnB w="12700" cap="flat" cmpd="sng" algn="ctr">
                      <a:solidFill>
                        <a:srgbClr val="CDCECC"/>
                      </a:solidFill>
                      <a:prstDash val="solid"/>
                      <a:round/>
                      <a:headEnd type="none" w="med" len="med"/>
                      <a:tailEnd type="none" w="med" len="med"/>
                    </a:lnB>
                    <a:lnTlToBr w="12700" cmpd="sng">
                      <a:noFill/>
                      <a:prstDash val="solid"/>
                    </a:lnTlToBr>
                    <a:lnBlToTr w="12700" cmpd="sng">
                      <a:noFill/>
                      <a:prstDash val="solid"/>
                    </a:lnBlToTr>
                    <a:solidFill>
                      <a:srgbClr val="CD0920">
                        <a:tint val="40000"/>
                      </a:srgbClr>
                    </a:solidFill>
                  </a:tcPr>
                </a:tc>
                <a:tc>
                  <a:txBody>
                    <a:bodyPr/>
                    <a:lstStyle>
                      <a:lvl1pPr marL="0" algn="l" defTabSz="914400" rtl="0" eaLnBrk="1" latinLnBrk="0" hangingPunct="1">
                        <a:defRPr sz="1800" kern="1200">
                          <a:solidFill>
                            <a:schemeClr val="dk1"/>
                          </a:solidFill>
                          <a:latin typeface="Helvetica"/>
                        </a:defRPr>
                      </a:lvl1pPr>
                      <a:lvl2pPr marL="457200" algn="l" defTabSz="914400" rtl="0" eaLnBrk="1" latinLnBrk="0" hangingPunct="1">
                        <a:defRPr sz="1800" kern="1200">
                          <a:solidFill>
                            <a:schemeClr val="dk1"/>
                          </a:solidFill>
                          <a:latin typeface="Helvetica"/>
                        </a:defRPr>
                      </a:lvl2pPr>
                      <a:lvl3pPr marL="914400" algn="l" defTabSz="914400" rtl="0" eaLnBrk="1" latinLnBrk="0" hangingPunct="1">
                        <a:defRPr sz="1800" kern="1200">
                          <a:solidFill>
                            <a:schemeClr val="dk1"/>
                          </a:solidFill>
                          <a:latin typeface="Helvetica"/>
                        </a:defRPr>
                      </a:lvl3pPr>
                      <a:lvl4pPr marL="1371600" algn="l" defTabSz="914400" rtl="0" eaLnBrk="1" latinLnBrk="0" hangingPunct="1">
                        <a:defRPr sz="1800" kern="1200">
                          <a:solidFill>
                            <a:schemeClr val="dk1"/>
                          </a:solidFill>
                          <a:latin typeface="Helvetica"/>
                        </a:defRPr>
                      </a:lvl4pPr>
                      <a:lvl5pPr marL="1828800" algn="l" defTabSz="914400" rtl="0" eaLnBrk="1" latinLnBrk="0" hangingPunct="1">
                        <a:defRPr sz="1800" kern="1200">
                          <a:solidFill>
                            <a:schemeClr val="dk1"/>
                          </a:solidFill>
                          <a:latin typeface="Helvetica"/>
                        </a:defRPr>
                      </a:lvl5pPr>
                      <a:lvl6pPr marL="2286000" algn="l" defTabSz="914400" rtl="0" eaLnBrk="1" latinLnBrk="0" hangingPunct="1">
                        <a:defRPr sz="1800" kern="1200">
                          <a:solidFill>
                            <a:schemeClr val="dk1"/>
                          </a:solidFill>
                          <a:latin typeface="Helvetica"/>
                        </a:defRPr>
                      </a:lvl6pPr>
                      <a:lvl7pPr marL="2743200" algn="l" defTabSz="914400" rtl="0" eaLnBrk="1" latinLnBrk="0" hangingPunct="1">
                        <a:defRPr sz="1800" kern="1200">
                          <a:solidFill>
                            <a:schemeClr val="dk1"/>
                          </a:solidFill>
                          <a:latin typeface="Helvetica"/>
                        </a:defRPr>
                      </a:lvl7pPr>
                      <a:lvl8pPr marL="3200400" algn="l" defTabSz="914400" rtl="0" eaLnBrk="1" latinLnBrk="0" hangingPunct="1">
                        <a:defRPr sz="1800" kern="1200">
                          <a:solidFill>
                            <a:schemeClr val="dk1"/>
                          </a:solidFill>
                          <a:latin typeface="Helvetica"/>
                        </a:defRPr>
                      </a:lvl8pPr>
                      <a:lvl9pPr marL="3657600" algn="l" defTabSz="914400" rtl="0" eaLnBrk="1" latinLnBrk="0" hangingPunct="1">
                        <a:defRPr sz="1800" kern="1200">
                          <a:solidFill>
                            <a:schemeClr val="dk1"/>
                          </a:solidFill>
                          <a:latin typeface="Helvetica"/>
                        </a:defRPr>
                      </a:lvl9pPr>
                    </a:lstStyle>
                    <a:p>
                      <a:r>
                        <a:rPr lang="fr-FR" sz="1000" i="1" dirty="0" smtClean="0">
                          <a:solidFill>
                            <a:schemeClr val="bg1">
                              <a:lumMod val="10000"/>
                            </a:schemeClr>
                          </a:solidFill>
                          <a:latin typeface="Calibri" panose="020F0502020204030204" pitchFamily="34" charset="0"/>
                          <a:cs typeface="Calibri" panose="020F0502020204030204" pitchFamily="34" charset="0"/>
                        </a:rPr>
                        <a:t>7 ans</a:t>
                      </a:r>
                      <a:endParaRPr lang="fr-FR" sz="1000" i="1" dirty="0">
                        <a:solidFill>
                          <a:schemeClr val="bg1">
                            <a:lumMod val="10000"/>
                          </a:schemeClr>
                        </a:solidFill>
                        <a:latin typeface="Calibri" panose="020F0502020204030204" pitchFamily="34" charset="0"/>
                        <a:cs typeface="Calibri" panose="020F0502020204030204" pitchFamily="34" charset="0"/>
                      </a:endParaRPr>
                    </a:p>
                  </a:txBody>
                  <a:tcPr anchor="ctr">
                    <a:lnL w="12700" cap="flat" cmpd="sng" algn="ctr">
                      <a:solidFill>
                        <a:srgbClr val="CDCECC"/>
                      </a:solidFill>
                      <a:prstDash val="solid"/>
                      <a:round/>
                      <a:headEnd type="none" w="med" len="med"/>
                      <a:tailEnd type="none" w="med" len="med"/>
                    </a:lnL>
                    <a:lnR w="12700" cmpd="sng">
                      <a:solidFill>
                        <a:srgbClr val="CDCECC"/>
                      </a:solidFill>
                    </a:lnR>
                    <a:lnT w="12700" cap="flat" cmpd="sng" algn="ctr">
                      <a:solidFill>
                        <a:srgbClr val="CDCECC"/>
                      </a:solidFill>
                      <a:prstDash val="solid"/>
                      <a:round/>
                      <a:headEnd type="none" w="med" len="med"/>
                      <a:tailEnd type="none" w="med" len="med"/>
                    </a:lnT>
                    <a:lnB w="12700" cap="flat" cmpd="sng" algn="ctr">
                      <a:solidFill>
                        <a:srgbClr val="CDCECC"/>
                      </a:solidFill>
                      <a:prstDash val="solid"/>
                      <a:round/>
                      <a:headEnd type="none" w="med" len="med"/>
                      <a:tailEnd type="none" w="med" len="med"/>
                    </a:lnB>
                    <a:lnTlToBr w="12700" cmpd="sng">
                      <a:noFill/>
                      <a:prstDash val="solid"/>
                    </a:lnTlToBr>
                    <a:lnBlToTr w="12700" cmpd="sng">
                      <a:noFill/>
                      <a:prstDash val="solid"/>
                    </a:lnBlToTr>
                    <a:solidFill>
                      <a:srgbClr val="CD0920">
                        <a:tint val="40000"/>
                      </a:srgbClr>
                    </a:solidFill>
                  </a:tcPr>
                </a:tc>
                <a:tc>
                  <a:txBody>
                    <a:bodyPr/>
                    <a:lstStyle>
                      <a:lvl1pPr marL="0" algn="l" defTabSz="914400" rtl="0" eaLnBrk="1" latinLnBrk="0" hangingPunct="1">
                        <a:defRPr sz="1800" kern="1200">
                          <a:solidFill>
                            <a:schemeClr val="dk1"/>
                          </a:solidFill>
                          <a:latin typeface="Helvetica"/>
                        </a:defRPr>
                      </a:lvl1pPr>
                      <a:lvl2pPr marL="457200" algn="l" defTabSz="914400" rtl="0" eaLnBrk="1" latinLnBrk="0" hangingPunct="1">
                        <a:defRPr sz="1800" kern="1200">
                          <a:solidFill>
                            <a:schemeClr val="dk1"/>
                          </a:solidFill>
                          <a:latin typeface="Helvetica"/>
                        </a:defRPr>
                      </a:lvl2pPr>
                      <a:lvl3pPr marL="914400" algn="l" defTabSz="914400" rtl="0" eaLnBrk="1" latinLnBrk="0" hangingPunct="1">
                        <a:defRPr sz="1800" kern="1200">
                          <a:solidFill>
                            <a:schemeClr val="dk1"/>
                          </a:solidFill>
                          <a:latin typeface="Helvetica"/>
                        </a:defRPr>
                      </a:lvl3pPr>
                      <a:lvl4pPr marL="1371600" algn="l" defTabSz="914400" rtl="0" eaLnBrk="1" latinLnBrk="0" hangingPunct="1">
                        <a:defRPr sz="1800" kern="1200">
                          <a:solidFill>
                            <a:schemeClr val="dk1"/>
                          </a:solidFill>
                          <a:latin typeface="Helvetica"/>
                        </a:defRPr>
                      </a:lvl4pPr>
                      <a:lvl5pPr marL="1828800" algn="l" defTabSz="914400" rtl="0" eaLnBrk="1" latinLnBrk="0" hangingPunct="1">
                        <a:defRPr sz="1800" kern="1200">
                          <a:solidFill>
                            <a:schemeClr val="dk1"/>
                          </a:solidFill>
                          <a:latin typeface="Helvetica"/>
                        </a:defRPr>
                      </a:lvl5pPr>
                      <a:lvl6pPr marL="2286000" algn="l" defTabSz="914400" rtl="0" eaLnBrk="1" latinLnBrk="0" hangingPunct="1">
                        <a:defRPr sz="1800" kern="1200">
                          <a:solidFill>
                            <a:schemeClr val="dk1"/>
                          </a:solidFill>
                          <a:latin typeface="Helvetica"/>
                        </a:defRPr>
                      </a:lvl6pPr>
                      <a:lvl7pPr marL="2743200" algn="l" defTabSz="914400" rtl="0" eaLnBrk="1" latinLnBrk="0" hangingPunct="1">
                        <a:defRPr sz="1800" kern="1200">
                          <a:solidFill>
                            <a:schemeClr val="dk1"/>
                          </a:solidFill>
                          <a:latin typeface="Helvetica"/>
                        </a:defRPr>
                      </a:lvl7pPr>
                      <a:lvl8pPr marL="3200400" algn="l" defTabSz="914400" rtl="0" eaLnBrk="1" latinLnBrk="0" hangingPunct="1">
                        <a:defRPr sz="1800" kern="1200">
                          <a:solidFill>
                            <a:schemeClr val="dk1"/>
                          </a:solidFill>
                          <a:latin typeface="Helvetica"/>
                        </a:defRPr>
                      </a:lvl8pPr>
                      <a:lvl9pPr marL="3657600" algn="l" defTabSz="914400" rtl="0" eaLnBrk="1" latinLnBrk="0" hangingPunct="1">
                        <a:defRPr sz="1800" kern="1200">
                          <a:solidFill>
                            <a:schemeClr val="dk1"/>
                          </a:solidFill>
                          <a:latin typeface="Helvetica"/>
                        </a:defRPr>
                      </a:lvl9pPr>
                    </a:lstStyle>
                    <a:p>
                      <a:r>
                        <a:rPr lang="fr-FR" sz="1000" i="1" dirty="0" smtClean="0">
                          <a:solidFill>
                            <a:schemeClr val="bg1">
                              <a:lumMod val="10000"/>
                            </a:schemeClr>
                          </a:solidFill>
                          <a:latin typeface="Calibri" panose="020F0502020204030204" pitchFamily="34" charset="0"/>
                          <a:cs typeface="Calibri" panose="020F0502020204030204" pitchFamily="34" charset="0"/>
                        </a:rPr>
                        <a:t>6 ans</a:t>
                      </a:r>
                      <a:endParaRPr lang="fr-FR" sz="1000" i="1" dirty="0">
                        <a:solidFill>
                          <a:schemeClr val="bg1">
                            <a:lumMod val="10000"/>
                          </a:schemeClr>
                        </a:solidFill>
                        <a:latin typeface="Calibri" panose="020F0502020204030204" pitchFamily="34" charset="0"/>
                        <a:cs typeface="Calibri" panose="020F0502020204030204" pitchFamily="34" charset="0"/>
                      </a:endParaRPr>
                    </a:p>
                  </a:txBody>
                  <a:tcPr anchor="ctr">
                    <a:lnL w="12700" cmpd="sng">
                      <a:solidFill>
                        <a:srgbClr val="CDCECC"/>
                      </a:solidFill>
                    </a:lnL>
                    <a:lnR w="12700" cmpd="sng">
                      <a:solidFill>
                        <a:srgbClr val="CDCECC"/>
                      </a:solidFill>
                    </a:lnR>
                    <a:lnT w="12700" cmpd="sng">
                      <a:solidFill>
                        <a:srgbClr val="CDCECC"/>
                      </a:solidFill>
                    </a:lnT>
                    <a:lnB w="12700" cmpd="sng">
                      <a:solidFill>
                        <a:srgbClr val="CDCECC"/>
                      </a:solidFill>
                    </a:lnB>
                    <a:lnTlToBr w="12700" cmpd="sng">
                      <a:noFill/>
                      <a:prstDash val="solid"/>
                    </a:lnTlToBr>
                    <a:lnBlToTr w="12700" cmpd="sng">
                      <a:noFill/>
                      <a:prstDash val="solid"/>
                    </a:lnBlToTr>
                    <a:solidFill>
                      <a:srgbClr val="CD0920">
                        <a:tint val="40000"/>
                      </a:srgbClr>
                    </a:solidFill>
                  </a:tcPr>
                </a:tc>
                <a:tc>
                  <a:txBody>
                    <a:bodyPr/>
                    <a:lstStyle>
                      <a:lvl1pPr marL="0" algn="l" defTabSz="914400" rtl="0" eaLnBrk="1" latinLnBrk="0" hangingPunct="1">
                        <a:defRPr sz="1800" kern="1200">
                          <a:solidFill>
                            <a:schemeClr val="dk1"/>
                          </a:solidFill>
                          <a:latin typeface="Helvetica"/>
                        </a:defRPr>
                      </a:lvl1pPr>
                      <a:lvl2pPr marL="457200" algn="l" defTabSz="914400" rtl="0" eaLnBrk="1" latinLnBrk="0" hangingPunct="1">
                        <a:defRPr sz="1800" kern="1200">
                          <a:solidFill>
                            <a:schemeClr val="dk1"/>
                          </a:solidFill>
                          <a:latin typeface="Helvetica"/>
                        </a:defRPr>
                      </a:lvl2pPr>
                      <a:lvl3pPr marL="914400" algn="l" defTabSz="914400" rtl="0" eaLnBrk="1" latinLnBrk="0" hangingPunct="1">
                        <a:defRPr sz="1800" kern="1200">
                          <a:solidFill>
                            <a:schemeClr val="dk1"/>
                          </a:solidFill>
                          <a:latin typeface="Helvetica"/>
                        </a:defRPr>
                      </a:lvl3pPr>
                      <a:lvl4pPr marL="1371600" algn="l" defTabSz="914400" rtl="0" eaLnBrk="1" latinLnBrk="0" hangingPunct="1">
                        <a:defRPr sz="1800" kern="1200">
                          <a:solidFill>
                            <a:schemeClr val="dk1"/>
                          </a:solidFill>
                          <a:latin typeface="Helvetica"/>
                        </a:defRPr>
                      </a:lvl4pPr>
                      <a:lvl5pPr marL="1828800" algn="l" defTabSz="914400" rtl="0" eaLnBrk="1" latinLnBrk="0" hangingPunct="1">
                        <a:defRPr sz="1800" kern="1200">
                          <a:solidFill>
                            <a:schemeClr val="dk1"/>
                          </a:solidFill>
                          <a:latin typeface="Helvetica"/>
                        </a:defRPr>
                      </a:lvl5pPr>
                      <a:lvl6pPr marL="2286000" algn="l" defTabSz="914400" rtl="0" eaLnBrk="1" latinLnBrk="0" hangingPunct="1">
                        <a:defRPr sz="1800" kern="1200">
                          <a:solidFill>
                            <a:schemeClr val="dk1"/>
                          </a:solidFill>
                          <a:latin typeface="Helvetica"/>
                        </a:defRPr>
                      </a:lvl6pPr>
                      <a:lvl7pPr marL="2743200" algn="l" defTabSz="914400" rtl="0" eaLnBrk="1" latinLnBrk="0" hangingPunct="1">
                        <a:defRPr sz="1800" kern="1200">
                          <a:solidFill>
                            <a:schemeClr val="dk1"/>
                          </a:solidFill>
                          <a:latin typeface="Helvetica"/>
                        </a:defRPr>
                      </a:lvl7pPr>
                      <a:lvl8pPr marL="3200400" algn="l" defTabSz="914400" rtl="0" eaLnBrk="1" latinLnBrk="0" hangingPunct="1">
                        <a:defRPr sz="1800" kern="1200">
                          <a:solidFill>
                            <a:schemeClr val="dk1"/>
                          </a:solidFill>
                          <a:latin typeface="Helvetica"/>
                        </a:defRPr>
                      </a:lvl8pPr>
                      <a:lvl9pPr marL="3657600" algn="l" defTabSz="914400" rtl="0" eaLnBrk="1" latinLnBrk="0" hangingPunct="1">
                        <a:defRPr sz="1800" kern="1200">
                          <a:solidFill>
                            <a:schemeClr val="dk1"/>
                          </a:solidFill>
                          <a:latin typeface="Helvetica"/>
                        </a:defRPr>
                      </a:lvl9pPr>
                    </a:lstStyle>
                    <a:p>
                      <a:r>
                        <a:rPr lang="fr-FR" sz="1000" i="1" dirty="0" smtClean="0">
                          <a:solidFill>
                            <a:schemeClr val="bg1">
                              <a:lumMod val="10000"/>
                            </a:schemeClr>
                          </a:solidFill>
                          <a:latin typeface="Calibri" panose="020F0502020204030204" pitchFamily="34" charset="0"/>
                          <a:cs typeface="Calibri" panose="020F0502020204030204" pitchFamily="34" charset="0"/>
                        </a:rPr>
                        <a:t>NC</a:t>
                      </a:r>
                      <a:endParaRPr lang="fr-FR" sz="1000" i="1" dirty="0">
                        <a:solidFill>
                          <a:schemeClr val="bg1">
                            <a:lumMod val="10000"/>
                          </a:schemeClr>
                        </a:solidFill>
                        <a:latin typeface="Calibri" panose="020F0502020204030204" pitchFamily="34" charset="0"/>
                        <a:cs typeface="Calibri" panose="020F0502020204030204" pitchFamily="34" charset="0"/>
                      </a:endParaRPr>
                    </a:p>
                  </a:txBody>
                  <a:tcPr anchor="ctr">
                    <a:lnL w="12700" cmpd="sng">
                      <a:solidFill>
                        <a:srgbClr val="CDCECC"/>
                      </a:solidFill>
                    </a:lnL>
                    <a:lnR w="12700" cmpd="sng">
                      <a:solidFill>
                        <a:srgbClr val="CDCECC"/>
                      </a:solidFill>
                    </a:lnR>
                    <a:lnT w="12700" cmpd="sng">
                      <a:solidFill>
                        <a:srgbClr val="CDCECC"/>
                      </a:solidFill>
                    </a:lnT>
                    <a:lnB w="12700" cmpd="sng">
                      <a:solidFill>
                        <a:srgbClr val="CDCECC"/>
                      </a:solidFill>
                    </a:lnB>
                    <a:lnTlToBr w="12700" cmpd="sng">
                      <a:noFill/>
                      <a:prstDash val="solid"/>
                    </a:lnTlToBr>
                    <a:lnBlToTr w="12700" cmpd="sng">
                      <a:noFill/>
                      <a:prstDash val="solid"/>
                    </a:lnBlToTr>
                    <a:solidFill>
                      <a:srgbClr val="CD0920">
                        <a:tint val="40000"/>
                      </a:srgbClr>
                    </a:solidFill>
                  </a:tcPr>
                </a:tc>
              </a:tr>
              <a:tr h="0">
                <a:tc>
                  <a:txBody>
                    <a:bodyPr/>
                    <a:lstStyle>
                      <a:lvl1pPr marL="0" algn="l" defTabSz="914400" rtl="0" eaLnBrk="1" latinLnBrk="0" hangingPunct="1">
                        <a:defRPr sz="1800" kern="1200">
                          <a:solidFill>
                            <a:schemeClr val="dk1"/>
                          </a:solidFill>
                          <a:latin typeface="Helvetica"/>
                        </a:defRPr>
                      </a:lvl1pPr>
                      <a:lvl2pPr marL="457200" algn="l" defTabSz="914400" rtl="0" eaLnBrk="1" latinLnBrk="0" hangingPunct="1">
                        <a:defRPr sz="1800" kern="1200">
                          <a:solidFill>
                            <a:schemeClr val="dk1"/>
                          </a:solidFill>
                          <a:latin typeface="Helvetica"/>
                        </a:defRPr>
                      </a:lvl2pPr>
                      <a:lvl3pPr marL="914400" algn="l" defTabSz="914400" rtl="0" eaLnBrk="1" latinLnBrk="0" hangingPunct="1">
                        <a:defRPr sz="1800" kern="1200">
                          <a:solidFill>
                            <a:schemeClr val="dk1"/>
                          </a:solidFill>
                          <a:latin typeface="Helvetica"/>
                        </a:defRPr>
                      </a:lvl3pPr>
                      <a:lvl4pPr marL="1371600" algn="l" defTabSz="914400" rtl="0" eaLnBrk="1" latinLnBrk="0" hangingPunct="1">
                        <a:defRPr sz="1800" kern="1200">
                          <a:solidFill>
                            <a:schemeClr val="dk1"/>
                          </a:solidFill>
                          <a:latin typeface="Helvetica"/>
                        </a:defRPr>
                      </a:lvl4pPr>
                      <a:lvl5pPr marL="1828800" algn="l" defTabSz="914400" rtl="0" eaLnBrk="1" latinLnBrk="0" hangingPunct="1">
                        <a:defRPr sz="1800" kern="1200">
                          <a:solidFill>
                            <a:schemeClr val="dk1"/>
                          </a:solidFill>
                          <a:latin typeface="Helvetica"/>
                        </a:defRPr>
                      </a:lvl5pPr>
                      <a:lvl6pPr marL="2286000" algn="l" defTabSz="914400" rtl="0" eaLnBrk="1" latinLnBrk="0" hangingPunct="1">
                        <a:defRPr sz="1800" kern="1200">
                          <a:solidFill>
                            <a:schemeClr val="dk1"/>
                          </a:solidFill>
                          <a:latin typeface="Helvetica"/>
                        </a:defRPr>
                      </a:lvl6pPr>
                      <a:lvl7pPr marL="2743200" algn="l" defTabSz="914400" rtl="0" eaLnBrk="1" latinLnBrk="0" hangingPunct="1">
                        <a:defRPr sz="1800" kern="1200">
                          <a:solidFill>
                            <a:schemeClr val="dk1"/>
                          </a:solidFill>
                          <a:latin typeface="Helvetica"/>
                        </a:defRPr>
                      </a:lvl7pPr>
                      <a:lvl8pPr marL="3200400" algn="l" defTabSz="914400" rtl="0" eaLnBrk="1" latinLnBrk="0" hangingPunct="1">
                        <a:defRPr sz="1800" kern="1200">
                          <a:solidFill>
                            <a:schemeClr val="dk1"/>
                          </a:solidFill>
                          <a:latin typeface="Helvetica"/>
                        </a:defRPr>
                      </a:lvl8pPr>
                      <a:lvl9pPr marL="3657600" algn="l" defTabSz="914400" rtl="0" eaLnBrk="1" latinLnBrk="0" hangingPunct="1">
                        <a:defRPr sz="1800" kern="1200">
                          <a:solidFill>
                            <a:schemeClr val="dk1"/>
                          </a:solidFill>
                          <a:latin typeface="Helvetica"/>
                        </a:defRPr>
                      </a:lvl9pPr>
                    </a:lstStyle>
                    <a:p>
                      <a:r>
                        <a:rPr lang="fr-FR" sz="1000" i="1" dirty="0" smtClean="0">
                          <a:solidFill>
                            <a:schemeClr val="bg1">
                              <a:lumMod val="10000"/>
                            </a:schemeClr>
                          </a:solidFill>
                          <a:latin typeface="Calibri" panose="020F0502020204030204" pitchFamily="34" charset="0"/>
                          <a:cs typeface="Calibri" panose="020F0502020204030204" pitchFamily="34" charset="0"/>
                        </a:rPr>
                        <a:t>Différé</a:t>
                      </a:r>
                      <a:endParaRPr lang="fr-FR" sz="1000" i="1" dirty="0">
                        <a:solidFill>
                          <a:schemeClr val="bg1">
                            <a:lumMod val="10000"/>
                          </a:schemeClr>
                        </a:solidFill>
                        <a:latin typeface="Calibri" panose="020F0502020204030204" pitchFamily="34" charset="0"/>
                        <a:cs typeface="Calibri" panose="020F0502020204030204" pitchFamily="34" charset="0"/>
                      </a:endParaRPr>
                    </a:p>
                  </a:txBody>
                  <a:tcPr anchor="ctr">
                    <a:lnL w="12700" cmpd="sng">
                      <a:solidFill>
                        <a:srgbClr val="CDCECC"/>
                      </a:solidFill>
                    </a:lnL>
                    <a:lnR w="12700" cmpd="sng">
                      <a:solidFill>
                        <a:srgbClr val="CDCECC"/>
                      </a:solidFill>
                    </a:lnR>
                    <a:lnT w="12700" cmpd="sng">
                      <a:solidFill>
                        <a:srgbClr val="CDCECC"/>
                      </a:solidFill>
                    </a:lnT>
                    <a:lnB w="12700" cmpd="sng">
                      <a:solidFill>
                        <a:srgbClr val="CDCECC"/>
                      </a:solidFill>
                    </a:lnB>
                    <a:lnTlToBr w="12700" cmpd="sng">
                      <a:noFill/>
                      <a:prstDash val="solid"/>
                    </a:lnTlToBr>
                    <a:lnBlToTr w="12700" cmpd="sng">
                      <a:noFill/>
                      <a:prstDash val="solid"/>
                    </a:lnBlToTr>
                    <a:solidFill>
                      <a:srgbClr val="CD0920">
                        <a:tint val="20000"/>
                      </a:srgbClr>
                    </a:solidFill>
                  </a:tcPr>
                </a:tc>
                <a:tc>
                  <a:txBody>
                    <a:bodyPr/>
                    <a:lstStyle>
                      <a:lvl1pPr marL="0" algn="l" defTabSz="914400" rtl="0" eaLnBrk="1" latinLnBrk="0" hangingPunct="1">
                        <a:defRPr sz="1800" kern="1200">
                          <a:solidFill>
                            <a:schemeClr val="dk1"/>
                          </a:solidFill>
                          <a:latin typeface="Helvetica"/>
                        </a:defRPr>
                      </a:lvl1pPr>
                      <a:lvl2pPr marL="457200" algn="l" defTabSz="914400" rtl="0" eaLnBrk="1" latinLnBrk="0" hangingPunct="1">
                        <a:defRPr sz="1800" kern="1200">
                          <a:solidFill>
                            <a:schemeClr val="dk1"/>
                          </a:solidFill>
                          <a:latin typeface="Helvetica"/>
                        </a:defRPr>
                      </a:lvl2pPr>
                      <a:lvl3pPr marL="914400" algn="l" defTabSz="914400" rtl="0" eaLnBrk="1" latinLnBrk="0" hangingPunct="1">
                        <a:defRPr sz="1800" kern="1200">
                          <a:solidFill>
                            <a:schemeClr val="dk1"/>
                          </a:solidFill>
                          <a:latin typeface="Helvetica"/>
                        </a:defRPr>
                      </a:lvl3pPr>
                      <a:lvl4pPr marL="1371600" algn="l" defTabSz="914400" rtl="0" eaLnBrk="1" latinLnBrk="0" hangingPunct="1">
                        <a:defRPr sz="1800" kern="1200">
                          <a:solidFill>
                            <a:schemeClr val="dk1"/>
                          </a:solidFill>
                          <a:latin typeface="Helvetica"/>
                        </a:defRPr>
                      </a:lvl4pPr>
                      <a:lvl5pPr marL="1828800" algn="l" defTabSz="914400" rtl="0" eaLnBrk="1" latinLnBrk="0" hangingPunct="1">
                        <a:defRPr sz="1800" kern="1200">
                          <a:solidFill>
                            <a:schemeClr val="dk1"/>
                          </a:solidFill>
                          <a:latin typeface="Helvetica"/>
                        </a:defRPr>
                      </a:lvl5pPr>
                      <a:lvl6pPr marL="2286000" algn="l" defTabSz="914400" rtl="0" eaLnBrk="1" latinLnBrk="0" hangingPunct="1">
                        <a:defRPr sz="1800" kern="1200">
                          <a:solidFill>
                            <a:schemeClr val="dk1"/>
                          </a:solidFill>
                          <a:latin typeface="Helvetica"/>
                        </a:defRPr>
                      </a:lvl6pPr>
                      <a:lvl7pPr marL="2743200" algn="l" defTabSz="914400" rtl="0" eaLnBrk="1" latinLnBrk="0" hangingPunct="1">
                        <a:defRPr sz="1800" kern="1200">
                          <a:solidFill>
                            <a:schemeClr val="dk1"/>
                          </a:solidFill>
                          <a:latin typeface="Helvetica"/>
                        </a:defRPr>
                      </a:lvl7pPr>
                      <a:lvl8pPr marL="3200400" algn="l" defTabSz="914400" rtl="0" eaLnBrk="1" latinLnBrk="0" hangingPunct="1">
                        <a:defRPr sz="1800" kern="1200">
                          <a:solidFill>
                            <a:schemeClr val="dk1"/>
                          </a:solidFill>
                          <a:latin typeface="Helvetica"/>
                        </a:defRPr>
                      </a:lvl8pPr>
                      <a:lvl9pPr marL="3657600" algn="l" defTabSz="914400" rtl="0" eaLnBrk="1" latinLnBrk="0" hangingPunct="1">
                        <a:defRPr sz="1800" kern="1200">
                          <a:solidFill>
                            <a:schemeClr val="dk1"/>
                          </a:solidFill>
                          <a:latin typeface="Helvetica"/>
                        </a:defRPr>
                      </a:lvl9pPr>
                    </a:lstStyle>
                    <a:p>
                      <a:r>
                        <a:rPr lang="fr-FR" sz="1000" i="1" dirty="0" smtClean="0">
                          <a:solidFill>
                            <a:schemeClr val="bg1">
                              <a:lumMod val="10000"/>
                            </a:schemeClr>
                          </a:solidFill>
                          <a:latin typeface="Calibri" panose="020F0502020204030204" pitchFamily="34" charset="0"/>
                          <a:cs typeface="Calibri" panose="020F0502020204030204" pitchFamily="34" charset="0"/>
                        </a:rPr>
                        <a:t>2 ans</a:t>
                      </a:r>
                      <a:endParaRPr lang="fr-FR" sz="1000" i="1" dirty="0">
                        <a:solidFill>
                          <a:schemeClr val="bg1">
                            <a:lumMod val="10000"/>
                          </a:schemeClr>
                        </a:solidFill>
                        <a:latin typeface="Calibri" panose="020F0502020204030204" pitchFamily="34" charset="0"/>
                        <a:cs typeface="Calibri" panose="020F0502020204030204" pitchFamily="34" charset="0"/>
                      </a:endParaRPr>
                    </a:p>
                  </a:txBody>
                  <a:tcPr anchor="ctr">
                    <a:lnL w="12700" cmpd="sng">
                      <a:solidFill>
                        <a:srgbClr val="CDCECC"/>
                      </a:solidFill>
                    </a:lnL>
                    <a:lnR w="12700" cap="flat" cmpd="sng" algn="ctr">
                      <a:solidFill>
                        <a:srgbClr val="CDCECC"/>
                      </a:solidFill>
                      <a:prstDash val="solid"/>
                      <a:round/>
                      <a:headEnd type="none" w="med" len="med"/>
                      <a:tailEnd type="none" w="med" len="med"/>
                    </a:lnR>
                    <a:lnT w="12700" cmpd="sng">
                      <a:solidFill>
                        <a:srgbClr val="CDCECC"/>
                      </a:solidFill>
                    </a:lnT>
                    <a:lnB w="12700" cmpd="sng">
                      <a:solidFill>
                        <a:srgbClr val="CDCECC"/>
                      </a:solidFill>
                    </a:lnB>
                    <a:lnTlToBr w="12700" cmpd="sng">
                      <a:noFill/>
                      <a:prstDash val="solid"/>
                    </a:lnTlToBr>
                    <a:lnBlToTr w="12700" cmpd="sng">
                      <a:noFill/>
                      <a:prstDash val="solid"/>
                    </a:lnBlToTr>
                    <a:solidFill>
                      <a:srgbClr val="CD0920">
                        <a:tint val="20000"/>
                      </a:srgbClr>
                    </a:solidFill>
                  </a:tcPr>
                </a:tc>
                <a:tc>
                  <a:txBody>
                    <a:bodyPr/>
                    <a:lstStyle>
                      <a:lvl1pPr marL="0" algn="l" defTabSz="914400" rtl="0" eaLnBrk="1" latinLnBrk="0" hangingPunct="1">
                        <a:defRPr sz="1800" kern="1200">
                          <a:solidFill>
                            <a:schemeClr val="dk1"/>
                          </a:solidFill>
                          <a:latin typeface="Helvetica"/>
                        </a:defRPr>
                      </a:lvl1pPr>
                      <a:lvl2pPr marL="457200" algn="l" defTabSz="914400" rtl="0" eaLnBrk="1" latinLnBrk="0" hangingPunct="1">
                        <a:defRPr sz="1800" kern="1200">
                          <a:solidFill>
                            <a:schemeClr val="dk1"/>
                          </a:solidFill>
                          <a:latin typeface="Helvetica"/>
                        </a:defRPr>
                      </a:lvl2pPr>
                      <a:lvl3pPr marL="914400" algn="l" defTabSz="914400" rtl="0" eaLnBrk="1" latinLnBrk="0" hangingPunct="1">
                        <a:defRPr sz="1800" kern="1200">
                          <a:solidFill>
                            <a:schemeClr val="dk1"/>
                          </a:solidFill>
                          <a:latin typeface="Helvetica"/>
                        </a:defRPr>
                      </a:lvl3pPr>
                      <a:lvl4pPr marL="1371600" algn="l" defTabSz="914400" rtl="0" eaLnBrk="1" latinLnBrk="0" hangingPunct="1">
                        <a:defRPr sz="1800" kern="1200">
                          <a:solidFill>
                            <a:schemeClr val="dk1"/>
                          </a:solidFill>
                          <a:latin typeface="Helvetica"/>
                        </a:defRPr>
                      </a:lvl4pPr>
                      <a:lvl5pPr marL="1828800" algn="l" defTabSz="914400" rtl="0" eaLnBrk="1" latinLnBrk="0" hangingPunct="1">
                        <a:defRPr sz="1800" kern="1200">
                          <a:solidFill>
                            <a:schemeClr val="dk1"/>
                          </a:solidFill>
                          <a:latin typeface="Helvetica"/>
                        </a:defRPr>
                      </a:lvl5pPr>
                      <a:lvl6pPr marL="2286000" algn="l" defTabSz="914400" rtl="0" eaLnBrk="1" latinLnBrk="0" hangingPunct="1">
                        <a:defRPr sz="1800" kern="1200">
                          <a:solidFill>
                            <a:schemeClr val="dk1"/>
                          </a:solidFill>
                          <a:latin typeface="Helvetica"/>
                        </a:defRPr>
                      </a:lvl6pPr>
                      <a:lvl7pPr marL="2743200" algn="l" defTabSz="914400" rtl="0" eaLnBrk="1" latinLnBrk="0" hangingPunct="1">
                        <a:defRPr sz="1800" kern="1200">
                          <a:solidFill>
                            <a:schemeClr val="dk1"/>
                          </a:solidFill>
                          <a:latin typeface="Helvetica"/>
                        </a:defRPr>
                      </a:lvl7pPr>
                      <a:lvl8pPr marL="3200400" algn="l" defTabSz="914400" rtl="0" eaLnBrk="1" latinLnBrk="0" hangingPunct="1">
                        <a:defRPr sz="1800" kern="1200">
                          <a:solidFill>
                            <a:schemeClr val="dk1"/>
                          </a:solidFill>
                          <a:latin typeface="Helvetica"/>
                        </a:defRPr>
                      </a:lvl8pPr>
                      <a:lvl9pPr marL="3657600" algn="l" defTabSz="914400" rtl="0" eaLnBrk="1" latinLnBrk="0" hangingPunct="1">
                        <a:defRPr sz="1800" kern="1200">
                          <a:solidFill>
                            <a:schemeClr val="dk1"/>
                          </a:solidFill>
                          <a:latin typeface="Helvetica"/>
                        </a:defRPr>
                      </a:lvl9pPr>
                    </a:lstStyle>
                    <a:p>
                      <a:r>
                        <a:rPr lang="fr-FR" sz="1000" i="1" dirty="0" smtClean="0">
                          <a:solidFill>
                            <a:schemeClr val="bg1">
                              <a:lumMod val="10000"/>
                            </a:schemeClr>
                          </a:solidFill>
                          <a:latin typeface="Calibri" panose="020F0502020204030204" pitchFamily="34" charset="0"/>
                          <a:cs typeface="Calibri" panose="020F0502020204030204" pitchFamily="34" charset="0"/>
                        </a:rPr>
                        <a:t>NC</a:t>
                      </a:r>
                      <a:endParaRPr lang="fr-FR" sz="1000" i="1" dirty="0">
                        <a:solidFill>
                          <a:schemeClr val="bg1">
                            <a:lumMod val="10000"/>
                          </a:schemeClr>
                        </a:solidFill>
                        <a:latin typeface="Calibri" panose="020F0502020204030204" pitchFamily="34" charset="0"/>
                        <a:cs typeface="Calibri" panose="020F0502020204030204" pitchFamily="34" charset="0"/>
                      </a:endParaRPr>
                    </a:p>
                  </a:txBody>
                  <a:tcPr anchor="ctr">
                    <a:lnL w="12700" cmpd="sng">
                      <a:solidFill>
                        <a:srgbClr val="CDCECC"/>
                      </a:solidFill>
                    </a:lnL>
                    <a:lnR w="12700" cap="flat" cmpd="sng" algn="ctr">
                      <a:solidFill>
                        <a:srgbClr val="CDCECC"/>
                      </a:solidFill>
                      <a:prstDash val="solid"/>
                      <a:round/>
                      <a:headEnd type="none" w="med" len="med"/>
                      <a:tailEnd type="none" w="med" len="med"/>
                    </a:lnR>
                    <a:lnT w="12700" cap="flat" cmpd="sng" algn="ctr">
                      <a:solidFill>
                        <a:srgbClr val="CDCECC"/>
                      </a:solidFill>
                      <a:prstDash val="solid"/>
                      <a:round/>
                      <a:headEnd type="none" w="med" len="med"/>
                      <a:tailEnd type="none" w="med" len="med"/>
                    </a:lnT>
                    <a:lnB w="12700" cap="flat" cmpd="sng" algn="ctr">
                      <a:solidFill>
                        <a:srgbClr val="CDCECC"/>
                      </a:solidFill>
                      <a:prstDash val="solid"/>
                      <a:round/>
                      <a:headEnd type="none" w="med" len="med"/>
                      <a:tailEnd type="none" w="med" len="med"/>
                    </a:lnB>
                    <a:lnTlToBr w="12700" cmpd="sng">
                      <a:noFill/>
                      <a:prstDash val="solid"/>
                    </a:lnTlToBr>
                    <a:lnBlToTr w="12700" cmpd="sng">
                      <a:noFill/>
                      <a:prstDash val="solid"/>
                    </a:lnBlToTr>
                    <a:solidFill>
                      <a:srgbClr val="CD0920">
                        <a:tint val="20000"/>
                      </a:srgbClr>
                    </a:solidFill>
                  </a:tcPr>
                </a:tc>
                <a:tc>
                  <a:txBody>
                    <a:bodyPr/>
                    <a:lstStyle>
                      <a:lvl1pPr marL="0" algn="l" defTabSz="914400" rtl="0" eaLnBrk="1" latinLnBrk="0" hangingPunct="1">
                        <a:defRPr sz="1800" kern="1200">
                          <a:solidFill>
                            <a:schemeClr val="dk1"/>
                          </a:solidFill>
                          <a:latin typeface="Helvetica"/>
                        </a:defRPr>
                      </a:lvl1pPr>
                      <a:lvl2pPr marL="457200" algn="l" defTabSz="914400" rtl="0" eaLnBrk="1" latinLnBrk="0" hangingPunct="1">
                        <a:defRPr sz="1800" kern="1200">
                          <a:solidFill>
                            <a:schemeClr val="dk1"/>
                          </a:solidFill>
                          <a:latin typeface="Helvetica"/>
                        </a:defRPr>
                      </a:lvl2pPr>
                      <a:lvl3pPr marL="914400" algn="l" defTabSz="914400" rtl="0" eaLnBrk="1" latinLnBrk="0" hangingPunct="1">
                        <a:defRPr sz="1800" kern="1200">
                          <a:solidFill>
                            <a:schemeClr val="dk1"/>
                          </a:solidFill>
                          <a:latin typeface="Helvetica"/>
                        </a:defRPr>
                      </a:lvl3pPr>
                      <a:lvl4pPr marL="1371600" algn="l" defTabSz="914400" rtl="0" eaLnBrk="1" latinLnBrk="0" hangingPunct="1">
                        <a:defRPr sz="1800" kern="1200">
                          <a:solidFill>
                            <a:schemeClr val="dk1"/>
                          </a:solidFill>
                          <a:latin typeface="Helvetica"/>
                        </a:defRPr>
                      </a:lvl4pPr>
                      <a:lvl5pPr marL="1828800" algn="l" defTabSz="914400" rtl="0" eaLnBrk="1" latinLnBrk="0" hangingPunct="1">
                        <a:defRPr sz="1800" kern="1200">
                          <a:solidFill>
                            <a:schemeClr val="dk1"/>
                          </a:solidFill>
                          <a:latin typeface="Helvetica"/>
                        </a:defRPr>
                      </a:lvl5pPr>
                      <a:lvl6pPr marL="2286000" algn="l" defTabSz="914400" rtl="0" eaLnBrk="1" latinLnBrk="0" hangingPunct="1">
                        <a:defRPr sz="1800" kern="1200">
                          <a:solidFill>
                            <a:schemeClr val="dk1"/>
                          </a:solidFill>
                          <a:latin typeface="Helvetica"/>
                        </a:defRPr>
                      </a:lvl6pPr>
                      <a:lvl7pPr marL="2743200" algn="l" defTabSz="914400" rtl="0" eaLnBrk="1" latinLnBrk="0" hangingPunct="1">
                        <a:defRPr sz="1800" kern="1200">
                          <a:solidFill>
                            <a:schemeClr val="dk1"/>
                          </a:solidFill>
                          <a:latin typeface="Helvetica"/>
                        </a:defRPr>
                      </a:lvl7pPr>
                      <a:lvl8pPr marL="3200400" algn="l" defTabSz="914400" rtl="0" eaLnBrk="1" latinLnBrk="0" hangingPunct="1">
                        <a:defRPr sz="1800" kern="1200">
                          <a:solidFill>
                            <a:schemeClr val="dk1"/>
                          </a:solidFill>
                          <a:latin typeface="Helvetica"/>
                        </a:defRPr>
                      </a:lvl8pPr>
                      <a:lvl9pPr marL="3657600" algn="l" defTabSz="914400" rtl="0" eaLnBrk="1" latinLnBrk="0" hangingPunct="1">
                        <a:defRPr sz="1800" kern="1200">
                          <a:solidFill>
                            <a:schemeClr val="dk1"/>
                          </a:solidFill>
                          <a:latin typeface="Helvetica"/>
                        </a:defRPr>
                      </a:lvl9pPr>
                    </a:lstStyle>
                    <a:p>
                      <a:r>
                        <a:rPr lang="fr-FR" sz="1000" i="1" dirty="0" smtClean="0">
                          <a:solidFill>
                            <a:schemeClr val="bg1">
                              <a:lumMod val="10000"/>
                            </a:schemeClr>
                          </a:solidFill>
                          <a:latin typeface="Calibri" panose="020F0502020204030204" pitchFamily="34" charset="0"/>
                          <a:cs typeface="Calibri" panose="020F0502020204030204" pitchFamily="34" charset="0"/>
                        </a:rPr>
                        <a:t>2 ans</a:t>
                      </a:r>
                      <a:endParaRPr lang="fr-FR" sz="1000" i="1" dirty="0">
                        <a:solidFill>
                          <a:schemeClr val="bg1">
                            <a:lumMod val="10000"/>
                          </a:schemeClr>
                        </a:solidFill>
                        <a:latin typeface="Calibri" panose="020F0502020204030204" pitchFamily="34" charset="0"/>
                        <a:cs typeface="Calibri" panose="020F0502020204030204" pitchFamily="34" charset="0"/>
                      </a:endParaRPr>
                    </a:p>
                  </a:txBody>
                  <a:tcPr anchor="ctr">
                    <a:lnL w="12700" cap="flat" cmpd="sng" algn="ctr">
                      <a:solidFill>
                        <a:srgbClr val="CDCECC"/>
                      </a:solidFill>
                      <a:prstDash val="solid"/>
                      <a:round/>
                      <a:headEnd type="none" w="med" len="med"/>
                      <a:tailEnd type="none" w="med" len="med"/>
                    </a:lnL>
                    <a:lnR w="12700" cmpd="sng">
                      <a:solidFill>
                        <a:srgbClr val="CDCECC"/>
                      </a:solidFill>
                    </a:lnR>
                    <a:lnT w="12700" cap="flat" cmpd="sng" algn="ctr">
                      <a:solidFill>
                        <a:srgbClr val="CDCECC"/>
                      </a:solidFill>
                      <a:prstDash val="solid"/>
                      <a:round/>
                      <a:headEnd type="none" w="med" len="med"/>
                      <a:tailEnd type="none" w="med" len="med"/>
                    </a:lnT>
                    <a:lnB w="12700" cap="flat" cmpd="sng" algn="ctr">
                      <a:solidFill>
                        <a:srgbClr val="CDCECC"/>
                      </a:solidFill>
                      <a:prstDash val="solid"/>
                      <a:round/>
                      <a:headEnd type="none" w="med" len="med"/>
                      <a:tailEnd type="none" w="med" len="med"/>
                    </a:lnB>
                    <a:lnTlToBr w="12700" cmpd="sng">
                      <a:noFill/>
                      <a:prstDash val="solid"/>
                    </a:lnTlToBr>
                    <a:lnBlToTr w="12700" cmpd="sng">
                      <a:noFill/>
                      <a:prstDash val="solid"/>
                    </a:lnBlToTr>
                    <a:solidFill>
                      <a:srgbClr val="CD0920">
                        <a:tint val="20000"/>
                      </a:srgbClr>
                    </a:solidFill>
                  </a:tcPr>
                </a:tc>
                <a:tc>
                  <a:txBody>
                    <a:bodyPr/>
                    <a:lstStyle>
                      <a:lvl1pPr marL="0" algn="l" defTabSz="914400" rtl="0" eaLnBrk="1" latinLnBrk="0" hangingPunct="1">
                        <a:defRPr sz="1800" kern="1200">
                          <a:solidFill>
                            <a:schemeClr val="dk1"/>
                          </a:solidFill>
                          <a:latin typeface="Helvetica"/>
                        </a:defRPr>
                      </a:lvl1pPr>
                      <a:lvl2pPr marL="457200" algn="l" defTabSz="914400" rtl="0" eaLnBrk="1" latinLnBrk="0" hangingPunct="1">
                        <a:defRPr sz="1800" kern="1200">
                          <a:solidFill>
                            <a:schemeClr val="dk1"/>
                          </a:solidFill>
                          <a:latin typeface="Helvetica"/>
                        </a:defRPr>
                      </a:lvl2pPr>
                      <a:lvl3pPr marL="914400" algn="l" defTabSz="914400" rtl="0" eaLnBrk="1" latinLnBrk="0" hangingPunct="1">
                        <a:defRPr sz="1800" kern="1200">
                          <a:solidFill>
                            <a:schemeClr val="dk1"/>
                          </a:solidFill>
                          <a:latin typeface="Helvetica"/>
                        </a:defRPr>
                      </a:lvl3pPr>
                      <a:lvl4pPr marL="1371600" algn="l" defTabSz="914400" rtl="0" eaLnBrk="1" latinLnBrk="0" hangingPunct="1">
                        <a:defRPr sz="1800" kern="1200">
                          <a:solidFill>
                            <a:schemeClr val="dk1"/>
                          </a:solidFill>
                          <a:latin typeface="Helvetica"/>
                        </a:defRPr>
                      </a:lvl4pPr>
                      <a:lvl5pPr marL="1828800" algn="l" defTabSz="914400" rtl="0" eaLnBrk="1" latinLnBrk="0" hangingPunct="1">
                        <a:defRPr sz="1800" kern="1200">
                          <a:solidFill>
                            <a:schemeClr val="dk1"/>
                          </a:solidFill>
                          <a:latin typeface="Helvetica"/>
                        </a:defRPr>
                      </a:lvl5pPr>
                      <a:lvl6pPr marL="2286000" algn="l" defTabSz="914400" rtl="0" eaLnBrk="1" latinLnBrk="0" hangingPunct="1">
                        <a:defRPr sz="1800" kern="1200">
                          <a:solidFill>
                            <a:schemeClr val="dk1"/>
                          </a:solidFill>
                          <a:latin typeface="Helvetica"/>
                        </a:defRPr>
                      </a:lvl6pPr>
                      <a:lvl7pPr marL="2743200" algn="l" defTabSz="914400" rtl="0" eaLnBrk="1" latinLnBrk="0" hangingPunct="1">
                        <a:defRPr sz="1800" kern="1200">
                          <a:solidFill>
                            <a:schemeClr val="dk1"/>
                          </a:solidFill>
                          <a:latin typeface="Helvetica"/>
                        </a:defRPr>
                      </a:lvl7pPr>
                      <a:lvl8pPr marL="3200400" algn="l" defTabSz="914400" rtl="0" eaLnBrk="1" latinLnBrk="0" hangingPunct="1">
                        <a:defRPr sz="1800" kern="1200">
                          <a:solidFill>
                            <a:schemeClr val="dk1"/>
                          </a:solidFill>
                          <a:latin typeface="Helvetica"/>
                        </a:defRPr>
                      </a:lvl8pPr>
                      <a:lvl9pPr marL="3657600" algn="l" defTabSz="914400" rtl="0" eaLnBrk="1" latinLnBrk="0" hangingPunct="1">
                        <a:defRPr sz="1800" kern="1200">
                          <a:solidFill>
                            <a:schemeClr val="dk1"/>
                          </a:solidFill>
                          <a:latin typeface="Helvetica"/>
                        </a:defRPr>
                      </a:lvl9pPr>
                    </a:lstStyle>
                    <a:p>
                      <a:r>
                        <a:rPr lang="fr-FR" sz="1000" i="1" dirty="0" smtClean="0">
                          <a:solidFill>
                            <a:schemeClr val="bg1">
                              <a:lumMod val="10000"/>
                            </a:schemeClr>
                          </a:solidFill>
                          <a:latin typeface="Calibri" panose="020F0502020204030204" pitchFamily="34" charset="0"/>
                          <a:cs typeface="Calibri" panose="020F0502020204030204" pitchFamily="34" charset="0"/>
                        </a:rPr>
                        <a:t>NC</a:t>
                      </a:r>
                      <a:endParaRPr lang="fr-FR" sz="1000" i="1" dirty="0">
                        <a:solidFill>
                          <a:schemeClr val="bg1">
                            <a:lumMod val="10000"/>
                          </a:schemeClr>
                        </a:solidFill>
                        <a:latin typeface="Calibri" panose="020F0502020204030204" pitchFamily="34" charset="0"/>
                        <a:cs typeface="Calibri" panose="020F0502020204030204" pitchFamily="34" charset="0"/>
                      </a:endParaRPr>
                    </a:p>
                  </a:txBody>
                  <a:tcPr anchor="ctr">
                    <a:lnL w="12700" cmpd="sng">
                      <a:solidFill>
                        <a:srgbClr val="CDCECC"/>
                      </a:solidFill>
                    </a:lnL>
                    <a:lnR w="12700" cmpd="sng">
                      <a:solidFill>
                        <a:srgbClr val="CDCECC"/>
                      </a:solidFill>
                    </a:lnR>
                    <a:lnT w="12700" cmpd="sng">
                      <a:solidFill>
                        <a:srgbClr val="CDCECC"/>
                      </a:solidFill>
                    </a:lnT>
                    <a:lnB w="12700" cmpd="sng">
                      <a:solidFill>
                        <a:srgbClr val="CDCECC"/>
                      </a:solidFill>
                    </a:lnB>
                    <a:lnTlToBr w="12700" cmpd="sng">
                      <a:noFill/>
                      <a:prstDash val="solid"/>
                    </a:lnTlToBr>
                    <a:lnBlToTr w="12700" cmpd="sng">
                      <a:noFill/>
                      <a:prstDash val="solid"/>
                    </a:lnBlToTr>
                    <a:solidFill>
                      <a:srgbClr val="CD0920">
                        <a:tint val="20000"/>
                      </a:srgbClr>
                    </a:solidFill>
                  </a:tcPr>
                </a:tc>
                <a:tc>
                  <a:txBody>
                    <a:bodyPr/>
                    <a:lstStyle>
                      <a:lvl1pPr marL="0" algn="l" defTabSz="914400" rtl="0" eaLnBrk="1" latinLnBrk="0" hangingPunct="1">
                        <a:defRPr sz="1800" kern="1200">
                          <a:solidFill>
                            <a:schemeClr val="dk1"/>
                          </a:solidFill>
                          <a:latin typeface="Helvetica"/>
                        </a:defRPr>
                      </a:lvl1pPr>
                      <a:lvl2pPr marL="457200" algn="l" defTabSz="914400" rtl="0" eaLnBrk="1" latinLnBrk="0" hangingPunct="1">
                        <a:defRPr sz="1800" kern="1200">
                          <a:solidFill>
                            <a:schemeClr val="dk1"/>
                          </a:solidFill>
                          <a:latin typeface="Helvetica"/>
                        </a:defRPr>
                      </a:lvl2pPr>
                      <a:lvl3pPr marL="914400" algn="l" defTabSz="914400" rtl="0" eaLnBrk="1" latinLnBrk="0" hangingPunct="1">
                        <a:defRPr sz="1800" kern="1200">
                          <a:solidFill>
                            <a:schemeClr val="dk1"/>
                          </a:solidFill>
                          <a:latin typeface="Helvetica"/>
                        </a:defRPr>
                      </a:lvl3pPr>
                      <a:lvl4pPr marL="1371600" algn="l" defTabSz="914400" rtl="0" eaLnBrk="1" latinLnBrk="0" hangingPunct="1">
                        <a:defRPr sz="1800" kern="1200">
                          <a:solidFill>
                            <a:schemeClr val="dk1"/>
                          </a:solidFill>
                          <a:latin typeface="Helvetica"/>
                        </a:defRPr>
                      </a:lvl4pPr>
                      <a:lvl5pPr marL="1828800" algn="l" defTabSz="914400" rtl="0" eaLnBrk="1" latinLnBrk="0" hangingPunct="1">
                        <a:defRPr sz="1800" kern="1200">
                          <a:solidFill>
                            <a:schemeClr val="dk1"/>
                          </a:solidFill>
                          <a:latin typeface="Helvetica"/>
                        </a:defRPr>
                      </a:lvl5pPr>
                      <a:lvl6pPr marL="2286000" algn="l" defTabSz="914400" rtl="0" eaLnBrk="1" latinLnBrk="0" hangingPunct="1">
                        <a:defRPr sz="1800" kern="1200">
                          <a:solidFill>
                            <a:schemeClr val="dk1"/>
                          </a:solidFill>
                          <a:latin typeface="Helvetica"/>
                        </a:defRPr>
                      </a:lvl6pPr>
                      <a:lvl7pPr marL="2743200" algn="l" defTabSz="914400" rtl="0" eaLnBrk="1" latinLnBrk="0" hangingPunct="1">
                        <a:defRPr sz="1800" kern="1200">
                          <a:solidFill>
                            <a:schemeClr val="dk1"/>
                          </a:solidFill>
                          <a:latin typeface="Helvetica"/>
                        </a:defRPr>
                      </a:lvl7pPr>
                      <a:lvl8pPr marL="3200400" algn="l" defTabSz="914400" rtl="0" eaLnBrk="1" latinLnBrk="0" hangingPunct="1">
                        <a:defRPr sz="1800" kern="1200">
                          <a:solidFill>
                            <a:schemeClr val="dk1"/>
                          </a:solidFill>
                          <a:latin typeface="Helvetica"/>
                        </a:defRPr>
                      </a:lvl8pPr>
                      <a:lvl9pPr marL="3657600" algn="l" defTabSz="914400" rtl="0" eaLnBrk="1" latinLnBrk="0" hangingPunct="1">
                        <a:defRPr sz="1800" kern="1200">
                          <a:solidFill>
                            <a:schemeClr val="dk1"/>
                          </a:solidFill>
                          <a:latin typeface="Helvetica"/>
                        </a:defRPr>
                      </a:lvl9pPr>
                    </a:lstStyle>
                    <a:p>
                      <a:r>
                        <a:rPr lang="fr-FR" sz="1000" i="1" dirty="0" smtClean="0">
                          <a:solidFill>
                            <a:schemeClr val="bg1">
                              <a:lumMod val="10000"/>
                            </a:schemeClr>
                          </a:solidFill>
                          <a:latin typeface="Calibri" panose="020F0502020204030204" pitchFamily="34" charset="0"/>
                          <a:cs typeface="Calibri" panose="020F0502020204030204" pitchFamily="34" charset="0"/>
                        </a:rPr>
                        <a:t>NC</a:t>
                      </a:r>
                      <a:endParaRPr lang="fr-FR" sz="1000" i="1" dirty="0">
                        <a:solidFill>
                          <a:schemeClr val="bg1">
                            <a:lumMod val="10000"/>
                          </a:schemeClr>
                        </a:solidFill>
                        <a:latin typeface="Calibri" panose="020F0502020204030204" pitchFamily="34" charset="0"/>
                        <a:cs typeface="Calibri" panose="020F0502020204030204" pitchFamily="34" charset="0"/>
                      </a:endParaRPr>
                    </a:p>
                  </a:txBody>
                  <a:tcPr anchor="ctr">
                    <a:lnL w="12700" cmpd="sng">
                      <a:solidFill>
                        <a:srgbClr val="CDCECC"/>
                      </a:solidFill>
                    </a:lnL>
                    <a:lnR w="12700" cmpd="sng">
                      <a:solidFill>
                        <a:srgbClr val="CDCECC"/>
                      </a:solidFill>
                    </a:lnR>
                    <a:lnT w="12700" cmpd="sng">
                      <a:solidFill>
                        <a:srgbClr val="CDCECC"/>
                      </a:solidFill>
                    </a:lnT>
                    <a:lnB w="12700" cmpd="sng">
                      <a:solidFill>
                        <a:srgbClr val="CDCECC"/>
                      </a:solidFill>
                    </a:lnB>
                    <a:lnTlToBr w="12700" cmpd="sng">
                      <a:noFill/>
                      <a:prstDash val="solid"/>
                    </a:lnTlToBr>
                    <a:lnBlToTr w="12700" cmpd="sng">
                      <a:noFill/>
                      <a:prstDash val="solid"/>
                    </a:lnBlToTr>
                    <a:solidFill>
                      <a:srgbClr val="CD0920">
                        <a:tint val="20000"/>
                      </a:srgbClr>
                    </a:solidFill>
                  </a:tcPr>
                </a:tc>
              </a:tr>
              <a:tr h="0">
                <a:tc>
                  <a:txBody>
                    <a:bodyPr/>
                    <a:lstStyle>
                      <a:lvl1pPr marL="0" algn="l" defTabSz="914400" rtl="0" eaLnBrk="1" latinLnBrk="0" hangingPunct="1">
                        <a:defRPr sz="1800" kern="1200">
                          <a:solidFill>
                            <a:schemeClr val="dk1"/>
                          </a:solidFill>
                          <a:latin typeface="Helvetica"/>
                        </a:defRPr>
                      </a:lvl1pPr>
                      <a:lvl2pPr marL="457200" algn="l" defTabSz="914400" rtl="0" eaLnBrk="1" latinLnBrk="0" hangingPunct="1">
                        <a:defRPr sz="1800" kern="1200">
                          <a:solidFill>
                            <a:schemeClr val="dk1"/>
                          </a:solidFill>
                          <a:latin typeface="Helvetica"/>
                        </a:defRPr>
                      </a:lvl2pPr>
                      <a:lvl3pPr marL="914400" algn="l" defTabSz="914400" rtl="0" eaLnBrk="1" latinLnBrk="0" hangingPunct="1">
                        <a:defRPr sz="1800" kern="1200">
                          <a:solidFill>
                            <a:schemeClr val="dk1"/>
                          </a:solidFill>
                          <a:latin typeface="Helvetica"/>
                        </a:defRPr>
                      </a:lvl3pPr>
                      <a:lvl4pPr marL="1371600" algn="l" defTabSz="914400" rtl="0" eaLnBrk="1" latinLnBrk="0" hangingPunct="1">
                        <a:defRPr sz="1800" kern="1200">
                          <a:solidFill>
                            <a:schemeClr val="dk1"/>
                          </a:solidFill>
                          <a:latin typeface="Helvetica"/>
                        </a:defRPr>
                      </a:lvl4pPr>
                      <a:lvl5pPr marL="1828800" algn="l" defTabSz="914400" rtl="0" eaLnBrk="1" latinLnBrk="0" hangingPunct="1">
                        <a:defRPr sz="1800" kern="1200">
                          <a:solidFill>
                            <a:schemeClr val="dk1"/>
                          </a:solidFill>
                          <a:latin typeface="Helvetica"/>
                        </a:defRPr>
                      </a:lvl5pPr>
                      <a:lvl6pPr marL="2286000" algn="l" defTabSz="914400" rtl="0" eaLnBrk="1" latinLnBrk="0" hangingPunct="1">
                        <a:defRPr sz="1800" kern="1200">
                          <a:solidFill>
                            <a:schemeClr val="dk1"/>
                          </a:solidFill>
                          <a:latin typeface="Helvetica"/>
                        </a:defRPr>
                      </a:lvl6pPr>
                      <a:lvl7pPr marL="2743200" algn="l" defTabSz="914400" rtl="0" eaLnBrk="1" latinLnBrk="0" hangingPunct="1">
                        <a:defRPr sz="1800" kern="1200">
                          <a:solidFill>
                            <a:schemeClr val="dk1"/>
                          </a:solidFill>
                          <a:latin typeface="Helvetica"/>
                        </a:defRPr>
                      </a:lvl7pPr>
                      <a:lvl8pPr marL="3200400" algn="l" defTabSz="914400" rtl="0" eaLnBrk="1" latinLnBrk="0" hangingPunct="1">
                        <a:defRPr sz="1800" kern="1200">
                          <a:solidFill>
                            <a:schemeClr val="dk1"/>
                          </a:solidFill>
                          <a:latin typeface="Helvetica"/>
                        </a:defRPr>
                      </a:lvl8pPr>
                      <a:lvl9pPr marL="3657600" algn="l" defTabSz="914400" rtl="0" eaLnBrk="1" latinLnBrk="0" hangingPunct="1">
                        <a:defRPr sz="1800" kern="1200">
                          <a:solidFill>
                            <a:schemeClr val="dk1"/>
                          </a:solidFill>
                          <a:latin typeface="Helvetica"/>
                        </a:defRPr>
                      </a:lvl9pPr>
                    </a:lstStyle>
                    <a:p>
                      <a:r>
                        <a:rPr lang="fr-FR" sz="1000" i="1" dirty="0" smtClean="0">
                          <a:solidFill>
                            <a:schemeClr val="bg1">
                              <a:lumMod val="10000"/>
                            </a:schemeClr>
                          </a:solidFill>
                          <a:latin typeface="Calibri" panose="020F0502020204030204" pitchFamily="34" charset="0"/>
                          <a:cs typeface="Calibri" panose="020F0502020204030204" pitchFamily="34" charset="0"/>
                        </a:rPr>
                        <a:t>Garanties</a:t>
                      </a:r>
                      <a:endParaRPr lang="fr-FR" sz="1000" i="1" dirty="0">
                        <a:solidFill>
                          <a:schemeClr val="bg1">
                            <a:lumMod val="10000"/>
                          </a:schemeClr>
                        </a:solidFill>
                        <a:latin typeface="Calibri" panose="020F0502020204030204" pitchFamily="34" charset="0"/>
                        <a:cs typeface="Calibri" panose="020F0502020204030204" pitchFamily="34" charset="0"/>
                      </a:endParaRPr>
                    </a:p>
                  </a:txBody>
                  <a:tcPr anchor="ctr">
                    <a:lnL w="12700" cmpd="sng">
                      <a:solidFill>
                        <a:srgbClr val="CDCECC"/>
                      </a:solidFill>
                    </a:lnL>
                    <a:lnR w="12700" cmpd="sng">
                      <a:solidFill>
                        <a:srgbClr val="CDCECC"/>
                      </a:solidFill>
                    </a:lnR>
                    <a:lnT w="12700" cmpd="sng">
                      <a:solidFill>
                        <a:srgbClr val="CDCECC"/>
                      </a:solidFill>
                    </a:lnT>
                    <a:lnB w="12700" cmpd="sng">
                      <a:solidFill>
                        <a:srgbClr val="CDCECC"/>
                      </a:solidFill>
                    </a:lnB>
                    <a:lnTlToBr w="12700" cmpd="sng">
                      <a:noFill/>
                      <a:prstDash val="solid"/>
                    </a:lnTlToBr>
                    <a:lnBlToTr w="12700" cmpd="sng">
                      <a:noFill/>
                      <a:prstDash val="solid"/>
                    </a:lnBlToTr>
                    <a:solidFill>
                      <a:srgbClr val="CD0920">
                        <a:tint val="40000"/>
                      </a:srgbClr>
                    </a:solidFill>
                  </a:tcPr>
                </a:tc>
                <a:tc>
                  <a:txBody>
                    <a:bodyPr/>
                    <a:lstStyle>
                      <a:lvl1pPr marL="0" algn="l" defTabSz="914400" rtl="0" eaLnBrk="1" latinLnBrk="0" hangingPunct="1">
                        <a:defRPr sz="1800" kern="1200">
                          <a:solidFill>
                            <a:schemeClr val="dk1"/>
                          </a:solidFill>
                          <a:latin typeface="Helvetica"/>
                        </a:defRPr>
                      </a:lvl1pPr>
                      <a:lvl2pPr marL="457200" algn="l" defTabSz="914400" rtl="0" eaLnBrk="1" latinLnBrk="0" hangingPunct="1">
                        <a:defRPr sz="1800" kern="1200">
                          <a:solidFill>
                            <a:schemeClr val="dk1"/>
                          </a:solidFill>
                          <a:latin typeface="Helvetica"/>
                        </a:defRPr>
                      </a:lvl2pPr>
                      <a:lvl3pPr marL="914400" algn="l" defTabSz="914400" rtl="0" eaLnBrk="1" latinLnBrk="0" hangingPunct="1">
                        <a:defRPr sz="1800" kern="1200">
                          <a:solidFill>
                            <a:schemeClr val="dk1"/>
                          </a:solidFill>
                          <a:latin typeface="Helvetica"/>
                        </a:defRPr>
                      </a:lvl3pPr>
                      <a:lvl4pPr marL="1371600" algn="l" defTabSz="914400" rtl="0" eaLnBrk="1" latinLnBrk="0" hangingPunct="1">
                        <a:defRPr sz="1800" kern="1200">
                          <a:solidFill>
                            <a:schemeClr val="dk1"/>
                          </a:solidFill>
                          <a:latin typeface="Helvetica"/>
                        </a:defRPr>
                      </a:lvl4pPr>
                      <a:lvl5pPr marL="1828800" algn="l" defTabSz="914400" rtl="0" eaLnBrk="1" latinLnBrk="0" hangingPunct="1">
                        <a:defRPr sz="1800" kern="1200">
                          <a:solidFill>
                            <a:schemeClr val="dk1"/>
                          </a:solidFill>
                          <a:latin typeface="Helvetica"/>
                        </a:defRPr>
                      </a:lvl5pPr>
                      <a:lvl6pPr marL="2286000" algn="l" defTabSz="914400" rtl="0" eaLnBrk="1" latinLnBrk="0" hangingPunct="1">
                        <a:defRPr sz="1800" kern="1200">
                          <a:solidFill>
                            <a:schemeClr val="dk1"/>
                          </a:solidFill>
                          <a:latin typeface="Helvetica"/>
                        </a:defRPr>
                      </a:lvl6pPr>
                      <a:lvl7pPr marL="2743200" algn="l" defTabSz="914400" rtl="0" eaLnBrk="1" latinLnBrk="0" hangingPunct="1">
                        <a:defRPr sz="1800" kern="1200">
                          <a:solidFill>
                            <a:schemeClr val="dk1"/>
                          </a:solidFill>
                          <a:latin typeface="Helvetica"/>
                        </a:defRPr>
                      </a:lvl7pPr>
                      <a:lvl8pPr marL="3200400" algn="l" defTabSz="914400" rtl="0" eaLnBrk="1" latinLnBrk="0" hangingPunct="1">
                        <a:defRPr sz="1800" kern="1200">
                          <a:solidFill>
                            <a:schemeClr val="dk1"/>
                          </a:solidFill>
                          <a:latin typeface="Helvetica"/>
                        </a:defRPr>
                      </a:lvl8pPr>
                      <a:lvl9pPr marL="3657600" algn="l" defTabSz="914400" rtl="0" eaLnBrk="1" latinLnBrk="0" hangingPunct="1">
                        <a:defRPr sz="1800" kern="1200">
                          <a:solidFill>
                            <a:schemeClr val="dk1"/>
                          </a:solidFill>
                          <a:latin typeface="Helvetica"/>
                        </a:defRPr>
                      </a:lvl9pPr>
                    </a:lstStyle>
                    <a:p>
                      <a:endParaRPr lang="fr-FR" sz="1000" i="1" dirty="0">
                        <a:solidFill>
                          <a:schemeClr val="bg1">
                            <a:lumMod val="10000"/>
                          </a:schemeClr>
                        </a:solidFill>
                        <a:latin typeface="Calibri" panose="020F0502020204030204" pitchFamily="34" charset="0"/>
                        <a:cs typeface="Calibri" panose="020F0502020204030204" pitchFamily="34" charset="0"/>
                      </a:endParaRPr>
                    </a:p>
                  </a:txBody>
                  <a:tcPr anchor="ctr">
                    <a:lnL w="12700" cmpd="sng">
                      <a:solidFill>
                        <a:srgbClr val="CDCECC"/>
                      </a:solidFill>
                    </a:lnL>
                    <a:lnR w="12700" cap="flat" cmpd="sng" algn="ctr">
                      <a:solidFill>
                        <a:srgbClr val="CDCECC"/>
                      </a:solidFill>
                      <a:prstDash val="solid"/>
                      <a:round/>
                      <a:headEnd type="none" w="med" len="med"/>
                      <a:tailEnd type="none" w="med" len="med"/>
                    </a:lnR>
                    <a:lnT w="12700" cmpd="sng">
                      <a:solidFill>
                        <a:srgbClr val="CDCECC"/>
                      </a:solidFill>
                    </a:lnT>
                    <a:lnB w="12700" cmpd="sng">
                      <a:solidFill>
                        <a:srgbClr val="CDCECC"/>
                      </a:solidFill>
                    </a:lnB>
                    <a:lnTlToBr w="12700" cmpd="sng">
                      <a:noFill/>
                      <a:prstDash val="solid"/>
                    </a:lnTlToBr>
                    <a:lnBlToTr w="12700" cmpd="sng">
                      <a:noFill/>
                      <a:prstDash val="solid"/>
                    </a:lnBlToTr>
                    <a:solidFill>
                      <a:srgbClr val="CD0920">
                        <a:tint val="40000"/>
                      </a:srgbClr>
                    </a:solidFill>
                  </a:tcPr>
                </a:tc>
                <a:tc>
                  <a:txBody>
                    <a:bodyPr/>
                    <a:lstStyle>
                      <a:lvl1pPr marL="0" algn="l" defTabSz="914400" rtl="0" eaLnBrk="1" latinLnBrk="0" hangingPunct="1">
                        <a:defRPr sz="1800" kern="1200">
                          <a:solidFill>
                            <a:schemeClr val="dk1"/>
                          </a:solidFill>
                          <a:latin typeface="Helvetica"/>
                        </a:defRPr>
                      </a:lvl1pPr>
                      <a:lvl2pPr marL="457200" algn="l" defTabSz="914400" rtl="0" eaLnBrk="1" latinLnBrk="0" hangingPunct="1">
                        <a:defRPr sz="1800" kern="1200">
                          <a:solidFill>
                            <a:schemeClr val="dk1"/>
                          </a:solidFill>
                          <a:latin typeface="Helvetica"/>
                        </a:defRPr>
                      </a:lvl2pPr>
                      <a:lvl3pPr marL="914400" algn="l" defTabSz="914400" rtl="0" eaLnBrk="1" latinLnBrk="0" hangingPunct="1">
                        <a:defRPr sz="1800" kern="1200">
                          <a:solidFill>
                            <a:schemeClr val="dk1"/>
                          </a:solidFill>
                          <a:latin typeface="Helvetica"/>
                        </a:defRPr>
                      </a:lvl3pPr>
                      <a:lvl4pPr marL="1371600" algn="l" defTabSz="914400" rtl="0" eaLnBrk="1" latinLnBrk="0" hangingPunct="1">
                        <a:defRPr sz="1800" kern="1200">
                          <a:solidFill>
                            <a:schemeClr val="dk1"/>
                          </a:solidFill>
                          <a:latin typeface="Helvetica"/>
                        </a:defRPr>
                      </a:lvl4pPr>
                      <a:lvl5pPr marL="1828800" algn="l" defTabSz="914400" rtl="0" eaLnBrk="1" latinLnBrk="0" hangingPunct="1">
                        <a:defRPr sz="1800" kern="1200">
                          <a:solidFill>
                            <a:schemeClr val="dk1"/>
                          </a:solidFill>
                          <a:latin typeface="Helvetica"/>
                        </a:defRPr>
                      </a:lvl5pPr>
                      <a:lvl6pPr marL="2286000" algn="l" defTabSz="914400" rtl="0" eaLnBrk="1" latinLnBrk="0" hangingPunct="1">
                        <a:defRPr sz="1800" kern="1200">
                          <a:solidFill>
                            <a:schemeClr val="dk1"/>
                          </a:solidFill>
                          <a:latin typeface="Helvetica"/>
                        </a:defRPr>
                      </a:lvl6pPr>
                      <a:lvl7pPr marL="2743200" algn="l" defTabSz="914400" rtl="0" eaLnBrk="1" latinLnBrk="0" hangingPunct="1">
                        <a:defRPr sz="1800" kern="1200">
                          <a:solidFill>
                            <a:schemeClr val="dk1"/>
                          </a:solidFill>
                          <a:latin typeface="Helvetica"/>
                        </a:defRPr>
                      </a:lvl7pPr>
                      <a:lvl8pPr marL="3200400" algn="l" defTabSz="914400" rtl="0" eaLnBrk="1" latinLnBrk="0" hangingPunct="1">
                        <a:defRPr sz="1800" kern="1200">
                          <a:solidFill>
                            <a:schemeClr val="dk1"/>
                          </a:solidFill>
                          <a:latin typeface="Helvetica"/>
                        </a:defRPr>
                      </a:lvl8pPr>
                      <a:lvl9pPr marL="3657600" algn="l" defTabSz="914400" rtl="0" eaLnBrk="1" latinLnBrk="0" hangingPunct="1">
                        <a:defRPr sz="1800" kern="1200">
                          <a:solidFill>
                            <a:schemeClr val="dk1"/>
                          </a:solidFill>
                          <a:latin typeface="Helvetica"/>
                        </a:defRPr>
                      </a:lvl9pPr>
                    </a:lstStyle>
                    <a:p>
                      <a:endParaRPr lang="fr-FR" sz="1000" i="1" dirty="0">
                        <a:solidFill>
                          <a:schemeClr val="bg1">
                            <a:lumMod val="10000"/>
                          </a:schemeClr>
                        </a:solidFill>
                        <a:latin typeface="Calibri" panose="020F0502020204030204" pitchFamily="34" charset="0"/>
                        <a:cs typeface="Calibri" panose="020F0502020204030204" pitchFamily="34" charset="0"/>
                      </a:endParaRPr>
                    </a:p>
                  </a:txBody>
                  <a:tcPr anchor="ctr">
                    <a:lnL w="12700" cmpd="sng">
                      <a:solidFill>
                        <a:srgbClr val="CDCECC"/>
                      </a:solidFill>
                    </a:lnL>
                    <a:lnR w="12700" cap="flat" cmpd="sng" algn="ctr">
                      <a:solidFill>
                        <a:srgbClr val="CDCECC"/>
                      </a:solidFill>
                      <a:prstDash val="solid"/>
                      <a:round/>
                      <a:headEnd type="none" w="med" len="med"/>
                      <a:tailEnd type="none" w="med" len="med"/>
                    </a:lnR>
                    <a:lnT w="12700" cap="flat" cmpd="sng" algn="ctr">
                      <a:solidFill>
                        <a:srgbClr val="CDCECC"/>
                      </a:solidFill>
                      <a:prstDash val="solid"/>
                      <a:round/>
                      <a:headEnd type="none" w="med" len="med"/>
                      <a:tailEnd type="none" w="med" len="med"/>
                    </a:lnT>
                    <a:lnB w="12700" cap="flat" cmpd="sng" algn="ctr">
                      <a:solidFill>
                        <a:srgbClr val="CDCECC"/>
                      </a:solidFill>
                      <a:prstDash val="solid"/>
                      <a:round/>
                      <a:headEnd type="none" w="med" len="med"/>
                      <a:tailEnd type="none" w="med" len="med"/>
                    </a:lnB>
                    <a:lnTlToBr w="12700" cmpd="sng">
                      <a:noFill/>
                      <a:prstDash val="solid"/>
                    </a:lnTlToBr>
                    <a:lnBlToTr w="12700" cmpd="sng">
                      <a:noFill/>
                      <a:prstDash val="solid"/>
                    </a:lnBlToTr>
                    <a:solidFill>
                      <a:srgbClr val="CD0920">
                        <a:tint val="40000"/>
                      </a:srgbClr>
                    </a:solidFill>
                  </a:tcPr>
                </a:tc>
                <a:tc>
                  <a:txBody>
                    <a:bodyPr/>
                    <a:lstStyle>
                      <a:lvl1pPr marL="0" algn="l" defTabSz="914400" rtl="0" eaLnBrk="1" latinLnBrk="0" hangingPunct="1">
                        <a:defRPr sz="1800" kern="1200">
                          <a:solidFill>
                            <a:schemeClr val="dk1"/>
                          </a:solidFill>
                          <a:latin typeface="Helvetica"/>
                        </a:defRPr>
                      </a:lvl1pPr>
                      <a:lvl2pPr marL="457200" algn="l" defTabSz="914400" rtl="0" eaLnBrk="1" latinLnBrk="0" hangingPunct="1">
                        <a:defRPr sz="1800" kern="1200">
                          <a:solidFill>
                            <a:schemeClr val="dk1"/>
                          </a:solidFill>
                          <a:latin typeface="Helvetica"/>
                        </a:defRPr>
                      </a:lvl2pPr>
                      <a:lvl3pPr marL="914400" algn="l" defTabSz="914400" rtl="0" eaLnBrk="1" latinLnBrk="0" hangingPunct="1">
                        <a:defRPr sz="1800" kern="1200">
                          <a:solidFill>
                            <a:schemeClr val="dk1"/>
                          </a:solidFill>
                          <a:latin typeface="Helvetica"/>
                        </a:defRPr>
                      </a:lvl3pPr>
                      <a:lvl4pPr marL="1371600" algn="l" defTabSz="914400" rtl="0" eaLnBrk="1" latinLnBrk="0" hangingPunct="1">
                        <a:defRPr sz="1800" kern="1200">
                          <a:solidFill>
                            <a:schemeClr val="dk1"/>
                          </a:solidFill>
                          <a:latin typeface="Helvetica"/>
                        </a:defRPr>
                      </a:lvl4pPr>
                      <a:lvl5pPr marL="1828800" algn="l" defTabSz="914400" rtl="0" eaLnBrk="1" latinLnBrk="0" hangingPunct="1">
                        <a:defRPr sz="1800" kern="1200">
                          <a:solidFill>
                            <a:schemeClr val="dk1"/>
                          </a:solidFill>
                          <a:latin typeface="Helvetica"/>
                        </a:defRPr>
                      </a:lvl5pPr>
                      <a:lvl6pPr marL="2286000" algn="l" defTabSz="914400" rtl="0" eaLnBrk="1" latinLnBrk="0" hangingPunct="1">
                        <a:defRPr sz="1800" kern="1200">
                          <a:solidFill>
                            <a:schemeClr val="dk1"/>
                          </a:solidFill>
                          <a:latin typeface="Helvetica"/>
                        </a:defRPr>
                      </a:lvl6pPr>
                      <a:lvl7pPr marL="2743200" algn="l" defTabSz="914400" rtl="0" eaLnBrk="1" latinLnBrk="0" hangingPunct="1">
                        <a:defRPr sz="1800" kern="1200">
                          <a:solidFill>
                            <a:schemeClr val="dk1"/>
                          </a:solidFill>
                          <a:latin typeface="Helvetica"/>
                        </a:defRPr>
                      </a:lvl7pPr>
                      <a:lvl8pPr marL="3200400" algn="l" defTabSz="914400" rtl="0" eaLnBrk="1" latinLnBrk="0" hangingPunct="1">
                        <a:defRPr sz="1800" kern="1200">
                          <a:solidFill>
                            <a:schemeClr val="dk1"/>
                          </a:solidFill>
                          <a:latin typeface="Helvetica"/>
                        </a:defRPr>
                      </a:lvl8pPr>
                      <a:lvl9pPr marL="3657600" algn="l" defTabSz="914400" rtl="0" eaLnBrk="1" latinLnBrk="0" hangingPunct="1">
                        <a:defRPr sz="1800" kern="1200">
                          <a:solidFill>
                            <a:schemeClr val="dk1"/>
                          </a:solidFill>
                          <a:latin typeface="Helvetica"/>
                        </a:defRPr>
                      </a:lvl9pPr>
                    </a:lstStyle>
                    <a:p>
                      <a:r>
                        <a:rPr lang="fr-FR" sz="1000" i="1" dirty="0" smtClean="0">
                          <a:solidFill>
                            <a:schemeClr val="bg1">
                              <a:lumMod val="10000"/>
                            </a:schemeClr>
                          </a:solidFill>
                          <a:latin typeface="Calibri" panose="020F0502020204030204" pitchFamily="34" charset="0"/>
                          <a:cs typeface="Calibri" panose="020F0502020204030204" pitchFamily="34" charset="0"/>
                        </a:rPr>
                        <a:t>Aucune garantie</a:t>
                      </a:r>
                      <a:endParaRPr lang="fr-FR" sz="1000" i="1" dirty="0">
                        <a:solidFill>
                          <a:schemeClr val="bg1">
                            <a:lumMod val="10000"/>
                          </a:schemeClr>
                        </a:solidFill>
                        <a:latin typeface="Calibri" panose="020F0502020204030204" pitchFamily="34" charset="0"/>
                        <a:cs typeface="Calibri" panose="020F0502020204030204" pitchFamily="34" charset="0"/>
                      </a:endParaRPr>
                    </a:p>
                  </a:txBody>
                  <a:tcPr anchor="ctr">
                    <a:lnL w="12700" cap="flat" cmpd="sng" algn="ctr">
                      <a:solidFill>
                        <a:srgbClr val="CDCECC"/>
                      </a:solidFill>
                      <a:prstDash val="solid"/>
                      <a:round/>
                      <a:headEnd type="none" w="med" len="med"/>
                      <a:tailEnd type="none" w="med" len="med"/>
                    </a:lnL>
                    <a:lnR w="12700" cmpd="sng">
                      <a:solidFill>
                        <a:srgbClr val="CDCECC"/>
                      </a:solidFill>
                    </a:lnR>
                    <a:lnT w="12700" cap="flat" cmpd="sng" algn="ctr">
                      <a:solidFill>
                        <a:srgbClr val="CDCECC"/>
                      </a:solidFill>
                      <a:prstDash val="solid"/>
                      <a:round/>
                      <a:headEnd type="none" w="med" len="med"/>
                      <a:tailEnd type="none" w="med" len="med"/>
                    </a:lnT>
                    <a:lnB w="12700" cap="flat" cmpd="sng" algn="ctr">
                      <a:solidFill>
                        <a:srgbClr val="CDCECC"/>
                      </a:solidFill>
                      <a:prstDash val="solid"/>
                      <a:round/>
                      <a:headEnd type="none" w="med" len="med"/>
                      <a:tailEnd type="none" w="med" len="med"/>
                    </a:lnB>
                    <a:lnTlToBr w="12700" cmpd="sng">
                      <a:noFill/>
                      <a:prstDash val="solid"/>
                    </a:lnTlToBr>
                    <a:lnBlToTr w="12700" cmpd="sng">
                      <a:noFill/>
                      <a:prstDash val="solid"/>
                    </a:lnBlToTr>
                    <a:solidFill>
                      <a:srgbClr val="CD0920">
                        <a:tint val="40000"/>
                      </a:srgbClr>
                    </a:solidFill>
                  </a:tcPr>
                </a:tc>
                <a:tc>
                  <a:txBody>
                    <a:bodyPr/>
                    <a:lstStyle>
                      <a:lvl1pPr marL="0" algn="l" defTabSz="914400" rtl="0" eaLnBrk="1" latinLnBrk="0" hangingPunct="1">
                        <a:defRPr sz="1800" kern="1200">
                          <a:solidFill>
                            <a:schemeClr val="dk1"/>
                          </a:solidFill>
                          <a:latin typeface="Helvetica"/>
                        </a:defRPr>
                      </a:lvl1pPr>
                      <a:lvl2pPr marL="457200" algn="l" defTabSz="914400" rtl="0" eaLnBrk="1" latinLnBrk="0" hangingPunct="1">
                        <a:defRPr sz="1800" kern="1200">
                          <a:solidFill>
                            <a:schemeClr val="dk1"/>
                          </a:solidFill>
                          <a:latin typeface="Helvetica"/>
                        </a:defRPr>
                      </a:lvl2pPr>
                      <a:lvl3pPr marL="914400" algn="l" defTabSz="914400" rtl="0" eaLnBrk="1" latinLnBrk="0" hangingPunct="1">
                        <a:defRPr sz="1800" kern="1200">
                          <a:solidFill>
                            <a:schemeClr val="dk1"/>
                          </a:solidFill>
                          <a:latin typeface="Helvetica"/>
                        </a:defRPr>
                      </a:lvl3pPr>
                      <a:lvl4pPr marL="1371600" algn="l" defTabSz="914400" rtl="0" eaLnBrk="1" latinLnBrk="0" hangingPunct="1">
                        <a:defRPr sz="1800" kern="1200">
                          <a:solidFill>
                            <a:schemeClr val="dk1"/>
                          </a:solidFill>
                          <a:latin typeface="Helvetica"/>
                        </a:defRPr>
                      </a:lvl4pPr>
                      <a:lvl5pPr marL="1828800" algn="l" defTabSz="914400" rtl="0" eaLnBrk="1" latinLnBrk="0" hangingPunct="1">
                        <a:defRPr sz="1800" kern="1200">
                          <a:solidFill>
                            <a:schemeClr val="dk1"/>
                          </a:solidFill>
                          <a:latin typeface="Helvetica"/>
                        </a:defRPr>
                      </a:lvl5pPr>
                      <a:lvl6pPr marL="2286000" algn="l" defTabSz="914400" rtl="0" eaLnBrk="1" latinLnBrk="0" hangingPunct="1">
                        <a:defRPr sz="1800" kern="1200">
                          <a:solidFill>
                            <a:schemeClr val="dk1"/>
                          </a:solidFill>
                          <a:latin typeface="Helvetica"/>
                        </a:defRPr>
                      </a:lvl6pPr>
                      <a:lvl7pPr marL="2743200" algn="l" defTabSz="914400" rtl="0" eaLnBrk="1" latinLnBrk="0" hangingPunct="1">
                        <a:defRPr sz="1800" kern="1200">
                          <a:solidFill>
                            <a:schemeClr val="dk1"/>
                          </a:solidFill>
                          <a:latin typeface="Helvetica"/>
                        </a:defRPr>
                      </a:lvl7pPr>
                      <a:lvl8pPr marL="3200400" algn="l" defTabSz="914400" rtl="0" eaLnBrk="1" latinLnBrk="0" hangingPunct="1">
                        <a:defRPr sz="1800" kern="1200">
                          <a:solidFill>
                            <a:schemeClr val="dk1"/>
                          </a:solidFill>
                          <a:latin typeface="Helvetica"/>
                        </a:defRPr>
                      </a:lvl8pPr>
                      <a:lvl9pPr marL="3657600" algn="l" defTabSz="914400" rtl="0" eaLnBrk="1" latinLnBrk="0" hangingPunct="1">
                        <a:defRPr sz="1800" kern="1200">
                          <a:solidFill>
                            <a:schemeClr val="dk1"/>
                          </a:solidFill>
                          <a:latin typeface="Helvetica"/>
                        </a:defRPr>
                      </a:lvl9pPr>
                    </a:lstStyle>
                    <a:p>
                      <a:r>
                        <a:rPr lang="fr-FR" sz="1000" i="1" dirty="0" smtClean="0">
                          <a:solidFill>
                            <a:schemeClr val="bg1">
                              <a:lumMod val="10000"/>
                            </a:schemeClr>
                          </a:solidFill>
                          <a:latin typeface="Calibri" panose="020F0502020204030204" pitchFamily="34" charset="0"/>
                          <a:cs typeface="Calibri" panose="020F0502020204030204" pitchFamily="34" charset="0"/>
                        </a:rPr>
                        <a:t>Aucune garantie ni caution personnelle</a:t>
                      </a:r>
                      <a:endParaRPr lang="fr-FR" sz="1000" i="1" dirty="0">
                        <a:solidFill>
                          <a:schemeClr val="bg1">
                            <a:lumMod val="10000"/>
                          </a:schemeClr>
                        </a:solidFill>
                        <a:latin typeface="Calibri" panose="020F0502020204030204" pitchFamily="34" charset="0"/>
                        <a:cs typeface="Calibri" panose="020F0502020204030204" pitchFamily="34" charset="0"/>
                      </a:endParaRPr>
                    </a:p>
                  </a:txBody>
                  <a:tcPr anchor="ctr">
                    <a:lnL w="12700" cmpd="sng">
                      <a:solidFill>
                        <a:srgbClr val="CDCECC"/>
                      </a:solidFill>
                    </a:lnL>
                    <a:lnR w="12700" cmpd="sng">
                      <a:solidFill>
                        <a:srgbClr val="CDCECC"/>
                      </a:solidFill>
                    </a:lnR>
                    <a:lnT w="12700" cmpd="sng">
                      <a:solidFill>
                        <a:srgbClr val="CDCECC"/>
                      </a:solidFill>
                    </a:lnT>
                    <a:lnB w="12700" cmpd="sng">
                      <a:solidFill>
                        <a:srgbClr val="CDCECC"/>
                      </a:solidFill>
                    </a:lnB>
                    <a:lnTlToBr w="12700" cmpd="sng">
                      <a:noFill/>
                      <a:prstDash val="solid"/>
                    </a:lnTlToBr>
                    <a:lnBlToTr w="12700" cmpd="sng">
                      <a:noFill/>
                      <a:prstDash val="solid"/>
                    </a:lnBlToTr>
                    <a:solidFill>
                      <a:srgbClr val="CD0920">
                        <a:tint val="40000"/>
                      </a:srgbClr>
                    </a:solidFill>
                  </a:tcPr>
                </a:tc>
                <a:tc>
                  <a:txBody>
                    <a:bodyPr/>
                    <a:lstStyle>
                      <a:lvl1pPr marL="0" algn="l" defTabSz="914400" rtl="0" eaLnBrk="1" latinLnBrk="0" hangingPunct="1">
                        <a:defRPr sz="1800" kern="1200">
                          <a:solidFill>
                            <a:schemeClr val="dk1"/>
                          </a:solidFill>
                          <a:latin typeface="Helvetica"/>
                        </a:defRPr>
                      </a:lvl1pPr>
                      <a:lvl2pPr marL="457200" algn="l" defTabSz="914400" rtl="0" eaLnBrk="1" latinLnBrk="0" hangingPunct="1">
                        <a:defRPr sz="1800" kern="1200">
                          <a:solidFill>
                            <a:schemeClr val="dk1"/>
                          </a:solidFill>
                          <a:latin typeface="Helvetica"/>
                        </a:defRPr>
                      </a:lvl2pPr>
                      <a:lvl3pPr marL="914400" algn="l" defTabSz="914400" rtl="0" eaLnBrk="1" latinLnBrk="0" hangingPunct="1">
                        <a:defRPr sz="1800" kern="1200">
                          <a:solidFill>
                            <a:schemeClr val="dk1"/>
                          </a:solidFill>
                          <a:latin typeface="Helvetica"/>
                        </a:defRPr>
                      </a:lvl3pPr>
                      <a:lvl4pPr marL="1371600" algn="l" defTabSz="914400" rtl="0" eaLnBrk="1" latinLnBrk="0" hangingPunct="1">
                        <a:defRPr sz="1800" kern="1200">
                          <a:solidFill>
                            <a:schemeClr val="dk1"/>
                          </a:solidFill>
                          <a:latin typeface="Helvetica"/>
                        </a:defRPr>
                      </a:lvl4pPr>
                      <a:lvl5pPr marL="1828800" algn="l" defTabSz="914400" rtl="0" eaLnBrk="1" latinLnBrk="0" hangingPunct="1">
                        <a:defRPr sz="1800" kern="1200">
                          <a:solidFill>
                            <a:schemeClr val="dk1"/>
                          </a:solidFill>
                          <a:latin typeface="Helvetica"/>
                        </a:defRPr>
                      </a:lvl5pPr>
                      <a:lvl6pPr marL="2286000" algn="l" defTabSz="914400" rtl="0" eaLnBrk="1" latinLnBrk="0" hangingPunct="1">
                        <a:defRPr sz="1800" kern="1200">
                          <a:solidFill>
                            <a:schemeClr val="dk1"/>
                          </a:solidFill>
                          <a:latin typeface="Helvetica"/>
                        </a:defRPr>
                      </a:lvl6pPr>
                      <a:lvl7pPr marL="2743200" algn="l" defTabSz="914400" rtl="0" eaLnBrk="1" latinLnBrk="0" hangingPunct="1">
                        <a:defRPr sz="1800" kern="1200">
                          <a:solidFill>
                            <a:schemeClr val="dk1"/>
                          </a:solidFill>
                          <a:latin typeface="Helvetica"/>
                        </a:defRPr>
                      </a:lvl7pPr>
                      <a:lvl8pPr marL="3200400" algn="l" defTabSz="914400" rtl="0" eaLnBrk="1" latinLnBrk="0" hangingPunct="1">
                        <a:defRPr sz="1800" kern="1200">
                          <a:solidFill>
                            <a:schemeClr val="dk1"/>
                          </a:solidFill>
                          <a:latin typeface="Helvetica"/>
                        </a:defRPr>
                      </a:lvl8pPr>
                      <a:lvl9pPr marL="3657600" algn="l" defTabSz="914400" rtl="0" eaLnBrk="1" latinLnBrk="0" hangingPunct="1">
                        <a:defRPr sz="1800" kern="1200">
                          <a:solidFill>
                            <a:schemeClr val="dk1"/>
                          </a:solidFill>
                          <a:latin typeface="Helvetica"/>
                        </a:defRPr>
                      </a:lvl9pPr>
                    </a:lstStyle>
                    <a:p>
                      <a:endParaRPr lang="fr-FR" sz="1000" i="1" dirty="0">
                        <a:solidFill>
                          <a:schemeClr val="bg1">
                            <a:lumMod val="10000"/>
                          </a:schemeClr>
                        </a:solidFill>
                        <a:latin typeface="Calibri" panose="020F0502020204030204" pitchFamily="34" charset="0"/>
                        <a:cs typeface="Calibri" panose="020F0502020204030204" pitchFamily="34" charset="0"/>
                      </a:endParaRPr>
                    </a:p>
                  </a:txBody>
                  <a:tcPr anchor="ctr">
                    <a:lnL w="12700" cmpd="sng">
                      <a:solidFill>
                        <a:srgbClr val="CDCECC"/>
                      </a:solidFill>
                    </a:lnL>
                    <a:lnR w="12700" cmpd="sng">
                      <a:solidFill>
                        <a:srgbClr val="CDCECC"/>
                      </a:solidFill>
                    </a:lnR>
                    <a:lnT w="12700" cmpd="sng">
                      <a:solidFill>
                        <a:srgbClr val="CDCECC"/>
                      </a:solidFill>
                    </a:lnT>
                    <a:lnB w="12700" cmpd="sng">
                      <a:solidFill>
                        <a:srgbClr val="CDCECC"/>
                      </a:solidFill>
                    </a:lnB>
                    <a:lnTlToBr w="12700" cmpd="sng">
                      <a:noFill/>
                      <a:prstDash val="solid"/>
                    </a:lnTlToBr>
                    <a:lnBlToTr w="12700" cmpd="sng">
                      <a:noFill/>
                      <a:prstDash val="solid"/>
                    </a:lnBlToTr>
                    <a:solidFill>
                      <a:srgbClr val="CD0920">
                        <a:tint val="40000"/>
                      </a:srgbClr>
                    </a:solidFill>
                  </a:tcPr>
                </a:tc>
              </a:tr>
              <a:tr h="365111">
                <a:tc>
                  <a:txBody>
                    <a:bodyPr/>
                    <a:lstStyle>
                      <a:lvl1pPr marL="0" algn="l" defTabSz="914400" rtl="0" eaLnBrk="1" latinLnBrk="0" hangingPunct="1">
                        <a:defRPr sz="1800" kern="1200">
                          <a:solidFill>
                            <a:schemeClr val="dk1"/>
                          </a:solidFill>
                          <a:latin typeface="Helvetica"/>
                        </a:defRPr>
                      </a:lvl1pPr>
                      <a:lvl2pPr marL="457200" algn="l" defTabSz="914400" rtl="0" eaLnBrk="1" latinLnBrk="0" hangingPunct="1">
                        <a:defRPr sz="1800" kern="1200">
                          <a:solidFill>
                            <a:schemeClr val="dk1"/>
                          </a:solidFill>
                          <a:latin typeface="Helvetica"/>
                        </a:defRPr>
                      </a:lvl2pPr>
                      <a:lvl3pPr marL="914400" algn="l" defTabSz="914400" rtl="0" eaLnBrk="1" latinLnBrk="0" hangingPunct="1">
                        <a:defRPr sz="1800" kern="1200">
                          <a:solidFill>
                            <a:schemeClr val="dk1"/>
                          </a:solidFill>
                          <a:latin typeface="Helvetica"/>
                        </a:defRPr>
                      </a:lvl3pPr>
                      <a:lvl4pPr marL="1371600" algn="l" defTabSz="914400" rtl="0" eaLnBrk="1" latinLnBrk="0" hangingPunct="1">
                        <a:defRPr sz="1800" kern="1200">
                          <a:solidFill>
                            <a:schemeClr val="dk1"/>
                          </a:solidFill>
                          <a:latin typeface="Helvetica"/>
                        </a:defRPr>
                      </a:lvl4pPr>
                      <a:lvl5pPr marL="1828800" algn="l" defTabSz="914400" rtl="0" eaLnBrk="1" latinLnBrk="0" hangingPunct="1">
                        <a:defRPr sz="1800" kern="1200">
                          <a:solidFill>
                            <a:schemeClr val="dk1"/>
                          </a:solidFill>
                          <a:latin typeface="Helvetica"/>
                        </a:defRPr>
                      </a:lvl5pPr>
                      <a:lvl6pPr marL="2286000" algn="l" defTabSz="914400" rtl="0" eaLnBrk="1" latinLnBrk="0" hangingPunct="1">
                        <a:defRPr sz="1800" kern="1200">
                          <a:solidFill>
                            <a:schemeClr val="dk1"/>
                          </a:solidFill>
                          <a:latin typeface="Helvetica"/>
                        </a:defRPr>
                      </a:lvl6pPr>
                      <a:lvl7pPr marL="2743200" algn="l" defTabSz="914400" rtl="0" eaLnBrk="1" latinLnBrk="0" hangingPunct="1">
                        <a:defRPr sz="1800" kern="1200">
                          <a:solidFill>
                            <a:schemeClr val="dk1"/>
                          </a:solidFill>
                          <a:latin typeface="Helvetica"/>
                        </a:defRPr>
                      </a:lvl7pPr>
                      <a:lvl8pPr marL="3200400" algn="l" defTabSz="914400" rtl="0" eaLnBrk="1" latinLnBrk="0" hangingPunct="1">
                        <a:defRPr sz="1800" kern="1200">
                          <a:solidFill>
                            <a:schemeClr val="dk1"/>
                          </a:solidFill>
                          <a:latin typeface="Helvetica"/>
                        </a:defRPr>
                      </a:lvl8pPr>
                      <a:lvl9pPr marL="3657600" algn="l" defTabSz="914400" rtl="0" eaLnBrk="1" latinLnBrk="0" hangingPunct="1">
                        <a:defRPr sz="1800" kern="1200">
                          <a:solidFill>
                            <a:schemeClr val="dk1"/>
                          </a:solidFill>
                          <a:latin typeface="Helvetica"/>
                        </a:defRPr>
                      </a:lvl9pPr>
                    </a:lstStyle>
                    <a:p>
                      <a:r>
                        <a:rPr lang="fr-FR" sz="1000" i="1" dirty="0" smtClean="0">
                          <a:solidFill>
                            <a:schemeClr val="bg1">
                              <a:lumMod val="10000"/>
                            </a:schemeClr>
                          </a:solidFill>
                          <a:latin typeface="Calibri" panose="020F0502020204030204" pitchFamily="34" charset="0"/>
                          <a:cs typeface="Calibri" panose="020F0502020204030204" pitchFamily="34" charset="0"/>
                        </a:rPr>
                        <a:t>Particularités</a:t>
                      </a:r>
                      <a:endParaRPr lang="fr-FR" sz="1000" i="1" dirty="0">
                        <a:solidFill>
                          <a:schemeClr val="bg1">
                            <a:lumMod val="10000"/>
                          </a:schemeClr>
                        </a:solidFill>
                        <a:latin typeface="Calibri" panose="020F0502020204030204" pitchFamily="34" charset="0"/>
                        <a:cs typeface="Calibri" panose="020F0502020204030204" pitchFamily="34" charset="0"/>
                      </a:endParaRPr>
                    </a:p>
                  </a:txBody>
                  <a:tcPr anchor="ctr">
                    <a:lnL w="12700" cmpd="sng">
                      <a:solidFill>
                        <a:srgbClr val="CDCECC"/>
                      </a:solidFill>
                    </a:lnL>
                    <a:lnR w="12700" cmpd="sng">
                      <a:solidFill>
                        <a:srgbClr val="CDCECC"/>
                      </a:solidFill>
                    </a:lnR>
                    <a:lnT w="12700" cmpd="sng">
                      <a:solidFill>
                        <a:srgbClr val="CDCECC"/>
                      </a:solidFill>
                    </a:lnT>
                    <a:lnB w="12700" cmpd="sng">
                      <a:solidFill>
                        <a:srgbClr val="CDCECC"/>
                      </a:solidFill>
                    </a:lnB>
                    <a:lnTlToBr w="12700" cmpd="sng">
                      <a:noFill/>
                      <a:prstDash val="solid"/>
                    </a:lnTlToBr>
                    <a:lnBlToTr w="12700" cmpd="sng">
                      <a:noFill/>
                      <a:prstDash val="solid"/>
                    </a:lnBlToTr>
                    <a:solidFill>
                      <a:srgbClr val="CD0920">
                        <a:tint val="20000"/>
                      </a:srgbClr>
                    </a:solidFill>
                  </a:tcPr>
                </a:tc>
                <a:tc>
                  <a:txBody>
                    <a:bodyPr/>
                    <a:lstStyle>
                      <a:lvl1pPr marL="0" algn="l" defTabSz="914400" rtl="0" eaLnBrk="1" latinLnBrk="0" hangingPunct="1">
                        <a:defRPr sz="1800" kern="1200">
                          <a:solidFill>
                            <a:schemeClr val="dk1"/>
                          </a:solidFill>
                          <a:latin typeface="Helvetica"/>
                        </a:defRPr>
                      </a:lvl1pPr>
                      <a:lvl2pPr marL="457200" algn="l" defTabSz="914400" rtl="0" eaLnBrk="1" latinLnBrk="0" hangingPunct="1">
                        <a:defRPr sz="1800" kern="1200">
                          <a:solidFill>
                            <a:schemeClr val="dk1"/>
                          </a:solidFill>
                          <a:latin typeface="Helvetica"/>
                        </a:defRPr>
                      </a:lvl2pPr>
                      <a:lvl3pPr marL="914400" algn="l" defTabSz="914400" rtl="0" eaLnBrk="1" latinLnBrk="0" hangingPunct="1">
                        <a:defRPr sz="1800" kern="1200">
                          <a:solidFill>
                            <a:schemeClr val="dk1"/>
                          </a:solidFill>
                          <a:latin typeface="Helvetica"/>
                        </a:defRPr>
                      </a:lvl3pPr>
                      <a:lvl4pPr marL="1371600" algn="l" defTabSz="914400" rtl="0" eaLnBrk="1" latinLnBrk="0" hangingPunct="1">
                        <a:defRPr sz="1800" kern="1200">
                          <a:solidFill>
                            <a:schemeClr val="dk1"/>
                          </a:solidFill>
                          <a:latin typeface="Helvetica"/>
                        </a:defRPr>
                      </a:lvl4pPr>
                      <a:lvl5pPr marL="1828800" algn="l" defTabSz="914400" rtl="0" eaLnBrk="1" latinLnBrk="0" hangingPunct="1">
                        <a:defRPr sz="1800" kern="1200">
                          <a:solidFill>
                            <a:schemeClr val="dk1"/>
                          </a:solidFill>
                          <a:latin typeface="Helvetica"/>
                        </a:defRPr>
                      </a:lvl5pPr>
                      <a:lvl6pPr marL="2286000" algn="l" defTabSz="914400" rtl="0" eaLnBrk="1" latinLnBrk="0" hangingPunct="1">
                        <a:defRPr sz="1800" kern="1200">
                          <a:solidFill>
                            <a:schemeClr val="dk1"/>
                          </a:solidFill>
                          <a:latin typeface="Helvetica"/>
                        </a:defRPr>
                      </a:lvl6pPr>
                      <a:lvl7pPr marL="2743200" algn="l" defTabSz="914400" rtl="0" eaLnBrk="1" latinLnBrk="0" hangingPunct="1">
                        <a:defRPr sz="1800" kern="1200">
                          <a:solidFill>
                            <a:schemeClr val="dk1"/>
                          </a:solidFill>
                          <a:latin typeface="Helvetica"/>
                        </a:defRPr>
                      </a:lvl7pPr>
                      <a:lvl8pPr marL="3200400" algn="l" defTabSz="914400" rtl="0" eaLnBrk="1" latinLnBrk="0" hangingPunct="1">
                        <a:defRPr sz="1800" kern="1200">
                          <a:solidFill>
                            <a:schemeClr val="dk1"/>
                          </a:solidFill>
                          <a:latin typeface="Helvetica"/>
                        </a:defRPr>
                      </a:lvl8pPr>
                      <a:lvl9pPr marL="3657600" algn="l" defTabSz="914400" rtl="0" eaLnBrk="1" latinLnBrk="0" hangingPunct="1">
                        <a:defRPr sz="1800" kern="1200">
                          <a:solidFill>
                            <a:schemeClr val="dk1"/>
                          </a:solidFill>
                          <a:latin typeface="Helvetica"/>
                        </a:defRPr>
                      </a:lvl9pPr>
                    </a:lstStyle>
                    <a:p>
                      <a:endParaRPr lang="fr-FR" sz="1000" i="1" dirty="0">
                        <a:solidFill>
                          <a:schemeClr val="bg1">
                            <a:lumMod val="10000"/>
                          </a:schemeClr>
                        </a:solidFill>
                        <a:latin typeface="Calibri" panose="020F0502020204030204" pitchFamily="34" charset="0"/>
                        <a:cs typeface="Calibri" panose="020F0502020204030204" pitchFamily="34" charset="0"/>
                      </a:endParaRPr>
                    </a:p>
                  </a:txBody>
                  <a:tcPr anchor="ctr">
                    <a:lnL w="12700" cmpd="sng">
                      <a:solidFill>
                        <a:srgbClr val="CDCECC"/>
                      </a:solidFill>
                    </a:lnL>
                    <a:lnR w="12700" cap="flat" cmpd="sng" algn="ctr">
                      <a:solidFill>
                        <a:srgbClr val="CDCECC"/>
                      </a:solidFill>
                      <a:prstDash val="solid"/>
                      <a:round/>
                      <a:headEnd type="none" w="med" len="med"/>
                      <a:tailEnd type="none" w="med" len="med"/>
                    </a:lnR>
                    <a:lnT w="12700" cmpd="sng">
                      <a:solidFill>
                        <a:srgbClr val="CDCECC"/>
                      </a:solidFill>
                    </a:lnT>
                    <a:lnB w="12700" cmpd="sng">
                      <a:solidFill>
                        <a:srgbClr val="CDCECC"/>
                      </a:solidFill>
                    </a:lnB>
                    <a:lnTlToBr w="12700" cmpd="sng">
                      <a:noFill/>
                      <a:prstDash val="solid"/>
                    </a:lnTlToBr>
                    <a:lnBlToTr w="12700" cmpd="sng">
                      <a:noFill/>
                      <a:prstDash val="solid"/>
                    </a:lnBlToTr>
                    <a:solidFill>
                      <a:srgbClr val="CD0920">
                        <a:tint val="20000"/>
                      </a:srgbClr>
                    </a:solidFill>
                  </a:tcPr>
                </a:tc>
                <a:tc>
                  <a:txBody>
                    <a:bodyPr/>
                    <a:lstStyle>
                      <a:lvl1pPr marL="0" algn="l" defTabSz="914400" rtl="0" eaLnBrk="1" latinLnBrk="0" hangingPunct="1">
                        <a:defRPr sz="1800" kern="1200">
                          <a:solidFill>
                            <a:schemeClr val="dk1"/>
                          </a:solidFill>
                          <a:latin typeface="Helvetica"/>
                        </a:defRPr>
                      </a:lvl1pPr>
                      <a:lvl2pPr marL="457200" algn="l" defTabSz="914400" rtl="0" eaLnBrk="1" latinLnBrk="0" hangingPunct="1">
                        <a:defRPr sz="1800" kern="1200">
                          <a:solidFill>
                            <a:schemeClr val="dk1"/>
                          </a:solidFill>
                          <a:latin typeface="Helvetica"/>
                        </a:defRPr>
                      </a:lvl2pPr>
                      <a:lvl3pPr marL="914400" algn="l" defTabSz="914400" rtl="0" eaLnBrk="1" latinLnBrk="0" hangingPunct="1">
                        <a:defRPr sz="1800" kern="1200">
                          <a:solidFill>
                            <a:schemeClr val="dk1"/>
                          </a:solidFill>
                          <a:latin typeface="Helvetica"/>
                        </a:defRPr>
                      </a:lvl3pPr>
                      <a:lvl4pPr marL="1371600" algn="l" defTabSz="914400" rtl="0" eaLnBrk="1" latinLnBrk="0" hangingPunct="1">
                        <a:defRPr sz="1800" kern="1200">
                          <a:solidFill>
                            <a:schemeClr val="dk1"/>
                          </a:solidFill>
                          <a:latin typeface="Helvetica"/>
                        </a:defRPr>
                      </a:lvl4pPr>
                      <a:lvl5pPr marL="1828800" algn="l" defTabSz="914400" rtl="0" eaLnBrk="1" latinLnBrk="0" hangingPunct="1">
                        <a:defRPr sz="1800" kern="1200">
                          <a:solidFill>
                            <a:schemeClr val="dk1"/>
                          </a:solidFill>
                          <a:latin typeface="Helvetica"/>
                        </a:defRPr>
                      </a:lvl5pPr>
                      <a:lvl6pPr marL="2286000" algn="l" defTabSz="914400" rtl="0" eaLnBrk="1" latinLnBrk="0" hangingPunct="1">
                        <a:defRPr sz="1800" kern="1200">
                          <a:solidFill>
                            <a:schemeClr val="dk1"/>
                          </a:solidFill>
                          <a:latin typeface="Helvetica"/>
                        </a:defRPr>
                      </a:lvl6pPr>
                      <a:lvl7pPr marL="2743200" algn="l" defTabSz="914400" rtl="0" eaLnBrk="1" latinLnBrk="0" hangingPunct="1">
                        <a:defRPr sz="1800" kern="1200">
                          <a:solidFill>
                            <a:schemeClr val="dk1"/>
                          </a:solidFill>
                          <a:latin typeface="Helvetica"/>
                        </a:defRPr>
                      </a:lvl7pPr>
                      <a:lvl8pPr marL="3200400" algn="l" defTabSz="914400" rtl="0" eaLnBrk="1" latinLnBrk="0" hangingPunct="1">
                        <a:defRPr sz="1800" kern="1200">
                          <a:solidFill>
                            <a:schemeClr val="dk1"/>
                          </a:solidFill>
                          <a:latin typeface="Helvetica"/>
                        </a:defRPr>
                      </a:lvl8pPr>
                      <a:lvl9pPr marL="3657600" algn="l" defTabSz="914400" rtl="0" eaLnBrk="1" latinLnBrk="0" hangingPunct="1">
                        <a:defRPr sz="1800" kern="1200">
                          <a:solidFill>
                            <a:schemeClr val="dk1"/>
                          </a:solidFill>
                          <a:latin typeface="Helvetica"/>
                        </a:defRPr>
                      </a:lvl9pPr>
                    </a:lstStyle>
                    <a:p>
                      <a:r>
                        <a:rPr lang="fr-FR" sz="1000" i="1" dirty="0" smtClean="0">
                          <a:solidFill>
                            <a:schemeClr val="bg1">
                              <a:lumMod val="10000"/>
                            </a:schemeClr>
                          </a:solidFill>
                          <a:latin typeface="Calibri" panose="020F0502020204030204" pitchFamily="34" charset="0"/>
                          <a:cs typeface="Calibri" panose="020F0502020204030204" pitchFamily="34" charset="0"/>
                        </a:rPr>
                        <a:t>Subvention, avance récupérable ou prêt à taux zéro </a:t>
                      </a:r>
                      <a:endParaRPr lang="fr-FR" sz="1000" i="1" dirty="0">
                        <a:solidFill>
                          <a:schemeClr val="bg1">
                            <a:lumMod val="10000"/>
                          </a:schemeClr>
                        </a:solidFill>
                        <a:latin typeface="Calibri" panose="020F0502020204030204" pitchFamily="34" charset="0"/>
                        <a:cs typeface="Calibri" panose="020F0502020204030204" pitchFamily="34" charset="0"/>
                      </a:endParaRPr>
                    </a:p>
                  </a:txBody>
                  <a:tcPr anchor="ctr">
                    <a:lnL w="12700" cmpd="sng">
                      <a:solidFill>
                        <a:srgbClr val="CDCECC"/>
                      </a:solidFill>
                    </a:lnL>
                    <a:lnR w="12700" cap="flat" cmpd="sng" algn="ctr">
                      <a:solidFill>
                        <a:srgbClr val="CDCECC"/>
                      </a:solidFill>
                      <a:prstDash val="solid"/>
                      <a:round/>
                      <a:headEnd type="none" w="med" len="med"/>
                      <a:tailEnd type="none" w="med" len="med"/>
                    </a:lnR>
                    <a:lnT w="12700" cap="flat" cmpd="sng" algn="ctr">
                      <a:solidFill>
                        <a:srgbClr val="CDCECC"/>
                      </a:solidFill>
                      <a:prstDash val="solid"/>
                      <a:round/>
                      <a:headEnd type="none" w="med" len="med"/>
                      <a:tailEnd type="none" w="med" len="med"/>
                    </a:lnT>
                    <a:lnB w="12700" cap="flat" cmpd="sng" algn="ctr">
                      <a:solidFill>
                        <a:srgbClr val="CDCECC"/>
                      </a:solidFill>
                      <a:prstDash val="solid"/>
                      <a:round/>
                      <a:headEnd type="none" w="med" len="med"/>
                      <a:tailEnd type="none" w="med" len="med"/>
                    </a:lnB>
                    <a:lnTlToBr w="12700" cmpd="sng">
                      <a:noFill/>
                      <a:prstDash val="solid"/>
                    </a:lnTlToBr>
                    <a:lnBlToTr w="12700" cmpd="sng">
                      <a:noFill/>
                      <a:prstDash val="solid"/>
                    </a:lnBlToTr>
                    <a:solidFill>
                      <a:srgbClr val="CD0920">
                        <a:tint val="20000"/>
                      </a:srgbClr>
                    </a:solidFill>
                  </a:tcPr>
                </a:tc>
                <a:tc>
                  <a:txBody>
                    <a:bodyPr/>
                    <a:lstStyle>
                      <a:lvl1pPr marL="0" algn="l" defTabSz="914400" rtl="0" eaLnBrk="1" latinLnBrk="0" hangingPunct="1">
                        <a:defRPr sz="1800" kern="1200">
                          <a:solidFill>
                            <a:schemeClr val="dk1"/>
                          </a:solidFill>
                          <a:latin typeface="Helvetica"/>
                        </a:defRPr>
                      </a:lvl1pPr>
                      <a:lvl2pPr marL="457200" algn="l" defTabSz="914400" rtl="0" eaLnBrk="1" latinLnBrk="0" hangingPunct="1">
                        <a:defRPr sz="1800" kern="1200">
                          <a:solidFill>
                            <a:schemeClr val="dk1"/>
                          </a:solidFill>
                          <a:latin typeface="Helvetica"/>
                        </a:defRPr>
                      </a:lvl2pPr>
                      <a:lvl3pPr marL="914400" algn="l" defTabSz="914400" rtl="0" eaLnBrk="1" latinLnBrk="0" hangingPunct="1">
                        <a:defRPr sz="1800" kern="1200">
                          <a:solidFill>
                            <a:schemeClr val="dk1"/>
                          </a:solidFill>
                          <a:latin typeface="Helvetica"/>
                        </a:defRPr>
                      </a:lvl3pPr>
                      <a:lvl4pPr marL="1371600" algn="l" defTabSz="914400" rtl="0" eaLnBrk="1" latinLnBrk="0" hangingPunct="1">
                        <a:defRPr sz="1800" kern="1200">
                          <a:solidFill>
                            <a:schemeClr val="dk1"/>
                          </a:solidFill>
                          <a:latin typeface="Helvetica"/>
                        </a:defRPr>
                      </a:lvl4pPr>
                      <a:lvl5pPr marL="1828800" algn="l" defTabSz="914400" rtl="0" eaLnBrk="1" latinLnBrk="0" hangingPunct="1">
                        <a:defRPr sz="1800" kern="1200">
                          <a:solidFill>
                            <a:schemeClr val="dk1"/>
                          </a:solidFill>
                          <a:latin typeface="Helvetica"/>
                        </a:defRPr>
                      </a:lvl5pPr>
                      <a:lvl6pPr marL="2286000" algn="l" defTabSz="914400" rtl="0" eaLnBrk="1" latinLnBrk="0" hangingPunct="1">
                        <a:defRPr sz="1800" kern="1200">
                          <a:solidFill>
                            <a:schemeClr val="dk1"/>
                          </a:solidFill>
                          <a:latin typeface="Helvetica"/>
                        </a:defRPr>
                      </a:lvl6pPr>
                      <a:lvl7pPr marL="2743200" algn="l" defTabSz="914400" rtl="0" eaLnBrk="1" latinLnBrk="0" hangingPunct="1">
                        <a:defRPr sz="1800" kern="1200">
                          <a:solidFill>
                            <a:schemeClr val="dk1"/>
                          </a:solidFill>
                          <a:latin typeface="Helvetica"/>
                        </a:defRPr>
                      </a:lvl7pPr>
                      <a:lvl8pPr marL="3200400" algn="l" defTabSz="914400" rtl="0" eaLnBrk="1" latinLnBrk="0" hangingPunct="1">
                        <a:defRPr sz="1800" kern="1200">
                          <a:solidFill>
                            <a:schemeClr val="dk1"/>
                          </a:solidFill>
                          <a:latin typeface="Helvetica"/>
                        </a:defRPr>
                      </a:lvl8pPr>
                      <a:lvl9pPr marL="3657600" algn="l" defTabSz="914400" rtl="0" eaLnBrk="1" latinLnBrk="0" hangingPunct="1">
                        <a:defRPr sz="1800" kern="1200">
                          <a:solidFill>
                            <a:schemeClr val="dk1"/>
                          </a:solidFill>
                          <a:latin typeface="Helvetica"/>
                        </a:defRPr>
                      </a:lvl9pPr>
                    </a:lstStyle>
                    <a:p>
                      <a:endParaRPr lang="fr-FR" sz="1000" i="1" dirty="0">
                        <a:solidFill>
                          <a:schemeClr val="bg1">
                            <a:lumMod val="10000"/>
                          </a:schemeClr>
                        </a:solidFill>
                        <a:latin typeface="Calibri" panose="020F0502020204030204" pitchFamily="34" charset="0"/>
                        <a:cs typeface="Calibri" panose="020F0502020204030204" pitchFamily="34" charset="0"/>
                      </a:endParaRPr>
                    </a:p>
                  </a:txBody>
                  <a:tcPr anchor="ctr">
                    <a:lnL w="12700" cap="flat" cmpd="sng" algn="ctr">
                      <a:solidFill>
                        <a:srgbClr val="CDCECC"/>
                      </a:solidFill>
                      <a:prstDash val="solid"/>
                      <a:round/>
                      <a:headEnd type="none" w="med" len="med"/>
                      <a:tailEnd type="none" w="med" len="med"/>
                    </a:lnL>
                    <a:lnR w="12700" cmpd="sng">
                      <a:solidFill>
                        <a:srgbClr val="CDCECC"/>
                      </a:solidFill>
                    </a:lnR>
                    <a:lnT w="12700" cap="flat" cmpd="sng" algn="ctr">
                      <a:solidFill>
                        <a:srgbClr val="CDCECC"/>
                      </a:solidFill>
                      <a:prstDash val="solid"/>
                      <a:round/>
                      <a:headEnd type="none" w="med" len="med"/>
                      <a:tailEnd type="none" w="med" len="med"/>
                    </a:lnT>
                    <a:lnB w="12700" cap="flat" cmpd="sng" algn="ctr">
                      <a:solidFill>
                        <a:srgbClr val="CDCECC"/>
                      </a:solidFill>
                      <a:prstDash val="solid"/>
                      <a:round/>
                      <a:headEnd type="none" w="med" len="med"/>
                      <a:tailEnd type="none" w="med" len="med"/>
                    </a:lnB>
                    <a:lnTlToBr w="12700" cmpd="sng">
                      <a:noFill/>
                      <a:prstDash val="solid"/>
                    </a:lnTlToBr>
                    <a:lnBlToTr w="12700" cmpd="sng">
                      <a:noFill/>
                      <a:prstDash val="solid"/>
                    </a:lnBlToTr>
                    <a:solidFill>
                      <a:srgbClr val="CD0920">
                        <a:tint val="20000"/>
                      </a:srgbClr>
                    </a:solidFill>
                  </a:tcPr>
                </a:tc>
                <a:tc>
                  <a:txBody>
                    <a:bodyPr/>
                    <a:lstStyle>
                      <a:lvl1pPr marL="0" algn="l" defTabSz="914400" rtl="0" eaLnBrk="1" latinLnBrk="0" hangingPunct="1">
                        <a:defRPr sz="1800" kern="1200">
                          <a:solidFill>
                            <a:schemeClr val="dk1"/>
                          </a:solidFill>
                          <a:latin typeface="Helvetica"/>
                        </a:defRPr>
                      </a:lvl1pPr>
                      <a:lvl2pPr marL="457200" algn="l" defTabSz="914400" rtl="0" eaLnBrk="1" latinLnBrk="0" hangingPunct="1">
                        <a:defRPr sz="1800" kern="1200">
                          <a:solidFill>
                            <a:schemeClr val="dk1"/>
                          </a:solidFill>
                          <a:latin typeface="Helvetica"/>
                        </a:defRPr>
                      </a:lvl2pPr>
                      <a:lvl3pPr marL="914400" algn="l" defTabSz="914400" rtl="0" eaLnBrk="1" latinLnBrk="0" hangingPunct="1">
                        <a:defRPr sz="1800" kern="1200">
                          <a:solidFill>
                            <a:schemeClr val="dk1"/>
                          </a:solidFill>
                          <a:latin typeface="Helvetica"/>
                        </a:defRPr>
                      </a:lvl3pPr>
                      <a:lvl4pPr marL="1371600" algn="l" defTabSz="914400" rtl="0" eaLnBrk="1" latinLnBrk="0" hangingPunct="1">
                        <a:defRPr sz="1800" kern="1200">
                          <a:solidFill>
                            <a:schemeClr val="dk1"/>
                          </a:solidFill>
                          <a:latin typeface="Helvetica"/>
                        </a:defRPr>
                      </a:lvl4pPr>
                      <a:lvl5pPr marL="1828800" algn="l" defTabSz="914400" rtl="0" eaLnBrk="1" latinLnBrk="0" hangingPunct="1">
                        <a:defRPr sz="1800" kern="1200">
                          <a:solidFill>
                            <a:schemeClr val="dk1"/>
                          </a:solidFill>
                          <a:latin typeface="Helvetica"/>
                        </a:defRPr>
                      </a:lvl5pPr>
                      <a:lvl6pPr marL="2286000" algn="l" defTabSz="914400" rtl="0" eaLnBrk="1" latinLnBrk="0" hangingPunct="1">
                        <a:defRPr sz="1800" kern="1200">
                          <a:solidFill>
                            <a:schemeClr val="dk1"/>
                          </a:solidFill>
                          <a:latin typeface="Helvetica"/>
                        </a:defRPr>
                      </a:lvl6pPr>
                      <a:lvl7pPr marL="2743200" algn="l" defTabSz="914400" rtl="0" eaLnBrk="1" latinLnBrk="0" hangingPunct="1">
                        <a:defRPr sz="1800" kern="1200">
                          <a:solidFill>
                            <a:schemeClr val="dk1"/>
                          </a:solidFill>
                          <a:latin typeface="Helvetica"/>
                        </a:defRPr>
                      </a:lvl7pPr>
                      <a:lvl8pPr marL="3200400" algn="l" defTabSz="914400" rtl="0" eaLnBrk="1" latinLnBrk="0" hangingPunct="1">
                        <a:defRPr sz="1800" kern="1200">
                          <a:solidFill>
                            <a:schemeClr val="dk1"/>
                          </a:solidFill>
                          <a:latin typeface="Helvetica"/>
                        </a:defRPr>
                      </a:lvl8pPr>
                      <a:lvl9pPr marL="3657600" algn="l" defTabSz="914400" rtl="0" eaLnBrk="1" latinLnBrk="0" hangingPunct="1">
                        <a:defRPr sz="1800" kern="1200">
                          <a:solidFill>
                            <a:schemeClr val="dk1"/>
                          </a:solidFill>
                          <a:latin typeface="Helvetica"/>
                        </a:defRPr>
                      </a:lvl9pPr>
                    </a:lstStyle>
                    <a:p>
                      <a:endParaRPr lang="fr-FR" sz="1000" i="1" dirty="0">
                        <a:solidFill>
                          <a:schemeClr val="bg1">
                            <a:lumMod val="10000"/>
                          </a:schemeClr>
                        </a:solidFill>
                        <a:latin typeface="Calibri" panose="020F0502020204030204" pitchFamily="34" charset="0"/>
                        <a:cs typeface="Calibri" panose="020F0502020204030204" pitchFamily="34" charset="0"/>
                      </a:endParaRPr>
                    </a:p>
                  </a:txBody>
                  <a:tcPr anchor="ctr">
                    <a:lnL w="12700" cmpd="sng">
                      <a:solidFill>
                        <a:srgbClr val="CDCECC"/>
                      </a:solidFill>
                    </a:lnL>
                    <a:lnR w="12700" cmpd="sng">
                      <a:solidFill>
                        <a:srgbClr val="CDCECC"/>
                      </a:solidFill>
                    </a:lnR>
                    <a:lnT w="12700" cmpd="sng">
                      <a:solidFill>
                        <a:srgbClr val="CDCECC"/>
                      </a:solidFill>
                    </a:lnT>
                    <a:lnB w="12700" cmpd="sng">
                      <a:solidFill>
                        <a:srgbClr val="CDCECC"/>
                      </a:solidFill>
                    </a:lnB>
                    <a:lnTlToBr w="12700" cmpd="sng">
                      <a:noFill/>
                      <a:prstDash val="solid"/>
                    </a:lnTlToBr>
                    <a:lnBlToTr w="12700" cmpd="sng">
                      <a:noFill/>
                      <a:prstDash val="solid"/>
                    </a:lnBlToTr>
                    <a:solidFill>
                      <a:srgbClr val="CD0920">
                        <a:tint val="20000"/>
                      </a:srgbClr>
                    </a:solidFill>
                  </a:tcPr>
                </a:tc>
                <a:tc>
                  <a:txBody>
                    <a:bodyPr/>
                    <a:lstStyle>
                      <a:lvl1pPr marL="0" algn="l" defTabSz="914400" rtl="0" eaLnBrk="1" latinLnBrk="0" hangingPunct="1">
                        <a:defRPr sz="1800" kern="1200">
                          <a:solidFill>
                            <a:schemeClr val="dk1"/>
                          </a:solidFill>
                          <a:latin typeface="Helvetica"/>
                        </a:defRPr>
                      </a:lvl1pPr>
                      <a:lvl2pPr marL="457200" algn="l" defTabSz="914400" rtl="0" eaLnBrk="1" latinLnBrk="0" hangingPunct="1">
                        <a:defRPr sz="1800" kern="1200">
                          <a:solidFill>
                            <a:schemeClr val="dk1"/>
                          </a:solidFill>
                          <a:latin typeface="Helvetica"/>
                        </a:defRPr>
                      </a:lvl2pPr>
                      <a:lvl3pPr marL="914400" algn="l" defTabSz="914400" rtl="0" eaLnBrk="1" latinLnBrk="0" hangingPunct="1">
                        <a:defRPr sz="1800" kern="1200">
                          <a:solidFill>
                            <a:schemeClr val="dk1"/>
                          </a:solidFill>
                          <a:latin typeface="Helvetica"/>
                        </a:defRPr>
                      </a:lvl3pPr>
                      <a:lvl4pPr marL="1371600" algn="l" defTabSz="914400" rtl="0" eaLnBrk="1" latinLnBrk="0" hangingPunct="1">
                        <a:defRPr sz="1800" kern="1200">
                          <a:solidFill>
                            <a:schemeClr val="dk1"/>
                          </a:solidFill>
                          <a:latin typeface="Helvetica"/>
                        </a:defRPr>
                      </a:lvl4pPr>
                      <a:lvl5pPr marL="1828800" algn="l" defTabSz="914400" rtl="0" eaLnBrk="1" latinLnBrk="0" hangingPunct="1">
                        <a:defRPr sz="1800" kern="1200">
                          <a:solidFill>
                            <a:schemeClr val="dk1"/>
                          </a:solidFill>
                          <a:latin typeface="Helvetica"/>
                        </a:defRPr>
                      </a:lvl5pPr>
                      <a:lvl6pPr marL="2286000" algn="l" defTabSz="914400" rtl="0" eaLnBrk="1" latinLnBrk="0" hangingPunct="1">
                        <a:defRPr sz="1800" kern="1200">
                          <a:solidFill>
                            <a:schemeClr val="dk1"/>
                          </a:solidFill>
                          <a:latin typeface="Helvetica"/>
                        </a:defRPr>
                      </a:lvl6pPr>
                      <a:lvl7pPr marL="2743200" algn="l" defTabSz="914400" rtl="0" eaLnBrk="1" latinLnBrk="0" hangingPunct="1">
                        <a:defRPr sz="1800" kern="1200">
                          <a:solidFill>
                            <a:schemeClr val="dk1"/>
                          </a:solidFill>
                          <a:latin typeface="Helvetica"/>
                        </a:defRPr>
                      </a:lvl7pPr>
                      <a:lvl8pPr marL="3200400" algn="l" defTabSz="914400" rtl="0" eaLnBrk="1" latinLnBrk="0" hangingPunct="1">
                        <a:defRPr sz="1800" kern="1200">
                          <a:solidFill>
                            <a:schemeClr val="dk1"/>
                          </a:solidFill>
                          <a:latin typeface="Helvetica"/>
                        </a:defRPr>
                      </a:lvl8pPr>
                      <a:lvl9pPr marL="3657600" algn="l" defTabSz="914400" rtl="0" eaLnBrk="1" latinLnBrk="0" hangingPunct="1">
                        <a:defRPr sz="1800" kern="1200">
                          <a:solidFill>
                            <a:schemeClr val="dk1"/>
                          </a:solidFill>
                          <a:latin typeface="Helvetica"/>
                        </a:defRPr>
                      </a:lvl9pPr>
                    </a:lstStyle>
                    <a:p>
                      <a:r>
                        <a:rPr lang="fr-FR" sz="1000" i="1" dirty="0" smtClean="0">
                          <a:solidFill>
                            <a:schemeClr val="bg1">
                              <a:lumMod val="10000"/>
                            </a:schemeClr>
                          </a:solidFill>
                          <a:latin typeface="Calibri" panose="020F0502020204030204" pitchFamily="34" charset="0"/>
                          <a:cs typeface="Calibri" panose="020F0502020204030204" pitchFamily="34" charset="0"/>
                        </a:rPr>
                        <a:t>Le projet se déroule sur 24 mois au maximum</a:t>
                      </a:r>
                      <a:endParaRPr lang="fr-FR" sz="1000" i="1" dirty="0">
                        <a:solidFill>
                          <a:schemeClr val="bg1">
                            <a:lumMod val="10000"/>
                          </a:schemeClr>
                        </a:solidFill>
                        <a:latin typeface="Calibri" panose="020F0502020204030204" pitchFamily="34" charset="0"/>
                        <a:cs typeface="Calibri" panose="020F0502020204030204" pitchFamily="34" charset="0"/>
                      </a:endParaRPr>
                    </a:p>
                  </a:txBody>
                  <a:tcPr anchor="ctr">
                    <a:lnL w="12700" cmpd="sng">
                      <a:solidFill>
                        <a:srgbClr val="CDCECC"/>
                      </a:solidFill>
                    </a:lnL>
                    <a:lnR w="12700" cmpd="sng">
                      <a:solidFill>
                        <a:srgbClr val="CDCECC"/>
                      </a:solidFill>
                    </a:lnR>
                    <a:lnT w="12700" cmpd="sng">
                      <a:solidFill>
                        <a:srgbClr val="CDCECC"/>
                      </a:solidFill>
                    </a:lnT>
                    <a:lnB w="12700" cmpd="sng">
                      <a:solidFill>
                        <a:srgbClr val="CDCECC"/>
                      </a:solidFill>
                    </a:lnB>
                    <a:lnTlToBr w="12700" cmpd="sng">
                      <a:noFill/>
                      <a:prstDash val="solid"/>
                    </a:lnTlToBr>
                    <a:lnBlToTr w="12700" cmpd="sng">
                      <a:noFill/>
                      <a:prstDash val="solid"/>
                    </a:lnBlToTr>
                    <a:solidFill>
                      <a:srgbClr val="CD0920">
                        <a:tint val="20000"/>
                      </a:srgbClr>
                    </a:solidFill>
                  </a:tcPr>
                </a:tc>
              </a:tr>
              <a:tr h="0">
                <a:tc>
                  <a:txBody>
                    <a:bodyPr/>
                    <a:lstStyle>
                      <a:lvl1pPr marL="0" algn="l" defTabSz="914400" rtl="0" eaLnBrk="1" latinLnBrk="0" hangingPunct="1">
                        <a:defRPr sz="1800" kern="1200">
                          <a:solidFill>
                            <a:schemeClr val="dk1"/>
                          </a:solidFill>
                          <a:latin typeface="Helvetica"/>
                        </a:defRPr>
                      </a:lvl1pPr>
                      <a:lvl2pPr marL="457200" algn="l" defTabSz="914400" rtl="0" eaLnBrk="1" latinLnBrk="0" hangingPunct="1">
                        <a:defRPr sz="1800" kern="1200">
                          <a:solidFill>
                            <a:schemeClr val="dk1"/>
                          </a:solidFill>
                          <a:latin typeface="Helvetica"/>
                        </a:defRPr>
                      </a:lvl2pPr>
                      <a:lvl3pPr marL="914400" algn="l" defTabSz="914400" rtl="0" eaLnBrk="1" latinLnBrk="0" hangingPunct="1">
                        <a:defRPr sz="1800" kern="1200">
                          <a:solidFill>
                            <a:schemeClr val="dk1"/>
                          </a:solidFill>
                          <a:latin typeface="Helvetica"/>
                        </a:defRPr>
                      </a:lvl3pPr>
                      <a:lvl4pPr marL="1371600" algn="l" defTabSz="914400" rtl="0" eaLnBrk="1" latinLnBrk="0" hangingPunct="1">
                        <a:defRPr sz="1800" kern="1200">
                          <a:solidFill>
                            <a:schemeClr val="dk1"/>
                          </a:solidFill>
                          <a:latin typeface="Helvetica"/>
                        </a:defRPr>
                      </a:lvl4pPr>
                      <a:lvl5pPr marL="1828800" algn="l" defTabSz="914400" rtl="0" eaLnBrk="1" latinLnBrk="0" hangingPunct="1">
                        <a:defRPr sz="1800" kern="1200">
                          <a:solidFill>
                            <a:schemeClr val="dk1"/>
                          </a:solidFill>
                          <a:latin typeface="Helvetica"/>
                        </a:defRPr>
                      </a:lvl5pPr>
                      <a:lvl6pPr marL="2286000" algn="l" defTabSz="914400" rtl="0" eaLnBrk="1" latinLnBrk="0" hangingPunct="1">
                        <a:defRPr sz="1800" kern="1200">
                          <a:solidFill>
                            <a:schemeClr val="dk1"/>
                          </a:solidFill>
                          <a:latin typeface="Helvetica"/>
                        </a:defRPr>
                      </a:lvl6pPr>
                      <a:lvl7pPr marL="2743200" algn="l" defTabSz="914400" rtl="0" eaLnBrk="1" latinLnBrk="0" hangingPunct="1">
                        <a:defRPr sz="1800" kern="1200">
                          <a:solidFill>
                            <a:schemeClr val="dk1"/>
                          </a:solidFill>
                          <a:latin typeface="Helvetica"/>
                        </a:defRPr>
                      </a:lvl7pPr>
                      <a:lvl8pPr marL="3200400" algn="l" defTabSz="914400" rtl="0" eaLnBrk="1" latinLnBrk="0" hangingPunct="1">
                        <a:defRPr sz="1800" kern="1200">
                          <a:solidFill>
                            <a:schemeClr val="dk1"/>
                          </a:solidFill>
                          <a:latin typeface="Helvetica"/>
                        </a:defRPr>
                      </a:lvl8pPr>
                      <a:lvl9pPr marL="3657600" algn="l" defTabSz="914400" rtl="0" eaLnBrk="1" latinLnBrk="0" hangingPunct="1">
                        <a:defRPr sz="1800" kern="1200">
                          <a:solidFill>
                            <a:schemeClr val="dk1"/>
                          </a:solidFill>
                          <a:latin typeface="Helvetica"/>
                        </a:defRPr>
                      </a:lvl9pPr>
                    </a:lstStyle>
                    <a:p>
                      <a:r>
                        <a:rPr lang="fr-FR" sz="1000" i="1" dirty="0" smtClean="0">
                          <a:solidFill>
                            <a:schemeClr val="bg1">
                              <a:lumMod val="10000"/>
                            </a:schemeClr>
                          </a:solidFill>
                          <a:latin typeface="Calibri" panose="020F0502020204030204" pitchFamily="34" charset="0"/>
                          <a:cs typeface="Calibri" panose="020F0502020204030204" pitchFamily="34" charset="0"/>
                        </a:rPr>
                        <a:t>Taux</a:t>
                      </a:r>
                      <a:endParaRPr lang="fr-FR" sz="1000" i="1" dirty="0">
                        <a:solidFill>
                          <a:schemeClr val="bg1">
                            <a:lumMod val="10000"/>
                          </a:schemeClr>
                        </a:solidFill>
                        <a:latin typeface="Calibri" panose="020F0502020204030204" pitchFamily="34" charset="0"/>
                        <a:cs typeface="Calibri" panose="020F0502020204030204" pitchFamily="34" charset="0"/>
                      </a:endParaRPr>
                    </a:p>
                  </a:txBody>
                  <a:tcPr anchor="ctr">
                    <a:lnL w="12700" cmpd="sng">
                      <a:solidFill>
                        <a:srgbClr val="CDCECC"/>
                      </a:solidFill>
                    </a:lnL>
                    <a:lnR w="12700" cmpd="sng">
                      <a:solidFill>
                        <a:srgbClr val="CDCECC"/>
                      </a:solidFill>
                    </a:lnR>
                    <a:lnT w="12700" cmpd="sng">
                      <a:solidFill>
                        <a:srgbClr val="CDCECC"/>
                      </a:solidFill>
                    </a:lnT>
                    <a:lnB w="12700" cmpd="sng">
                      <a:solidFill>
                        <a:srgbClr val="CDCECC"/>
                      </a:solidFill>
                    </a:lnB>
                    <a:lnTlToBr w="12700" cmpd="sng">
                      <a:noFill/>
                      <a:prstDash val="solid"/>
                    </a:lnTlToBr>
                    <a:lnBlToTr w="12700" cmpd="sng">
                      <a:noFill/>
                      <a:prstDash val="solid"/>
                    </a:lnBlToTr>
                    <a:solidFill>
                      <a:srgbClr val="CD0920">
                        <a:tint val="40000"/>
                      </a:srgbClr>
                    </a:solidFill>
                  </a:tcPr>
                </a:tc>
                <a:tc>
                  <a:txBody>
                    <a:bodyPr/>
                    <a:lstStyle>
                      <a:lvl1pPr marL="0" algn="l" defTabSz="914400" rtl="0" eaLnBrk="1" latinLnBrk="0" hangingPunct="1">
                        <a:defRPr sz="1800" kern="1200">
                          <a:solidFill>
                            <a:schemeClr val="dk1"/>
                          </a:solidFill>
                          <a:latin typeface="Helvetica"/>
                        </a:defRPr>
                      </a:lvl1pPr>
                      <a:lvl2pPr marL="457200" algn="l" defTabSz="914400" rtl="0" eaLnBrk="1" latinLnBrk="0" hangingPunct="1">
                        <a:defRPr sz="1800" kern="1200">
                          <a:solidFill>
                            <a:schemeClr val="dk1"/>
                          </a:solidFill>
                          <a:latin typeface="Helvetica"/>
                        </a:defRPr>
                      </a:lvl2pPr>
                      <a:lvl3pPr marL="914400" algn="l" defTabSz="914400" rtl="0" eaLnBrk="1" latinLnBrk="0" hangingPunct="1">
                        <a:defRPr sz="1800" kern="1200">
                          <a:solidFill>
                            <a:schemeClr val="dk1"/>
                          </a:solidFill>
                          <a:latin typeface="Helvetica"/>
                        </a:defRPr>
                      </a:lvl3pPr>
                      <a:lvl4pPr marL="1371600" algn="l" defTabSz="914400" rtl="0" eaLnBrk="1" latinLnBrk="0" hangingPunct="1">
                        <a:defRPr sz="1800" kern="1200">
                          <a:solidFill>
                            <a:schemeClr val="dk1"/>
                          </a:solidFill>
                          <a:latin typeface="Helvetica"/>
                        </a:defRPr>
                      </a:lvl4pPr>
                      <a:lvl5pPr marL="1828800" algn="l" defTabSz="914400" rtl="0" eaLnBrk="1" latinLnBrk="0" hangingPunct="1">
                        <a:defRPr sz="1800" kern="1200">
                          <a:solidFill>
                            <a:schemeClr val="dk1"/>
                          </a:solidFill>
                          <a:latin typeface="Helvetica"/>
                        </a:defRPr>
                      </a:lvl5pPr>
                      <a:lvl6pPr marL="2286000" algn="l" defTabSz="914400" rtl="0" eaLnBrk="1" latinLnBrk="0" hangingPunct="1">
                        <a:defRPr sz="1800" kern="1200">
                          <a:solidFill>
                            <a:schemeClr val="dk1"/>
                          </a:solidFill>
                          <a:latin typeface="Helvetica"/>
                        </a:defRPr>
                      </a:lvl6pPr>
                      <a:lvl7pPr marL="2743200" algn="l" defTabSz="914400" rtl="0" eaLnBrk="1" latinLnBrk="0" hangingPunct="1">
                        <a:defRPr sz="1800" kern="1200">
                          <a:solidFill>
                            <a:schemeClr val="dk1"/>
                          </a:solidFill>
                          <a:latin typeface="Helvetica"/>
                        </a:defRPr>
                      </a:lvl7pPr>
                      <a:lvl8pPr marL="3200400" algn="l" defTabSz="914400" rtl="0" eaLnBrk="1" latinLnBrk="0" hangingPunct="1">
                        <a:defRPr sz="1800" kern="1200">
                          <a:solidFill>
                            <a:schemeClr val="dk1"/>
                          </a:solidFill>
                          <a:latin typeface="Helvetica"/>
                        </a:defRPr>
                      </a:lvl8pPr>
                      <a:lvl9pPr marL="3657600" algn="l" defTabSz="914400" rtl="0" eaLnBrk="1" latinLnBrk="0" hangingPunct="1">
                        <a:defRPr sz="1800" kern="1200">
                          <a:solidFill>
                            <a:schemeClr val="dk1"/>
                          </a:solidFill>
                          <a:latin typeface="Helvetica"/>
                        </a:defRPr>
                      </a:lvl9pPr>
                    </a:lstStyle>
                    <a:p>
                      <a:r>
                        <a:rPr lang="fr-FR" sz="1000" i="1" dirty="0" smtClean="0">
                          <a:solidFill>
                            <a:schemeClr val="bg1">
                              <a:lumMod val="10000"/>
                            </a:schemeClr>
                          </a:solidFill>
                          <a:latin typeface="Calibri" panose="020F0502020204030204" pitchFamily="34" charset="0"/>
                          <a:cs typeface="Calibri" panose="020F0502020204030204" pitchFamily="34" charset="0"/>
                        </a:rPr>
                        <a:t>Taux fixe</a:t>
                      </a:r>
                      <a:endParaRPr lang="fr-FR" sz="1000" i="1" dirty="0">
                        <a:solidFill>
                          <a:schemeClr val="bg1">
                            <a:lumMod val="10000"/>
                          </a:schemeClr>
                        </a:solidFill>
                        <a:latin typeface="Calibri" panose="020F0502020204030204" pitchFamily="34" charset="0"/>
                        <a:cs typeface="Calibri" panose="020F0502020204030204" pitchFamily="34" charset="0"/>
                      </a:endParaRPr>
                    </a:p>
                  </a:txBody>
                  <a:tcPr anchor="ctr">
                    <a:lnL w="12700" cmpd="sng">
                      <a:solidFill>
                        <a:srgbClr val="CDCECC"/>
                      </a:solidFill>
                    </a:lnL>
                    <a:lnR w="12700" cap="flat" cmpd="sng" algn="ctr">
                      <a:solidFill>
                        <a:srgbClr val="CDCECC"/>
                      </a:solidFill>
                      <a:prstDash val="solid"/>
                      <a:round/>
                      <a:headEnd type="none" w="med" len="med"/>
                      <a:tailEnd type="none" w="med" len="med"/>
                    </a:lnR>
                    <a:lnT w="12700" cmpd="sng">
                      <a:solidFill>
                        <a:srgbClr val="CDCECC"/>
                      </a:solidFill>
                    </a:lnT>
                    <a:lnB w="12700" cmpd="sng">
                      <a:solidFill>
                        <a:srgbClr val="CDCECC"/>
                      </a:solidFill>
                    </a:lnB>
                    <a:lnTlToBr w="12700" cmpd="sng">
                      <a:noFill/>
                      <a:prstDash val="solid"/>
                    </a:lnTlToBr>
                    <a:lnBlToTr w="12700" cmpd="sng">
                      <a:noFill/>
                      <a:prstDash val="solid"/>
                    </a:lnBlToTr>
                    <a:solidFill>
                      <a:srgbClr val="CD0920">
                        <a:tint val="40000"/>
                      </a:srgbClr>
                    </a:solidFill>
                  </a:tcPr>
                </a:tc>
                <a:tc>
                  <a:txBody>
                    <a:bodyPr/>
                    <a:lstStyle/>
                    <a:p>
                      <a:endParaRPr lang="fr-FR" sz="1200" i="1" dirty="0">
                        <a:solidFill>
                          <a:schemeClr val="bg1">
                            <a:lumMod val="10000"/>
                          </a:schemeClr>
                        </a:solidFill>
                        <a:latin typeface="Calibri" panose="020F0502020204030204" pitchFamily="34" charset="0"/>
                        <a:cs typeface="Calibri" panose="020F0502020204030204" pitchFamily="34" charset="0"/>
                      </a:endParaRPr>
                    </a:p>
                  </a:txBody>
                  <a:tcPr anchor="ctr">
                    <a:lnL w="12700" cmpd="sng">
                      <a:solidFill>
                        <a:srgbClr val="CDCECC"/>
                      </a:solidFill>
                    </a:lnL>
                    <a:lnR w="12700" cap="flat" cmpd="sng" algn="ctr">
                      <a:solidFill>
                        <a:srgbClr val="CDCECC"/>
                      </a:solidFill>
                      <a:prstDash val="solid"/>
                      <a:round/>
                      <a:headEnd type="none" w="med" len="med"/>
                      <a:tailEnd type="none" w="med" len="med"/>
                    </a:lnR>
                    <a:lnT w="12700" cap="flat" cmpd="sng" algn="ctr">
                      <a:solidFill>
                        <a:srgbClr val="CDCECC"/>
                      </a:solidFill>
                      <a:prstDash val="solid"/>
                      <a:round/>
                      <a:headEnd type="none" w="med" len="med"/>
                      <a:tailEnd type="none" w="med" len="med"/>
                    </a:lnT>
                    <a:lnB w="12700" cmpd="sng">
                      <a:solidFill>
                        <a:srgbClr val="CDCECC"/>
                      </a:solidFill>
                    </a:lnB>
                    <a:lnTlToBr w="12700" cmpd="sng">
                      <a:noFill/>
                      <a:prstDash val="solid"/>
                    </a:lnTlToBr>
                    <a:lnBlToTr w="12700" cmpd="sng">
                      <a:noFill/>
                      <a:prstDash val="solid"/>
                    </a:lnBlToTr>
                    <a:solidFill>
                      <a:srgbClr val="CD0920">
                        <a:tint val="40000"/>
                      </a:srgbClr>
                    </a:solidFill>
                  </a:tcPr>
                </a:tc>
                <a:tc>
                  <a:txBody>
                    <a:bodyPr/>
                    <a:lstStyle>
                      <a:lvl1pPr marL="0" algn="l" defTabSz="914400" rtl="0" eaLnBrk="1" latinLnBrk="0" hangingPunct="1">
                        <a:defRPr sz="1800" kern="1200">
                          <a:solidFill>
                            <a:schemeClr val="dk1"/>
                          </a:solidFill>
                          <a:latin typeface="Helvetica"/>
                        </a:defRPr>
                      </a:lvl1pPr>
                      <a:lvl2pPr marL="457200" algn="l" defTabSz="914400" rtl="0" eaLnBrk="1" latinLnBrk="0" hangingPunct="1">
                        <a:defRPr sz="1800" kern="1200">
                          <a:solidFill>
                            <a:schemeClr val="dk1"/>
                          </a:solidFill>
                          <a:latin typeface="Helvetica"/>
                        </a:defRPr>
                      </a:lvl2pPr>
                      <a:lvl3pPr marL="914400" algn="l" defTabSz="914400" rtl="0" eaLnBrk="1" latinLnBrk="0" hangingPunct="1">
                        <a:defRPr sz="1800" kern="1200">
                          <a:solidFill>
                            <a:schemeClr val="dk1"/>
                          </a:solidFill>
                          <a:latin typeface="Helvetica"/>
                        </a:defRPr>
                      </a:lvl3pPr>
                      <a:lvl4pPr marL="1371600" algn="l" defTabSz="914400" rtl="0" eaLnBrk="1" latinLnBrk="0" hangingPunct="1">
                        <a:defRPr sz="1800" kern="1200">
                          <a:solidFill>
                            <a:schemeClr val="dk1"/>
                          </a:solidFill>
                          <a:latin typeface="Helvetica"/>
                        </a:defRPr>
                      </a:lvl4pPr>
                      <a:lvl5pPr marL="1828800" algn="l" defTabSz="914400" rtl="0" eaLnBrk="1" latinLnBrk="0" hangingPunct="1">
                        <a:defRPr sz="1800" kern="1200">
                          <a:solidFill>
                            <a:schemeClr val="dk1"/>
                          </a:solidFill>
                          <a:latin typeface="Helvetica"/>
                        </a:defRPr>
                      </a:lvl5pPr>
                      <a:lvl6pPr marL="2286000" algn="l" defTabSz="914400" rtl="0" eaLnBrk="1" latinLnBrk="0" hangingPunct="1">
                        <a:defRPr sz="1800" kern="1200">
                          <a:solidFill>
                            <a:schemeClr val="dk1"/>
                          </a:solidFill>
                          <a:latin typeface="Helvetica"/>
                        </a:defRPr>
                      </a:lvl6pPr>
                      <a:lvl7pPr marL="2743200" algn="l" defTabSz="914400" rtl="0" eaLnBrk="1" latinLnBrk="0" hangingPunct="1">
                        <a:defRPr sz="1800" kern="1200">
                          <a:solidFill>
                            <a:schemeClr val="dk1"/>
                          </a:solidFill>
                          <a:latin typeface="Helvetica"/>
                        </a:defRPr>
                      </a:lvl7pPr>
                      <a:lvl8pPr marL="3200400" algn="l" defTabSz="914400" rtl="0" eaLnBrk="1" latinLnBrk="0" hangingPunct="1">
                        <a:defRPr sz="1800" kern="1200">
                          <a:solidFill>
                            <a:schemeClr val="dk1"/>
                          </a:solidFill>
                          <a:latin typeface="Helvetica"/>
                        </a:defRPr>
                      </a:lvl8pPr>
                      <a:lvl9pPr marL="3657600" algn="l" defTabSz="914400" rtl="0" eaLnBrk="1" latinLnBrk="0" hangingPunct="1">
                        <a:defRPr sz="1800" kern="1200">
                          <a:solidFill>
                            <a:schemeClr val="dk1"/>
                          </a:solidFill>
                          <a:latin typeface="Helvetica"/>
                        </a:defRPr>
                      </a:lvl9pPr>
                    </a:lstStyle>
                    <a:p>
                      <a:r>
                        <a:rPr lang="fr-FR" sz="1000" i="1" dirty="0" smtClean="0">
                          <a:solidFill>
                            <a:schemeClr val="bg1">
                              <a:lumMod val="10000"/>
                            </a:schemeClr>
                          </a:solidFill>
                          <a:latin typeface="Calibri" panose="020F0502020204030204" pitchFamily="34" charset="0"/>
                          <a:cs typeface="Calibri" panose="020F0502020204030204" pitchFamily="34" charset="0"/>
                        </a:rPr>
                        <a:t>Taux</a:t>
                      </a:r>
                      <a:r>
                        <a:rPr lang="fr-FR" sz="1000" i="1" baseline="0" dirty="0" smtClean="0">
                          <a:solidFill>
                            <a:schemeClr val="bg1">
                              <a:lumMod val="10000"/>
                            </a:schemeClr>
                          </a:solidFill>
                          <a:latin typeface="Calibri" panose="020F0502020204030204" pitchFamily="34" charset="0"/>
                          <a:cs typeface="Calibri" panose="020F0502020204030204" pitchFamily="34" charset="0"/>
                        </a:rPr>
                        <a:t> fixe  ou taux variable</a:t>
                      </a:r>
                      <a:endParaRPr lang="fr-FR" sz="1000" i="1" dirty="0">
                        <a:solidFill>
                          <a:schemeClr val="bg1">
                            <a:lumMod val="10000"/>
                          </a:schemeClr>
                        </a:solidFill>
                        <a:latin typeface="Calibri" panose="020F0502020204030204" pitchFamily="34" charset="0"/>
                        <a:cs typeface="Calibri" panose="020F0502020204030204" pitchFamily="34" charset="0"/>
                      </a:endParaRPr>
                    </a:p>
                  </a:txBody>
                  <a:tcPr anchor="ctr">
                    <a:lnL w="12700" cap="flat" cmpd="sng" algn="ctr">
                      <a:solidFill>
                        <a:srgbClr val="CDCECC"/>
                      </a:solidFill>
                      <a:prstDash val="solid"/>
                      <a:round/>
                      <a:headEnd type="none" w="med" len="med"/>
                      <a:tailEnd type="none" w="med" len="med"/>
                    </a:lnL>
                    <a:lnR w="12700" cmpd="sng">
                      <a:solidFill>
                        <a:srgbClr val="CDCECC"/>
                      </a:solidFill>
                    </a:lnR>
                    <a:lnT w="12700" cap="flat" cmpd="sng" algn="ctr">
                      <a:solidFill>
                        <a:srgbClr val="CDCECC"/>
                      </a:solidFill>
                      <a:prstDash val="solid"/>
                      <a:round/>
                      <a:headEnd type="none" w="med" len="med"/>
                      <a:tailEnd type="none" w="med" len="med"/>
                    </a:lnT>
                    <a:lnB w="12700" cmpd="sng">
                      <a:solidFill>
                        <a:srgbClr val="CDCECC"/>
                      </a:solidFill>
                    </a:lnB>
                    <a:lnTlToBr w="12700" cmpd="sng">
                      <a:noFill/>
                      <a:prstDash val="solid"/>
                    </a:lnTlToBr>
                    <a:lnBlToTr w="12700" cmpd="sng">
                      <a:noFill/>
                      <a:prstDash val="solid"/>
                    </a:lnBlToTr>
                    <a:solidFill>
                      <a:srgbClr val="CD0920">
                        <a:tint val="40000"/>
                      </a:srgbClr>
                    </a:solidFill>
                  </a:tcPr>
                </a:tc>
                <a:tc>
                  <a:txBody>
                    <a:bodyPr/>
                    <a:lstStyle>
                      <a:lvl1pPr marL="0" algn="l" defTabSz="914400" rtl="0" eaLnBrk="1" latinLnBrk="0" hangingPunct="1">
                        <a:defRPr sz="1800" kern="1200">
                          <a:solidFill>
                            <a:schemeClr val="dk1"/>
                          </a:solidFill>
                          <a:latin typeface="Helvetica"/>
                        </a:defRPr>
                      </a:lvl1pPr>
                      <a:lvl2pPr marL="457200" algn="l" defTabSz="914400" rtl="0" eaLnBrk="1" latinLnBrk="0" hangingPunct="1">
                        <a:defRPr sz="1800" kern="1200">
                          <a:solidFill>
                            <a:schemeClr val="dk1"/>
                          </a:solidFill>
                          <a:latin typeface="Helvetica"/>
                        </a:defRPr>
                      </a:lvl2pPr>
                      <a:lvl3pPr marL="914400" algn="l" defTabSz="914400" rtl="0" eaLnBrk="1" latinLnBrk="0" hangingPunct="1">
                        <a:defRPr sz="1800" kern="1200">
                          <a:solidFill>
                            <a:schemeClr val="dk1"/>
                          </a:solidFill>
                          <a:latin typeface="Helvetica"/>
                        </a:defRPr>
                      </a:lvl3pPr>
                      <a:lvl4pPr marL="1371600" algn="l" defTabSz="914400" rtl="0" eaLnBrk="1" latinLnBrk="0" hangingPunct="1">
                        <a:defRPr sz="1800" kern="1200">
                          <a:solidFill>
                            <a:schemeClr val="dk1"/>
                          </a:solidFill>
                          <a:latin typeface="Helvetica"/>
                        </a:defRPr>
                      </a:lvl4pPr>
                      <a:lvl5pPr marL="1828800" algn="l" defTabSz="914400" rtl="0" eaLnBrk="1" latinLnBrk="0" hangingPunct="1">
                        <a:defRPr sz="1800" kern="1200">
                          <a:solidFill>
                            <a:schemeClr val="dk1"/>
                          </a:solidFill>
                          <a:latin typeface="Helvetica"/>
                        </a:defRPr>
                      </a:lvl5pPr>
                      <a:lvl6pPr marL="2286000" algn="l" defTabSz="914400" rtl="0" eaLnBrk="1" latinLnBrk="0" hangingPunct="1">
                        <a:defRPr sz="1800" kern="1200">
                          <a:solidFill>
                            <a:schemeClr val="dk1"/>
                          </a:solidFill>
                          <a:latin typeface="Helvetica"/>
                        </a:defRPr>
                      </a:lvl6pPr>
                      <a:lvl7pPr marL="2743200" algn="l" defTabSz="914400" rtl="0" eaLnBrk="1" latinLnBrk="0" hangingPunct="1">
                        <a:defRPr sz="1800" kern="1200">
                          <a:solidFill>
                            <a:schemeClr val="dk1"/>
                          </a:solidFill>
                          <a:latin typeface="Helvetica"/>
                        </a:defRPr>
                      </a:lvl7pPr>
                      <a:lvl8pPr marL="3200400" algn="l" defTabSz="914400" rtl="0" eaLnBrk="1" latinLnBrk="0" hangingPunct="1">
                        <a:defRPr sz="1800" kern="1200">
                          <a:solidFill>
                            <a:schemeClr val="dk1"/>
                          </a:solidFill>
                          <a:latin typeface="Helvetica"/>
                        </a:defRPr>
                      </a:lvl8pPr>
                      <a:lvl9pPr marL="3657600" algn="l" defTabSz="914400" rtl="0" eaLnBrk="1" latinLnBrk="0" hangingPunct="1">
                        <a:defRPr sz="1800" kern="1200">
                          <a:solidFill>
                            <a:schemeClr val="dk1"/>
                          </a:solidFill>
                          <a:latin typeface="Helvetica"/>
                        </a:defRPr>
                      </a:lvl9pPr>
                    </a:lstStyle>
                    <a:p>
                      <a:endParaRPr lang="fr-FR" sz="1000" i="1" dirty="0">
                        <a:solidFill>
                          <a:schemeClr val="bg1">
                            <a:lumMod val="10000"/>
                          </a:schemeClr>
                        </a:solidFill>
                        <a:latin typeface="Calibri" panose="020F0502020204030204" pitchFamily="34" charset="0"/>
                        <a:cs typeface="Calibri" panose="020F0502020204030204" pitchFamily="34" charset="0"/>
                      </a:endParaRPr>
                    </a:p>
                  </a:txBody>
                  <a:tcPr anchor="ctr">
                    <a:lnL w="12700" cmpd="sng">
                      <a:solidFill>
                        <a:srgbClr val="CDCECC"/>
                      </a:solidFill>
                    </a:lnL>
                    <a:lnR w="12700" cmpd="sng">
                      <a:solidFill>
                        <a:srgbClr val="CDCECC"/>
                      </a:solidFill>
                    </a:lnR>
                    <a:lnT w="12700" cmpd="sng">
                      <a:solidFill>
                        <a:srgbClr val="CDCECC"/>
                      </a:solidFill>
                    </a:lnT>
                    <a:lnB w="12700" cmpd="sng">
                      <a:solidFill>
                        <a:srgbClr val="CDCECC"/>
                      </a:solidFill>
                    </a:lnB>
                    <a:lnTlToBr w="12700" cmpd="sng">
                      <a:noFill/>
                      <a:prstDash val="solid"/>
                    </a:lnTlToBr>
                    <a:lnBlToTr w="12700" cmpd="sng">
                      <a:noFill/>
                      <a:prstDash val="solid"/>
                    </a:lnBlToTr>
                    <a:solidFill>
                      <a:srgbClr val="CD0920">
                        <a:tint val="40000"/>
                      </a:srgbClr>
                    </a:solidFill>
                  </a:tcPr>
                </a:tc>
                <a:tc>
                  <a:txBody>
                    <a:bodyPr/>
                    <a:lstStyle>
                      <a:lvl1pPr marL="0" algn="l" defTabSz="914400" rtl="0" eaLnBrk="1" latinLnBrk="0" hangingPunct="1">
                        <a:defRPr sz="1800" kern="1200">
                          <a:solidFill>
                            <a:schemeClr val="dk1"/>
                          </a:solidFill>
                          <a:latin typeface="Helvetica"/>
                        </a:defRPr>
                      </a:lvl1pPr>
                      <a:lvl2pPr marL="457200" algn="l" defTabSz="914400" rtl="0" eaLnBrk="1" latinLnBrk="0" hangingPunct="1">
                        <a:defRPr sz="1800" kern="1200">
                          <a:solidFill>
                            <a:schemeClr val="dk1"/>
                          </a:solidFill>
                          <a:latin typeface="Helvetica"/>
                        </a:defRPr>
                      </a:lvl2pPr>
                      <a:lvl3pPr marL="914400" algn="l" defTabSz="914400" rtl="0" eaLnBrk="1" latinLnBrk="0" hangingPunct="1">
                        <a:defRPr sz="1800" kern="1200">
                          <a:solidFill>
                            <a:schemeClr val="dk1"/>
                          </a:solidFill>
                          <a:latin typeface="Helvetica"/>
                        </a:defRPr>
                      </a:lvl3pPr>
                      <a:lvl4pPr marL="1371600" algn="l" defTabSz="914400" rtl="0" eaLnBrk="1" latinLnBrk="0" hangingPunct="1">
                        <a:defRPr sz="1800" kern="1200">
                          <a:solidFill>
                            <a:schemeClr val="dk1"/>
                          </a:solidFill>
                          <a:latin typeface="Helvetica"/>
                        </a:defRPr>
                      </a:lvl4pPr>
                      <a:lvl5pPr marL="1828800" algn="l" defTabSz="914400" rtl="0" eaLnBrk="1" latinLnBrk="0" hangingPunct="1">
                        <a:defRPr sz="1800" kern="1200">
                          <a:solidFill>
                            <a:schemeClr val="dk1"/>
                          </a:solidFill>
                          <a:latin typeface="Helvetica"/>
                        </a:defRPr>
                      </a:lvl5pPr>
                      <a:lvl6pPr marL="2286000" algn="l" defTabSz="914400" rtl="0" eaLnBrk="1" latinLnBrk="0" hangingPunct="1">
                        <a:defRPr sz="1800" kern="1200">
                          <a:solidFill>
                            <a:schemeClr val="dk1"/>
                          </a:solidFill>
                          <a:latin typeface="Helvetica"/>
                        </a:defRPr>
                      </a:lvl6pPr>
                      <a:lvl7pPr marL="2743200" algn="l" defTabSz="914400" rtl="0" eaLnBrk="1" latinLnBrk="0" hangingPunct="1">
                        <a:defRPr sz="1800" kern="1200">
                          <a:solidFill>
                            <a:schemeClr val="dk1"/>
                          </a:solidFill>
                          <a:latin typeface="Helvetica"/>
                        </a:defRPr>
                      </a:lvl7pPr>
                      <a:lvl8pPr marL="3200400" algn="l" defTabSz="914400" rtl="0" eaLnBrk="1" latinLnBrk="0" hangingPunct="1">
                        <a:defRPr sz="1800" kern="1200">
                          <a:solidFill>
                            <a:schemeClr val="dk1"/>
                          </a:solidFill>
                          <a:latin typeface="Helvetica"/>
                        </a:defRPr>
                      </a:lvl8pPr>
                      <a:lvl9pPr marL="3657600" algn="l" defTabSz="914400" rtl="0" eaLnBrk="1" latinLnBrk="0" hangingPunct="1">
                        <a:defRPr sz="1800" kern="1200">
                          <a:solidFill>
                            <a:schemeClr val="dk1"/>
                          </a:solidFill>
                          <a:latin typeface="Helvetica"/>
                        </a:defRPr>
                      </a:lvl9pPr>
                    </a:lstStyle>
                    <a:p>
                      <a:endParaRPr lang="fr-FR" sz="1000" i="1" dirty="0">
                        <a:solidFill>
                          <a:schemeClr val="bg1">
                            <a:lumMod val="10000"/>
                          </a:schemeClr>
                        </a:solidFill>
                        <a:latin typeface="Calibri" panose="020F0502020204030204" pitchFamily="34" charset="0"/>
                        <a:cs typeface="Calibri" panose="020F0502020204030204" pitchFamily="34" charset="0"/>
                      </a:endParaRPr>
                    </a:p>
                  </a:txBody>
                  <a:tcPr anchor="ctr">
                    <a:lnL w="12700" cmpd="sng">
                      <a:solidFill>
                        <a:srgbClr val="CDCECC"/>
                      </a:solidFill>
                    </a:lnL>
                    <a:lnR w="12700" cmpd="sng">
                      <a:solidFill>
                        <a:srgbClr val="CDCECC"/>
                      </a:solidFill>
                    </a:lnR>
                    <a:lnT w="12700" cmpd="sng">
                      <a:solidFill>
                        <a:srgbClr val="CDCECC"/>
                      </a:solidFill>
                    </a:lnT>
                    <a:lnB w="12700" cmpd="sng">
                      <a:solidFill>
                        <a:srgbClr val="CDCECC"/>
                      </a:solidFill>
                    </a:lnB>
                    <a:lnTlToBr w="12700" cmpd="sng">
                      <a:noFill/>
                      <a:prstDash val="solid"/>
                    </a:lnTlToBr>
                    <a:lnBlToTr w="12700" cmpd="sng">
                      <a:noFill/>
                      <a:prstDash val="solid"/>
                    </a:lnBlToTr>
                    <a:solidFill>
                      <a:srgbClr val="CD0920">
                        <a:tint val="40000"/>
                      </a:srgbClr>
                    </a:solidFill>
                  </a:tcPr>
                </a:tc>
              </a:tr>
            </a:tbl>
          </a:graphicData>
        </a:graphic>
      </p:graphicFrame>
    </p:spTree>
    <p:extLst>
      <p:ext uri="{BB962C8B-B14F-4D97-AF65-F5344CB8AC3E}">
        <p14:creationId xmlns:p14="http://schemas.microsoft.com/office/powerpoint/2010/main" val="2252915579"/>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p:cNvSpPr>
            <a:spLocks noGrp="1"/>
          </p:cNvSpPr>
          <p:nvPr>
            <p:ph type="body" sz="quarter" idx="16"/>
          </p:nvPr>
        </p:nvSpPr>
        <p:spPr/>
        <p:txBody>
          <a:bodyPr/>
          <a:lstStyle/>
          <a:p>
            <a:r>
              <a:rPr lang="fr-FR" sz="2600" dirty="0" smtClean="0">
                <a:latin typeface="+mn-lt"/>
              </a:rPr>
              <a:t>sommaire</a:t>
            </a:r>
            <a:endParaRPr lang="fr-FR" sz="2600" dirty="0">
              <a:latin typeface="+mn-lt"/>
            </a:endParaRPr>
          </a:p>
        </p:txBody>
      </p:sp>
      <p:sp>
        <p:nvSpPr>
          <p:cNvPr id="4" name="Espace réservé du contenu 3"/>
          <p:cNvSpPr txBox="1">
            <a:spLocks noGrp="1"/>
          </p:cNvSpPr>
          <p:nvPr>
            <p:ph idx="1"/>
          </p:nvPr>
        </p:nvSpPr>
        <p:spPr>
          <a:xfrm>
            <a:off x="298594" y="1357608"/>
            <a:ext cx="8527801" cy="4512004"/>
          </a:xfrm>
          <a:prstGeom prst="rect">
            <a:avLst/>
          </a:prstGeom>
          <a:noFill/>
        </p:spPr>
        <p:txBody>
          <a:bodyPr wrap="square" rtlCol="0">
            <a:spAutoFit/>
          </a:bodyPr>
          <a:lstStyle/>
          <a:p>
            <a:pPr>
              <a:buFont typeface="Wingdings" panose="05000000000000000000" pitchFamily="2" charset="2"/>
              <a:buChar char="v"/>
            </a:pPr>
            <a:r>
              <a:rPr lang="fr-FR" sz="1600" dirty="0">
                <a:latin typeface="+mn-lt"/>
              </a:rPr>
              <a:t>Présentation générale du Prêt innovation garanti par le FEI</a:t>
            </a:r>
          </a:p>
          <a:p>
            <a:pPr marL="285750" indent="-285750">
              <a:buFont typeface="Wingdings" panose="05000000000000000000" pitchFamily="2" charset="2"/>
              <a:buChar char="v"/>
            </a:pPr>
            <a:endParaRPr lang="fr-FR" sz="1600" dirty="0" smtClean="0">
              <a:latin typeface="+mn-lt"/>
            </a:endParaRPr>
          </a:p>
          <a:p>
            <a:pPr>
              <a:buFont typeface="Wingdings" panose="05000000000000000000" pitchFamily="2" charset="2"/>
              <a:buChar char="v"/>
            </a:pPr>
            <a:r>
              <a:rPr lang="fr-FR" sz="1600" dirty="0">
                <a:latin typeface="+mn-lt"/>
              </a:rPr>
              <a:t>Conditions d’éligibilité</a:t>
            </a:r>
          </a:p>
          <a:p>
            <a:pPr marL="285750" indent="-285750">
              <a:buFont typeface="Wingdings" panose="05000000000000000000" pitchFamily="2" charset="2"/>
              <a:buChar char="v"/>
            </a:pPr>
            <a:endParaRPr lang="fr-FR" sz="1600" dirty="0" smtClean="0">
              <a:latin typeface="+mn-lt"/>
            </a:endParaRPr>
          </a:p>
          <a:p>
            <a:pPr>
              <a:buFont typeface="Wingdings" panose="05000000000000000000" pitchFamily="2" charset="2"/>
              <a:buChar char="v"/>
            </a:pPr>
            <a:r>
              <a:rPr lang="fr-FR" sz="1600" dirty="0">
                <a:latin typeface="+mn-lt"/>
              </a:rPr>
              <a:t>Parcours client </a:t>
            </a:r>
          </a:p>
          <a:p>
            <a:pPr marL="285750" indent="-285750">
              <a:buFont typeface="Wingdings" panose="05000000000000000000" pitchFamily="2" charset="2"/>
              <a:buChar char="v"/>
            </a:pPr>
            <a:endParaRPr lang="fr-FR" sz="1600" dirty="0" smtClean="0">
              <a:latin typeface="+mn-lt"/>
            </a:endParaRPr>
          </a:p>
          <a:p>
            <a:pPr>
              <a:buFont typeface="Wingdings" panose="05000000000000000000" pitchFamily="2" charset="2"/>
              <a:buChar char="v"/>
            </a:pPr>
            <a:r>
              <a:rPr lang="fr-FR" sz="1600" dirty="0">
                <a:latin typeface="+mn-lt"/>
              </a:rPr>
              <a:t>Dossier à </a:t>
            </a:r>
            <a:r>
              <a:rPr lang="fr-FR" sz="1600" dirty="0" smtClean="0">
                <a:latin typeface="+mn-lt"/>
              </a:rPr>
              <a:t>constituer – Pièces justificatives</a:t>
            </a:r>
            <a:endParaRPr lang="fr-FR" sz="1600" dirty="0">
              <a:latin typeface="+mn-lt"/>
            </a:endParaRPr>
          </a:p>
          <a:p>
            <a:pPr marL="285750" indent="-285750">
              <a:buFont typeface="Wingdings" panose="05000000000000000000" pitchFamily="2" charset="2"/>
              <a:buChar char="v"/>
            </a:pPr>
            <a:endParaRPr lang="fr-FR" sz="1600" dirty="0" smtClean="0">
              <a:latin typeface="+mn-lt"/>
            </a:endParaRPr>
          </a:p>
          <a:p>
            <a:pPr>
              <a:buFont typeface="Wingdings" panose="05000000000000000000" pitchFamily="2" charset="2"/>
              <a:buChar char="v"/>
            </a:pPr>
            <a:r>
              <a:rPr lang="fr-FR" sz="1600" dirty="0">
                <a:latin typeface="+mn-lt"/>
              </a:rPr>
              <a:t>Combiner </a:t>
            </a:r>
            <a:r>
              <a:rPr lang="fr-FR" sz="1600" dirty="0" err="1">
                <a:latin typeface="+mn-lt"/>
              </a:rPr>
              <a:t>Bpifrance</a:t>
            </a:r>
            <a:r>
              <a:rPr lang="fr-FR" sz="1600" dirty="0">
                <a:latin typeface="+mn-lt"/>
              </a:rPr>
              <a:t> et le prêt innovation</a:t>
            </a:r>
          </a:p>
          <a:p>
            <a:pPr marL="285750" indent="-285750">
              <a:buFont typeface="Wingdings" panose="05000000000000000000" pitchFamily="2" charset="2"/>
              <a:buChar char="v"/>
            </a:pPr>
            <a:endParaRPr lang="fr-FR" sz="1600" dirty="0" smtClean="0">
              <a:latin typeface="+mn-lt"/>
            </a:endParaRPr>
          </a:p>
          <a:p>
            <a:pPr>
              <a:buFont typeface="Wingdings" panose="05000000000000000000" pitchFamily="2" charset="2"/>
              <a:buChar char="v"/>
            </a:pPr>
            <a:r>
              <a:rPr lang="fr-FR" sz="1600" b="1" dirty="0">
                <a:solidFill>
                  <a:srgbClr val="C00000"/>
                </a:solidFill>
                <a:latin typeface="+mn-lt"/>
              </a:rPr>
              <a:t>Offres concurrentes</a:t>
            </a:r>
          </a:p>
          <a:p>
            <a:pPr marL="285750" indent="-285750">
              <a:buFont typeface="Wingdings" panose="05000000000000000000" pitchFamily="2" charset="2"/>
              <a:buChar char="v"/>
            </a:pPr>
            <a:endParaRPr lang="fr-FR" sz="1600" dirty="0" smtClean="0">
              <a:latin typeface="+mn-lt"/>
            </a:endParaRPr>
          </a:p>
          <a:p>
            <a:pPr marL="285750" indent="-285750">
              <a:buFont typeface="Wingdings" panose="05000000000000000000" pitchFamily="2" charset="2"/>
              <a:buChar char="v"/>
            </a:pPr>
            <a:r>
              <a:rPr lang="fr-FR" sz="1600" dirty="0" smtClean="0">
                <a:latin typeface="+mn-lt"/>
              </a:rPr>
              <a:t>FAQ</a:t>
            </a:r>
            <a:endParaRPr lang="fr-FR" sz="1600" dirty="0">
              <a:latin typeface="+mn-lt"/>
            </a:endParaRPr>
          </a:p>
        </p:txBody>
      </p:sp>
    </p:spTree>
    <p:extLst>
      <p:ext uri="{BB962C8B-B14F-4D97-AF65-F5344CB8AC3E}">
        <p14:creationId xmlns:p14="http://schemas.microsoft.com/office/powerpoint/2010/main" val="1538580145"/>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p:cNvSpPr>
            <a:spLocks noGrp="1"/>
          </p:cNvSpPr>
          <p:nvPr>
            <p:ph type="body" sz="quarter" idx="16"/>
          </p:nvPr>
        </p:nvSpPr>
        <p:spPr/>
        <p:txBody>
          <a:bodyPr/>
          <a:lstStyle/>
          <a:p>
            <a:r>
              <a:rPr lang="fr-FR" sz="2400" dirty="0" smtClean="0">
                <a:latin typeface="+mn-lt"/>
              </a:rPr>
              <a:t>Tableau Comparatif des </a:t>
            </a:r>
            <a:r>
              <a:rPr lang="fr-FR" sz="2400" dirty="0" err="1" smtClean="0">
                <a:latin typeface="+mn-lt"/>
              </a:rPr>
              <a:t>prêtS</a:t>
            </a:r>
            <a:r>
              <a:rPr lang="fr-FR" sz="2400" dirty="0" smtClean="0">
                <a:latin typeface="+mn-lt"/>
              </a:rPr>
              <a:t> adossés                                    a la garantie INNOVFIN</a:t>
            </a:r>
            <a:endParaRPr lang="fr-FR" sz="2400" dirty="0">
              <a:latin typeface="+mn-lt"/>
            </a:endParaRPr>
          </a:p>
        </p:txBody>
      </p:sp>
      <p:graphicFrame>
        <p:nvGraphicFramePr>
          <p:cNvPr id="7" name="Espace réservé du contenu 5"/>
          <p:cNvGraphicFramePr>
            <a:graphicFrameLocks/>
          </p:cNvGraphicFramePr>
          <p:nvPr>
            <p:extLst>
              <p:ext uri="{D42A27DB-BD31-4B8C-83A1-F6EECF244321}">
                <p14:modId xmlns:p14="http://schemas.microsoft.com/office/powerpoint/2010/main" val="1063262232"/>
              </p:ext>
            </p:extLst>
          </p:nvPr>
        </p:nvGraphicFramePr>
        <p:xfrm>
          <a:off x="164943" y="1182870"/>
          <a:ext cx="8798304" cy="4998685"/>
        </p:xfrm>
        <a:graphic>
          <a:graphicData uri="http://schemas.openxmlformats.org/drawingml/2006/table">
            <a:tbl>
              <a:tblPr firstRow="1" bandRow="1"/>
              <a:tblGrid>
                <a:gridCol w="1238555"/>
                <a:gridCol w="1201478"/>
                <a:gridCol w="1300413"/>
                <a:gridCol w="1283299"/>
                <a:gridCol w="1935125"/>
                <a:gridCol w="1839434"/>
              </a:tblGrid>
              <a:tr h="1007437">
                <a:tc>
                  <a:txBody>
                    <a:bodyPr/>
                    <a:lstStyle>
                      <a:lvl1pPr marL="0" algn="l" defTabSz="914400" rtl="0" eaLnBrk="1" latinLnBrk="0" hangingPunct="1">
                        <a:defRPr sz="1800" b="1" kern="1200">
                          <a:solidFill>
                            <a:schemeClr val="lt1"/>
                          </a:solidFill>
                          <a:latin typeface="Helvetica"/>
                        </a:defRPr>
                      </a:lvl1pPr>
                      <a:lvl2pPr marL="457200" algn="l" defTabSz="914400" rtl="0" eaLnBrk="1" latinLnBrk="0" hangingPunct="1">
                        <a:defRPr sz="1800" b="1" kern="1200">
                          <a:solidFill>
                            <a:schemeClr val="lt1"/>
                          </a:solidFill>
                          <a:latin typeface="Helvetica"/>
                        </a:defRPr>
                      </a:lvl2pPr>
                      <a:lvl3pPr marL="914400" algn="l" defTabSz="914400" rtl="0" eaLnBrk="1" latinLnBrk="0" hangingPunct="1">
                        <a:defRPr sz="1800" b="1" kern="1200">
                          <a:solidFill>
                            <a:schemeClr val="lt1"/>
                          </a:solidFill>
                          <a:latin typeface="Helvetica"/>
                        </a:defRPr>
                      </a:lvl3pPr>
                      <a:lvl4pPr marL="1371600" algn="l" defTabSz="914400" rtl="0" eaLnBrk="1" latinLnBrk="0" hangingPunct="1">
                        <a:defRPr sz="1800" b="1" kern="1200">
                          <a:solidFill>
                            <a:schemeClr val="lt1"/>
                          </a:solidFill>
                          <a:latin typeface="Helvetica"/>
                        </a:defRPr>
                      </a:lvl4pPr>
                      <a:lvl5pPr marL="1828800" algn="l" defTabSz="914400" rtl="0" eaLnBrk="1" latinLnBrk="0" hangingPunct="1">
                        <a:defRPr sz="1800" b="1" kern="1200">
                          <a:solidFill>
                            <a:schemeClr val="lt1"/>
                          </a:solidFill>
                          <a:latin typeface="Helvetica"/>
                        </a:defRPr>
                      </a:lvl5pPr>
                      <a:lvl6pPr marL="2286000" algn="l" defTabSz="914400" rtl="0" eaLnBrk="1" latinLnBrk="0" hangingPunct="1">
                        <a:defRPr sz="1800" b="1" kern="1200">
                          <a:solidFill>
                            <a:schemeClr val="lt1"/>
                          </a:solidFill>
                          <a:latin typeface="Helvetica"/>
                        </a:defRPr>
                      </a:lvl6pPr>
                      <a:lvl7pPr marL="2743200" algn="l" defTabSz="914400" rtl="0" eaLnBrk="1" latinLnBrk="0" hangingPunct="1">
                        <a:defRPr sz="1800" b="1" kern="1200">
                          <a:solidFill>
                            <a:schemeClr val="lt1"/>
                          </a:solidFill>
                          <a:latin typeface="Helvetica"/>
                        </a:defRPr>
                      </a:lvl7pPr>
                      <a:lvl8pPr marL="3200400" algn="l" defTabSz="914400" rtl="0" eaLnBrk="1" latinLnBrk="0" hangingPunct="1">
                        <a:defRPr sz="1800" b="1" kern="1200">
                          <a:solidFill>
                            <a:schemeClr val="lt1"/>
                          </a:solidFill>
                          <a:latin typeface="Helvetica"/>
                        </a:defRPr>
                      </a:lvl8pPr>
                      <a:lvl9pPr marL="3657600" algn="l" defTabSz="914400" rtl="0" eaLnBrk="1" latinLnBrk="0" hangingPunct="1">
                        <a:defRPr sz="1800" b="1" kern="1200">
                          <a:solidFill>
                            <a:schemeClr val="lt1"/>
                          </a:solidFill>
                          <a:latin typeface="Helvetica"/>
                        </a:defRPr>
                      </a:lvl9pPr>
                    </a:lstStyle>
                    <a:p>
                      <a:r>
                        <a:rPr lang="fr-FR" sz="1100" b="0" i="1" dirty="0" smtClean="0">
                          <a:solidFill>
                            <a:schemeClr val="bg1">
                              <a:lumMod val="10000"/>
                            </a:schemeClr>
                          </a:solidFill>
                          <a:latin typeface="Calibri" panose="020F0502020204030204" pitchFamily="34" charset="0"/>
                          <a:cs typeface="Calibri" panose="020F0502020204030204" pitchFamily="34" charset="0"/>
                        </a:rPr>
                        <a:t>Informations</a:t>
                      </a:r>
                    </a:p>
                    <a:p>
                      <a:r>
                        <a:rPr lang="fr-FR" sz="1100" b="0" i="1" dirty="0" smtClean="0">
                          <a:solidFill>
                            <a:schemeClr val="bg1">
                              <a:lumMod val="10000"/>
                            </a:schemeClr>
                          </a:solidFill>
                          <a:latin typeface="Calibri" panose="020F0502020204030204" pitchFamily="34" charset="0"/>
                          <a:cs typeface="Calibri" panose="020F0502020204030204" pitchFamily="34" charset="0"/>
                        </a:rPr>
                        <a:t>MAJ 15/09/2016</a:t>
                      </a:r>
                      <a:endParaRPr lang="fr-FR" sz="1100" b="0" i="1" dirty="0">
                        <a:solidFill>
                          <a:schemeClr val="bg1">
                            <a:lumMod val="10000"/>
                          </a:schemeClr>
                        </a:solidFill>
                        <a:latin typeface="Calibri" panose="020F0502020204030204" pitchFamily="34" charset="0"/>
                        <a:cs typeface="Calibri" panose="020F050202020403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r>
                        <a:rPr lang="fr-FR" sz="1100" b="0" i="1" dirty="0" smtClean="0">
                          <a:solidFill>
                            <a:schemeClr val="tx1"/>
                          </a:solidFill>
                          <a:latin typeface="Calibri" panose="020F0502020204030204" pitchFamily="34" charset="0"/>
                          <a:cs typeface="Calibri" panose="020F0502020204030204" pitchFamily="34" charset="0"/>
                        </a:rPr>
                        <a:t>Caisse d’Epargne</a:t>
                      </a:r>
                    </a:p>
                    <a:p>
                      <a:pPr marL="0" algn="ctr" defTabSz="457200" rtl="0" eaLnBrk="1" latinLnBrk="0" hangingPunct="1"/>
                      <a:r>
                        <a:rPr lang="fr-FR" sz="1100" b="0" i="1" kern="1200" dirty="0" smtClean="0">
                          <a:solidFill>
                            <a:srgbClr val="C00000"/>
                          </a:solidFill>
                          <a:latin typeface="Calibri" panose="020F0502020204030204" pitchFamily="34" charset="0"/>
                          <a:ea typeface="+mn-ea"/>
                          <a:cs typeface="Calibri" panose="020F0502020204030204" pitchFamily="34" charset="0"/>
                        </a:rPr>
                        <a:t>Prêt Innovation</a:t>
                      </a:r>
                      <a:endParaRPr lang="fr-FR" sz="1100" b="0" i="1" kern="1200" dirty="0">
                        <a:solidFill>
                          <a:srgbClr val="C00000"/>
                        </a:solidFill>
                        <a:latin typeface="Calibri" panose="020F0502020204030204" pitchFamily="34" charset="0"/>
                        <a:ea typeface="+mn-ea"/>
                        <a:cs typeface="Calibri" panose="020F050202020403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lvl1pPr marL="0" algn="l" defTabSz="914400" rtl="0" eaLnBrk="1" latinLnBrk="0" hangingPunct="1">
                        <a:defRPr sz="1800" b="1" kern="1200">
                          <a:solidFill>
                            <a:schemeClr val="lt1"/>
                          </a:solidFill>
                          <a:latin typeface="Helvetica"/>
                        </a:defRPr>
                      </a:lvl1pPr>
                      <a:lvl2pPr marL="457200" algn="l" defTabSz="914400" rtl="0" eaLnBrk="1" latinLnBrk="0" hangingPunct="1">
                        <a:defRPr sz="1800" b="1" kern="1200">
                          <a:solidFill>
                            <a:schemeClr val="lt1"/>
                          </a:solidFill>
                          <a:latin typeface="Helvetica"/>
                        </a:defRPr>
                      </a:lvl2pPr>
                      <a:lvl3pPr marL="914400" algn="l" defTabSz="914400" rtl="0" eaLnBrk="1" latinLnBrk="0" hangingPunct="1">
                        <a:defRPr sz="1800" b="1" kern="1200">
                          <a:solidFill>
                            <a:schemeClr val="lt1"/>
                          </a:solidFill>
                          <a:latin typeface="Helvetica"/>
                        </a:defRPr>
                      </a:lvl3pPr>
                      <a:lvl4pPr marL="1371600" algn="l" defTabSz="914400" rtl="0" eaLnBrk="1" latinLnBrk="0" hangingPunct="1">
                        <a:defRPr sz="1800" b="1" kern="1200">
                          <a:solidFill>
                            <a:schemeClr val="lt1"/>
                          </a:solidFill>
                          <a:latin typeface="Helvetica"/>
                        </a:defRPr>
                      </a:lvl4pPr>
                      <a:lvl5pPr marL="1828800" algn="l" defTabSz="914400" rtl="0" eaLnBrk="1" latinLnBrk="0" hangingPunct="1">
                        <a:defRPr sz="1800" b="1" kern="1200">
                          <a:solidFill>
                            <a:schemeClr val="lt1"/>
                          </a:solidFill>
                          <a:latin typeface="Helvetica"/>
                        </a:defRPr>
                      </a:lvl5pPr>
                      <a:lvl6pPr marL="2286000" algn="l" defTabSz="914400" rtl="0" eaLnBrk="1" latinLnBrk="0" hangingPunct="1">
                        <a:defRPr sz="1800" b="1" kern="1200">
                          <a:solidFill>
                            <a:schemeClr val="lt1"/>
                          </a:solidFill>
                          <a:latin typeface="Helvetica"/>
                        </a:defRPr>
                      </a:lvl6pPr>
                      <a:lvl7pPr marL="2743200" algn="l" defTabSz="914400" rtl="0" eaLnBrk="1" latinLnBrk="0" hangingPunct="1">
                        <a:defRPr sz="1800" b="1" kern="1200">
                          <a:solidFill>
                            <a:schemeClr val="lt1"/>
                          </a:solidFill>
                          <a:latin typeface="Helvetica"/>
                        </a:defRPr>
                      </a:lvl7pPr>
                      <a:lvl8pPr marL="3200400" algn="l" defTabSz="914400" rtl="0" eaLnBrk="1" latinLnBrk="0" hangingPunct="1">
                        <a:defRPr sz="1800" b="1" kern="1200">
                          <a:solidFill>
                            <a:schemeClr val="lt1"/>
                          </a:solidFill>
                          <a:latin typeface="Helvetica"/>
                        </a:defRPr>
                      </a:lvl8pPr>
                      <a:lvl9pPr marL="3657600" algn="l" defTabSz="914400" rtl="0" eaLnBrk="1" latinLnBrk="0" hangingPunct="1">
                        <a:defRPr sz="1800" b="1" kern="1200">
                          <a:solidFill>
                            <a:schemeClr val="lt1"/>
                          </a:solidFill>
                          <a:latin typeface="Helvetica"/>
                        </a:defRPr>
                      </a:lvl9pPr>
                    </a:lstStyle>
                    <a:p>
                      <a:pPr marL="0" algn="ctr" defTabSz="457200" rtl="0" eaLnBrk="1" latinLnBrk="0" hangingPunct="1"/>
                      <a:r>
                        <a:rPr lang="fr-FR" sz="1100" b="0" i="1" dirty="0" smtClean="0">
                          <a:solidFill>
                            <a:schemeClr val="tx1"/>
                          </a:solidFill>
                          <a:latin typeface="Calibri" panose="020F0502020204030204" pitchFamily="34" charset="0"/>
                          <a:cs typeface="Calibri" panose="020F0502020204030204" pitchFamily="34" charset="0"/>
                        </a:rPr>
                        <a:t>La Banque</a:t>
                      </a:r>
                      <a:r>
                        <a:rPr lang="fr-FR" sz="1100" b="0" i="1" baseline="0" dirty="0" smtClean="0">
                          <a:solidFill>
                            <a:schemeClr val="tx1"/>
                          </a:solidFill>
                          <a:latin typeface="Calibri" panose="020F0502020204030204" pitchFamily="34" charset="0"/>
                          <a:cs typeface="Calibri" panose="020F0502020204030204" pitchFamily="34" charset="0"/>
                        </a:rPr>
                        <a:t> Postale</a:t>
                      </a:r>
                    </a:p>
                    <a:p>
                      <a:pPr marL="0" algn="ctr" defTabSz="457200" rtl="0" eaLnBrk="1" latinLnBrk="0" hangingPunct="1"/>
                      <a:r>
                        <a:rPr lang="fr-FR" sz="1100" b="0" i="1" baseline="0" dirty="0" smtClean="0">
                          <a:solidFill>
                            <a:schemeClr val="tx2"/>
                          </a:solidFill>
                          <a:latin typeface="Calibri" panose="020F0502020204030204" pitchFamily="34" charset="0"/>
                          <a:cs typeface="Calibri" panose="020F0502020204030204" pitchFamily="34" charset="0"/>
                        </a:rPr>
                        <a:t>Prêt Innovation et croissance</a:t>
                      </a:r>
                      <a:endParaRPr lang="fr-FR" sz="1100" b="0" i="1" kern="1200" dirty="0">
                        <a:solidFill>
                          <a:schemeClr val="tx2"/>
                        </a:solidFill>
                        <a:latin typeface="Calibri" panose="020F0502020204030204" pitchFamily="34" charset="0"/>
                        <a:ea typeface="+mn-ea"/>
                        <a:cs typeface="Calibri" panose="020F050202020403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marL="0" algn="ctr" defTabSz="457200" rtl="0" eaLnBrk="1" latinLnBrk="0" hangingPunct="1"/>
                      <a:r>
                        <a:rPr lang="fr-FR" sz="1100" b="0" i="1" kern="1200" dirty="0" smtClean="0">
                          <a:solidFill>
                            <a:schemeClr val="tx1"/>
                          </a:solidFill>
                          <a:latin typeface="Calibri" panose="020F0502020204030204" pitchFamily="34" charset="0"/>
                          <a:ea typeface="+mn-ea"/>
                          <a:cs typeface="Calibri" panose="020F0502020204030204" pitchFamily="34" charset="0"/>
                        </a:rPr>
                        <a:t>Banque Populaire </a:t>
                      </a:r>
                      <a:r>
                        <a:rPr lang="fr-FR" sz="1100" b="0" i="1" kern="1200" dirty="0" smtClean="0">
                          <a:solidFill>
                            <a:schemeClr val="tx2"/>
                          </a:solidFill>
                          <a:latin typeface="Calibri" panose="020F0502020204030204" pitchFamily="34" charset="0"/>
                          <a:ea typeface="+mn-ea"/>
                          <a:cs typeface="Calibri" panose="020F0502020204030204" pitchFamily="34" charset="0"/>
                        </a:rPr>
                        <a:t>Prêt</a:t>
                      </a:r>
                      <a:r>
                        <a:rPr lang="fr-FR" sz="1100" b="0" i="1" kern="1200" baseline="0" dirty="0" smtClean="0">
                          <a:solidFill>
                            <a:schemeClr val="tx2"/>
                          </a:solidFill>
                          <a:latin typeface="Calibri" panose="020F0502020204030204" pitchFamily="34" charset="0"/>
                          <a:ea typeface="+mn-ea"/>
                          <a:cs typeface="Calibri" panose="020F0502020204030204" pitchFamily="34" charset="0"/>
                        </a:rPr>
                        <a:t> </a:t>
                      </a:r>
                      <a:r>
                        <a:rPr lang="fr-FR" sz="1100" b="0" i="1" kern="1200" baseline="0" dirty="0" err="1" smtClean="0">
                          <a:solidFill>
                            <a:schemeClr val="tx2"/>
                          </a:solidFill>
                          <a:latin typeface="Calibri" panose="020F0502020204030204" pitchFamily="34" charset="0"/>
                          <a:ea typeface="+mn-ea"/>
                          <a:cs typeface="Calibri" panose="020F0502020204030204" pitchFamily="34" charset="0"/>
                        </a:rPr>
                        <a:t>Innov&amp;Plus</a:t>
                      </a:r>
                      <a:endParaRPr lang="fr-FR" sz="1100" b="0" i="1" kern="1200" dirty="0" smtClean="0">
                        <a:solidFill>
                          <a:schemeClr val="tx2"/>
                        </a:solidFill>
                        <a:latin typeface="Calibri" panose="020F0502020204030204" pitchFamily="34" charset="0"/>
                        <a:ea typeface="+mn-ea"/>
                        <a:cs typeface="Calibri" panose="020F050202020403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marL="0" algn="ctr" defTabSz="457200" rtl="0" eaLnBrk="1" latinLnBrk="0" hangingPunct="1"/>
                      <a:r>
                        <a:rPr lang="fr-FR" sz="1100" b="0" i="1" kern="1200" dirty="0" err="1" smtClean="0">
                          <a:solidFill>
                            <a:schemeClr val="tx1"/>
                          </a:solidFill>
                          <a:latin typeface="Calibri" panose="020F0502020204030204" pitchFamily="34" charset="0"/>
                          <a:ea typeface="+mn-ea"/>
                          <a:cs typeface="Calibri" panose="020F0502020204030204" pitchFamily="34" charset="0"/>
                        </a:rPr>
                        <a:t>Bpifrance</a:t>
                      </a:r>
                      <a:endParaRPr lang="fr-FR" sz="1100" b="0" i="1" kern="1200" dirty="0" smtClean="0">
                        <a:solidFill>
                          <a:schemeClr val="tx1"/>
                        </a:solidFill>
                        <a:latin typeface="Calibri" panose="020F0502020204030204" pitchFamily="34" charset="0"/>
                        <a:ea typeface="+mn-ea"/>
                        <a:cs typeface="Calibri" panose="020F0502020204030204" pitchFamily="34" charset="0"/>
                      </a:endParaRPr>
                    </a:p>
                    <a:p>
                      <a:pPr marL="0" algn="ctr" defTabSz="457200" rtl="0" eaLnBrk="1" latinLnBrk="0" hangingPunct="1"/>
                      <a:r>
                        <a:rPr lang="fr-FR" sz="1100" b="0" i="1" kern="1200" dirty="0" smtClean="0">
                          <a:solidFill>
                            <a:schemeClr val="tx2"/>
                          </a:solidFill>
                          <a:latin typeface="Calibri" panose="020F0502020204030204" pitchFamily="34" charset="0"/>
                          <a:ea typeface="+mn-ea"/>
                          <a:cs typeface="Calibri" panose="020F0502020204030204" pitchFamily="34" charset="0"/>
                        </a:rPr>
                        <a:t>Prêt Innovation</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marL="0" algn="ctr" defTabSz="457200" rtl="0" eaLnBrk="1" latinLnBrk="0" hangingPunct="1"/>
                      <a:r>
                        <a:rPr lang="fr-FR" sz="1100" b="0" i="1" kern="1200" dirty="0" err="1" smtClean="0">
                          <a:solidFill>
                            <a:schemeClr val="tx1"/>
                          </a:solidFill>
                          <a:latin typeface="Calibri" panose="020F0502020204030204" pitchFamily="34" charset="0"/>
                          <a:ea typeface="+mn-ea"/>
                          <a:cs typeface="Calibri" panose="020F0502020204030204" pitchFamily="34" charset="0"/>
                        </a:rPr>
                        <a:t>Bpifrance</a:t>
                      </a:r>
                      <a:endParaRPr lang="fr-FR" sz="1100" b="0" i="1" kern="1200" dirty="0" smtClean="0">
                        <a:solidFill>
                          <a:schemeClr val="tx1"/>
                        </a:solidFill>
                        <a:latin typeface="Calibri" panose="020F0502020204030204" pitchFamily="34" charset="0"/>
                        <a:ea typeface="+mn-ea"/>
                        <a:cs typeface="Calibri" panose="020F0502020204030204" pitchFamily="34" charset="0"/>
                      </a:endParaRPr>
                    </a:p>
                    <a:p>
                      <a:pPr marL="0" algn="ctr" defTabSz="457200" rtl="0" eaLnBrk="1" latinLnBrk="0" hangingPunct="1"/>
                      <a:r>
                        <a:rPr lang="fr-FR" sz="1100" b="0" i="1" kern="1200" dirty="0" smtClean="0">
                          <a:solidFill>
                            <a:schemeClr val="tx2"/>
                          </a:solidFill>
                          <a:latin typeface="Calibri" panose="020F0502020204030204" pitchFamily="34" charset="0"/>
                          <a:ea typeface="+mn-ea"/>
                          <a:cs typeface="Calibri" panose="020F0502020204030204" pitchFamily="34" charset="0"/>
                        </a:rPr>
                        <a:t>Prêt amorçage</a:t>
                      </a:r>
                      <a:endParaRPr lang="fr-FR" sz="1100" b="0" i="1" kern="1200" dirty="0">
                        <a:solidFill>
                          <a:schemeClr val="tx2"/>
                        </a:solidFill>
                        <a:latin typeface="Calibri" panose="020F0502020204030204" pitchFamily="34" charset="0"/>
                        <a:ea typeface="+mn-ea"/>
                        <a:cs typeface="Calibri" panose="020F050202020403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r>
              <a:tr h="602652">
                <a:tc>
                  <a:txBody>
                    <a:bodyPr/>
                    <a:lstStyle/>
                    <a:p>
                      <a:r>
                        <a:rPr lang="fr-FR" sz="1100" i="1" dirty="0" smtClean="0">
                          <a:solidFill>
                            <a:schemeClr val="bg1">
                              <a:lumMod val="10000"/>
                            </a:schemeClr>
                          </a:solidFill>
                          <a:latin typeface="Calibri" panose="020F0502020204030204" pitchFamily="34" charset="0"/>
                          <a:cs typeface="Calibri" panose="020F0502020204030204" pitchFamily="34" charset="0"/>
                        </a:rPr>
                        <a:t>Montant de l’enveloppe </a:t>
                      </a:r>
                      <a:r>
                        <a:rPr lang="fr-FR" sz="1100" i="1" dirty="0" err="1" smtClean="0">
                          <a:solidFill>
                            <a:schemeClr val="bg1">
                              <a:lumMod val="10000"/>
                            </a:schemeClr>
                          </a:solidFill>
                          <a:latin typeface="Calibri" panose="020F0502020204030204" pitchFamily="34" charset="0"/>
                          <a:cs typeface="Calibri" panose="020F0502020204030204" pitchFamily="34" charset="0"/>
                        </a:rPr>
                        <a:t>InnovFin</a:t>
                      </a:r>
                      <a:endParaRPr lang="fr-FR" sz="1100" i="1" dirty="0">
                        <a:solidFill>
                          <a:schemeClr val="bg1">
                            <a:lumMod val="10000"/>
                          </a:schemeClr>
                        </a:solidFill>
                        <a:latin typeface="Calibri" panose="020F0502020204030204" pitchFamily="34" charset="0"/>
                        <a:cs typeface="Calibri" panose="020F050202020403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r>
                        <a:rPr lang="fr-FR" sz="1100" i="1" baseline="0" dirty="0" smtClean="0">
                          <a:solidFill>
                            <a:schemeClr val="bg1">
                              <a:lumMod val="10000"/>
                            </a:schemeClr>
                          </a:solidFill>
                          <a:latin typeface="Calibri" panose="020F0502020204030204" pitchFamily="34" charset="0"/>
                          <a:cs typeface="Calibri" panose="020F0502020204030204" pitchFamily="34" charset="0"/>
                        </a:rPr>
                        <a:t>200 M€ de prêts</a:t>
                      </a:r>
                    </a:p>
                    <a:p>
                      <a:r>
                        <a:rPr lang="fr-FR" sz="1100" i="1" baseline="0" dirty="0" smtClean="0">
                          <a:solidFill>
                            <a:schemeClr val="bg1">
                              <a:lumMod val="10000"/>
                            </a:schemeClr>
                          </a:solidFill>
                          <a:latin typeface="Calibri" panose="020F0502020204030204" pitchFamily="34" charset="0"/>
                          <a:cs typeface="Calibri" panose="020F0502020204030204" pitchFamily="34" charset="0"/>
                        </a:rPr>
                        <a:t>garantis à 50%</a:t>
                      </a:r>
                    </a:p>
                    <a:p>
                      <a:r>
                        <a:rPr lang="fr-FR" sz="1100" i="1" baseline="0" dirty="0" smtClean="0">
                          <a:solidFill>
                            <a:schemeClr val="bg1">
                              <a:lumMod val="10000"/>
                            </a:schemeClr>
                          </a:solidFill>
                          <a:latin typeface="Calibri" panose="020F0502020204030204" pitchFamily="34" charset="0"/>
                          <a:cs typeface="Calibri" panose="020F0502020204030204" pitchFamily="34" charset="0"/>
                        </a:rPr>
                        <a:t>(2016 – 2018)</a:t>
                      </a:r>
                      <a:endParaRPr lang="fr-FR" sz="1100" i="1" dirty="0">
                        <a:solidFill>
                          <a:schemeClr val="bg1">
                            <a:lumMod val="10000"/>
                          </a:schemeClr>
                        </a:solidFill>
                        <a:latin typeface="Calibri" panose="020F0502020204030204" pitchFamily="34" charset="0"/>
                        <a:cs typeface="Calibri" panose="020F050202020403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fr-FR" sz="1100" i="1" dirty="0" smtClean="0">
                          <a:solidFill>
                            <a:schemeClr val="bg1">
                              <a:lumMod val="10000"/>
                            </a:schemeClr>
                          </a:solidFill>
                          <a:latin typeface="Calibri" panose="020F0502020204030204" pitchFamily="34" charset="0"/>
                          <a:cs typeface="Calibri" panose="020F0502020204030204" pitchFamily="34" charset="0"/>
                        </a:rPr>
                        <a:t>50</a:t>
                      </a:r>
                      <a:r>
                        <a:rPr lang="fr-FR" sz="1100" i="1" baseline="0" dirty="0" smtClean="0">
                          <a:solidFill>
                            <a:schemeClr val="bg1">
                              <a:lumMod val="10000"/>
                            </a:schemeClr>
                          </a:solidFill>
                          <a:latin typeface="Calibri" panose="020F0502020204030204" pitchFamily="34" charset="0"/>
                          <a:cs typeface="Calibri" panose="020F0502020204030204" pitchFamily="34" charset="0"/>
                        </a:rPr>
                        <a:t> M€ de prêts  garantis à 50%</a:t>
                      </a:r>
                    </a:p>
                    <a:p>
                      <a:r>
                        <a:rPr lang="fr-FR" sz="1100" i="1" baseline="0" dirty="0" smtClean="0">
                          <a:solidFill>
                            <a:schemeClr val="bg1">
                              <a:lumMod val="10000"/>
                            </a:schemeClr>
                          </a:solidFill>
                          <a:latin typeface="Calibri" panose="020F0502020204030204" pitchFamily="34" charset="0"/>
                          <a:cs typeface="Calibri" panose="020F0502020204030204" pitchFamily="34" charset="0"/>
                        </a:rPr>
                        <a:t>(2016-2018)</a:t>
                      </a:r>
                      <a:endParaRPr lang="fr-FR" sz="1100" i="1" dirty="0">
                        <a:solidFill>
                          <a:schemeClr val="bg1">
                            <a:lumMod val="10000"/>
                          </a:schemeClr>
                        </a:solidFill>
                        <a:latin typeface="Calibri" panose="020F0502020204030204" pitchFamily="34" charset="0"/>
                        <a:cs typeface="Calibri" panose="020F050202020403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fr-FR" sz="1100" i="1" dirty="0" smtClean="0">
                          <a:solidFill>
                            <a:schemeClr val="bg1">
                              <a:lumMod val="10000"/>
                            </a:schemeClr>
                          </a:solidFill>
                          <a:latin typeface="Calibri" panose="020F0502020204030204" pitchFamily="34" charset="0"/>
                          <a:cs typeface="Calibri" panose="020F0502020204030204" pitchFamily="34" charset="0"/>
                        </a:rPr>
                        <a:t>300 M€ de</a:t>
                      </a:r>
                      <a:r>
                        <a:rPr lang="fr-FR" sz="1100" i="1" baseline="0" dirty="0" smtClean="0">
                          <a:solidFill>
                            <a:schemeClr val="bg1">
                              <a:lumMod val="10000"/>
                            </a:schemeClr>
                          </a:solidFill>
                          <a:latin typeface="Calibri" panose="020F0502020204030204" pitchFamily="34" charset="0"/>
                          <a:cs typeface="Calibri" panose="020F0502020204030204" pitchFamily="34" charset="0"/>
                        </a:rPr>
                        <a:t> prêts garantis à 50%</a:t>
                      </a:r>
                    </a:p>
                    <a:p>
                      <a:r>
                        <a:rPr lang="fr-FR" sz="1100" i="1" baseline="0" dirty="0" smtClean="0">
                          <a:solidFill>
                            <a:schemeClr val="bg1">
                              <a:lumMod val="10000"/>
                            </a:schemeClr>
                          </a:solidFill>
                          <a:latin typeface="Calibri" panose="020F0502020204030204" pitchFamily="34" charset="0"/>
                          <a:cs typeface="Calibri" panose="020F0502020204030204" pitchFamily="34" charset="0"/>
                        </a:rPr>
                        <a:t>(2016-2018)</a:t>
                      </a:r>
                      <a:endParaRPr lang="fr-FR" sz="1100" i="1" dirty="0">
                        <a:solidFill>
                          <a:schemeClr val="bg1">
                            <a:lumMod val="10000"/>
                          </a:schemeClr>
                        </a:solidFill>
                        <a:latin typeface="Calibri" panose="020F0502020204030204" pitchFamily="34" charset="0"/>
                        <a:cs typeface="Calibri" panose="020F050202020403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fr-FR" sz="1100" i="1" baseline="0" dirty="0" smtClean="0">
                          <a:solidFill>
                            <a:schemeClr val="bg1">
                              <a:lumMod val="10000"/>
                            </a:schemeClr>
                          </a:solidFill>
                          <a:latin typeface="Calibri" panose="020F0502020204030204" pitchFamily="34" charset="0"/>
                          <a:cs typeface="Calibri" panose="020F0502020204030204" pitchFamily="34" charset="0"/>
                        </a:rPr>
                        <a:t>320 M€ de prêts garantis à 50% </a:t>
                      </a:r>
                    </a:p>
                    <a:p>
                      <a:r>
                        <a:rPr lang="fr-FR" sz="1100" i="1" baseline="0" dirty="0" smtClean="0">
                          <a:solidFill>
                            <a:schemeClr val="bg1">
                              <a:lumMod val="10000"/>
                            </a:schemeClr>
                          </a:solidFill>
                          <a:latin typeface="Calibri" panose="020F0502020204030204" pitchFamily="34" charset="0"/>
                          <a:cs typeface="Calibri" panose="020F0502020204030204" pitchFamily="34" charset="0"/>
                        </a:rPr>
                        <a:t>(mai 2015 – mai 2017)</a:t>
                      </a:r>
                      <a:endParaRPr lang="fr-FR" sz="1100" i="1" dirty="0">
                        <a:solidFill>
                          <a:schemeClr val="bg1">
                            <a:lumMod val="10000"/>
                          </a:schemeClr>
                        </a:solidFill>
                        <a:latin typeface="Calibri" panose="020F0502020204030204" pitchFamily="34" charset="0"/>
                        <a:cs typeface="Calibri" panose="020F050202020403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fr-FR" sz="1100" i="1" dirty="0" smtClean="0">
                          <a:solidFill>
                            <a:schemeClr val="bg1">
                              <a:lumMod val="10000"/>
                            </a:schemeClr>
                          </a:solidFill>
                          <a:latin typeface="Calibri" panose="020F0502020204030204" pitchFamily="34" charset="0"/>
                          <a:cs typeface="Calibri" panose="020F0502020204030204" pitchFamily="34" charset="0"/>
                        </a:rPr>
                        <a:t>100 M€ de</a:t>
                      </a:r>
                      <a:r>
                        <a:rPr lang="fr-FR" sz="1100" i="1" baseline="0" dirty="0" smtClean="0">
                          <a:solidFill>
                            <a:schemeClr val="bg1">
                              <a:lumMod val="10000"/>
                            </a:schemeClr>
                          </a:solidFill>
                          <a:latin typeface="Calibri" panose="020F0502020204030204" pitchFamily="34" charset="0"/>
                          <a:cs typeface="Calibri" panose="020F0502020204030204" pitchFamily="34" charset="0"/>
                        </a:rPr>
                        <a:t> prêts garantis à 40% par le FEI</a:t>
                      </a:r>
                    </a:p>
                    <a:p>
                      <a:r>
                        <a:rPr lang="fr-FR" sz="1100" i="1" baseline="0" dirty="0" smtClean="0">
                          <a:solidFill>
                            <a:schemeClr val="bg1">
                              <a:lumMod val="10000"/>
                            </a:schemeClr>
                          </a:solidFill>
                          <a:latin typeface="Calibri" panose="020F0502020204030204" pitchFamily="34" charset="0"/>
                          <a:cs typeface="Calibri" panose="020F0502020204030204" pitchFamily="34" charset="0"/>
                        </a:rPr>
                        <a:t>(mai 2015 – mai 2017)</a:t>
                      </a:r>
                      <a:endParaRPr lang="fr-FR" sz="1100" i="1" dirty="0">
                        <a:solidFill>
                          <a:schemeClr val="bg1">
                            <a:lumMod val="10000"/>
                          </a:schemeClr>
                        </a:solidFill>
                        <a:latin typeface="Calibri" panose="020F0502020204030204" pitchFamily="34" charset="0"/>
                        <a:cs typeface="Calibri" panose="020F050202020403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r>
              <a:tr h="407441">
                <a:tc>
                  <a:txBody>
                    <a:bodyPr/>
                    <a:lstStyle/>
                    <a:p>
                      <a:r>
                        <a:rPr lang="fr-FR" sz="1100" i="1" dirty="0" smtClean="0">
                          <a:solidFill>
                            <a:schemeClr val="bg1">
                              <a:lumMod val="10000"/>
                            </a:schemeClr>
                          </a:solidFill>
                          <a:latin typeface="Calibri" panose="020F0502020204030204" pitchFamily="34" charset="0"/>
                          <a:cs typeface="Calibri" panose="020F0502020204030204" pitchFamily="34" charset="0"/>
                        </a:rPr>
                        <a:t>Clients éligibles</a:t>
                      </a:r>
                      <a:endParaRPr lang="fr-FR" sz="1100" i="1" dirty="0">
                        <a:solidFill>
                          <a:schemeClr val="bg1">
                            <a:lumMod val="10000"/>
                          </a:schemeClr>
                        </a:solidFill>
                        <a:latin typeface="Calibri" panose="020F0502020204030204" pitchFamily="34" charset="0"/>
                        <a:cs typeface="Calibri" panose="020F050202020403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r>
                        <a:rPr lang="fr-FR" sz="1100" i="1" dirty="0" smtClean="0">
                          <a:solidFill>
                            <a:schemeClr val="bg1">
                              <a:lumMod val="10000"/>
                            </a:schemeClr>
                          </a:solidFill>
                          <a:latin typeface="Calibri" panose="020F0502020204030204" pitchFamily="34" charset="0"/>
                          <a:cs typeface="Calibri" panose="020F0502020204030204" pitchFamily="34" charset="0"/>
                        </a:rPr>
                        <a:t>PME – ETI</a:t>
                      </a:r>
                      <a:r>
                        <a:rPr lang="fr-FR" sz="1200" i="1" baseline="-25000" dirty="0" smtClean="0">
                          <a:solidFill>
                            <a:schemeClr val="bg1">
                              <a:lumMod val="10000"/>
                            </a:schemeClr>
                          </a:solidFill>
                          <a:latin typeface="Calibri" panose="020F0502020204030204" pitchFamily="34" charset="0"/>
                          <a:cs typeface="Calibri" panose="020F0502020204030204" pitchFamily="34" charset="0"/>
                        </a:rPr>
                        <a:t>&lt;500</a:t>
                      </a:r>
                      <a:endParaRPr lang="fr-FR" sz="1200" i="1" baseline="-25000" dirty="0">
                        <a:solidFill>
                          <a:schemeClr val="bg1">
                            <a:lumMod val="10000"/>
                          </a:schemeClr>
                        </a:solidFill>
                        <a:latin typeface="Calibri" panose="020F0502020204030204" pitchFamily="34" charset="0"/>
                        <a:cs typeface="Calibri" panose="020F050202020403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fr-FR" sz="1200" i="1" baseline="-25000" dirty="0" smtClean="0">
                        <a:solidFill>
                          <a:schemeClr val="bg1">
                            <a:lumMod val="10000"/>
                          </a:schemeClr>
                        </a:solidFill>
                        <a:latin typeface="Calibri" panose="020F0502020204030204" pitchFamily="34" charset="0"/>
                        <a:cs typeface="Calibri" panose="020F050202020403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fr-FR" sz="1100" i="1" dirty="0" smtClean="0">
                          <a:solidFill>
                            <a:schemeClr val="bg1">
                              <a:lumMod val="10000"/>
                            </a:schemeClr>
                          </a:solidFill>
                          <a:latin typeface="Calibri" panose="020F0502020204030204" pitchFamily="34" charset="0"/>
                          <a:cs typeface="Calibri" panose="020F0502020204030204" pitchFamily="34" charset="0"/>
                        </a:rPr>
                        <a:t>PME – ETI</a:t>
                      </a:r>
                      <a:r>
                        <a:rPr lang="fr-FR" sz="1200" i="1" baseline="-25000" dirty="0" smtClean="0">
                          <a:solidFill>
                            <a:schemeClr val="bg1">
                              <a:lumMod val="10000"/>
                            </a:schemeClr>
                          </a:solidFill>
                          <a:latin typeface="Calibri" panose="020F0502020204030204" pitchFamily="34" charset="0"/>
                          <a:cs typeface="Calibri" panose="020F0502020204030204" pitchFamily="34" charset="0"/>
                        </a:rPr>
                        <a:t>&lt;500</a:t>
                      </a:r>
                      <a:endParaRPr lang="fr-FR" sz="1200" i="1" baseline="-25000" dirty="0">
                        <a:solidFill>
                          <a:schemeClr val="bg1">
                            <a:lumMod val="10000"/>
                          </a:schemeClr>
                        </a:solidFill>
                        <a:latin typeface="Calibri" panose="020F0502020204030204" pitchFamily="34" charset="0"/>
                        <a:cs typeface="Calibri" panose="020F050202020403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fr-FR" sz="1100" i="1" dirty="0" smtClean="0">
                          <a:solidFill>
                            <a:schemeClr val="bg1">
                              <a:lumMod val="10000"/>
                            </a:schemeClr>
                          </a:solidFill>
                          <a:latin typeface="Calibri" panose="020F0502020204030204" pitchFamily="34" charset="0"/>
                          <a:cs typeface="Calibri" panose="020F0502020204030204" pitchFamily="34" charset="0"/>
                        </a:rPr>
                        <a:t>PME – ETI</a:t>
                      </a:r>
                      <a:r>
                        <a:rPr lang="fr-FR" sz="1200" i="1" baseline="-25000" dirty="0" smtClean="0">
                          <a:solidFill>
                            <a:schemeClr val="bg1">
                              <a:lumMod val="10000"/>
                            </a:schemeClr>
                          </a:solidFill>
                          <a:latin typeface="Calibri" panose="020F0502020204030204" pitchFamily="34" charset="0"/>
                          <a:cs typeface="Calibri" panose="020F0502020204030204" pitchFamily="34" charset="0"/>
                        </a:rPr>
                        <a:t>&lt;500  </a:t>
                      </a:r>
                      <a:r>
                        <a:rPr lang="fr-FR" sz="1100" i="1" baseline="0" dirty="0" smtClean="0">
                          <a:solidFill>
                            <a:schemeClr val="bg1">
                              <a:lumMod val="10000"/>
                            </a:schemeClr>
                          </a:solidFill>
                          <a:latin typeface="Calibri" panose="020F0502020204030204" pitchFamily="34" charset="0"/>
                          <a:cs typeface="Calibri" panose="020F0502020204030204" pitchFamily="34" charset="0"/>
                        </a:rPr>
                        <a:t>de plus de 3 ans</a:t>
                      </a:r>
                      <a:endParaRPr lang="fr-FR" sz="1100" i="1" baseline="-25000" dirty="0">
                        <a:solidFill>
                          <a:schemeClr val="bg1">
                            <a:lumMod val="10000"/>
                          </a:schemeClr>
                        </a:solidFill>
                        <a:latin typeface="Calibri" panose="020F0502020204030204" pitchFamily="34" charset="0"/>
                        <a:cs typeface="Calibri" panose="020F050202020403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fr-FR" sz="1100" i="1" dirty="0" smtClean="0">
                          <a:solidFill>
                            <a:schemeClr val="bg1">
                              <a:lumMod val="10000"/>
                            </a:schemeClr>
                          </a:solidFill>
                          <a:latin typeface="Calibri" panose="020F0502020204030204" pitchFamily="34" charset="0"/>
                          <a:cs typeface="Calibri" panose="020F0502020204030204" pitchFamily="34" charset="0"/>
                        </a:rPr>
                        <a:t>PME &lt; 5 ans (avec levée de fonds)</a:t>
                      </a:r>
                      <a:endParaRPr lang="fr-FR" sz="1100" i="1" dirty="0">
                        <a:solidFill>
                          <a:schemeClr val="bg1">
                            <a:lumMod val="10000"/>
                          </a:schemeClr>
                        </a:solidFill>
                        <a:latin typeface="Calibri" panose="020F0502020204030204" pitchFamily="34" charset="0"/>
                        <a:cs typeface="Calibri" panose="020F050202020403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r>
              <a:tr h="602652">
                <a:tc>
                  <a:txBody>
                    <a:bodyPr/>
                    <a:lstStyle>
                      <a:lvl1pPr marL="0" algn="l" defTabSz="914400" rtl="0" eaLnBrk="1" latinLnBrk="0" hangingPunct="1">
                        <a:defRPr sz="1800" kern="1200">
                          <a:solidFill>
                            <a:schemeClr val="dk1"/>
                          </a:solidFill>
                          <a:latin typeface="Helvetica"/>
                        </a:defRPr>
                      </a:lvl1pPr>
                      <a:lvl2pPr marL="457200" algn="l" defTabSz="914400" rtl="0" eaLnBrk="1" latinLnBrk="0" hangingPunct="1">
                        <a:defRPr sz="1800" kern="1200">
                          <a:solidFill>
                            <a:schemeClr val="dk1"/>
                          </a:solidFill>
                          <a:latin typeface="Helvetica"/>
                        </a:defRPr>
                      </a:lvl2pPr>
                      <a:lvl3pPr marL="914400" algn="l" defTabSz="914400" rtl="0" eaLnBrk="1" latinLnBrk="0" hangingPunct="1">
                        <a:defRPr sz="1800" kern="1200">
                          <a:solidFill>
                            <a:schemeClr val="dk1"/>
                          </a:solidFill>
                          <a:latin typeface="Helvetica"/>
                        </a:defRPr>
                      </a:lvl3pPr>
                      <a:lvl4pPr marL="1371600" algn="l" defTabSz="914400" rtl="0" eaLnBrk="1" latinLnBrk="0" hangingPunct="1">
                        <a:defRPr sz="1800" kern="1200">
                          <a:solidFill>
                            <a:schemeClr val="dk1"/>
                          </a:solidFill>
                          <a:latin typeface="Helvetica"/>
                        </a:defRPr>
                      </a:lvl4pPr>
                      <a:lvl5pPr marL="1828800" algn="l" defTabSz="914400" rtl="0" eaLnBrk="1" latinLnBrk="0" hangingPunct="1">
                        <a:defRPr sz="1800" kern="1200">
                          <a:solidFill>
                            <a:schemeClr val="dk1"/>
                          </a:solidFill>
                          <a:latin typeface="Helvetica"/>
                        </a:defRPr>
                      </a:lvl5pPr>
                      <a:lvl6pPr marL="2286000" algn="l" defTabSz="914400" rtl="0" eaLnBrk="1" latinLnBrk="0" hangingPunct="1">
                        <a:defRPr sz="1800" kern="1200">
                          <a:solidFill>
                            <a:schemeClr val="dk1"/>
                          </a:solidFill>
                          <a:latin typeface="Helvetica"/>
                        </a:defRPr>
                      </a:lvl6pPr>
                      <a:lvl7pPr marL="2743200" algn="l" defTabSz="914400" rtl="0" eaLnBrk="1" latinLnBrk="0" hangingPunct="1">
                        <a:defRPr sz="1800" kern="1200">
                          <a:solidFill>
                            <a:schemeClr val="dk1"/>
                          </a:solidFill>
                          <a:latin typeface="Helvetica"/>
                        </a:defRPr>
                      </a:lvl7pPr>
                      <a:lvl8pPr marL="3200400" algn="l" defTabSz="914400" rtl="0" eaLnBrk="1" latinLnBrk="0" hangingPunct="1">
                        <a:defRPr sz="1800" kern="1200">
                          <a:solidFill>
                            <a:schemeClr val="dk1"/>
                          </a:solidFill>
                          <a:latin typeface="Helvetica"/>
                        </a:defRPr>
                      </a:lvl8pPr>
                      <a:lvl9pPr marL="3657600" algn="l" defTabSz="914400" rtl="0" eaLnBrk="1" latinLnBrk="0" hangingPunct="1">
                        <a:defRPr sz="1800" kern="1200">
                          <a:solidFill>
                            <a:schemeClr val="dk1"/>
                          </a:solidFill>
                          <a:latin typeface="Helvetica"/>
                        </a:defRPr>
                      </a:lvl9pPr>
                    </a:lstStyle>
                    <a:p>
                      <a:r>
                        <a:rPr lang="fr-FR" sz="1100" i="1" dirty="0" smtClean="0">
                          <a:solidFill>
                            <a:schemeClr val="bg1">
                              <a:lumMod val="10000"/>
                            </a:schemeClr>
                          </a:solidFill>
                          <a:latin typeface="Calibri" panose="020F0502020204030204" pitchFamily="34" charset="0"/>
                          <a:cs typeface="Calibri" panose="020F0502020204030204" pitchFamily="34" charset="0"/>
                        </a:rPr>
                        <a:t>Montant des</a:t>
                      </a:r>
                      <a:r>
                        <a:rPr lang="fr-FR" sz="1100" i="1" baseline="0" dirty="0" smtClean="0">
                          <a:solidFill>
                            <a:schemeClr val="bg1">
                              <a:lumMod val="10000"/>
                            </a:schemeClr>
                          </a:solidFill>
                          <a:latin typeface="Calibri" panose="020F0502020204030204" pitchFamily="34" charset="0"/>
                          <a:cs typeface="Calibri" panose="020F0502020204030204" pitchFamily="34" charset="0"/>
                        </a:rPr>
                        <a:t> prêts clients bénéficiant de la garantie</a:t>
                      </a:r>
                      <a:endParaRPr lang="fr-FR" sz="1100" i="1" dirty="0">
                        <a:solidFill>
                          <a:schemeClr val="bg1">
                            <a:lumMod val="10000"/>
                          </a:schemeClr>
                        </a:solidFill>
                        <a:latin typeface="Calibri" panose="020F0502020204030204" pitchFamily="34" charset="0"/>
                        <a:cs typeface="Calibri" panose="020F050202020403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r>
                        <a:rPr lang="fr-FR" sz="1100" i="1" dirty="0" smtClean="0">
                          <a:solidFill>
                            <a:schemeClr val="bg1">
                              <a:lumMod val="10000"/>
                            </a:schemeClr>
                          </a:solidFill>
                          <a:latin typeface="Calibri" panose="020F0502020204030204" pitchFamily="34" charset="0"/>
                          <a:cs typeface="Calibri" panose="020F0502020204030204" pitchFamily="34" charset="0"/>
                        </a:rPr>
                        <a:t>Min :</a:t>
                      </a:r>
                      <a:r>
                        <a:rPr lang="fr-FR" sz="1100" i="1" baseline="0" dirty="0" smtClean="0">
                          <a:solidFill>
                            <a:schemeClr val="bg1">
                              <a:lumMod val="10000"/>
                            </a:schemeClr>
                          </a:solidFill>
                          <a:latin typeface="Calibri" panose="020F0502020204030204" pitchFamily="34" charset="0"/>
                          <a:cs typeface="Calibri" panose="020F0502020204030204" pitchFamily="34" charset="0"/>
                        </a:rPr>
                        <a:t> 100 K€</a:t>
                      </a:r>
                    </a:p>
                    <a:p>
                      <a:r>
                        <a:rPr lang="fr-FR" sz="1100" i="1" baseline="0" dirty="0" smtClean="0">
                          <a:solidFill>
                            <a:schemeClr val="bg1">
                              <a:lumMod val="10000"/>
                            </a:schemeClr>
                          </a:solidFill>
                          <a:latin typeface="Calibri" panose="020F0502020204030204" pitchFamily="34" charset="0"/>
                          <a:cs typeface="Calibri" panose="020F0502020204030204" pitchFamily="34" charset="0"/>
                        </a:rPr>
                        <a:t>Max : 7,5 M€</a:t>
                      </a:r>
                      <a:endParaRPr lang="fr-FR" sz="1100" i="1" dirty="0">
                        <a:solidFill>
                          <a:schemeClr val="bg1">
                            <a:lumMod val="10000"/>
                          </a:schemeClr>
                        </a:solidFill>
                        <a:latin typeface="Calibri" panose="020F0502020204030204" pitchFamily="34" charset="0"/>
                        <a:cs typeface="Calibri" panose="020F050202020403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lvl1pPr marL="0" algn="l" defTabSz="914400" rtl="0" eaLnBrk="1" latinLnBrk="0" hangingPunct="1">
                        <a:defRPr sz="1800" kern="1200">
                          <a:solidFill>
                            <a:schemeClr val="dk1"/>
                          </a:solidFill>
                          <a:latin typeface="Helvetica"/>
                        </a:defRPr>
                      </a:lvl1pPr>
                      <a:lvl2pPr marL="457200" algn="l" defTabSz="914400" rtl="0" eaLnBrk="1" latinLnBrk="0" hangingPunct="1">
                        <a:defRPr sz="1800" kern="1200">
                          <a:solidFill>
                            <a:schemeClr val="dk1"/>
                          </a:solidFill>
                          <a:latin typeface="Helvetica"/>
                        </a:defRPr>
                      </a:lvl2pPr>
                      <a:lvl3pPr marL="914400" algn="l" defTabSz="914400" rtl="0" eaLnBrk="1" latinLnBrk="0" hangingPunct="1">
                        <a:defRPr sz="1800" kern="1200">
                          <a:solidFill>
                            <a:schemeClr val="dk1"/>
                          </a:solidFill>
                          <a:latin typeface="Helvetica"/>
                        </a:defRPr>
                      </a:lvl3pPr>
                      <a:lvl4pPr marL="1371600" algn="l" defTabSz="914400" rtl="0" eaLnBrk="1" latinLnBrk="0" hangingPunct="1">
                        <a:defRPr sz="1800" kern="1200">
                          <a:solidFill>
                            <a:schemeClr val="dk1"/>
                          </a:solidFill>
                          <a:latin typeface="Helvetica"/>
                        </a:defRPr>
                      </a:lvl4pPr>
                      <a:lvl5pPr marL="1828800" algn="l" defTabSz="914400" rtl="0" eaLnBrk="1" latinLnBrk="0" hangingPunct="1">
                        <a:defRPr sz="1800" kern="1200">
                          <a:solidFill>
                            <a:schemeClr val="dk1"/>
                          </a:solidFill>
                          <a:latin typeface="Helvetica"/>
                        </a:defRPr>
                      </a:lvl5pPr>
                      <a:lvl6pPr marL="2286000" algn="l" defTabSz="914400" rtl="0" eaLnBrk="1" latinLnBrk="0" hangingPunct="1">
                        <a:defRPr sz="1800" kern="1200">
                          <a:solidFill>
                            <a:schemeClr val="dk1"/>
                          </a:solidFill>
                          <a:latin typeface="Helvetica"/>
                        </a:defRPr>
                      </a:lvl6pPr>
                      <a:lvl7pPr marL="2743200" algn="l" defTabSz="914400" rtl="0" eaLnBrk="1" latinLnBrk="0" hangingPunct="1">
                        <a:defRPr sz="1800" kern="1200">
                          <a:solidFill>
                            <a:schemeClr val="dk1"/>
                          </a:solidFill>
                          <a:latin typeface="Helvetica"/>
                        </a:defRPr>
                      </a:lvl7pPr>
                      <a:lvl8pPr marL="3200400" algn="l" defTabSz="914400" rtl="0" eaLnBrk="1" latinLnBrk="0" hangingPunct="1">
                        <a:defRPr sz="1800" kern="1200">
                          <a:solidFill>
                            <a:schemeClr val="dk1"/>
                          </a:solidFill>
                          <a:latin typeface="Helvetica"/>
                        </a:defRPr>
                      </a:lvl8pPr>
                      <a:lvl9pPr marL="3657600" algn="l" defTabSz="914400" rtl="0" eaLnBrk="1" latinLnBrk="0" hangingPunct="1">
                        <a:defRPr sz="1800" kern="1200">
                          <a:solidFill>
                            <a:schemeClr val="dk1"/>
                          </a:solidFill>
                          <a:latin typeface="Helvetica"/>
                        </a:defRPr>
                      </a:lvl9pPr>
                    </a:lstStyle>
                    <a:p>
                      <a:r>
                        <a:rPr lang="fr-FR" sz="1100" i="1" dirty="0" smtClean="0">
                          <a:solidFill>
                            <a:schemeClr val="bg1">
                              <a:lumMod val="10000"/>
                            </a:schemeClr>
                          </a:solidFill>
                          <a:latin typeface="Calibri" panose="020F0502020204030204" pitchFamily="34" charset="0"/>
                          <a:cs typeface="Calibri" panose="020F0502020204030204" pitchFamily="34" charset="0"/>
                        </a:rPr>
                        <a:t>Min : </a:t>
                      </a:r>
                      <a:r>
                        <a:rPr lang="fr-FR" sz="1100" i="1" dirty="0" err="1" smtClean="0">
                          <a:solidFill>
                            <a:schemeClr val="bg1">
                              <a:lumMod val="10000"/>
                            </a:schemeClr>
                          </a:solidFill>
                          <a:latin typeface="Calibri" panose="020F0502020204030204" pitchFamily="34" charset="0"/>
                          <a:cs typeface="Calibri" panose="020F0502020204030204" pitchFamily="34" charset="0"/>
                        </a:rPr>
                        <a:t>nc</a:t>
                      </a:r>
                      <a:endParaRPr lang="fr-FR" sz="1100" i="1" dirty="0" smtClean="0">
                        <a:solidFill>
                          <a:schemeClr val="bg1">
                            <a:lumMod val="10000"/>
                          </a:schemeClr>
                        </a:solidFill>
                        <a:latin typeface="Calibri" panose="020F0502020204030204" pitchFamily="34" charset="0"/>
                        <a:cs typeface="Calibri" panose="020F0502020204030204" pitchFamily="34" charset="0"/>
                      </a:endParaRPr>
                    </a:p>
                    <a:p>
                      <a:r>
                        <a:rPr lang="fr-FR" sz="1100" i="1" dirty="0" smtClean="0">
                          <a:solidFill>
                            <a:schemeClr val="bg1">
                              <a:lumMod val="10000"/>
                            </a:schemeClr>
                          </a:solidFill>
                          <a:latin typeface="Calibri" panose="020F0502020204030204" pitchFamily="34" charset="0"/>
                          <a:cs typeface="Calibri" panose="020F0502020204030204" pitchFamily="34" charset="0"/>
                        </a:rPr>
                        <a:t>Max:  7,5</a:t>
                      </a:r>
                      <a:r>
                        <a:rPr lang="fr-FR" sz="1100" i="1" baseline="0" dirty="0" smtClean="0">
                          <a:solidFill>
                            <a:schemeClr val="bg1">
                              <a:lumMod val="10000"/>
                            </a:schemeClr>
                          </a:solidFill>
                          <a:latin typeface="Calibri" panose="020F0502020204030204" pitchFamily="34" charset="0"/>
                          <a:cs typeface="Calibri" panose="020F0502020204030204" pitchFamily="34" charset="0"/>
                        </a:rPr>
                        <a:t> M</a:t>
                      </a:r>
                      <a:r>
                        <a:rPr lang="fr-FR" sz="1100" i="1" dirty="0" smtClean="0">
                          <a:solidFill>
                            <a:schemeClr val="bg1">
                              <a:lumMod val="10000"/>
                            </a:schemeClr>
                          </a:solidFill>
                          <a:latin typeface="Calibri" panose="020F0502020204030204" pitchFamily="34" charset="0"/>
                          <a:cs typeface="Calibri" panose="020F0502020204030204" pitchFamily="34" charset="0"/>
                        </a:rPr>
                        <a:t>€</a:t>
                      </a:r>
                      <a:endParaRPr lang="fr-FR" sz="1100" i="1" dirty="0">
                        <a:solidFill>
                          <a:schemeClr val="bg1">
                            <a:lumMod val="10000"/>
                          </a:schemeClr>
                        </a:solidFill>
                        <a:latin typeface="Calibri" panose="020F0502020204030204" pitchFamily="34" charset="0"/>
                        <a:cs typeface="Calibri" panose="020F050202020403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lvl1pPr marL="0" algn="l" defTabSz="914400" rtl="0" eaLnBrk="1" latinLnBrk="0" hangingPunct="1">
                        <a:defRPr sz="1800" kern="1200">
                          <a:solidFill>
                            <a:schemeClr val="dk1"/>
                          </a:solidFill>
                          <a:latin typeface="Helvetica"/>
                        </a:defRPr>
                      </a:lvl1pPr>
                      <a:lvl2pPr marL="457200" algn="l" defTabSz="914400" rtl="0" eaLnBrk="1" latinLnBrk="0" hangingPunct="1">
                        <a:defRPr sz="1800" kern="1200">
                          <a:solidFill>
                            <a:schemeClr val="dk1"/>
                          </a:solidFill>
                          <a:latin typeface="Helvetica"/>
                        </a:defRPr>
                      </a:lvl2pPr>
                      <a:lvl3pPr marL="914400" algn="l" defTabSz="914400" rtl="0" eaLnBrk="1" latinLnBrk="0" hangingPunct="1">
                        <a:defRPr sz="1800" kern="1200">
                          <a:solidFill>
                            <a:schemeClr val="dk1"/>
                          </a:solidFill>
                          <a:latin typeface="Helvetica"/>
                        </a:defRPr>
                      </a:lvl3pPr>
                      <a:lvl4pPr marL="1371600" algn="l" defTabSz="914400" rtl="0" eaLnBrk="1" latinLnBrk="0" hangingPunct="1">
                        <a:defRPr sz="1800" kern="1200">
                          <a:solidFill>
                            <a:schemeClr val="dk1"/>
                          </a:solidFill>
                          <a:latin typeface="Helvetica"/>
                        </a:defRPr>
                      </a:lvl4pPr>
                      <a:lvl5pPr marL="1828800" algn="l" defTabSz="914400" rtl="0" eaLnBrk="1" latinLnBrk="0" hangingPunct="1">
                        <a:defRPr sz="1800" kern="1200">
                          <a:solidFill>
                            <a:schemeClr val="dk1"/>
                          </a:solidFill>
                          <a:latin typeface="Helvetica"/>
                        </a:defRPr>
                      </a:lvl5pPr>
                      <a:lvl6pPr marL="2286000" algn="l" defTabSz="914400" rtl="0" eaLnBrk="1" latinLnBrk="0" hangingPunct="1">
                        <a:defRPr sz="1800" kern="1200">
                          <a:solidFill>
                            <a:schemeClr val="dk1"/>
                          </a:solidFill>
                          <a:latin typeface="Helvetica"/>
                        </a:defRPr>
                      </a:lvl6pPr>
                      <a:lvl7pPr marL="2743200" algn="l" defTabSz="914400" rtl="0" eaLnBrk="1" latinLnBrk="0" hangingPunct="1">
                        <a:defRPr sz="1800" kern="1200">
                          <a:solidFill>
                            <a:schemeClr val="dk1"/>
                          </a:solidFill>
                          <a:latin typeface="Helvetica"/>
                        </a:defRPr>
                      </a:lvl7pPr>
                      <a:lvl8pPr marL="3200400" algn="l" defTabSz="914400" rtl="0" eaLnBrk="1" latinLnBrk="0" hangingPunct="1">
                        <a:defRPr sz="1800" kern="1200">
                          <a:solidFill>
                            <a:schemeClr val="dk1"/>
                          </a:solidFill>
                          <a:latin typeface="Helvetica"/>
                        </a:defRPr>
                      </a:lvl8pPr>
                      <a:lvl9pPr marL="3657600" algn="l" defTabSz="914400" rtl="0" eaLnBrk="1" latinLnBrk="0" hangingPunct="1">
                        <a:defRPr sz="1800" kern="1200">
                          <a:solidFill>
                            <a:schemeClr val="dk1"/>
                          </a:solidFill>
                          <a:latin typeface="Helvetica"/>
                        </a:defRPr>
                      </a:lvl9pPr>
                    </a:lstStyle>
                    <a:p>
                      <a:pPr marL="0" marR="0" indent="0" algn="l" defTabSz="914400" rtl="0" eaLnBrk="1" fontAlgn="auto" latinLnBrk="0" hangingPunct="1">
                        <a:lnSpc>
                          <a:spcPct val="100000"/>
                        </a:lnSpc>
                        <a:spcBef>
                          <a:spcPts val="0"/>
                        </a:spcBef>
                        <a:spcAft>
                          <a:spcPts val="0"/>
                        </a:spcAft>
                        <a:buClrTx/>
                        <a:buSzTx/>
                        <a:buFontTx/>
                        <a:buNone/>
                        <a:tabLst/>
                        <a:defRPr/>
                      </a:pPr>
                      <a:r>
                        <a:rPr lang="fr-FR" sz="1100" i="1" dirty="0" smtClean="0">
                          <a:solidFill>
                            <a:schemeClr val="bg1">
                              <a:lumMod val="10000"/>
                            </a:schemeClr>
                          </a:solidFill>
                          <a:latin typeface="Calibri" panose="020F0502020204030204" pitchFamily="34" charset="0"/>
                          <a:cs typeface="Calibri" panose="020F0502020204030204" pitchFamily="34" charset="0"/>
                        </a:rPr>
                        <a:t>Min: 25 K€</a:t>
                      </a:r>
                      <a:br>
                        <a:rPr lang="fr-FR" sz="1100" i="1" dirty="0" smtClean="0">
                          <a:solidFill>
                            <a:schemeClr val="bg1">
                              <a:lumMod val="10000"/>
                            </a:schemeClr>
                          </a:solidFill>
                          <a:latin typeface="Calibri" panose="020F0502020204030204" pitchFamily="34" charset="0"/>
                          <a:cs typeface="Calibri" panose="020F0502020204030204" pitchFamily="34" charset="0"/>
                        </a:rPr>
                      </a:br>
                      <a:r>
                        <a:rPr lang="fr-FR" sz="1100" i="1" dirty="0" smtClean="0">
                          <a:solidFill>
                            <a:schemeClr val="bg1">
                              <a:lumMod val="10000"/>
                            </a:schemeClr>
                          </a:solidFill>
                          <a:latin typeface="Calibri" panose="020F0502020204030204" pitchFamily="34" charset="0"/>
                          <a:cs typeface="Calibri" panose="020F0502020204030204" pitchFamily="34" charset="0"/>
                        </a:rPr>
                        <a:t>Max:  7,5 M€</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lvl1pPr marL="0" algn="l" defTabSz="914400" rtl="0" eaLnBrk="1" latinLnBrk="0" hangingPunct="1">
                        <a:defRPr sz="1800" kern="1200">
                          <a:solidFill>
                            <a:schemeClr val="dk1"/>
                          </a:solidFill>
                          <a:latin typeface="Helvetica"/>
                        </a:defRPr>
                      </a:lvl1pPr>
                      <a:lvl2pPr marL="457200" algn="l" defTabSz="914400" rtl="0" eaLnBrk="1" latinLnBrk="0" hangingPunct="1">
                        <a:defRPr sz="1800" kern="1200">
                          <a:solidFill>
                            <a:schemeClr val="dk1"/>
                          </a:solidFill>
                          <a:latin typeface="Helvetica"/>
                        </a:defRPr>
                      </a:lvl2pPr>
                      <a:lvl3pPr marL="914400" algn="l" defTabSz="914400" rtl="0" eaLnBrk="1" latinLnBrk="0" hangingPunct="1">
                        <a:defRPr sz="1800" kern="1200">
                          <a:solidFill>
                            <a:schemeClr val="dk1"/>
                          </a:solidFill>
                          <a:latin typeface="Helvetica"/>
                        </a:defRPr>
                      </a:lvl3pPr>
                      <a:lvl4pPr marL="1371600" algn="l" defTabSz="914400" rtl="0" eaLnBrk="1" latinLnBrk="0" hangingPunct="1">
                        <a:defRPr sz="1800" kern="1200">
                          <a:solidFill>
                            <a:schemeClr val="dk1"/>
                          </a:solidFill>
                          <a:latin typeface="Helvetica"/>
                        </a:defRPr>
                      </a:lvl4pPr>
                      <a:lvl5pPr marL="1828800" algn="l" defTabSz="914400" rtl="0" eaLnBrk="1" latinLnBrk="0" hangingPunct="1">
                        <a:defRPr sz="1800" kern="1200">
                          <a:solidFill>
                            <a:schemeClr val="dk1"/>
                          </a:solidFill>
                          <a:latin typeface="Helvetica"/>
                        </a:defRPr>
                      </a:lvl5pPr>
                      <a:lvl6pPr marL="2286000" algn="l" defTabSz="914400" rtl="0" eaLnBrk="1" latinLnBrk="0" hangingPunct="1">
                        <a:defRPr sz="1800" kern="1200">
                          <a:solidFill>
                            <a:schemeClr val="dk1"/>
                          </a:solidFill>
                          <a:latin typeface="Helvetica"/>
                        </a:defRPr>
                      </a:lvl6pPr>
                      <a:lvl7pPr marL="2743200" algn="l" defTabSz="914400" rtl="0" eaLnBrk="1" latinLnBrk="0" hangingPunct="1">
                        <a:defRPr sz="1800" kern="1200">
                          <a:solidFill>
                            <a:schemeClr val="dk1"/>
                          </a:solidFill>
                          <a:latin typeface="Helvetica"/>
                        </a:defRPr>
                      </a:lvl7pPr>
                      <a:lvl8pPr marL="3200400" algn="l" defTabSz="914400" rtl="0" eaLnBrk="1" latinLnBrk="0" hangingPunct="1">
                        <a:defRPr sz="1800" kern="1200">
                          <a:solidFill>
                            <a:schemeClr val="dk1"/>
                          </a:solidFill>
                          <a:latin typeface="Helvetica"/>
                        </a:defRPr>
                      </a:lvl8pPr>
                      <a:lvl9pPr marL="3657600" algn="l" defTabSz="914400" rtl="0" eaLnBrk="1" latinLnBrk="0" hangingPunct="1">
                        <a:defRPr sz="1800" kern="1200">
                          <a:solidFill>
                            <a:schemeClr val="dk1"/>
                          </a:solidFill>
                          <a:latin typeface="Helvetica"/>
                        </a:defRPr>
                      </a:lvl9pPr>
                    </a:lstStyle>
                    <a:p>
                      <a:r>
                        <a:rPr lang="fr-FR" sz="1100" i="1" dirty="0" smtClean="0">
                          <a:solidFill>
                            <a:schemeClr val="bg1">
                              <a:lumMod val="10000"/>
                            </a:schemeClr>
                          </a:solidFill>
                          <a:latin typeface="Calibri" panose="020F0502020204030204" pitchFamily="34" charset="0"/>
                          <a:cs typeface="Calibri" panose="020F0502020204030204" pitchFamily="34" charset="0"/>
                        </a:rPr>
                        <a:t>Min: 50 K€</a:t>
                      </a:r>
                      <a:br>
                        <a:rPr lang="fr-FR" sz="1100" i="1" dirty="0" smtClean="0">
                          <a:solidFill>
                            <a:schemeClr val="bg1">
                              <a:lumMod val="10000"/>
                            </a:schemeClr>
                          </a:solidFill>
                          <a:latin typeface="Calibri" panose="020F0502020204030204" pitchFamily="34" charset="0"/>
                          <a:cs typeface="Calibri" panose="020F0502020204030204" pitchFamily="34" charset="0"/>
                        </a:rPr>
                      </a:br>
                      <a:r>
                        <a:rPr lang="fr-FR" sz="1100" i="1" dirty="0" smtClean="0">
                          <a:solidFill>
                            <a:schemeClr val="bg1">
                              <a:lumMod val="10000"/>
                            </a:schemeClr>
                          </a:solidFill>
                          <a:latin typeface="Calibri" panose="020F0502020204030204" pitchFamily="34" charset="0"/>
                          <a:cs typeface="Calibri" panose="020F0502020204030204" pitchFamily="34" charset="0"/>
                        </a:rPr>
                        <a:t>Max:  5 M€</a:t>
                      </a:r>
                      <a:endParaRPr lang="fr-FR" sz="1100" i="1" dirty="0">
                        <a:solidFill>
                          <a:schemeClr val="bg1">
                            <a:lumMod val="10000"/>
                          </a:schemeClr>
                        </a:solidFill>
                        <a:latin typeface="Calibri" panose="020F0502020204030204" pitchFamily="34" charset="0"/>
                        <a:cs typeface="Calibri" panose="020F050202020403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fr-FR" sz="1100" i="1" dirty="0" smtClean="0">
                          <a:solidFill>
                            <a:schemeClr val="bg1">
                              <a:lumMod val="10000"/>
                            </a:schemeClr>
                          </a:solidFill>
                          <a:latin typeface="Calibri" panose="020F0502020204030204" pitchFamily="34" charset="0"/>
                          <a:cs typeface="Calibri" panose="020F0502020204030204" pitchFamily="34" charset="0"/>
                        </a:rPr>
                        <a:t>Min : 50 K€</a:t>
                      </a:r>
                    </a:p>
                    <a:p>
                      <a:r>
                        <a:rPr lang="fr-FR" sz="1100" i="1" dirty="0" smtClean="0">
                          <a:solidFill>
                            <a:schemeClr val="bg1">
                              <a:lumMod val="10000"/>
                            </a:schemeClr>
                          </a:solidFill>
                          <a:latin typeface="Calibri" panose="020F0502020204030204" pitchFamily="34" charset="0"/>
                          <a:cs typeface="Calibri" panose="020F0502020204030204" pitchFamily="34" charset="0"/>
                        </a:rPr>
                        <a:t>Max : </a:t>
                      </a:r>
                      <a:r>
                        <a:rPr lang="fr-FR" sz="1100" i="1" dirty="0" smtClean="0">
                          <a:solidFill>
                            <a:schemeClr val="tx1"/>
                          </a:solidFill>
                          <a:latin typeface="Calibri" panose="020F0502020204030204" pitchFamily="34" charset="0"/>
                          <a:cs typeface="Calibri" panose="020F0502020204030204" pitchFamily="34" charset="0"/>
                        </a:rPr>
                        <a:t>500 K€</a:t>
                      </a:r>
                      <a:endParaRPr lang="fr-FR" sz="1100" i="1" dirty="0">
                        <a:solidFill>
                          <a:schemeClr val="tx1"/>
                        </a:solidFill>
                        <a:latin typeface="Calibri" panose="020F0502020204030204" pitchFamily="34" charset="0"/>
                        <a:cs typeface="Calibri" panose="020F050202020403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r>
              <a:tr h="327102">
                <a:tc>
                  <a:txBody>
                    <a:bodyPr/>
                    <a:lstStyle>
                      <a:lvl1pPr marL="0" algn="l" defTabSz="914400" rtl="0" eaLnBrk="1" latinLnBrk="0" hangingPunct="1">
                        <a:defRPr sz="1800" kern="1200">
                          <a:solidFill>
                            <a:schemeClr val="dk1"/>
                          </a:solidFill>
                          <a:latin typeface="Helvetica"/>
                        </a:defRPr>
                      </a:lvl1pPr>
                      <a:lvl2pPr marL="457200" algn="l" defTabSz="914400" rtl="0" eaLnBrk="1" latinLnBrk="0" hangingPunct="1">
                        <a:defRPr sz="1800" kern="1200">
                          <a:solidFill>
                            <a:schemeClr val="dk1"/>
                          </a:solidFill>
                          <a:latin typeface="Helvetica"/>
                        </a:defRPr>
                      </a:lvl2pPr>
                      <a:lvl3pPr marL="914400" algn="l" defTabSz="914400" rtl="0" eaLnBrk="1" latinLnBrk="0" hangingPunct="1">
                        <a:defRPr sz="1800" kern="1200">
                          <a:solidFill>
                            <a:schemeClr val="dk1"/>
                          </a:solidFill>
                          <a:latin typeface="Helvetica"/>
                        </a:defRPr>
                      </a:lvl3pPr>
                      <a:lvl4pPr marL="1371600" algn="l" defTabSz="914400" rtl="0" eaLnBrk="1" latinLnBrk="0" hangingPunct="1">
                        <a:defRPr sz="1800" kern="1200">
                          <a:solidFill>
                            <a:schemeClr val="dk1"/>
                          </a:solidFill>
                          <a:latin typeface="Helvetica"/>
                        </a:defRPr>
                      </a:lvl4pPr>
                      <a:lvl5pPr marL="1828800" algn="l" defTabSz="914400" rtl="0" eaLnBrk="1" latinLnBrk="0" hangingPunct="1">
                        <a:defRPr sz="1800" kern="1200">
                          <a:solidFill>
                            <a:schemeClr val="dk1"/>
                          </a:solidFill>
                          <a:latin typeface="Helvetica"/>
                        </a:defRPr>
                      </a:lvl5pPr>
                      <a:lvl6pPr marL="2286000" algn="l" defTabSz="914400" rtl="0" eaLnBrk="1" latinLnBrk="0" hangingPunct="1">
                        <a:defRPr sz="1800" kern="1200">
                          <a:solidFill>
                            <a:schemeClr val="dk1"/>
                          </a:solidFill>
                          <a:latin typeface="Helvetica"/>
                        </a:defRPr>
                      </a:lvl6pPr>
                      <a:lvl7pPr marL="2743200" algn="l" defTabSz="914400" rtl="0" eaLnBrk="1" latinLnBrk="0" hangingPunct="1">
                        <a:defRPr sz="1800" kern="1200">
                          <a:solidFill>
                            <a:schemeClr val="dk1"/>
                          </a:solidFill>
                          <a:latin typeface="Helvetica"/>
                        </a:defRPr>
                      </a:lvl7pPr>
                      <a:lvl8pPr marL="3200400" algn="l" defTabSz="914400" rtl="0" eaLnBrk="1" latinLnBrk="0" hangingPunct="1">
                        <a:defRPr sz="1800" kern="1200">
                          <a:solidFill>
                            <a:schemeClr val="dk1"/>
                          </a:solidFill>
                          <a:latin typeface="Helvetica"/>
                        </a:defRPr>
                      </a:lvl8pPr>
                      <a:lvl9pPr marL="3657600" algn="l" defTabSz="914400" rtl="0" eaLnBrk="1" latinLnBrk="0" hangingPunct="1">
                        <a:defRPr sz="1800" kern="1200">
                          <a:solidFill>
                            <a:schemeClr val="dk1"/>
                          </a:solidFill>
                          <a:latin typeface="Helvetica"/>
                        </a:defRPr>
                      </a:lvl9pPr>
                    </a:lstStyle>
                    <a:p>
                      <a:r>
                        <a:rPr lang="fr-FR" sz="1100" i="1" dirty="0" smtClean="0">
                          <a:solidFill>
                            <a:schemeClr val="bg1">
                              <a:lumMod val="10000"/>
                            </a:schemeClr>
                          </a:solidFill>
                          <a:latin typeface="Calibri" panose="020F0502020204030204" pitchFamily="34" charset="0"/>
                          <a:cs typeface="Calibri" panose="020F0502020204030204" pitchFamily="34" charset="0"/>
                        </a:rPr>
                        <a:t>Frais</a:t>
                      </a:r>
                      <a:r>
                        <a:rPr lang="fr-FR" sz="1100" i="1" baseline="0" dirty="0" smtClean="0">
                          <a:solidFill>
                            <a:schemeClr val="bg1">
                              <a:lumMod val="10000"/>
                            </a:schemeClr>
                          </a:solidFill>
                          <a:latin typeface="Calibri" panose="020F0502020204030204" pitchFamily="34" charset="0"/>
                          <a:cs typeface="Calibri" panose="020F0502020204030204" pitchFamily="34" charset="0"/>
                        </a:rPr>
                        <a:t> de dossier</a:t>
                      </a:r>
                      <a:endParaRPr lang="fr-FR" sz="1100" i="1" dirty="0">
                        <a:solidFill>
                          <a:schemeClr val="bg1">
                            <a:lumMod val="10000"/>
                          </a:schemeClr>
                        </a:solidFill>
                        <a:latin typeface="Calibri" panose="020F0502020204030204" pitchFamily="34" charset="0"/>
                        <a:cs typeface="Calibri" panose="020F050202020403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r>
                        <a:rPr lang="fr-FR" sz="1100" i="1" dirty="0" smtClean="0">
                          <a:solidFill>
                            <a:schemeClr val="bg1">
                              <a:lumMod val="10000"/>
                            </a:schemeClr>
                          </a:solidFill>
                          <a:latin typeface="Calibri" panose="020F0502020204030204" pitchFamily="34" charset="0"/>
                          <a:cs typeface="Calibri" panose="020F0502020204030204" pitchFamily="34" charset="0"/>
                        </a:rPr>
                        <a:t>préconisés</a:t>
                      </a:r>
                      <a:endParaRPr lang="fr-FR" sz="1100" i="1" dirty="0">
                        <a:solidFill>
                          <a:schemeClr val="bg1">
                            <a:lumMod val="10000"/>
                          </a:schemeClr>
                        </a:solidFill>
                        <a:latin typeface="Calibri" panose="020F0502020204030204" pitchFamily="34" charset="0"/>
                        <a:cs typeface="Calibri" panose="020F050202020403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lvl1pPr marL="0" algn="l" defTabSz="914400" rtl="0" eaLnBrk="1" latinLnBrk="0" hangingPunct="1">
                        <a:defRPr sz="1800" kern="1200">
                          <a:solidFill>
                            <a:schemeClr val="dk1"/>
                          </a:solidFill>
                          <a:latin typeface="Helvetica"/>
                        </a:defRPr>
                      </a:lvl1pPr>
                      <a:lvl2pPr marL="457200" algn="l" defTabSz="914400" rtl="0" eaLnBrk="1" latinLnBrk="0" hangingPunct="1">
                        <a:defRPr sz="1800" kern="1200">
                          <a:solidFill>
                            <a:schemeClr val="dk1"/>
                          </a:solidFill>
                          <a:latin typeface="Helvetica"/>
                        </a:defRPr>
                      </a:lvl2pPr>
                      <a:lvl3pPr marL="914400" algn="l" defTabSz="914400" rtl="0" eaLnBrk="1" latinLnBrk="0" hangingPunct="1">
                        <a:defRPr sz="1800" kern="1200">
                          <a:solidFill>
                            <a:schemeClr val="dk1"/>
                          </a:solidFill>
                          <a:latin typeface="Helvetica"/>
                        </a:defRPr>
                      </a:lvl3pPr>
                      <a:lvl4pPr marL="1371600" algn="l" defTabSz="914400" rtl="0" eaLnBrk="1" latinLnBrk="0" hangingPunct="1">
                        <a:defRPr sz="1800" kern="1200">
                          <a:solidFill>
                            <a:schemeClr val="dk1"/>
                          </a:solidFill>
                          <a:latin typeface="Helvetica"/>
                        </a:defRPr>
                      </a:lvl4pPr>
                      <a:lvl5pPr marL="1828800" algn="l" defTabSz="914400" rtl="0" eaLnBrk="1" latinLnBrk="0" hangingPunct="1">
                        <a:defRPr sz="1800" kern="1200">
                          <a:solidFill>
                            <a:schemeClr val="dk1"/>
                          </a:solidFill>
                          <a:latin typeface="Helvetica"/>
                        </a:defRPr>
                      </a:lvl5pPr>
                      <a:lvl6pPr marL="2286000" algn="l" defTabSz="914400" rtl="0" eaLnBrk="1" latinLnBrk="0" hangingPunct="1">
                        <a:defRPr sz="1800" kern="1200">
                          <a:solidFill>
                            <a:schemeClr val="dk1"/>
                          </a:solidFill>
                          <a:latin typeface="Helvetica"/>
                        </a:defRPr>
                      </a:lvl6pPr>
                      <a:lvl7pPr marL="2743200" algn="l" defTabSz="914400" rtl="0" eaLnBrk="1" latinLnBrk="0" hangingPunct="1">
                        <a:defRPr sz="1800" kern="1200">
                          <a:solidFill>
                            <a:schemeClr val="dk1"/>
                          </a:solidFill>
                          <a:latin typeface="Helvetica"/>
                        </a:defRPr>
                      </a:lvl7pPr>
                      <a:lvl8pPr marL="3200400" algn="l" defTabSz="914400" rtl="0" eaLnBrk="1" latinLnBrk="0" hangingPunct="1">
                        <a:defRPr sz="1800" kern="1200">
                          <a:solidFill>
                            <a:schemeClr val="dk1"/>
                          </a:solidFill>
                          <a:latin typeface="Helvetica"/>
                        </a:defRPr>
                      </a:lvl8pPr>
                      <a:lvl9pPr marL="3657600" algn="l" defTabSz="914400" rtl="0" eaLnBrk="1" latinLnBrk="0" hangingPunct="1">
                        <a:defRPr sz="1800" kern="1200">
                          <a:solidFill>
                            <a:schemeClr val="dk1"/>
                          </a:solidFill>
                          <a:latin typeface="Helvetica"/>
                        </a:defRPr>
                      </a:lvl9pPr>
                    </a:lstStyle>
                    <a:p>
                      <a:r>
                        <a:rPr lang="fr-FR" sz="1100" i="1" dirty="0" smtClean="0">
                          <a:solidFill>
                            <a:schemeClr val="bg1">
                              <a:lumMod val="10000"/>
                            </a:schemeClr>
                          </a:solidFill>
                          <a:latin typeface="Calibri" panose="020F0502020204030204" pitchFamily="34" charset="0"/>
                          <a:cs typeface="Calibri" panose="020F0502020204030204" pitchFamily="34" charset="0"/>
                        </a:rPr>
                        <a:t>NC</a:t>
                      </a:r>
                      <a:endParaRPr lang="fr-FR" sz="1100" i="1" dirty="0">
                        <a:solidFill>
                          <a:schemeClr val="bg1">
                            <a:lumMod val="10000"/>
                          </a:schemeClr>
                        </a:solidFill>
                        <a:latin typeface="Calibri" panose="020F0502020204030204" pitchFamily="34" charset="0"/>
                        <a:cs typeface="Calibri" panose="020F050202020403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lvl1pPr marL="0" algn="l" defTabSz="914400" rtl="0" eaLnBrk="1" latinLnBrk="0" hangingPunct="1">
                        <a:defRPr sz="1800" kern="1200">
                          <a:solidFill>
                            <a:schemeClr val="dk1"/>
                          </a:solidFill>
                          <a:latin typeface="Helvetica"/>
                        </a:defRPr>
                      </a:lvl1pPr>
                      <a:lvl2pPr marL="457200" algn="l" defTabSz="914400" rtl="0" eaLnBrk="1" latinLnBrk="0" hangingPunct="1">
                        <a:defRPr sz="1800" kern="1200">
                          <a:solidFill>
                            <a:schemeClr val="dk1"/>
                          </a:solidFill>
                          <a:latin typeface="Helvetica"/>
                        </a:defRPr>
                      </a:lvl2pPr>
                      <a:lvl3pPr marL="914400" algn="l" defTabSz="914400" rtl="0" eaLnBrk="1" latinLnBrk="0" hangingPunct="1">
                        <a:defRPr sz="1800" kern="1200">
                          <a:solidFill>
                            <a:schemeClr val="dk1"/>
                          </a:solidFill>
                          <a:latin typeface="Helvetica"/>
                        </a:defRPr>
                      </a:lvl3pPr>
                      <a:lvl4pPr marL="1371600" algn="l" defTabSz="914400" rtl="0" eaLnBrk="1" latinLnBrk="0" hangingPunct="1">
                        <a:defRPr sz="1800" kern="1200">
                          <a:solidFill>
                            <a:schemeClr val="dk1"/>
                          </a:solidFill>
                          <a:latin typeface="Helvetica"/>
                        </a:defRPr>
                      </a:lvl4pPr>
                      <a:lvl5pPr marL="1828800" algn="l" defTabSz="914400" rtl="0" eaLnBrk="1" latinLnBrk="0" hangingPunct="1">
                        <a:defRPr sz="1800" kern="1200">
                          <a:solidFill>
                            <a:schemeClr val="dk1"/>
                          </a:solidFill>
                          <a:latin typeface="Helvetica"/>
                        </a:defRPr>
                      </a:lvl5pPr>
                      <a:lvl6pPr marL="2286000" algn="l" defTabSz="914400" rtl="0" eaLnBrk="1" latinLnBrk="0" hangingPunct="1">
                        <a:defRPr sz="1800" kern="1200">
                          <a:solidFill>
                            <a:schemeClr val="dk1"/>
                          </a:solidFill>
                          <a:latin typeface="Helvetica"/>
                        </a:defRPr>
                      </a:lvl6pPr>
                      <a:lvl7pPr marL="2743200" algn="l" defTabSz="914400" rtl="0" eaLnBrk="1" latinLnBrk="0" hangingPunct="1">
                        <a:defRPr sz="1800" kern="1200">
                          <a:solidFill>
                            <a:schemeClr val="dk1"/>
                          </a:solidFill>
                          <a:latin typeface="Helvetica"/>
                        </a:defRPr>
                      </a:lvl7pPr>
                      <a:lvl8pPr marL="3200400" algn="l" defTabSz="914400" rtl="0" eaLnBrk="1" latinLnBrk="0" hangingPunct="1">
                        <a:defRPr sz="1800" kern="1200">
                          <a:solidFill>
                            <a:schemeClr val="dk1"/>
                          </a:solidFill>
                          <a:latin typeface="Helvetica"/>
                        </a:defRPr>
                      </a:lvl8pPr>
                      <a:lvl9pPr marL="3657600" algn="l" defTabSz="914400" rtl="0" eaLnBrk="1" latinLnBrk="0" hangingPunct="1">
                        <a:defRPr sz="1800" kern="1200">
                          <a:solidFill>
                            <a:schemeClr val="dk1"/>
                          </a:solidFill>
                          <a:latin typeface="Helvetica"/>
                        </a:defRPr>
                      </a:lvl9pPr>
                    </a:lstStyle>
                    <a:p>
                      <a:r>
                        <a:rPr lang="fr-FR" sz="1100" i="1" dirty="0" smtClean="0">
                          <a:solidFill>
                            <a:schemeClr val="bg1">
                              <a:lumMod val="10000"/>
                            </a:schemeClr>
                          </a:solidFill>
                          <a:latin typeface="Calibri" panose="020F0502020204030204" pitchFamily="34" charset="0"/>
                          <a:cs typeface="Calibri" panose="020F0502020204030204" pitchFamily="34" charset="0"/>
                        </a:rPr>
                        <a:t>NC</a:t>
                      </a:r>
                      <a:endParaRPr lang="fr-FR" sz="1100" i="1" dirty="0">
                        <a:solidFill>
                          <a:schemeClr val="bg1">
                            <a:lumMod val="10000"/>
                          </a:schemeClr>
                        </a:solidFill>
                        <a:latin typeface="Calibri" panose="020F0502020204030204" pitchFamily="34" charset="0"/>
                        <a:cs typeface="Calibri" panose="020F050202020403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lvl1pPr marL="0" algn="l" defTabSz="914400" rtl="0" eaLnBrk="1" latinLnBrk="0" hangingPunct="1">
                        <a:defRPr sz="1800" kern="1200">
                          <a:solidFill>
                            <a:schemeClr val="dk1"/>
                          </a:solidFill>
                          <a:latin typeface="Helvetica"/>
                        </a:defRPr>
                      </a:lvl1pPr>
                      <a:lvl2pPr marL="457200" algn="l" defTabSz="914400" rtl="0" eaLnBrk="1" latinLnBrk="0" hangingPunct="1">
                        <a:defRPr sz="1800" kern="1200">
                          <a:solidFill>
                            <a:schemeClr val="dk1"/>
                          </a:solidFill>
                          <a:latin typeface="Helvetica"/>
                        </a:defRPr>
                      </a:lvl2pPr>
                      <a:lvl3pPr marL="914400" algn="l" defTabSz="914400" rtl="0" eaLnBrk="1" latinLnBrk="0" hangingPunct="1">
                        <a:defRPr sz="1800" kern="1200">
                          <a:solidFill>
                            <a:schemeClr val="dk1"/>
                          </a:solidFill>
                          <a:latin typeface="Helvetica"/>
                        </a:defRPr>
                      </a:lvl3pPr>
                      <a:lvl4pPr marL="1371600" algn="l" defTabSz="914400" rtl="0" eaLnBrk="1" latinLnBrk="0" hangingPunct="1">
                        <a:defRPr sz="1800" kern="1200">
                          <a:solidFill>
                            <a:schemeClr val="dk1"/>
                          </a:solidFill>
                          <a:latin typeface="Helvetica"/>
                        </a:defRPr>
                      </a:lvl4pPr>
                      <a:lvl5pPr marL="1828800" algn="l" defTabSz="914400" rtl="0" eaLnBrk="1" latinLnBrk="0" hangingPunct="1">
                        <a:defRPr sz="1800" kern="1200">
                          <a:solidFill>
                            <a:schemeClr val="dk1"/>
                          </a:solidFill>
                          <a:latin typeface="Helvetica"/>
                        </a:defRPr>
                      </a:lvl5pPr>
                      <a:lvl6pPr marL="2286000" algn="l" defTabSz="914400" rtl="0" eaLnBrk="1" latinLnBrk="0" hangingPunct="1">
                        <a:defRPr sz="1800" kern="1200">
                          <a:solidFill>
                            <a:schemeClr val="dk1"/>
                          </a:solidFill>
                          <a:latin typeface="Helvetica"/>
                        </a:defRPr>
                      </a:lvl6pPr>
                      <a:lvl7pPr marL="2743200" algn="l" defTabSz="914400" rtl="0" eaLnBrk="1" latinLnBrk="0" hangingPunct="1">
                        <a:defRPr sz="1800" kern="1200">
                          <a:solidFill>
                            <a:schemeClr val="dk1"/>
                          </a:solidFill>
                          <a:latin typeface="Helvetica"/>
                        </a:defRPr>
                      </a:lvl7pPr>
                      <a:lvl8pPr marL="3200400" algn="l" defTabSz="914400" rtl="0" eaLnBrk="1" latinLnBrk="0" hangingPunct="1">
                        <a:defRPr sz="1800" kern="1200">
                          <a:solidFill>
                            <a:schemeClr val="dk1"/>
                          </a:solidFill>
                          <a:latin typeface="Helvetica"/>
                        </a:defRPr>
                      </a:lvl8pPr>
                      <a:lvl9pPr marL="3657600" algn="l" defTabSz="914400" rtl="0" eaLnBrk="1" latinLnBrk="0" hangingPunct="1">
                        <a:defRPr sz="1800" kern="1200">
                          <a:solidFill>
                            <a:schemeClr val="dk1"/>
                          </a:solidFill>
                          <a:latin typeface="Helvetica"/>
                        </a:defRPr>
                      </a:lvl9pPr>
                    </a:lstStyle>
                    <a:p>
                      <a:r>
                        <a:rPr lang="fr-FR" sz="1100" i="1" dirty="0" smtClean="0">
                          <a:solidFill>
                            <a:schemeClr val="bg1">
                              <a:lumMod val="10000"/>
                            </a:schemeClr>
                          </a:solidFill>
                          <a:latin typeface="Calibri" panose="020F0502020204030204" pitchFamily="34" charset="0"/>
                          <a:cs typeface="Calibri" panose="020F0502020204030204" pitchFamily="34" charset="0"/>
                        </a:rPr>
                        <a:t>0,40%</a:t>
                      </a:r>
                      <a:endParaRPr lang="fr-FR" sz="1100" i="1" dirty="0">
                        <a:solidFill>
                          <a:schemeClr val="bg1">
                            <a:lumMod val="10000"/>
                          </a:schemeClr>
                        </a:solidFill>
                        <a:latin typeface="Calibri" panose="020F0502020204030204" pitchFamily="34" charset="0"/>
                        <a:cs typeface="Calibri" panose="020F050202020403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FR" sz="1100" i="1" dirty="0" smtClean="0">
                          <a:solidFill>
                            <a:schemeClr val="bg1">
                              <a:lumMod val="10000"/>
                            </a:schemeClr>
                          </a:solidFill>
                          <a:latin typeface="Calibri" panose="020F0502020204030204" pitchFamily="34" charset="0"/>
                          <a:cs typeface="Calibri" panose="020F0502020204030204" pitchFamily="34" charset="0"/>
                        </a:rPr>
                        <a:t>0,40%</a:t>
                      </a:r>
                      <a:endParaRPr lang="fr-FR" sz="1100" i="1" dirty="0">
                        <a:solidFill>
                          <a:schemeClr val="bg1">
                            <a:lumMod val="10000"/>
                          </a:schemeClr>
                        </a:solidFill>
                        <a:latin typeface="Calibri" panose="020F0502020204030204" pitchFamily="34" charset="0"/>
                        <a:cs typeface="Calibri" panose="020F050202020403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r>
              <a:tr h="675762">
                <a:tc>
                  <a:txBody>
                    <a:bodyPr/>
                    <a:lstStyle>
                      <a:lvl1pPr marL="0" algn="l" defTabSz="914400" rtl="0" eaLnBrk="1" latinLnBrk="0" hangingPunct="1">
                        <a:defRPr sz="1800" kern="1200">
                          <a:solidFill>
                            <a:schemeClr val="dk1"/>
                          </a:solidFill>
                          <a:latin typeface="Helvetica"/>
                        </a:defRPr>
                      </a:lvl1pPr>
                      <a:lvl2pPr marL="457200" algn="l" defTabSz="914400" rtl="0" eaLnBrk="1" latinLnBrk="0" hangingPunct="1">
                        <a:defRPr sz="1800" kern="1200">
                          <a:solidFill>
                            <a:schemeClr val="dk1"/>
                          </a:solidFill>
                          <a:latin typeface="Helvetica"/>
                        </a:defRPr>
                      </a:lvl2pPr>
                      <a:lvl3pPr marL="914400" algn="l" defTabSz="914400" rtl="0" eaLnBrk="1" latinLnBrk="0" hangingPunct="1">
                        <a:defRPr sz="1800" kern="1200">
                          <a:solidFill>
                            <a:schemeClr val="dk1"/>
                          </a:solidFill>
                          <a:latin typeface="Helvetica"/>
                        </a:defRPr>
                      </a:lvl3pPr>
                      <a:lvl4pPr marL="1371600" algn="l" defTabSz="914400" rtl="0" eaLnBrk="1" latinLnBrk="0" hangingPunct="1">
                        <a:defRPr sz="1800" kern="1200">
                          <a:solidFill>
                            <a:schemeClr val="dk1"/>
                          </a:solidFill>
                          <a:latin typeface="Helvetica"/>
                        </a:defRPr>
                      </a:lvl4pPr>
                      <a:lvl5pPr marL="1828800" algn="l" defTabSz="914400" rtl="0" eaLnBrk="1" latinLnBrk="0" hangingPunct="1">
                        <a:defRPr sz="1800" kern="1200">
                          <a:solidFill>
                            <a:schemeClr val="dk1"/>
                          </a:solidFill>
                          <a:latin typeface="Helvetica"/>
                        </a:defRPr>
                      </a:lvl5pPr>
                      <a:lvl6pPr marL="2286000" algn="l" defTabSz="914400" rtl="0" eaLnBrk="1" latinLnBrk="0" hangingPunct="1">
                        <a:defRPr sz="1800" kern="1200">
                          <a:solidFill>
                            <a:schemeClr val="dk1"/>
                          </a:solidFill>
                          <a:latin typeface="Helvetica"/>
                        </a:defRPr>
                      </a:lvl6pPr>
                      <a:lvl7pPr marL="2743200" algn="l" defTabSz="914400" rtl="0" eaLnBrk="1" latinLnBrk="0" hangingPunct="1">
                        <a:defRPr sz="1800" kern="1200">
                          <a:solidFill>
                            <a:schemeClr val="dk1"/>
                          </a:solidFill>
                          <a:latin typeface="Helvetica"/>
                        </a:defRPr>
                      </a:lvl7pPr>
                      <a:lvl8pPr marL="3200400" algn="l" defTabSz="914400" rtl="0" eaLnBrk="1" latinLnBrk="0" hangingPunct="1">
                        <a:defRPr sz="1800" kern="1200">
                          <a:solidFill>
                            <a:schemeClr val="dk1"/>
                          </a:solidFill>
                          <a:latin typeface="Helvetica"/>
                        </a:defRPr>
                      </a:lvl8pPr>
                      <a:lvl9pPr marL="3657600" algn="l" defTabSz="914400" rtl="0" eaLnBrk="1" latinLnBrk="0" hangingPunct="1">
                        <a:defRPr sz="1800" kern="1200">
                          <a:solidFill>
                            <a:schemeClr val="dk1"/>
                          </a:solidFill>
                          <a:latin typeface="Helvetica"/>
                        </a:defRPr>
                      </a:lvl9pPr>
                    </a:lstStyle>
                    <a:p>
                      <a:r>
                        <a:rPr lang="fr-FR" sz="1100" i="1" dirty="0" smtClean="0">
                          <a:solidFill>
                            <a:schemeClr val="bg1">
                              <a:lumMod val="10000"/>
                            </a:schemeClr>
                          </a:solidFill>
                          <a:latin typeface="Calibri" panose="020F0502020204030204" pitchFamily="34" charset="0"/>
                          <a:cs typeface="Calibri" panose="020F0502020204030204" pitchFamily="34" charset="0"/>
                        </a:rPr>
                        <a:t>Amortissement</a:t>
                      </a:r>
                      <a:endParaRPr lang="fr-FR" sz="1100" i="1" dirty="0">
                        <a:solidFill>
                          <a:schemeClr val="bg1">
                            <a:lumMod val="10000"/>
                          </a:schemeClr>
                        </a:solidFill>
                        <a:latin typeface="Calibri" panose="020F0502020204030204" pitchFamily="34" charset="0"/>
                        <a:cs typeface="Calibri" panose="020F050202020403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fr-FR" sz="1100" i="1" dirty="0" smtClean="0">
                          <a:solidFill>
                            <a:schemeClr val="bg1">
                              <a:lumMod val="10000"/>
                            </a:schemeClr>
                          </a:solidFill>
                          <a:latin typeface="Calibri" panose="020F0502020204030204" pitchFamily="34" charset="0"/>
                          <a:cs typeface="Calibri" panose="020F0502020204030204" pitchFamily="34" charset="0"/>
                        </a:rPr>
                        <a:t>Min</a:t>
                      </a:r>
                      <a:r>
                        <a:rPr lang="fr-FR" sz="1100" i="1" baseline="0" dirty="0" smtClean="0">
                          <a:solidFill>
                            <a:schemeClr val="bg1">
                              <a:lumMod val="10000"/>
                            </a:schemeClr>
                          </a:solidFill>
                          <a:latin typeface="Calibri" panose="020F0502020204030204" pitchFamily="34" charset="0"/>
                          <a:cs typeface="Calibri" panose="020F0502020204030204" pitchFamily="34" charset="0"/>
                        </a:rPr>
                        <a:t> : 2 ans</a:t>
                      </a:r>
                    </a:p>
                    <a:p>
                      <a:pPr marL="0" marR="0" indent="0" algn="l" defTabSz="457200" rtl="0" eaLnBrk="1" fontAlgn="auto" latinLnBrk="0" hangingPunct="1">
                        <a:lnSpc>
                          <a:spcPct val="100000"/>
                        </a:lnSpc>
                        <a:spcBef>
                          <a:spcPts val="0"/>
                        </a:spcBef>
                        <a:spcAft>
                          <a:spcPts val="0"/>
                        </a:spcAft>
                        <a:buClrTx/>
                        <a:buSzTx/>
                        <a:buFontTx/>
                        <a:buNone/>
                        <a:tabLst/>
                        <a:defRPr/>
                      </a:pPr>
                      <a:r>
                        <a:rPr lang="fr-FR" sz="1100" i="1" baseline="0" dirty="0" smtClean="0">
                          <a:solidFill>
                            <a:schemeClr val="bg1">
                              <a:lumMod val="10000"/>
                            </a:schemeClr>
                          </a:solidFill>
                          <a:latin typeface="Calibri" panose="020F0502020204030204" pitchFamily="34" charset="0"/>
                          <a:cs typeface="Calibri" panose="020F0502020204030204" pitchFamily="34" charset="0"/>
                        </a:rPr>
                        <a:t>Max : 10 ans</a:t>
                      </a:r>
                      <a:endParaRPr lang="fr-FR" sz="1100" i="1" dirty="0">
                        <a:solidFill>
                          <a:schemeClr val="bg1">
                            <a:lumMod val="10000"/>
                          </a:schemeClr>
                        </a:solidFill>
                        <a:latin typeface="Calibri" panose="020F0502020204030204" pitchFamily="34" charset="0"/>
                        <a:cs typeface="Calibri" panose="020F050202020403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lvl1pPr marL="0" algn="l" defTabSz="914400" rtl="0" eaLnBrk="1" latinLnBrk="0" hangingPunct="1">
                        <a:defRPr sz="1800" kern="1200">
                          <a:solidFill>
                            <a:schemeClr val="dk1"/>
                          </a:solidFill>
                          <a:latin typeface="Helvetica"/>
                        </a:defRPr>
                      </a:lvl1pPr>
                      <a:lvl2pPr marL="457200" algn="l" defTabSz="914400" rtl="0" eaLnBrk="1" latinLnBrk="0" hangingPunct="1">
                        <a:defRPr sz="1800" kern="1200">
                          <a:solidFill>
                            <a:schemeClr val="dk1"/>
                          </a:solidFill>
                          <a:latin typeface="Helvetica"/>
                        </a:defRPr>
                      </a:lvl2pPr>
                      <a:lvl3pPr marL="914400" algn="l" defTabSz="914400" rtl="0" eaLnBrk="1" latinLnBrk="0" hangingPunct="1">
                        <a:defRPr sz="1800" kern="1200">
                          <a:solidFill>
                            <a:schemeClr val="dk1"/>
                          </a:solidFill>
                          <a:latin typeface="Helvetica"/>
                        </a:defRPr>
                      </a:lvl3pPr>
                      <a:lvl4pPr marL="1371600" algn="l" defTabSz="914400" rtl="0" eaLnBrk="1" latinLnBrk="0" hangingPunct="1">
                        <a:defRPr sz="1800" kern="1200">
                          <a:solidFill>
                            <a:schemeClr val="dk1"/>
                          </a:solidFill>
                          <a:latin typeface="Helvetica"/>
                        </a:defRPr>
                      </a:lvl4pPr>
                      <a:lvl5pPr marL="1828800" algn="l" defTabSz="914400" rtl="0" eaLnBrk="1" latinLnBrk="0" hangingPunct="1">
                        <a:defRPr sz="1800" kern="1200">
                          <a:solidFill>
                            <a:schemeClr val="dk1"/>
                          </a:solidFill>
                          <a:latin typeface="Helvetica"/>
                        </a:defRPr>
                      </a:lvl5pPr>
                      <a:lvl6pPr marL="2286000" algn="l" defTabSz="914400" rtl="0" eaLnBrk="1" latinLnBrk="0" hangingPunct="1">
                        <a:defRPr sz="1800" kern="1200">
                          <a:solidFill>
                            <a:schemeClr val="dk1"/>
                          </a:solidFill>
                          <a:latin typeface="Helvetica"/>
                        </a:defRPr>
                      </a:lvl6pPr>
                      <a:lvl7pPr marL="2743200" algn="l" defTabSz="914400" rtl="0" eaLnBrk="1" latinLnBrk="0" hangingPunct="1">
                        <a:defRPr sz="1800" kern="1200">
                          <a:solidFill>
                            <a:schemeClr val="dk1"/>
                          </a:solidFill>
                          <a:latin typeface="Helvetica"/>
                        </a:defRPr>
                      </a:lvl7pPr>
                      <a:lvl8pPr marL="3200400" algn="l" defTabSz="914400" rtl="0" eaLnBrk="1" latinLnBrk="0" hangingPunct="1">
                        <a:defRPr sz="1800" kern="1200">
                          <a:solidFill>
                            <a:schemeClr val="dk1"/>
                          </a:solidFill>
                          <a:latin typeface="Helvetica"/>
                        </a:defRPr>
                      </a:lvl8pPr>
                      <a:lvl9pPr marL="3657600" algn="l" defTabSz="914400" rtl="0" eaLnBrk="1" latinLnBrk="0" hangingPunct="1">
                        <a:defRPr sz="1800" kern="1200">
                          <a:solidFill>
                            <a:schemeClr val="dk1"/>
                          </a:solidFill>
                          <a:latin typeface="Helvetica"/>
                        </a:defRPr>
                      </a:lvl9pPr>
                    </a:lstStyle>
                    <a:p>
                      <a:pPr marL="0" marR="0" indent="0" algn="l" defTabSz="457200" rtl="0" eaLnBrk="1" fontAlgn="auto" latinLnBrk="0" hangingPunct="1">
                        <a:lnSpc>
                          <a:spcPct val="100000"/>
                        </a:lnSpc>
                        <a:spcBef>
                          <a:spcPts val="0"/>
                        </a:spcBef>
                        <a:spcAft>
                          <a:spcPts val="0"/>
                        </a:spcAft>
                        <a:buClrTx/>
                        <a:buSzTx/>
                        <a:buFontTx/>
                        <a:buNone/>
                        <a:tabLst/>
                        <a:defRPr/>
                      </a:pPr>
                      <a:r>
                        <a:rPr lang="fr-FR" sz="1100" i="1" dirty="0" smtClean="0">
                          <a:solidFill>
                            <a:schemeClr val="bg1">
                              <a:lumMod val="10000"/>
                            </a:schemeClr>
                          </a:solidFill>
                          <a:latin typeface="Calibri" panose="020F0502020204030204" pitchFamily="34" charset="0"/>
                          <a:cs typeface="Calibri" panose="020F0502020204030204" pitchFamily="34" charset="0"/>
                        </a:rPr>
                        <a:t>Max 10 ans</a:t>
                      </a:r>
                      <a:endParaRPr lang="fr-FR" sz="1100" i="1" dirty="0">
                        <a:solidFill>
                          <a:schemeClr val="bg1">
                            <a:lumMod val="10000"/>
                          </a:schemeClr>
                        </a:solidFill>
                        <a:latin typeface="Calibri" panose="020F0502020204030204" pitchFamily="34" charset="0"/>
                        <a:cs typeface="Calibri" panose="020F050202020403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lvl1pPr marL="0" algn="l" defTabSz="914400" rtl="0" eaLnBrk="1" latinLnBrk="0" hangingPunct="1">
                        <a:defRPr sz="1800" kern="1200">
                          <a:solidFill>
                            <a:schemeClr val="dk1"/>
                          </a:solidFill>
                          <a:latin typeface="Helvetica"/>
                        </a:defRPr>
                      </a:lvl1pPr>
                      <a:lvl2pPr marL="457200" algn="l" defTabSz="914400" rtl="0" eaLnBrk="1" latinLnBrk="0" hangingPunct="1">
                        <a:defRPr sz="1800" kern="1200">
                          <a:solidFill>
                            <a:schemeClr val="dk1"/>
                          </a:solidFill>
                          <a:latin typeface="Helvetica"/>
                        </a:defRPr>
                      </a:lvl2pPr>
                      <a:lvl3pPr marL="914400" algn="l" defTabSz="914400" rtl="0" eaLnBrk="1" latinLnBrk="0" hangingPunct="1">
                        <a:defRPr sz="1800" kern="1200">
                          <a:solidFill>
                            <a:schemeClr val="dk1"/>
                          </a:solidFill>
                          <a:latin typeface="Helvetica"/>
                        </a:defRPr>
                      </a:lvl3pPr>
                      <a:lvl4pPr marL="1371600" algn="l" defTabSz="914400" rtl="0" eaLnBrk="1" latinLnBrk="0" hangingPunct="1">
                        <a:defRPr sz="1800" kern="1200">
                          <a:solidFill>
                            <a:schemeClr val="dk1"/>
                          </a:solidFill>
                          <a:latin typeface="Helvetica"/>
                        </a:defRPr>
                      </a:lvl4pPr>
                      <a:lvl5pPr marL="1828800" algn="l" defTabSz="914400" rtl="0" eaLnBrk="1" latinLnBrk="0" hangingPunct="1">
                        <a:defRPr sz="1800" kern="1200">
                          <a:solidFill>
                            <a:schemeClr val="dk1"/>
                          </a:solidFill>
                          <a:latin typeface="Helvetica"/>
                        </a:defRPr>
                      </a:lvl5pPr>
                      <a:lvl6pPr marL="2286000" algn="l" defTabSz="914400" rtl="0" eaLnBrk="1" latinLnBrk="0" hangingPunct="1">
                        <a:defRPr sz="1800" kern="1200">
                          <a:solidFill>
                            <a:schemeClr val="dk1"/>
                          </a:solidFill>
                          <a:latin typeface="Helvetica"/>
                        </a:defRPr>
                      </a:lvl6pPr>
                      <a:lvl7pPr marL="2743200" algn="l" defTabSz="914400" rtl="0" eaLnBrk="1" latinLnBrk="0" hangingPunct="1">
                        <a:defRPr sz="1800" kern="1200">
                          <a:solidFill>
                            <a:schemeClr val="dk1"/>
                          </a:solidFill>
                          <a:latin typeface="Helvetica"/>
                        </a:defRPr>
                      </a:lvl7pPr>
                      <a:lvl8pPr marL="3200400" algn="l" defTabSz="914400" rtl="0" eaLnBrk="1" latinLnBrk="0" hangingPunct="1">
                        <a:defRPr sz="1800" kern="1200">
                          <a:solidFill>
                            <a:schemeClr val="dk1"/>
                          </a:solidFill>
                          <a:latin typeface="Helvetica"/>
                        </a:defRPr>
                      </a:lvl8pPr>
                      <a:lvl9pPr marL="3657600" algn="l" defTabSz="914400" rtl="0" eaLnBrk="1" latinLnBrk="0" hangingPunct="1">
                        <a:defRPr sz="1800" kern="1200">
                          <a:solidFill>
                            <a:schemeClr val="dk1"/>
                          </a:solidFill>
                          <a:latin typeface="Helvetica"/>
                        </a:defRPr>
                      </a:lvl9pPr>
                    </a:lstStyle>
                    <a:p>
                      <a:r>
                        <a:rPr lang="fr-FR" sz="1100" i="1" dirty="0" smtClean="0">
                          <a:solidFill>
                            <a:schemeClr val="tx1"/>
                          </a:solidFill>
                          <a:latin typeface="Calibri" panose="020F0502020204030204" pitchFamily="34" charset="0"/>
                          <a:cs typeface="Calibri" panose="020F0502020204030204" pitchFamily="34" charset="0"/>
                        </a:rPr>
                        <a:t>Min: 2 ans</a:t>
                      </a:r>
                      <a:br>
                        <a:rPr lang="fr-FR" sz="1100" i="1" dirty="0" smtClean="0">
                          <a:solidFill>
                            <a:schemeClr val="tx1"/>
                          </a:solidFill>
                          <a:latin typeface="Calibri" panose="020F0502020204030204" pitchFamily="34" charset="0"/>
                          <a:cs typeface="Calibri" panose="020F0502020204030204" pitchFamily="34" charset="0"/>
                        </a:rPr>
                      </a:br>
                      <a:r>
                        <a:rPr lang="fr-FR" sz="1100" i="1" dirty="0" smtClean="0">
                          <a:solidFill>
                            <a:schemeClr val="tx1"/>
                          </a:solidFill>
                          <a:latin typeface="Calibri" panose="020F0502020204030204" pitchFamily="34" charset="0"/>
                          <a:cs typeface="Calibri" panose="020F0502020204030204" pitchFamily="34" charset="0"/>
                        </a:rPr>
                        <a:t>Max: 10 ans</a:t>
                      </a:r>
                      <a:endParaRPr lang="fr-FR" sz="1100" i="1" dirty="0">
                        <a:solidFill>
                          <a:schemeClr val="tx1"/>
                        </a:solidFill>
                        <a:latin typeface="Calibri" panose="020F0502020204030204" pitchFamily="34" charset="0"/>
                        <a:cs typeface="Calibri" panose="020F050202020403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lvl1pPr marL="0" algn="l" defTabSz="914400" rtl="0" eaLnBrk="1" latinLnBrk="0" hangingPunct="1">
                        <a:defRPr sz="1800" kern="1200">
                          <a:solidFill>
                            <a:schemeClr val="dk1"/>
                          </a:solidFill>
                          <a:latin typeface="Helvetica"/>
                        </a:defRPr>
                      </a:lvl1pPr>
                      <a:lvl2pPr marL="457200" algn="l" defTabSz="914400" rtl="0" eaLnBrk="1" latinLnBrk="0" hangingPunct="1">
                        <a:defRPr sz="1800" kern="1200">
                          <a:solidFill>
                            <a:schemeClr val="dk1"/>
                          </a:solidFill>
                          <a:latin typeface="Helvetica"/>
                        </a:defRPr>
                      </a:lvl2pPr>
                      <a:lvl3pPr marL="914400" algn="l" defTabSz="914400" rtl="0" eaLnBrk="1" latinLnBrk="0" hangingPunct="1">
                        <a:defRPr sz="1800" kern="1200">
                          <a:solidFill>
                            <a:schemeClr val="dk1"/>
                          </a:solidFill>
                          <a:latin typeface="Helvetica"/>
                        </a:defRPr>
                      </a:lvl3pPr>
                      <a:lvl4pPr marL="1371600" algn="l" defTabSz="914400" rtl="0" eaLnBrk="1" latinLnBrk="0" hangingPunct="1">
                        <a:defRPr sz="1800" kern="1200">
                          <a:solidFill>
                            <a:schemeClr val="dk1"/>
                          </a:solidFill>
                          <a:latin typeface="Helvetica"/>
                        </a:defRPr>
                      </a:lvl4pPr>
                      <a:lvl5pPr marL="1828800" algn="l" defTabSz="914400" rtl="0" eaLnBrk="1" latinLnBrk="0" hangingPunct="1">
                        <a:defRPr sz="1800" kern="1200">
                          <a:solidFill>
                            <a:schemeClr val="dk1"/>
                          </a:solidFill>
                          <a:latin typeface="Helvetica"/>
                        </a:defRPr>
                      </a:lvl5pPr>
                      <a:lvl6pPr marL="2286000" algn="l" defTabSz="914400" rtl="0" eaLnBrk="1" latinLnBrk="0" hangingPunct="1">
                        <a:defRPr sz="1800" kern="1200">
                          <a:solidFill>
                            <a:schemeClr val="dk1"/>
                          </a:solidFill>
                          <a:latin typeface="Helvetica"/>
                        </a:defRPr>
                      </a:lvl6pPr>
                      <a:lvl7pPr marL="2743200" algn="l" defTabSz="914400" rtl="0" eaLnBrk="1" latinLnBrk="0" hangingPunct="1">
                        <a:defRPr sz="1800" kern="1200">
                          <a:solidFill>
                            <a:schemeClr val="dk1"/>
                          </a:solidFill>
                          <a:latin typeface="Helvetica"/>
                        </a:defRPr>
                      </a:lvl7pPr>
                      <a:lvl8pPr marL="3200400" algn="l" defTabSz="914400" rtl="0" eaLnBrk="1" latinLnBrk="0" hangingPunct="1">
                        <a:defRPr sz="1800" kern="1200">
                          <a:solidFill>
                            <a:schemeClr val="dk1"/>
                          </a:solidFill>
                          <a:latin typeface="Helvetica"/>
                        </a:defRPr>
                      </a:lvl8pPr>
                      <a:lvl9pPr marL="3657600" algn="l" defTabSz="914400" rtl="0" eaLnBrk="1" latinLnBrk="0" hangingPunct="1">
                        <a:defRPr sz="1800" kern="1200">
                          <a:solidFill>
                            <a:schemeClr val="dk1"/>
                          </a:solidFill>
                          <a:latin typeface="Helvetica"/>
                        </a:defRPr>
                      </a:lvl9pPr>
                    </a:lstStyle>
                    <a:p>
                      <a:r>
                        <a:rPr lang="fr-FR" sz="1100" i="1" dirty="0" smtClean="0">
                          <a:solidFill>
                            <a:schemeClr val="bg1">
                              <a:lumMod val="10000"/>
                            </a:schemeClr>
                          </a:solidFill>
                          <a:latin typeface="Calibri" panose="020F0502020204030204" pitchFamily="34" charset="0"/>
                          <a:cs typeface="Calibri" panose="020F0502020204030204" pitchFamily="34" charset="0"/>
                        </a:rPr>
                        <a:t>Max : 7 ans </a:t>
                      </a:r>
                    </a:p>
                    <a:p>
                      <a:r>
                        <a:rPr lang="fr-FR" sz="1100" i="1" dirty="0" smtClean="0">
                          <a:solidFill>
                            <a:schemeClr val="bg1">
                              <a:lumMod val="10000"/>
                            </a:schemeClr>
                          </a:solidFill>
                          <a:latin typeface="Calibri" panose="020F0502020204030204" pitchFamily="34" charset="0"/>
                          <a:cs typeface="Calibri" panose="020F0502020204030204" pitchFamily="34" charset="0"/>
                        </a:rPr>
                        <a:t>Différé d'</a:t>
                      </a:r>
                      <a:r>
                        <a:rPr lang="fr-FR" sz="1100" i="1" dirty="0" err="1" smtClean="0">
                          <a:solidFill>
                            <a:schemeClr val="bg1">
                              <a:lumMod val="10000"/>
                            </a:schemeClr>
                          </a:solidFill>
                          <a:latin typeface="Calibri" panose="020F0502020204030204" pitchFamily="34" charset="0"/>
                          <a:cs typeface="Calibri" panose="020F0502020204030204" pitchFamily="34" charset="0"/>
                        </a:rPr>
                        <a:t>amort</a:t>
                      </a:r>
                      <a:r>
                        <a:rPr lang="fr-FR" sz="1100" i="1" dirty="0" smtClean="0">
                          <a:solidFill>
                            <a:schemeClr val="bg1">
                              <a:lumMod val="10000"/>
                            </a:schemeClr>
                          </a:solidFill>
                          <a:latin typeface="Calibri" panose="020F0502020204030204" pitchFamily="34" charset="0"/>
                          <a:cs typeface="Calibri" panose="020F0502020204030204" pitchFamily="34" charset="0"/>
                        </a:rPr>
                        <a:t>. : 24</a:t>
                      </a:r>
                      <a:r>
                        <a:rPr lang="fr-FR" sz="1100" i="1" baseline="0" dirty="0" smtClean="0">
                          <a:solidFill>
                            <a:schemeClr val="bg1">
                              <a:lumMod val="10000"/>
                            </a:schemeClr>
                          </a:solidFill>
                          <a:latin typeface="Calibri" panose="020F0502020204030204" pitchFamily="34" charset="0"/>
                          <a:cs typeface="Calibri" panose="020F0502020204030204" pitchFamily="34" charset="0"/>
                        </a:rPr>
                        <a:t> mois </a:t>
                      </a:r>
                    </a:p>
                    <a:p>
                      <a:r>
                        <a:rPr lang="fr-FR" sz="1100" i="1" dirty="0" err="1" smtClean="0">
                          <a:solidFill>
                            <a:schemeClr val="bg1">
                              <a:lumMod val="10000"/>
                            </a:schemeClr>
                          </a:solidFill>
                          <a:latin typeface="Calibri" panose="020F0502020204030204" pitchFamily="34" charset="0"/>
                          <a:cs typeface="Calibri" panose="020F0502020204030204" pitchFamily="34" charset="0"/>
                        </a:rPr>
                        <a:t>Ech</a:t>
                      </a:r>
                      <a:r>
                        <a:rPr lang="fr-FR" sz="1100" i="1" dirty="0" smtClean="0">
                          <a:solidFill>
                            <a:schemeClr val="bg1">
                              <a:lumMod val="10000"/>
                            </a:schemeClr>
                          </a:solidFill>
                          <a:latin typeface="Calibri" panose="020F0502020204030204" pitchFamily="34" charset="0"/>
                          <a:cs typeface="Calibri" panose="020F0502020204030204" pitchFamily="34" charset="0"/>
                        </a:rPr>
                        <a:t> trim. – </a:t>
                      </a:r>
                      <a:r>
                        <a:rPr lang="fr-FR" sz="1100" i="1" dirty="0" err="1" smtClean="0">
                          <a:solidFill>
                            <a:schemeClr val="bg1">
                              <a:lumMod val="10000"/>
                            </a:schemeClr>
                          </a:solidFill>
                          <a:latin typeface="Calibri" panose="020F0502020204030204" pitchFamily="34" charset="0"/>
                          <a:cs typeface="Calibri" panose="020F0502020204030204" pitchFamily="34" charset="0"/>
                        </a:rPr>
                        <a:t>amort</a:t>
                      </a:r>
                      <a:r>
                        <a:rPr lang="fr-FR" sz="1100" i="1" dirty="0" smtClean="0">
                          <a:solidFill>
                            <a:schemeClr val="bg1">
                              <a:lumMod val="10000"/>
                            </a:schemeClr>
                          </a:solidFill>
                          <a:latin typeface="Calibri" panose="020F0502020204030204" pitchFamily="34" charset="0"/>
                          <a:cs typeface="Calibri" panose="020F0502020204030204" pitchFamily="34" charset="0"/>
                        </a:rPr>
                        <a:t>. </a:t>
                      </a:r>
                      <a:r>
                        <a:rPr lang="fr-FR" sz="1100" i="1" baseline="0" dirty="0" smtClean="0">
                          <a:solidFill>
                            <a:schemeClr val="bg1">
                              <a:lumMod val="10000"/>
                            </a:schemeClr>
                          </a:solidFill>
                          <a:latin typeface="Calibri" panose="020F0502020204030204" pitchFamily="34" charset="0"/>
                          <a:cs typeface="Calibri" panose="020F0502020204030204" pitchFamily="34" charset="0"/>
                        </a:rPr>
                        <a:t>linéaire</a:t>
                      </a:r>
                      <a:endParaRPr lang="fr-FR" sz="1100" i="1" dirty="0">
                        <a:solidFill>
                          <a:schemeClr val="bg1">
                            <a:lumMod val="10000"/>
                          </a:schemeClr>
                        </a:solidFill>
                        <a:latin typeface="Calibri" panose="020F0502020204030204" pitchFamily="34" charset="0"/>
                        <a:cs typeface="Calibri" panose="020F050202020403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fr-FR" sz="1100" i="1" dirty="0" smtClean="0">
                          <a:solidFill>
                            <a:schemeClr val="bg1">
                              <a:lumMod val="10000"/>
                            </a:schemeClr>
                          </a:solidFill>
                          <a:latin typeface="Calibri" panose="020F0502020204030204" pitchFamily="34" charset="0"/>
                          <a:cs typeface="Calibri" panose="020F0502020204030204" pitchFamily="34" charset="0"/>
                        </a:rPr>
                        <a:t>Max : 8 ans</a:t>
                      </a:r>
                    </a:p>
                    <a:p>
                      <a:r>
                        <a:rPr lang="fr-FR" sz="1100" i="1" dirty="0" smtClean="0">
                          <a:solidFill>
                            <a:schemeClr val="bg1">
                              <a:lumMod val="10000"/>
                            </a:schemeClr>
                          </a:solidFill>
                          <a:latin typeface="Calibri" panose="020F0502020204030204" pitchFamily="34" charset="0"/>
                          <a:cs typeface="Calibri" panose="020F0502020204030204" pitchFamily="34" charset="0"/>
                        </a:rPr>
                        <a:t>Différé</a:t>
                      </a:r>
                      <a:r>
                        <a:rPr lang="fr-FR" sz="1100" i="1" baseline="0" dirty="0" smtClean="0">
                          <a:solidFill>
                            <a:schemeClr val="bg1">
                              <a:lumMod val="10000"/>
                            </a:schemeClr>
                          </a:solidFill>
                          <a:latin typeface="Calibri" panose="020F0502020204030204" pitchFamily="34" charset="0"/>
                          <a:cs typeface="Calibri" panose="020F0502020204030204" pitchFamily="34" charset="0"/>
                        </a:rPr>
                        <a:t> </a:t>
                      </a:r>
                      <a:r>
                        <a:rPr lang="fr-FR" sz="1100" i="1" baseline="0" dirty="0" err="1" smtClean="0">
                          <a:solidFill>
                            <a:schemeClr val="bg1">
                              <a:lumMod val="10000"/>
                            </a:schemeClr>
                          </a:solidFill>
                          <a:latin typeface="Calibri" panose="020F0502020204030204" pitchFamily="34" charset="0"/>
                          <a:cs typeface="Calibri" panose="020F0502020204030204" pitchFamily="34" charset="0"/>
                        </a:rPr>
                        <a:t>amort</a:t>
                      </a:r>
                      <a:r>
                        <a:rPr lang="fr-FR" sz="1100" i="1" baseline="0" dirty="0" smtClean="0">
                          <a:solidFill>
                            <a:schemeClr val="bg1">
                              <a:lumMod val="10000"/>
                            </a:schemeClr>
                          </a:solidFill>
                          <a:latin typeface="Calibri" panose="020F0502020204030204" pitchFamily="34" charset="0"/>
                          <a:cs typeface="Calibri" panose="020F0502020204030204" pitchFamily="34" charset="0"/>
                        </a:rPr>
                        <a:t> : </a:t>
                      </a:r>
                      <a:r>
                        <a:rPr lang="fr-FR" sz="1100" i="1" dirty="0" smtClean="0">
                          <a:solidFill>
                            <a:schemeClr val="bg1">
                              <a:lumMod val="10000"/>
                            </a:schemeClr>
                          </a:solidFill>
                          <a:latin typeface="Calibri" panose="020F0502020204030204" pitchFamily="34" charset="0"/>
                          <a:cs typeface="Calibri" panose="020F0502020204030204" pitchFamily="34" charset="0"/>
                        </a:rPr>
                        <a:t>36 mois</a:t>
                      </a:r>
                      <a:endParaRPr lang="fr-FR" sz="1100" i="1" dirty="0">
                        <a:solidFill>
                          <a:schemeClr val="bg1">
                            <a:lumMod val="10000"/>
                          </a:schemeClr>
                        </a:solidFill>
                        <a:latin typeface="Calibri" panose="020F0502020204030204" pitchFamily="34" charset="0"/>
                        <a:cs typeface="Calibri" panose="020F050202020403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r>
              <a:tr h="0">
                <a:tc>
                  <a:txBody>
                    <a:bodyPr/>
                    <a:lstStyle/>
                    <a:p>
                      <a:r>
                        <a:rPr lang="fr-FR" sz="1100" i="1" dirty="0" smtClean="0">
                          <a:solidFill>
                            <a:schemeClr val="bg1">
                              <a:lumMod val="10000"/>
                            </a:schemeClr>
                          </a:solidFill>
                          <a:latin typeface="Calibri" panose="020F0502020204030204" pitchFamily="34" charset="0"/>
                          <a:cs typeface="Calibri" panose="020F0502020204030204" pitchFamily="34" charset="0"/>
                        </a:rPr>
                        <a:t>Taux</a:t>
                      </a:r>
                      <a:endParaRPr lang="fr-FR" sz="1100" i="1" dirty="0">
                        <a:solidFill>
                          <a:schemeClr val="bg1">
                            <a:lumMod val="10000"/>
                          </a:schemeClr>
                        </a:solidFill>
                        <a:latin typeface="Calibri" panose="020F0502020204030204" pitchFamily="34" charset="0"/>
                        <a:cs typeface="Calibri" panose="020F050202020403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r>
                        <a:rPr lang="fr-FR" sz="1100" i="1" dirty="0" smtClean="0">
                          <a:solidFill>
                            <a:schemeClr val="bg1">
                              <a:lumMod val="10000"/>
                            </a:schemeClr>
                          </a:solidFill>
                          <a:latin typeface="Calibri" panose="020F0502020204030204" pitchFamily="34" charset="0"/>
                          <a:cs typeface="Calibri" panose="020F0502020204030204" pitchFamily="34" charset="0"/>
                        </a:rPr>
                        <a:t>Fixe</a:t>
                      </a:r>
                      <a:endParaRPr lang="fr-FR" sz="1100" i="1" dirty="0">
                        <a:solidFill>
                          <a:schemeClr val="bg1">
                            <a:lumMod val="10000"/>
                          </a:schemeClr>
                        </a:solidFill>
                        <a:latin typeface="Calibri" panose="020F0502020204030204" pitchFamily="34" charset="0"/>
                        <a:cs typeface="Calibri" panose="020F050202020403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fr-FR" sz="1100" i="1" dirty="0" smtClean="0">
                          <a:solidFill>
                            <a:schemeClr val="bg1">
                              <a:lumMod val="10000"/>
                            </a:schemeClr>
                          </a:solidFill>
                          <a:latin typeface="Calibri" panose="020F0502020204030204" pitchFamily="34" charset="0"/>
                          <a:cs typeface="Calibri" panose="020F0502020204030204" pitchFamily="34" charset="0"/>
                        </a:rPr>
                        <a:t>NC</a:t>
                      </a:r>
                      <a:endParaRPr lang="fr-FR" sz="1100" i="1" dirty="0">
                        <a:solidFill>
                          <a:schemeClr val="bg1">
                            <a:lumMod val="10000"/>
                          </a:schemeClr>
                        </a:solidFill>
                        <a:latin typeface="Calibri" panose="020F0502020204030204" pitchFamily="34" charset="0"/>
                        <a:cs typeface="Calibri" panose="020F050202020403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fr-FR" sz="1100" i="1" dirty="0" smtClean="0">
                          <a:solidFill>
                            <a:schemeClr val="bg1">
                              <a:lumMod val="10000"/>
                            </a:schemeClr>
                          </a:solidFill>
                          <a:latin typeface="Calibri" panose="020F0502020204030204" pitchFamily="34" charset="0"/>
                          <a:cs typeface="Calibri" panose="020F0502020204030204" pitchFamily="34" charset="0"/>
                        </a:rPr>
                        <a:t>Fixe</a:t>
                      </a:r>
                      <a:endParaRPr lang="fr-FR" sz="1100" i="1" dirty="0">
                        <a:solidFill>
                          <a:schemeClr val="bg1">
                            <a:lumMod val="10000"/>
                          </a:schemeClr>
                        </a:solidFill>
                        <a:latin typeface="Calibri" panose="020F0502020204030204" pitchFamily="34" charset="0"/>
                        <a:cs typeface="Calibri" panose="020F050202020403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fr-FR" sz="1100" i="1" dirty="0" smtClean="0">
                          <a:solidFill>
                            <a:schemeClr val="bg1">
                              <a:lumMod val="10000"/>
                            </a:schemeClr>
                          </a:solidFill>
                          <a:latin typeface="Calibri" panose="020F0502020204030204" pitchFamily="34" charset="0"/>
                          <a:cs typeface="Calibri" panose="020F0502020204030204" pitchFamily="34" charset="0"/>
                        </a:rPr>
                        <a:t>Fixe ou variable</a:t>
                      </a:r>
                      <a:endParaRPr lang="fr-FR" sz="1100" i="1" dirty="0">
                        <a:solidFill>
                          <a:schemeClr val="bg1">
                            <a:lumMod val="10000"/>
                          </a:schemeClr>
                        </a:solidFill>
                        <a:latin typeface="Calibri" panose="020F0502020204030204" pitchFamily="34" charset="0"/>
                        <a:cs typeface="Calibri" panose="020F050202020403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FR" sz="1100" i="1" dirty="0" smtClean="0">
                          <a:solidFill>
                            <a:schemeClr val="bg1">
                              <a:lumMod val="10000"/>
                            </a:schemeClr>
                          </a:solidFill>
                          <a:latin typeface="Calibri" panose="020F0502020204030204" pitchFamily="34" charset="0"/>
                          <a:cs typeface="Calibri" panose="020F0502020204030204" pitchFamily="34" charset="0"/>
                        </a:rPr>
                        <a:t>Fixe ou variable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r>
              <a:tr h="0">
                <a:tc>
                  <a:txBody>
                    <a:bodyPr/>
                    <a:lstStyle/>
                    <a:p>
                      <a:pPr marL="0" algn="l" defTabSz="914400" rtl="0" eaLnBrk="1" latinLnBrk="0" hangingPunct="1"/>
                      <a:r>
                        <a:rPr lang="fr-FR" sz="1100" i="1" kern="1200" dirty="0" smtClean="0">
                          <a:solidFill>
                            <a:schemeClr val="bg1">
                              <a:lumMod val="10000"/>
                            </a:schemeClr>
                          </a:solidFill>
                          <a:latin typeface="Calibri" panose="020F0502020204030204" pitchFamily="34" charset="0"/>
                          <a:ea typeface="+mn-ea"/>
                          <a:cs typeface="Calibri" panose="020F0502020204030204" pitchFamily="34" charset="0"/>
                        </a:rPr>
                        <a:t>Garanties complémentaires</a:t>
                      </a:r>
                      <a:endParaRPr lang="fr-FR" sz="1100" i="1" kern="1200" dirty="0">
                        <a:solidFill>
                          <a:schemeClr val="bg1">
                            <a:lumMod val="10000"/>
                          </a:schemeClr>
                        </a:solidFill>
                        <a:latin typeface="Calibri" panose="020F0502020204030204" pitchFamily="34" charset="0"/>
                        <a:ea typeface="+mn-ea"/>
                        <a:cs typeface="Calibri" panose="020F050202020403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marL="0" algn="l" defTabSz="914400" rtl="0" eaLnBrk="1" latinLnBrk="0" hangingPunct="1"/>
                      <a:endParaRPr lang="fr-FR" sz="1100" i="1" kern="1200" dirty="0">
                        <a:solidFill>
                          <a:schemeClr val="bg1">
                            <a:lumMod val="10000"/>
                          </a:schemeClr>
                        </a:solidFill>
                        <a:latin typeface="Calibri" panose="020F0502020204030204" pitchFamily="34" charset="0"/>
                        <a:ea typeface="+mn-ea"/>
                        <a:cs typeface="Calibri" panose="020F050202020403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algn="l" defTabSz="914400" rtl="0" eaLnBrk="1" latinLnBrk="0" hangingPunct="1"/>
                      <a:r>
                        <a:rPr lang="fr-FR" sz="1100" i="1" kern="1200" dirty="0" smtClean="0">
                          <a:solidFill>
                            <a:schemeClr val="bg1">
                              <a:lumMod val="10000"/>
                            </a:schemeClr>
                          </a:solidFill>
                          <a:latin typeface="Calibri" panose="020F0502020204030204" pitchFamily="34" charset="0"/>
                          <a:ea typeface="+mn-ea"/>
                          <a:cs typeface="Calibri" panose="020F0502020204030204" pitchFamily="34" charset="0"/>
                        </a:rPr>
                        <a:t>NC</a:t>
                      </a:r>
                      <a:endParaRPr lang="fr-FR" sz="1100" i="1" kern="1200" dirty="0">
                        <a:solidFill>
                          <a:schemeClr val="bg1">
                            <a:lumMod val="10000"/>
                          </a:schemeClr>
                        </a:solidFill>
                        <a:latin typeface="Calibri" panose="020F0502020204030204" pitchFamily="34" charset="0"/>
                        <a:ea typeface="+mn-ea"/>
                        <a:cs typeface="Calibri" panose="020F050202020403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algn="l" defTabSz="914400" rtl="0" eaLnBrk="1" latinLnBrk="0" hangingPunct="1"/>
                      <a:r>
                        <a:rPr lang="fr-FR" sz="1100" i="1" kern="1200" dirty="0" smtClean="0">
                          <a:solidFill>
                            <a:schemeClr val="bg1">
                              <a:lumMod val="10000"/>
                            </a:schemeClr>
                          </a:solidFill>
                          <a:latin typeface="Calibri" panose="020F0502020204030204" pitchFamily="34" charset="0"/>
                          <a:ea typeface="+mn-ea"/>
                          <a:cs typeface="Calibri" panose="020F0502020204030204" pitchFamily="34" charset="0"/>
                        </a:rPr>
                        <a:t>NC</a:t>
                      </a:r>
                      <a:endParaRPr lang="fr-FR" sz="1100" i="1" kern="1200" dirty="0">
                        <a:solidFill>
                          <a:schemeClr val="bg1">
                            <a:lumMod val="10000"/>
                          </a:schemeClr>
                        </a:solidFill>
                        <a:latin typeface="Calibri" panose="020F0502020204030204" pitchFamily="34" charset="0"/>
                        <a:ea typeface="+mn-ea"/>
                        <a:cs typeface="Calibri" panose="020F050202020403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85725" indent="-85725" algn="l" defTabSz="914400" rtl="0" eaLnBrk="1" latinLnBrk="0" hangingPunct="1">
                        <a:buFontTx/>
                        <a:buChar char="-"/>
                      </a:pPr>
                      <a:r>
                        <a:rPr lang="fr-FR" sz="1100" i="1" kern="1200" dirty="0" smtClean="0">
                          <a:solidFill>
                            <a:schemeClr val="bg1">
                              <a:lumMod val="10000"/>
                            </a:schemeClr>
                          </a:solidFill>
                          <a:latin typeface="Calibri" panose="020F0502020204030204" pitchFamily="34" charset="0"/>
                          <a:ea typeface="+mn-ea"/>
                          <a:cs typeface="Calibri" panose="020F0502020204030204" pitchFamily="34" charset="0"/>
                        </a:rPr>
                        <a:t>Retenue de garantie de 5% du montant du prêt (restituée après complet remboursement du prêt)</a:t>
                      </a:r>
                    </a:p>
                    <a:p>
                      <a:pPr marL="85725" marR="0" indent="-85725" algn="l" defTabSz="914400" rtl="0" eaLnBrk="1" fontAlgn="auto" latinLnBrk="0" hangingPunct="1">
                        <a:lnSpc>
                          <a:spcPct val="100000"/>
                        </a:lnSpc>
                        <a:spcBef>
                          <a:spcPts val="0"/>
                        </a:spcBef>
                        <a:spcAft>
                          <a:spcPts val="0"/>
                        </a:spcAft>
                        <a:buClrTx/>
                        <a:buSzTx/>
                        <a:buFontTx/>
                        <a:buChar char="-"/>
                        <a:tabLst/>
                        <a:defRPr/>
                      </a:pPr>
                      <a:r>
                        <a:rPr lang="fr-FR" sz="1100" i="1" kern="1200" dirty="0" smtClean="0">
                          <a:solidFill>
                            <a:schemeClr val="bg1">
                              <a:lumMod val="10000"/>
                            </a:schemeClr>
                          </a:solidFill>
                          <a:latin typeface="Calibri" panose="020F0502020204030204" pitchFamily="34" charset="0"/>
                          <a:ea typeface="+mn-ea"/>
                          <a:cs typeface="Calibri" panose="020F0502020204030204" pitchFamily="34" charset="0"/>
                        </a:rPr>
                        <a:t>ADI</a:t>
                      </a:r>
                      <a:r>
                        <a:rPr lang="fr-FR" sz="1100" i="1" kern="1200" baseline="0" dirty="0" smtClean="0">
                          <a:solidFill>
                            <a:schemeClr val="bg1">
                              <a:lumMod val="10000"/>
                            </a:schemeClr>
                          </a:solidFill>
                          <a:latin typeface="Calibri" panose="020F0502020204030204" pitchFamily="34" charset="0"/>
                          <a:ea typeface="+mn-ea"/>
                          <a:cs typeface="Calibri" panose="020F0502020204030204" pitchFamily="34" charset="0"/>
                        </a:rPr>
                        <a:t> sur la tête du dirigeant peut être requise</a:t>
                      </a:r>
                      <a:endParaRPr lang="fr-FR" sz="1100" i="1" kern="1200" dirty="0" smtClean="0">
                        <a:solidFill>
                          <a:schemeClr val="bg1">
                            <a:lumMod val="10000"/>
                          </a:schemeClr>
                        </a:solidFill>
                        <a:latin typeface="Calibri" panose="020F0502020204030204" pitchFamily="34" charset="0"/>
                        <a:ea typeface="+mn-ea"/>
                        <a:cs typeface="Calibri" panose="020F050202020403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85725" indent="-85725" algn="l" defTabSz="914400" rtl="0" eaLnBrk="1" latinLnBrk="0" hangingPunct="1">
                        <a:buFontTx/>
                        <a:buChar char="-"/>
                      </a:pPr>
                      <a:r>
                        <a:rPr lang="fr-FR" sz="1100" i="1" kern="1200" dirty="0" smtClean="0">
                          <a:solidFill>
                            <a:schemeClr val="bg1">
                              <a:lumMod val="10000"/>
                            </a:schemeClr>
                          </a:solidFill>
                          <a:latin typeface="Calibri" panose="020F0502020204030204" pitchFamily="34" charset="0"/>
                          <a:ea typeface="+mn-ea"/>
                          <a:cs typeface="Calibri" panose="020F0502020204030204" pitchFamily="34" charset="0"/>
                        </a:rPr>
                        <a:t>Retenue de garantie de 5% du montant du prêt (restituée après complet remboursement du prêt)</a:t>
                      </a:r>
                    </a:p>
                    <a:p>
                      <a:pPr marL="85725" marR="0" indent="-85725" algn="l" defTabSz="914400" rtl="0" eaLnBrk="1" fontAlgn="auto" latinLnBrk="0" hangingPunct="1">
                        <a:lnSpc>
                          <a:spcPct val="100000"/>
                        </a:lnSpc>
                        <a:spcBef>
                          <a:spcPts val="0"/>
                        </a:spcBef>
                        <a:spcAft>
                          <a:spcPts val="0"/>
                        </a:spcAft>
                        <a:buClrTx/>
                        <a:buSzTx/>
                        <a:buFontTx/>
                        <a:buChar char="-"/>
                        <a:tabLst/>
                        <a:defRPr/>
                      </a:pPr>
                      <a:r>
                        <a:rPr lang="fr-FR" sz="1100" i="1" kern="1200" dirty="0" smtClean="0">
                          <a:solidFill>
                            <a:schemeClr val="bg1">
                              <a:lumMod val="10000"/>
                            </a:schemeClr>
                          </a:solidFill>
                          <a:latin typeface="Calibri" panose="020F0502020204030204" pitchFamily="34" charset="0"/>
                          <a:ea typeface="+mn-ea"/>
                          <a:cs typeface="Calibri" panose="020F0502020204030204" pitchFamily="34" charset="0"/>
                        </a:rPr>
                        <a:t>ADI</a:t>
                      </a:r>
                      <a:r>
                        <a:rPr lang="fr-FR" sz="1100" i="1" kern="1200" baseline="0" dirty="0" smtClean="0">
                          <a:solidFill>
                            <a:schemeClr val="bg1">
                              <a:lumMod val="10000"/>
                            </a:schemeClr>
                          </a:solidFill>
                          <a:latin typeface="Calibri" panose="020F0502020204030204" pitchFamily="34" charset="0"/>
                          <a:ea typeface="+mn-ea"/>
                          <a:cs typeface="Calibri" panose="020F0502020204030204" pitchFamily="34" charset="0"/>
                        </a:rPr>
                        <a:t> sur la tête du dirigeant peut être requise</a:t>
                      </a:r>
                      <a:endParaRPr lang="fr-FR" sz="1100" i="1" kern="1200" dirty="0" smtClean="0">
                        <a:solidFill>
                          <a:schemeClr val="bg1">
                            <a:lumMod val="10000"/>
                          </a:schemeClr>
                        </a:solidFill>
                        <a:latin typeface="Calibri" panose="020F0502020204030204" pitchFamily="34" charset="0"/>
                        <a:ea typeface="+mn-ea"/>
                        <a:cs typeface="Calibri" panose="020F050202020403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r>
            </a:tbl>
          </a:graphicData>
        </a:graphic>
      </p:graphicFrame>
    </p:spTree>
    <p:extLst>
      <p:ext uri="{BB962C8B-B14F-4D97-AF65-F5344CB8AC3E}">
        <p14:creationId xmlns:p14="http://schemas.microsoft.com/office/powerpoint/2010/main" val="302889303"/>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p:cNvSpPr>
            <a:spLocks noGrp="1"/>
          </p:cNvSpPr>
          <p:nvPr>
            <p:ph type="body" sz="quarter" idx="16"/>
          </p:nvPr>
        </p:nvSpPr>
        <p:spPr/>
        <p:txBody>
          <a:bodyPr/>
          <a:lstStyle/>
          <a:p>
            <a:r>
              <a:rPr lang="fr-FR" sz="2600" dirty="0" smtClean="0">
                <a:latin typeface="+mn-lt"/>
              </a:rPr>
              <a:t>sommaire</a:t>
            </a:r>
            <a:endParaRPr lang="fr-FR" sz="2600" dirty="0">
              <a:latin typeface="+mn-lt"/>
            </a:endParaRPr>
          </a:p>
        </p:txBody>
      </p:sp>
      <p:sp>
        <p:nvSpPr>
          <p:cNvPr id="4" name="Espace réservé du contenu 3"/>
          <p:cNvSpPr txBox="1">
            <a:spLocks noGrp="1"/>
          </p:cNvSpPr>
          <p:nvPr>
            <p:ph idx="1"/>
          </p:nvPr>
        </p:nvSpPr>
        <p:spPr>
          <a:xfrm>
            <a:off x="298594" y="1357608"/>
            <a:ext cx="8527801" cy="4512004"/>
          </a:xfrm>
          <a:prstGeom prst="rect">
            <a:avLst/>
          </a:prstGeom>
          <a:noFill/>
        </p:spPr>
        <p:txBody>
          <a:bodyPr wrap="square" rtlCol="0">
            <a:spAutoFit/>
          </a:bodyPr>
          <a:lstStyle/>
          <a:p>
            <a:pPr>
              <a:buFont typeface="Wingdings" panose="05000000000000000000" pitchFamily="2" charset="2"/>
              <a:buChar char="v"/>
            </a:pPr>
            <a:r>
              <a:rPr lang="fr-FR" sz="1600" dirty="0">
                <a:latin typeface="+mn-lt"/>
              </a:rPr>
              <a:t>Présentation générale du Prêt innovation garanti par le FEI</a:t>
            </a:r>
          </a:p>
          <a:p>
            <a:pPr marL="285750" indent="-285750">
              <a:buFont typeface="Wingdings" panose="05000000000000000000" pitchFamily="2" charset="2"/>
              <a:buChar char="v"/>
            </a:pPr>
            <a:endParaRPr lang="fr-FR" sz="1600" dirty="0" smtClean="0">
              <a:latin typeface="+mn-lt"/>
            </a:endParaRPr>
          </a:p>
          <a:p>
            <a:pPr>
              <a:buFont typeface="Wingdings" panose="05000000000000000000" pitchFamily="2" charset="2"/>
              <a:buChar char="v"/>
            </a:pPr>
            <a:r>
              <a:rPr lang="fr-FR" sz="1600" dirty="0">
                <a:latin typeface="+mn-lt"/>
              </a:rPr>
              <a:t>Conditions d’éligibilité</a:t>
            </a:r>
          </a:p>
          <a:p>
            <a:pPr marL="285750" indent="-285750">
              <a:buFont typeface="Wingdings" panose="05000000000000000000" pitchFamily="2" charset="2"/>
              <a:buChar char="v"/>
            </a:pPr>
            <a:endParaRPr lang="fr-FR" sz="1600" dirty="0" smtClean="0">
              <a:latin typeface="+mn-lt"/>
            </a:endParaRPr>
          </a:p>
          <a:p>
            <a:pPr>
              <a:buFont typeface="Wingdings" panose="05000000000000000000" pitchFamily="2" charset="2"/>
              <a:buChar char="v"/>
            </a:pPr>
            <a:r>
              <a:rPr lang="fr-FR" sz="1600" dirty="0">
                <a:latin typeface="+mn-lt"/>
              </a:rPr>
              <a:t>Parcours client </a:t>
            </a:r>
          </a:p>
          <a:p>
            <a:pPr marL="285750" indent="-285750">
              <a:buFont typeface="Wingdings" panose="05000000000000000000" pitchFamily="2" charset="2"/>
              <a:buChar char="v"/>
            </a:pPr>
            <a:endParaRPr lang="fr-FR" sz="1600" dirty="0" smtClean="0">
              <a:latin typeface="+mn-lt"/>
            </a:endParaRPr>
          </a:p>
          <a:p>
            <a:pPr>
              <a:buFont typeface="Wingdings" panose="05000000000000000000" pitchFamily="2" charset="2"/>
              <a:buChar char="v"/>
            </a:pPr>
            <a:r>
              <a:rPr lang="fr-FR" sz="1600" dirty="0">
                <a:latin typeface="+mn-lt"/>
              </a:rPr>
              <a:t>Dossier à </a:t>
            </a:r>
            <a:r>
              <a:rPr lang="fr-FR" sz="1600" dirty="0" smtClean="0">
                <a:latin typeface="+mn-lt"/>
              </a:rPr>
              <a:t>constituer – Pièces justificatives</a:t>
            </a:r>
            <a:endParaRPr lang="fr-FR" sz="1600" dirty="0">
              <a:latin typeface="+mn-lt"/>
            </a:endParaRPr>
          </a:p>
          <a:p>
            <a:pPr marL="285750" indent="-285750">
              <a:buFont typeface="Wingdings" panose="05000000000000000000" pitchFamily="2" charset="2"/>
              <a:buChar char="v"/>
            </a:pPr>
            <a:endParaRPr lang="fr-FR" sz="1600" dirty="0" smtClean="0">
              <a:latin typeface="+mn-lt"/>
            </a:endParaRPr>
          </a:p>
          <a:p>
            <a:pPr>
              <a:buFont typeface="Wingdings" panose="05000000000000000000" pitchFamily="2" charset="2"/>
              <a:buChar char="v"/>
            </a:pPr>
            <a:r>
              <a:rPr lang="fr-FR" sz="1600" dirty="0">
                <a:latin typeface="+mn-lt"/>
              </a:rPr>
              <a:t>Combiner </a:t>
            </a:r>
            <a:r>
              <a:rPr lang="fr-FR" sz="1600" dirty="0" err="1">
                <a:latin typeface="+mn-lt"/>
              </a:rPr>
              <a:t>Bpifrance</a:t>
            </a:r>
            <a:r>
              <a:rPr lang="fr-FR" sz="1600" dirty="0">
                <a:latin typeface="+mn-lt"/>
              </a:rPr>
              <a:t> et le prêt innovation</a:t>
            </a:r>
          </a:p>
          <a:p>
            <a:pPr marL="285750" indent="-285750">
              <a:buFont typeface="Wingdings" panose="05000000000000000000" pitchFamily="2" charset="2"/>
              <a:buChar char="v"/>
            </a:pPr>
            <a:endParaRPr lang="fr-FR" sz="1600" dirty="0" smtClean="0">
              <a:latin typeface="+mn-lt"/>
            </a:endParaRPr>
          </a:p>
          <a:p>
            <a:pPr>
              <a:buFont typeface="Wingdings" panose="05000000000000000000" pitchFamily="2" charset="2"/>
              <a:buChar char="v"/>
            </a:pPr>
            <a:r>
              <a:rPr lang="fr-FR" sz="1600" dirty="0">
                <a:latin typeface="+mn-lt"/>
              </a:rPr>
              <a:t>Offres concurrentes</a:t>
            </a:r>
          </a:p>
          <a:p>
            <a:pPr marL="285750" indent="-285750">
              <a:buFont typeface="Wingdings" panose="05000000000000000000" pitchFamily="2" charset="2"/>
              <a:buChar char="v"/>
            </a:pPr>
            <a:endParaRPr lang="fr-FR" sz="1600" dirty="0" smtClean="0">
              <a:latin typeface="+mn-lt"/>
            </a:endParaRPr>
          </a:p>
          <a:p>
            <a:pPr>
              <a:buFont typeface="Wingdings" panose="05000000000000000000" pitchFamily="2" charset="2"/>
              <a:buChar char="v"/>
            </a:pPr>
            <a:r>
              <a:rPr lang="fr-FR" sz="1600" b="1" dirty="0">
                <a:solidFill>
                  <a:srgbClr val="C00000"/>
                </a:solidFill>
                <a:latin typeface="+mn-lt"/>
              </a:rPr>
              <a:t>FAQ</a:t>
            </a:r>
          </a:p>
        </p:txBody>
      </p:sp>
    </p:spTree>
    <p:extLst>
      <p:ext uri="{BB962C8B-B14F-4D97-AF65-F5344CB8AC3E}">
        <p14:creationId xmlns:p14="http://schemas.microsoft.com/office/powerpoint/2010/main" val="3597993463"/>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p:cNvSpPr>
            <a:spLocks noGrp="1"/>
          </p:cNvSpPr>
          <p:nvPr>
            <p:ph type="body" sz="quarter" idx="16"/>
          </p:nvPr>
        </p:nvSpPr>
        <p:spPr/>
        <p:txBody>
          <a:bodyPr/>
          <a:lstStyle/>
          <a:p>
            <a:r>
              <a:rPr lang="fr-FR" sz="2600" dirty="0" smtClean="0">
                <a:latin typeface="+mn-lt"/>
              </a:rPr>
              <a:t>FAQ</a:t>
            </a:r>
            <a:endParaRPr lang="fr-FR" sz="2600" dirty="0">
              <a:latin typeface="+mn-lt"/>
            </a:endParaRPr>
          </a:p>
        </p:txBody>
      </p:sp>
      <p:sp>
        <p:nvSpPr>
          <p:cNvPr id="4" name="ZoneTexte 3"/>
          <p:cNvSpPr txBox="1"/>
          <p:nvPr/>
        </p:nvSpPr>
        <p:spPr>
          <a:xfrm>
            <a:off x="309663" y="1553622"/>
            <a:ext cx="4003980" cy="523220"/>
          </a:xfrm>
          <a:prstGeom prst="rect">
            <a:avLst/>
          </a:prstGeom>
          <a:noFill/>
        </p:spPr>
        <p:txBody>
          <a:bodyPr wrap="square" rtlCol="0">
            <a:spAutoFit/>
          </a:bodyPr>
          <a:lstStyle/>
          <a:p>
            <a:r>
              <a:rPr lang="fr-FR" sz="1400" b="1" dirty="0" smtClean="0">
                <a:solidFill>
                  <a:srgbClr val="C00000"/>
                </a:solidFill>
              </a:rPr>
              <a:t>Quelle est la définition d’une PME selon la Commission européenne?</a:t>
            </a:r>
            <a:endParaRPr lang="fr-FR" sz="1400" b="1" dirty="0">
              <a:solidFill>
                <a:srgbClr val="C00000"/>
              </a:solidFill>
            </a:endParaRPr>
          </a:p>
        </p:txBody>
      </p:sp>
      <p:sp>
        <p:nvSpPr>
          <p:cNvPr id="9" name="Content Placeholder 1"/>
          <p:cNvSpPr txBox="1">
            <a:spLocks/>
          </p:cNvSpPr>
          <p:nvPr/>
        </p:nvSpPr>
        <p:spPr>
          <a:xfrm>
            <a:off x="309663" y="2076842"/>
            <a:ext cx="4003980" cy="1070395"/>
          </a:xfrm>
          <a:prstGeom prst="rect">
            <a:avLst/>
          </a:prstGeom>
          <a:solidFill>
            <a:srgbClr val="FFFFFF">
              <a:lumMod val="95000"/>
            </a:srgbClr>
          </a:solidFill>
        </p:spPr>
        <p:txBody>
          <a:bodyPr vert="horz" lIns="72000" tIns="45720" rIns="72000" bIns="45720" rtlCol="0" anchor="t" anchorCtr="0">
            <a:normAutofit/>
          </a:bodyPr>
          <a:lstStyle>
            <a:lvl1pPr marL="342900" indent="-342900" algn="l" defTabSz="457200" rtl="0" eaLnBrk="1" latinLnBrk="0" hangingPunct="1">
              <a:spcBef>
                <a:spcPct val="20000"/>
              </a:spcBef>
              <a:buClr>
                <a:srgbClr val="CD0920"/>
              </a:buClr>
              <a:buSzPct val="75000"/>
              <a:buFont typeface="Lucida Grande"/>
              <a:buChar char="▶"/>
              <a:defRPr sz="2000" kern="1200">
                <a:solidFill>
                  <a:srgbClr val="4F504F"/>
                </a:solidFill>
                <a:latin typeface="Helvetica"/>
                <a:ea typeface="+mn-ea"/>
                <a:cs typeface="Helvetica"/>
              </a:defRPr>
            </a:lvl1pPr>
            <a:lvl2pPr marL="806450" indent="-349250" algn="l" defTabSz="457200" rtl="0" eaLnBrk="1" latinLnBrk="0" hangingPunct="1">
              <a:spcBef>
                <a:spcPct val="20000"/>
              </a:spcBef>
              <a:buClr>
                <a:srgbClr val="CD0920"/>
              </a:buClr>
              <a:buSzPct val="125000"/>
              <a:buFont typeface="Arial"/>
              <a:buChar char="•"/>
              <a:defRPr sz="1800" kern="1200" baseline="0">
                <a:solidFill>
                  <a:srgbClr val="4F504F"/>
                </a:solidFill>
                <a:latin typeface="Helvetica"/>
                <a:ea typeface="+mn-ea"/>
                <a:cs typeface="Helvetica"/>
              </a:defRPr>
            </a:lvl2pPr>
            <a:lvl3pPr marL="1143000" indent="-228600" algn="l" defTabSz="457200" rtl="0" eaLnBrk="1" latinLnBrk="0" hangingPunct="1">
              <a:spcBef>
                <a:spcPct val="20000"/>
              </a:spcBef>
              <a:buClr>
                <a:srgbClr val="CD0920"/>
              </a:buClr>
              <a:buSzPct val="80000"/>
              <a:buFont typeface="Wingdings" charset="2"/>
              <a:buChar char=""/>
              <a:defRPr sz="1600" kern="1200">
                <a:solidFill>
                  <a:srgbClr val="4F504F"/>
                </a:solidFill>
                <a:latin typeface="Helvetica"/>
                <a:ea typeface="+mn-ea"/>
                <a:cs typeface="Helvetica"/>
              </a:defRPr>
            </a:lvl3pPr>
            <a:lvl4pPr marL="1600200" indent="-228600" algn="l" defTabSz="457200" rtl="0" eaLnBrk="1" latinLnBrk="0" hangingPunct="1">
              <a:spcBef>
                <a:spcPct val="20000"/>
              </a:spcBef>
              <a:buClr>
                <a:srgbClr val="CD0920"/>
              </a:buClr>
              <a:buFont typeface="Wingdings" charset="2"/>
              <a:buChar char="§"/>
              <a:defRPr sz="1400" kern="1200">
                <a:solidFill>
                  <a:srgbClr val="4F504F"/>
                </a:solidFill>
                <a:latin typeface="Helvetica"/>
                <a:ea typeface="+mn-ea"/>
                <a:cs typeface="Helvetica"/>
              </a:defRPr>
            </a:lvl4pPr>
            <a:lvl5pPr marL="2057400" indent="-228600" algn="l" defTabSz="457200" rtl="0" eaLnBrk="1" latinLnBrk="0" hangingPunct="1">
              <a:spcBef>
                <a:spcPct val="20000"/>
              </a:spcBef>
              <a:buClr>
                <a:srgbClr val="CD0920"/>
              </a:buClr>
              <a:buFont typeface="Lucida Grande"/>
              <a:buChar char="-"/>
              <a:defRPr sz="1400" kern="1200">
                <a:solidFill>
                  <a:srgbClr val="4F504F"/>
                </a:solidFill>
                <a:latin typeface="Helvetica"/>
                <a:ea typeface="+mn-ea"/>
                <a:cs typeface="Helvetica"/>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lvl="1" indent="0" algn="just">
              <a:spcBef>
                <a:spcPts val="0"/>
              </a:spcBef>
              <a:buSzPct val="75000"/>
              <a:buNone/>
              <a:defRPr/>
            </a:pPr>
            <a:r>
              <a:rPr lang="fr-FR" sz="1200" b="1" dirty="0">
                <a:latin typeface="+mn-lt"/>
              </a:rPr>
              <a:t>La catégorie des micro-, petites et moyennes entreprises (PME) est constituée des entreprises qui occupent moins de 250 personnes et dont le chiffre d’affaires annuel n’excède pas 50 millions d’euros ou dont le total du bilan annuel n’excède pas 43 millions d’euros.</a:t>
            </a:r>
            <a:endParaRPr kumimoji="0" lang="fr-FR" sz="1200" b="1" i="0" u="none" strike="noStrike" kern="1200" cap="none" spc="0" normalizeH="0" baseline="0" noProof="0" dirty="0" smtClean="0">
              <a:ln>
                <a:noFill/>
              </a:ln>
              <a:solidFill>
                <a:srgbClr val="4F504F"/>
              </a:solidFill>
              <a:effectLst/>
              <a:uLnTx/>
              <a:uFillTx/>
              <a:latin typeface="+mn-lt"/>
              <a:cs typeface="Calibri" panose="020F0502020204030204" pitchFamily="34" charset="0"/>
            </a:endParaRPr>
          </a:p>
        </p:txBody>
      </p:sp>
      <p:sp>
        <p:nvSpPr>
          <p:cNvPr id="10" name="ZoneTexte 9"/>
          <p:cNvSpPr txBox="1"/>
          <p:nvPr/>
        </p:nvSpPr>
        <p:spPr>
          <a:xfrm>
            <a:off x="309663" y="3752280"/>
            <a:ext cx="4003980" cy="523220"/>
          </a:xfrm>
          <a:prstGeom prst="rect">
            <a:avLst/>
          </a:prstGeom>
          <a:noFill/>
        </p:spPr>
        <p:txBody>
          <a:bodyPr wrap="square" rtlCol="0">
            <a:spAutoFit/>
          </a:bodyPr>
          <a:lstStyle/>
          <a:p>
            <a:r>
              <a:rPr lang="fr-FR" sz="1400" b="1" dirty="0" smtClean="0">
                <a:solidFill>
                  <a:srgbClr val="C00000"/>
                </a:solidFill>
                <a:latin typeface="Calibri" panose="020F0502020204030204" pitchFamily="34" charset="0"/>
                <a:cs typeface="Calibri" panose="020F0502020204030204" pitchFamily="34" charset="0"/>
              </a:rPr>
              <a:t>Quels sont les pays qui participent au programme Horizon 2020 ?</a:t>
            </a:r>
            <a:endParaRPr lang="fr-FR" sz="1400" b="1" dirty="0">
              <a:solidFill>
                <a:srgbClr val="C00000"/>
              </a:solidFill>
              <a:latin typeface="Calibri" panose="020F0502020204030204" pitchFamily="34" charset="0"/>
              <a:cs typeface="Calibri" panose="020F0502020204030204" pitchFamily="34" charset="0"/>
            </a:endParaRPr>
          </a:p>
        </p:txBody>
      </p:sp>
      <p:sp>
        <p:nvSpPr>
          <p:cNvPr id="12" name="Content Placeholder 1"/>
          <p:cNvSpPr txBox="1">
            <a:spLocks/>
          </p:cNvSpPr>
          <p:nvPr/>
        </p:nvSpPr>
        <p:spPr>
          <a:xfrm>
            <a:off x="309663" y="4275501"/>
            <a:ext cx="4003980" cy="1070395"/>
          </a:xfrm>
          <a:prstGeom prst="rect">
            <a:avLst/>
          </a:prstGeom>
          <a:solidFill>
            <a:srgbClr val="FFFFFF">
              <a:lumMod val="95000"/>
            </a:srgbClr>
          </a:solidFill>
        </p:spPr>
        <p:txBody>
          <a:bodyPr vert="horz" lIns="72000" tIns="45720" rIns="72000" bIns="45720" rtlCol="0" anchor="t" anchorCtr="0">
            <a:normAutofit/>
          </a:bodyPr>
          <a:lstStyle>
            <a:lvl1pPr marL="342900" indent="-342900" algn="l" defTabSz="457200" rtl="0" eaLnBrk="1" latinLnBrk="0" hangingPunct="1">
              <a:spcBef>
                <a:spcPct val="20000"/>
              </a:spcBef>
              <a:buClr>
                <a:srgbClr val="CD0920"/>
              </a:buClr>
              <a:buSzPct val="75000"/>
              <a:buFont typeface="Lucida Grande"/>
              <a:buChar char="▶"/>
              <a:defRPr sz="2000" kern="1200">
                <a:solidFill>
                  <a:srgbClr val="4F504F"/>
                </a:solidFill>
                <a:latin typeface="Helvetica"/>
                <a:ea typeface="+mn-ea"/>
                <a:cs typeface="Helvetica"/>
              </a:defRPr>
            </a:lvl1pPr>
            <a:lvl2pPr marL="806450" indent="-349250" algn="l" defTabSz="457200" rtl="0" eaLnBrk="1" latinLnBrk="0" hangingPunct="1">
              <a:spcBef>
                <a:spcPct val="20000"/>
              </a:spcBef>
              <a:buClr>
                <a:srgbClr val="CD0920"/>
              </a:buClr>
              <a:buSzPct val="125000"/>
              <a:buFont typeface="Arial"/>
              <a:buChar char="•"/>
              <a:defRPr sz="1800" kern="1200" baseline="0">
                <a:solidFill>
                  <a:srgbClr val="4F504F"/>
                </a:solidFill>
                <a:latin typeface="Helvetica"/>
                <a:ea typeface="+mn-ea"/>
                <a:cs typeface="Helvetica"/>
              </a:defRPr>
            </a:lvl2pPr>
            <a:lvl3pPr marL="1143000" indent="-228600" algn="l" defTabSz="457200" rtl="0" eaLnBrk="1" latinLnBrk="0" hangingPunct="1">
              <a:spcBef>
                <a:spcPct val="20000"/>
              </a:spcBef>
              <a:buClr>
                <a:srgbClr val="CD0920"/>
              </a:buClr>
              <a:buSzPct val="80000"/>
              <a:buFont typeface="Wingdings" charset="2"/>
              <a:buChar char=""/>
              <a:defRPr sz="1600" kern="1200">
                <a:solidFill>
                  <a:srgbClr val="4F504F"/>
                </a:solidFill>
                <a:latin typeface="Helvetica"/>
                <a:ea typeface="+mn-ea"/>
                <a:cs typeface="Helvetica"/>
              </a:defRPr>
            </a:lvl3pPr>
            <a:lvl4pPr marL="1600200" indent="-228600" algn="l" defTabSz="457200" rtl="0" eaLnBrk="1" latinLnBrk="0" hangingPunct="1">
              <a:spcBef>
                <a:spcPct val="20000"/>
              </a:spcBef>
              <a:buClr>
                <a:srgbClr val="CD0920"/>
              </a:buClr>
              <a:buFont typeface="Wingdings" charset="2"/>
              <a:buChar char="§"/>
              <a:defRPr sz="1400" kern="1200">
                <a:solidFill>
                  <a:srgbClr val="4F504F"/>
                </a:solidFill>
                <a:latin typeface="Helvetica"/>
                <a:ea typeface="+mn-ea"/>
                <a:cs typeface="Helvetica"/>
              </a:defRPr>
            </a:lvl4pPr>
            <a:lvl5pPr marL="2057400" indent="-228600" algn="l" defTabSz="457200" rtl="0" eaLnBrk="1" latinLnBrk="0" hangingPunct="1">
              <a:spcBef>
                <a:spcPct val="20000"/>
              </a:spcBef>
              <a:buClr>
                <a:srgbClr val="CD0920"/>
              </a:buClr>
              <a:buFont typeface="Lucida Grande"/>
              <a:buChar char="-"/>
              <a:defRPr sz="1400" kern="1200">
                <a:solidFill>
                  <a:srgbClr val="4F504F"/>
                </a:solidFill>
                <a:latin typeface="Helvetica"/>
                <a:ea typeface="+mn-ea"/>
                <a:cs typeface="Helvetica"/>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marR="0" lvl="1" indent="0" algn="just" defTabSz="457200" rtl="0" eaLnBrk="1" fontAlgn="auto" latinLnBrk="0" hangingPunct="1">
              <a:lnSpc>
                <a:spcPct val="100000"/>
              </a:lnSpc>
              <a:spcBef>
                <a:spcPts val="0"/>
              </a:spcBef>
              <a:spcAft>
                <a:spcPts val="0"/>
              </a:spcAft>
              <a:buClr>
                <a:srgbClr val="CD0920"/>
              </a:buClr>
              <a:buSzPct val="75000"/>
              <a:buFont typeface="Arial"/>
              <a:buNone/>
              <a:tabLst/>
              <a:defRPr/>
            </a:pPr>
            <a:r>
              <a:rPr kumimoji="0" lang="fr-FR" sz="1200" b="1" i="0" u="none" strike="noStrike" kern="1200" cap="none" spc="0" normalizeH="0" baseline="0" noProof="0" dirty="0" smtClean="0">
                <a:ln>
                  <a:noFill/>
                </a:ln>
                <a:solidFill>
                  <a:srgbClr val="4F504F"/>
                </a:solidFill>
                <a:effectLst/>
                <a:uLnTx/>
                <a:uFillTx/>
                <a:latin typeface="Calibri" panose="020F0502020204030204" pitchFamily="34" charset="0"/>
                <a:ea typeface="+mn-ea"/>
                <a:cs typeface="Calibri" panose="020F0502020204030204" pitchFamily="34" charset="0"/>
              </a:rPr>
              <a:t>L’ensemble des 28 états membres de l’Union européenne, ainsi que des pays associés comme l’Albanie, la Bosnie Herzégovine, l’ancienne République Yougoslave de Macédoine, Islande, la Moldavie, le Monténégro, la Norvège, la Serbie et la Turquie.</a:t>
            </a:r>
          </a:p>
        </p:txBody>
      </p:sp>
      <p:sp>
        <p:nvSpPr>
          <p:cNvPr id="13" name="ZoneTexte 12"/>
          <p:cNvSpPr txBox="1"/>
          <p:nvPr/>
        </p:nvSpPr>
        <p:spPr>
          <a:xfrm>
            <a:off x="4807236" y="2563283"/>
            <a:ext cx="4003980" cy="523220"/>
          </a:xfrm>
          <a:prstGeom prst="rect">
            <a:avLst/>
          </a:prstGeom>
          <a:noFill/>
        </p:spPr>
        <p:txBody>
          <a:bodyPr wrap="square" rtlCol="0">
            <a:spAutoFit/>
          </a:bodyPr>
          <a:lstStyle/>
          <a:p>
            <a:r>
              <a:rPr lang="fr-FR" sz="1400" b="1" dirty="0" smtClean="0">
                <a:solidFill>
                  <a:srgbClr val="C00000"/>
                </a:solidFill>
                <a:latin typeface="Calibri" panose="020F0502020204030204" pitchFamily="34" charset="0"/>
                <a:cs typeface="Calibri" panose="020F0502020204030204" pitchFamily="34" charset="0"/>
              </a:rPr>
              <a:t>Comment calculer l’effectif de l’entreprise selon les critères européens?</a:t>
            </a:r>
            <a:endParaRPr lang="fr-FR" sz="1400" b="1" dirty="0">
              <a:solidFill>
                <a:srgbClr val="C00000"/>
              </a:solidFill>
              <a:latin typeface="Calibri" panose="020F0502020204030204" pitchFamily="34" charset="0"/>
              <a:cs typeface="Calibri" panose="020F0502020204030204" pitchFamily="34" charset="0"/>
            </a:endParaRPr>
          </a:p>
        </p:txBody>
      </p:sp>
      <p:sp>
        <p:nvSpPr>
          <p:cNvPr id="15" name="Content Placeholder 1"/>
          <p:cNvSpPr txBox="1">
            <a:spLocks/>
          </p:cNvSpPr>
          <p:nvPr/>
        </p:nvSpPr>
        <p:spPr>
          <a:xfrm>
            <a:off x="4807236" y="3086503"/>
            <a:ext cx="4003980" cy="1854775"/>
          </a:xfrm>
          <a:prstGeom prst="rect">
            <a:avLst/>
          </a:prstGeom>
          <a:solidFill>
            <a:srgbClr val="FFFFFF">
              <a:lumMod val="95000"/>
            </a:srgbClr>
          </a:solidFill>
        </p:spPr>
        <p:txBody>
          <a:bodyPr vert="horz" lIns="72000" tIns="45720" rIns="72000" bIns="45720" rtlCol="0" anchor="t" anchorCtr="0">
            <a:normAutofit lnSpcReduction="10000"/>
          </a:bodyPr>
          <a:lstStyle>
            <a:lvl1pPr marL="342900" indent="-342900" algn="l" defTabSz="457200" rtl="0" eaLnBrk="1" latinLnBrk="0" hangingPunct="1">
              <a:spcBef>
                <a:spcPct val="20000"/>
              </a:spcBef>
              <a:buClr>
                <a:srgbClr val="CD0920"/>
              </a:buClr>
              <a:buSzPct val="75000"/>
              <a:buFont typeface="Lucida Grande"/>
              <a:buChar char="▶"/>
              <a:defRPr sz="2000" kern="1200">
                <a:solidFill>
                  <a:srgbClr val="4F504F"/>
                </a:solidFill>
                <a:latin typeface="Helvetica"/>
                <a:ea typeface="+mn-ea"/>
                <a:cs typeface="Helvetica"/>
              </a:defRPr>
            </a:lvl1pPr>
            <a:lvl2pPr marL="806450" indent="-349250" algn="l" defTabSz="457200" rtl="0" eaLnBrk="1" latinLnBrk="0" hangingPunct="1">
              <a:spcBef>
                <a:spcPct val="20000"/>
              </a:spcBef>
              <a:buClr>
                <a:srgbClr val="CD0920"/>
              </a:buClr>
              <a:buSzPct val="125000"/>
              <a:buFont typeface="Arial"/>
              <a:buChar char="•"/>
              <a:defRPr sz="1800" kern="1200" baseline="0">
                <a:solidFill>
                  <a:srgbClr val="4F504F"/>
                </a:solidFill>
                <a:latin typeface="Helvetica"/>
                <a:ea typeface="+mn-ea"/>
                <a:cs typeface="Helvetica"/>
              </a:defRPr>
            </a:lvl2pPr>
            <a:lvl3pPr marL="1143000" indent="-228600" algn="l" defTabSz="457200" rtl="0" eaLnBrk="1" latinLnBrk="0" hangingPunct="1">
              <a:spcBef>
                <a:spcPct val="20000"/>
              </a:spcBef>
              <a:buClr>
                <a:srgbClr val="CD0920"/>
              </a:buClr>
              <a:buSzPct val="80000"/>
              <a:buFont typeface="Wingdings" charset="2"/>
              <a:buChar char=""/>
              <a:defRPr sz="1600" kern="1200">
                <a:solidFill>
                  <a:srgbClr val="4F504F"/>
                </a:solidFill>
                <a:latin typeface="Helvetica"/>
                <a:ea typeface="+mn-ea"/>
                <a:cs typeface="Helvetica"/>
              </a:defRPr>
            </a:lvl3pPr>
            <a:lvl4pPr marL="1600200" indent="-228600" algn="l" defTabSz="457200" rtl="0" eaLnBrk="1" latinLnBrk="0" hangingPunct="1">
              <a:spcBef>
                <a:spcPct val="20000"/>
              </a:spcBef>
              <a:buClr>
                <a:srgbClr val="CD0920"/>
              </a:buClr>
              <a:buFont typeface="Wingdings" charset="2"/>
              <a:buChar char="§"/>
              <a:defRPr sz="1400" kern="1200">
                <a:solidFill>
                  <a:srgbClr val="4F504F"/>
                </a:solidFill>
                <a:latin typeface="Helvetica"/>
                <a:ea typeface="+mn-ea"/>
                <a:cs typeface="Helvetica"/>
              </a:defRPr>
            </a:lvl4pPr>
            <a:lvl5pPr marL="2057400" indent="-228600" algn="l" defTabSz="457200" rtl="0" eaLnBrk="1" latinLnBrk="0" hangingPunct="1">
              <a:spcBef>
                <a:spcPct val="20000"/>
              </a:spcBef>
              <a:buClr>
                <a:srgbClr val="CD0920"/>
              </a:buClr>
              <a:buFont typeface="Lucida Grande"/>
              <a:buChar char="-"/>
              <a:defRPr sz="1400" kern="1200">
                <a:solidFill>
                  <a:srgbClr val="4F504F"/>
                </a:solidFill>
                <a:latin typeface="Helvetica"/>
                <a:ea typeface="+mn-ea"/>
                <a:cs typeface="Helvetica"/>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lvl="1" indent="0" algn="just">
              <a:spcBef>
                <a:spcPts val="0"/>
              </a:spcBef>
              <a:buSzPct val="75000"/>
              <a:buNone/>
              <a:defRPr/>
            </a:pPr>
            <a:r>
              <a:rPr lang="fr-FR" sz="1200" b="1" dirty="0" smtClean="0">
                <a:latin typeface="+mn-lt"/>
              </a:rPr>
              <a:t>Il faut prendre en compte le </a:t>
            </a:r>
            <a:r>
              <a:rPr lang="fr-FR" sz="1200" b="1" dirty="0">
                <a:latin typeface="+mn-lt"/>
              </a:rPr>
              <a:t>personnel employé à temps plein, à temps partiel </a:t>
            </a:r>
            <a:r>
              <a:rPr lang="fr-FR" sz="1200" b="1" dirty="0" smtClean="0">
                <a:latin typeface="+mn-lt"/>
              </a:rPr>
              <a:t>et </a:t>
            </a:r>
            <a:r>
              <a:rPr lang="fr-FR" sz="1200" b="1" dirty="0">
                <a:latin typeface="+mn-lt"/>
              </a:rPr>
              <a:t>de manière saisonnière. Les apprentis ou les étudiants en formation professionnelle bénéficiant d’un contrat d’apprentissage ou de formation professionnelle ne sont pas comptabilisés dans l’effectif. </a:t>
            </a:r>
            <a:endParaRPr lang="fr-FR" sz="1200" b="1" dirty="0" smtClean="0">
              <a:latin typeface="+mn-lt"/>
            </a:endParaRPr>
          </a:p>
          <a:p>
            <a:pPr marL="0" lvl="1" indent="0" algn="just">
              <a:spcBef>
                <a:spcPts val="0"/>
              </a:spcBef>
              <a:buSzPct val="75000"/>
              <a:buNone/>
              <a:defRPr/>
            </a:pPr>
            <a:endParaRPr lang="fr-FR" sz="1200" b="1" dirty="0">
              <a:latin typeface="+mn-lt"/>
            </a:endParaRPr>
          </a:p>
          <a:p>
            <a:pPr marL="0" lvl="1" indent="0" algn="just">
              <a:spcBef>
                <a:spcPts val="0"/>
              </a:spcBef>
              <a:buSzPct val="75000"/>
              <a:buNone/>
              <a:defRPr/>
            </a:pPr>
            <a:r>
              <a:rPr lang="fr-FR" sz="1200" b="1" dirty="0" smtClean="0">
                <a:latin typeface="+mn-lt"/>
              </a:rPr>
              <a:t>L’effectif </a:t>
            </a:r>
            <a:r>
              <a:rPr lang="fr-FR" sz="1200" b="1" dirty="0">
                <a:latin typeface="+mn-lt"/>
              </a:rPr>
              <a:t>est exprimé en </a:t>
            </a:r>
            <a:r>
              <a:rPr lang="fr-FR" sz="1200" b="1" dirty="0" smtClean="0">
                <a:latin typeface="+mn-lt"/>
              </a:rPr>
              <a:t>unité </a:t>
            </a:r>
            <a:r>
              <a:rPr lang="fr-FR" sz="1200" b="1" dirty="0">
                <a:latin typeface="+mn-lt"/>
              </a:rPr>
              <a:t>de travail par an. Toute personne ayant travaillé à temps plein dans votre entreprise ou pour son compte pendant l’année considérée correspond à une </a:t>
            </a:r>
            <a:r>
              <a:rPr lang="fr-FR" sz="1200" b="1" dirty="0" smtClean="0">
                <a:latin typeface="+mn-lt"/>
              </a:rPr>
              <a:t>unité.</a:t>
            </a:r>
            <a:endParaRPr kumimoji="0" lang="fr-FR" sz="1200" b="1" i="0" u="none" strike="noStrike" kern="1200" cap="none" spc="0" normalizeH="0" baseline="0" noProof="0" dirty="0" smtClean="0">
              <a:ln>
                <a:noFill/>
              </a:ln>
              <a:solidFill>
                <a:srgbClr val="4F504F"/>
              </a:solidFill>
              <a:effectLst/>
              <a:uLnTx/>
              <a:uFillTx/>
              <a:latin typeface="+mn-lt"/>
              <a:cs typeface="Calibri" panose="020F0502020204030204" pitchFamily="34" charset="0"/>
            </a:endParaRPr>
          </a:p>
        </p:txBody>
      </p:sp>
    </p:spTree>
    <p:extLst>
      <p:ext uri="{BB962C8B-B14F-4D97-AF65-F5344CB8AC3E}">
        <p14:creationId xmlns:p14="http://schemas.microsoft.com/office/powerpoint/2010/main" val="2535092248"/>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9028242"/>
      </p:ext>
    </p:extLst>
  </p:cSld>
  <p:clrMapOvr>
    <a:masterClrMapping/>
  </p:clrMapOvr>
  <p:timing>
    <p:tnLst>
      <p:par>
        <p:cTn id="1" dur="indefinite" restart="never" nodeType="tmRoot"/>
      </p:par>
    </p:tnLst>
  </p:timing>
</p:sld>
</file>

<file path=ppt/theme/theme1.xml><?xml version="1.0" encoding="utf-8"?>
<a:theme xmlns:a="http://schemas.openxmlformats.org/drawingml/2006/main" name="Thème Office">
  <a:themeElements>
    <a:clrScheme name="Office 2007-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ème 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Thème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documentManagement>
    <PublishingExpirationDate xmlns="http://schemas.microsoft.com/sharepoint/v3" xsi:nil="true"/>
    <PublishingStartDate xmlns="http://schemas.microsoft.com/sharepoint/v3"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18ABFA1F158D0A4AA79B98FF9FBD1942" ma:contentTypeVersion="2" ma:contentTypeDescription="Crée un document." ma:contentTypeScope="" ma:versionID="623d280421300bf88561830c0c17c6da">
  <xsd:schema xmlns:xsd="http://www.w3.org/2001/XMLSchema" xmlns:p="http://schemas.microsoft.com/office/2006/metadata/properties" xmlns:ns1="http://schemas.microsoft.com/sharepoint/v3" xmlns:ns2="3efc343a-7c45-4d64-a370-2e22bbdb8ed4" targetNamespace="http://schemas.microsoft.com/office/2006/metadata/properties" ma:root="true" ma:fieldsID="015ed6a6b2fa826b735b242a6128660d" ns1:_="" ns2:_="">
    <xsd:import namespace="http://schemas.microsoft.com/sharepoint/v3"/>
    <xsd:import namespace="3efc343a-7c45-4d64-a370-2e22bbdb8ed4"/>
    <xsd:element name="properties">
      <xsd:complexType>
        <xsd:sequence>
          <xsd:element name="documentManagement">
            <xsd:complexType>
              <xsd:all>
                <xsd:element ref="ns1:PublishingStartDate" minOccurs="0"/>
                <xsd:element ref="ns1:PublishingExpirationDate" minOccurs="0"/>
                <xsd:element ref="ns2:Commentaires" minOccurs="0"/>
              </xsd:all>
            </xsd:complexType>
          </xsd:element>
        </xsd:sequence>
      </xsd:complexType>
    </xsd:element>
  </xsd:schema>
  <xsd:schema xmlns:xsd="http://www.w3.org/2001/XMLSchema" xmlns:dms="http://schemas.microsoft.com/office/2006/documentManagement/types" targetNamespace="http://schemas.microsoft.com/sharepoint/v3" elementFormDefault="qualified">
    <xsd:import namespace="http://schemas.microsoft.com/office/2006/documentManagement/types"/>
    <xsd:element name="PublishingStartDate" ma:index="8" nillable="true" ma:displayName="Date de début de planification" ma:description="" ma:hidden="true" ma:internalName="PublishingStartDate">
      <xsd:simpleType>
        <xsd:restriction base="dms:Unknown"/>
      </xsd:simpleType>
    </xsd:element>
    <xsd:element name="PublishingExpirationDate" ma:index="9" nillable="true" ma:displayName="Date de fin de planification" ma:description="" ma:hidden="true" ma:internalName="PublishingExpirationDate">
      <xsd:simpleType>
        <xsd:restriction base="dms:Unknown"/>
      </xsd:simpleType>
    </xsd:element>
  </xsd:schema>
  <xsd:schema xmlns:xsd="http://www.w3.org/2001/XMLSchema" xmlns:dms="http://schemas.microsoft.com/office/2006/documentManagement/types" targetNamespace="3efc343a-7c45-4d64-a370-2e22bbdb8ed4" elementFormDefault="qualified">
    <xsd:import namespace="http://schemas.microsoft.com/office/2006/documentManagement/types"/>
    <xsd:element name="Commentaires" ma:index="10" nillable="true" ma:displayName="Commentaires" ma:default="" ma:hidden="true" ma:internalName="Commentaires"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office/internal/2005/internalDocumentation"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ype de contenu" ma:readOnly="true"/>
        <xsd:element ref="dc:title" minOccurs="0" maxOccurs="1" ma:index="4" ma:displayName="Titre :"/>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lastPrinted" minOccurs="0" maxOccurs="1" type="xsd:dateTime"/>
        <xsd:element name="contentStatus" minOccurs="0" maxOccurs="1" type="xsd:string"/>
      </xsd:all>
    </xsd:complexType>
  </xsd:schema>
</ct:contentTypeSchema>
</file>

<file path=customXml/itemProps1.xml><?xml version="1.0" encoding="utf-8"?>
<ds:datastoreItem xmlns:ds="http://schemas.openxmlformats.org/officeDocument/2006/customXml" ds:itemID="{64673A7C-B0C5-4F5D-8B6E-CB2D19E3AB40}">
  <ds:schemaRefs>
    <ds:schemaRef ds:uri="http://schemas.microsoft.com/office/2006/documentManagement/types"/>
    <ds:schemaRef ds:uri="http://schemas.microsoft.com/office/2006/metadata/properties"/>
    <ds:schemaRef ds:uri="http://purl.org/dc/dcmitype/"/>
    <ds:schemaRef ds:uri="3efc343a-7c45-4d64-a370-2e22bbdb8ed4"/>
    <ds:schemaRef ds:uri="http://purl.org/dc/elements/1.1/"/>
    <ds:schemaRef ds:uri="http://www.w3.org/XML/1998/namespace"/>
    <ds:schemaRef ds:uri="http://schemas.openxmlformats.org/package/2006/metadata/core-properties"/>
    <ds:schemaRef ds:uri="http://schemas.microsoft.com/sharepoint/v3"/>
    <ds:schemaRef ds:uri="http://purl.org/dc/terms/"/>
  </ds:schemaRefs>
</ds:datastoreItem>
</file>

<file path=customXml/itemProps2.xml><?xml version="1.0" encoding="utf-8"?>
<ds:datastoreItem xmlns:ds="http://schemas.openxmlformats.org/officeDocument/2006/customXml" ds:itemID="{AC9E8F53-4B39-4510-99DF-9CC48FC795DD}">
  <ds:schemaRefs>
    <ds:schemaRef ds:uri="http://schemas.microsoft.com/sharepoint/v3/contenttype/forms"/>
  </ds:schemaRefs>
</ds:datastoreItem>
</file>

<file path=customXml/itemProps3.xml><?xml version="1.0" encoding="utf-8"?>
<ds:datastoreItem xmlns:ds="http://schemas.openxmlformats.org/officeDocument/2006/customXml" ds:itemID="{4273C5B2-B33A-492B-A4D1-17C1DAE5E1BC}">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3efc343a-7c45-4d64-a370-2e22bbdb8ed4"/>
    <ds:schemaRef ds:uri="http://schemas.microsoft.com/office/2006/documentManagement/types"/>
    <ds:schemaRef ds:uri="http://schemas.openxmlformats.org/package/2006/metadata/core-properties"/>
    <ds:schemaRef ds:uri="http://purl.org/dc/elements/1.1/"/>
    <ds:schemaRef ds:uri="http://purl.org/dc/terms/"/>
    <ds:schemaRef ds:uri="http://schemas.microsoft.com/office/internal/2005/internalDocumentation"/>
  </ds:schemaRefs>
</ds:datastoreItem>
</file>

<file path=docProps/app.xml><?xml version="1.0" encoding="utf-8"?>
<Properties xmlns="http://schemas.openxmlformats.org/officeDocument/2006/extended-properties" xmlns:vt="http://schemas.openxmlformats.org/officeDocument/2006/docPropsVTypes">
  <Template>Office Theme</Template>
  <TotalTime>9606</TotalTime>
  <Words>3911</Words>
  <Application>Microsoft Office PowerPoint</Application>
  <PresentationFormat>Affichage à l'écran (4:3)</PresentationFormat>
  <Paragraphs>651</Paragraphs>
  <Slides>32</Slides>
  <Notes>0</Notes>
  <HiddenSlides>0</HiddenSlides>
  <MMClips>0</MMClips>
  <ScaleCrop>false</ScaleCrop>
  <HeadingPairs>
    <vt:vector size="6" baseType="variant">
      <vt:variant>
        <vt:lpstr>Thème</vt:lpstr>
      </vt:variant>
      <vt:variant>
        <vt:i4>1</vt:i4>
      </vt:variant>
      <vt:variant>
        <vt:lpstr>Serveurs OLE incorporés</vt:lpstr>
      </vt:variant>
      <vt:variant>
        <vt:i4>2</vt:i4>
      </vt:variant>
      <vt:variant>
        <vt:lpstr>Titres des diapositives</vt:lpstr>
      </vt:variant>
      <vt:variant>
        <vt:i4>32</vt:i4>
      </vt:variant>
    </vt:vector>
  </HeadingPairs>
  <TitlesOfParts>
    <vt:vector size="35" baseType="lpstr">
      <vt:lpstr>Thème Office</vt:lpstr>
      <vt:lpstr>Présentation</vt:lpstr>
      <vt:lpstr>Feuille de calcul</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Grégory Gallais</dc:creator>
  <cp:lastModifiedBy>a5700629</cp:lastModifiedBy>
  <cp:revision>469</cp:revision>
  <cp:lastPrinted>2016-12-19T09:57:28Z</cp:lastPrinted>
  <dcterms:created xsi:type="dcterms:W3CDTF">2016-06-03T08:10:53Z</dcterms:created>
  <dcterms:modified xsi:type="dcterms:W3CDTF">2017-01-23T08:31:37Z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0x01010018ABFA1F158D0A4AA79B98FF9FBD1942</vt:lpwstr>
  </property>
</Properties>
</file>