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5"/>
  </p:sldMasterIdLst>
  <p:notesMasterIdLst>
    <p:notesMasterId r:id="rId21"/>
  </p:notesMasterIdLst>
  <p:sldIdLst>
    <p:sldId id="258" r:id="rId6"/>
    <p:sldId id="259" r:id="rId7"/>
    <p:sldId id="260" r:id="rId8"/>
    <p:sldId id="261" r:id="rId9"/>
    <p:sldId id="262" r:id="rId10"/>
    <p:sldId id="263" r:id="rId11"/>
    <p:sldId id="297" r:id="rId12"/>
    <p:sldId id="298" r:id="rId13"/>
    <p:sldId id="299" r:id="rId14"/>
    <p:sldId id="303" r:id="rId15"/>
    <p:sldId id="300" r:id="rId16"/>
    <p:sldId id="304" r:id="rId17"/>
    <p:sldId id="257" r:id="rId18"/>
    <p:sldId id="301" r:id="rId19"/>
    <p:sldId id="302" r:id="rId20"/>
  </p:sldIdLst>
  <p:sldSz cx="12192000" cy="6858000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1D74"/>
    <a:srgbClr val="58207D"/>
    <a:srgbClr val="F2632A"/>
    <a:srgbClr val="F58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966" autoAdjust="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Roboto" panose="02000000000000000000" pitchFamily="2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Roboto" panose="02000000000000000000" pitchFamily="2" charset="0"/>
              </a:defRPr>
            </a:lvl1pPr>
          </a:lstStyle>
          <a:p>
            <a:fld id="{E1514367-028D-4152-8A1B-F4F8069B76C8}" type="datetimeFigureOut">
              <a:rPr lang="fr-FR" smtClean="0"/>
              <a:pPr/>
              <a:t>10/11/2023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Roboto" panose="02000000000000000000" pitchFamily="2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Roboto" panose="02000000000000000000" pitchFamily="2" charset="0"/>
              </a:defRPr>
            </a:lvl1pPr>
          </a:lstStyle>
          <a:p>
            <a:fld id="{541804C8-5874-4C22-B212-ABE22F70127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040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804C8-5874-4C22-B212-ABE22F701275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5593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sz="quarter" idx="14"/>
          </p:nvPr>
        </p:nvSpPr>
        <p:spPr>
          <a:xfrm>
            <a:off x="0" y="6532"/>
            <a:ext cx="12192000" cy="410648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4" name="Shape 10"/>
          <p:cNvSpPr txBox="1">
            <a:spLocks noGrp="1"/>
          </p:cNvSpPr>
          <p:nvPr>
            <p:ph type="ctrTitle"/>
          </p:nvPr>
        </p:nvSpPr>
        <p:spPr>
          <a:xfrm>
            <a:off x="687016" y="4503278"/>
            <a:ext cx="9000541" cy="6725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000" b="0" cap="none" baseline="0">
                <a:solidFill>
                  <a:srgbClr val="C00000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8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dirty="0"/>
              <a:t>Modifiez le style du titre</a:t>
            </a:r>
            <a:endParaRPr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687018" y="5245025"/>
            <a:ext cx="9000540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1187221" y="263344"/>
            <a:ext cx="573409" cy="330072"/>
          </a:xfrm>
          <a:solidFill>
            <a:schemeClr val="bg1"/>
          </a:solidFill>
        </p:spPr>
        <p:txBody>
          <a:bodyPr wrap="none" lIns="72000" tIns="72000" rIns="72000" bIns="72000" anchor="ctr" anchorCtr="0">
            <a:spAutoFit/>
          </a:bodyPr>
          <a:lstStyle>
            <a:lvl1pPr marL="0" indent="0" algn="r">
              <a:buNone/>
              <a:defRPr sz="1200" b="0" i="0" baseline="0">
                <a:solidFill>
                  <a:schemeClr val="accent1"/>
                </a:solidFill>
                <a:latin typeface="Montserrat" pitchFamily="2" charset="77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08824D91-50AB-A68C-E528-FE9B8AC804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4134" b="-22721"/>
          <a:stretch/>
        </p:blipFill>
        <p:spPr>
          <a:xfrm>
            <a:off x="0" y="5677866"/>
            <a:ext cx="12199434" cy="105507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5027FB-B574-0B35-1A97-9BD911FF7B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87558" y="4695601"/>
            <a:ext cx="1990139" cy="193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8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B87E5A99-25D3-41AE-4AE4-C8CF146BF2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8126" r="43925" b="34074"/>
          <a:stretch/>
        </p:blipFill>
        <p:spPr>
          <a:xfrm rot="16200000">
            <a:off x="-1690835" y="2122201"/>
            <a:ext cx="6836701" cy="2592289"/>
          </a:xfrm>
          <a:prstGeom prst="rect">
            <a:avLst/>
          </a:prstGeom>
        </p:spPr>
      </p:pic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642691" y="726090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4642691" y="1660097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4642691" y="2594104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4642691" y="3528110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4642691" y="4462117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4642691" y="5396122"/>
            <a:ext cx="7309960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3695732" y="725995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695732" y="166000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6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3695732" y="2594008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2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3695732" y="3528015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3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3695732" y="4462022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4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3695732" y="5396027"/>
            <a:ext cx="678829" cy="678829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200" b="1" i="0" u="none" strike="noStrike" cap="none" dirty="0">
                <a:solidFill>
                  <a:schemeClr val="accent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  <p:sp>
        <p:nvSpPr>
          <p:cNvPr id="20" name="Titre 31">
            <a:extLst>
              <a:ext uri="{FF2B5EF4-FFF2-40B4-BE49-F238E27FC236}">
                <a16:creationId xmlns:a16="http://schemas.microsoft.com/office/drawing/2014/main" id="{1600F267-B0F6-6B4B-8ECE-550C65E2F8A7}"/>
              </a:ext>
            </a:extLst>
          </p:cNvPr>
          <p:cNvSpPr txBox="1">
            <a:spLocks/>
          </p:cNvSpPr>
          <p:nvPr userDrawn="1"/>
        </p:nvSpPr>
        <p:spPr>
          <a:xfrm>
            <a:off x="431371" y="5632470"/>
            <a:ext cx="2654674" cy="661308"/>
          </a:xfrm>
          <a:prstGeom prst="rect">
            <a:avLst/>
          </a:prstGeom>
          <a:solidFill>
            <a:schemeClr val="bg1"/>
          </a:solidFill>
        </p:spPr>
        <p:txBody>
          <a:bodyPr vert="horz" wrap="none" lIns="108000" tIns="108000" rIns="108000" bIns="10800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defRPr sz="3600" b="0" i="0" u="none" strike="noStrike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bin Condensed"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 ExtraBold" panose="00000900000000000000" pitchFamily="50" charset="0"/>
                <a:sym typeface="Cabin Condensed"/>
              </a:rPr>
              <a:t>SOMMAIRE</a:t>
            </a:r>
          </a:p>
        </p:txBody>
      </p:sp>
    </p:spTree>
    <p:extLst>
      <p:ext uri="{BB962C8B-B14F-4D97-AF65-F5344CB8AC3E}">
        <p14:creationId xmlns:p14="http://schemas.microsoft.com/office/powerpoint/2010/main" val="128533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2564905"/>
            <a:ext cx="4964608" cy="203543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9" name="Espace réservé du texte 52">
            <a:extLst>
              <a:ext uri="{FF2B5EF4-FFF2-40B4-BE49-F238E27FC236}">
                <a16:creationId xmlns:a16="http://schemas.microsoft.com/office/drawing/2014/main" id="{E5691B7D-3EA2-E54D-B820-F41655D68A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392" y="1737663"/>
            <a:ext cx="439223" cy="492443"/>
          </a:xfrm>
        </p:spPr>
        <p:txBody>
          <a:bodyPr wrap="none" lIns="0" tIns="0" rIns="0" bIns="0" anchor="t" anchorCtr="0">
            <a:spAutoFit/>
          </a:bodyPr>
          <a:lstStyle>
            <a:lvl1pPr marL="0" indent="0" algn="l">
              <a:buNone/>
              <a:defRPr lang="fr-FR" sz="3200" b="1" i="0" u="none" strike="noStrike" cap="none" baseline="0" dirty="0">
                <a:solidFill>
                  <a:srgbClr val="C00000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57A9E8C-2635-DC44-9530-01C1EDD20322}"/>
              </a:ext>
            </a:extLst>
          </p:cNvPr>
          <p:cNvCxnSpPr>
            <a:cxnSpLocks/>
          </p:cNvCxnSpPr>
          <p:nvPr userDrawn="1"/>
        </p:nvCxnSpPr>
        <p:spPr>
          <a:xfrm>
            <a:off x="632992" y="2257661"/>
            <a:ext cx="48005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3">
            <a:extLst>
              <a:ext uri="{FF2B5EF4-FFF2-40B4-BE49-F238E27FC236}">
                <a16:creationId xmlns:a16="http://schemas.microsoft.com/office/drawing/2014/main" id="{A50CD90D-49D7-1D40-B201-45F07C18B6E9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11708995" y="6481462"/>
            <a:ext cx="243656" cy="1642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067">
                <a:solidFill>
                  <a:schemeClr val="tx2"/>
                </a:solidFill>
              </a:rPr>
              <a:pPr algn="r">
                <a:defRPr/>
              </a:pPr>
              <a:t>‹N°›</a:t>
            </a:fld>
            <a:endParaRPr lang="fr-FR" sz="1067" dirty="0">
              <a:solidFill>
                <a:schemeClr val="tx2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70E4B8-2E12-C1A3-4B70-C1042C78F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259" y="5469638"/>
            <a:ext cx="2886021" cy="1044880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7F04437B-57F8-E737-39A5-0D3562A8ED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8126" r="43925" b="34074"/>
          <a:stretch/>
        </p:blipFill>
        <p:spPr>
          <a:xfrm rot="10800000">
            <a:off x="-62146" y="3781639"/>
            <a:ext cx="12254145" cy="230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2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718392" y="1508786"/>
            <a:ext cx="11234259" cy="4800535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9151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718661" y="1508786"/>
            <a:ext cx="5472000" cy="480053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432651" y="1508786"/>
            <a:ext cx="5520000" cy="4800535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233248" cy="576000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Montserrat ExtraBold" panose="00000900000000000000" pitchFamily="50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texte 52">
            <a:extLst>
              <a:ext uri="{FF2B5EF4-FFF2-40B4-BE49-F238E27FC236}">
                <a16:creationId xmlns:a16="http://schemas.microsoft.com/office/drawing/2014/main" id="{C926D1C0-7AA2-AC71-314A-435411A105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7945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52">
            <a:extLst>
              <a:ext uri="{FF2B5EF4-FFF2-40B4-BE49-F238E27FC236}">
                <a16:creationId xmlns:a16="http://schemas.microsoft.com/office/drawing/2014/main" id="{9EDBF5E7-FF6D-4878-CD89-8D7A46426C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282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4" y="0"/>
            <a:ext cx="4078816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" name="Espace réservé du texte 52">
            <a:extLst>
              <a:ext uri="{FF2B5EF4-FFF2-40B4-BE49-F238E27FC236}">
                <a16:creationId xmlns:a16="http://schemas.microsoft.com/office/drawing/2014/main" id="{5E8BE86C-5690-024F-E607-5205DE418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816000"/>
            <a:ext cx="11233248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chemeClr val="accent6">
                    <a:lumMod val="75000"/>
                  </a:schemeClr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842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033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raphique 47">
            <a:extLst>
              <a:ext uri="{FF2B5EF4-FFF2-40B4-BE49-F238E27FC236}">
                <a16:creationId xmlns:a16="http://schemas.microsoft.com/office/drawing/2014/main" id="{F80ABB53-4576-2D16-4197-839F7A901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3339" y="1743471"/>
            <a:ext cx="7885322" cy="285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0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719402" y="260648"/>
            <a:ext cx="11326940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718345" y="1508787"/>
            <a:ext cx="11328055" cy="4800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11797876" y="6612853"/>
            <a:ext cx="248466" cy="1538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000" b="1" i="0">
                <a:solidFill>
                  <a:schemeClr val="accent1"/>
                </a:solidFill>
                <a:latin typeface="Montserrat SemiBold" pitchFamily="2" charset="77"/>
              </a:rPr>
              <a:pPr algn="r">
                <a:defRPr/>
              </a:pPr>
              <a:t>‹N°›</a:t>
            </a:fld>
            <a:endParaRPr lang="fr-FR" sz="1200" b="1" i="0" dirty="0">
              <a:solidFill>
                <a:schemeClr val="accent1"/>
              </a:solidFill>
              <a:latin typeface="Montserrat SemiBold" pitchFamily="2" charset="77"/>
            </a:endParaRPr>
          </a:p>
        </p:txBody>
      </p:sp>
      <p:sp>
        <p:nvSpPr>
          <p:cNvPr id="36" name="Espace réservé de la date 3"/>
          <p:cNvSpPr txBox="1">
            <a:spLocks noGrp="1"/>
          </p:cNvSpPr>
          <p:nvPr userDrawn="1"/>
        </p:nvSpPr>
        <p:spPr bwMode="auto">
          <a:xfrm>
            <a:off x="5377561" y="6612853"/>
            <a:ext cx="1849865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1200" b="1" i="0" cap="none" baseline="0" dirty="0">
                <a:solidFill>
                  <a:srgbClr val="C00000"/>
                </a:solidFill>
                <a:latin typeface="Montserrat SemiBold" pitchFamily="2" charset="77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F6671BBF-5601-84D8-9F48-BBBEDCF1DDCA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6268336"/>
            <a:ext cx="12199434" cy="3943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B84DC4-9B56-F88F-EF53-2EADE248997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732" y="6121367"/>
            <a:ext cx="1943395" cy="70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211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5" r:id="rId3"/>
    <p:sldLayoutId id="2147483665" r:id="rId4"/>
    <p:sldLayoutId id="2147483666" r:id="rId5"/>
    <p:sldLayoutId id="2147483667" r:id="rId6"/>
    <p:sldLayoutId id="2147483668" r:id="rId7"/>
    <p:sldLayoutId id="2147483670" r:id="rId8"/>
    <p:sldLayoutId id="2147483672" r:id="rId9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800" b="0" i="0" u="none" strike="noStrike" cap="none" baseline="0">
          <a:solidFill>
            <a:srgbClr val="C00000"/>
          </a:solidFill>
          <a:latin typeface="Montserrat ExtraBold" panose="00000900000000000000" pitchFamily="50" charset="0"/>
          <a:ea typeface="Montserrat ExtraBold" panose="00000900000000000000" pitchFamily="50" charset="0"/>
          <a:cs typeface="Roboto" panose="02000000000000000000" pitchFamily="2" charset="0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55591" marR="0" lvl="0" indent="-35559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6"/>
        </a:buClr>
        <a:buFont typeface="Cambria Math" panose="02040503050406030204" pitchFamily="18" charset="0"/>
        <a:buChar char="ʘ"/>
        <a:defRPr sz="26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1pPr>
      <a:lvl2pPr marL="721766" marR="0" lvl="1" indent="-27304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2400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2pPr>
      <a:lvl3pPr marL="1077357" marR="0" lvl="2" indent="-26457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Font typeface="Courier New" panose="02070309020205020404" pitchFamily="49" charset="0"/>
        <a:buChar char="o"/>
        <a:defRPr sz="2133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3pPr>
      <a:lvl4pPr marL="1553594" marR="0" lvl="3" indent="-26246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4"/>
        </a:buClr>
        <a:buFont typeface="Arial" panose="020B0604020202020204" pitchFamily="34" charset="0"/>
        <a:buChar char="•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715B6FC-B938-D353-4F8A-587BDD83FE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Codir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19FBA0-C584-0B76-F499-AAA8FC24D1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8 décembre 2023 – Metz 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E7AB1A5-CDC4-1F2C-97C5-59F4D54DAEC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" b="148"/>
          <a:stretch/>
        </p:blipFill>
        <p:spPr>
          <a:xfrm>
            <a:off x="9106877" y="0"/>
            <a:ext cx="3095971" cy="2072639"/>
          </a:xfrm>
          <a:ln w="38100">
            <a:solidFill>
              <a:schemeClr val="bg1"/>
            </a:solidFill>
          </a:ln>
        </p:spPr>
      </p:pic>
      <p:pic>
        <p:nvPicPr>
          <p:cNvPr id="12" name="Espace réservé pour une image  8">
            <a:extLst>
              <a:ext uri="{FF2B5EF4-FFF2-40B4-BE49-F238E27FC236}">
                <a16:creationId xmlns:a16="http://schemas.microsoft.com/office/drawing/2014/main" id="{22D9CA70-B6A6-816A-831E-8FDECDF50B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16640" r="28645" b="16696"/>
          <a:stretch/>
        </p:blipFill>
        <p:spPr>
          <a:xfrm>
            <a:off x="1569683" y="-2"/>
            <a:ext cx="2867260" cy="414527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507E17C7-5CE6-0529-2BC5-935A08772E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" t="11386" r="-350" b="28176"/>
          <a:stretch/>
        </p:blipFill>
        <p:spPr>
          <a:xfrm>
            <a:off x="9106877" y="2072637"/>
            <a:ext cx="3095971" cy="207263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pic>
        <p:nvPicPr>
          <p:cNvPr id="16" name="Espace réservé pour une image  8">
            <a:extLst>
              <a:ext uri="{FF2B5EF4-FFF2-40B4-BE49-F238E27FC236}">
                <a16:creationId xmlns:a16="http://schemas.microsoft.com/office/drawing/2014/main" id="{FB7754AD-2BFC-439E-0C9A-F1BD42BA14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30" r="8982"/>
          <a:stretch/>
        </p:blipFill>
        <p:spPr>
          <a:xfrm>
            <a:off x="6006626" y="-2"/>
            <a:ext cx="3098111" cy="4145278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/>
            </a:solidFill>
          </a:ln>
        </p:spPr>
      </p:pic>
      <p:pic>
        <p:nvPicPr>
          <p:cNvPr id="17" name="Espace réservé pour une image  8">
            <a:extLst>
              <a:ext uri="{FF2B5EF4-FFF2-40B4-BE49-F238E27FC236}">
                <a16:creationId xmlns:a16="http://schemas.microsoft.com/office/drawing/2014/main" id="{466F6EBC-640F-5E07-0DBA-3931DAC050D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r="8345"/>
          <a:stretch/>
        </p:blipFill>
        <p:spPr>
          <a:xfrm>
            <a:off x="-10849" y="2068394"/>
            <a:ext cx="1558834" cy="207263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pic>
        <p:nvPicPr>
          <p:cNvPr id="18" name="Espace réservé pour une image  8">
            <a:extLst>
              <a:ext uri="{FF2B5EF4-FFF2-40B4-BE49-F238E27FC236}">
                <a16:creationId xmlns:a16="http://schemas.microsoft.com/office/drawing/2014/main" id="{CEF8B08B-07D1-B55D-7FAA-37F35B2ABE0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r="8345"/>
          <a:stretch/>
        </p:blipFill>
        <p:spPr>
          <a:xfrm>
            <a:off x="-10849" y="0"/>
            <a:ext cx="1558834" cy="207263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pic>
        <p:nvPicPr>
          <p:cNvPr id="19" name="Espace réservé pour une image  8">
            <a:extLst>
              <a:ext uri="{FF2B5EF4-FFF2-40B4-BE49-F238E27FC236}">
                <a16:creationId xmlns:a16="http://schemas.microsoft.com/office/drawing/2014/main" id="{B2B13DC3-62A4-3967-7322-19563A5B1BB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r="9039"/>
          <a:stretch/>
        </p:blipFill>
        <p:spPr>
          <a:xfrm>
            <a:off x="4449932" y="0"/>
            <a:ext cx="1545845" cy="207263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pic>
        <p:nvPicPr>
          <p:cNvPr id="20" name="Espace réservé pour une image  8">
            <a:extLst>
              <a:ext uri="{FF2B5EF4-FFF2-40B4-BE49-F238E27FC236}">
                <a16:creationId xmlns:a16="http://schemas.microsoft.com/office/drawing/2014/main" id="{FD1E0D67-C8BE-2F68-7C9E-352F28531AA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2" r="8692"/>
          <a:stretch/>
        </p:blipFill>
        <p:spPr>
          <a:xfrm>
            <a:off x="4445094" y="2068394"/>
            <a:ext cx="1545845" cy="207263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</p:pic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E3978D89-37E6-2C36-A9BC-50EB5AC2AB86}"/>
              </a:ext>
            </a:extLst>
          </p:cNvPr>
          <p:cNvSpPr txBox="1">
            <a:spLocks/>
          </p:cNvSpPr>
          <p:nvPr/>
        </p:nvSpPr>
        <p:spPr>
          <a:xfrm>
            <a:off x="243839" y="4009566"/>
            <a:ext cx="1248423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Abel Aber - </a:t>
            </a:r>
            <a:r>
              <a:rPr lang="fr-FR" sz="800" kern="0" dirty="0" err="1">
                <a:solidFill>
                  <a:srgbClr val="C00000"/>
                </a:solidFill>
              </a:rPr>
              <a:t>Parakayak</a:t>
            </a:r>
            <a:endParaRPr lang="fr-FR" sz="800" kern="0" dirty="0">
              <a:solidFill>
                <a:srgbClr val="C00000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3B52A939-E983-E758-2D50-53E36B4F10DD}"/>
              </a:ext>
            </a:extLst>
          </p:cNvPr>
          <p:cNvSpPr txBox="1">
            <a:spLocks/>
          </p:cNvSpPr>
          <p:nvPr/>
        </p:nvSpPr>
        <p:spPr>
          <a:xfrm>
            <a:off x="4445094" y="4009566"/>
            <a:ext cx="1491100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Chloé Valentini - Handball</a:t>
            </a: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CE6E421B-448F-EC5E-9A99-B59F6E20A2E0}"/>
              </a:ext>
            </a:extLst>
          </p:cNvPr>
          <p:cNvSpPr txBox="1">
            <a:spLocks/>
          </p:cNvSpPr>
          <p:nvPr/>
        </p:nvSpPr>
        <p:spPr>
          <a:xfrm>
            <a:off x="10059572" y="1882496"/>
            <a:ext cx="2020389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Clémence Beretta – Marche sportive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09420E11-8B90-C300-6D6B-E089E826066D}"/>
              </a:ext>
            </a:extLst>
          </p:cNvPr>
          <p:cNvSpPr txBox="1">
            <a:spLocks/>
          </p:cNvSpPr>
          <p:nvPr/>
        </p:nvSpPr>
        <p:spPr>
          <a:xfrm>
            <a:off x="10534116" y="4007309"/>
            <a:ext cx="1545845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Cyrielle Lefèvre - Equitation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2F659914-B0F4-2829-7F73-F46149925CB3}"/>
              </a:ext>
            </a:extLst>
          </p:cNvPr>
          <p:cNvSpPr txBox="1">
            <a:spLocks/>
          </p:cNvSpPr>
          <p:nvPr/>
        </p:nvSpPr>
        <p:spPr>
          <a:xfrm>
            <a:off x="5963847" y="4007309"/>
            <a:ext cx="1289790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Sara </a:t>
            </a:r>
            <a:r>
              <a:rPr lang="fr-FR" sz="800" kern="0" dirty="0" err="1">
                <a:solidFill>
                  <a:srgbClr val="C00000"/>
                </a:solidFill>
              </a:rPr>
              <a:t>Balzer</a:t>
            </a:r>
            <a:r>
              <a:rPr lang="fr-FR" sz="800" kern="0" dirty="0">
                <a:solidFill>
                  <a:srgbClr val="C00000"/>
                </a:solidFill>
              </a:rPr>
              <a:t> - Escrime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44AFE8A0-C9D7-5105-B55D-7FF9C17D7D96}"/>
              </a:ext>
            </a:extLst>
          </p:cNvPr>
          <p:cNvSpPr txBox="1">
            <a:spLocks/>
          </p:cNvSpPr>
          <p:nvPr/>
        </p:nvSpPr>
        <p:spPr>
          <a:xfrm>
            <a:off x="2683368" y="4007309"/>
            <a:ext cx="1636391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Jules </a:t>
            </a:r>
            <a:r>
              <a:rPr lang="fr-FR" sz="800" kern="0" dirty="0" err="1">
                <a:solidFill>
                  <a:srgbClr val="C00000"/>
                </a:solidFill>
              </a:rPr>
              <a:t>Ribstein</a:t>
            </a:r>
            <a:r>
              <a:rPr lang="fr-FR" sz="800" kern="0" dirty="0">
                <a:solidFill>
                  <a:srgbClr val="C00000"/>
                </a:solidFill>
              </a:rPr>
              <a:t> - </a:t>
            </a:r>
            <a:r>
              <a:rPr lang="fr-FR" sz="800" kern="0" dirty="0" err="1">
                <a:solidFill>
                  <a:srgbClr val="C00000"/>
                </a:solidFill>
              </a:rPr>
              <a:t>Parathriatlon</a:t>
            </a:r>
            <a:endParaRPr lang="fr-FR" sz="800" kern="0" dirty="0">
              <a:solidFill>
                <a:srgbClr val="C00000"/>
              </a:solidFill>
            </a:endParaRP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3CDE7FFA-F6BA-7223-70A8-85E9CBE8EA34}"/>
              </a:ext>
            </a:extLst>
          </p:cNvPr>
          <p:cNvSpPr txBox="1">
            <a:spLocks/>
          </p:cNvSpPr>
          <p:nvPr/>
        </p:nvSpPr>
        <p:spPr>
          <a:xfrm>
            <a:off x="4396912" y="1882729"/>
            <a:ext cx="1545912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800" kern="0" dirty="0">
                <a:solidFill>
                  <a:srgbClr val="C00000"/>
                </a:solidFill>
              </a:rPr>
              <a:t>Tom </a:t>
            </a:r>
            <a:r>
              <a:rPr lang="fr-FR" sz="800" kern="0" dirty="0" err="1">
                <a:solidFill>
                  <a:srgbClr val="C00000"/>
                </a:solidFill>
              </a:rPr>
              <a:t>Henrionnet</a:t>
            </a:r>
            <a:r>
              <a:rPr lang="fr-FR" sz="800" kern="0" dirty="0">
                <a:solidFill>
                  <a:srgbClr val="C00000"/>
                </a:solidFill>
              </a:rPr>
              <a:t> - Natation</a:t>
            </a:r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8BB169A9-AF9F-CE6C-8245-868DB6F763C3}"/>
              </a:ext>
            </a:extLst>
          </p:cNvPr>
          <p:cNvSpPr txBox="1">
            <a:spLocks/>
          </p:cNvSpPr>
          <p:nvPr/>
        </p:nvSpPr>
        <p:spPr>
          <a:xfrm>
            <a:off x="-252350" y="1923042"/>
            <a:ext cx="1769080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700" kern="0" dirty="0">
                <a:solidFill>
                  <a:srgbClr val="C00000"/>
                </a:solidFill>
              </a:rPr>
              <a:t>Léopold Cavalière -  Basket 3x3</a:t>
            </a:r>
          </a:p>
        </p:txBody>
      </p:sp>
    </p:spTree>
    <p:extLst>
      <p:ext uri="{BB962C8B-B14F-4D97-AF65-F5344CB8AC3E}">
        <p14:creationId xmlns:p14="http://schemas.microsoft.com/office/powerpoint/2010/main" val="2311880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66DB1B4-A268-71B0-FCF1-3E31243B85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2691" y="287896"/>
            <a:ext cx="6748120" cy="388870"/>
          </a:xfrm>
        </p:spPr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0F5985-BB9B-590F-A174-9EE81256BD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42691" y="1008544"/>
            <a:ext cx="6748120" cy="388870"/>
          </a:xfrm>
        </p:spPr>
        <p:txBody>
          <a:bodyPr/>
          <a:lstStyle/>
          <a:p>
            <a:r>
              <a:rPr lang="fr-FR" dirty="0"/>
              <a:t>Résultats commerciaux BDD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0E2B4D7-DDA0-9CD5-6A14-5FC4DCB3EB3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42691" y="1790480"/>
            <a:ext cx="6748120" cy="388870"/>
          </a:xfrm>
        </p:spPr>
        <p:txBody>
          <a:bodyPr/>
          <a:lstStyle/>
          <a:p>
            <a:r>
              <a:rPr lang="fr-FR" dirty="0"/>
              <a:t>Résultats commerciaux BDR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9DD1735-9602-8ECA-BD9E-2F65DBBAA9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42691" y="2649117"/>
            <a:ext cx="6748120" cy="388870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Résultats financiers </a:t>
            </a:r>
            <a:br>
              <a:rPr lang="fr-FR" dirty="0"/>
            </a:br>
            <a:r>
              <a:rPr lang="fr-FR" dirty="0"/>
              <a:t>Atterrissage 2023 – Budget 2024 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2796FFE-E262-12C4-6FC8-762BFDDA1E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42691" y="3512988"/>
            <a:ext cx="6748120" cy="388870"/>
          </a:xfrm>
        </p:spPr>
        <p:txBody>
          <a:bodyPr/>
          <a:lstStyle/>
          <a:p>
            <a:r>
              <a:rPr lang="fr-FR" dirty="0"/>
              <a:t>Actualités sociales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C22CF5F-4E35-191B-34A0-A84E0A298D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42691" y="4320054"/>
            <a:ext cx="6748120" cy="388870"/>
          </a:xfrm>
        </p:spPr>
        <p:txBody>
          <a:bodyPr/>
          <a:lstStyle/>
          <a:p>
            <a:r>
              <a:rPr lang="fr-FR" dirty="0"/>
              <a:t>Jeux Olympiques et Paralympiques de Paris 2024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DAB98CC-E6A2-091F-7D25-DDE89BCD84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95732" y="287800"/>
            <a:ext cx="626655" cy="366035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01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DFD21C8-FF1C-1ADE-2081-80F0BA71BD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95732" y="1008448"/>
            <a:ext cx="626655" cy="366035"/>
          </a:xfrm>
        </p:spPr>
        <p:txBody>
          <a:bodyPr/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916B260-E849-D84D-8AC5-41C012C54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95732" y="1790383"/>
            <a:ext cx="626655" cy="366035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F39AECB-E3C1-A713-5B48-DBAE7CE146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95732" y="2649021"/>
            <a:ext cx="626655" cy="366035"/>
          </a:xfrm>
        </p:spPr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04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6D44021-64F5-D9CE-B164-212996FFF7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95732" y="3512892"/>
            <a:ext cx="626655" cy="366035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663291B-6A6C-4A46-867A-E67258CF4A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95732" y="4319958"/>
            <a:ext cx="626655" cy="366035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06</a:t>
            </a:r>
            <a:endParaRPr lang="fr-FR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7C7027BE-6A3E-6DE1-C1C5-B063E31A8B98}"/>
              </a:ext>
            </a:extLst>
          </p:cNvPr>
          <p:cNvSpPr txBox="1">
            <a:spLocks/>
          </p:cNvSpPr>
          <p:nvPr/>
        </p:nvSpPr>
        <p:spPr>
          <a:xfrm>
            <a:off x="4642691" y="5145782"/>
            <a:ext cx="6748120" cy="38887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kern="0" dirty="0"/>
              <a:t>Questions / Réponses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1C2D5553-414E-CEB7-2D0E-3AA81D9E1639}"/>
              </a:ext>
            </a:extLst>
          </p:cNvPr>
          <p:cNvSpPr txBox="1">
            <a:spLocks/>
          </p:cNvSpPr>
          <p:nvPr/>
        </p:nvSpPr>
        <p:spPr>
          <a:xfrm>
            <a:off x="3695732" y="5145686"/>
            <a:ext cx="626655" cy="366035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3200" b="1" i="0" u="none" strike="noStrike" cap="none" dirty="0">
                <a:solidFill>
                  <a:schemeClr val="accent6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kern="0" dirty="0">
                <a:solidFill>
                  <a:schemeClr val="accent6">
                    <a:lumMod val="75000"/>
                  </a:schemeClr>
                </a:solidFill>
              </a:rPr>
              <a:t>07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467B763B-B0FA-5ACA-C6FB-2D95DA9CFDEF}"/>
              </a:ext>
            </a:extLst>
          </p:cNvPr>
          <p:cNvSpPr txBox="1">
            <a:spLocks/>
          </p:cNvSpPr>
          <p:nvPr/>
        </p:nvSpPr>
        <p:spPr>
          <a:xfrm>
            <a:off x="4642691" y="5946970"/>
            <a:ext cx="6748120" cy="38887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133" b="0" i="0" u="none" strike="noStrike" cap="none" baseline="0" dirty="0" smtClean="0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721766" marR="0" lvl="1" indent="-27304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2400" b="0" i="0" u="none" strike="noStrike" cap="none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077357" marR="0" lvl="2" indent="-26457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Char char="o"/>
              <a:defRPr sz="2133" b="0" i="0" u="none" strike="noStrike" cap="none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553594" marR="0" lvl="3" indent="-26246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867" b="0" i="0" u="none" strike="noStrike" cap="none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kern="0" dirty="0"/>
              <a:t>Conclusion</a:t>
            </a:r>
          </a:p>
        </p:txBody>
      </p:sp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6D6BD0BD-6630-1618-B64F-D8AD11E1E1CE}"/>
              </a:ext>
            </a:extLst>
          </p:cNvPr>
          <p:cNvSpPr txBox="1">
            <a:spLocks/>
          </p:cNvSpPr>
          <p:nvPr/>
        </p:nvSpPr>
        <p:spPr>
          <a:xfrm>
            <a:off x="3695732" y="5884597"/>
            <a:ext cx="626655" cy="366035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3200" b="1" i="0" u="none" strike="noStrike" cap="none" dirty="0">
                <a:solidFill>
                  <a:schemeClr val="accent2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kern="0" dirty="0"/>
              <a:t>08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96C82EE-C8BC-27BF-8D8A-1603BFECF68B}"/>
              </a:ext>
            </a:extLst>
          </p:cNvPr>
          <p:cNvCxnSpPr>
            <a:cxnSpLocks/>
          </p:cNvCxnSpPr>
          <p:nvPr/>
        </p:nvCxnSpPr>
        <p:spPr>
          <a:xfrm>
            <a:off x="3695732" y="813453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5E2398C-5508-77E0-9997-CE9144083EE8}"/>
              </a:ext>
            </a:extLst>
          </p:cNvPr>
          <p:cNvCxnSpPr>
            <a:cxnSpLocks/>
          </p:cNvCxnSpPr>
          <p:nvPr/>
        </p:nvCxnSpPr>
        <p:spPr>
          <a:xfrm>
            <a:off x="3695733" y="1553681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4CB9C3E-6F93-4ED3-F773-2449C3E3087A}"/>
              </a:ext>
            </a:extLst>
          </p:cNvPr>
          <p:cNvCxnSpPr>
            <a:cxnSpLocks/>
          </p:cNvCxnSpPr>
          <p:nvPr/>
        </p:nvCxnSpPr>
        <p:spPr>
          <a:xfrm>
            <a:off x="3695732" y="2402767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3B73989-354F-D509-E2F2-6C7A3843C32C}"/>
              </a:ext>
            </a:extLst>
          </p:cNvPr>
          <p:cNvCxnSpPr>
            <a:cxnSpLocks/>
          </p:cNvCxnSpPr>
          <p:nvPr/>
        </p:nvCxnSpPr>
        <p:spPr>
          <a:xfrm>
            <a:off x="3695732" y="3264915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9FE55D2-E9A4-3488-896C-7C3DFA17CD99}"/>
              </a:ext>
            </a:extLst>
          </p:cNvPr>
          <p:cNvCxnSpPr>
            <a:cxnSpLocks/>
          </p:cNvCxnSpPr>
          <p:nvPr/>
        </p:nvCxnSpPr>
        <p:spPr>
          <a:xfrm>
            <a:off x="3695732" y="4083521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F9B6F71-8906-C388-7584-CCEFBC7DE2BD}"/>
              </a:ext>
            </a:extLst>
          </p:cNvPr>
          <p:cNvCxnSpPr>
            <a:cxnSpLocks/>
          </p:cNvCxnSpPr>
          <p:nvPr/>
        </p:nvCxnSpPr>
        <p:spPr>
          <a:xfrm>
            <a:off x="3695732" y="4893418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4C40E2BD-BD12-1148-BC37-3ED37BB481C6}"/>
              </a:ext>
            </a:extLst>
          </p:cNvPr>
          <p:cNvCxnSpPr>
            <a:cxnSpLocks/>
          </p:cNvCxnSpPr>
          <p:nvPr/>
        </p:nvCxnSpPr>
        <p:spPr>
          <a:xfrm>
            <a:off x="3695732" y="5694607"/>
            <a:ext cx="82569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65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439223" cy="492443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5FEA160C-FFCE-11C5-7DA0-728F6031C1DF}"/>
              </a:ext>
            </a:extLst>
          </p:cNvPr>
          <p:cNvSpPr txBox="1">
            <a:spLocks/>
          </p:cNvSpPr>
          <p:nvPr/>
        </p:nvSpPr>
        <p:spPr>
          <a:xfrm>
            <a:off x="10032566" y="6611904"/>
            <a:ext cx="2047462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</a:rPr>
              <a:t>Abel Aber - </a:t>
            </a:r>
            <a:r>
              <a:rPr lang="fr-FR" sz="1200" kern="0" dirty="0" err="1">
                <a:solidFill>
                  <a:srgbClr val="C00000"/>
                </a:solidFill>
              </a:rPr>
              <a:t>Parakayak</a:t>
            </a:r>
            <a:endParaRPr lang="fr-FR" sz="1200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17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B16F86-AD1F-DB6D-C217-5280A35036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Sous-titre de la présentation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5429C58-B580-07A3-9ABB-D91B248B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01 </a:t>
            </a:r>
            <a:r>
              <a:rPr lang="fr-FR" dirty="0">
                <a:solidFill>
                  <a:schemeClr val="accent6"/>
                </a:solidFill>
              </a:rPr>
              <a:t>•</a:t>
            </a:r>
            <a:r>
              <a:rPr lang="fr-FR" dirty="0"/>
              <a:t> Titre de la présentation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DC5B40C-5AEB-D08F-5C9B-22DDC840B36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err="1"/>
              <a:t>Evellabo</a:t>
            </a:r>
            <a:r>
              <a:rPr lang="fr-FR" dirty="0"/>
              <a:t>. </a:t>
            </a:r>
            <a:r>
              <a:rPr lang="fr-FR" dirty="0" err="1"/>
              <a:t>Alibeatur</a:t>
            </a:r>
            <a:r>
              <a:rPr lang="fr-FR" dirty="0"/>
              <a:t>, </a:t>
            </a:r>
            <a:r>
              <a:rPr lang="fr-FR" dirty="0" err="1"/>
              <a:t>quiscitium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 la-</a:t>
            </a:r>
            <a:r>
              <a:rPr lang="fr-FR" dirty="0" err="1"/>
              <a:t>ceribusae</a:t>
            </a:r>
            <a:r>
              <a:rPr lang="fr-FR" dirty="0"/>
              <a:t>. Ut </a:t>
            </a:r>
            <a:r>
              <a:rPr lang="fr-FR" dirty="0" err="1"/>
              <a:t>explaborione</a:t>
            </a:r>
            <a:r>
              <a:rPr lang="fr-FR" dirty="0"/>
              <a:t> et </a:t>
            </a:r>
            <a:r>
              <a:rPr lang="fr-FR" dirty="0" err="1"/>
              <a:t>quatae</a:t>
            </a:r>
            <a:r>
              <a:rPr lang="fr-FR" dirty="0"/>
              <a:t> et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rehente</a:t>
            </a:r>
            <a:r>
              <a:rPr lang="fr-FR" dirty="0"/>
              <a:t> </a:t>
            </a:r>
            <a:r>
              <a:rPr lang="fr-FR" dirty="0" err="1"/>
              <a:t>ndestem</a:t>
            </a:r>
            <a:r>
              <a:rPr lang="fr-FR" dirty="0"/>
              <a:t> </a:t>
            </a:r>
            <a:r>
              <a:rPr lang="fr-FR" dirty="0" err="1"/>
              <a:t>nemporae</a:t>
            </a:r>
            <a:r>
              <a:rPr lang="fr-FR" dirty="0"/>
              <a:t>. </a:t>
            </a:r>
            <a:r>
              <a:rPr lang="fr-FR" dirty="0" err="1"/>
              <a:t>Uptiam</a:t>
            </a:r>
            <a:r>
              <a:rPr lang="fr-FR" dirty="0"/>
              <a:t> </a:t>
            </a:r>
            <a:r>
              <a:rPr lang="fr-FR" dirty="0" err="1"/>
              <a:t>etur</a:t>
            </a:r>
            <a:r>
              <a:rPr lang="fr-FR" dirty="0"/>
              <a:t>?</a:t>
            </a:r>
          </a:p>
          <a:p>
            <a:pPr lvl="1"/>
            <a:r>
              <a:rPr lang="fr-FR" dirty="0"/>
              <a:t>Tores </a:t>
            </a:r>
            <a:r>
              <a:rPr lang="fr-FR" dirty="0" err="1"/>
              <a:t>sitatqu</a:t>
            </a:r>
            <a:r>
              <a:rPr lang="fr-FR" dirty="0"/>
              <a:t> </a:t>
            </a:r>
            <a:r>
              <a:rPr lang="fr-FR" dirty="0" err="1"/>
              <a:t>identur</a:t>
            </a:r>
            <a:r>
              <a:rPr lang="fr-FR" dirty="0"/>
              <a:t>, et ma </a:t>
            </a:r>
            <a:r>
              <a:rPr lang="fr-FR" dirty="0" err="1"/>
              <a:t>conectur</a:t>
            </a:r>
            <a:r>
              <a:rPr lang="fr-FR" dirty="0"/>
              <a:t> ma-</a:t>
            </a:r>
            <a:r>
              <a:rPr lang="fr-FR" dirty="0" err="1"/>
              <a:t>gnam</a:t>
            </a:r>
            <a:r>
              <a:rPr lang="fr-FR" dirty="0"/>
              <a:t> cum et </a:t>
            </a:r>
            <a:r>
              <a:rPr lang="fr-FR" dirty="0" err="1"/>
              <a:t>ant</a:t>
            </a:r>
            <a:r>
              <a:rPr lang="fr-FR" dirty="0"/>
              <a:t> </a:t>
            </a:r>
            <a:r>
              <a:rPr lang="fr-FR" dirty="0" err="1"/>
              <a:t>utatus</a:t>
            </a:r>
            <a:r>
              <a:rPr lang="fr-FR" dirty="0"/>
              <a:t> </a:t>
            </a:r>
            <a:r>
              <a:rPr lang="fr-FR" dirty="0" err="1"/>
              <a:t>sequian</a:t>
            </a:r>
            <a:r>
              <a:rPr lang="fr-FR" dirty="0"/>
              <a:t> </a:t>
            </a:r>
            <a:r>
              <a:rPr lang="fr-FR" dirty="0" err="1"/>
              <a:t>debist</a:t>
            </a:r>
            <a:r>
              <a:rPr lang="fr-FR" dirty="0"/>
              <a:t>, </a:t>
            </a:r>
            <a:r>
              <a:rPr lang="fr-FR" dirty="0" err="1"/>
              <a:t>occuptate</a:t>
            </a:r>
            <a:r>
              <a:rPr lang="fr-FR" dirty="0"/>
              <a:t> </a:t>
            </a:r>
            <a:r>
              <a:rPr lang="fr-FR" dirty="0" err="1"/>
              <a:t>nonsers</a:t>
            </a:r>
            <a:r>
              <a:rPr lang="fr-FR" dirty="0"/>
              <a:t> </a:t>
            </a:r>
            <a:r>
              <a:rPr lang="fr-FR" dirty="0" err="1"/>
              <a:t>pidunt</a:t>
            </a:r>
            <a:r>
              <a:rPr lang="fr-FR" dirty="0"/>
              <a:t>, con </a:t>
            </a:r>
            <a:r>
              <a:rPr lang="fr-FR" dirty="0" err="1"/>
              <a:t>conecus</a:t>
            </a:r>
            <a:r>
              <a:rPr lang="fr-FR" dirty="0"/>
              <a:t>-ci </a:t>
            </a:r>
            <a:r>
              <a:rPr lang="fr-FR" dirty="0" err="1"/>
              <a:t>restion</a:t>
            </a:r>
            <a:r>
              <a:rPr lang="fr-FR" dirty="0"/>
              <a:t> nem. </a:t>
            </a:r>
          </a:p>
          <a:p>
            <a:pPr lvl="2"/>
            <a:r>
              <a:rPr lang="fr-FR" dirty="0"/>
              <a:t>De vit </a:t>
            </a:r>
            <a:r>
              <a:rPr lang="fr-FR" dirty="0" err="1"/>
              <a:t>essectotatem</a:t>
            </a:r>
            <a:r>
              <a:rPr lang="fr-FR" dirty="0"/>
              <a:t> qui </a:t>
            </a:r>
            <a:r>
              <a:rPr lang="fr-FR" dirty="0" err="1"/>
              <a:t>quiam</a:t>
            </a:r>
            <a:r>
              <a:rPr lang="fr-FR" dirty="0"/>
              <a:t> </a:t>
            </a:r>
            <a:r>
              <a:rPr lang="fr-FR" dirty="0" err="1"/>
              <a:t>nimodictus</a:t>
            </a:r>
            <a:r>
              <a:rPr lang="fr-FR" dirty="0"/>
              <a:t> ab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quid </a:t>
            </a:r>
            <a:r>
              <a:rPr lang="fr-FR" dirty="0" err="1"/>
              <a:t>quossum</a:t>
            </a:r>
            <a:r>
              <a:rPr lang="fr-FR" dirty="0"/>
              <a:t> </a:t>
            </a:r>
            <a:r>
              <a:rPr lang="fr-FR" dirty="0" err="1"/>
              <a:t>dolum</a:t>
            </a:r>
            <a:r>
              <a:rPr lang="fr-FR" dirty="0"/>
              <a:t> </a:t>
            </a:r>
            <a:r>
              <a:rPr lang="fr-FR" dirty="0" err="1"/>
              <a:t>inihiliatur</a:t>
            </a:r>
            <a:r>
              <a:rPr lang="fr-FR" dirty="0"/>
              <a:t>?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6706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C8F05B2-29B0-1FBB-6EF9-054C1088C7D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r-FR" dirty="0" err="1"/>
              <a:t>Evellabo</a:t>
            </a:r>
            <a:r>
              <a:rPr lang="fr-FR" dirty="0"/>
              <a:t>. </a:t>
            </a:r>
            <a:r>
              <a:rPr lang="fr-FR" dirty="0" err="1"/>
              <a:t>Alibeatur</a:t>
            </a:r>
            <a:r>
              <a:rPr lang="fr-FR" dirty="0"/>
              <a:t>, </a:t>
            </a:r>
            <a:r>
              <a:rPr lang="fr-FR" dirty="0" err="1"/>
              <a:t>quiscitium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 la-</a:t>
            </a:r>
            <a:r>
              <a:rPr lang="fr-FR" dirty="0" err="1"/>
              <a:t>ceribusae</a:t>
            </a:r>
            <a:r>
              <a:rPr lang="fr-FR" dirty="0"/>
              <a:t>. Ut </a:t>
            </a:r>
            <a:r>
              <a:rPr lang="fr-FR" dirty="0" err="1"/>
              <a:t>explaborione</a:t>
            </a:r>
            <a:r>
              <a:rPr lang="fr-FR" dirty="0"/>
              <a:t> et </a:t>
            </a:r>
            <a:r>
              <a:rPr lang="fr-FR" dirty="0" err="1"/>
              <a:t>quatae</a:t>
            </a:r>
            <a:r>
              <a:rPr lang="fr-FR" dirty="0"/>
              <a:t> et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rehente</a:t>
            </a:r>
            <a:r>
              <a:rPr lang="fr-FR" dirty="0"/>
              <a:t> </a:t>
            </a:r>
            <a:r>
              <a:rPr lang="fr-FR" dirty="0" err="1"/>
              <a:t>ndestem</a:t>
            </a:r>
            <a:r>
              <a:rPr lang="fr-FR" dirty="0"/>
              <a:t> </a:t>
            </a:r>
            <a:r>
              <a:rPr lang="fr-FR" dirty="0" err="1"/>
              <a:t>nemporae</a:t>
            </a:r>
            <a:r>
              <a:rPr lang="fr-FR" dirty="0"/>
              <a:t>. </a:t>
            </a:r>
            <a:r>
              <a:rPr lang="fr-FR" dirty="0" err="1"/>
              <a:t>Uptiam</a:t>
            </a:r>
            <a:r>
              <a:rPr lang="fr-FR" dirty="0"/>
              <a:t> </a:t>
            </a:r>
            <a:r>
              <a:rPr lang="fr-FR" dirty="0" err="1"/>
              <a:t>etur</a:t>
            </a:r>
            <a:r>
              <a:rPr lang="fr-FR" dirty="0"/>
              <a:t>?</a:t>
            </a:r>
          </a:p>
          <a:p>
            <a:pPr lvl="1"/>
            <a:r>
              <a:rPr lang="fr-FR" dirty="0"/>
              <a:t>Tores </a:t>
            </a:r>
            <a:r>
              <a:rPr lang="fr-FR" dirty="0" err="1"/>
              <a:t>sitatqu</a:t>
            </a:r>
            <a:r>
              <a:rPr lang="fr-FR" dirty="0"/>
              <a:t> </a:t>
            </a:r>
            <a:r>
              <a:rPr lang="fr-FR" dirty="0" err="1"/>
              <a:t>identur</a:t>
            </a:r>
            <a:r>
              <a:rPr lang="fr-FR" dirty="0"/>
              <a:t>, et ma </a:t>
            </a:r>
            <a:r>
              <a:rPr lang="fr-FR" dirty="0" err="1"/>
              <a:t>conectur</a:t>
            </a:r>
            <a:r>
              <a:rPr lang="fr-FR" dirty="0"/>
              <a:t> ma-</a:t>
            </a:r>
            <a:r>
              <a:rPr lang="fr-FR" dirty="0" err="1"/>
              <a:t>gnam</a:t>
            </a:r>
            <a:r>
              <a:rPr lang="fr-FR" dirty="0"/>
              <a:t> cum et </a:t>
            </a:r>
            <a:r>
              <a:rPr lang="fr-FR" dirty="0" err="1"/>
              <a:t>ant</a:t>
            </a:r>
            <a:r>
              <a:rPr lang="fr-FR" dirty="0"/>
              <a:t> </a:t>
            </a:r>
            <a:r>
              <a:rPr lang="fr-FR" dirty="0" err="1"/>
              <a:t>utatus</a:t>
            </a:r>
            <a:r>
              <a:rPr lang="fr-FR" dirty="0"/>
              <a:t> </a:t>
            </a:r>
            <a:r>
              <a:rPr lang="fr-FR" dirty="0" err="1"/>
              <a:t>sequian</a:t>
            </a:r>
            <a:r>
              <a:rPr lang="fr-FR" dirty="0"/>
              <a:t> </a:t>
            </a:r>
            <a:r>
              <a:rPr lang="fr-FR" dirty="0" err="1"/>
              <a:t>debist</a:t>
            </a:r>
            <a:r>
              <a:rPr lang="fr-FR" dirty="0"/>
              <a:t>, </a:t>
            </a:r>
            <a:r>
              <a:rPr lang="fr-FR" dirty="0" err="1"/>
              <a:t>occuptate</a:t>
            </a:r>
            <a:r>
              <a:rPr lang="fr-FR" dirty="0"/>
              <a:t> </a:t>
            </a:r>
            <a:r>
              <a:rPr lang="fr-FR" dirty="0" err="1"/>
              <a:t>nonsers</a:t>
            </a:r>
            <a:r>
              <a:rPr lang="fr-FR" dirty="0"/>
              <a:t> </a:t>
            </a:r>
            <a:r>
              <a:rPr lang="fr-FR" dirty="0" err="1"/>
              <a:t>pidunt</a:t>
            </a:r>
            <a:r>
              <a:rPr lang="fr-FR" dirty="0"/>
              <a:t>, con </a:t>
            </a:r>
            <a:r>
              <a:rPr lang="fr-FR" dirty="0" err="1"/>
              <a:t>conecus</a:t>
            </a:r>
            <a:r>
              <a:rPr lang="fr-FR" dirty="0"/>
              <a:t>-ci </a:t>
            </a:r>
            <a:r>
              <a:rPr lang="fr-FR" dirty="0" err="1"/>
              <a:t>restion</a:t>
            </a:r>
            <a:r>
              <a:rPr lang="fr-FR" dirty="0"/>
              <a:t> nem. </a:t>
            </a:r>
          </a:p>
          <a:p>
            <a:pPr lvl="2"/>
            <a:r>
              <a:rPr lang="fr-FR" dirty="0"/>
              <a:t>De vit </a:t>
            </a:r>
            <a:r>
              <a:rPr lang="fr-FR" dirty="0" err="1"/>
              <a:t>essectotatem</a:t>
            </a:r>
            <a:r>
              <a:rPr lang="fr-FR" dirty="0"/>
              <a:t> qui </a:t>
            </a:r>
            <a:r>
              <a:rPr lang="fr-FR" dirty="0" err="1"/>
              <a:t>quiam</a:t>
            </a:r>
            <a:r>
              <a:rPr lang="fr-FR" dirty="0"/>
              <a:t> </a:t>
            </a:r>
            <a:r>
              <a:rPr lang="fr-FR" dirty="0" err="1"/>
              <a:t>nimodictus</a:t>
            </a:r>
            <a:r>
              <a:rPr lang="fr-FR" dirty="0"/>
              <a:t> ab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quid </a:t>
            </a:r>
            <a:r>
              <a:rPr lang="fr-FR" dirty="0" err="1"/>
              <a:t>quossum</a:t>
            </a:r>
            <a:r>
              <a:rPr lang="fr-FR" dirty="0"/>
              <a:t> </a:t>
            </a:r>
            <a:r>
              <a:rPr lang="fr-FR" dirty="0" err="1"/>
              <a:t>dolum</a:t>
            </a:r>
            <a:r>
              <a:rPr lang="fr-FR" dirty="0"/>
              <a:t> </a:t>
            </a:r>
            <a:r>
              <a:rPr lang="fr-FR" dirty="0" err="1"/>
              <a:t>inihiliatur</a:t>
            </a:r>
            <a:r>
              <a:rPr lang="fr-FR" dirty="0"/>
              <a:t>?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8CEFA0E-C399-C406-4AC8-AB82B43E879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fr-FR" dirty="0" err="1"/>
              <a:t>Evellabo</a:t>
            </a:r>
            <a:r>
              <a:rPr lang="fr-FR" dirty="0"/>
              <a:t>. </a:t>
            </a:r>
            <a:r>
              <a:rPr lang="fr-FR" dirty="0" err="1"/>
              <a:t>Alibeatur</a:t>
            </a:r>
            <a:r>
              <a:rPr lang="fr-FR" dirty="0"/>
              <a:t>, </a:t>
            </a:r>
            <a:r>
              <a:rPr lang="fr-FR" dirty="0" err="1"/>
              <a:t>quiscitium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 la-</a:t>
            </a:r>
            <a:r>
              <a:rPr lang="fr-FR" dirty="0" err="1"/>
              <a:t>ceribusae</a:t>
            </a:r>
            <a:r>
              <a:rPr lang="fr-FR" dirty="0"/>
              <a:t>. Ut </a:t>
            </a:r>
            <a:r>
              <a:rPr lang="fr-FR" dirty="0" err="1"/>
              <a:t>explaborione</a:t>
            </a:r>
            <a:r>
              <a:rPr lang="fr-FR" dirty="0"/>
              <a:t> et </a:t>
            </a:r>
            <a:r>
              <a:rPr lang="fr-FR" dirty="0" err="1"/>
              <a:t>quatae</a:t>
            </a:r>
            <a:r>
              <a:rPr lang="fr-FR" dirty="0"/>
              <a:t> et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rehente</a:t>
            </a:r>
            <a:r>
              <a:rPr lang="fr-FR" dirty="0"/>
              <a:t> </a:t>
            </a:r>
            <a:r>
              <a:rPr lang="fr-FR" dirty="0" err="1"/>
              <a:t>ndestem</a:t>
            </a:r>
            <a:r>
              <a:rPr lang="fr-FR" dirty="0"/>
              <a:t> </a:t>
            </a:r>
            <a:r>
              <a:rPr lang="fr-FR" dirty="0" err="1"/>
              <a:t>nemporae</a:t>
            </a:r>
            <a:r>
              <a:rPr lang="fr-FR" dirty="0"/>
              <a:t>. </a:t>
            </a:r>
            <a:r>
              <a:rPr lang="fr-FR" dirty="0" err="1"/>
              <a:t>Uptiam</a:t>
            </a:r>
            <a:r>
              <a:rPr lang="fr-FR" dirty="0"/>
              <a:t> </a:t>
            </a:r>
            <a:r>
              <a:rPr lang="fr-FR" dirty="0" err="1"/>
              <a:t>etur</a:t>
            </a:r>
            <a:r>
              <a:rPr lang="fr-FR" dirty="0"/>
              <a:t>?</a:t>
            </a:r>
          </a:p>
          <a:p>
            <a:pPr lvl="1"/>
            <a:r>
              <a:rPr lang="fr-FR" dirty="0"/>
              <a:t>Tores </a:t>
            </a:r>
            <a:r>
              <a:rPr lang="fr-FR" dirty="0" err="1"/>
              <a:t>sitatqu</a:t>
            </a:r>
            <a:r>
              <a:rPr lang="fr-FR" dirty="0"/>
              <a:t> </a:t>
            </a:r>
            <a:r>
              <a:rPr lang="fr-FR" dirty="0" err="1"/>
              <a:t>identur</a:t>
            </a:r>
            <a:r>
              <a:rPr lang="fr-FR" dirty="0"/>
              <a:t>, et ma </a:t>
            </a:r>
            <a:r>
              <a:rPr lang="fr-FR" dirty="0" err="1"/>
              <a:t>conectur</a:t>
            </a:r>
            <a:r>
              <a:rPr lang="fr-FR" dirty="0"/>
              <a:t> ma-</a:t>
            </a:r>
            <a:r>
              <a:rPr lang="fr-FR" dirty="0" err="1"/>
              <a:t>gnam</a:t>
            </a:r>
            <a:r>
              <a:rPr lang="fr-FR" dirty="0"/>
              <a:t> cum et </a:t>
            </a:r>
            <a:r>
              <a:rPr lang="fr-FR" dirty="0" err="1"/>
              <a:t>ant</a:t>
            </a:r>
            <a:r>
              <a:rPr lang="fr-FR" dirty="0"/>
              <a:t> </a:t>
            </a:r>
            <a:r>
              <a:rPr lang="fr-FR" dirty="0" err="1"/>
              <a:t>utatus</a:t>
            </a:r>
            <a:r>
              <a:rPr lang="fr-FR" dirty="0"/>
              <a:t> </a:t>
            </a:r>
            <a:r>
              <a:rPr lang="fr-FR" dirty="0" err="1"/>
              <a:t>sequian</a:t>
            </a:r>
            <a:r>
              <a:rPr lang="fr-FR" dirty="0"/>
              <a:t> </a:t>
            </a:r>
            <a:r>
              <a:rPr lang="fr-FR" dirty="0" err="1"/>
              <a:t>debist</a:t>
            </a:r>
            <a:r>
              <a:rPr lang="fr-FR" dirty="0"/>
              <a:t>, </a:t>
            </a:r>
            <a:r>
              <a:rPr lang="fr-FR" dirty="0" err="1"/>
              <a:t>occuptate</a:t>
            </a:r>
            <a:r>
              <a:rPr lang="fr-FR" dirty="0"/>
              <a:t> </a:t>
            </a:r>
            <a:r>
              <a:rPr lang="fr-FR" dirty="0" err="1"/>
              <a:t>nonsers</a:t>
            </a:r>
            <a:r>
              <a:rPr lang="fr-FR" dirty="0"/>
              <a:t> </a:t>
            </a:r>
            <a:r>
              <a:rPr lang="fr-FR" dirty="0" err="1"/>
              <a:t>pidunt</a:t>
            </a:r>
            <a:r>
              <a:rPr lang="fr-FR" dirty="0"/>
              <a:t>, con </a:t>
            </a:r>
            <a:r>
              <a:rPr lang="fr-FR" dirty="0" err="1"/>
              <a:t>conecus</a:t>
            </a:r>
            <a:r>
              <a:rPr lang="fr-FR" dirty="0"/>
              <a:t>-ci </a:t>
            </a:r>
            <a:r>
              <a:rPr lang="fr-FR" dirty="0" err="1"/>
              <a:t>restion</a:t>
            </a:r>
            <a:r>
              <a:rPr lang="fr-FR" dirty="0"/>
              <a:t> nem. </a:t>
            </a:r>
          </a:p>
          <a:p>
            <a:pPr lvl="2"/>
            <a:r>
              <a:rPr lang="fr-FR" dirty="0"/>
              <a:t>De vit </a:t>
            </a:r>
            <a:r>
              <a:rPr lang="fr-FR" dirty="0" err="1"/>
              <a:t>essectotatem</a:t>
            </a:r>
            <a:r>
              <a:rPr lang="fr-FR" dirty="0"/>
              <a:t> qui </a:t>
            </a:r>
            <a:r>
              <a:rPr lang="fr-FR" dirty="0" err="1"/>
              <a:t>quiam</a:t>
            </a:r>
            <a:r>
              <a:rPr lang="fr-FR" dirty="0"/>
              <a:t> </a:t>
            </a:r>
            <a:r>
              <a:rPr lang="fr-FR" dirty="0" err="1"/>
              <a:t>nimodictus</a:t>
            </a:r>
            <a:r>
              <a:rPr lang="fr-FR" dirty="0"/>
              <a:t> ab </a:t>
            </a:r>
            <a:r>
              <a:rPr lang="fr-FR" dirty="0" err="1"/>
              <a:t>ipsam</a:t>
            </a:r>
            <a:r>
              <a:rPr lang="fr-FR" dirty="0"/>
              <a:t> </a:t>
            </a:r>
            <a:r>
              <a:rPr lang="fr-FR" dirty="0" err="1"/>
              <a:t>quos</a:t>
            </a:r>
            <a:r>
              <a:rPr lang="fr-FR" dirty="0"/>
              <a:t> quid </a:t>
            </a:r>
            <a:r>
              <a:rPr lang="fr-FR" dirty="0" err="1"/>
              <a:t>quossum</a:t>
            </a:r>
            <a:r>
              <a:rPr lang="fr-FR" dirty="0"/>
              <a:t> </a:t>
            </a:r>
            <a:r>
              <a:rPr lang="fr-FR" dirty="0" err="1"/>
              <a:t>dolum</a:t>
            </a:r>
            <a:r>
              <a:rPr lang="fr-FR" dirty="0"/>
              <a:t> </a:t>
            </a:r>
            <a:r>
              <a:rPr lang="fr-FR" dirty="0" err="1"/>
              <a:t>inihiliatur</a:t>
            </a:r>
            <a:r>
              <a:rPr lang="fr-FR" dirty="0"/>
              <a:t>?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3099E96-7FF0-3DAA-9EAC-FBA0892CF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01 </a:t>
            </a:r>
            <a:r>
              <a:rPr lang="fr-FR" dirty="0">
                <a:solidFill>
                  <a:schemeClr val="accent6"/>
                </a:solidFill>
              </a:rPr>
              <a:t>•</a:t>
            </a:r>
            <a:r>
              <a:rPr lang="fr-FR" dirty="0"/>
              <a:t> Titre de la présentation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48236C2-4B85-D573-E651-48B430A414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Sous-titre de la présentation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7906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391" y="2564905"/>
            <a:ext cx="5646779" cy="2035434"/>
          </a:xfrm>
        </p:spPr>
        <p:txBody>
          <a:bodyPr/>
          <a:lstStyle/>
          <a:p>
            <a:r>
              <a:rPr lang="fr-FR" sz="2600" dirty="0"/>
              <a:t>Résultats commerciaux BDD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20976" cy="492443"/>
          </a:xfrm>
        </p:spPr>
        <p:txBody>
          <a:bodyPr/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E1C7D6F3-2C9D-D192-63DA-F3F75F239DB1}"/>
              </a:ext>
            </a:extLst>
          </p:cNvPr>
          <p:cNvSpPr txBox="1">
            <a:spLocks/>
          </p:cNvSpPr>
          <p:nvPr/>
        </p:nvSpPr>
        <p:spPr>
          <a:xfrm>
            <a:off x="9675845" y="6611904"/>
            <a:ext cx="2404183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</a:rPr>
              <a:t>Chloé Valentini - Handball</a:t>
            </a:r>
          </a:p>
        </p:txBody>
      </p:sp>
    </p:spTree>
    <p:extLst>
      <p:ext uri="{BB962C8B-B14F-4D97-AF65-F5344CB8AC3E}">
        <p14:creationId xmlns:p14="http://schemas.microsoft.com/office/powerpoint/2010/main" val="3059219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600" dirty="0"/>
              <a:t>Résultats commerciaux BDR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22579" cy="49244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800C0062-4238-F6C8-811A-784DBB81EA6C}"/>
              </a:ext>
            </a:extLst>
          </p:cNvPr>
          <p:cNvSpPr txBox="1">
            <a:spLocks/>
          </p:cNvSpPr>
          <p:nvPr/>
        </p:nvSpPr>
        <p:spPr>
          <a:xfrm>
            <a:off x="9153427" y="6611904"/>
            <a:ext cx="2926602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</a:rPr>
              <a:t>Clémence Beretta – Marche sportive</a:t>
            </a:r>
          </a:p>
        </p:txBody>
      </p:sp>
    </p:spTree>
    <p:extLst>
      <p:ext uri="{BB962C8B-B14F-4D97-AF65-F5344CB8AC3E}">
        <p14:creationId xmlns:p14="http://schemas.microsoft.com/office/powerpoint/2010/main" val="3848266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600" dirty="0"/>
              <a:t>Résultats financiers - </a:t>
            </a:r>
            <a:br>
              <a:rPr lang="fr-FR" sz="2600" dirty="0"/>
            </a:br>
            <a:r>
              <a:rPr lang="fr-FR" sz="2600" dirty="0"/>
              <a:t>Atterrissage 2023 </a:t>
            </a:r>
            <a:br>
              <a:rPr lang="fr-FR" sz="2600" dirty="0"/>
            </a:br>
            <a:r>
              <a:rPr lang="fr-FR" sz="2600" dirty="0"/>
              <a:t>Budget 2024 </a:t>
            </a:r>
            <a:br>
              <a:rPr lang="fr-FR" sz="2600" dirty="0"/>
            </a:br>
            <a:endParaRPr lang="fr-FR" sz="2600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61051" cy="492443"/>
          </a:xfrm>
        </p:spPr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04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02ACFE62-5637-A6ED-6FFC-F6CC15921587}"/>
              </a:ext>
            </a:extLst>
          </p:cNvPr>
          <p:cNvSpPr txBox="1">
            <a:spLocks/>
          </p:cNvSpPr>
          <p:nvPr/>
        </p:nvSpPr>
        <p:spPr>
          <a:xfrm>
            <a:off x="9675845" y="6611904"/>
            <a:ext cx="2404183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</a:rPr>
              <a:t>Cyrielle Lefèvre - Equitation</a:t>
            </a:r>
          </a:p>
        </p:txBody>
      </p:sp>
    </p:spTree>
    <p:extLst>
      <p:ext uri="{BB962C8B-B14F-4D97-AF65-F5344CB8AC3E}">
        <p14:creationId xmlns:p14="http://schemas.microsoft.com/office/powerpoint/2010/main" val="4171064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Actualités sociale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22579" cy="492443"/>
          </a:xfrm>
        </p:spPr>
        <p:txBody>
          <a:bodyPr/>
          <a:lstStyle/>
          <a:p>
            <a:r>
              <a:rPr lang="fr-FR" dirty="0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C4D9E843-056D-35E6-F9A9-7A925D5DA5E2}"/>
              </a:ext>
            </a:extLst>
          </p:cNvPr>
          <p:cNvSpPr txBox="1">
            <a:spLocks/>
          </p:cNvSpPr>
          <p:nvPr/>
        </p:nvSpPr>
        <p:spPr>
          <a:xfrm>
            <a:off x="9675845" y="6611904"/>
            <a:ext cx="2404183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</a:rPr>
              <a:t>Jules </a:t>
            </a:r>
            <a:r>
              <a:rPr lang="fr-FR" sz="1200" kern="0" dirty="0" err="1">
                <a:solidFill>
                  <a:srgbClr val="C00000"/>
                </a:solidFill>
              </a:rPr>
              <a:t>Ribstein</a:t>
            </a:r>
            <a:r>
              <a:rPr lang="fr-FR" sz="1200" kern="0" dirty="0">
                <a:solidFill>
                  <a:srgbClr val="C00000"/>
                </a:solidFill>
              </a:rPr>
              <a:t> - </a:t>
            </a:r>
            <a:r>
              <a:rPr lang="fr-FR" sz="1200" kern="0" dirty="0" err="1">
                <a:solidFill>
                  <a:srgbClr val="C00000"/>
                </a:solidFill>
              </a:rPr>
              <a:t>Parathriatlon</a:t>
            </a:r>
            <a:endParaRPr lang="fr-FR" sz="1200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875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Jeux Olympiques et</a:t>
            </a:r>
            <a:br>
              <a:rPr lang="fr-FR" dirty="0"/>
            </a:br>
            <a:r>
              <a:rPr lang="fr-FR" dirty="0"/>
              <a:t>Paralympiques de </a:t>
            </a:r>
            <a:br>
              <a:rPr lang="fr-FR" dirty="0"/>
            </a:br>
            <a:r>
              <a:rPr lang="fr-FR" dirty="0"/>
              <a:t>Paris 2024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33800" cy="492443"/>
          </a:xfrm>
        </p:spPr>
        <p:txBody>
          <a:bodyPr/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07</a:t>
            </a:r>
            <a:endParaRPr lang="fr-FR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C61945F6-B5CE-9DD6-0344-A2D976B7BA40}"/>
              </a:ext>
            </a:extLst>
          </p:cNvPr>
          <p:cNvSpPr txBox="1">
            <a:spLocks/>
          </p:cNvSpPr>
          <p:nvPr/>
        </p:nvSpPr>
        <p:spPr>
          <a:xfrm>
            <a:off x="9473939" y="6611904"/>
            <a:ext cx="2606090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</a:rPr>
              <a:t>Léopold Cavalière -  Basket 3x3</a:t>
            </a:r>
          </a:p>
        </p:txBody>
      </p:sp>
    </p:spTree>
    <p:extLst>
      <p:ext uri="{BB962C8B-B14F-4D97-AF65-F5344CB8AC3E}">
        <p14:creationId xmlns:p14="http://schemas.microsoft.com/office/powerpoint/2010/main" val="2306388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Questions / Réponses</a:t>
            </a:r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FDB15D3F-C23A-3802-FD2F-CB659CFB6399}"/>
              </a:ext>
            </a:extLst>
          </p:cNvPr>
          <p:cNvSpPr txBox="1">
            <a:spLocks/>
          </p:cNvSpPr>
          <p:nvPr/>
        </p:nvSpPr>
        <p:spPr>
          <a:xfrm>
            <a:off x="9675845" y="6611904"/>
            <a:ext cx="2404183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</a:rPr>
              <a:t>Sara </a:t>
            </a:r>
            <a:r>
              <a:rPr lang="fr-FR" sz="1200" kern="0" dirty="0" err="1">
                <a:solidFill>
                  <a:srgbClr val="C00000"/>
                </a:solidFill>
              </a:rPr>
              <a:t>Balzer</a:t>
            </a:r>
            <a:r>
              <a:rPr lang="fr-FR" sz="1200" kern="0" dirty="0">
                <a:solidFill>
                  <a:srgbClr val="C00000"/>
                </a:solidFill>
              </a:rPr>
              <a:t> - Escrime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49831" cy="49244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08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4558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FD5F0CC-E2AF-5775-B01B-4675CBC1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87B450-DBB0-21D7-9448-66392E9AC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392" y="1737663"/>
            <a:ext cx="540212" cy="492443"/>
          </a:xfrm>
        </p:spPr>
        <p:txBody>
          <a:bodyPr/>
          <a:lstStyle/>
          <a:p>
            <a:r>
              <a:rPr lang="fr-FR" dirty="0">
                <a:solidFill>
                  <a:srgbClr val="581D74"/>
                </a:solidFill>
              </a:rPr>
              <a:t>09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9D98FB77-23AF-5CBF-6834-AA101C401CF5}"/>
              </a:ext>
            </a:extLst>
          </p:cNvPr>
          <p:cNvSpPr txBox="1">
            <a:spLocks/>
          </p:cNvSpPr>
          <p:nvPr/>
        </p:nvSpPr>
        <p:spPr>
          <a:xfrm>
            <a:off x="9675845" y="6611904"/>
            <a:ext cx="2404183" cy="246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933" b="1" i="0" u="none" strike="noStrike" cap="none" baseline="0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Arial" panose="020B0604020202020204" pitchFamily="34" charset="0"/>
                <a:sym typeface="Arial"/>
              </a:defRPr>
            </a:lvl1pPr>
            <a:lvl2pPr marL="609585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2pPr>
            <a:lvl3pPr marL="121917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Courier New" panose="02070309020205020404" pitchFamily="49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3pPr>
            <a:lvl4pPr marL="1828754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defRPr>
            </a:lvl4pPr>
            <a:lvl5pPr marL="2438339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fr-FR" sz="1200" kern="0" dirty="0">
                <a:solidFill>
                  <a:srgbClr val="C00000"/>
                </a:solidFill>
              </a:rPr>
              <a:t>Tom </a:t>
            </a:r>
            <a:r>
              <a:rPr lang="fr-FR" sz="1200" kern="0" dirty="0" err="1">
                <a:solidFill>
                  <a:srgbClr val="C00000"/>
                </a:solidFill>
              </a:rPr>
              <a:t>Henrionnet</a:t>
            </a:r>
            <a:r>
              <a:rPr lang="fr-FR" sz="1200" kern="0" dirty="0">
                <a:solidFill>
                  <a:srgbClr val="C00000"/>
                </a:solidFill>
              </a:rPr>
              <a:t> - Natation</a:t>
            </a:r>
          </a:p>
        </p:txBody>
      </p:sp>
    </p:spTree>
    <p:extLst>
      <p:ext uri="{BB962C8B-B14F-4D97-AF65-F5344CB8AC3E}">
        <p14:creationId xmlns:p14="http://schemas.microsoft.com/office/powerpoint/2010/main" val="4250245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400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B441C5-5C0F-8EDA-CDB0-C11A29494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76" name="Espace réservé du texte 375">
            <a:extLst>
              <a:ext uri="{FF2B5EF4-FFF2-40B4-BE49-F238E27FC236}">
                <a16:creationId xmlns:a16="http://schemas.microsoft.com/office/drawing/2014/main" id="{CADA27BD-EB65-780A-0E29-D38404B50D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pictogrammes sont éditables (couleur et épaisseur du filet)</a:t>
            </a:r>
          </a:p>
          <a:p>
            <a:endParaRPr lang="fr-FR" dirty="0"/>
          </a:p>
        </p:txBody>
      </p:sp>
      <p:sp>
        <p:nvSpPr>
          <p:cNvPr id="377" name="Titre 1">
            <a:extLst>
              <a:ext uri="{FF2B5EF4-FFF2-40B4-BE49-F238E27FC236}">
                <a16:creationId xmlns:a16="http://schemas.microsoft.com/office/drawing/2014/main" id="{C480B983-43FD-346A-8318-057F6F4D04EE}"/>
              </a:ext>
            </a:extLst>
          </p:cNvPr>
          <p:cNvSpPr txBox="1">
            <a:spLocks/>
          </p:cNvSpPr>
          <p:nvPr/>
        </p:nvSpPr>
        <p:spPr>
          <a:xfrm>
            <a:off x="719402" y="260648"/>
            <a:ext cx="11326940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accent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Roboto" panose="02000000000000000000" pitchFamily="2" charset="0"/>
                <a:sym typeface="Arial"/>
              </a:defRPr>
            </a:lvl1pPr>
          </a:lstStyle>
          <a:p>
            <a:r>
              <a:rPr lang="fr-FR" kern="0" dirty="0">
                <a:solidFill>
                  <a:schemeClr val="accent6">
                    <a:lumMod val="75000"/>
                  </a:schemeClr>
                </a:solidFill>
              </a:rPr>
              <a:t>02 • </a:t>
            </a:r>
            <a:r>
              <a:rPr lang="fr-FR" kern="0" dirty="0">
                <a:solidFill>
                  <a:srgbClr val="C00000"/>
                </a:solidFill>
              </a:rPr>
              <a:t>Pictogrammes</a:t>
            </a:r>
          </a:p>
        </p:txBody>
      </p:sp>
      <p:grpSp>
        <p:nvGrpSpPr>
          <p:cNvPr id="6983" name="Groupe 6982">
            <a:extLst>
              <a:ext uri="{FF2B5EF4-FFF2-40B4-BE49-F238E27FC236}">
                <a16:creationId xmlns:a16="http://schemas.microsoft.com/office/drawing/2014/main" id="{337A2DB5-03D7-D83D-E77F-DFC2EE6E0D65}"/>
              </a:ext>
            </a:extLst>
          </p:cNvPr>
          <p:cNvGrpSpPr/>
          <p:nvPr/>
        </p:nvGrpSpPr>
        <p:grpSpPr>
          <a:xfrm>
            <a:off x="3617490" y="1467039"/>
            <a:ext cx="644062" cy="463026"/>
            <a:chOff x="3617490" y="1337499"/>
            <a:chExt cx="644062" cy="463026"/>
          </a:xfrm>
        </p:grpSpPr>
        <p:sp>
          <p:nvSpPr>
            <p:cNvPr id="3907" name="Forme libre 3906">
              <a:extLst>
                <a:ext uri="{FF2B5EF4-FFF2-40B4-BE49-F238E27FC236}">
                  <a16:creationId xmlns:a16="http://schemas.microsoft.com/office/drawing/2014/main" id="{6FC39163-5718-E160-DAD2-7A1B5D5DA96F}"/>
                </a:ext>
              </a:extLst>
            </p:cNvPr>
            <p:cNvSpPr/>
            <p:nvPr/>
          </p:nvSpPr>
          <p:spPr>
            <a:xfrm>
              <a:off x="3617490" y="1749979"/>
              <a:ext cx="478267" cy="49677"/>
            </a:xfrm>
            <a:custGeom>
              <a:avLst/>
              <a:gdLst>
                <a:gd name="connsiteX0" fmla="*/ 478268 w 478267"/>
                <a:gd name="connsiteY0" fmla="*/ 49677 h 49677"/>
                <a:gd name="connsiteX1" fmla="*/ 0 w 478267"/>
                <a:gd name="connsiteY1" fmla="*/ 49677 h 49677"/>
                <a:gd name="connsiteX2" fmla="*/ 0 w 478267"/>
                <a:gd name="connsiteY2" fmla="*/ 0 h 4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8267" h="49677">
                  <a:moveTo>
                    <a:pt x="478268" y="49677"/>
                  </a:moveTo>
                  <a:lnTo>
                    <a:pt x="0" y="49677"/>
                  </a:ln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08" name="Forme libre 3907">
              <a:extLst>
                <a:ext uri="{FF2B5EF4-FFF2-40B4-BE49-F238E27FC236}">
                  <a16:creationId xmlns:a16="http://schemas.microsoft.com/office/drawing/2014/main" id="{13AF6A20-0F12-9C4F-4C07-F3CDEB3B74DE}"/>
                </a:ext>
              </a:extLst>
            </p:cNvPr>
            <p:cNvSpPr/>
            <p:nvPr/>
          </p:nvSpPr>
          <p:spPr>
            <a:xfrm>
              <a:off x="4136592" y="1439750"/>
              <a:ext cx="124960" cy="359906"/>
            </a:xfrm>
            <a:custGeom>
              <a:avLst/>
              <a:gdLst>
                <a:gd name="connsiteX0" fmla="*/ 124961 w 124960"/>
                <a:gd name="connsiteY0" fmla="*/ 0 h 359906"/>
                <a:gd name="connsiteX1" fmla="*/ 124961 w 124960"/>
                <a:gd name="connsiteY1" fmla="*/ 359907 h 359906"/>
                <a:gd name="connsiteX2" fmla="*/ 0 w 124960"/>
                <a:gd name="connsiteY2" fmla="*/ 359907 h 35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960" h="359906">
                  <a:moveTo>
                    <a:pt x="124961" y="0"/>
                  </a:moveTo>
                  <a:lnTo>
                    <a:pt x="124961" y="359907"/>
                  </a:lnTo>
                  <a:lnTo>
                    <a:pt x="0" y="35990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09" name="Forme libre 3908">
              <a:extLst>
                <a:ext uri="{FF2B5EF4-FFF2-40B4-BE49-F238E27FC236}">
                  <a16:creationId xmlns:a16="http://schemas.microsoft.com/office/drawing/2014/main" id="{D540941E-4E01-F018-6912-0D10106FF624}"/>
                </a:ext>
              </a:extLst>
            </p:cNvPr>
            <p:cNvSpPr/>
            <p:nvPr/>
          </p:nvSpPr>
          <p:spPr>
            <a:xfrm>
              <a:off x="3617490" y="1337499"/>
              <a:ext cx="644061" cy="45621"/>
            </a:xfrm>
            <a:custGeom>
              <a:avLst/>
              <a:gdLst>
                <a:gd name="connsiteX0" fmla="*/ 0 w 644061"/>
                <a:gd name="connsiteY0" fmla="*/ 18538 h 45621"/>
                <a:gd name="connsiteX1" fmla="*/ 0 w 644061"/>
                <a:gd name="connsiteY1" fmla="*/ 0 h 45621"/>
                <a:gd name="connsiteX2" fmla="*/ 644062 w 644061"/>
                <a:gd name="connsiteY2" fmla="*/ 0 h 45621"/>
                <a:gd name="connsiteX3" fmla="*/ 644062 w 644061"/>
                <a:gd name="connsiteY3" fmla="*/ 45622 h 45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061" h="45621">
                  <a:moveTo>
                    <a:pt x="0" y="18538"/>
                  </a:moveTo>
                  <a:lnTo>
                    <a:pt x="0" y="0"/>
                  </a:lnTo>
                  <a:lnTo>
                    <a:pt x="644062" y="0"/>
                  </a:lnTo>
                  <a:lnTo>
                    <a:pt x="644062" y="4562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0" name="Forme libre 3909">
              <a:extLst>
                <a:ext uri="{FF2B5EF4-FFF2-40B4-BE49-F238E27FC236}">
                  <a16:creationId xmlns:a16="http://schemas.microsoft.com/office/drawing/2014/main" id="{68704B85-2226-E0A3-D8C7-8CB7C10CC971}"/>
                </a:ext>
              </a:extLst>
            </p:cNvPr>
            <p:cNvSpPr/>
            <p:nvPr/>
          </p:nvSpPr>
          <p:spPr>
            <a:xfrm>
              <a:off x="3617490" y="1379645"/>
              <a:ext cx="14479" cy="324422"/>
            </a:xfrm>
            <a:custGeom>
              <a:avLst/>
              <a:gdLst>
                <a:gd name="connsiteX0" fmla="*/ 0 w 14479"/>
                <a:gd name="connsiteY0" fmla="*/ 324423 h 324422"/>
                <a:gd name="connsiteX1" fmla="*/ 0 w 14479"/>
                <a:gd name="connsiteY1" fmla="*/ 0 h 32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324422">
                  <a:moveTo>
                    <a:pt x="0" y="324423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2" name="Forme libre 3911">
              <a:extLst>
                <a:ext uri="{FF2B5EF4-FFF2-40B4-BE49-F238E27FC236}">
                  <a16:creationId xmlns:a16="http://schemas.microsoft.com/office/drawing/2014/main" id="{E823F3D1-0372-A1AD-7C14-AD73B4D83C98}"/>
                </a:ext>
              </a:extLst>
            </p:cNvPr>
            <p:cNvSpPr/>
            <p:nvPr/>
          </p:nvSpPr>
          <p:spPr>
            <a:xfrm>
              <a:off x="3679754" y="1483489"/>
              <a:ext cx="21719" cy="21724"/>
            </a:xfrm>
            <a:custGeom>
              <a:avLst/>
              <a:gdLst>
                <a:gd name="connsiteX0" fmla="*/ 21720 w 21719"/>
                <a:gd name="connsiteY0" fmla="*/ 10862 h 21724"/>
                <a:gd name="connsiteX1" fmla="*/ 10860 w 21719"/>
                <a:gd name="connsiteY1" fmla="*/ 21725 h 21724"/>
                <a:gd name="connsiteX2" fmla="*/ 0 w 21719"/>
                <a:gd name="connsiteY2" fmla="*/ 10862 h 21724"/>
                <a:gd name="connsiteX3" fmla="*/ 10860 w 21719"/>
                <a:gd name="connsiteY3" fmla="*/ 0 h 21724"/>
                <a:gd name="connsiteX4" fmla="*/ 21720 w 21719"/>
                <a:gd name="connsiteY4" fmla="*/ 10862 h 21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9" h="21724">
                  <a:moveTo>
                    <a:pt x="21720" y="10862"/>
                  </a:moveTo>
                  <a:cubicBezTo>
                    <a:pt x="21720" y="16862"/>
                    <a:pt x="16858" y="21725"/>
                    <a:pt x="10860" y="21725"/>
                  </a:cubicBezTo>
                  <a:cubicBezTo>
                    <a:pt x="4862" y="21725"/>
                    <a:pt x="0" y="16862"/>
                    <a:pt x="0" y="10862"/>
                  </a:cubicBezTo>
                  <a:cubicBezTo>
                    <a:pt x="0" y="4863"/>
                    <a:pt x="4862" y="0"/>
                    <a:pt x="10860" y="0"/>
                  </a:cubicBezTo>
                  <a:cubicBezTo>
                    <a:pt x="16858" y="0"/>
                    <a:pt x="21720" y="4863"/>
                    <a:pt x="21720" y="10862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3" name="Forme libre 3912">
              <a:extLst>
                <a:ext uri="{FF2B5EF4-FFF2-40B4-BE49-F238E27FC236}">
                  <a16:creationId xmlns:a16="http://schemas.microsoft.com/office/drawing/2014/main" id="{685BBBF2-279F-0ADF-220F-983E9BBE6F89}"/>
                </a:ext>
              </a:extLst>
            </p:cNvPr>
            <p:cNvSpPr/>
            <p:nvPr/>
          </p:nvSpPr>
          <p:spPr>
            <a:xfrm>
              <a:off x="3679754" y="1631941"/>
              <a:ext cx="21719" cy="21724"/>
            </a:xfrm>
            <a:custGeom>
              <a:avLst/>
              <a:gdLst>
                <a:gd name="connsiteX0" fmla="*/ 21720 w 21719"/>
                <a:gd name="connsiteY0" fmla="*/ 10862 h 21724"/>
                <a:gd name="connsiteX1" fmla="*/ 10860 w 21719"/>
                <a:gd name="connsiteY1" fmla="*/ 21725 h 21724"/>
                <a:gd name="connsiteX2" fmla="*/ 0 w 21719"/>
                <a:gd name="connsiteY2" fmla="*/ 10862 h 21724"/>
                <a:gd name="connsiteX3" fmla="*/ 10860 w 21719"/>
                <a:gd name="connsiteY3" fmla="*/ 0 h 21724"/>
                <a:gd name="connsiteX4" fmla="*/ 21720 w 21719"/>
                <a:gd name="connsiteY4" fmla="*/ 10862 h 21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9" h="21724">
                  <a:moveTo>
                    <a:pt x="21720" y="10862"/>
                  </a:moveTo>
                  <a:cubicBezTo>
                    <a:pt x="21720" y="16862"/>
                    <a:pt x="16858" y="21725"/>
                    <a:pt x="10860" y="21725"/>
                  </a:cubicBezTo>
                  <a:cubicBezTo>
                    <a:pt x="4862" y="21725"/>
                    <a:pt x="0" y="16862"/>
                    <a:pt x="0" y="10862"/>
                  </a:cubicBezTo>
                  <a:cubicBezTo>
                    <a:pt x="0" y="4863"/>
                    <a:pt x="4862" y="0"/>
                    <a:pt x="10860" y="0"/>
                  </a:cubicBezTo>
                  <a:cubicBezTo>
                    <a:pt x="16858" y="0"/>
                    <a:pt x="21720" y="4863"/>
                    <a:pt x="21720" y="10862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4" name="Forme libre 3913">
              <a:extLst>
                <a:ext uri="{FF2B5EF4-FFF2-40B4-BE49-F238E27FC236}">
                  <a16:creationId xmlns:a16="http://schemas.microsoft.com/office/drawing/2014/main" id="{568316BF-9FD7-3496-DDE3-332E53E2A84F}"/>
                </a:ext>
              </a:extLst>
            </p:cNvPr>
            <p:cNvSpPr/>
            <p:nvPr/>
          </p:nvSpPr>
          <p:spPr>
            <a:xfrm>
              <a:off x="3686270" y="1505358"/>
              <a:ext cx="14479" cy="127307"/>
            </a:xfrm>
            <a:custGeom>
              <a:avLst/>
              <a:gdLst>
                <a:gd name="connsiteX0" fmla="*/ 0 w 14479"/>
                <a:gd name="connsiteY0" fmla="*/ 0 h 127307"/>
                <a:gd name="connsiteX1" fmla="*/ 0 w 14479"/>
                <a:gd name="connsiteY1" fmla="*/ 127307 h 12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27307">
                  <a:moveTo>
                    <a:pt x="0" y="0"/>
                  </a:moveTo>
                  <a:lnTo>
                    <a:pt x="0" y="12730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5" name="Forme libre 3914">
              <a:extLst>
                <a:ext uri="{FF2B5EF4-FFF2-40B4-BE49-F238E27FC236}">
                  <a16:creationId xmlns:a16="http://schemas.microsoft.com/office/drawing/2014/main" id="{B4264946-E18B-3E57-E0C4-B0C01B1A4D39}"/>
                </a:ext>
              </a:extLst>
            </p:cNvPr>
            <p:cNvSpPr/>
            <p:nvPr/>
          </p:nvSpPr>
          <p:spPr>
            <a:xfrm>
              <a:off x="3694668" y="1505358"/>
              <a:ext cx="14479" cy="127307"/>
            </a:xfrm>
            <a:custGeom>
              <a:avLst/>
              <a:gdLst>
                <a:gd name="connsiteX0" fmla="*/ 0 w 14479"/>
                <a:gd name="connsiteY0" fmla="*/ 0 h 127307"/>
                <a:gd name="connsiteX1" fmla="*/ 0 w 14479"/>
                <a:gd name="connsiteY1" fmla="*/ 127307 h 12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27307">
                  <a:moveTo>
                    <a:pt x="0" y="0"/>
                  </a:moveTo>
                  <a:lnTo>
                    <a:pt x="0" y="12730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6" name="Forme libre 3915">
              <a:extLst>
                <a:ext uri="{FF2B5EF4-FFF2-40B4-BE49-F238E27FC236}">
                  <a16:creationId xmlns:a16="http://schemas.microsoft.com/office/drawing/2014/main" id="{B26668A5-26C7-90C9-9981-14BFE9BE9620}"/>
                </a:ext>
              </a:extLst>
            </p:cNvPr>
            <p:cNvSpPr/>
            <p:nvPr/>
          </p:nvSpPr>
          <p:spPr>
            <a:xfrm>
              <a:off x="3690613" y="1339237"/>
              <a:ext cx="14479" cy="144252"/>
            </a:xfrm>
            <a:custGeom>
              <a:avLst/>
              <a:gdLst>
                <a:gd name="connsiteX0" fmla="*/ 0 w 14479"/>
                <a:gd name="connsiteY0" fmla="*/ 144252 h 144252"/>
                <a:gd name="connsiteX1" fmla="*/ 0 w 14479"/>
                <a:gd name="connsiteY1" fmla="*/ 0 h 14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44252">
                  <a:moveTo>
                    <a:pt x="0" y="14425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7" name="Forme libre 3916">
              <a:extLst>
                <a:ext uri="{FF2B5EF4-FFF2-40B4-BE49-F238E27FC236}">
                  <a16:creationId xmlns:a16="http://schemas.microsoft.com/office/drawing/2014/main" id="{D38B969E-1B06-E84C-26B7-D5552C1825B8}"/>
                </a:ext>
              </a:extLst>
            </p:cNvPr>
            <p:cNvSpPr/>
            <p:nvPr/>
          </p:nvSpPr>
          <p:spPr>
            <a:xfrm>
              <a:off x="3690613" y="1653811"/>
              <a:ext cx="14479" cy="145555"/>
            </a:xfrm>
            <a:custGeom>
              <a:avLst/>
              <a:gdLst>
                <a:gd name="connsiteX0" fmla="*/ 0 w 14479"/>
                <a:gd name="connsiteY0" fmla="*/ 0 h 145555"/>
                <a:gd name="connsiteX1" fmla="*/ 0 w 14479"/>
                <a:gd name="connsiteY1" fmla="*/ 145556 h 14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45555">
                  <a:moveTo>
                    <a:pt x="0" y="0"/>
                  </a:moveTo>
                  <a:lnTo>
                    <a:pt x="0" y="14555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9" name="Forme libre 3918">
              <a:extLst>
                <a:ext uri="{FF2B5EF4-FFF2-40B4-BE49-F238E27FC236}">
                  <a16:creationId xmlns:a16="http://schemas.microsoft.com/office/drawing/2014/main" id="{BA75DEDC-170B-2A0E-3755-3BC7F3123C82}"/>
                </a:ext>
              </a:extLst>
            </p:cNvPr>
            <p:cNvSpPr/>
            <p:nvPr/>
          </p:nvSpPr>
          <p:spPr>
            <a:xfrm>
              <a:off x="4178438" y="1483344"/>
              <a:ext cx="21719" cy="21724"/>
            </a:xfrm>
            <a:custGeom>
              <a:avLst/>
              <a:gdLst>
                <a:gd name="connsiteX0" fmla="*/ 21720 w 21719"/>
                <a:gd name="connsiteY0" fmla="*/ 10862 h 21724"/>
                <a:gd name="connsiteX1" fmla="*/ 10860 w 21719"/>
                <a:gd name="connsiteY1" fmla="*/ 21725 h 21724"/>
                <a:gd name="connsiteX2" fmla="*/ 0 w 21719"/>
                <a:gd name="connsiteY2" fmla="*/ 10862 h 21724"/>
                <a:gd name="connsiteX3" fmla="*/ 10860 w 21719"/>
                <a:gd name="connsiteY3" fmla="*/ 0 h 21724"/>
                <a:gd name="connsiteX4" fmla="*/ 21720 w 21719"/>
                <a:gd name="connsiteY4" fmla="*/ 10862 h 21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9" h="21724">
                  <a:moveTo>
                    <a:pt x="21720" y="10862"/>
                  </a:moveTo>
                  <a:cubicBezTo>
                    <a:pt x="21720" y="16861"/>
                    <a:pt x="16858" y="21725"/>
                    <a:pt x="10860" y="21725"/>
                  </a:cubicBezTo>
                  <a:cubicBezTo>
                    <a:pt x="4862" y="21725"/>
                    <a:pt x="0" y="16861"/>
                    <a:pt x="0" y="10862"/>
                  </a:cubicBezTo>
                  <a:cubicBezTo>
                    <a:pt x="0" y="4863"/>
                    <a:pt x="4862" y="0"/>
                    <a:pt x="10860" y="0"/>
                  </a:cubicBezTo>
                  <a:cubicBezTo>
                    <a:pt x="16858" y="0"/>
                    <a:pt x="21720" y="4863"/>
                    <a:pt x="21720" y="10862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0" name="Forme libre 3919">
              <a:extLst>
                <a:ext uri="{FF2B5EF4-FFF2-40B4-BE49-F238E27FC236}">
                  <a16:creationId xmlns:a16="http://schemas.microsoft.com/office/drawing/2014/main" id="{EC482573-17DA-6A76-1FA6-EACEF38E1D0B}"/>
                </a:ext>
              </a:extLst>
            </p:cNvPr>
            <p:cNvSpPr/>
            <p:nvPr/>
          </p:nvSpPr>
          <p:spPr>
            <a:xfrm>
              <a:off x="4178438" y="1631796"/>
              <a:ext cx="21719" cy="21724"/>
            </a:xfrm>
            <a:custGeom>
              <a:avLst/>
              <a:gdLst>
                <a:gd name="connsiteX0" fmla="*/ 21720 w 21719"/>
                <a:gd name="connsiteY0" fmla="*/ 10862 h 21724"/>
                <a:gd name="connsiteX1" fmla="*/ 10860 w 21719"/>
                <a:gd name="connsiteY1" fmla="*/ 21725 h 21724"/>
                <a:gd name="connsiteX2" fmla="*/ 0 w 21719"/>
                <a:gd name="connsiteY2" fmla="*/ 10862 h 21724"/>
                <a:gd name="connsiteX3" fmla="*/ 10860 w 21719"/>
                <a:gd name="connsiteY3" fmla="*/ 0 h 21724"/>
                <a:gd name="connsiteX4" fmla="*/ 21720 w 21719"/>
                <a:gd name="connsiteY4" fmla="*/ 10862 h 21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9" h="21724">
                  <a:moveTo>
                    <a:pt x="21720" y="10862"/>
                  </a:moveTo>
                  <a:cubicBezTo>
                    <a:pt x="21720" y="16861"/>
                    <a:pt x="16858" y="21725"/>
                    <a:pt x="10860" y="21725"/>
                  </a:cubicBezTo>
                  <a:cubicBezTo>
                    <a:pt x="4862" y="21725"/>
                    <a:pt x="0" y="16861"/>
                    <a:pt x="0" y="10862"/>
                  </a:cubicBezTo>
                  <a:cubicBezTo>
                    <a:pt x="0" y="4863"/>
                    <a:pt x="4862" y="0"/>
                    <a:pt x="10860" y="0"/>
                  </a:cubicBezTo>
                  <a:cubicBezTo>
                    <a:pt x="16858" y="0"/>
                    <a:pt x="21720" y="4863"/>
                    <a:pt x="21720" y="10862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1" name="Forme libre 3920">
              <a:extLst>
                <a:ext uri="{FF2B5EF4-FFF2-40B4-BE49-F238E27FC236}">
                  <a16:creationId xmlns:a16="http://schemas.microsoft.com/office/drawing/2014/main" id="{41AF661A-5A84-9513-9B46-25931B2C1274}"/>
                </a:ext>
              </a:extLst>
            </p:cNvPr>
            <p:cNvSpPr/>
            <p:nvPr/>
          </p:nvSpPr>
          <p:spPr>
            <a:xfrm>
              <a:off x="4184954" y="1505214"/>
              <a:ext cx="14479" cy="127307"/>
            </a:xfrm>
            <a:custGeom>
              <a:avLst/>
              <a:gdLst>
                <a:gd name="connsiteX0" fmla="*/ 0 w 14479"/>
                <a:gd name="connsiteY0" fmla="*/ 0 h 127307"/>
                <a:gd name="connsiteX1" fmla="*/ 0 w 14479"/>
                <a:gd name="connsiteY1" fmla="*/ 127307 h 12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27307">
                  <a:moveTo>
                    <a:pt x="0" y="0"/>
                  </a:moveTo>
                  <a:lnTo>
                    <a:pt x="0" y="12730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2" name="Forme libre 3921">
              <a:extLst>
                <a:ext uri="{FF2B5EF4-FFF2-40B4-BE49-F238E27FC236}">
                  <a16:creationId xmlns:a16="http://schemas.microsoft.com/office/drawing/2014/main" id="{4DF7CA56-5407-FE3E-DE62-D4327B52F1D0}"/>
                </a:ext>
              </a:extLst>
            </p:cNvPr>
            <p:cNvSpPr/>
            <p:nvPr/>
          </p:nvSpPr>
          <p:spPr>
            <a:xfrm>
              <a:off x="4193352" y="1505214"/>
              <a:ext cx="14479" cy="127307"/>
            </a:xfrm>
            <a:custGeom>
              <a:avLst/>
              <a:gdLst>
                <a:gd name="connsiteX0" fmla="*/ 0 w 14479"/>
                <a:gd name="connsiteY0" fmla="*/ 0 h 127307"/>
                <a:gd name="connsiteX1" fmla="*/ 0 w 14479"/>
                <a:gd name="connsiteY1" fmla="*/ 127307 h 12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27307">
                  <a:moveTo>
                    <a:pt x="0" y="0"/>
                  </a:moveTo>
                  <a:lnTo>
                    <a:pt x="0" y="12730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3" name="Forme libre 3922">
              <a:extLst>
                <a:ext uri="{FF2B5EF4-FFF2-40B4-BE49-F238E27FC236}">
                  <a16:creationId xmlns:a16="http://schemas.microsoft.com/office/drawing/2014/main" id="{C648533A-9599-BF83-9452-731C43448D32}"/>
                </a:ext>
              </a:extLst>
            </p:cNvPr>
            <p:cNvSpPr/>
            <p:nvPr/>
          </p:nvSpPr>
          <p:spPr>
            <a:xfrm>
              <a:off x="4189298" y="1339092"/>
              <a:ext cx="14479" cy="144252"/>
            </a:xfrm>
            <a:custGeom>
              <a:avLst/>
              <a:gdLst>
                <a:gd name="connsiteX0" fmla="*/ 0 w 14479"/>
                <a:gd name="connsiteY0" fmla="*/ 144252 h 144252"/>
                <a:gd name="connsiteX1" fmla="*/ 0 w 14479"/>
                <a:gd name="connsiteY1" fmla="*/ 0 h 14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44252">
                  <a:moveTo>
                    <a:pt x="0" y="14425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4" name="Forme libre 3923">
              <a:extLst>
                <a:ext uri="{FF2B5EF4-FFF2-40B4-BE49-F238E27FC236}">
                  <a16:creationId xmlns:a16="http://schemas.microsoft.com/office/drawing/2014/main" id="{A2211CA9-E604-3C0B-AAFE-BCDF47E90C52}"/>
                </a:ext>
              </a:extLst>
            </p:cNvPr>
            <p:cNvSpPr/>
            <p:nvPr/>
          </p:nvSpPr>
          <p:spPr>
            <a:xfrm>
              <a:off x="4189298" y="1653666"/>
              <a:ext cx="14479" cy="145555"/>
            </a:xfrm>
            <a:custGeom>
              <a:avLst/>
              <a:gdLst>
                <a:gd name="connsiteX0" fmla="*/ 0 w 14479"/>
                <a:gd name="connsiteY0" fmla="*/ 0 h 145555"/>
                <a:gd name="connsiteX1" fmla="*/ 0 w 14479"/>
                <a:gd name="connsiteY1" fmla="*/ 145556 h 14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45555">
                  <a:moveTo>
                    <a:pt x="0" y="0"/>
                  </a:moveTo>
                  <a:lnTo>
                    <a:pt x="0" y="14555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5" name="Forme libre 3924">
              <a:extLst>
                <a:ext uri="{FF2B5EF4-FFF2-40B4-BE49-F238E27FC236}">
                  <a16:creationId xmlns:a16="http://schemas.microsoft.com/office/drawing/2014/main" id="{15B71E47-47CE-DBC3-B46F-13D54645B017}"/>
                </a:ext>
              </a:extLst>
            </p:cNvPr>
            <p:cNvSpPr/>
            <p:nvPr/>
          </p:nvSpPr>
          <p:spPr>
            <a:xfrm>
              <a:off x="3814416" y="1338657"/>
              <a:ext cx="14479" cy="187267"/>
            </a:xfrm>
            <a:custGeom>
              <a:avLst/>
              <a:gdLst>
                <a:gd name="connsiteX0" fmla="*/ 0 w 14479"/>
                <a:gd name="connsiteY0" fmla="*/ 187267 h 187267"/>
                <a:gd name="connsiteX1" fmla="*/ 0 w 14479"/>
                <a:gd name="connsiteY1" fmla="*/ 0 h 18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87267">
                  <a:moveTo>
                    <a:pt x="0" y="187267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6" name="Forme libre 3925">
              <a:extLst>
                <a:ext uri="{FF2B5EF4-FFF2-40B4-BE49-F238E27FC236}">
                  <a16:creationId xmlns:a16="http://schemas.microsoft.com/office/drawing/2014/main" id="{105B738E-2841-B760-27DD-054AEF571F10}"/>
                </a:ext>
              </a:extLst>
            </p:cNvPr>
            <p:cNvSpPr/>
            <p:nvPr/>
          </p:nvSpPr>
          <p:spPr>
            <a:xfrm>
              <a:off x="3814416" y="1553008"/>
              <a:ext cx="14479" cy="246937"/>
            </a:xfrm>
            <a:custGeom>
              <a:avLst/>
              <a:gdLst>
                <a:gd name="connsiteX0" fmla="*/ 0 w 14479"/>
                <a:gd name="connsiteY0" fmla="*/ 246938 h 246937"/>
                <a:gd name="connsiteX1" fmla="*/ 0 w 14479"/>
                <a:gd name="connsiteY1" fmla="*/ 0 h 24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246937">
                  <a:moveTo>
                    <a:pt x="0" y="246938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7" name="Forme libre 3926">
              <a:extLst>
                <a:ext uri="{FF2B5EF4-FFF2-40B4-BE49-F238E27FC236}">
                  <a16:creationId xmlns:a16="http://schemas.microsoft.com/office/drawing/2014/main" id="{9791D91E-1A81-EFF5-5F75-581C0A89F4F9}"/>
                </a:ext>
              </a:extLst>
            </p:cNvPr>
            <p:cNvSpPr/>
            <p:nvPr/>
          </p:nvSpPr>
          <p:spPr>
            <a:xfrm>
              <a:off x="4068102" y="1339237"/>
              <a:ext cx="14479" cy="335285"/>
            </a:xfrm>
            <a:custGeom>
              <a:avLst/>
              <a:gdLst>
                <a:gd name="connsiteX0" fmla="*/ 0 w 14479"/>
                <a:gd name="connsiteY0" fmla="*/ 335285 h 335285"/>
                <a:gd name="connsiteX1" fmla="*/ 0 w 14479"/>
                <a:gd name="connsiteY1" fmla="*/ 0 h 335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335285">
                  <a:moveTo>
                    <a:pt x="0" y="335285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8" name="Forme libre 3927">
              <a:extLst>
                <a:ext uri="{FF2B5EF4-FFF2-40B4-BE49-F238E27FC236}">
                  <a16:creationId xmlns:a16="http://schemas.microsoft.com/office/drawing/2014/main" id="{52A9A5C2-5338-4355-135B-6EF196B2A739}"/>
                </a:ext>
              </a:extLst>
            </p:cNvPr>
            <p:cNvSpPr/>
            <p:nvPr/>
          </p:nvSpPr>
          <p:spPr>
            <a:xfrm>
              <a:off x="4068102" y="1694509"/>
              <a:ext cx="14479" cy="106016"/>
            </a:xfrm>
            <a:custGeom>
              <a:avLst/>
              <a:gdLst>
                <a:gd name="connsiteX0" fmla="*/ 0 w 14479"/>
                <a:gd name="connsiteY0" fmla="*/ 106017 h 106016"/>
                <a:gd name="connsiteX1" fmla="*/ 0 w 14479"/>
                <a:gd name="connsiteY1" fmla="*/ 0 h 10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06016">
                  <a:moveTo>
                    <a:pt x="0" y="106017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9" name="Forme libre 3928">
              <a:extLst>
                <a:ext uri="{FF2B5EF4-FFF2-40B4-BE49-F238E27FC236}">
                  <a16:creationId xmlns:a16="http://schemas.microsoft.com/office/drawing/2014/main" id="{02FC8BFB-914B-50B7-15F7-8603F07BAFFC}"/>
                </a:ext>
              </a:extLst>
            </p:cNvPr>
            <p:cNvSpPr/>
            <p:nvPr/>
          </p:nvSpPr>
          <p:spPr>
            <a:xfrm>
              <a:off x="3940390" y="1338657"/>
              <a:ext cx="14479" cy="461288"/>
            </a:xfrm>
            <a:custGeom>
              <a:avLst/>
              <a:gdLst>
                <a:gd name="connsiteX0" fmla="*/ 0 w 14479"/>
                <a:gd name="connsiteY0" fmla="*/ 461289 h 461288"/>
                <a:gd name="connsiteX1" fmla="*/ 0 w 14479"/>
                <a:gd name="connsiteY1" fmla="*/ 0 h 461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61288">
                  <a:moveTo>
                    <a:pt x="0" y="461289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30" name="Forme libre 3929">
              <a:extLst>
                <a:ext uri="{FF2B5EF4-FFF2-40B4-BE49-F238E27FC236}">
                  <a16:creationId xmlns:a16="http://schemas.microsoft.com/office/drawing/2014/main" id="{688FD5BF-41BB-D54A-3F7F-8DCD62FC6255}"/>
                </a:ext>
              </a:extLst>
            </p:cNvPr>
            <p:cNvSpPr/>
            <p:nvPr/>
          </p:nvSpPr>
          <p:spPr>
            <a:xfrm>
              <a:off x="3691627" y="1432074"/>
              <a:ext cx="496512" cy="14483"/>
            </a:xfrm>
            <a:custGeom>
              <a:avLst/>
              <a:gdLst>
                <a:gd name="connsiteX0" fmla="*/ 0 w 496512"/>
                <a:gd name="connsiteY0" fmla="*/ 0 h 14483"/>
                <a:gd name="connsiteX1" fmla="*/ 496513 w 496512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6512" h="14483">
                  <a:moveTo>
                    <a:pt x="0" y="0"/>
                  </a:moveTo>
                  <a:lnTo>
                    <a:pt x="49651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custDash>
                <a:ds d="0" sp="0"/>
                <a:ds d="43500" sp="87750"/>
              </a:custDash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31" name="Forme libre 3930">
              <a:extLst>
                <a:ext uri="{FF2B5EF4-FFF2-40B4-BE49-F238E27FC236}">
                  <a16:creationId xmlns:a16="http://schemas.microsoft.com/office/drawing/2014/main" id="{5AFBD057-E264-08C2-2B85-A277E258BA9A}"/>
                </a:ext>
              </a:extLst>
            </p:cNvPr>
            <p:cNvSpPr/>
            <p:nvPr/>
          </p:nvSpPr>
          <p:spPr>
            <a:xfrm>
              <a:off x="3884209" y="1338657"/>
              <a:ext cx="14479" cy="460130"/>
            </a:xfrm>
            <a:custGeom>
              <a:avLst/>
              <a:gdLst>
                <a:gd name="connsiteX0" fmla="*/ 0 w 14479"/>
                <a:gd name="connsiteY0" fmla="*/ 0 h 460130"/>
                <a:gd name="connsiteX1" fmla="*/ 0 w 14479"/>
                <a:gd name="connsiteY1" fmla="*/ 460130 h 46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60130">
                  <a:moveTo>
                    <a:pt x="0" y="0"/>
                  </a:moveTo>
                  <a:lnTo>
                    <a:pt x="0" y="46013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custDash>
                <a:ds d="0" sp="0"/>
                <a:ds d="43500" sp="87750"/>
              </a:custDash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32" name="Forme libre 3931">
              <a:extLst>
                <a:ext uri="{FF2B5EF4-FFF2-40B4-BE49-F238E27FC236}">
                  <a16:creationId xmlns:a16="http://schemas.microsoft.com/office/drawing/2014/main" id="{3A4CC6FB-81E2-4B2E-2408-C1C2375E4EAF}"/>
                </a:ext>
              </a:extLst>
            </p:cNvPr>
            <p:cNvSpPr/>
            <p:nvPr/>
          </p:nvSpPr>
          <p:spPr>
            <a:xfrm>
              <a:off x="3997151" y="1338657"/>
              <a:ext cx="14479" cy="460709"/>
            </a:xfrm>
            <a:custGeom>
              <a:avLst/>
              <a:gdLst>
                <a:gd name="connsiteX0" fmla="*/ 0 w 14479"/>
                <a:gd name="connsiteY0" fmla="*/ 460709 h 460709"/>
                <a:gd name="connsiteX1" fmla="*/ 0 w 14479"/>
                <a:gd name="connsiteY1" fmla="*/ 0 h 460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60709">
                  <a:moveTo>
                    <a:pt x="0" y="460709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custDash>
                <a:ds d="0" sp="0"/>
                <a:ds d="43500" sp="87750"/>
              </a:custDash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33" name="Forme libre 3932">
              <a:extLst>
                <a:ext uri="{FF2B5EF4-FFF2-40B4-BE49-F238E27FC236}">
                  <a16:creationId xmlns:a16="http://schemas.microsoft.com/office/drawing/2014/main" id="{235CC6D6-A31C-D32E-8D58-17C1D5FD4C52}"/>
                </a:ext>
              </a:extLst>
            </p:cNvPr>
            <p:cNvSpPr/>
            <p:nvPr/>
          </p:nvSpPr>
          <p:spPr>
            <a:xfrm>
              <a:off x="3691048" y="1725213"/>
              <a:ext cx="494919" cy="14483"/>
            </a:xfrm>
            <a:custGeom>
              <a:avLst/>
              <a:gdLst>
                <a:gd name="connsiteX0" fmla="*/ 0 w 494919"/>
                <a:gd name="connsiteY0" fmla="*/ 0 h 14483"/>
                <a:gd name="connsiteX1" fmla="*/ 494920 w 49491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4919" h="14483">
                  <a:moveTo>
                    <a:pt x="0" y="0"/>
                  </a:moveTo>
                  <a:lnTo>
                    <a:pt x="49492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custDash>
                <a:ds d="0" sp="0"/>
                <a:ds d="43500" sp="87750"/>
              </a:custDash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985" name="Groupe 6984">
            <a:extLst>
              <a:ext uri="{FF2B5EF4-FFF2-40B4-BE49-F238E27FC236}">
                <a16:creationId xmlns:a16="http://schemas.microsoft.com/office/drawing/2014/main" id="{385407BE-E424-437E-9940-02708FC90024}"/>
              </a:ext>
            </a:extLst>
          </p:cNvPr>
          <p:cNvGrpSpPr/>
          <p:nvPr/>
        </p:nvGrpSpPr>
        <p:grpSpPr>
          <a:xfrm>
            <a:off x="6088760" y="1468052"/>
            <a:ext cx="835629" cy="462012"/>
            <a:chOff x="6088760" y="1338512"/>
            <a:chExt cx="835629" cy="462012"/>
          </a:xfrm>
        </p:grpSpPr>
        <p:sp>
          <p:nvSpPr>
            <p:cNvPr id="3997" name="Forme libre 3996">
              <a:extLst>
                <a:ext uri="{FF2B5EF4-FFF2-40B4-BE49-F238E27FC236}">
                  <a16:creationId xmlns:a16="http://schemas.microsoft.com/office/drawing/2014/main" id="{70B5C94E-64E6-A680-7314-89C3F3362A17}"/>
                </a:ext>
              </a:extLst>
            </p:cNvPr>
            <p:cNvSpPr/>
            <p:nvPr/>
          </p:nvSpPr>
          <p:spPr>
            <a:xfrm>
              <a:off x="6249051" y="1338512"/>
              <a:ext cx="675338" cy="462012"/>
            </a:xfrm>
            <a:custGeom>
              <a:avLst/>
              <a:gdLst>
                <a:gd name="connsiteX0" fmla="*/ 558486 w 675338"/>
                <a:gd name="connsiteY0" fmla="*/ 0 h 462012"/>
                <a:gd name="connsiteX1" fmla="*/ 675338 w 675338"/>
                <a:gd name="connsiteY1" fmla="*/ 0 h 462012"/>
                <a:gd name="connsiteX2" fmla="*/ 675338 w 675338"/>
                <a:gd name="connsiteY2" fmla="*/ 462013 h 462012"/>
                <a:gd name="connsiteX3" fmla="*/ 0 w 675338"/>
                <a:gd name="connsiteY3" fmla="*/ 462013 h 46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38" h="462012">
                  <a:moveTo>
                    <a:pt x="558486" y="0"/>
                  </a:moveTo>
                  <a:lnTo>
                    <a:pt x="675338" y="0"/>
                  </a:lnTo>
                  <a:lnTo>
                    <a:pt x="675338" y="462013"/>
                  </a:lnTo>
                  <a:lnTo>
                    <a:pt x="0" y="46201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98" name="Forme libre 3997">
              <a:extLst>
                <a:ext uri="{FF2B5EF4-FFF2-40B4-BE49-F238E27FC236}">
                  <a16:creationId xmlns:a16="http://schemas.microsoft.com/office/drawing/2014/main" id="{DE0FA2A8-E53B-FD54-E56C-448402219D71}"/>
                </a:ext>
              </a:extLst>
            </p:cNvPr>
            <p:cNvSpPr/>
            <p:nvPr/>
          </p:nvSpPr>
          <p:spPr>
            <a:xfrm>
              <a:off x="6088760" y="1338512"/>
              <a:ext cx="665781" cy="462012"/>
            </a:xfrm>
            <a:custGeom>
              <a:avLst/>
              <a:gdLst>
                <a:gd name="connsiteX0" fmla="*/ 99476 w 665781"/>
                <a:gd name="connsiteY0" fmla="*/ 462013 h 462012"/>
                <a:gd name="connsiteX1" fmla="*/ 0 w 665781"/>
                <a:gd name="connsiteY1" fmla="*/ 462013 h 462012"/>
                <a:gd name="connsiteX2" fmla="*/ 0 w 665781"/>
                <a:gd name="connsiteY2" fmla="*/ 0 h 462012"/>
                <a:gd name="connsiteX3" fmla="*/ 665782 w 665781"/>
                <a:gd name="connsiteY3" fmla="*/ 0 h 46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781" h="462012">
                  <a:moveTo>
                    <a:pt x="99476" y="462013"/>
                  </a:moveTo>
                  <a:lnTo>
                    <a:pt x="0" y="462013"/>
                  </a:lnTo>
                  <a:lnTo>
                    <a:pt x="0" y="0"/>
                  </a:lnTo>
                  <a:lnTo>
                    <a:pt x="665782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4000" name="Graphique 3903">
              <a:extLst>
                <a:ext uri="{FF2B5EF4-FFF2-40B4-BE49-F238E27FC236}">
                  <a16:creationId xmlns:a16="http://schemas.microsoft.com/office/drawing/2014/main" id="{20A96CAD-CBBC-F3D1-FFAC-D3BE50D6C994}"/>
                </a:ext>
              </a:extLst>
            </p:cNvPr>
            <p:cNvGrpSpPr/>
            <p:nvPr/>
          </p:nvGrpSpPr>
          <p:grpSpPr>
            <a:xfrm>
              <a:off x="6116561" y="1374431"/>
              <a:ext cx="195043" cy="390176"/>
              <a:chOff x="6116561" y="1374431"/>
              <a:chExt cx="195043" cy="390176"/>
            </a:xfrm>
            <a:noFill/>
          </p:grpSpPr>
          <p:sp>
            <p:nvSpPr>
              <p:cNvPr id="4001" name="Forme libre 4000">
                <a:extLst>
                  <a:ext uri="{FF2B5EF4-FFF2-40B4-BE49-F238E27FC236}">
                    <a16:creationId xmlns:a16="http://schemas.microsoft.com/office/drawing/2014/main" id="{5813EC73-718E-FCB1-BD1D-EF27F85B24A6}"/>
                  </a:ext>
                </a:extLst>
              </p:cNvPr>
              <p:cNvSpPr/>
              <p:nvPr/>
            </p:nvSpPr>
            <p:spPr>
              <a:xfrm>
                <a:off x="6116561" y="1374431"/>
                <a:ext cx="195043" cy="390176"/>
              </a:xfrm>
              <a:custGeom>
                <a:avLst/>
                <a:gdLst>
                  <a:gd name="connsiteX0" fmla="*/ 0 w 195043"/>
                  <a:gd name="connsiteY0" fmla="*/ 82844 h 390176"/>
                  <a:gd name="connsiteX1" fmla="*/ 0 w 195043"/>
                  <a:gd name="connsiteY1" fmla="*/ 390176 h 390176"/>
                  <a:gd name="connsiteX2" fmla="*/ 195043 w 195043"/>
                  <a:gd name="connsiteY2" fmla="*/ 195088 h 390176"/>
                  <a:gd name="connsiteX3" fmla="*/ 0 w 195043"/>
                  <a:gd name="connsiteY3" fmla="*/ 0 h 390176"/>
                  <a:gd name="connsiteX4" fmla="*/ 0 w 195043"/>
                  <a:gd name="connsiteY4" fmla="*/ 53153 h 39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043" h="390176">
                    <a:moveTo>
                      <a:pt x="0" y="82844"/>
                    </a:moveTo>
                    <a:lnTo>
                      <a:pt x="0" y="390176"/>
                    </a:lnTo>
                    <a:cubicBezTo>
                      <a:pt x="107729" y="390176"/>
                      <a:pt x="195043" y="302843"/>
                      <a:pt x="195043" y="195088"/>
                    </a:cubicBezTo>
                    <a:cubicBezTo>
                      <a:pt x="195043" y="87333"/>
                      <a:pt x="107729" y="0"/>
                      <a:pt x="0" y="0"/>
                    </a:cubicBezTo>
                    <a:lnTo>
                      <a:pt x="0" y="53153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02" name="Forme libre 4001">
                <a:extLst>
                  <a:ext uri="{FF2B5EF4-FFF2-40B4-BE49-F238E27FC236}">
                    <a16:creationId xmlns:a16="http://schemas.microsoft.com/office/drawing/2014/main" id="{3F3B8C99-13AC-6DA6-5687-0638521572B7}"/>
                  </a:ext>
                </a:extLst>
              </p:cNvPr>
              <p:cNvSpPr/>
              <p:nvPr/>
            </p:nvSpPr>
            <p:spPr>
              <a:xfrm>
                <a:off x="6200109" y="1517090"/>
                <a:ext cx="108308" cy="108334"/>
              </a:xfrm>
              <a:custGeom>
                <a:avLst/>
                <a:gdLst>
                  <a:gd name="connsiteX0" fmla="*/ 108309 w 108308"/>
                  <a:gd name="connsiteY0" fmla="*/ 54167 h 108334"/>
                  <a:gd name="connsiteX1" fmla="*/ 54155 w 108308"/>
                  <a:gd name="connsiteY1" fmla="*/ 108334 h 108334"/>
                  <a:gd name="connsiteX2" fmla="*/ 0 w 108308"/>
                  <a:gd name="connsiteY2" fmla="*/ 54167 h 108334"/>
                  <a:gd name="connsiteX3" fmla="*/ 54155 w 108308"/>
                  <a:gd name="connsiteY3" fmla="*/ 0 h 108334"/>
                  <a:gd name="connsiteX4" fmla="*/ 108309 w 108308"/>
                  <a:gd name="connsiteY4" fmla="*/ 54167 h 10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308" h="108334">
                    <a:moveTo>
                      <a:pt x="108309" y="54167"/>
                    </a:moveTo>
                    <a:cubicBezTo>
                      <a:pt x="108309" y="84083"/>
                      <a:pt x="84063" y="108334"/>
                      <a:pt x="54155" y="108334"/>
                    </a:cubicBezTo>
                    <a:cubicBezTo>
                      <a:pt x="24246" y="108334"/>
                      <a:pt x="0" y="84083"/>
                      <a:pt x="0" y="54167"/>
                    </a:cubicBezTo>
                    <a:cubicBezTo>
                      <a:pt x="0" y="24251"/>
                      <a:pt x="24246" y="0"/>
                      <a:pt x="54155" y="0"/>
                    </a:cubicBezTo>
                    <a:cubicBezTo>
                      <a:pt x="84064" y="0"/>
                      <a:pt x="108309" y="24251"/>
                      <a:pt x="108309" y="54167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03" name="Forme libre 4002">
                <a:extLst>
                  <a:ext uri="{FF2B5EF4-FFF2-40B4-BE49-F238E27FC236}">
                    <a16:creationId xmlns:a16="http://schemas.microsoft.com/office/drawing/2014/main" id="{E9450D20-3213-1F1A-D9FA-2A5C5D604119}"/>
                  </a:ext>
                </a:extLst>
              </p:cNvPr>
              <p:cNvSpPr/>
              <p:nvPr/>
            </p:nvSpPr>
            <p:spPr>
              <a:xfrm>
                <a:off x="6117864" y="1517235"/>
                <a:ext cx="136399" cy="108189"/>
              </a:xfrm>
              <a:custGeom>
                <a:avLst/>
                <a:gdLst>
                  <a:gd name="connsiteX0" fmla="*/ 0 w 136399"/>
                  <a:gd name="connsiteY0" fmla="*/ 108189 h 108189"/>
                  <a:gd name="connsiteX1" fmla="*/ 136400 w 136399"/>
                  <a:gd name="connsiteY1" fmla="*/ 108189 h 108189"/>
                  <a:gd name="connsiteX2" fmla="*/ 136400 w 136399"/>
                  <a:gd name="connsiteY2" fmla="*/ 0 h 108189"/>
                  <a:gd name="connsiteX3" fmla="*/ 434 w 136399"/>
                  <a:gd name="connsiteY3" fmla="*/ 0 h 108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399" h="108189">
                    <a:moveTo>
                      <a:pt x="0" y="108189"/>
                    </a:moveTo>
                    <a:lnTo>
                      <a:pt x="136400" y="108189"/>
                    </a:lnTo>
                    <a:lnTo>
                      <a:pt x="136400" y="0"/>
                    </a:lnTo>
                    <a:lnTo>
                      <a:pt x="434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4004" name="Graphique 3903">
              <a:extLst>
                <a:ext uri="{FF2B5EF4-FFF2-40B4-BE49-F238E27FC236}">
                  <a16:creationId xmlns:a16="http://schemas.microsoft.com/office/drawing/2014/main" id="{6F4DE9EA-F437-6268-18FA-4501DBEEBACD}"/>
                </a:ext>
              </a:extLst>
            </p:cNvPr>
            <p:cNvGrpSpPr/>
            <p:nvPr/>
          </p:nvGrpSpPr>
          <p:grpSpPr>
            <a:xfrm>
              <a:off x="6116561" y="1540408"/>
              <a:ext cx="55457" cy="58222"/>
              <a:chOff x="6116561" y="1540408"/>
              <a:chExt cx="55457" cy="58222"/>
            </a:xfrm>
            <a:noFill/>
          </p:grpSpPr>
          <p:sp>
            <p:nvSpPr>
              <p:cNvPr id="4005" name="Forme libre 4004">
                <a:extLst>
                  <a:ext uri="{FF2B5EF4-FFF2-40B4-BE49-F238E27FC236}">
                    <a16:creationId xmlns:a16="http://schemas.microsoft.com/office/drawing/2014/main" id="{E518C755-8FB3-1799-0485-49CE229D8363}"/>
                  </a:ext>
                </a:extLst>
              </p:cNvPr>
              <p:cNvSpPr/>
              <p:nvPr/>
            </p:nvSpPr>
            <p:spPr>
              <a:xfrm>
                <a:off x="6116561" y="1540408"/>
                <a:ext cx="11294" cy="58222"/>
              </a:xfrm>
              <a:custGeom>
                <a:avLst/>
                <a:gdLst>
                  <a:gd name="connsiteX0" fmla="*/ 5647 w 11294"/>
                  <a:gd name="connsiteY0" fmla="*/ 0 h 58222"/>
                  <a:gd name="connsiteX1" fmla="*/ 11294 w 11294"/>
                  <a:gd name="connsiteY1" fmla="*/ 5648 h 58222"/>
                  <a:gd name="connsiteX2" fmla="*/ 11294 w 11294"/>
                  <a:gd name="connsiteY2" fmla="*/ 52574 h 58222"/>
                  <a:gd name="connsiteX3" fmla="*/ 5647 w 11294"/>
                  <a:gd name="connsiteY3" fmla="*/ 58222 h 58222"/>
                  <a:gd name="connsiteX4" fmla="*/ 5647 w 11294"/>
                  <a:gd name="connsiteY4" fmla="*/ 58222 h 58222"/>
                  <a:gd name="connsiteX5" fmla="*/ 0 w 11294"/>
                  <a:gd name="connsiteY5" fmla="*/ 52574 h 58222"/>
                  <a:gd name="connsiteX6" fmla="*/ 0 w 11294"/>
                  <a:gd name="connsiteY6" fmla="*/ 5648 h 58222"/>
                  <a:gd name="connsiteX7" fmla="*/ 5647 w 11294"/>
                  <a:gd name="connsiteY7" fmla="*/ 0 h 58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4" h="58222">
                    <a:moveTo>
                      <a:pt x="5647" y="0"/>
                    </a:moveTo>
                    <a:cubicBezTo>
                      <a:pt x="8766" y="0"/>
                      <a:pt x="11294" y="2529"/>
                      <a:pt x="11294" y="5648"/>
                    </a:cubicBezTo>
                    <a:lnTo>
                      <a:pt x="11294" y="52574"/>
                    </a:lnTo>
                    <a:cubicBezTo>
                      <a:pt x="11294" y="55693"/>
                      <a:pt x="8766" y="58222"/>
                      <a:pt x="5647" y="58222"/>
                    </a:cubicBezTo>
                    <a:lnTo>
                      <a:pt x="5647" y="58222"/>
                    </a:lnTo>
                    <a:cubicBezTo>
                      <a:pt x="2528" y="58222"/>
                      <a:pt x="0" y="55693"/>
                      <a:pt x="0" y="52574"/>
                    </a:cubicBezTo>
                    <a:lnTo>
                      <a:pt x="0" y="5648"/>
                    </a:lnTo>
                    <a:cubicBezTo>
                      <a:pt x="0" y="2529"/>
                      <a:pt x="2528" y="0"/>
                      <a:pt x="5647" y="0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06" name="Forme libre 4005">
                <a:extLst>
                  <a:ext uri="{FF2B5EF4-FFF2-40B4-BE49-F238E27FC236}">
                    <a16:creationId xmlns:a16="http://schemas.microsoft.com/office/drawing/2014/main" id="{AED6EF27-94DC-D71F-F29D-76FA0980495D}"/>
                  </a:ext>
                </a:extLst>
              </p:cNvPr>
              <p:cNvSpPr/>
              <p:nvPr/>
            </p:nvSpPr>
            <p:spPr>
              <a:xfrm>
                <a:off x="6140742" y="1553877"/>
                <a:ext cx="31276" cy="31283"/>
              </a:xfrm>
              <a:custGeom>
                <a:avLst/>
                <a:gdLst>
                  <a:gd name="connsiteX0" fmla="*/ 31276 w 31276"/>
                  <a:gd name="connsiteY0" fmla="*/ 15642 h 31283"/>
                  <a:gd name="connsiteX1" fmla="*/ 15638 w 31276"/>
                  <a:gd name="connsiteY1" fmla="*/ 31284 h 31283"/>
                  <a:gd name="connsiteX2" fmla="*/ 0 w 31276"/>
                  <a:gd name="connsiteY2" fmla="*/ 15642 h 31283"/>
                  <a:gd name="connsiteX3" fmla="*/ 15638 w 31276"/>
                  <a:gd name="connsiteY3" fmla="*/ 0 h 31283"/>
                  <a:gd name="connsiteX4" fmla="*/ 31276 w 31276"/>
                  <a:gd name="connsiteY4" fmla="*/ 15642 h 31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276" h="31283">
                    <a:moveTo>
                      <a:pt x="31276" y="15642"/>
                    </a:moveTo>
                    <a:cubicBezTo>
                      <a:pt x="31276" y="24281"/>
                      <a:pt x="24275" y="31284"/>
                      <a:pt x="15638" y="31284"/>
                    </a:cubicBezTo>
                    <a:cubicBezTo>
                      <a:pt x="7002" y="31284"/>
                      <a:pt x="0" y="24281"/>
                      <a:pt x="0" y="15642"/>
                    </a:cubicBezTo>
                    <a:cubicBezTo>
                      <a:pt x="0" y="7003"/>
                      <a:pt x="7002" y="0"/>
                      <a:pt x="15638" y="0"/>
                    </a:cubicBezTo>
                    <a:cubicBezTo>
                      <a:pt x="24275" y="0"/>
                      <a:pt x="31276" y="7003"/>
                      <a:pt x="31276" y="15642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07" name="Forme libre 4006">
                <a:extLst>
                  <a:ext uri="{FF2B5EF4-FFF2-40B4-BE49-F238E27FC236}">
                    <a16:creationId xmlns:a16="http://schemas.microsoft.com/office/drawing/2014/main" id="{3C482509-821C-A80B-2AB5-EFFC66246BB9}"/>
                  </a:ext>
                </a:extLst>
              </p:cNvPr>
              <p:cNvSpPr/>
              <p:nvPr/>
            </p:nvSpPr>
            <p:spPr>
              <a:xfrm>
                <a:off x="6128869" y="1569519"/>
                <a:ext cx="12018" cy="14483"/>
              </a:xfrm>
              <a:custGeom>
                <a:avLst/>
                <a:gdLst>
                  <a:gd name="connsiteX0" fmla="*/ 12018 w 12018"/>
                  <a:gd name="connsiteY0" fmla="*/ 0 h 14483"/>
                  <a:gd name="connsiteX1" fmla="*/ 0 w 12018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18" h="14483">
                    <a:moveTo>
                      <a:pt x="12018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4008" name="Forme libre 4007">
              <a:extLst>
                <a:ext uri="{FF2B5EF4-FFF2-40B4-BE49-F238E27FC236}">
                  <a16:creationId xmlns:a16="http://schemas.microsoft.com/office/drawing/2014/main" id="{B2340C35-7A37-979F-C4F3-1EAFE04C0D68}"/>
                </a:ext>
              </a:extLst>
            </p:cNvPr>
            <p:cNvSpPr/>
            <p:nvPr/>
          </p:nvSpPr>
          <p:spPr>
            <a:xfrm>
              <a:off x="6450900" y="1515352"/>
              <a:ext cx="108308" cy="108334"/>
            </a:xfrm>
            <a:custGeom>
              <a:avLst/>
              <a:gdLst>
                <a:gd name="connsiteX0" fmla="*/ 108309 w 108308"/>
                <a:gd name="connsiteY0" fmla="*/ 54167 h 108334"/>
                <a:gd name="connsiteX1" fmla="*/ 54154 w 108308"/>
                <a:gd name="connsiteY1" fmla="*/ 108334 h 108334"/>
                <a:gd name="connsiteX2" fmla="*/ 0 w 108308"/>
                <a:gd name="connsiteY2" fmla="*/ 54167 h 108334"/>
                <a:gd name="connsiteX3" fmla="*/ 54154 w 108308"/>
                <a:gd name="connsiteY3" fmla="*/ 0 h 108334"/>
                <a:gd name="connsiteX4" fmla="*/ 108309 w 108308"/>
                <a:gd name="connsiteY4" fmla="*/ 54167 h 108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308" h="108334">
                  <a:moveTo>
                    <a:pt x="108309" y="54167"/>
                  </a:moveTo>
                  <a:cubicBezTo>
                    <a:pt x="108309" y="84083"/>
                    <a:pt x="84063" y="108334"/>
                    <a:pt x="54154" y="108334"/>
                  </a:cubicBezTo>
                  <a:cubicBezTo>
                    <a:pt x="24246" y="108334"/>
                    <a:pt x="0" y="84083"/>
                    <a:pt x="0" y="54167"/>
                  </a:cubicBezTo>
                  <a:cubicBezTo>
                    <a:pt x="0" y="24251"/>
                    <a:pt x="24246" y="0"/>
                    <a:pt x="54154" y="0"/>
                  </a:cubicBezTo>
                  <a:cubicBezTo>
                    <a:pt x="84063" y="0"/>
                    <a:pt x="108309" y="24251"/>
                    <a:pt x="108309" y="54167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4010" name="Graphique 3903">
              <a:extLst>
                <a:ext uri="{FF2B5EF4-FFF2-40B4-BE49-F238E27FC236}">
                  <a16:creationId xmlns:a16="http://schemas.microsoft.com/office/drawing/2014/main" id="{99CDFD61-214F-080C-5C6F-75F150E8F623}"/>
                </a:ext>
              </a:extLst>
            </p:cNvPr>
            <p:cNvGrpSpPr/>
            <p:nvPr/>
          </p:nvGrpSpPr>
          <p:grpSpPr>
            <a:xfrm>
              <a:off x="6701545" y="1374286"/>
              <a:ext cx="195043" cy="390176"/>
              <a:chOff x="6701545" y="1374286"/>
              <a:chExt cx="195043" cy="390176"/>
            </a:xfrm>
            <a:noFill/>
          </p:grpSpPr>
          <p:sp>
            <p:nvSpPr>
              <p:cNvPr id="4011" name="Forme libre 4010">
                <a:extLst>
                  <a:ext uri="{FF2B5EF4-FFF2-40B4-BE49-F238E27FC236}">
                    <a16:creationId xmlns:a16="http://schemas.microsoft.com/office/drawing/2014/main" id="{5D24C6F2-5C9E-7E3F-09E1-E7A496DFFE5A}"/>
                  </a:ext>
                </a:extLst>
              </p:cNvPr>
              <p:cNvSpPr/>
              <p:nvPr/>
            </p:nvSpPr>
            <p:spPr>
              <a:xfrm>
                <a:off x="6701545" y="1374286"/>
                <a:ext cx="195043" cy="390176"/>
              </a:xfrm>
              <a:custGeom>
                <a:avLst/>
                <a:gdLst>
                  <a:gd name="connsiteX0" fmla="*/ 72688 w 195043"/>
                  <a:gd name="connsiteY0" fmla="*/ 347017 h 390176"/>
                  <a:gd name="connsiteX1" fmla="*/ 195043 w 195043"/>
                  <a:gd name="connsiteY1" fmla="*/ 390176 h 390176"/>
                  <a:gd name="connsiteX2" fmla="*/ 195043 w 195043"/>
                  <a:gd name="connsiteY2" fmla="*/ 0 h 390176"/>
                  <a:gd name="connsiteX3" fmla="*/ 0 w 195043"/>
                  <a:gd name="connsiteY3" fmla="*/ 195088 h 390176"/>
                  <a:gd name="connsiteX4" fmla="*/ 45322 w 195043"/>
                  <a:gd name="connsiteY4" fmla="*/ 320078 h 39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043" h="390176">
                    <a:moveTo>
                      <a:pt x="72688" y="347017"/>
                    </a:moveTo>
                    <a:cubicBezTo>
                      <a:pt x="106137" y="374100"/>
                      <a:pt x="148707" y="390176"/>
                      <a:pt x="195043" y="390176"/>
                    </a:cubicBezTo>
                    <a:lnTo>
                      <a:pt x="195043" y="0"/>
                    </a:lnTo>
                    <a:cubicBezTo>
                      <a:pt x="87313" y="0"/>
                      <a:pt x="0" y="87333"/>
                      <a:pt x="0" y="195088"/>
                    </a:cubicBezTo>
                    <a:cubicBezTo>
                      <a:pt x="0" y="242738"/>
                      <a:pt x="17086" y="286332"/>
                      <a:pt x="45322" y="320078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12" name="Forme libre 4011">
                <a:extLst>
                  <a:ext uri="{FF2B5EF4-FFF2-40B4-BE49-F238E27FC236}">
                    <a16:creationId xmlns:a16="http://schemas.microsoft.com/office/drawing/2014/main" id="{FDAEB4F3-50F9-4E69-CF5B-69BF7F8CA1DF}"/>
                  </a:ext>
                </a:extLst>
              </p:cNvPr>
              <p:cNvSpPr/>
              <p:nvPr/>
            </p:nvSpPr>
            <p:spPr>
              <a:xfrm>
                <a:off x="6704731" y="1513469"/>
                <a:ext cx="108308" cy="108334"/>
              </a:xfrm>
              <a:custGeom>
                <a:avLst/>
                <a:gdLst>
                  <a:gd name="connsiteX0" fmla="*/ 108309 w 108308"/>
                  <a:gd name="connsiteY0" fmla="*/ 54167 h 108334"/>
                  <a:gd name="connsiteX1" fmla="*/ 54154 w 108308"/>
                  <a:gd name="connsiteY1" fmla="*/ 108334 h 108334"/>
                  <a:gd name="connsiteX2" fmla="*/ 0 w 108308"/>
                  <a:gd name="connsiteY2" fmla="*/ 54167 h 108334"/>
                  <a:gd name="connsiteX3" fmla="*/ 54154 w 108308"/>
                  <a:gd name="connsiteY3" fmla="*/ 0 h 108334"/>
                  <a:gd name="connsiteX4" fmla="*/ 108309 w 108308"/>
                  <a:gd name="connsiteY4" fmla="*/ 54167 h 10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308" h="108334">
                    <a:moveTo>
                      <a:pt x="108309" y="54167"/>
                    </a:moveTo>
                    <a:cubicBezTo>
                      <a:pt x="108309" y="84083"/>
                      <a:pt x="84063" y="108334"/>
                      <a:pt x="54154" y="108334"/>
                    </a:cubicBezTo>
                    <a:cubicBezTo>
                      <a:pt x="24246" y="108334"/>
                      <a:pt x="0" y="84083"/>
                      <a:pt x="0" y="54167"/>
                    </a:cubicBezTo>
                    <a:cubicBezTo>
                      <a:pt x="0" y="24251"/>
                      <a:pt x="24246" y="0"/>
                      <a:pt x="54154" y="0"/>
                    </a:cubicBezTo>
                    <a:cubicBezTo>
                      <a:pt x="84063" y="0"/>
                      <a:pt x="108309" y="24251"/>
                      <a:pt x="108309" y="54167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13" name="Forme libre 4012">
                <a:extLst>
                  <a:ext uri="{FF2B5EF4-FFF2-40B4-BE49-F238E27FC236}">
                    <a16:creationId xmlns:a16="http://schemas.microsoft.com/office/drawing/2014/main" id="{5B1572AE-D24A-BA83-E3D4-8BC5FF06ED0D}"/>
                  </a:ext>
                </a:extLst>
              </p:cNvPr>
              <p:cNvSpPr/>
              <p:nvPr/>
            </p:nvSpPr>
            <p:spPr>
              <a:xfrm>
                <a:off x="6758885" y="1513614"/>
                <a:ext cx="136400" cy="108189"/>
              </a:xfrm>
              <a:custGeom>
                <a:avLst/>
                <a:gdLst>
                  <a:gd name="connsiteX0" fmla="*/ 136400 w 136400"/>
                  <a:gd name="connsiteY0" fmla="*/ 0 h 108189"/>
                  <a:gd name="connsiteX1" fmla="*/ 0 w 136400"/>
                  <a:gd name="connsiteY1" fmla="*/ 0 h 108189"/>
                  <a:gd name="connsiteX2" fmla="*/ 0 w 136400"/>
                  <a:gd name="connsiteY2" fmla="*/ 108189 h 108189"/>
                  <a:gd name="connsiteX3" fmla="*/ 135966 w 136400"/>
                  <a:gd name="connsiteY3" fmla="*/ 108189 h 108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400" h="108189">
                    <a:moveTo>
                      <a:pt x="136400" y="0"/>
                    </a:moveTo>
                    <a:lnTo>
                      <a:pt x="0" y="0"/>
                    </a:lnTo>
                    <a:lnTo>
                      <a:pt x="0" y="108189"/>
                    </a:lnTo>
                    <a:lnTo>
                      <a:pt x="135966" y="108189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4014" name="Graphique 3903">
              <a:extLst>
                <a:ext uri="{FF2B5EF4-FFF2-40B4-BE49-F238E27FC236}">
                  <a16:creationId xmlns:a16="http://schemas.microsoft.com/office/drawing/2014/main" id="{F92AB563-89FA-964B-65D7-D6CC298C8218}"/>
                </a:ext>
              </a:extLst>
            </p:cNvPr>
            <p:cNvGrpSpPr/>
            <p:nvPr/>
          </p:nvGrpSpPr>
          <p:grpSpPr>
            <a:xfrm>
              <a:off x="6841131" y="1540408"/>
              <a:ext cx="55457" cy="58222"/>
              <a:chOff x="6841131" y="1540408"/>
              <a:chExt cx="55457" cy="58222"/>
            </a:xfrm>
            <a:noFill/>
          </p:grpSpPr>
          <p:sp>
            <p:nvSpPr>
              <p:cNvPr id="4015" name="Forme libre 4014">
                <a:extLst>
                  <a:ext uri="{FF2B5EF4-FFF2-40B4-BE49-F238E27FC236}">
                    <a16:creationId xmlns:a16="http://schemas.microsoft.com/office/drawing/2014/main" id="{99E7E1E6-CF48-9D7D-3614-A0586E997AC1}"/>
                  </a:ext>
                </a:extLst>
              </p:cNvPr>
              <p:cNvSpPr/>
              <p:nvPr/>
            </p:nvSpPr>
            <p:spPr>
              <a:xfrm rot="-10800000">
                <a:off x="6885294" y="1540408"/>
                <a:ext cx="11294" cy="58222"/>
              </a:xfrm>
              <a:custGeom>
                <a:avLst/>
                <a:gdLst>
                  <a:gd name="connsiteX0" fmla="*/ 5647 w 11294"/>
                  <a:gd name="connsiteY0" fmla="*/ 0 h 58222"/>
                  <a:gd name="connsiteX1" fmla="*/ 11294 w 11294"/>
                  <a:gd name="connsiteY1" fmla="*/ 5648 h 58222"/>
                  <a:gd name="connsiteX2" fmla="*/ 11294 w 11294"/>
                  <a:gd name="connsiteY2" fmla="*/ 52574 h 58222"/>
                  <a:gd name="connsiteX3" fmla="*/ 5647 w 11294"/>
                  <a:gd name="connsiteY3" fmla="*/ 58222 h 58222"/>
                  <a:gd name="connsiteX4" fmla="*/ 5647 w 11294"/>
                  <a:gd name="connsiteY4" fmla="*/ 58222 h 58222"/>
                  <a:gd name="connsiteX5" fmla="*/ 0 w 11294"/>
                  <a:gd name="connsiteY5" fmla="*/ 52574 h 58222"/>
                  <a:gd name="connsiteX6" fmla="*/ 0 w 11294"/>
                  <a:gd name="connsiteY6" fmla="*/ 5648 h 58222"/>
                  <a:gd name="connsiteX7" fmla="*/ 5647 w 11294"/>
                  <a:gd name="connsiteY7" fmla="*/ 0 h 58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4" h="58222">
                    <a:moveTo>
                      <a:pt x="5647" y="0"/>
                    </a:moveTo>
                    <a:cubicBezTo>
                      <a:pt x="8766" y="0"/>
                      <a:pt x="11294" y="2529"/>
                      <a:pt x="11294" y="5648"/>
                    </a:cubicBezTo>
                    <a:lnTo>
                      <a:pt x="11294" y="52574"/>
                    </a:lnTo>
                    <a:cubicBezTo>
                      <a:pt x="11294" y="55693"/>
                      <a:pt x="8766" y="58222"/>
                      <a:pt x="5647" y="58222"/>
                    </a:cubicBezTo>
                    <a:lnTo>
                      <a:pt x="5647" y="58222"/>
                    </a:lnTo>
                    <a:cubicBezTo>
                      <a:pt x="2528" y="58222"/>
                      <a:pt x="0" y="55693"/>
                      <a:pt x="0" y="52574"/>
                    </a:cubicBezTo>
                    <a:lnTo>
                      <a:pt x="0" y="5648"/>
                    </a:lnTo>
                    <a:cubicBezTo>
                      <a:pt x="0" y="2529"/>
                      <a:pt x="2528" y="0"/>
                      <a:pt x="5647" y="0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16" name="Forme libre 4015">
                <a:extLst>
                  <a:ext uri="{FF2B5EF4-FFF2-40B4-BE49-F238E27FC236}">
                    <a16:creationId xmlns:a16="http://schemas.microsoft.com/office/drawing/2014/main" id="{49D3CB7C-B6F5-4173-934E-569F8DD6067A}"/>
                  </a:ext>
                </a:extLst>
              </p:cNvPr>
              <p:cNvSpPr/>
              <p:nvPr/>
            </p:nvSpPr>
            <p:spPr>
              <a:xfrm>
                <a:off x="6841131" y="1553877"/>
                <a:ext cx="31276" cy="31283"/>
              </a:xfrm>
              <a:custGeom>
                <a:avLst/>
                <a:gdLst>
                  <a:gd name="connsiteX0" fmla="*/ 31276 w 31276"/>
                  <a:gd name="connsiteY0" fmla="*/ 15642 h 31283"/>
                  <a:gd name="connsiteX1" fmla="*/ 15638 w 31276"/>
                  <a:gd name="connsiteY1" fmla="*/ 31284 h 31283"/>
                  <a:gd name="connsiteX2" fmla="*/ 0 w 31276"/>
                  <a:gd name="connsiteY2" fmla="*/ 15642 h 31283"/>
                  <a:gd name="connsiteX3" fmla="*/ 15638 w 31276"/>
                  <a:gd name="connsiteY3" fmla="*/ 0 h 31283"/>
                  <a:gd name="connsiteX4" fmla="*/ 31276 w 31276"/>
                  <a:gd name="connsiteY4" fmla="*/ 15642 h 31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276" h="31283">
                    <a:moveTo>
                      <a:pt x="31276" y="15642"/>
                    </a:moveTo>
                    <a:cubicBezTo>
                      <a:pt x="31276" y="24281"/>
                      <a:pt x="24275" y="31284"/>
                      <a:pt x="15638" y="31284"/>
                    </a:cubicBezTo>
                    <a:cubicBezTo>
                      <a:pt x="7002" y="31284"/>
                      <a:pt x="0" y="24281"/>
                      <a:pt x="0" y="15642"/>
                    </a:cubicBezTo>
                    <a:cubicBezTo>
                      <a:pt x="0" y="7003"/>
                      <a:pt x="7002" y="0"/>
                      <a:pt x="15638" y="0"/>
                    </a:cubicBezTo>
                    <a:cubicBezTo>
                      <a:pt x="24275" y="0"/>
                      <a:pt x="31276" y="7003"/>
                      <a:pt x="31276" y="15642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17" name="Forme libre 4016">
                <a:extLst>
                  <a:ext uri="{FF2B5EF4-FFF2-40B4-BE49-F238E27FC236}">
                    <a16:creationId xmlns:a16="http://schemas.microsoft.com/office/drawing/2014/main" id="{CE599922-ACA7-1B13-B795-380E7D3F6DB9}"/>
                  </a:ext>
                </a:extLst>
              </p:cNvPr>
              <p:cNvSpPr/>
              <p:nvPr/>
            </p:nvSpPr>
            <p:spPr>
              <a:xfrm>
                <a:off x="6872262" y="1569519"/>
                <a:ext cx="12163" cy="14483"/>
              </a:xfrm>
              <a:custGeom>
                <a:avLst/>
                <a:gdLst>
                  <a:gd name="connsiteX0" fmla="*/ 0 w 12163"/>
                  <a:gd name="connsiteY0" fmla="*/ 0 h 14483"/>
                  <a:gd name="connsiteX1" fmla="*/ 12163 w 12163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63" h="14483">
                    <a:moveTo>
                      <a:pt x="0" y="0"/>
                    </a:moveTo>
                    <a:lnTo>
                      <a:pt x="12163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4018" name="Forme libre 4017">
              <a:extLst>
                <a:ext uri="{FF2B5EF4-FFF2-40B4-BE49-F238E27FC236}">
                  <a16:creationId xmlns:a16="http://schemas.microsoft.com/office/drawing/2014/main" id="{991651DA-EB80-9340-A88E-8BD3A86DADDD}"/>
                </a:ext>
              </a:extLst>
            </p:cNvPr>
            <p:cNvSpPr/>
            <p:nvPr/>
          </p:nvSpPr>
          <p:spPr>
            <a:xfrm>
              <a:off x="6505054" y="1339671"/>
              <a:ext cx="14479" cy="459695"/>
            </a:xfrm>
            <a:custGeom>
              <a:avLst/>
              <a:gdLst>
                <a:gd name="connsiteX0" fmla="*/ 0 w 14479"/>
                <a:gd name="connsiteY0" fmla="*/ 0 h 459695"/>
                <a:gd name="connsiteX1" fmla="*/ 0 w 14479"/>
                <a:gd name="connsiteY1" fmla="*/ 459696 h 459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59695">
                  <a:moveTo>
                    <a:pt x="0" y="0"/>
                  </a:moveTo>
                  <a:lnTo>
                    <a:pt x="0" y="45969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984" name="Groupe 6983">
            <a:extLst>
              <a:ext uri="{FF2B5EF4-FFF2-40B4-BE49-F238E27FC236}">
                <a16:creationId xmlns:a16="http://schemas.microsoft.com/office/drawing/2014/main" id="{06B35173-520D-4129-6515-188E90B2997D}"/>
              </a:ext>
            </a:extLst>
          </p:cNvPr>
          <p:cNvGrpSpPr/>
          <p:nvPr/>
        </p:nvGrpSpPr>
        <p:grpSpPr>
          <a:xfrm>
            <a:off x="4851750" y="1469790"/>
            <a:ext cx="691699" cy="460275"/>
            <a:chOff x="4851750" y="1340250"/>
            <a:chExt cx="691699" cy="460275"/>
          </a:xfrm>
        </p:grpSpPr>
        <p:sp>
          <p:nvSpPr>
            <p:cNvPr id="4020" name="Forme libre 4019">
              <a:extLst>
                <a:ext uri="{FF2B5EF4-FFF2-40B4-BE49-F238E27FC236}">
                  <a16:creationId xmlns:a16="http://schemas.microsoft.com/office/drawing/2014/main" id="{2AF3FF34-C67F-6714-1E27-F58FFADD6098}"/>
                </a:ext>
              </a:extLst>
            </p:cNvPr>
            <p:cNvSpPr/>
            <p:nvPr/>
          </p:nvSpPr>
          <p:spPr>
            <a:xfrm>
              <a:off x="4851750" y="1340250"/>
              <a:ext cx="567753" cy="460274"/>
            </a:xfrm>
            <a:custGeom>
              <a:avLst/>
              <a:gdLst>
                <a:gd name="connsiteX0" fmla="*/ 567753 w 567753"/>
                <a:gd name="connsiteY0" fmla="*/ 460275 h 460274"/>
                <a:gd name="connsiteX1" fmla="*/ 0 w 567753"/>
                <a:gd name="connsiteY1" fmla="*/ 460275 h 460274"/>
                <a:gd name="connsiteX2" fmla="*/ 0 w 567753"/>
                <a:gd name="connsiteY2" fmla="*/ 0 h 460274"/>
                <a:gd name="connsiteX3" fmla="*/ 50389 w 567753"/>
                <a:gd name="connsiteY3" fmla="*/ 0 h 460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753" h="460274">
                  <a:moveTo>
                    <a:pt x="567753" y="460275"/>
                  </a:moveTo>
                  <a:lnTo>
                    <a:pt x="0" y="460275"/>
                  </a:lnTo>
                  <a:lnTo>
                    <a:pt x="0" y="0"/>
                  </a:lnTo>
                  <a:lnTo>
                    <a:pt x="50389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1" name="Forme libre 4020">
              <a:extLst>
                <a:ext uri="{FF2B5EF4-FFF2-40B4-BE49-F238E27FC236}">
                  <a16:creationId xmlns:a16="http://schemas.microsoft.com/office/drawing/2014/main" id="{BCDAD77F-2E47-DA0B-5DD7-E340F1C2BB16}"/>
                </a:ext>
              </a:extLst>
            </p:cNvPr>
            <p:cNvSpPr/>
            <p:nvPr/>
          </p:nvSpPr>
          <p:spPr>
            <a:xfrm>
              <a:off x="5486689" y="1391086"/>
              <a:ext cx="56760" cy="409439"/>
            </a:xfrm>
            <a:custGeom>
              <a:avLst/>
              <a:gdLst>
                <a:gd name="connsiteX0" fmla="*/ 56761 w 56760"/>
                <a:gd name="connsiteY0" fmla="*/ 0 h 409439"/>
                <a:gd name="connsiteX1" fmla="*/ 56761 w 56760"/>
                <a:gd name="connsiteY1" fmla="*/ 409439 h 409439"/>
                <a:gd name="connsiteX2" fmla="*/ 0 w 56760"/>
                <a:gd name="connsiteY2" fmla="*/ 409439 h 40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760" h="409439">
                  <a:moveTo>
                    <a:pt x="56761" y="0"/>
                  </a:moveTo>
                  <a:lnTo>
                    <a:pt x="56761" y="409439"/>
                  </a:lnTo>
                  <a:lnTo>
                    <a:pt x="0" y="40943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2" name="Forme libre 4021">
              <a:extLst>
                <a:ext uri="{FF2B5EF4-FFF2-40B4-BE49-F238E27FC236}">
                  <a16:creationId xmlns:a16="http://schemas.microsoft.com/office/drawing/2014/main" id="{8196E118-D77F-CE09-5E45-6AE51675C98F}"/>
                </a:ext>
              </a:extLst>
            </p:cNvPr>
            <p:cNvSpPr/>
            <p:nvPr/>
          </p:nvSpPr>
          <p:spPr>
            <a:xfrm>
              <a:off x="4964257" y="1340250"/>
              <a:ext cx="579192" cy="21579"/>
            </a:xfrm>
            <a:custGeom>
              <a:avLst/>
              <a:gdLst>
                <a:gd name="connsiteX0" fmla="*/ 0 w 579192"/>
                <a:gd name="connsiteY0" fmla="*/ 0 h 21579"/>
                <a:gd name="connsiteX1" fmla="*/ 579192 w 579192"/>
                <a:gd name="connsiteY1" fmla="*/ 0 h 21579"/>
                <a:gd name="connsiteX2" fmla="*/ 579192 w 579192"/>
                <a:gd name="connsiteY2" fmla="*/ 21580 h 2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9192" h="21579">
                  <a:moveTo>
                    <a:pt x="0" y="0"/>
                  </a:moveTo>
                  <a:lnTo>
                    <a:pt x="579192" y="0"/>
                  </a:lnTo>
                  <a:lnTo>
                    <a:pt x="579192" y="2158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3" name="Forme libre 4022">
              <a:extLst>
                <a:ext uri="{FF2B5EF4-FFF2-40B4-BE49-F238E27FC236}">
                  <a16:creationId xmlns:a16="http://schemas.microsoft.com/office/drawing/2014/main" id="{FE9C97A0-6656-3D5F-924E-D90BC6FF96A7}"/>
                </a:ext>
              </a:extLst>
            </p:cNvPr>
            <p:cNvSpPr/>
            <p:nvPr/>
          </p:nvSpPr>
          <p:spPr>
            <a:xfrm>
              <a:off x="5128314" y="1500869"/>
              <a:ext cx="139005" cy="139038"/>
            </a:xfrm>
            <a:custGeom>
              <a:avLst/>
              <a:gdLst>
                <a:gd name="connsiteX0" fmla="*/ 131911 w 139005"/>
                <a:gd name="connsiteY0" fmla="*/ 38960 h 139038"/>
                <a:gd name="connsiteX1" fmla="*/ 139006 w 139005"/>
                <a:gd name="connsiteY1" fmla="*/ 69519 h 139038"/>
                <a:gd name="connsiteX2" fmla="*/ 69503 w 139005"/>
                <a:gd name="connsiteY2" fmla="*/ 139038 h 139038"/>
                <a:gd name="connsiteX3" fmla="*/ 0 w 139005"/>
                <a:gd name="connsiteY3" fmla="*/ 69519 h 139038"/>
                <a:gd name="connsiteX4" fmla="*/ 69503 w 139005"/>
                <a:gd name="connsiteY4" fmla="*/ 0 h 139038"/>
                <a:gd name="connsiteX5" fmla="*/ 117142 w 139005"/>
                <a:gd name="connsiteY5" fmla="*/ 18828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005" h="139038">
                  <a:moveTo>
                    <a:pt x="131911" y="38960"/>
                  </a:moveTo>
                  <a:cubicBezTo>
                    <a:pt x="136400" y="48229"/>
                    <a:pt x="139006" y="58512"/>
                    <a:pt x="139006" y="69519"/>
                  </a:cubicBezTo>
                  <a:cubicBezTo>
                    <a:pt x="139006" y="107900"/>
                    <a:pt x="107874" y="139038"/>
                    <a:pt x="69503" y="139038"/>
                  </a:cubicBezTo>
                  <a:cubicBezTo>
                    <a:pt x="31132" y="139038"/>
                    <a:pt x="0" y="107900"/>
                    <a:pt x="0" y="69519"/>
                  </a:cubicBezTo>
                  <a:cubicBezTo>
                    <a:pt x="0" y="31139"/>
                    <a:pt x="31132" y="0"/>
                    <a:pt x="69503" y="0"/>
                  </a:cubicBezTo>
                  <a:cubicBezTo>
                    <a:pt x="87892" y="0"/>
                    <a:pt x="104689" y="7242"/>
                    <a:pt x="117142" y="1882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4" name="Forme libre 4023">
              <a:extLst>
                <a:ext uri="{FF2B5EF4-FFF2-40B4-BE49-F238E27FC236}">
                  <a16:creationId xmlns:a16="http://schemas.microsoft.com/office/drawing/2014/main" id="{FAE103D3-A821-EA11-1126-6A5BD6F3FD80}"/>
                </a:ext>
              </a:extLst>
            </p:cNvPr>
            <p:cNvSpPr/>
            <p:nvPr/>
          </p:nvSpPr>
          <p:spPr>
            <a:xfrm>
              <a:off x="5407195" y="1515786"/>
              <a:ext cx="26932" cy="109203"/>
            </a:xfrm>
            <a:custGeom>
              <a:avLst/>
              <a:gdLst>
                <a:gd name="connsiteX0" fmla="*/ 26208 w 26932"/>
                <a:gd name="connsiteY0" fmla="*/ 109203 h 109203"/>
                <a:gd name="connsiteX1" fmla="*/ 0 w 26932"/>
                <a:gd name="connsiteY1" fmla="*/ 54891 h 109203"/>
                <a:gd name="connsiteX2" fmla="*/ 26933 w 26932"/>
                <a:gd name="connsiteY2" fmla="*/ 0 h 109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32" h="109203">
                  <a:moveTo>
                    <a:pt x="26208" y="109203"/>
                  </a:moveTo>
                  <a:cubicBezTo>
                    <a:pt x="10281" y="96458"/>
                    <a:pt x="0" y="76906"/>
                    <a:pt x="0" y="54891"/>
                  </a:cubicBezTo>
                  <a:cubicBezTo>
                    <a:pt x="0" y="32877"/>
                    <a:pt x="10570" y="12745"/>
                    <a:pt x="26933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5" name="Forme libre 4024">
              <a:extLst>
                <a:ext uri="{FF2B5EF4-FFF2-40B4-BE49-F238E27FC236}">
                  <a16:creationId xmlns:a16="http://schemas.microsoft.com/office/drawing/2014/main" id="{9BABF7C5-5435-8AF8-8DAC-C4CE625CD56F}"/>
                </a:ext>
              </a:extLst>
            </p:cNvPr>
            <p:cNvSpPr/>
            <p:nvPr/>
          </p:nvSpPr>
          <p:spPr>
            <a:xfrm>
              <a:off x="5195211" y="1340685"/>
              <a:ext cx="428" cy="437246"/>
            </a:xfrm>
            <a:custGeom>
              <a:avLst/>
              <a:gdLst>
                <a:gd name="connsiteX0" fmla="*/ 289 w 428"/>
                <a:gd name="connsiteY0" fmla="*/ 437247 h 437246"/>
                <a:gd name="connsiteX1" fmla="*/ 0 w 428"/>
                <a:gd name="connsiteY1" fmla="*/ 0 h 43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8" h="437246">
                  <a:moveTo>
                    <a:pt x="289" y="437247"/>
                  </a:moveTo>
                  <a:cubicBezTo>
                    <a:pt x="724" y="345568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6" name="Forme libre 4025">
              <a:extLst>
                <a:ext uri="{FF2B5EF4-FFF2-40B4-BE49-F238E27FC236}">
                  <a16:creationId xmlns:a16="http://schemas.microsoft.com/office/drawing/2014/main" id="{BBFFAE8C-A1AF-9C33-6799-7D86E2CBC995}"/>
                </a:ext>
              </a:extLst>
            </p:cNvPr>
            <p:cNvSpPr/>
            <p:nvPr/>
          </p:nvSpPr>
          <p:spPr>
            <a:xfrm>
              <a:off x="5433548" y="1440474"/>
              <a:ext cx="109901" cy="259827"/>
            </a:xfrm>
            <a:custGeom>
              <a:avLst/>
              <a:gdLst>
                <a:gd name="connsiteX0" fmla="*/ 109902 w 109901"/>
                <a:gd name="connsiteY0" fmla="*/ 259828 h 259827"/>
                <a:gd name="connsiteX1" fmla="*/ 0 w 109901"/>
                <a:gd name="connsiteY1" fmla="*/ 259828 h 259827"/>
                <a:gd name="connsiteX2" fmla="*/ 0 w 109901"/>
                <a:gd name="connsiteY2" fmla="*/ 0 h 259827"/>
                <a:gd name="connsiteX3" fmla="*/ 109902 w 109901"/>
                <a:gd name="connsiteY3" fmla="*/ 0 h 25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901" h="259827">
                  <a:moveTo>
                    <a:pt x="109902" y="259828"/>
                  </a:moveTo>
                  <a:lnTo>
                    <a:pt x="0" y="259828"/>
                  </a:lnTo>
                  <a:lnTo>
                    <a:pt x="0" y="0"/>
                  </a:lnTo>
                  <a:lnTo>
                    <a:pt x="109902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7" name="Forme libre 4026">
              <a:extLst>
                <a:ext uri="{FF2B5EF4-FFF2-40B4-BE49-F238E27FC236}">
                  <a16:creationId xmlns:a16="http://schemas.microsoft.com/office/drawing/2014/main" id="{51034279-78C0-09F2-DD22-78558107EEA4}"/>
                </a:ext>
              </a:extLst>
            </p:cNvPr>
            <p:cNvSpPr/>
            <p:nvPr/>
          </p:nvSpPr>
          <p:spPr>
            <a:xfrm>
              <a:off x="5502617" y="1510572"/>
              <a:ext cx="39964" cy="119630"/>
            </a:xfrm>
            <a:custGeom>
              <a:avLst/>
              <a:gdLst>
                <a:gd name="connsiteX0" fmla="*/ 39964 w 39964"/>
                <a:gd name="connsiteY0" fmla="*/ 119631 h 119630"/>
                <a:gd name="connsiteX1" fmla="*/ 0 w 39964"/>
                <a:gd name="connsiteY1" fmla="*/ 119631 h 119630"/>
                <a:gd name="connsiteX2" fmla="*/ 0 w 39964"/>
                <a:gd name="connsiteY2" fmla="*/ 0 h 119630"/>
                <a:gd name="connsiteX3" fmla="*/ 39964 w 39964"/>
                <a:gd name="connsiteY3" fmla="*/ 0 h 11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64" h="119630">
                  <a:moveTo>
                    <a:pt x="39964" y="119631"/>
                  </a:moveTo>
                  <a:lnTo>
                    <a:pt x="0" y="119631"/>
                  </a:lnTo>
                  <a:lnTo>
                    <a:pt x="0" y="0"/>
                  </a:lnTo>
                  <a:lnTo>
                    <a:pt x="39964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8" name="Forme libre 4027">
              <a:extLst>
                <a:ext uri="{FF2B5EF4-FFF2-40B4-BE49-F238E27FC236}">
                  <a16:creationId xmlns:a16="http://schemas.microsoft.com/office/drawing/2014/main" id="{9EB83F30-E8D7-AF9A-0918-8DDFB45C41DB}"/>
                </a:ext>
              </a:extLst>
            </p:cNvPr>
            <p:cNvSpPr/>
            <p:nvPr/>
          </p:nvSpPr>
          <p:spPr>
            <a:xfrm>
              <a:off x="4961362" y="1515641"/>
              <a:ext cx="26932" cy="109203"/>
            </a:xfrm>
            <a:custGeom>
              <a:avLst/>
              <a:gdLst>
                <a:gd name="connsiteX0" fmla="*/ 724 w 26932"/>
                <a:gd name="connsiteY0" fmla="*/ 0 h 109203"/>
                <a:gd name="connsiteX1" fmla="*/ 26932 w 26932"/>
                <a:gd name="connsiteY1" fmla="*/ 54312 h 109203"/>
                <a:gd name="connsiteX2" fmla="*/ 0 w 26932"/>
                <a:gd name="connsiteY2" fmla="*/ 109203 h 109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32" h="109203">
                  <a:moveTo>
                    <a:pt x="724" y="0"/>
                  </a:moveTo>
                  <a:cubicBezTo>
                    <a:pt x="16652" y="12745"/>
                    <a:pt x="26932" y="32297"/>
                    <a:pt x="26932" y="54312"/>
                  </a:cubicBezTo>
                  <a:cubicBezTo>
                    <a:pt x="26932" y="76326"/>
                    <a:pt x="16362" y="96458"/>
                    <a:pt x="0" y="10920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9" name="Forme libre 4028">
              <a:extLst>
                <a:ext uri="{FF2B5EF4-FFF2-40B4-BE49-F238E27FC236}">
                  <a16:creationId xmlns:a16="http://schemas.microsoft.com/office/drawing/2014/main" id="{0A7A3E82-BADA-E07F-6825-C8F5F95DE34B}"/>
                </a:ext>
              </a:extLst>
            </p:cNvPr>
            <p:cNvSpPr/>
            <p:nvPr/>
          </p:nvSpPr>
          <p:spPr>
            <a:xfrm>
              <a:off x="4852039" y="1440474"/>
              <a:ext cx="109901" cy="259827"/>
            </a:xfrm>
            <a:custGeom>
              <a:avLst/>
              <a:gdLst>
                <a:gd name="connsiteX0" fmla="*/ 0 w 109901"/>
                <a:gd name="connsiteY0" fmla="*/ 0 h 259827"/>
                <a:gd name="connsiteX1" fmla="*/ 109902 w 109901"/>
                <a:gd name="connsiteY1" fmla="*/ 0 h 259827"/>
                <a:gd name="connsiteX2" fmla="*/ 109902 w 109901"/>
                <a:gd name="connsiteY2" fmla="*/ 259828 h 259827"/>
                <a:gd name="connsiteX3" fmla="*/ 0 w 109901"/>
                <a:gd name="connsiteY3" fmla="*/ 259828 h 25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901" h="259827">
                  <a:moveTo>
                    <a:pt x="0" y="0"/>
                  </a:moveTo>
                  <a:lnTo>
                    <a:pt x="109902" y="0"/>
                  </a:lnTo>
                  <a:lnTo>
                    <a:pt x="109902" y="259828"/>
                  </a:lnTo>
                  <a:lnTo>
                    <a:pt x="0" y="25982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30" name="Forme libre 4029">
              <a:extLst>
                <a:ext uri="{FF2B5EF4-FFF2-40B4-BE49-F238E27FC236}">
                  <a16:creationId xmlns:a16="http://schemas.microsoft.com/office/drawing/2014/main" id="{9B75DAD7-6D7F-5CE7-86D9-C43B4399D25C}"/>
                </a:ext>
              </a:extLst>
            </p:cNvPr>
            <p:cNvSpPr/>
            <p:nvPr/>
          </p:nvSpPr>
          <p:spPr>
            <a:xfrm>
              <a:off x="4852908" y="1510572"/>
              <a:ext cx="39964" cy="119630"/>
            </a:xfrm>
            <a:custGeom>
              <a:avLst/>
              <a:gdLst>
                <a:gd name="connsiteX0" fmla="*/ 0 w 39964"/>
                <a:gd name="connsiteY0" fmla="*/ 0 h 119630"/>
                <a:gd name="connsiteX1" fmla="*/ 39964 w 39964"/>
                <a:gd name="connsiteY1" fmla="*/ 0 h 119630"/>
                <a:gd name="connsiteX2" fmla="*/ 39964 w 39964"/>
                <a:gd name="connsiteY2" fmla="*/ 119631 h 119630"/>
                <a:gd name="connsiteX3" fmla="*/ 0 w 39964"/>
                <a:gd name="connsiteY3" fmla="*/ 119631 h 11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64" h="119630">
                  <a:moveTo>
                    <a:pt x="0" y="0"/>
                  </a:moveTo>
                  <a:lnTo>
                    <a:pt x="39964" y="0"/>
                  </a:lnTo>
                  <a:lnTo>
                    <a:pt x="39964" y="119631"/>
                  </a:lnTo>
                  <a:lnTo>
                    <a:pt x="0" y="119631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988" name="Groupe 6987">
            <a:extLst>
              <a:ext uri="{FF2B5EF4-FFF2-40B4-BE49-F238E27FC236}">
                <a16:creationId xmlns:a16="http://schemas.microsoft.com/office/drawing/2014/main" id="{FB089A8D-2544-47E1-7993-58E48D5CC6C9}"/>
              </a:ext>
            </a:extLst>
          </p:cNvPr>
          <p:cNvGrpSpPr/>
          <p:nvPr/>
        </p:nvGrpSpPr>
        <p:grpSpPr>
          <a:xfrm>
            <a:off x="10360738" y="1524537"/>
            <a:ext cx="397036" cy="412335"/>
            <a:chOff x="10360738" y="1394997"/>
            <a:chExt cx="397036" cy="412335"/>
          </a:xfrm>
        </p:grpSpPr>
        <p:sp>
          <p:nvSpPr>
            <p:cNvPr id="4033" name="Forme libre 4032">
              <a:extLst>
                <a:ext uri="{FF2B5EF4-FFF2-40B4-BE49-F238E27FC236}">
                  <a16:creationId xmlns:a16="http://schemas.microsoft.com/office/drawing/2014/main" id="{A051D888-9355-BF6F-A494-BB2C12E75DF4}"/>
                </a:ext>
              </a:extLst>
            </p:cNvPr>
            <p:cNvSpPr/>
            <p:nvPr/>
          </p:nvSpPr>
          <p:spPr>
            <a:xfrm>
              <a:off x="10360738" y="1394997"/>
              <a:ext cx="397036" cy="397128"/>
            </a:xfrm>
            <a:custGeom>
              <a:avLst/>
              <a:gdLst>
                <a:gd name="connsiteX0" fmla="*/ 341144 w 397036"/>
                <a:gd name="connsiteY0" fmla="*/ 60540 h 397128"/>
                <a:gd name="connsiteX1" fmla="*/ 397036 w 397036"/>
                <a:gd name="connsiteY1" fmla="*/ 198564 h 397128"/>
                <a:gd name="connsiteX2" fmla="*/ 198518 w 397036"/>
                <a:gd name="connsiteY2" fmla="*/ 397128 h 397128"/>
                <a:gd name="connsiteX3" fmla="*/ 0 w 397036"/>
                <a:gd name="connsiteY3" fmla="*/ 198564 h 397128"/>
                <a:gd name="connsiteX4" fmla="*/ 198518 w 397036"/>
                <a:gd name="connsiteY4" fmla="*/ 0 h 397128"/>
                <a:gd name="connsiteX5" fmla="*/ 304220 w 397036"/>
                <a:gd name="connsiteY5" fmla="*/ 30559 h 39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7036" h="397128">
                  <a:moveTo>
                    <a:pt x="341144" y="60540"/>
                  </a:moveTo>
                  <a:cubicBezTo>
                    <a:pt x="375750" y="96313"/>
                    <a:pt x="397036" y="144976"/>
                    <a:pt x="397036" y="198564"/>
                  </a:cubicBezTo>
                  <a:cubicBezTo>
                    <a:pt x="397036" y="308202"/>
                    <a:pt x="308130" y="397128"/>
                    <a:pt x="198518" y="397128"/>
                  </a:cubicBezTo>
                  <a:cubicBezTo>
                    <a:pt x="88905" y="397128"/>
                    <a:pt x="0" y="308202"/>
                    <a:pt x="0" y="198564"/>
                  </a:cubicBezTo>
                  <a:cubicBezTo>
                    <a:pt x="0" y="88927"/>
                    <a:pt x="88905" y="0"/>
                    <a:pt x="198518" y="0"/>
                  </a:cubicBezTo>
                  <a:cubicBezTo>
                    <a:pt x="237323" y="0"/>
                    <a:pt x="273668" y="11152"/>
                    <a:pt x="304220" y="3055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34" name="Forme libre 4033">
              <a:extLst>
                <a:ext uri="{FF2B5EF4-FFF2-40B4-BE49-F238E27FC236}">
                  <a16:creationId xmlns:a16="http://schemas.microsoft.com/office/drawing/2014/main" id="{9EA41B22-F648-433A-FA4A-18F5011469F4}"/>
                </a:ext>
              </a:extLst>
            </p:cNvPr>
            <p:cNvSpPr/>
            <p:nvPr/>
          </p:nvSpPr>
          <p:spPr>
            <a:xfrm>
              <a:off x="10410983" y="1464226"/>
              <a:ext cx="104543" cy="117892"/>
            </a:xfrm>
            <a:custGeom>
              <a:avLst/>
              <a:gdLst>
                <a:gd name="connsiteX0" fmla="*/ 724 w 104543"/>
                <a:gd name="connsiteY0" fmla="*/ 36208 h 117892"/>
                <a:gd name="connsiteX1" fmla="*/ 67620 w 104543"/>
                <a:gd name="connsiteY1" fmla="*/ 0 h 117892"/>
                <a:gd name="connsiteX2" fmla="*/ 104544 w 104543"/>
                <a:gd name="connsiteY2" fmla="*/ 47215 h 117892"/>
                <a:gd name="connsiteX3" fmla="*/ 66028 w 104543"/>
                <a:gd name="connsiteY3" fmla="*/ 117893 h 117892"/>
                <a:gd name="connsiteX4" fmla="*/ 0 w 104543"/>
                <a:gd name="connsiteY4" fmla="*/ 113258 h 117892"/>
                <a:gd name="connsiteX5" fmla="*/ 724 w 104543"/>
                <a:gd name="connsiteY5" fmla="*/ 36208 h 11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543" h="117892">
                  <a:moveTo>
                    <a:pt x="724" y="36208"/>
                  </a:moveTo>
                  <a:lnTo>
                    <a:pt x="67620" y="0"/>
                  </a:lnTo>
                  <a:lnTo>
                    <a:pt x="104544" y="47215"/>
                  </a:lnTo>
                  <a:lnTo>
                    <a:pt x="66028" y="117893"/>
                  </a:lnTo>
                  <a:lnTo>
                    <a:pt x="0" y="113258"/>
                  </a:lnTo>
                  <a:lnTo>
                    <a:pt x="724" y="36208"/>
                  </a:lnTo>
                  <a:close/>
                </a:path>
              </a:pathLst>
            </a:custGeom>
            <a:solidFill>
              <a:srgbClr val="585857"/>
            </a:solidFill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35" name="Forme libre 4034">
              <a:extLst>
                <a:ext uri="{FF2B5EF4-FFF2-40B4-BE49-F238E27FC236}">
                  <a16:creationId xmlns:a16="http://schemas.microsoft.com/office/drawing/2014/main" id="{2FF5DD85-9FB5-657D-A3B4-35B347B5E36B}"/>
                </a:ext>
              </a:extLst>
            </p:cNvPr>
            <p:cNvSpPr/>
            <p:nvPr/>
          </p:nvSpPr>
          <p:spPr>
            <a:xfrm>
              <a:off x="10488016" y="1660763"/>
              <a:ext cx="134372" cy="102251"/>
            </a:xfrm>
            <a:custGeom>
              <a:avLst/>
              <a:gdLst>
                <a:gd name="connsiteX0" fmla="*/ 25195 w 134372"/>
                <a:gd name="connsiteY0" fmla="*/ 0 h 102251"/>
                <a:gd name="connsiteX1" fmla="*/ 110770 w 134372"/>
                <a:gd name="connsiteY1" fmla="*/ 0 h 102251"/>
                <a:gd name="connsiteX2" fmla="*/ 134372 w 134372"/>
                <a:gd name="connsiteY2" fmla="*/ 60540 h 102251"/>
                <a:gd name="connsiteX3" fmla="*/ 69938 w 134372"/>
                <a:gd name="connsiteY3" fmla="*/ 102251 h 102251"/>
                <a:gd name="connsiteX4" fmla="*/ 0 w 134372"/>
                <a:gd name="connsiteY4" fmla="*/ 60540 h 102251"/>
                <a:gd name="connsiteX5" fmla="*/ 25195 w 134372"/>
                <a:gd name="connsiteY5" fmla="*/ 0 h 10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372" h="102251">
                  <a:moveTo>
                    <a:pt x="25195" y="0"/>
                  </a:moveTo>
                  <a:lnTo>
                    <a:pt x="110770" y="0"/>
                  </a:lnTo>
                  <a:lnTo>
                    <a:pt x="134372" y="60540"/>
                  </a:lnTo>
                  <a:lnTo>
                    <a:pt x="69938" y="102251"/>
                  </a:lnTo>
                  <a:lnTo>
                    <a:pt x="0" y="60540"/>
                  </a:lnTo>
                  <a:lnTo>
                    <a:pt x="25195" y="0"/>
                  </a:lnTo>
                  <a:close/>
                </a:path>
              </a:pathLst>
            </a:custGeom>
            <a:solidFill>
              <a:srgbClr val="585857"/>
            </a:solidFill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36" name="Forme libre 4035">
              <a:extLst>
                <a:ext uri="{FF2B5EF4-FFF2-40B4-BE49-F238E27FC236}">
                  <a16:creationId xmlns:a16="http://schemas.microsoft.com/office/drawing/2014/main" id="{70B7C944-DA56-EA5F-8532-B648CE9AE46E}"/>
                </a:ext>
              </a:extLst>
            </p:cNvPr>
            <p:cNvSpPr/>
            <p:nvPr/>
          </p:nvSpPr>
          <p:spPr>
            <a:xfrm>
              <a:off x="10605157" y="1469730"/>
              <a:ext cx="106861" cy="117168"/>
            </a:xfrm>
            <a:custGeom>
              <a:avLst/>
              <a:gdLst>
                <a:gd name="connsiteX0" fmla="*/ 39241 w 106861"/>
                <a:gd name="connsiteY0" fmla="*/ 117169 h 117168"/>
                <a:gd name="connsiteX1" fmla="*/ 0 w 106861"/>
                <a:gd name="connsiteY1" fmla="*/ 44029 h 117168"/>
                <a:gd name="connsiteX2" fmla="*/ 40833 w 106861"/>
                <a:gd name="connsiteY2" fmla="*/ 0 h 117168"/>
                <a:gd name="connsiteX3" fmla="*/ 104545 w 106861"/>
                <a:gd name="connsiteY3" fmla="*/ 37801 h 117168"/>
                <a:gd name="connsiteX4" fmla="*/ 106861 w 106861"/>
                <a:gd name="connsiteY4" fmla="*/ 113258 h 117168"/>
                <a:gd name="connsiteX5" fmla="*/ 39241 w 106861"/>
                <a:gd name="connsiteY5" fmla="*/ 117169 h 11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861" h="117168">
                  <a:moveTo>
                    <a:pt x="39241" y="117169"/>
                  </a:moveTo>
                  <a:lnTo>
                    <a:pt x="0" y="44029"/>
                  </a:lnTo>
                  <a:lnTo>
                    <a:pt x="40833" y="0"/>
                  </a:lnTo>
                  <a:lnTo>
                    <a:pt x="104545" y="37801"/>
                  </a:lnTo>
                  <a:lnTo>
                    <a:pt x="106861" y="113258"/>
                  </a:lnTo>
                  <a:lnTo>
                    <a:pt x="39241" y="117169"/>
                  </a:lnTo>
                  <a:close/>
                </a:path>
              </a:pathLst>
            </a:custGeom>
            <a:solidFill>
              <a:srgbClr val="585857"/>
            </a:solidFill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37" name="Forme libre 4036">
              <a:extLst>
                <a:ext uri="{FF2B5EF4-FFF2-40B4-BE49-F238E27FC236}">
                  <a16:creationId xmlns:a16="http://schemas.microsoft.com/office/drawing/2014/main" id="{8325F3B1-7600-1387-749B-6D2E5B97F097}"/>
                </a:ext>
              </a:extLst>
            </p:cNvPr>
            <p:cNvSpPr/>
            <p:nvPr/>
          </p:nvSpPr>
          <p:spPr>
            <a:xfrm>
              <a:off x="10691602" y="1642080"/>
              <a:ext cx="59656" cy="96747"/>
            </a:xfrm>
            <a:custGeom>
              <a:avLst/>
              <a:gdLst>
                <a:gd name="connsiteX0" fmla="*/ 2316 w 59656"/>
                <a:gd name="connsiteY0" fmla="*/ 96603 h 96747"/>
                <a:gd name="connsiteX1" fmla="*/ 0 w 59656"/>
                <a:gd name="connsiteY1" fmla="*/ 74588 h 96747"/>
                <a:gd name="connsiteX2" fmla="*/ 42426 w 59656"/>
                <a:gd name="connsiteY2" fmla="*/ 6228 h 96747"/>
                <a:gd name="connsiteX3" fmla="*/ 59657 w 59656"/>
                <a:gd name="connsiteY3" fmla="*/ 0 h 96747"/>
                <a:gd name="connsiteX4" fmla="*/ 2316 w 59656"/>
                <a:gd name="connsiteY4" fmla="*/ 96748 h 9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56" h="96747">
                  <a:moveTo>
                    <a:pt x="2316" y="96603"/>
                  </a:moveTo>
                  <a:lnTo>
                    <a:pt x="0" y="74588"/>
                  </a:lnTo>
                  <a:lnTo>
                    <a:pt x="42426" y="6228"/>
                  </a:lnTo>
                  <a:lnTo>
                    <a:pt x="59657" y="0"/>
                  </a:lnTo>
                  <a:cubicBezTo>
                    <a:pt x="59657" y="0"/>
                    <a:pt x="48797" y="55181"/>
                    <a:pt x="2316" y="96748"/>
                  </a:cubicBezTo>
                  <a:close/>
                </a:path>
              </a:pathLst>
            </a:custGeom>
            <a:solidFill>
              <a:srgbClr val="585857"/>
            </a:solidFill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38" name="Forme libre 4037">
              <a:extLst>
                <a:ext uri="{FF2B5EF4-FFF2-40B4-BE49-F238E27FC236}">
                  <a16:creationId xmlns:a16="http://schemas.microsoft.com/office/drawing/2014/main" id="{BB5DB997-E817-E084-B2AB-8B34D9BD5887}"/>
                </a:ext>
              </a:extLst>
            </p:cNvPr>
            <p:cNvSpPr/>
            <p:nvPr/>
          </p:nvSpPr>
          <p:spPr>
            <a:xfrm>
              <a:off x="10508432" y="1395528"/>
              <a:ext cx="109323" cy="17427"/>
            </a:xfrm>
            <a:custGeom>
              <a:avLst/>
              <a:gdLst>
                <a:gd name="connsiteX0" fmla="*/ 109323 w 109323"/>
                <a:gd name="connsiteY0" fmla="*/ 8883 h 17427"/>
                <a:gd name="connsiteX1" fmla="*/ 91224 w 109323"/>
                <a:gd name="connsiteY1" fmla="*/ 16704 h 17427"/>
                <a:gd name="connsiteX2" fmla="*/ 15783 w 109323"/>
                <a:gd name="connsiteY2" fmla="*/ 17428 h 17427"/>
                <a:gd name="connsiteX3" fmla="*/ 0 w 109323"/>
                <a:gd name="connsiteY3" fmla="*/ 7145 h 17427"/>
                <a:gd name="connsiteX4" fmla="*/ 109323 w 109323"/>
                <a:gd name="connsiteY4" fmla="*/ 8738 h 1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323" h="17427">
                  <a:moveTo>
                    <a:pt x="109323" y="8883"/>
                  </a:moveTo>
                  <a:lnTo>
                    <a:pt x="91224" y="16704"/>
                  </a:lnTo>
                  <a:lnTo>
                    <a:pt x="15783" y="17428"/>
                  </a:lnTo>
                  <a:lnTo>
                    <a:pt x="0" y="7145"/>
                  </a:lnTo>
                  <a:cubicBezTo>
                    <a:pt x="0" y="7145"/>
                    <a:pt x="54734" y="-9945"/>
                    <a:pt x="109323" y="8738"/>
                  </a:cubicBezTo>
                  <a:close/>
                </a:path>
              </a:pathLst>
            </a:custGeom>
            <a:solidFill>
              <a:srgbClr val="585857"/>
            </a:solidFill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39" name="Forme libre 4038">
              <a:extLst>
                <a:ext uri="{FF2B5EF4-FFF2-40B4-BE49-F238E27FC236}">
                  <a16:creationId xmlns:a16="http://schemas.microsoft.com/office/drawing/2014/main" id="{4B7002EB-A790-5E7F-3C77-66F4C56B40CB}"/>
                </a:ext>
              </a:extLst>
            </p:cNvPr>
            <p:cNvSpPr/>
            <p:nvPr/>
          </p:nvSpPr>
          <p:spPr>
            <a:xfrm>
              <a:off x="10364502" y="1628031"/>
              <a:ext cx="59077" cy="103554"/>
            </a:xfrm>
            <a:custGeom>
              <a:avLst/>
              <a:gdLst>
                <a:gd name="connsiteX0" fmla="*/ 51983 w 59077"/>
                <a:gd name="connsiteY0" fmla="*/ 103555 h 103554"/>
                <a:gd name="connsiteX1" fmla="*/ 59078 w 59077"/>
                <a:gd name="connsiteY1" fmla="*/ 80816 h 103554"/>
                <a:gd name="connsiteX2" fmla="*/ 18245 w 59077"/>
                <a:gd name="connsiteY2" fmla="*/ 7676 h 103554"/>
                <a:gd name="connsiteX3" fmla="*/ 0 w 59077"/>
                <a:gd name="connsiteY3" fmla="*/ 0 h 103554"/>
                <a:gd name="connsiteX4" fmla="*/ 51983 w 59077"/>
                <a:gd name="connsiteY4" fmla="*/ 103555 h 10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77" h="103554">
                  <a:moveTo>
                    <a:pt x="51983" y="103555"/>
                  </a:moveTo>
                  <a:lnTo>
                    <a:pt x="59078" y="80816"/>
                  </a:lnTo>
                  <a:lnTo>
                    <a:pt x="18245" y="7676"/>
                  </a:lnTo>
                  <a:lnTo>
                    <a:pt x="0" y="0"/>
                  </a:lnTo>
                  <a:cubicBezTo>
                    <a:pt x="0" y="0"/>
                    <a:pt x="8543" y="57643"/>
                    <a:pt x="51983" y="103555"/>
                  </a:cubicBezTo>
                  <a:close/>
                </a:path>
              </a:pathLst>
            </a:custGeom>
            <a:solidFill>
              <a:srgbClr val="585857"/>
            </a:solidFill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40" name="Forme libre 4039">
              <a:extLst>
                <a:ext uri="{FF2B5EF4-FFF2-40B4-BE49-F238E27FC236}">
                  <a16:creationId xmlns:a16="http://schemas.microsoft.com/office/drawing/2014/main" id="{584F6676-A807-D173-0D5E-A6D8792D845F}"/>
                </a:ext>
              </a:extLst>
            </p:cNvPr>
            <p:cNvSpPr/>
            <p:nvPr/>
          </p:nvSpPr>
          <p:spPr>
            <a:xfrm>
              <a:off x="10382602" y="1577485"/>
              <a:ext cx="28380" cy="58222"/>
            </a:xfrm>
            <a:custGeom>
              <a:avLst/>
              <a:gdLst>
                <a:gd name="connsiteX0" fmla="*/ 0 w 28380"/>
                <a:gd name="connsiteY0" fmla="*/ 58222 h 58222"/>
                <a:gd name="connsiteX1" fmla="*/ 28380 w 28380"/>
                <a:gd name="connsiteY1" fmla="*/ 0 h 58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80" h="58222">
                  <a:moveTo>
                    <a:pt x="0" y="58222"/>
                  </a:moveTo>
                  <a:lnTo>
                    <a:pt x="2838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41" name="Forme libre 4040">
              <a:extLst>
                <a:ext uri="{FF2B5EF4-FFF2-40B4-BE49-F238E27FC236}">
                  <a16:creationId xmlns:a16="http://schemas.microsoft.com/office/drawing/2014/main" id="{1558FA0F-AB22-8F4F-F6AE-AF1651887E73}"/>
                </a:ext>
              </a:extLst>
            </p:cNvPr>
            <p:cNvSpPr/>
            <p:nvPr/>
          </p:nvSpPr>
          <p:spPr>
            <a:xfrm>
              <a:off x="10477011" y="1582119"/>
              <a:ext cx="36199" cy="78643"/>
            </a:xfrm>
            <a:custGeom>
              <a:avLst/>
              <a:gdLst>
                <a:gd name="connsiteX0" fmla="*/ 0 w 36199"/>
                <a:gd name="connsiteY0" fmla="*/ 0 h 78643"/>
                <a:gd name="connsiteX1" fmla="*/ 36199 w 36199"/>
                <a:gd name="connsiteY1" fmla="*/ 78644 h 7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9" h="78643">
                  <a:moveTo>
                    <a:pt x="0" y="0"/>
                  </a:moveTo>
                  <a:lnTo>
                    <a:pt x="36199" y="7864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42" name="Forme libre 4041">
              <a:extLst>
                <a:ext uri="{FF2B5EF4-FFF2-40B4-BE49-F238E27FC236}">
                  <a16:creationId xmlns:a16="http://schemas.microsoft.com/office/drawing/2014/main" id="{7651E9B5-02A1-C44E-5559-A6090C68121D}"/>
                </a:ext>
              </a:extLst>
            </p:cNvPr>
            <p:cNvSpPr/>
            <p:nvPr/>
          </p:nvSpPr>
          <p:spPr>
            <a:xfrm>
              <a:off x="10423580" y="1708847"/>
              <a:ext cx="64435" cy="12455"/>
            </a:xfrm>
            <a:custGeom>
              <a:avLst/>
              <a:gdLst>
                <a:gd name="connsiteX0" fmla="*/ 0 w 64435"/>
                <a:gd name="connsiteY0" fmla="*/ 0 h 12455"/>
                <a:gd name="connsiteX1" fmla="*/ 64435 w 64435"/>
                <a:gd name="connsiteY1" fmla="*/ 12456 h 1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435" h="12455">
                  <a:moveTo>
                    <a:pt x="0" y="0"/>
                  </a:moveTo>
                  <a:lnTo>
                    <a:pt x="64435" y="1245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43" name="Forme libre 4042">
              <a:extLst>
                <a:ext uri="{FF2B5EF4-FFF2-40B4-BE49-F238E27FC236}">
                  <a16:creationId xmlns:a16="http://schemas.microsoft.com/office/drawing/2014/main" id="{2A56A9E9-CD8E-6292-83AD-739DFA9DCDB0}"/>
                </a:ext>
              </a:extLst>
            </p:cNvPr>
            <p:cNvSpPr/>
            <p:nvPr/>
          </p:nvSpPr>
          <p:spPr>
            <a:xfrm>
              <a:off x="10557953" y="1763014"/>
              <a:ext cx="14479" cy="29111"/>
            </a:xfrm>
            <a:custGeom>
              <a:avLst/>
              <a:gdLst>
                <a:gd name="connsiteX0" fmla="*/ 0 w 14479"/>
                <a:gd name="connsiteY0" fmla="*/ 0 h 29111"/>
                <a:gd name="connsiteX1" fmla="*/ 0 w 14479"/>
                <a:gd name="connsiteY1" fmla="*/ 29111 h 29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29111">
                  <a:moveTo>
                    <a:pt x="0" y="0"/>
                  </a:moveTo>
                  <a:lnTo>
                    <a:pt x="0" y="2911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1" name="Forme libre 360">
              <a:extLst>
                <a:ext uri="{FF2B5EF4-FFF2-40B4-BE49-F238E27FC236}">
                  <a16:creationId xmlns:a16="http://schemas.microsoft.com/office/drawing/2014/main" id="{B31147BA-CC9D-1CD2-4A7F-BEEB36178465}"/>
                </a:ext>
              </a:extLst>
            </p:cNvPr>
            <p:cNvSpPr/>
            <p:nvPr/>
          </p:nvSpPr>
          <p:spPr>
            <a:xfrm>
              <a:off x="10622388" y="1716668"/>
              <a:ext cx="69213" cy="4634"/>
            </a:xfrm>
            <a:custGeom>
              <a:avLst/>
              <a:gdLst>
                <a:gd name="connsiteX0" fmla="*/ 0 w 69213"/>
                <a:gd name="connsiteY0" fmla="*/ 4635 h 4634"/>
                <a:gd name="connsiteX1" fmla="*/ 69214 w 69213"/>
                <a:gd name="connsiteY1" fmla="*/ 0 h 4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213" h="4634">
                  <a:moveTo>
                    <a:pt x="0" y="4635"/>
                  </a:moveTo>
                  <a:lnTo>
                    <a:pt x="6921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2" name="Forme libre 361">
              <a:extLst>
                <a:ext uri="{FF2B5EF4-FFF2-40B4-BE49-F238E27FC236}">
                  <a16:creationId xmlns:a16="http://schemas.microsoft.com/office/drawing/2014/main" id="{47C03A9F-FDF2-CA12-22FA-4584DE770C50}"/>
                </a:ext>
              </a:extLst>
            </p:cNvPr>
            <p:cNvSpPr/>
            <p:nvPr/>
          </p:nvSpPr>
          <p:spPr>
            <a:xfrm>
              <a:off x="10625863" y="1586899"/>
              <a:ext cx="18534" cy="29980"/>
            </a:xfrm>
            <a:custGeom>
              <a:avLst/>
              <a:gdLst>
                <a:gd name="connsiteX0" fmla="*/ 0 w 18534"/>
                <a:gd name="connsiteY0" fmla="*/ 29980 h 29980"/>
                <a:gd name="connsiteX1" fmla="*/ 18534 w 18534"/>
                <a:gd name="connsiteY1" fmla="*/ 0 h 29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34" h="29980">
                  <a:moveTo>
                    <a:pt x="0" y="29980"/>
                  </a:moveTo>
                  <a:lnTo>
                    <a:pt x="1853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3" name="Forme libre 362">
              <a:extLst>
                <a:ext uri="{FF2B5EF4-FFF2-40B4-BE49-F238E27FC236}">
                  <a16:creationId xmlns:a16="http://schemas.microsoft.com/office/drawing/2014/main" id="{37BB97D5-C34B-6FC4-32D8-5B6044438A16}"/>
                </a:ext>
              </a:extLst>
            </p:cNvPr>
            <p:cNvSpPr/>
            <p:nvPr/>
          </p:nvSpPr>
          <p:spPr>
            <a:xfrm>
              <a:off x="10598786" y="1639762"/>
              <a:ext cx="13031" cy="21000"/>
            </a:xfrm>
            <a:custGeom>
              <a:avLst/>
              <a:gdLst>
                <a:gd name="connsiteX0" fmla="*/ 0 w 13031"/>
                <a:gd name="connsiteY0" fmla="*/ 21001 h 21000"/>
                <a:gd name="connsiteX1" fmla="*/ 13032 w 13031"/>
                <a:gd name="connsiteY1" fmla="*/ 0 h 2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31" h="21000">
                  <a:moveTo>
                    <a:pt x="0" y="21001"/>
                  </a:moveTo>
                  <a:lnTo>
                    <a:pt x="1303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4" name="Forme libre 363">
              <a:extLst>
                <a:ext uri="{FF2B5EF4-FFF2-40B4-BE49-F238E27FC236}">
                  <a16:creationId xmlns:a16="http://schemas.microsoft.com/office/drawing/2014/main" id="{81C6F822-4D58-6B0C-2483-8F86C07530CB}"/>
                </a:ext>
              </a:extLst>
            </p:cNvPr>
            <p:cNvSpPr/>
            <p:nvPr/>
          </p:nvSpPr>
          <p:spPr>
            <a:xfrm>
              <a:off x="10712018" y="1582988"/>
              <a:ext cx="22009" cy="65174"/>
            </a:xfrm>
            <a:custGeom>
              <a:avLst/>
              <a:gdLst>
                <a:gd name="connsiteX0" fmla="*/ 0 w 22009"/>
                <a:gd name="connsiteY0" fmla="*/ 0 h 65174"/>
                <a:gd name="connsiteX1" fmla="*/ 22009 w 22009"/>
                <a:gd name="connsiteY1" fmla="*/ 65174 h 6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09" h="65174">
                  <a:moveTo>
                    <a:pt x="0" y="0"/>
                  </a:moveTo>
                  <a:lnTo>
                    <a:pt x="22009" y="6517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5" name="Forme libre 364">
              <a:extLst>
                <a:ext uri="{FF2B5EF4-FFF2-40B4-BE49-F238E27FC236}">
                  <a16:creationId xmlns:a16="http://schemas.microsoft.com/office/drawing/2014/main" id="{24CAAAA6-2619-CB3B-F13E-561202ADB7A3}"/>
                </a:ext>
              </a:extLst>
            </p:cNvPr>
            <p:cNvSpPr/>
            <p:nvPr/>
          </p:nvSpPr>
          <p:spPr>
            <a:xfrm>
              <a:off x="10515527" y="1511441"/>
              <a:ext cx="89630" cy="2317"/>
            </a:xfrm>
            <a:custGeom>
              <a:avLst/>
              <a:gdLst>
                <a:gd name="connsiteX0" fmla="*/ 89630 w 89630"/>
                <a:gd name="connsiteY0" fmla="*/ 2317 h 2317"/>
                <a:gd name="connsiteX1" fmla="*/ 0 w 89630"/>
                <a:gd name="connsiteY1" fmla="*/ 0 h 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630" h="2317">
                  <a:moveTo>
                    <a:pt x="89630" y="2317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6" name="Forme libre 365">
              <a:extLst>
                <a:ext uri="{FF2B5EF4-FFF2-40B4-BE49-F238E27FC236}">
                  <a16:creationId xmlns:a16="http://schemas.microsoft.com/office/drawing/2014/main" id="{5579A4CD-811E-78E6-2F94-72C345F91D76}"/>
                </a:ext>
              </a:extLst>
            </p:cNvPr>
            <p:cNvSpPr/>
            <p:nvPr/>
          </p:nvSpPr>
          <p:spPr>
            <a:xfrm>
              <a:off x="10478604" y="1413101"/>
              <a:ext cx="45611" cy="51125"/>
            </a:xfrm>
            <a:custGeom>
              <a:avLst/>
              <a:gdLst>
                <a:gd name="connsiteX0" fmla="*/ 0 w 45611"/>
                <a:gd name="connsiteY0" fmla="*/ 51126 h 51125"/>
                <a:gd name="connsiteX1" fmla="*/ 45612 w 45611"/>
                <a:gd name="connsiteY1" fmla="*/ 0 h 5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611" h="51125">
                  <a:moveTo>
                    <a:pt x="0" y="51126"/>
                  </a:moveTo>
                  <a:lnTo>
                    <a:pt x="4561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7" name="Forme libre 366">
              <a:extLst>
                <a:ext uri="{FF2B5EF4-FFF2-40B4-BE49-F238E27FC236}">
                  <a16:creationId xmlns:a16="http://schemas.microsoft.com/office/drawing/2014/main" id="{1974672E-82F7-E500-395C-7B7ACB7528BD}"/>
                </a:ext>
              </a:extLst>
            </p:cNvPr>
            <p:cNvSpPr/>
            <p:nvPr/>
          </p:nvSpPr>
          <p:spPr>
            <a:xfrm>
              <a:off x="10599655" y="1412377"/>
              <a:ext cx="46335" cy="57353"/>
            </a:xfrm>
            <a:custGeom>
              <a:avLst/>
              <a:gdLst>
                <a:gd name="connsiteX0" fmla="*/ 0 w 46335"/>
                <a:gd name="connsiteY0" fmla="*/ 0 h 57353"/>
                <a:gd name="connsiteX1" fmla="*/ 46335 w 46335"/>
                <a:gd name="connsiteY1" fmla="*/ 57353 h 5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335" h="57353">
                  <a:moveTo>
                    <a:pt x="0" y="0"/>
                  </a:moveTo>
                  <a:lnTo>
                    <a:pt x="46335" y="5735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8" name="Forme libre 367">
              <a:extLst>
                <a:ext uri="{FF2B5EF4-FFF2-40B4-BE49-F238E27FC236}">
                  <a16:creationId xmlns:a16="http://schemas.microsoft.com/office/drawing/2014/main" id="{C090E756-BF99-B499-4859-204BA46B2C27}"/>
                </a:ext>
              </a:extLst>
            </p:cNvPr>
            <p:cNvSpPr/>
            <p:nvPr/>
          </p:nvSpPr>
          <p:spPr>
            <a:xfrm>
              <a:off x="10709701" y="1497248"/>
              <a:ext cx="21285" cy="10283"/>
            </a:xfrm>
            <a:custGeom>
              <a:avLst/>
              <a:gdLst>
                <a:gd name="connsiteX0" fmla="*/ 0 w 21285"/>
                <a:gd name="connsiteY0" fmla="*/ 10283 h 10283"/>
                <a:gd name="connsiteX1" fmla="*/ 21285 w 21285"/>
                <a:gd name="connsiteY1" fmla="*/ 0 h 10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85" h="10283">
                  <a:moveTo>
                    <a:pt x="0" y="10283"/>
                  </a:moveTo>
                  <a:lnTo>
                    <a:pt x="2128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9" name="Forme libre 368">
              <a:extLst>
                <a:ext uri="{FF2B5EF4-FFF2-40B4-BE49-F238E27FC236}">
                  <a16:creationId xmlns:a16="http://schemas.microsoft.com/office/drawing/2014/main" id="{015668A7-496D-5584-1A3E-839EEBBF3B6F}"/>
                </a:ext>
              </a:extLst>
            </p:cNvPr>
            <p:cNvSpPr/>
            <p:nvPr/>
          </p:nvSpPr>
          <p:spPr>
            <a:xfrm>
              <a:off x="10392883" y="1486965"/>
              <a:ext cx="18823" cy="13469"/>
            </a:xfrm>
            <a:custGeom>
              <a:avLst/>
              <a:gdLst>
                <a:gd name="connsiteX0" fmla="*/ 18824 w 18823"/>
                <a:gd name="connsiteY0" fmla="*/ 13469 h 13469"/>
                <a:gd name="connsiteX1" fmla="*/ 0 w 18823"/>
                <a:gd name="connsiteY1" fmla="*/ 0 h 1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823" h="13469">
                  <a:moveTo>
                    <a:pt x="18824" y="13469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1" name="Forme libre 370">
              <a:extLst>
                <a:ext uri="{FF2B5EF4-FFF2-40B4-BE49-F238E27FC236}">
                  <a16:creationId xmlns:a16="http://schemas.microsoft.com/office/drawing/2014/main" id="{8EE49E19-B2C4-1295-4B7D-D581B5613697}"/>
                </a:ext>
              </a:extLst>
            </p:cNvPr>
            <p:cNvSpPr/>
            <p:nvPr/>
          </p:nvSpPr>
          <p:spPr>
            <a:xfrm>
              <a:off x="10399833" y="1792849"/>
              <a:ext cx="343026" cy="14483"/>
            </a:xfrm>
            <a:custGeom>
              <a:avLst/>
              <a:gdLst>
                <a:gd name="connsiteX0" fmla="*/ 0 w 343026"/>
                <a:gd name="connsiteY0" fmla="*/ 0 h 14483"/>
                <a:gd name="connsiteX1" fmla="*/ 343026 w 34302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3026" h="14483">
                  <a:moveTo>
                    <a:pt x="0" y="0"/>
                  </a:moveTo>
                  <a:lnTo>
                    <a:pt x="34302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2" name="Forme libre 371">
              <a:extLst>
                <a:ext uri="{FF2B5EF4-FFF2-40B4-BE49-F238E27FC236}">
                  <a16:creationId xmlns:a16="http://schemas.microsoft.com/office/drawing/2014/main" id="{C6B6D931-6590-F809-E154-4E0DF58EEABF}"/>
                </a:ext>
              </a:extLst>
            </p:cNvPr>
            <p:cNvSpPr/>
            <p:nvPr/>
          </p:nvSpPr>
          <p:spPr>
            <a:xfrm>
              <a:off x="10375797" y="1792849"/>
              <a:ext cx="9122" cy="14483"/>
            </a:xfrm>
            <a:custGeom>
              <a:avLst/>
              <a:gdLst>
                <a:gd name="connsiteX0" fmla="*/ 0 w 9122"/>
                <a:gd name="connsiteY0" fmla="*/ 0 h 14483"/>
                <a:gd name="connsiteX1" fmla="*/ 9122 w 9122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22" h="14483">
                  <a:moveTo>
                    <a:pt x="0" y="0"/>
                  </a:moveTo>
                  <a:lnTo>
                    <a:pt x="912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997" name="Groupe 6996">
            <a:extLst>
              <a:ext uri="{FF2B5EF4-FFF2-40B4-BE49-F238E27FC236}">
                <a16:creationId xmlns:a16="http://schemas.microsoft.com/office/drawing/2014/main" id="{0874C837-04B0-1FC1-7DB0-638C3B1ACE40}"/>
              </a:ext>
            </a:extLst>
          </p:cNvPr>
          <p:cNvGrpSpPr/>
          <p:nvPr/>
        </p:nvGrpSpPr>
        <p:grpSpPr>
          <a:xfrm>
            <a:off x="1247146" y="2814057"/>
            <a:ext cx="367062" cy="279380"/>
            <a:chOff x="1247146" y="2814057"/>
            <a:chExt cx="367062" cy="279380"/>
          </a:xfrm>
        </p:grpSpPr>
        <p:sp>
          <p:nvSpPr>
            <p:cNvPr id="375" name="Forme libre 374">
              <a:extLst>
                <a:ext uri="{FF2B5EF4-FFF2-40B4-BE49-F238E27FC236}">
                  <a16:creationId xmlns:a16="http://schemas.microsoft.com/office/drawing/2014/main" id="{2335965C-4A93-C237-3A18-423BC16A7E12}"/>
                </a:ext>
              </a:extLst>
            </p:cNvPr>
            <p:cNvSpPr/>
            <p:nvPr/>
          </p:nvSpPr>
          <p:spPr>
            <a:xfrm>
              <a:off x="1298983" y="2814057"/>
              <a:ext cx="263242" cy="263304"/>
            </a:xfrm>
            <a:custGeom>
              <a:avLst/>
              <a:gdLst>
                <a:gd name="connsiteX0" fmla="*/ 16652 w 263242"/>
                <a:gd name="connsiteY0" fmla="*/ 195957 h 263304"/>
                <a:gd name="connsiteX1" fmla="*/ 0 w 263242"/>
                <a:gd name="connsiteY1" fmla="*/ 131652 h 263304"/>
                <a:gd name="connsiteX2" fmla="*/ 131622 w 263242"/>
                <a:gd name="connsiteY2" fmla="*/ 0 h 263304"/>
                <a:gd name="connsiteX3" fmla="*/ 263243 w 263242"/>
                <a:gd name="connsiteY3" fmla="*/ 131652 h 263304"/>
                <a:gd name="connsiteX4" fmla="*/ 131622 w 263242"/>
                <a:gd name="connsiteY4" fmla="*/ 263304 h 263304"/>
                <a:gd name="connsiteX5" fmla="*/ 33593 w 263242"/>
                <a:gd name="connsiteY5" fmla="*/ 219565 h 263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3242" h="263304">
                  <a:moveTo>
                    <a:pt x="16652" y="195957"/>
                  </a:moveTo>
                  <a:cubicBezTo>
                    <a:pt x="6081" y="176984"/>
                    <a:pt x="0" y="154970"/>
                    <a:pt x="0" y="131652"/>
                  </a:cubicBezTo>
                  <a:cubicBezTo>
                    <a:pt x="0" y="58947"/>
                    <a:pt x="58933" y="0"/>
                    <a:pt x="131622" y="0"/>
                  </a:cubicBezTo>
                  <a:cubicBezTo>
                    <a:pt x="204310" y="0"/>
                    <a:pt x="263243" y="58947"/>
                    <a:pt x="263243" y="131652"/>
                  </a:cubicBezTo>
                  <a:cubicBezTo>
                    <a:pt x="263243" y="204357"/>
                    <a:pt x="204310" y="263304"/>
                    <a:pt x="131622" y="263304"/>
                  </a:cubicBezTo>
                  <a:cubicBezTo>
                    <a:pt x="92671" y="263304"/>
                    <a:pt x="57774" y="246359"/>
                    <a:pt x="33593" y="21956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8" name="Forme libre 377">
              <a:extLst>
                <a:ext uri="{FF2B5EF4-FFF2-40B4-BE49-F238E27FC236}">
                  <a16:creationId xmlns:a16="http://schemas.microsoft.com/office/drawing/2014/main" id="{AF859C5C-EBA7-7094-0C1B-91F158AF11E5}"/>
                </a:ext>
              </a:extLst>
            </p:cNvPr>
            <p:cNvSpPr/>
            <p:nvPr/>
          </p:nvSpPr>
          <p:spPr>
            <a:xfrm>
              <a:off x="1379057" y="2901970"/>
              <a:ext cx="100634" cy="55615"/>
            </a:xfrm>
            <a:custGeom>
              <a:avLst/>
              <a:gdLst>
                <a:gd name="connsiteX0" fmla="*/ 7530 w 100634"/>
                <a:gd name="connsiteY0" fmla="*/ 55615 h 55615"/>
                <a:gd name="connsiteX1" fmla="*/ 0 w 100634"/>
                <a:gd name="connsiteY1" fmla="*/ 43015 h 55615"/>
                <a:gd name="connsiteX2" fmla="*/ 24037 w 100634"/>
                <a:gd name="connsiteY2" fmla="*/ 0 h 55615"/>
                <a:gd name="connsiteX3" fmla="*/ 76164 w 100634"/>
                <a:gd name="connsiteY3" fmla="*/ 0 h 55615"/>
                <a:gd name="connsiteX4" fmla="*/ 100635 w 100634"/>
                <a:gd name="connsiteY4" fmla="*/ 40263 h 55615"/>
                <a:gd name="connsiteX5" fmla="*/ 94553 w 100634"/>
                <a:gd name="connsiteY5" fmla="*/ 52284 h 55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634" h="55615">
                  <a:moveTo>
                    <a:pt x="7530" y="55615"/>
                  </a:moveTo>
                  <a:lnTo>
                    <a:pt x="0" y="43015"/>
                  </a:lnTo>
                  <a:lnTo>
                    <a:pt x="24037" y="0"/>
                  </a:lnTo>
                  <a:lnTo>
                    <a:pt x="76164" y="0"/>
                  </a:lnTo>
                  <a:lnTo>
                    <a:pt x="100635" y="40263"/>
                  </a:lnTo>
                  <a:lnTo>
                    <a:pt x="94553" y="52284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9" name="Forme libre 378">
              <a:extLst>
                <a:ext uri="{FF2B5EF4-FFF2-40B4-BE49-F238E27FC236}">
                  <a16:creationId xmlns:a16="http://schemas.microsoft.com/office/drawing/2014/main" id="{00E1C8CD-6918-A418-4CF9-975A8B34DEFF}"/>
                </a:ext>
              </a:extLst>
            </p:cNvPr>
            <p:cNvSpPr/>
            <p:nvPr/>
          </p:nvSpPr>
          <p:spPr>
            <a:xfrm>
              <a:off x="1396867" y="2974675"/>
              <a:ext cx="66607" cy="13903"/>
            </a:xfrm>
            <a:custGeom>
              <a:avLst/>
              <a:gdLst>
                <a:gd name="connsiteX0" fmla="*/ 66607 w 66607"/>
                <a:gd name="connsiteY0" fmla="*/ 0 h 13903"/>
                <a:gd name="connsiteX1" fmla="*/ 59512 w 66607"/>
                <a:gd name="connsiteY1" fmla="*/ 13904 h 13903"/>
                <a:gd name="connsiteX2" fmla="*/ 8109 w 66607"/>
                <a:gd name="connsiteY2" fmla="*/ 13904 h 13903"/>
                <a:gd name="connsiteX3" fmla="*/ 0 w 66607"/>
                <a:gd name="connsiteY3" fmla="*/ 145 h 1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07" h="13903">
                  <a:moveTo>
                    <a:pt x="66607" y="0"/>
                  </a:moveTo>
                  <a:lnTo>
                    <a:pt x="59512" y="13904"/>
                  </a:lnTo>
                  <a:lnTo>
                    <a:pt x="8109" y="13904"/>
                  </a:lnTo>
                  <a:lnTo>
                    <a:pt x="0" y="14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380" name="Graphique 3903">
              <a:extLst>
                <a:ext uri="{FF2B5EF4-FFF2-40B4-BE49-F238E27FC236}">
                  <a16:creationId xmlns:a16="http://schemas.microsoft.com/office/drawing/2014/main" id="{42552C90-1713-1ADF-0FDB-103712172730}"/>
                </a:ext>
              </a:extLst>
            </p:cNvPr>
            <p:cNvGrpSpPr/>
            <p:nvPr/>
          </p:nvGrpSpPr>
          <p:grpSpPr>
            <a:xfrm>
              <a:off x="1306802" y="2831147"/>
              <a:ext cx="98173" cy="241723"/>
              <a:chOff x="1306802" y="2831147"/>
              <a:chExt cx="98173" cy="241723"/>
            </a:xfrm>
            <a:noFill/>
          </p:grpSpPr>
          <p:sp>
            <p:nvSpPr>
              <p:cNvPr id="381" name="Forme libre 380">
                <a:extLst>
                  <a:ext uri="{FF2B5EF4-FFF2-40B4-BE49-F238E27FC236}">
                    <a16:creationId xmlns:a16="http://schemas.microsoft.com/office/drawing/2014/main" id="{FD15BF15-A755-5BE6-A9FD-F1E2014DFBCB}"/>
                  </a:ext>
                </a:extLst>
              </p:cNvPr>
              <p:cNvSpPr/>
              <p:nvPr/>
            </p:nvSpPr>
            <p:spPr>
              <a:xfrm>
                <a:off x="1335472" y="2831147"/>
                <a:ext cx="59801" cy="24910"/>
              </a:xfrm>
              <a:custGeom>
                <a:avLst/>
                <a:gdLst>
                  <a:gd name="connsiteX0" fmla="*/ 0 w 59801"/>
                  <a:gd name="connsiteY0" fmla="*/ 24911 h 24910"/>
                  <a:gd name="connsiteX1" fmla="*/ 42426 w 59801"/>
                  <a:gd name="connsiteY1" fmla="*/ 24911 h 24910"/>
                  <a:gd name="connsiteX2" fmla="*/ 59802 w 59801"/>
                  <a:gd name="connsiteY2" fmla="*/ 0 h 24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801" h="24910">
                    <a:moveTo>
                      <a:pt x="0" y="24911"/>
                    </a:moveTo>
                    <a:lnTo>
                      <a:pt x="42426" y="24911"/>
                    </a:lnTo>
                    <a:lnTo>
                      <a:pt x="59802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2" name="Forme libre 381">
                <a:extLst>
                  <a:ext uri="{FF2B5EF4-FFF2-40B4-BE49-F238E27FC236}">
                    <a16:creationId xmlns:a16="http://schemas.microsoft.com/office/drawing/2014/main" id="{287F709D-2C17-C022-EACF-74A5F2CF8044}"/>
                  </a:ext>
                </a:extLst>
              </p:cNvPr>
              <p:cNvSpPr/>
              <p:nvPr/>
            </p:nvSpPr>
            <p:spPr>
              <a:xfrm>
                <a:off x="1393392" y="2884300"/>
                <a:ext cx="9701" cy="17669"/>
              </a:xfrm>
              <a:custGeom>
                <a:avLst/>
                <a:gdLst>
                  <a:gd name="connsiteX0" fmla="*/ 0 w 9701"/>
                  <a:gd name="connsiteY0" fmla="*/ 0 h 17669"/>
                  <a:gd name="connsiteX1" fmla="*/ 9701 w 9701"/>
                  <a:gd name="connsiteY1" fmla="*/ 17670 h 17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701" h="17669">
                    <a:moveTo>
                      <a:pt x="0" y="0"/>
                    </a:moveTo>
                    <a:lnTo>
                      <a:pt x="9701" y="1767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3" name="Forme libre 382">
                <a:extLst>
                  <a:ext uri="{FF2B5EF4-FFF2-40B4-BE49-F238E27FC236}">
                    <a16:creationId xmlns:a16="http://schemas.microsoft.com/office/drawing/2014/main" id="{5E88937B-33E8-A78E-A5B2-43A1EFE5BF0F}"/>
                  </a:ext>
                </a:extLst>
              </p:cNvPr>
              <p:cNvSpPr/>
              <p:nvPr/>
            </p:nvSpPr>
            <p:spPr>
              <a:xfrm>
                <a:off x="1377898" y="2856058"/>
                <a:ext cx="8543" cy="15496"/>
              </a:xfrm>
              <a:custGeom>
                <a:avLst/>
                <a:gdLst>
                  <a:gd name="connsiteX0" fmla="*/ 0 w 8543"/>
                  <a:gd name="connsiteY0" fmla="*/ 0 h 15496"/>
                  <a:gd name="connsiteX1" fmla="*/ 8543 w 8543"/>
                  <a:gd name="connsiteY1" fmla="*/ 15497 h 15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43" h="15496">
                    <a:moveTo>
                      <a:pt x="0" y="0"/>
                    </a:moveTo>
                    <a:lnTo>
                      <a:pt x="8543" y="1549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12" name="Forme libre 511">
                <a:extLst>
                  <a:ext uri="{FF2B5EF4-FFF2-40B4-BE49-F238E27FC236}">
                    <a16:creationId xmlns:a16="http://schemas.microsoft.com/office/drawing/2014/main" id="{E05A8135-ACD4-1D89-75D4-228174D71033}"/>
                  </a:ext>
                </a:extLst>
              </p:cNvPr>
              <p:cNvSpPr/>
              <p:nvPr/>
            </p:nvSpPr>
            <p:spPr>
              <a:xfrm>
                <a:off x="1306802" y="2919060"/>
                <a:ext cx="21719" cy="64739"/>
              </a:xfrm>
              <a:custGeom>
                <a:avLst/>
                <a:gdLst>
                  <a:gd name="connsiteX0" fmla="*/ 0 w 21719"/>
                  <a:gd name="connsiteY0" fmla="*/ 64740 h 64739"/>
                  <a:gd name="connsiteX1" fmla="*/ 21720 w 21719"/>
                  <a:gd name="connsiteY1" fmla="*/ 26214 h 64739"/>
                  <a:gd name="connsiteX2" fmla="*/ 5937 w 21719"/>
                  <a:gd name="connsiteY2" fmla="*/ 0 h 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19" h="64739">
                    <a:moveTo>
                      <a:pt x="0" y="64740"/>
                    </a:moveTo>
                    <a:lnTo>
                      <a:pt x="21720" y="26214"/>
                    </a:lnTo>
                    <a:lnTo>
                      <a:pt x="5937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13" name="Forme libre 512">
                <a:extLst>
                  <a:ext uri="{FF2B5EF4-FFF2-40B4-BE49-F238E27FC236}">
                    <a16:creationId xmlns:a16="http://schemas.microsoft.com/office/drawing/2014/main" id="{A93D2D15-6CB5-5554-FC71-09CB60E985EB}"/>
                  </a:ext>
                </a:extLst>
              </p:cNvPr>
              <p:cNvSpPr/>
              <p:nvPr/>
            </p:nvSpPr>
            <p:spPr>
              <a:xfrm>
                <a:off x="1328522" y="2944985"/>
                <a:ext cx="30841" cy="289"/>
              </a:xfrm>
              <a:custGeom>
                <a:avLst/>
                <a:gdLst>
                  <a:gd name="connsiteX0" fmla="*/ 0 w 30841"/>
                  <a:gd name="connsiteY0" fmla="*/ 290 h 289"/>
                  <a:gd name="connsiteX1" fmla="*/ 30842 w 30841"/>
                  <a:gd name="connsiteY1" fmla="*/ 0 h 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841" h="289">
                    <a:moveTo>
                      <a:pt x="0" y="290"/>
                    </a:moveTo>
                    <a:lnTo>
                      <a:pt x="30842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14" name="Forme libre 513">
                <a:extLst>
                  <a:ext uri="{FF2B5EF4-FFF2-40B4-BE49-F238E27FC236}">
                    <a16:creationId xmlns:a16="http://schemas.microsoft.com/office/drawing/2014/main" id="{870BBA67-9FE1-6F9C-9E1E-E897A06ECE35}"/>
                  </a:ext>
                </a:extLst>
              </p:cNvPr>
              <p:cNvSpPr/>
              <p:nvPr/>
            </p:nvSpPr>
            <p:spPr>
              <a:xfrm>
                <a:off x="1350531" y="3019139"/>
                <a:ext cx="36199" cy="13179"/>
              </a:xfrm>
              <a:custGeom>
                <a:avLst/>
                <a:gdLst>
                  <a:gd name="connsiteX0" fmla="*/ 36200 w 36199"/>
                  <a:gd name="connsiteY0" fmla="*/ 0 h 13179"/>
                  <a:gd name="connsiteX1" fmla="*/ 28236 w 36199"/>
                  <a:gd name="connsiteY1" fmla="*/ 13180 h 13179"/>
                  <a:gd name="connsiteX2" fmla="*/ 0 w 36199"/>
                  <a:gd name="connsiteY2" fmla="*/ 13180 h 1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199" h="13179">
                    <a:moveTo>
                      <a:pt x="36200" y="0"/>
                    </a:moveTo>
                    <a:lnTo>
                      <a:pt x="28236" y="13180"/>
                    </a:lnTo>
                    <a:lnTo>
                      <a:pt x="0" y="1318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15" name="Forme libre 514">
                <a:extLst>
                  <a:ext uri="{FF2B5EF4-FFF2-40B4-BE49-F238E27FC236}">
                    <a16:creationId xmlns:a16="http://schemas.microsoft.com/office/drawing/2014/main" id="{007EC1E3-79E2-3108-853F-AF7D3AC6E4AA}"/>
                  </a:ext>
                </a:extLst>
              </p:cNvPr>
              <p:cNvSpPr/>
              <p:nvPr/>
            </p:nvSpPr>
            <p:spPr>
              <a:xfrm>
                <a:off x="1395129" y="2988579"/>
                <a:ext cx="9846" cy="16510"/>
              </a:xfrm>
              <a:custGeom>
                <a:avLst/>
                <a:gdLst>
                  <a:gd name="connsiteX0" fmla="*/ 9846 w 9846"/>
                  <a:gd name="connsiteY0" fmla="*/ 0 h 16510"/>
                  <a:gd name="connsiteX1" fmla="*/ 0 w 9846"/>
                  <a:gd name="connsiteY1" fmla="*/ 16511 h 16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46" h="16510">
                    <a:moveTo>
                      <a:pt x="9846" y="0"/>
                    </a:moveTo>
                    <a:lnTo>
                      <a:pt x="0" y="1651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16" name="Forme libre 515">
                <a:extLst>
                  <a:ext uri="{FF2B5EF4-FFF2-40B4-BE49-F238E27FC236}">
                    <a16:creationId xmlns:a16="http://schemas.microsoft.com/office/drawing/2014/main" id="{FAD32C51-21DF-F345-7424-E58D8F7DF3C6}"/>
                  </a:ext>
                </a:extLst>
              </p:cNvPr>
              <p:cNvSpPr/>
              <p:nvPr/>
            </p:nvSpPr>
            <p:spPr>
              <a:xfrm>
                <a:off x="1378767" y="3032318"/>
                <a:ext cx="21285" cy="40552"/>
              </a:xfrm>
              <a:custGeom>
                <a:avLst/>
                <a:gdLst>
                  <a:gd name="connsiteX0" fmla="*/ 0 w 21285"/>
                  <a:gd name="connsiteY0" fmla="*/ 0 h 40552"/>
                  <a:gd name="connsiteX1" fmla="*/ 21285 w 21285"/>
                  <a:gd name="connsiteY1" fmla="*/ 40553 h 40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285" h="40552">
                    <a:moveTo>
                      <a:pt x="0" y="0"/>
                    </a:moveTo>
                    <a:lnTo>
                      <a:pt x="21285" y="40553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517" name="Graphique 3903">
              <a:extLst>
                <a:ext uri="{FF2B5EF4-FFF2-40B4-BE49-F238E27FC236}">
                  <a16:creationId xmlns:a16="http://schemas.microsoft.com/office/drawing/2014/main" id="{F4B360B3-7900-2696-D40B-72732DBAA08C}"/>
                </a:ext>
              </a:extLst>
            </p:cNvPr>
            <p:cNvGrpSpPr/>
            <p:nvPr/>
          </p:nvGrpSpPr>
          <p:grpSpPr>
            <a:xfrm>
              <a:off x="1455220" y="2817678"/>
              <a:ext cx="99765" cy="242303"/>
              <a:chOff x="1455220" y="2817678"/>
              <a:chExt cx="99765" cy="242303"/>
            </a:xfrm>
            <a:noFill/>
          </p:grpSpPr>
          <p:sp>
            <p:nvSpPr>
              <p:cNvPr id="518" name="Forme libre 517">
                <a:extLst>
                  <a:ext uri="{FF2B5EF4-FFF2-40B4-BE49-F238E27FC236}">
                    <a16:creationId xmlns:a16="http://schemas.microsoft.com/office/drawing/2014/main" id="{ABC19A84-2291-397A-54C8-7452F8A2B351}"/>
                  </a:ext>
                </a:extLst>
              </p:cNvPr>
              <p:cNvSpPr/>
              <p:nvPr/>
            </p:nvSpPr>
            <p:spPr>
              <a:xfrm>
                <a:off x="1457972" y="2817678"/>
                <a:ext cx="50534" cy="37945"/>
              </a:xfrm>
              <a:custGeom>
                <a:avLst/>
                <a:gdLst>
                  <a:gd name="connsiteX0" fmla="*/ 50535 w 50534"/>
                  <a:gd name="connsiteY0" fmla="*/ 37946 h 37945"/>
                  <a:gd name="connsiteX1" fmla="*/ 24326 w 50534"/>
                  <a:gd name="connsiteY1" fmla="*/ 37946 h 37945"/>
                  <a:gd name="connsiteX2" fmla="*/ 0 w 50534"/>
                  <a:gd name="connsiteY2" fmla="*/ 0 h 37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534" h="37945">
                    <a:moveTo>
                      <a:pt x="50535" y="37946"/>
                    </a:moveTo>
                    <a:lnTo>
                      <a:pt x="24326" y="37946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19" name="Forme libre 518">
                <a:extLst>
                  <a:ext uri="{FF2B5EF4-FFF2-40B4-BE49-F238E27FC236}">
                    <a16:creationId xmlns:a16="http://schemas.microsoft.com/office/drawing/2014/main" id="{B3690720-E1FE-AD96-C9DB-C11413B89319}"/>
                  </a:ext>
                </a:extLst>
              </p:cNvPr>
              <p:cNvSpPr/>
              <p:nvPr/>
            </p:nvSpPr>
            <p:spPr>
              <a:xfrm>
                <a:off x="1456089" y="2886473"/>
                <a:ext cx="8687" cy="15207"/>
              </a:xfrm>
              <a:custGeom>
                <a:avLst/>
                <a:gdLst>
                  <a:gd name="connsiteX0" fmla="*/ 8688 w 8687"/>
                  <a:gd name="connsiteY0" fmla="*/ 0 h 15207"/>
                  <a:gd name="connsiteX1" fmla="*/ 0 w 8687"/>
                  <a:gd name="connsiteY1" fmla="*/ 15207 h 15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687" h="15207">
                    <a:moveTo>
                      <a:pt x="8688" y="0"/>
                    </a:moveTo>
                    <a:lnTo>
                      <a:pt x="0" y="1520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0" name="Forme libre 519">
                <a:extLst>
                  <a:ext uri="{FF2B5EF4-FFF2-40B4-BE49-F238E27FC236}">
                    <a16:creationId xmlns:a16="http://schemas.microsoft.com/office/drawing/2014/main" id="{4D346C00-6836-0E43-0503-EC1E29064173}"/>
                  </a:ext>
                </a:extLst>
              </p:cNvPr>
              <p:cNvSpPr/>
              <p:nvPr/>
            </p:nvSpPr>
            <p:spPr>
              <a:xfrm>
                <a:off x="1474479" y="2855624"/>
                <a:ext cx="7819" cy="13614"/>
              </a:xfrm>
              <a:custGeom>
                <a:avLst/>
                <a:gdLst>
                  <a:gd name="connsiteX0" fmla="*/ 7819 w 7819"/>
                  <a:gd name="connsiteY0" fmla="*/ 0 h 13614"/>
                  <a:gd name="connsiteX1" fmla="*/ 0 w 7819"/>
                  <a:gd name="connsiteY1" fmla="*/ 13614 h 13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19" h="13614">
                    <a:moveTo>
                      <a:pt x="7819" y="0"/>
                    </a:moveTo>
                    <a:lnTo>
                      <a:pt x="0" y="13614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1" name="Forme libre 520">
                <a:extLst>
                  <a:ext uri="{FF2B5EF4-FFF2-40B4-BE49-F238E27FC236}">
                    <a16:creationId xmlns:a16="http://schemas.microsoft.com/office/drawing/2014/main" id="{A9EFCEA2-895E-A38F-D5DB-09587BA41734}"/>
                  </a:ext>
                </a:extLst>
              </p:cNvPr>
              <p:cNvSpPr/>
              <p:nvPr/>
            </p:nvSpPr>
            <p:spPr>
              <a:xfrm>
                <a:off x="1529936" y="2903998"/>
                <a:ext cx="25050" cy="67491"/>
              </a:xfrm>
              <a:custGeom>
                <a:avLst/>
                <a:gdLst>
                  <a:gd name="connsiteX0" fmla="*/ 16941 w 25050"/>
                  <a:gd name="connsiteY0" fmla="*/ 67491 h 67491"/>
                  <a:gd name="connsiteX1" fmla="*/ 0 w 25050"/>
                  <a:gd name="connsiteY1" fmla="*/ 38960 h 67491"/>
                  <a:gd name="connsiteX2" fmla="*/ 25050 w 25050"/>
                  <a:gd name="connsiteY2" fmla="*/ 0 h 67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050" h="67491">
                    <a:moveTo>
                      <a:pt x="16941" y="67491"/>
                    </a:moveTo>
                    <a:lnTo>
                      <a:pt x="0" y="38960"/>
                    </a:lnTo>
                    <a:lnTo>
                      <a:pt x="25050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2" name="Forme libre 521">
                <a:extLst>
                  <a:ext uri="{FF2B5EF4-FFF2-40B4-BE49-F238E27FC236}">
                    <a16:creationId xmlns:a16="http://schemas.microsoft.com/office/drawing/2014/main" id="{87A7C626-E150-BCE3-6AA3-2BED21B3388C}"/>
                  </a:ext>
                </a:extLst>
              </p:cNvPr>
              <p:cNvSpPr/>
              <p:nvPr/>
            </p:nvSpPr>
            <p:spPr>
              <a:xfrm>
                <a:off x="1479257" y="2942668"/>
                <a:ext cx="50679" cy="289"/>
              </a:xfrm>
              <a:custGeom>
                <a:avLst/>
                <a:gdLst>
                  <a:gd name="connsiteX0" fmla="*/ 50679 w 50679"/>
                  <a:gd name="connsiteY0" fmla="*/ 290 h 289"/>
                  <a:gd name="connsiteX1" fmla="*/ 0 w 50679"/>
                  <a:gd name="connsiteY1" fmla="*/ 0 h 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679" h="289">
                    <a:moveTo>
                      <a:pt x="50679" y="29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3" name="Forme libre 522">
                <a:extLst>
                  <a:ext uri="{FF2B5EF4-FFF2-40B4-BE49-F238E27FC236}">
                    <a16:creationId xmlns:a16="http://schemas.microsoft.com/office/drawing/2014/main" id="{EF2EBC87-8631-8ED7-AA9A-A2AD6E2A63F4}"/>
                  </a:ext>
                </a:extLst>
              </p:cNvPr>
              <p:cNvSpPr/>
              <p:nvPr/>
            </p:nvSpPr>
            <p:spPr>
              <a:xfrm>
                <a:off x="1455220" y="2988289"/>
                <a:ext cx="72399" cy="43594"/>
              </a:xfrm>
              <a:custGeom>
                <a:avLst/>
                <a:gdLst>
                  <a:gd name="connsiteX0" fmla="*/ 0 w 72399"/>
                  <a:gd name="connsiteY0" fmla="*/ 0 h 43594"/>
                  <a:gd name="connsiteX1" fmla="*/ 26353 w 72399"/>
                  <a:gd name="connsiteY1" fmla="*/ 43594 h 43594"/>
                  <a:gd name="connsiteX2" fmla="*/ 72399 w 72399"/>
                  <a:gd name="connsiteY2" fmla="*/ 43594 h 43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399" h="43594">
                    <a:moveTo>
                      <a:pt x="0" y="0"/>
                    </a:moveTo>
                    <a:lnTo>
                      <a:pt x="26353" y="43594"/>
                    </a:lnTo>
                    <a:lnTo>
                      <a:pt x="72399" y="43594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4" name="Forme libre 523">
                <a:extLst>
                  <a:ext uri="{FF2B5EF4-FFF2-40B4-BE49-F238E27FC236}">
                    <a16:creationId xmlns:a16="http://schemas.microsoft.com/office/drawing/2014/main" id="{743D8A92-BCB3-790D-6DBB-088917789547}"/>
                  </a:ext>
                </a:extLst>
              </p:cNvPr>
              <p:cNvSpPr/>
              <p:nvPr/>
            </p:nvSpPr>
            <p:spPr>
              <a:xfrm>
                <a:off x="1467239" y="3031884"/>
                <a:ext cx="14335" cy="28097"/>
              </a:xfrm>
              <a:custGeom>
                <a:avLst/>
                <a:gdLst>
                  <a:gd name="connsiteX0" fmla="*/ 14335 w 14335"/>
                  <a:gd name="connsiteY0" fmla="*/ 0 h 28097"/>
                  <a:gd name="connsiteX1" fmla="*/ 0 w 14335"/>
                  <a:gd name="connsiteY1" fmla="*/ 28097 h 28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35" h="28097">
                    <a:moveTo>
                      <a:pt x="14335" y="0"/>
                    </a:moveTo>
                    <a:lnTo>
                      <a:pt x="0" y="2809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526" name="Forme libre 525">
              <a:extLst>
                <a:ext uri="{FF2B5EF4-FFF2-40B4-BE49-F238E27FC236}">
                  <a16:creationId xmlns:a16="http://schemas.microsoft.com/office/drawing/2014/main" id="{15415CF2-BF49-380E-ED50-6A3FE49AC2B6}"/>
                </a:ext>
              </a:extLst>
            </p:cNvPr>
            <p:cNvSpPr/>
            <p:nvPr/>
          </p:nvSpPr>
          <p:spPr>
            <a:xfrm>
              <a:off x="1271182" y="3078954"/>
              <a:ext cx="343026" cy="14483"/>
            </a:xfrm>
            <a:custGeom>
              <a:avLst/>
              <a:gdLst>
                <a:gd name="connsiteX0" fmla="*/ 0 w 343026"/>
                <a:gd name="connsiteY0" fmla="*/ 0 h 14483"/>
                <a:gd name="connsiteX1" fmla="*/ 343027 w 34302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3026" h="14483">
                  <a:moveTo>
                    <a:pt x="0" y="0"/>
                  </a:moveTo>
                  <a:lnTo>
                    <a:pt x="34302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7" name="Forme libre 526">
              <a:extLst>
                <a:ext uri="{FF2B5EF4-FFF2-40B4-BE49-F238E27FC236}">
                  <a16:creationId xmlns:a16="http://schemas.microsoft.com/office/drawing/2014/main" id="{B23FB5D9-7145-2B4D-0252-62DB5C437B94}"/>
                </a:ext>
              </a:extLst>
            </p:cNvPr>
            <p:cNvSpPr/>
            <p:nvPr/>
          </p:nvSpPr>
          <p:spPr>
            <a:xfrm>
              <a:off x="1247146" y="3078954"/>
              <a:ext cx="9122" cy="14483"/>
            </a:xfrm>
            <a:custGeom>
              <a:avLst/>
              <a:gdLst>
                <a:gd name="connsiteX0" fmla="*/ 0 w 9122"/>
                <a:gd name="connsiteY0" fmla="*/ 0 h 14483"/>
                <a:gd name="connsiteX1" fmla="*/ 9122 w 9122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22" h="14483">
                  <a:moveTo>
                    <a:pt x="0" y="0"/>
                  </a:moveTo>
                  <a:lnTo>
                    <a:pt x="912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998" name="Groupe 6997">
            <a:extLst>
              <a:ext uri="{FF2B5EF4-FFF2-40B4-BE49-F238E27FC236}">
                <a16:creationId xmlns:a16="http://schemas.microsoft.com/office/drawing/2014/main" id="{66BC6276-D9B9-8DC6-B9F4-AFAAAA303F2B}"/>
              </a:ext>
            </a:extLst>
          </p:cNvPr>
          <p:cNvGrpSpPr/>
          <p:nvPr/>
        </p:nvGrpSpPr>
        <p:grpSpPr>
          <a:xfrm>
            <a:off x="2521514" y="2671688"/>
            <a:ext cx="407172" cy="421604"/>
            <a:chOff x="2521514" y="2671688"/>
            <a:chExt cx="407172" cy="421604"/>
          </a:xfrm>
        </p:grpSpPr>
        <p:sp>
          <p:nvSpPr>
            <p:cNvPr id="530" name="Forme libre 529">
              <a:extLst>
                <a:ext uri="{FF2B5EF4-FFF2-40B4-BE49-F238E27FC236}">
                  <a16:creationId xmlns:a16="http://schemas.microsoft.com/office/drawing/2014/main" id="{B0A8A02A-E9E4-089D-9410-DBF5343DB094}"/>
                </a:ext>
              </a:extLst>
            </p:cNvPr>
            <p:cNvSpPr/>
            <p:nvPr/>
          </p:nvSpPr>
          <p:spPr>
            <a:xfrm>
              <a:off x="2743489" y="3032029"/>
              <a:ext cx="22009" cy="3041"/>
            </a:xfrm>
            <a:custGeom>
              <a:avLst/>
              <a:gdLst>
                <a:gd name="connsiteX0" fmla="*/ 22009 w 22009"/>
                <a:gd name="connsiteY0" fmla="*/ 0 h 3041"/>
                <a:gd name="connsiteX1" fmla="*/ 0 w 22009"/>
                <a:gd name="connsiteY1" fmla="*/ 3041 h 3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09" h="3041">
                  <a:moveTo>
                    <a:pt x="22009" y="0"/>
                  </a:moveTo>
                  <a:cubicBezTo>
                    <a:pt x="14914" y="1593"/>
                    <a:pt x="7530" y="2607"/>
                    <a:pt x="0" y="304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1" name="Forme libre 530">
              <a:extLst>
                <a:ext uri="{FF2B5EF4-FFF2-40B4-BE49-F238E27FC236}">
                  <a16:creationId xmlns:a16="http://schemas.microsoft.com/office/drawing/2014/main" id="{0FFE7F1E-85FE-1A48-DC63-567D676A55C5}"/>
                </a:ext>
              </a:extLst>
            </p:cNvPr>
            <p:cNvSpPr/>
            <p:nvPr/>
          </p:nvSpPr>
          <p:spPr>
            <a:xfrm>
              <a:off x="2804594" y="2922391"/>
              <a:ext cx="65593" cy="94285"/>
            </a:xfrm>
            <a:custGeom>
              <a:avLst/>
              <a:gdLst>
                <a:gd name="connsiteX0" fmla="*/ 65594 w 65593"/>
                <a:gd name="connsiteY0" fmla="*/ 0 h 94285"/>
                <a:gd name="connsiteX1" fmla="*/ 0 w 65593"/>
                <a:gd name="connsiteY1" fmla="*/ 94286 h 9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93" h="94285">
                  <a:moveTo>
                    <a:pt x="65594" y="0"/>
                  </a:moveTo>
                  <a:cubicBezTo>
                    <a:pt x="58354" y="41132"/>
                    <a:pt x="33448" y="74733"/>
                    <a:pt x="0" y="9428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40" name="Graphique 3903">
              <a:extLst>
                <a:ext uri="{FF2B5EF4-FFF2-40B4-BE49-F238E27FC236}">
                  <a16:creationId xmlns:a16="http://schemas.microsoft.com/office/drawing/2014/main" id="{93BEA2E8-D9EB-DDF4-151C-C0C7230AEA6B}"/>
                </a:ext>
              </a:extLst>
            </p:cNvPr>
            <p:cNvGrpSpPr/>
            <p:nvPr/>
          </p:nvGrpSpPr>
          <p:grpSpPr>
            <a:xfrm>
              <a:off x="2521514" y="2671688"/>
              <a:ext cx="407172" cy="407266"/>
              <a:chOff x="2521514" y="2671688"/>
              <a:chExt cx="407172" cy="407266"/>
            </a:xfrm>
            <a:noFill/>
          </p:grpSpPr>
          <p:sp>
            <p:nvSpPr>
              <p:cNvPr id="541" name="Forme libre 540">
                <a:extLst>
                  <a:ext uri="{FF2B5EF4-FFF2-40B4-BE49-F238E27FC236}">
                    <a16:creationId xmlns:a16="http://schemas.microsoft.com/office/drawing/2014/main" id="{8E4E9372-C3ED-D083-E45E-6316DD6BBF55}"/>
                  </a:ext>
                </a:extLst>
              </p:cNvPr>
              <p:cNvSpPr/>
              <p:nvPr/>
            </p:nvSpPr>
            <p:spPr>
              <a:xfrm>
                <a:off x="2521514" y="2671688"/>
                <a:ext cx="407172" cy="407266"/>
              </a:xfrm>
              <a:custGeom>
                <a:avLst/>
                <a:gdLst>
                  <a:gd name="connsiteX0" fmla="*/ 351715 w 407172"/>
                  <a:gd name="connsiteY0" fmla="*/ 63871 h 407266"/>
                  <a:gd name="connsiteX1" fmla="*/ 407172 w 407172"/>
                  <a:gd name="connsiteY1" fmla="*/ 203633 h 407266"/>
                  <a:gd name="connsiteX2" fmla="*/ 203586 w 407172"/>
                  <a:gd name="connsiteY2" fmla="*/ 407266 h 407266"/>
                  <a:gd name="connsiteX3" fmla="*/ 0 w 407172"/>
                  <a:gd name="connsiteY3" fmla="*/ 203633 h 407266"/>
                  <a:gd name="connsiteX4" fmla="*/ 203586 w 407172"/>
                  <a:gd name="connsiteY4" fmla="*/ 0 h 407266"/>
                  <a:gd name="connsiteX5" fmla="*/ 313053 w 407172"/>
                  <a:gd name="connsiteY5" fmla="*/ 31863 h 407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7172" h="407266">
                    <a:moveTo>
                      <a:pt x="351715" y="63871"/>
                    </a:moveTo>
                    <a:cubicBezTo>
                      <a:pt x="386177" y="100368"/>
                      <a:pt x="407172" y="149466"/>
                      <a:pt x="407172" y="203633"/>
                    </a:cubicBezTo>
                    <a:cubicBezTo>
                      <a:pt x="407172" y="316023"/>
                      <a:pt x="316094" y="407266"/>
                      <a:pt x="203586" y="407266"/>
                    </a:cubicBezTo>
                    <a:cubicBezTo>
                      <a:pt x="91078" y="407266"/>
                      <a:pt x="0" y="316167"/>
                      <a:pt x="0" y="203633"/>
                    </a:cubicBezTo>
                    <a:cubicBezTo>
                      <a:pt x="0" y="91099"/>
                      <a:pt x="91078" y="0"/>
                      <a:pt x="203586" y="0"/>
                    </a:cubicBezTo>
                    <a:cubicBezTo>
                      <a:pt x="243840" y="0"/>
                      <a:pt x="281488" y="11731"/>
                      <a:pt x="313053" y="31863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2" name="Forme libre 541">
                <a:extLst>
                  <a:ext uri="{FF2B5EF4-FFF2-40B4-BE49-F238E27FC236}">
                    <a16:creationId xmlns:a16="http://schemas.microsoft.com/office/drawing/2014/main" id="{F9CA01B6-9933-D115-1057-332532566035}"/>
                  </a:ext>
                </a:extLst>
              </p:cNvPr>
              <p:cNvSpPr/>
              <p:nvPr/>
            </p:nvSpPr>
            <p:spPr>
              <a:xfrm>
                <a:off x="2643254" y="2680812"/>
                <a:ext cx="181031" cy="368451"/>
              </a:xfrm>
              <a:custGeom>
                <a:avLst/>
                <a:gdLst>
                  <a:gd name="connsiteX0" fmla="*/ 21609 w 181031"/>
                  <a:gd name="connsiteY0" fmla="*/ 0 h 368451"/>
                  <a:gd name="connsiteX1" fmla="*/ 24795 w 181031"/>
                  <a:gd name="connsiteY1" fmla="*/ 215365 h 368451"/>
                  <a:gd name="connsiteX2" fmla="*/ 181032 w 181031"/>
                  <a:gd name="connsiteY2" fmla="*/ 368452 h 368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031" h="368451">
                    <a:moveTo>
                      <a:pt x="21609" y="0"/>
                    </a:moveTo>
                    <a:cubicBezTo>
                      <a:pt x="21609" y="0"/>
                      <a:pt x="-29070" y="119341"/>
                      <a:pt x="24795" y="215365"/>
                    </a:cubicBezTo>
                    <a:cubicBezTo>
                      <a:pt x="78660" y="311388"/>
                      <a:pt x="181032" y="368452"/>
                      <a:pt x="181032" y="36845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3" name="Forme libre 542">
                <a:extLst>
                  <a:ext uri="{FF2B5EF4-FFF2-40B4-BE49-F238E27FC236}">
                    <a16:creationId xmlns:a16="http://schemas.microsoft.com/office/drawing/2014/main" id="{5B9B19C7-BBD4-8201-53EA-6853F8AD9ADD}"/>
                  </a:ext>
                </a:extLst>
              </p:cNvPr>
              <p:cNvSpPr/>
              <p:nvPr/>
            </p:nvSpPr>
            <p:spPr>
              <a:xfrm>
                <a:off x="2522382" y="2767295"/>
                <a:ext cx="399063" cy="128881"/>
              </a:xfrm>
              <a:custGeom>
                <a:avLst/>
                <a:gdLst>
                  <a:gd name="connsiteX0" fmla="*/ 0 w 399063"/>
                  <a:gd name="connsiteY0" fmla="*/ 128881 h 128881"/>
                  <a:gd name="connsiteX1" fmla="*/ 160436 w 399063"/>
                  <a:gd name="connsiteY1" fmla="*/ 6354 h 128881"/>
                  <a:gd name="connsiteX2" fmla="*/ 399064 w 399063"/>
                  <a:gd name="connsiteY2" fmla="*/ 57914 h 12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9063" h="128881">
                    <a:moveTo>
                      <a:pt x="0" y="128881"/>
                    </a:moveTo>
                    <a:cubicBezTo>
                      <a:pt x="0" y="128881"/>
                      <a:pt x="42281" y="30685"/>
                      <a:pt x="160436" y="6354"/>
                    </a:cubicBezTo>
                    <a:cubicBezTo>
                      <a:pt x="278592" y="-17978"/>
                      <a:pt x="370538" y="33727"/>
                      <a:pt x="399064" y="57914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4" name="Forme libre 543">
                <a:extLst>
                  <a:ext uri="{FF2B5EF4-FFF2-40B4-BE49-F238E27FC236}">
                    <a16:creationId xmlns:a16="http://schemas.microsoft.com/office/drawing/2014/main" id="{F7AEE899-9276-3BB3-6814-E43295B9F00C}"/>
                  </a:ext>
                </a:extLst>
              </p:cNvPr>
              <p:cNvSpPr/>
              <p:nvPr/>
            </p:nvSpPr>
            <p:spPr>
              <a:xfrm>
                <a:off x="2692024" y="2672412"/>
                <a:ext cx="225222" cy="262869"/>
              </a:xfrm>
              <a:custGeom>
                <a:avLst/>
                <a:gdLst>
                  <a:gd name="connsiteX0" fmla="*/ 54216 w 225222"/>
                  <a:gd name="connsiteY0" fmla="*/ 0 h 262869"/>
                  <a:gd name="connsiteX1" fmla="*/ 4550 w 225222"/>
                  <a:gd name="connsiteY1" fmla="*/ 109782 h 262869"/>
                  <a:gd name="connsiteX2" fmla="*/ 138634 w 225222"/>
                  <a:gd name="connsiteY2" fmla="*/ 224924 h 262869"/>
                  <a:gd name="connsiteX3" fmla="*/ 225223 w 225222"/>
                  <a:gd name="connsiteY3" fmla="*/ 262869 h 262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222" h="262869">
                    <a:moveTo>
                      <a:pt x="54216" y="0"/>
                    </a:moveTo>
                    <a:cubicBezTo>
                      <a:pt x="54216" y="0"/>
                      <a:pt x="-18617" y="41132"/>
                      <a:pt x="4550" y="109782"/>
                    </a:cubicBezTo>
                    <a:cubicBezTo>
                      <a:pt x="27718" y="178432"/>
                      <a:pt x="77384" y="217537"/>
                      <a:pt x="138634" y="224924"/>
                    </a:cubicBezTo>
                    <a:cubicBezTo>
                      <a:pt x="199883" y="232310"/>
                      <a:pt x="225223" y="262869"/>
                      <a:pt x="225223" y="262869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5" name="Forme libre 544">
                <a:extLst>
                  <a:ext uri="{FF2B5EF4-FFF2-40B4-BE49-F238E27FC236}">
                    <a16:creationId xmlns:a16="http://schemas.microsoft.com/office/drawing/2014/main" id="{5BC3D138-9E63-17D2-04FB-E75B882A0E37}"/>
                  </a:ext>
                </a:extLst>
              </p:cNvPr>
              <p:cNvSpPr/>
              <p:nvPr/>
            </p:nvSpPr>
            <p:spPr>
              <a:xfrm>
                <a:off x="2589778" y="2921088"/>
                <a:ext cx="17166" cy="117603"/>
              </a:xfrm>
              <a:custGeom>
                <a:avLst/>
                <a:gdLst>
                  <a:gd name="connsiteX0" fmla="*/ 7030 w 17166"/>
                  <a:gd name="connsiteY0" fmla="*/ 0 h 117603"/>
                  <a:gd name="connsiteX1" fmla="*/ 225 w 17166"/>
                  <a:gd name="connsiteY1" fmla="*/ 58512 h 117603"/>
                  <a:gd name="connsiteX2" fmla="*/ 17166 w 17166"/>
                  <a:gd name="connsiteY2" fmla="*/ 117603 h 117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66" h="117603">
                    <a:moveTo>
                      <a:pt x="7030" y="0"/>
                    </a:moveTo>
                    <a:cubicBezTo>
                      <a:pt x="2542" y="19552"/>
                      <a:pt x="-934" y="38815"/>
                      <a:pt x="225" y="58512"/>
                    </a:cubicBezTo>
                    <a:cubicBezTo>
                      <a:pt x="2831" y="103989"/>
                      <a:pt x="17166" y="117603"/>
                      <a:pt x="17166" y="117603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6" name="Forme libre 545">
                <a:extLst>
                  <a:ext uri="{FF2B5EF4-FFF2-40B4-BE49-F238E27FC236}">
                    <a16:creationId xmlns:a16="http://schemas.microsoft.com/office/drawing/2014/main" id="{4F6AF483-F642-155B-63C7-432967B78EA0}"/>
                  </a:ext>
                </a:extLst>
              </p:cNvPr>
              <p:cNvSpPr/>
              <p:nvPr/>
            </p:nvSpPr>
            <p:spPr>
              <a:xfrm>
                <a:off x="2559451" y="2758642"/>
                <a:ext cx="52141" cy="128410"/>
              </a:xfrm>
              <a:custGeom>
                <a:avLst/>
                <a:gdLst>
                  <a:gd name="connsiteX0" fmla="*/ 0 w 52141"/>
                  <a:gd name="connsiteY0" fmla="*/ 379 h 128410"/>
                  <a:gd name="connsiteX1" fmla="*/ 50679 w 52141"/>
                  <a:gd name="connsiteY1" fmla="*/ 54257 h 128410"/>
                  <a:gd name="connsiteX2" fmla="*/ 45467 w 52141"/>
                  <a:gd name="connsiteY2" fmla="*/ 128410 h 12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141" h="128410">
                    <a:moveTo>
                      <a:pt x="0" y="379"/>
                    </a:moveTo>
                    <a:cubicBezTo>
                      <a:pt x="0" y="379"/>
                      <a:pt x="42281" y="-8021"/>
                      <a:pt x="50679" y="54257"/>
                    </a:cubicBezTo>
                    <a:cubicBezTo>
                      <a:pt x="54299" y="80616"/>
                      <a:pt x="50679" y="105093"/>
                      <a:pt x="45467" y="12841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547" name="Graphique 3903">
              <a:extLst>
                <a:ext uri="{FF2B5EF4-FFF2-40B4-BE49-F238E27FC236}">
                  <a16:creationId xmlns:a16="http://schemas.microsoft.com/office/drawing/2014/main" id="{9BDB3181-BAA2-7816-1019-9553D428D39C}"/>
                </a:ext>
              </a:extLst>
            </p:cNvPr>
            <p:cNvGrpSpPr/>
            <p:nvPr/>
          </p:nvGrpSpPr>
          <p:grpSpPr>
            <a:xfrm>
              <a:off x="2541641" y="3078809"/>
              <a:ext cx="367207" cy="14483"/>
              <a:chOff x="2541641" y="3078809"/>
              <a:chExt cx="367207" cy="14483"/>
            </a:xfrm>
          </p:grpSpPr>
          <p:sp>
            <p:nvSpPr>
              <p:cNvPr id="548" name="Forme libre 547">
                <a:extLst>
                  <a:ext uri="{FF2B5EF4-FFF2-40B4-BE49-F238E27FC236}">
                    <a16:creationId xmlns:a16="http://schemas.microsoft.com/office/drawing/2014/main" id="{D3A70CD7-1FB7-2367-C4CB-B0070A9EBB29}"/>
                  </a:ext>
                </a:extLst>
              </p:cNvPr>
              <p:cNvSpPr/>
              <p:nvPr/>
            </p:nvSpPr>
            <p:spPr>
              <a:xfrm>
                <a:off x="2565677" y="3078809"/>
                <a:ext cx="343171" cy="14483"/>
              </a:xfrm>
              <a:custGeom>
                <a:avLst/>
                <a:gdLst>
                  <a:gd name="connsiteX0" fmla="*/ 0 w 343171"/>
                  <a:gd name="connsiteY0" fmla="*/ 0 h 14483"/>
                  <a:gd name="connsiteX1" fmla="*/ 343172 w 343171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3171" h="14483">
                    <a:moveTo>
                      <a:pt x="0" y="0"/>
                    </a:moveTo>
                    <a:lnTo>
                      <a:pt x="343172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9" name="Forme libre 548">
                <a:extLst>
                  <a:ext uri="{FF2B5EF4-FFF2-40B4-BE49-F238E27FC236}">
                    <a16:creationId xmlns:a16="http://schemas.microsoft.com/office/drawing/2014/main" id="{030AC44B-02FE-D00C-2470-CF7D60C0E07F}"/>
                  </a:ext>
                </a:extLst>
              </p:cNvPr>
              <p:cNvSpPr/>
              <p:nvPr/>
            </p:nvSpPr>
            <p:spPr>
              <a:xfrm>
                <a:off x="2541641" y="3078809"/>
                <a:ext cx="9122" cy="14483"/>
              </a:xfrm>
              <a:custGeom>
                <a:avLst/>
                <a:gdLst>
                  <a:gd name="connsiteX0" fmla="*/ 0 w 9122"/>
                  <a:gd name="connsiteY0" fmla="*/ 0 h 14483"/>
                  <a:gd name="connsiteX1" fmla="*/ 9122 w 9122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122" h="14483">
                    <a:moveTo>
                      <a:pt x="0" y="0"/>
                    </a:moveTo>
                    <a:lnTo>
                      <a:pt x="9122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6986" name="Groupe 6985">
            <a:extLst>
              <a:ext uri="{FF2B5EF4-FFF2-40B4-BE49-F238E27FC236}">
                <a16:creationId xmlns:a16="http://schemas.microsoft.com/office/drawing/2014/main" id="{0ADF16EC-B095-A426-A179-22A5D9652AD7}"/>
              </a:ext>
            </a:extLst>
          </p:cNvPr>
          <p:cNvGrpSpPr/>
          <p:nvPr/>
        </p:nvGrpSpPr>
        <p:grpSpPr>
          <a:xfrm>
            <a:off x="7458115" y="1467618"/>
            <a:ext cx="769891" cy="462447"/>
            <a:chOff x="7458115" y="1338078"/>
            <a:chExt cx="769891" cy="462447"/>
          </a:xfrm>
        </p:grpSpPr>
        <p:sp>
          <p:nvSpPr>
            <p:cNvPr id="4504" name="Forme libre 4503">
              <a:extLst>
                <a:ext uri="{FF2B5EF4-FFF2-40B4-BE49-F238E27FC236}">
                  <a16:creationId xmlns:a16="http://schemas.microsoft.com/office/drawing/2014/main" id="{7DF189F7-20CE-D897-4531-85B88FB16FFF}"/>
                </a:ext>
              </a:extLst>
            </p:cNvPr>
            <p:cNvSpPr/>
            <p:nvPr/>
          </p:nvSpPr>
          <p:spPr>
            <a:xfrm>
              <a:off x="7486206" y="1338078"/>
              <a:ext cx="503463" cy="462447"/>
            </a:xfrm>
            <a:custGeom>
              <a:avLst/>
              <a:gdLst>
                <a:gd name="connsiteX0" fmla="*/ 503463 w 503463"/>
                <a:gd name="connsiteY0" fmla="*/ 462447 h 462447"/>
                <a:gd name="connsiteX1" fmla="*/ 0 w 503463"/>
                <a:gd name="connsiteY1" fmla="*/ 462447 h 462447"/>
                <a:gd name="connsiteX2" fmla="*/ 0 w 503463"/>
                <a:gd name="connsiteY2" fmla="*/ 0 h 462447"/>
                <a:gd name="connsiteX3" fmla="*/ 207351 w 503463"/>
                <a:gd name="connsiteY3" fmla="*/ 0 h 46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3463" h="462447">
                  <a:moveTo>
                    <a:pt x="503463" y="462447"/>
                  </a:moveTo>
                  <a:lnTo>
                    <a:pt x="0" y="462447"/>
                  </a:lnTo>
                  <a:lnTo>
                    <a:pt x="0" y="0"/>
                  </a:lnTo>
                  <a:lnTo>
                    <a:pt x="207351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05" name="Forme libre 4504">
              <a:extLst>
                <a:ext uri="{FF2B5EF4-FFF2-40B4-BE49-F238E27FC236}">
                  <a16:creationId xmlns:a16="http://schemas.microsoft.com/office/drawing/2014/main" id="{688FFA9D-CB0E-F811-9E8B-E6D9143155D6}"/>
                </a:ext>
              </a:extLst>
            </p:cNvPr>
            <p:cNvSpPr/>
            <p:nvPr/>
          </p:nvSpPr>
          <p:spPr>
            <a:xfrm>
              <a:off x="7740617" y="1338078"/>
              <a:ext cx="459878" cy="462447"/>
            </a:xfrm>
            <a:custGeom>
              <a:avLst/>
              <a:gdLst>
                <a:gd name="connsiteX0" fmla="*/ 0 w 459878"/>
                <a:gd name="connsiteY0" fmla="*/ 0 h 462447"/>
                <a:gd name="connsiteX1" fmla="*/ 459879 w 459878"/>
                <a:gd name="connsiteY1" fmla="*/ 0 h 462447"/>
                <a:gd name="connsiteX2" fmla="*/ 459879 w 459878"/>
                <a:gd name="connsiteY2" fmla="*/ 462447 h 462447"/>
                <a:gd name="connsiteX3" fmla="*/ 300311 w 459878"/>
                <a:gd name="connsiteY3" fmla="*/ 462447 h 46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8" h="462447">
                  <a:moveTo>
                    <a:pt x="0" y="0"/>
                  </a:moveTo>
                  <a:lnTo>
                    <a:pt x="459879" y="0"/>
                  </a:lnTo>
                  <a:lnTo>
                    <a:pt x="459879" y="462447"/>
                  </a:lnTo>
                  <a:lnTo>
                    <a:pt x="300311" y="46244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4506" name="Graphique 3903">
              <a:extLst>
                <a:ext uri="{FF2B5EF4-FFF2-40B4-BE49-F238E27FC236}">
                  <a16:creationId xmlns:a16="http://schemas.microsoft.com/office/drawing/2014/main" id="{EB75A52B-E83A-B0AC-6E5D-E1C74906467E}"/>
                </a:ext>
              </a:extLst>
            </p:cNvPr>
            <p:cNvGrpSpPr/>
            <p:nvPr/>
          </p:nvGrpSpPr>
          <p:grpSpPr>
            <a:xfrm>
              <a:off x="7458115" y="1338512"/>
              <a:ext cx="218644" cy="461433"/>
              <a:chOff x="7458115" y="1338512"/>
              <a:chExt cx="218644" cy="461433"/>
            </a:xfrm>
            <a:noFill/>
          </p:grpSpPr>
          <p:sp>
            <p:nvSpPr>
              <p:cNvPr id="4507" name="Forme libre 4506">
                <a:extLst>
                  <a:ext uri="{FF2B5EF4-FFF2-40B4-BE49-F238E27FC236}">
                    <a16:creationId xmlns:a16="http://schemas.microsoft.com/office/drawing/2014/main" id="{097E8382-E9B7-1DE2-2CDA-52BC46FEC68D}"/>
                  </a:ext>
                </a:extLst>
              </p:cNvPr>
              <p:cNvSpPr/>
              <p:nvPr/>
            </p:nvSpPr>
            <p:spPr>
              <a:xfrm>
                <a:off x="7487509" y="1408901"/>
                <a:ext cx="127856" cy="320512"/>
              </a:xfrm>
              <a:custGeom>
                <a:avLst/>
                <a:gdLst>
                  <a:gd name="connsiteX0" fmla="*/ 0 w 127856"/>
                  <a:gd name="connsiteY0" fmla="*/ 0 h 320512"/>
                  <a:gd name="connsiteX1" fmla="*/ 17087 w 127856"/>
                  <a:gd name="connsiteY1" fmla="*/ 0 h 320512"/>
                  <a:gd name="connsiteX2" fmla="*/ 127857 w 127856"/>
                  <a:gd name="connsiteY2" fmla="*/ 110796 h 320512"/>
                  <a:gd name="connsiteX3" fmla="*/ 127857 w 127856"/>
                  <a:gd name="connsiteY3" fmla="*/ 210151 h 320512"/>
                  <a:gd name="connsiteX4" fmla="*/ 26933 w 127856"/>
                  <a:gd name="connsiteY4" fmla="*/ 320512 h 320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856" h="320512">
                    <a:moveTo>
                      <a:pt x="0" y="0"/>
                    </a:moveTo>
                    <a:lnTo>
                      <a:pt x="17087" y="0"/>
                    </a:lnTo>
                    <a:cubicBezTo>
                      <a:pt x="78191" y="0"/>
                      <a:pt x="127857" y="49532"/>
                      <a:pt x="127857" y="110796"/>
                    </a:cubicBezTo>
                    <a:lnTo>
                      <a:pt x="127857" y="210151"/>
                    </a:lnTo>
                    <a:cubicBezTo>
                      <a:pt x="127857" y="267939"/>
                      <a:pt x="83549" y="315443"/>
                      <a:pt x="26933" y="32051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508" name="Forme libre 4507">
                <a:extLst>
                  <a:ext uri="{FF2B5EF4-FFF2-40B4-BE49-F238E27FC236}">
                    <a16:creationId xmlns:a16="http://schemas.microsoft.com/office/drawing/2014/main" id="{E0BCCA18-4637-C3BB-7BBF-6BAC4D29136D}"/>
                  </a:ext>
                </a:extLst>
              </p:cNvPr>
              <p:cNvSpPr/>
              <p:nvPr/>
            </p:nvSpPr>
            <p:spPr>
              <a:xfrm>
                <a:off x="7523708" y="1338512"/>
                <a:ext cx="153051" cy="461433"/>
              </a:xfrm>
              <a:custGeom>
                <a:avLst/>
                <a:gdLst>
                  <a:gd name="connsiteX0" fmla="*/ 0 w 153051"/>
                  <a:gd name="connsiteY0" fmla="*/ 0 h 461433"/>
                  <a:gd name="connsiteX1" fmla="*/ 0 w 153051"/>
                  <a:gd name="connsiteY1" fmla="*/ 0 h 461433"/>
                  <a:gd name="connsiteX2" fmla="*/ 153052 w 153051"/>
                  <a:gd name="connsiteY2" fmla="*/ 152508 h 461433"/>
                  <a:gd name="connsiteX3" fmla="*/ 153052 w 153051"/>
                  <a:gd name="connsiteY3" fmla="*/ 308926 h 461433"/>
                  <a:gd name="connsiteX4" fmla="*/ 0 w 153051"/>
                  <a:gd name="connsiteY4" fmla="*/ 461434 h 461433"/>
                  <a:gd name="connsiteX5" fmla="*/ 0 w 153051"/>
                  <a:gd name="connsiteY5" fmla="*/ 461434 h 461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3051" h="461433">
                    <a:moveTo>
                      <a:pt x="0" y="0"/>
                    </a:moveTo>
                    <a:lnTo>
                      <a:pt x="0" y="0"/>
                    </a:lnTo>
                    <a:cubicBezTo>
                      <a:pt x="84562" y="0"/>
                      <a:pt x="153052" y="68216"/>
                      <a:pt x="153052" y="152508"/>
                    </a:cubicBezTo>
                    <a:lnTo>
                      <a:pt x="153052" y="308926"/>
                    </a:lnTo>
                    <a:cubicBezTo>
                      <a:pt x="153052" y="393073"/>
                      <a:pt x="84562" y="461434"/>
                      <a:pt x="0" y="461434"/>
                    </a:cubicBezTo>
                    <a:lnTo>
                      <a:pt x="0" y="461434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custDash>
                  <a:ds d="0" sp="0"/>
                  <a:ds d="50250" sp="99750"/>
                </a:custDash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509" name="Forme libre 4508">
                <a:extLst>
                  <a:ext uri="{FF2B5EF4-FFF2-40B4-BE49-F238E27FC236}">
                    <a16:creationId xmlns:a16="http://schemas.microsoft.com/office/drawing/2014/main" id="{FEF8BF62-92FB-888A-6A77-B8F462435BAF}"/>
                  </a:ext>
                </a:extLst>
              </p:cNvPr>
              <p:cNvSpPr/>
              <p:nvPr/>
            </p:nvSpPr>
            <p:spPr>
              <a:xfrm>
                <a:off x="7644036" y="1560684"/>
                <a:ext cx="14479" cy="17090"/>
              </a:xfrm>
              <a:custGeom>
                <a:avLst/>
                <a:gdLst>
                  <a:gd name="connsiteX0" fmla="*/ 0 w 14479"/>
                  <a:gd name="connsiteY0" fmla="*/ 0 h 17090"/>
                  <a:gd name="connsiteX1" fmla="*/ 0 w 14479"/>
                  <a:gd name="connsiteY1" fmla="*/ 17090 h 17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17090">
                    <a:moveTo>
                      <a:pt x="0" y="0"/>
                    </a:moveTo>
                    <a:lnTo>
                      <a:pt x="0" y="1709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510" name="Forme libre 4509">
                <a:extLst>
                  <a:ext uri="{FF2B5EF4-FFF2-40B4-BE49-F238E27FC236}">
                    <a16:creationId xmlns:a16="http://schemas.microsoft.com/office/drawing/2014/main" id="{3F42078D-6ED4-2BDA-ED9A-2F81B51DAB98}"/>
                  </a:ext>
                </a:extLst>
              </p:cNvPr>
              <p:cNvSpPr/>
              <p:nvPr/>
            </p:nvSpPr>
            <p:spPr>
              <a:xfrm>
                <a:off x="7458115" y="1527807"/>
                <a:ext cx="27077" cy="82988"/>
              </a:xfrm>
              <a:custGeom>
                <a:avLst/>
                <a:gdLst>
                  <a:gd name="connsiteX0" fmla="*/ 27077 w 27077"/>
                  <a:gd name="connsiteY0" fmla="*/ 82989 h 82988"/>
                  <a:gd name="connsiteX1" fmla="*/ 0 w 27077"/>
                  <a:gd name="connsiteY1" fmla="*/ 82989 h 82988"/>
                  <a:gd name="connsiteX2" fmla="*/ 0 w 27077"/>
                  <a:gd name="connsiteY2" fmla="*/ 0 h 82988"/>
                  <a:gd name="connsiteX3" fmla="*/ 27077 w 27077"/>
                  <a:gd name="connsiteY3" fmla="*/ 0 h 82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77" h="82988">
                    <a:moveTo>
                      <a:pt x="27077" y="82989"/>
                    </a:moveTo>
                    <a:lnTo>
                      <a:pt x="0" y="82989"/>
                    </a:lnTo>
                    <a:lnTo>
                      <a:pt x="0" y="0"/>
                    </a:lnTo>
                    <a:lnTo>
                      <a:pt x="27077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4511" name="Graphique 3903">
              <a:extLst>
                <a:ext uri="{FF2B5EF4-FFF2-40B4-BE49-F238E27FC236}">
                  <a16:creationId xmlns:a16="http://schemas.microsoft.com/office/drawing/2014/main" id="{697AD198-89AB-5EE4-3A76-680E4F4E8365}"/>
                </a:ext>
              </a:extLst>
            </p:cNvPr>
            <p:cNvGrpSpPr/>
            <p:nvPr/>
          </p:nvGrpSpPr>
          <p:grpSpPr>
            <a:xfrm>
              <a:off x="8009362" y="1338512"/>
              <a:ext cx="218644" cy="461433"/>
              <a:chOff x="8009362" y="1338512"/>
              <a:chExt cx="218644" cy="461433"/>
            </a:xfrm>
            <a:noFill/>
          </p:grpSpPr>
          <p:sp>
            <p:nvSpPr>
              <p:cNvPr id="4512" name="Forme libre 4511">
                <a:extLst>
                  <a:ext uri="{FF2B5EF4-FFF2-40B4-BE49-F238E27FC236}">
                    <a16:creationId xmlns:a16="http://schemas.microsoft.com/office/drawing/2014/main" id="{6CD03C00-C1AC-0A78-A74D-9514451DBAEE}"/>
                  </a:ext>
                </a:extLst>
              </p:cNvPr>
              <p:cNvSpPr/>
              <p:nvPr/>
            </p:nvSpPr>
            <p:spPr>
              <a:xfrm>
                <a:off x="8070756" y="1408756"/>
                <a:ext cx="127856" cy="320946"/>
              </a:xfrm>
              <a:custGeom>
                <a:avLst/>
                <a:gdLst>
                  <a:gd name="connsiteX0" fmla="*/ 127857 w 127856"/>
                  <a:gd name="connsiteY0" fmla="*/ 320947 h 320946"/>
                  <a:gd name="connsiteX1" fmla="*/ 110771 w 127856"/>
                  <a:gd name="connsiteY1" fmla="*/ 320947 h 320946"/>
                  <a:gd name="connsiteX2" fmla="*/ 0 w 127856"/>
                  <a:gd name="connsiteY2" fmla="*/ 210151 h 320946"/>
                  <a:gd name="connsiteX3" fmla="*/ 0 w 127856"/>
                  <a:gd name="connsiteY3" fmla="*/ 110796 h 320946"/>
                  <a:gd name="connsiteX4" fmla="*/ 110771 w 127856"/>
                  <a:gd name="connsiteY4" fmla="*/ 0 h 320946"/>
                  <a:gd name="connsiteX5" fmla="*/ 127857 w 127856"/>
                  <a:gd name="connsiteY5" fmla="*/ 0 h 320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7856" h="320946">
                    <a:moveTo>
                      <a:pt x="127857" y="320947"/>
                    </a:moveTo>
                    <a:lnTo>
                      <a:pt x="110771" y="320947"/>
                    </a:lnTo>
                    <a:cubicBezTo>
                      <a:pt x="49666" y="320947"/>
                      <a:pt x="0" y="271414"/>
                      <a:pt x="0" y="210151"/>
                    </a:cubicBezTo>
                    <a:lnTo>
                      <a:pt x="0" y="110796"/>
                    </a:lnTo>
                    <a:cubicBezTo>
                      <a:pt x="0" y="49677"/>
                      <a:pt x="49521" y="0"/>
                      <a:pt x="110771" y="0"/>
                    </a:cubicBezTo>
                    <a:lnTo>
                      <a:pt x="127857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513" name="Forme libre 4512">
                <a:extLst>
                  <a:ext uri="{FF2B5EF4-FFF2-40B4-BE49-F238E27FC236}">
                    <a16:creationId xmlns:a16="http://schemas.microsoft.com/office/drawing/2014/main" id="{A82DA9D7-84D9-9B26-5FDD-746D642B460A}"/>
                  </a:ext>
                </a:extLst>
              </p:cNvPr>
              <p:cNvSpPr/>
              <p:nvPr/>
            </p:nvSpPr>
            <p:spPr>
              <a:xfrm>
                <a:off x="8009362" y="1338512"/>
                <a:ext cx="153051" cy="461433"/>
              </a:xfrm>
              <a:custGeom>
                <a:avLst/>
                <a:gdLst>
                  <a:gd name="connsiteX0" fmla="*/ 153052 w 153051"/>
                  <a:gd name="connsiteY0" fmla="*/ 461434 h 461433"/>
                  <a:gd name="connsiteX1" fmla="*/ 153052 w 153051"/>
                  <a:gd name="connsiteY1" fmla="*/ 461434 h 461433"/>
                  <a:gd name="connsiteX2" fmla="*/ 0 w 153051"/>
                  <a:gd name="connsiteY2" fmla="*/ 308926 h 461433"/>
                  <a:gd name="connsiteX3" fmla="*/ 0 w 153051"/>
                  <a:gd name="connsiteY3" fmla="*/ 152508 h 461433"/>
                  <a:gd name="connsiteX4" fmla="*/ 153052 w 153051"/>
                  <a:gd name="connsiteY4" fmla="*/ 0 h 461433"/>
                  <a:gd name="connsiteX5" fmla="*/ 153052 w 153051"/>
                  <a:gd name="connsiteY5" fmla="*/ 0 h 461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3051" h="461433">
                    <a:moveTo>
                      <a:pt x="153052" y="461434"/>
                    </a:moveTo>
                    <a:lnTo>
                      <a:pt x="153052" y="461434"/>
                    </a:lnTo>
                    <a:cubicBezTo>
                      <a:pt x="68489" y="461434"/>
                      <a:pt x="0" y="393218"/>
                      <a:pt x="0" y="308926"/>
                    </a:cubicBezTo>
                    <a:lnTo>
                      <a:pt x="0" y="152508"/>
                    </a:lnTo>
                    <a:cubicBezTo>
                      <a:pt x="0" y="68361"/>
                      <a:pt x="68489" y="0"/>
                      <a:pt x="153052" y="0"/>
                    </a:cubicBezTo>
                    <a:lnTo>
                      <a:pt x="153052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custDash>
                  <a:ds d="0" sp="0"/>
                  <a:ds d="50250" sp="99750"/>
                </a:custDash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514" name="Forme libre 4513">
                <a:extLst>
                  <a:ext uri="{FF2B5EF4-FFF2-40B4-BE49-F238E27FC236}">
                    <a16:creationId xmlns:a16="http://schemas.microsoft.com/office/drawing/2014/main" id="{4B64D41A-40A1-DE4A-3F8A-CD53AB385FD0}"/>
                  </a:ext>
                </a:extLst>
              </p:cNvPr>
              <p:cNvSpPr/>
              <p:nvPr/>
            </p:nvSpPr>
            <p:spPr>
              <a:xfrm>
                <a:off x="8042086" y="1560684"/>
                <a:ext cx="14479" cy="17090"/>
              </a:xfrm>
              <a:custGeom>
                <a:avLst/>
                <a:gdLst>
                  <a:gd name="connsiteX0" fmla="*/ 0 w 14479"/>
                  <a:gd name="connsiteY0" fmla="*/ 17090 h 17090"/>
                  <a:gd name="connsiteX1" fmla="*/ 0 w 14479"/>
                  <a:gd name="connsiteY1" fmla="*/ 0 h 17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17090">
                    <a:moveTo>
                      <a:pt x="0" y="1709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515" name="Forme libre 4514">
                <a:extLst>
                  <a:ext uri="{FF2B5EF4-FFF2-40B4-BE49-F238E27FC236}">
                    <a16:creationId xmlns:a16="http://schemas.microsoft.com/office/drawing/2014/main" id="{8A1D8834-33C9-EFE9-B9BD-F6AD7EEB55FE}"/>
                  </a:ext>
                </a:extLst>
              </p:cNvPr>
              <p:cNvSpPr/>
              <p:nvPr/>
            </p:nvSpPr>
            <p:spPr>
              <a:xfrm>
                <a:off x="8200929" y="1527807"/>
                <a:ext cx="27077" cy="82988"/>
              </a:xfrm>
              <a:custGeom>
                <a:avLst/>
                <a:gdLst>
                  <a:gd name="connsiteX0" fmla="*/ 0 w 27077"/>
                  <a:gd name="connsiteY0" fmla="*/ 0 h 82988"/>
                  <a:gd name="connsiteX1" fmla="*/ 27077 w 27077"/>
                  <a:gd name="connsiteY1" fmla="*/ 0 h 82988"/>
                  <a:gd name="connsiteX2" fmla="*/ 27077 w 27077"/>
                  <a:gd name="connsiteY2" fmla="*/ 82989 h 82988"/>
                  <a:gd name="connsiteX3" fmla="*/ 0 w 27077"/>
                  <a:gd name="connsiteY3" fmla="*/ 82989 h 82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77" h="82988">
                    <a:moveTo>
                      <a:pt x="0" y="0"/>
                    </a:moveTo>
                    <a:lnTo>
                      <a:pt x="27077" y="0"/>
                    </a:lnTo>
                    <a:lnTo>
                      <a:pt x="27077" y="82989"/>
                    </a:lnTo>
                    <a:lnTo>
                      <a:pt x="0" y="82989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4516" name="Forme libre 4515">
              <a:extLst>
                <a:ext uri="{FF2B5EF4-FFF2-40B4-BE49-F238E27FC236}">
                  <a16:creationId xmlns:a16="http://schemas.microsoft.com/office/drawing/2014/main" id="{398A39A2-7F72-8384-A001-5196E5C42BA7}"/>
                </a:ext>
              </a:extLst>
            </p:cNvPr>
            <p:cNvSpPr/>
            <p:nvPr/>
          </p:nvSpPr>
          <p:spPr>
            <a:xfrm>
              <a:off x="7838500" y="1340250"/>
              <a:ext cx="14479" cy="456074"/>
            </a:xfrm>
            <a:custGeom>
              <a:avLst/>
              <a:gdLst>
                <a:gd name="connsiteX0" fmla="*/ 0 w 14479"/>
                <a:gd name="connsiteY0" fmla="*/ 0 h 456074"/>
                <a:gd name="connsiteX1" fmla="*/ 0 w 14479"/>
                <a:gd name="connsiteY1" fmla="*/ 456075 h 45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56074">
                  <a:moveTo>
                    <a:pt x="0" y="0"/>
                  </a:moveTo>
                  <a:lnTo>
                    <a:pt x="0" y="45607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29" name="Groupe 7028">
            <a:extLst>
              <a:ext uri="{FF2B5EF4-FFF2-40B4-BE49-F238E27FC236}">
                <a16:creationId xmlns:a16="http://schemas.microsoft.com/office/drawing/2014/main" id="{112C046D-4691-A1D8-0E88-C89B4A8E7659}"/>
              </a:ext>
            </a:extLst>
          </p:cNvPr>
          <p:cNvGrpSpPr/>
          <p:nvPr/>
        </p:nvGrpSpPr>
        <p:grpSpPr>
          <a:xfrm>
            <a:off x="1121606" y="5046492"/>
            <a:ext cx="618142" cy="665356"/>
            <a:chOff x="1121606" y="5046492"/>
            <a:chExt cx="618142" cy="665356"/>
          </a:xfrm>
        </p:grpSpPr>
        <p:sp>
          <p:nvSpPr>
            <p:cNvPr id="4518" name="Forme libre 4517">
              <a:extLst>
                <a:ext uri="{FF2B5EF4-FFF2-40B4-BE49-F238E27FC236}">
                  <a16:creationId xmlns:a16="http://schemas.microsoft.com/office/drawing/2014/main" id="{D44DDD4E-26F8-8935-9391-DB96AE22E0DD}"/>
                </a:ext>
              </a:extLst>
            </p:cNvPr>
            <p:cNvSpPr/>
            <p:nvPr/>
          </p:nvSpPr>
          <p:spPr>
            <a:xfrm>
              <a:off x="1121606" y="5686213"/>
              <a:ext cx="237324" cy="25635"/>
            </a:xfrm>
            <a:custGeom>
              <a:avLst/>
              <a:gdLst>
                <a:gd name="connsiteX0" fmla="*/ 84997 w 237324"/>
                <a:gd name="connsiteY0" fmla="*/ 25635 h 25635"/>
                <a:gd name="connsiteX1" fmla="*/ 0 w 237324"/>
                <a:gd name="connsiteY1" fmla="*/ 25635 h 25635"/>
                <a:gd name="connsiteX2" fmla="*/ 105123 w 237324"/>
                <a:gd name="connsiteY2" fmla="*/ 0 h 25635"/>
                <a:gd name="connsiteX3" fmla="*/ 237324 w 237324"/>
                <a:gd name="connsiteY3" fmla="*/ 0 h 25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324" h="25635">
                  <a:moveTo>
                    <a:pt x="84997" y="25635"/>
                  </a:moveTo>
                  <a:lnTo>
                    <a:pt x="0" y="25635"/>
                  </a:lnTo>
                  <a:lnTo>
                    <a:pt x="105123" y="0"/>
                  </a:lnTo>
                  <a:lnTo>
                    <a:pt x="237324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19" name="Forme libre 4518">
              <a:extLst>
                <a:ext uri="{FF2B5EF4-FFF2-40B4-BE49-F238E27FC236}">
                  <a16:creationId xmlns:a16="http://schemas.microsoft.com/office/drawing/2014/main" id="{F9A6B8C2-141F-E68B-E5FF-84C46E8A1F3F}"/>
                </a:ext>
              </a:extLst>
            </p:cNvPr>
            <p:cNvSpPr/>
            <p:nvPr/>
          </p:nvSpPr>
          <p:spPr>
            <a:xfrm>
              <a:off x="1232955" y="5686213"/>
              <a:ext cx="506793" cy="25635"/>
            </a:xfrm>
            <a:custGeom>
              <a:avLst/>
              <a:gdLst>
                <a:gd name="connsiteX0" fmla="*/ 212419 w 506793"/>
                <a:gd name="connsiteY0" fmla="*/ 0 h 25635"/>
                <a:gd name="connsiteX1" fmla="*/ 372710 w 506793"/>
                <a:gd name="connsiteY1" fmla="*/ 0 h 25635"/>
                <a:gd name="connsiteX2" fmla="*/ 506793 w 506793"/>
                <a:gd name="connsiteY2" fmla="*/ 25635 h 25635"/>
                <a:gd name="connsiteX3" fmla="*/ 0 w 506793"/>
                <a:gd name="connsiteY3" fmla="*/ 25635 h 25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793" h="25635">
                  <a:moveTo>
                    <a:pt x="212419" y="0"/>
                  </a:moveTo>
                  <a:lnTo>
                    <a:pt x="372710" y="0"/>
                  </a:lnTo>
                  <a:lnTo>
                    <a:pt x="506793" y="25635"/>
                  </a:lnTo>
                  <a:lnTo>
                    <a:pt x="0" y="2563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0" name="Forme libre 4519">
              <a:extLst>
                <a:ext uri="{FF2B5EF4-FFF2-40B4-BE49-F238E27FC236}">
                  <a16:creationId xmlns:a16="http://schemas.microsoft.com/office/drawing/2014/main" id="{C6B0FA5D-7D78-60F2-DA78-56DF18A59D01}"/>
                </a:ext>
              </a:extLst>
            </p:cNvPr>
            <p:cNvSpPr/>
            <p:nvPr/>
          </p:nvSpPr>
          <p:spPr>
            <a:xfrm>
              <a:off x="1352454" y="5396405"/>
              <a:ext cx="130856" cy="299366"/>
            </a:xfrm>
            <a:custGeom>
              <a:avLst/>
              <a:gdLst>
                <a:gd name="connsiteX0" fmla="*/ 2855 w 130856"/>
                <a:gd name="connsiteY0" fmla="*/ 0 h 299366"/>
                <a:gd name="connsiteX1" fmla="*/ 62947 w 130856"/>
                <a:gd name="connsiteY1" fmla="*/ 277787 h 299366"/>
                <a:gd name="connsiteX2" fmla="*/ 21245 w 130856"/>
                <a:gd name="connsiteY2" fmla="*/ 299367 h 299366"/>
                <a:gd name="connsiteX3" fmla="*/ 72938 w 130856"/>
                <a:gd name="connsiteY3" fmla="*/ 297774 h 299366"/>
                <a:gd name="connsiteX4" fmla="*/ 72938 w 130856"/>
                <a:gd name="connsiteY4" fmla="*/ 57933 h 299366"/>
                <a:gd name="connsiteX5" fmla="*/ 130857 w 130856"/>
                <a:gd name="connsiteY5" fmla="*/ 82699 h 299366"/>
                <a:gd name="connsiteX6" fmla="*/ 85535 w 130856"/>
                <a:gd name="connsiteY6" fmla="*/ 131797 h 299366"/>
                <a:gd name="connsiteX7" fmla="*/ 76558 w 130856"/>
                <a:gd name="connsiteY7" fmla="*/ 127017 h 299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856" h="299366">
                  <a:moveTo>
                    <a:pt x="2855" y="0"/>
                  </a:moveTo>
                  <a:cubicBezTo>
                    <a:pt x="2855" y="0"/>
                    <a:pt x="-19878" y="102251"/>
                    <a:pt x="62947" y="277787"/>
                  </a:cubicBezTo>
                  <a:cubicBezTo>
                    <a:pt x="62947" y="277787"/>
                    <a:pt x="33408" y="284594"/>
                    <a:pt x="21245" y="299367"/>
                  </a:cubicBezTo>
                  <a:lnTo>
                    <a:pt x="72938" y="297774"/>
                  </a:lnTo>
                  <a:lnTo>
                    <a:pt x="72938" y="57933"/>
                  </a:lnTo>
                  <a:lnTo>
                    <a:pt x="130857" y="82699"/>
                  </a:lnTo>
                  <a:cubicBezTo>
                    <a:pt x="130857" y="82699"/>
                    <a:pt x="122459" y="92258"/>
                    <a:pt x="85535" y="131797"/>
                  </a:cubicBezTo>
                  <a:lnTo>
                    <a:pt x="76558" y="12701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1" name="Forme libre 4520">
              <a:extLst>
                <a:ext uri="{FF2B5EF4-FFF2-40B4-BE49-F238E27FC236}">
                  <a16:creationId xmlns:a16="http://schemas.microsoft.com/office/drawing/2014/main" id="{1936A253-3736-AD73-8C9C-CB04514D0C4C}"/>
                </a:ext>
              </a:extLst>
            </p:cNvPr>
            <p:cNvSpPr/>
            <p:nvPr/>
          </p:nvSpPr>
          <p:spPr>
            <a:xfrm>
              <a:off x="1425392" y="5395391"/>
              <a:ext cx="140507" cy="205081"/>
            </a:xfrm>
            <a:custGeom>
              <a:avLst/>
              <a:gdLst>
                <a:gd name="connsiteX0" fmla="*/ 51693 w 140507"/>
                <a:gd name="connsiteY0" fmla="*/ 0 h 205081"/>
                <a:gd name="connsiteX1" fmla="*/ 133359 w 140507"/>
                <a:gd name="connsiteY1" fmla="*/ 60974 h 205081"/>
                <a:gd name="connsiteX2" fmla="*/ 121051 w 140507"/>
                <a:gd name="connsiteY2" fmla="*/ 107175 h 205081"/>
                <a:gd name="connsiteX3" fmla="*/ 16362 w 140507"/>
                <a:gd name="connsiteY3" fmla="*/ 143383 h 205081"/>
                <a:gd name="connsiteX4" fmla="*/ 0 w 140507"/>
                <a:gd name="connsiteY4" fmla="*/ 205082 h 205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507" h="205081">
                  <a:moveTo>
                    <a:pt x="51693" y="0"/>
                  </a:moveTo>
                  <a:cubicBezTo>
                    <a:pt x="87458" y="14483"/>
                    <a:pt x="115114" y="40119"/>
                    <a:pt x="133359" y="60974"/>
                  </a:cubicBezTo>
                  <a:cubicBezTo>
                    <a:pt x="146825" y="76471"/>
                    <a:pt x="140454" y="100513"/>
                    <a:pt x="121051" y="107175"/>
                  </a:cubicBezTo>
                  <a:lnTo>
                    <a:pt x="16362" y="143383"/>
                  </a:lnTo>
                  <a:cubicBezTo>
                    <a:pt x="16362" y="143383"/>
                    <a:pt x="18969" y="174957"/>
                    <a:pt x="0" y="20508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2" name="Forme libre 4521">
              <a:extLst>
                <a:ext uri="{FF2B5EF4-FFF2-40B4-BE49-F238E27FC236}">
                  <a16:creationId xmlns:a16="http://schemas.microsoft.com/office/drawing/2014/main" id="{7BC1FEC1-EA7B-B4E5-B633-B3341C0932AB}"/>
                </a:ext>
              </a:extLst>
            </p:cNvPr>
            <p:cNvSpPr/>
            <p:nvPr/>
          </p:nvSpPr>
          <p:spPr>
            <a:xfrm>
              <a:off x="1422496" y="5047506"/>
              <a:ext cx="17383" cy="47504"/>
            </a:xfrm>
            <a:custGeom>
              <a:avLst/>
              <a:gdLst>
                <a:gd name="connsiteX0" fmla="*/ 0 w 17383"/>
                <a:gd name="connsiteY0" fmla="*/ 46780 h 47504"/>
                <a:gd name="connsiteX1" fmla="*/ 0 w 17383"/>
                <a:gd name="connsiteY1" fmla="*/ 0 h 47504"/>
                <a:gd name="connsiteX2" fmla="*/ 17376 w 17383"/>
                <a:gd name="connsiteY2" fmla="*/ 47505 h 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83" h="47504">
                  <a:moveTo>
                    <a:pt x="0" y="46780"/>
                  </a:moveTo>
                  <a:lnTo>
                    <a:pt x="0" y="0"/>
                  </a:lnTo>
                  <a:cubicBezTo>
                    <a:pt x="0" y="0"/>
                    <a:pt x="17810" y="16656"/>
                    <a:pt x="17376" y="4750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3" name="Forme libre 4522">
              <a:extLst>
                <a:ext uri="{FF2B5EF4-FFF2-40B4-BE49-F238E27FC236}">
                  <a16:creationId xmlns:a16="http://schemas.microsoft.com/office/drawing/2014/main" id="{8208DED1-295B-FE49-7562-3773F3D0E81C}"/>
                </a:ext>
              </a:extLst>
            </p:cNvPr>
            <p:cNvSpPr/>
            <p:nvPr/>
          </p:nvSpPr>
          <p:spPr>
            <a:xfrm>
              <a:off x="1454931" y="5162357"/>
              <a:ext cx="54733" cy="91678"/>
            </a:xfrm>
            <a:custGeom>
              <a:avLst/>
              <a:gdLst>
                <a:gd name="connsiteX0" fmla="*/ 0 w 54733"/>
                <a:gd name="connsiteY0" fmla="*/ 91678 h 91678"/>
                <a:gd name="connsiteX1" fmla="*/ 54734 w 54733"/>
                <a:gd name="connsiteY1" fmla="*/ 21001 h 91678"/>
                <a:gd name="connsiteX2" fmla="*/ 32580 w 54733"/>
                <a:gd name="connsiteY2" fmla="*/ 0 h 9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733" h="91678">
                  <a:moveTo>
                    <a:pt x="0" y="91678"/>
                  </a:moveTo>
                  <a:lnTo>
                    <a:pt x="54734" y="21001"/>
                  </a:lnTo>
                  <a:lnTo>
                    <a:pt x="3258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5" name="Forme libre 4524">
              <a:extLst>
                <a:ext uri="{FF2B5EF4-FFF2-40B4-BE49-F238E27FC236}">
                  <a16:creationId xmlns:a16="http://schemas.microsoft.com/office/drawing/2014/main" id="{AEB65A36-9167-66FA-72E9-282ED1AD7DC8}"/>
                </a:ext>
              </a:extLst>
            </p:cNvPr>
            <p:cNvSpPr/>
            <p:nvPr/>
          </p:nvSpPr>
          <p:spPr>
            <a:xfrm>
              <a:off x="1295942" y="5094141"/>
              <a:ext cx="109177" cy="312256"/>
            </a:xfrm>
            <a:custGeom>
              <a:avLst/>
              <a:gdLst>
                <a:gd name="connsiteX0" fmla="*/ 57774 w 109177"/>
                <a:gd name="connsiteY0" fmla="*/ 312257 h 312256"/>
                <a:gd name="connsiteX1" fmla="*/ 73123 w 109177"/>
                <a:gd name="connsiteY1" fmla="*/ 267939 h 312256"/>
                <a:gd name="connsiteX2" fmla="*/ 59367 w 109177"/>
                <a:gd name="connsiteY2" fmla="*/ 205226 h 312256"/>
                <a:gd name="connsiteX3" fmla="*/ 0 w 109177"/>
                <a:gd name="connsiteY3" fmla="*/ 93416 h 312256"/>
                <a:gd name="connsiteX4" fmla="*/ 109178 w 109177"/>
                <a:gd name="connsiteY4" fmla="*/ 0 h 31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77" h="312256">
                  <a:moveTo>
                    <a:pt x="57774" y="312257"/>
                  </a:moveTo>
                  <a:cubicBezTo>
                    <a:pt x="57774" y="312257"/>
                    <a:pt x="59367" y="286477"/>
                    <a:pt x="73123" y="267939"/>
                  </a:cubicBezTo>
                  <a:lnTo>
                    <a:pt x="59367" y="205226"/>
                  </a:lnTo>
                  <a:cubicBezTo>
                    <a:pt x="59367" y="205226"/>
                    <a:pt x="10570" y="172495"/>
                    <a:pt x="0" y="93416"/>
                  </a:cubicBezTo>
                  <a:cubicBezTo>
                    <a:pt x="0" y="93416"/>
                    <a:pt x="-290" y="42725"/>
                    <a:pt x="10917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6" name="Forme libre 4525">
              <a:extLst>
                <a:ext uri="{FF2B5EF4-FFF2-40B4-BE49-F238E27FC236}">
                  <a16:creationId xmlns:a16="http://schemas.microsoft.com/office/drawing/2014/main" id="{E4B65ED6-C585-E60B-67E7-723A337A1212}"/>
                </a:ext>
              </a:extLst>
            </p:cNvPr>
            <p:cNvSpPr/>
            <p:nvPr/>
          </p:nvSpPr>
          <p:spPr>
            <a:xfrm>
              <a:off x="1404823" y="5046492"/>
              <a:ext cx="17383" cy="47504"/>
            </a:xfrm>
            <a:custGeom>
              <a:avLst/>
              <a:gdLst>
                <a:gd name="connsiteX0" fmla="*/ 17384 w 17383"/>
                <a:gd name="connsiteY0" fmla="*/ 45767 h 47504"/>
                <a:gd name="connsiteX1" fmla="*/ 17384 w 17383"/>
                <a:gd name="connsiteY1" fmla="*/ 0 h 47504"/>
                <a:gd name="connsiteX2" fmla="*/ 8 w 17383"/>
                <a:gd name="connsiteY2" fmla="*/ 47505 h 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83" h="47504">
                  <a:moveTo>
                    <a:pt x="17384" y="45767"/>
                  </a:moveTo>
                  <a:lnTo>
                    <a:pt x="17384" y="0"/>
                  </a:lnTo>
                  <a:cubicBezTo>
                    <a:pt x="17384" y="0"/>
                    <a:pt x="-427" y="16656"/>
                    <a:pt x="8" y="4750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7" name="Forme libre 4526">
              <a:extLst>
                <a:ext uri="{FF2B5EF4-FFF2-40B4-BE49-F238E27FC236}">
                  <a16:creationId xmlns:a16="http://schemas.microsoft.com/office/drawing/2014/main" id="{90F0B218-1802-2DA3-9954-CC847F2AF350}"/>
                </a:ext>
              </a:extLst>
            </p:cNvPr>
            <p:cNvSpPr/>
            <p:nvPr/>
          </p:nvSpPr>
          <p:spPr>
            <a:xfrm>
              <a:off x="1335038" y="5159750"/>
              <a:ext cx="34172" cy="66767"/>
            </a:xfrm>
            <a:custGeom>
              <a:avLst/>
              <a:gdLst>
                <a:gd name="connsiteX0" fmla="*/ 34172 w 34172"/>
                <a:gd name="connsiteY0" fmla="*/ 66767 h 66767"/>
                <a:gd name="connsiteX1" fmla="*/ 0 w 34172"/>
                <a:gd name="connsiteY1" fmla="*/ 22594 h 66767"/>
                <a:gd name="connsiteX2" fmla="*/ 22878 w 34172"/>
                <a:gd name="connsiteY2" fmla="*/ 0 h 66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72" h="66767">
                  <a:moveTo>
                    <a:pt x="34172" y="66767"/>
                  </a:moveTo>
                  <a:lnTo>
                    <a:pt x="0" y="22594"/>
                  </a:lnTo>
                  <a:lnTo>
                    <a:pt x="22878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8" name="Forme libre 4527">
              <a:extLst>
                <a:ext uri="{FF2B5EF4-FFF2-40B4-BE49-F238E27FC236}">
                  <a16:creationId xmlns:a16="http://schemas.microsoft.com/office/drawing/2014/main" id="{DF1E1530-40D6-93CE-21FB-2D16320FDC82}"/>
                </a:ext>
              </a:extLst>
            </p:cNvPr>
            <p:cNvSpPr/>
            <p:nvPr/>
          </p:nvSpPr>
          <p:spPr>
            <a:xfrm>
              <a:off x="1383690" y="5245056"/>
              <a:ext cx="6081" cy="7965"/>
            </a:xfrm>
            <a:custGeom>
              <a:avLst/>
              <a:gdLst>
                <a:gd name="connsiteX0" fmla="*/ 0 w 6081"/>
                <a:gd name="connsiteY0" fmla="*/ 0 h 7965"/>
                <a:gd name="connsiteX1" fmla="*/ 6082 w 6081"/>
                <a:gd name="connsiteY1" fmla="*/ 7966 h 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81" h="7965">
                  <a:moveTo>
                    <a:pt x="0" y="0"/>
                  </a:moveTo>
                  <a:lnTo>
                    <a:pt x="6082" y="796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9" name="Forme libre 4528">
              <a:extLst>
                <a:ext uri="{FF2B5EF4-FFF2-40B4-BE49-F238E27FC236}">
                  <a16:creationId xmlns:a16="http://schemas.microsoft.com/office/drawing/2014/main" id="{30175323-17F9-A9A6-9050-C783055B1155}"/>
                </a:ext>
              </a:extLst>
            </p:cNvPr>
            <p:cNvSpPr/>
            <p:nvPr/>
          </p:nvSpPr>
          <p:spPr>
            <a:xfrm>
              <a:off x="1413663" y="5211890"/>
              <a:ext cx="14769" cy="4779"/>
            </a:xfrm>
            <a:custGeom>
              <a:avLst/>
              <a:gdLst>
                <a:gd name="connsiteX0" fmla="*/ 14769 w 14769"/>
                <a:gd name="connsiteY0" fmla="*/ 0 h 4779"/>
                <a:gd name="connsiteX1" fmla="*/ 7385 w 14769"/>
                <a:gd name="connsiteY1" fmla="*/ 4779 h 4779"/>
                <a:gd name="connsiteX2" fmla="*/ 0 w 14769"/>
                <a:gd name="connsiteY2" fmla="*/ 145 h 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69" h="4779">
                  <a:moveTo>
                    <a:pt x="14769" y="0"/>
                  </a:moveTo>
                  <a:cubicBezTo>
                    <a:pt x="13611" y="2752"/>
                    <a:pt x="10715" y="4779"/>
                    <a:pt x="7385" y="4779"/>
                  </a:cubicBezTo>
                  <a:cubicBezTo>
                    <a:pt x="4054" y="4779"/>
                    <a:pt x="1158" y="2896"/>
                    <a:pt x="0" y="14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0" name="Forme libre 4529">
              <a:extLst>
                <a:ext uri="{FF2B5EF4-FFF2-40B4-BE49-F238E27FC236}">
                  <a16:creationId xmlns:a16="http://schemas.microsoft.com/office/drawing/2014/main" id="{23314A53-FD62-858E-50A2-084839739B0C}"/>
                </a:ext>
              </a:extLst>
            </p:cNvPr>
            <p:cNvSpPr/>
            <p:nvPr/>
          </p:nvSpPr>
          <p:spPr>
            <a:xfrm>
              <a:off x="1393681" y="5187123"/>
              <a:ext cx="8687" cy="1249"/>
            </a:xfrm>
            <a:custGeom>
              <a:avLst/>
              <a:gdLst>
                <a:gd name="connsiteX0" fmla="*/ 8688 w 8687"/>
                <a:gd name="connsiteY0" fmla="*/ 0 h 1249"/>
                <a:gd name="connsiteX1" fmla="*/ 0 w 8687"/>
                <a:gd name="connsiteY1" fmla="*/ 0 h 1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87" h="1249">
                  <a:moveTo>
                    <a:pt x="8688" y="0"/>
                  </a:moveTo>
                  <a:cubicBezTo>
                    <a:pt x="5792" y="1738"/>
                    <a:pt x="2317" y="1593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1" name="Forme libre 4530">
              <a:extLst>
                <a:ext uri="{FF2B5EF4-FFF2-40B4-BE49-F238E27FC236}">
                  <a16:creationId xmlns:a16="http://schemas.microsoft.com/office/drawing/2014/main" id="{78885675-87F4-85FB-D7A3-CAE410E5E096}"/>
                </a:ext>
              </a:extLst>
            </p:cNvPr>
            <p:cNvSpPr/>
            <p:nvPr/>
          </p:nvSpPr>
          <p:spPr>
            <a:xfrm>
              <a:off x="1442478" y="5187413"/>
              <a:ext cx="8687" cy="1249"/>
            </a:xfrm>
            <a:custGeom>
              <a:avLst/>
              <a:gdLst>
                <a:gd name="connsiteX0" fmla="*/ 8688 w 8687"/>
                <a:gd name="connsiteY0" fmla="*/ 0 h 1249"/>
                <a:gd name="connsiteX1" fmla="*/ 0 w 8687"/>
                <a:gd name="connsiteY1" fmla="*/ 0 h 1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87" h="1249">
                  <a:moveTo>
                    <a:pt x="8688" y="0"/>
                  </a:moveTo>
                  <a:cubicBezTo>
                    <a:pt x="5792" y="1738"/>
                    <a:pt x="2317" y="1593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2" name="Forme libre 4531">
              <a:extLst>
                <a:ext uri="{FF2B5EF4-FFF2-40B4-BE49-F238E27FC236}">
                  <a16:creationId xmlns:a16="http://schemas.microsoft.com/office/drawing/2014/main" id="{4B2C5AE7-71B1-CB7F-5B3C-CFDE0DD173C5}"/>
                </a:ext>
              </a:extLst>
            </p:cNvPr>
            <p:cNvSpPr/>
            <p:nvPr/>
          </p:nvSpPr>
          <p:spPr>
            <a:xfrm>
              <a:off x="1372975" y="5186544"/>
              <a:ext cx="93973" cy="54601"/>
            </a:xfrm>
            <a:custGeom>
              <a:avLst/>
              <a:gdLst>
                <a:gd name="connsiteX0" fmla="*/ 93974 w 93973"/>
                <a:gd name="connsiteY0" fmla="*/ 18393 h 54601"/>
                <a:gd name="connsiteX1" fmla="*/ 48363 w 93973"/>
                <a:gd name="connsiteY1" fmla="*/ 54601 h 54601"/>
                <a:gd name="connsiteX2" fmla="*/ 0 w 93973"/>
                <a:gd name="connsiteY2" fmla="*/ 0 h 54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73" h="54601">
                  <a:moveTo>
                    <a:pt x="93974" y="18393"/>
                  </a:moveTo>
                  <a:cubicBezTo>
                    <a:pt x="87313" y="39539"/>
                    <a:pt x="69358" y="54601"/>
                    <a:pt x="48363" y="54601"/>
                  </a:cubicBezTo>
                  <a:cubicBezTo>
                    <a:pt x="21575" y="54601"/>
                    <a:pt x="0" y="3012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3" name="Forme libre 4532">
              <a:extLst>
                <a:ext uri="{FF2B5EF4-FFF2-40B4-BE49-F238E27FC236}">
                  <a16:creationId xmlns:a16="http://schemas.microsoft.com/office/drawing/2014/main" id="{32ED641F-64AF-4774-D6C5-F71C8F45A44D}"/>
                </a:ext>
              </a:extLst>
            </p:cNvPr>
            <p:cNvSpPr/>
            <p:nvPr/>
          </p:nvSpPr>
          <p:spPr>
            <a:xfrm>
              <a:off x="1382532" y="5135274"/>
              <a:ext cx="73702" cy="33311"/>
            </a:xfrm>
            <a:custGeom>
              <a:avLst/>
              <a:gdLst>
                <a:gd name="connsiteX0" fmla="*/ 73702 w 73702"/>
                <a:gd name="connsiteY0" fmla="*/ 24766 h 33311"/>
                <a:gd name="connsiteX1" fmla="*/ 50969 w 73702"/>
                <a:gd name="connsiteY1" fmla="*/ 0 h 33311"/>
                <a:gd name="connsiteX2" fmla="*/ 0 w 73702"/>
                <a:gd name="connsiteY2" fmla="*/ 33311 h 3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702" h="33311">
                  <a:moveTo>
                    <a:pt x="73702" y="24766"/>
                  </a:moveTo>
                  <a:cubicBezTo>
                    <a:pt x="58064" y="16656"/>
                    <a:pt x="50969" y="0"/>
                    <a:pt x="50969" y="0"/>
                  </a:cubicBezTo>
                  <a:cubicBezTo>
                    <a:pt x="50969" y="0"/>
                    <a:pt x="29684" y="31284"/>
                    <a:pt x="0" y="3331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4" name="Forme libre 4533">
              <a:extLst>
                <a:ext uri="{FF2B5EF4-FFF2-40B4-BE49-F238E27FC236}">
                  <a16:creationId xmlns:a16="http://schemas.microsoft.com/office/drawing/2014/main" id="{ACD0CD52-454D-EA18-407C-C644D08F73D0}"/>
                </a:ext>
              </a:extLst>
            </p:cNvPr>
            <p:cNvSpPr/>
            <p:nvPr/>
          </p:nvSpPr>
          <p:spPr>
            <a:xfrm>
              <a:off x="1325444" y="5095827"/>
              <a:ext cx="170211" cy="200933"/>
            </a:xfrm>
            <a:custGeom>
              <a:avLst/>
              <a:gdLst>
                <a:gd name="connsiteX0" fmla="*/ 7132 w 170211"/>
                <a:gd name="connsiteY0" fmla="*/ 200934 h 200933"/>
                <a:gd name="connsiteX1" fmla="*/ 9594 w 170211"/>
                <a:gd name="connsiteY1" fmla="*/ 159946 h 200933"/>
                <a:gd name="connsiteX2" fmla="*/ 24363 w 170211"/>
                <a:gd name="connsiteY2" fmla="*/ 105490 h 200933"/>
                <a:gd name="connsiteX3" fmla="*/ 34065 w 170211"/>
                <a:gd name="connsiteY3" fmla="*/ 63054 h 200933"/>
                <a:gd name="connsiteX4" fmla="*/ 85758 w 170211"/>
                <a:gd name="connsiteY4" fmla="*/ 342 h 200933"/>
                <a:gd name="connsiteX5" fmla="*/ 120799 w 170211"/>
                <a:gd name="connsiteY5" fmla="*/ 12363 h 200933"/>
                <a:gd name="connsiteX6" fmla="*/ 157288 w 170211"/>
                <a:gd name="connsiteY6" fmla="*/ 48281 h 200933"/>
                <a:gd name="connsiteX7" fmla="*/ 153378 w 170211"/>
                <a:gd name="connsiteY7" fmla="*/ 92744 h 200933"/>
                <a:gd name="connsiteX8" fmla="*/ 158157 w 170211"/>
                <a:gd name="connsiteY8" fmla="*/ 147056 h 200933"/>
                <a:gd name="connsiteX9" fmla="*/ 166265 w 170211"/>
                <a:gd name="connsiteY9" fmla="*/ 179064 h 20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211" h="200933">
                  <a:moveTo>
                    <a:pt x="7132" y="200934"/>
                  </a:moveTo>
                  <a:cubicBezTo>
                    <a:pt x="-10243" y="182540"/>
                    <a:pt x="9594" y="159946"/>
                    <a:pt x="9594" y="159946"/>
                  </a:cubicBezTo>
                  <a:cubicBezTo>
                    <a:pt x="-5610" y="124028"/>
                    <a:pt x="24363" y="105490"/>
                    <a:pt x="24363" y="105490"/>
                  </a:cubicBezTo>
                  <a:cubicBezTo>
                    <a:pt x="15675" y="81013"/>
                    <a:pt x="34065" y="63054"/>
                    <a:pt x="34065" y="63054"/>
                  </a:cubicBezTo>
                  <a:cubicBezTo>
                    <a:pt x="34065" y="47412"/>
                    <a:pt x="52020" y="3094"/>
                    <a:pt x="85758" y="342"/>
                  </a:cubicBezTo>
                  <a:cubicBezTo>
                    <a:pt x="119351" y="-2410"/>
                    <a:pt x="120799" y="12363"/>
                    <a:pt x="120799" y="12363"/>
                  </a:cubicBezTo>
                  <a:cubicBezTo>
                    <a:pt x="120799" y="12363"/>
                    <a:pt x="144401" y="10770"/>
                    <a:pt x="157288" y="48281"/>
                  </a:cubicBezTo>
                  <a:cubicBezTo>
                    <a:pt x="166700" y="76089"/>
                    <a:pt x="153378" y="92744"/>
                    <a:pt x="153378" y="92744"/>
                  </a:cubicBezTo>
                  <a:cubicBezTo>
                    <a:pt x="153378" y="92744"/>
                    <a:pt x="172926" y="110124"/>
                    <a:pt x="158157" y="147056"/>
                  </a:cubicBezTo>
                  <a:cubicBezTo>
                    <a:pt x="158157" y="147056"/>
                    <a:pt x="178573" y="152705"/>
                    <a:pt x="166265" y="17906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5" name="Forme libre 4534">
              <a:extLst>
                <a:ext uri="{FF2B5EF4-FFF2-40B4-BE49-F238E27FC236}">
                  <a16:creationId xmlns:a16="http://schemas.microsoft.com/office/drawing/2014/main" id="{FFE97BC8-29F4-4B4B-98AE-DBBFF1E7D248}"/>
                </a:ext>
              </a:extLst>
            </p:cNvPr>
            <p:cNvSpPr/>
            <p:nvPr/>
          </p:nvSpPr>
          <p:spPr>
            <a:xfrm>
              <a:off x="1402659" y="5124266"/>
              <a:ext cx="11004" cy="8689"/>
            </a:xfrm>
            <a:custGeom>
              <a:avLst/>
              <a:gdLst>
                <a:gd name="connsiteX0" fmla="*/ 11005 w 11004"/>
                <a:gd name="connsiteY0" fmla="*/ 0 h 8689"/>
                <a:gd name="connsiteX1" fmla="*/ 0 w 11004"/>
                <a:gd name="connsiteY1" fmla="*/ 8690 h 8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004" h="8689">
                  <a:moveTo>
                    <a:pt x="11005" y="0"/>
                  </a:moveTo>
                  <a:lnTo>
                    <a:pt x="0" y="869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6" name="Forme libre 4535">
              <a:extLst>
                <a:ext uri="{FF2B5EF4-FFF2-40B4-BE49-F238E27FC236}">
                  <a16:creationId xmlns:a16="http://schemas.microsoft.com/office/drawing/2014/main" id="{63653EB2-6F15-F3E5-F492-DE09A49D24EB}"/>
                </a:ext>
              </a:extLst>
            </p:cNvPr>
            <p:cNvSpPr/>
            <p:nvPr/>
          </p:nvSpPr>
          <p:spPr>
            <a:xfrm>
              <a:off x="1358930" y="5294588"/>
              <a:ext cx="27946" cy="24766"/>
            </a:xfrm>
            <a:custGeom>
              <a:avLst/>
              <a:gdLst>
                <a:gd name="connsiteX0" fmla="*/ 0 w 27946"/>
                <a:gd name="connsiteY0" fmla="*/ 0 h 24766"/>
                <a:gd name="connsiteX1" fmla="*/ 27946 w 27946"/>
                <a:gd name="connsiteY1" fmla="*/ 24766 h 2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46" h="24766">
                  <a:moveTo>
                    <a:pt x="0" y="0"/>
                  </a:moveTo>
                  <a:cubicBezTo>
                    <a:pt x="0" y="0"/>
                    <a:pt x="7385" y="20566"/>
                    <a:pt x="27946" y="2476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7" name="Forme libre 4536">
              <a:extLst>
                <a:ext uri="{FF2B5EF4-FFF2-40B4-BE49-F238E27FC236}">
                  <a16:creationId xmlns:a16="http://schemas.microsoft.com/office/drawing/2014/main" id="{C0EC8CB4-6BBE-C68A-A8FE-4D70A23364F2}"/>
                </a:ext>
              </a:extLst>
            </p:cNvPr>
            <p:cNvSpPr/>
            <p:nvPr/>
          </p:nvSpPr>
          <p:spPr>
            <a:xfrm>
              <a:off x="1446967" y="5297340"/>
              <a:ext cx="27946" cy="24766"/>
            </a:xfrm>
            <a:custGeom>
              <a:avLst/>
              <a:gdLst>
                <a:gd name="connsiteX0" fmla="*/ 27946 w 27946"/>
                <a:gd name="connsiteY0" fmla="*/ 0 h 24766"/>
                <a:gd name="connsiteX1" fmla="*/ 0 w 27946"/>
                <a:gd name="connsiteY1" fmla="*/ 24766 h 2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46" h="24766">
                  <a:moveTo>
                    <a:pt x="27946" y="0"/>
                  </a:moveTo>
                  <a:cubicBezTo>
                    <a:pt x="27946" y="0"/>
                    <a:pt x="20561" y="20566"/>
                    <a:pt x="0" y="2476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8" name="Forme libre 4537">
              <a:extLst>
                <a:ext uri="{FF2B5EF4-FFF2-40B4-BE49-F238E27FC236}">
                  <a16:creationId xmlns:a16="http://schemas.microsoft.com/office/drawing/2014/main" id="{D78E81A3-C339-192F-FD8F-309851C61348}"/>
                </a:ext>
              </a:extLst>
            </p:cNvPr>
            <p:cNvSpPr/>
            <p:nvPr/>
          </p:nvSpPr>
          <p:spPr>
            <a:xfrm>
              <a:off x="1394260" y="5264029"/>
              <a:ext cx="47928" cy="44318"/>
            </a:xfrm>
            <a:custGeom>
              <a:avLst/>
              <a:gdLst>
                <a:gd name="connsiteX0" fmla="*/ 0 w 47928"/>
                <a:gd name="connsiteY0" fmla="*/ 0 h 44318"/>
                <a:gd name="connsiteX1" fmla="*/ 23168 w 47928"/>
                <a:gd name="connsiteY1" fmla="*/ 44318 h 44318"/>
                <a:gd name="connsiteX2" fmla="*/ 47928 w 47928"/>
                <a:gd name="connsiteY2" fmla="*/ 1593 h 44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928" h="44318">
                  <a:moveTo>
                    <a:pt x="0" y="0"/>
                  </a:moveTo>
                  <a:lnTo>
                    <a:pt x="23168" y="44318"/>
                  </a:lnTo>
                  <a:lnTo>
                    <a:pt x="47928" y="159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9" name="Forme libre 4538">
              <a:extLst>
                <a:ext uri="{FF2B5EF4-FFF2-40B4-BE49-F238E27FC236}">
                  <a16:creationId xmlns:a16="http://schemas.microsoft.com/office/drawing/2014/main" id="{B0AE4841-C40D-86C3-80FA-8D529B5D4CB4}"/>
                </a:ext>
              </a:extLst>
            </p:cNvPr>
            <p:cNvSpPr/>
            <p:nvPr/>
          </p:nvSpPr>
          <p:spPr>
            <a:xfrm>
              <a:off x="1417428" y="5283002"/>
              <a:ext cx="14479" cy="25345"/>
            </a:xfrm>
            <a:custGeom>
              <a:avLst/>
              <a:gdLst>
                <a:gd name="connsiteX0" fmla="*/ 0 w 14479"/>
                <a:gd name="connsiteY0" fmla="*/ 25345 h 25345"/>
                <a:gd name="connsiteX1" fmla="*/ 0 w 14479"/>
                <a:gd name="connsiteY1" fmla="*/ 0 h 2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25345">
                  <a:moveTo>
                    <a:pt x="0" y="25345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40" name="Forme libre 4539">
              <a:extLst>
                <a:ext uri="{FF2B5EF4-FFF2-40B4-BE49-F238E27FC236}">
                  <a16:creationId xmlns:a16="http://schemas.microsoft.com/office/drawing/2014/main" id="{7DD563F0-4C48-EF89-F1CE-B69B136F89B4}"/>
                </a:ext>
              </a:extLst>
            </p:cNvPr>
            <p:cNvSpPr/>
            <p:nvPr/>
          </p:nvSpPr>
          <p:spPr>
            <a:xfrm>
              <a:off x="1356323" y="5095300"/>
              <a:ext cx="192436" cy="300091"/>
            </a:xfrm>
            <a:custGeom>
              <a:avLst/>
              <a:gdLst>
                <a:gd name="connsiteX0" fmla="*/ 0 w 192436"/>
                <a:gd name="connsiteY0" fmla="*/ 299512 h 300091"/>
                <a:gd name="connsiteX1" fmla="*/ 120762 w 192436"/>
                <a:gd name="connsiteY1" fmla="*/ 300091 h 300091"/>
                <a:gd name="connsiteX2" fmla="*/ 106571 w 192436"/>
                <a:gd name="connsiteY2" fmla="*/ 266346 h 300091"/>
                <a:gd name="connsiteX3" fmla="*/ 120762 w 192436"/>
                <a:gd name="connsiteY3" fmla="*/ 214641 h 300091"/>
                <a:gd name="connsiteX4" fmla="*/ 192437 w 192436"/>
                <a:gd name="connsiteY4" fmla="*/ 93417 h 300091"/>
                <a:gd name="connsiteX5" fmla="*/ 83259 w 192436"/>
                <a:gd name="connsiteY5" fmla="*/ 0 h 300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2436" h="300091">
                  <a:moveTo>
                    <a:pt x="0" y="299512"/>
                  </a:moveTo>
                  <a:cubicBezTo>
                    <a:pt x="58498" y="300091"/>
                    <a:pt x="120762" y="300091"/>
                    <a:pt x="120762" y="300091"/>
                  </a:cubicBezTo>
                  <a:cubicBezTo>
                    <a:pt x="120762" y="300091"/>
                    <a:pt x="120182" y="280104"/>
                    <a:pt x="106571" y="266346"/>
                  </a:cubicBezTo>
                  <a:lnTo>
                    <a:pt x="120762" y="214641"/>
                  </a:lnTo>
                  <a:cubicBezTo>
                    <a:pt x="120762" y="214641"/>
                    <a:pt x="181866" y="172495"/>
                    <a:pt x="192437" y="93417"/>
                  </a:cubicBezTo>
                  <a:cubicBezTo>
                    <a:pt x="192437" y="93417"/>
                    <a:pt x="192726" y="42726"/>
                    <a:pt x="83259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41" name="Forme libre 4540">
              <a:extLst>
                <a:ext uri="{FF2B5EF4-FFF2-40B4-BE49-F238E27FC236}">
                  <a16:creationId xmlns:a16="http://schemas.microsoft.com/office/drawing/2014/main" id="{26CB136F-2BCF-525F-7217-C390A24DEEC2}"/>
                </a:ext>
              </a:extLst>
            </p:cNvPr>
            <p:cNvSpPr/>
            <p:nvPr/>
          </p:nvSpPr>
          <p:spPr>
            <a:xfrm>
              <a:off x="1415401" y="5674192"/>
              <a:ext cx="6805" cy="14483"/>
            </a:xfrm>
            <a:custGeom>
              <a:avLst/>
              <a:gdLst>
                <a:gd name="connsiteX0" fmla="*/ 0 w 6805"/>
                <a:gd name="connsiteY0" fmla="*/ 0 h 14483"/>
                <a:gd name="connsiteX1" fmla="*/ 6806 w 680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5" h="14483">
                  <a:moveTo>
                    <a:pt x="0" y="0"/>
                  </a:moveTo>
                  <a:lnTo>
                    <a:pt x="680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42" name="Forme libre 4541">
              <a:extLst>
                <a:ext uri="{FF2B5EF4-FFF2-40B4-BE49-F238E27FC236}">
                  <a16:creationId xmlns:a16="http://schemas.microsoft.com/office/drawing/2014/main" id="{BED4A7A1-1FA7-ADA2-FBEE-B32DBF7CBBBF}"/>
                </a:ext>
              </a:extLst>
            </p:cNvPr>
            <p:cNvSpPr/>
            <p:nvPr/>
          </p:nvSpPr>
          <p:spPr>
            <a:xfrm>
              <a:off x="1437989" y="5528202"/>
              <a:ext cx="3764" cy="10572"/>
            </a:xfrm>
            <a:custGeom>
              <a:avLst/>
              <a:gdLst>
                <a:gd name="connsiteX0" fmla="*/ 3765 w 3764"/>
                <a:gd name="connsiteY0" fmla="*/ 10573 h 10572"/>
                <a:gd name="connsiteX1" fmla="*/ 0 w 3764"/>
                <a:gd name="connsiteY1" fmla="*/ 0 h 1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4" h="10572">
                  <a:moveTo>
                    <a:pt x="3765" y="10573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43" name="Forme libre 4542">
              <a:extLst>
                <a:ext uri="{FF2B5EF4-FFF2-40B4-BE49-F238E27FC236}">
                  <a16:creationId xmlns:a16="http://schemas.microsoft.com/office/drawing/2014/main" id="{2E400E2D-F549-AC0B-0663-0231D83BB1F8}"/>
                </a:ext>
              </a:extLst>
            </p:cNvPr>
            <p:cNvSpPr/>
            <p:nvPr/>
          </p:nvSpPr>
          <p:spPr>
            <a:xfrm>
              <a:off x="1483311" y="5468097"/>
              <a:ext cx="12742" cy="11151"/>
            </a:xfrm>
            <a:custGeom>
              <a:avLst/>
              <a:gdLst>
                <a:gd name="connsiteX0" fmla="*/ 12742 w 12742"/>
                <a:gd name="connsiteY0" fmla="*/ 11152 h 11151"/>
                <a:gd name="connsiteX1" fmla="*/ 0 w 12742"/>
                <a:gd name="connsiteY1" fmla="*/ 11152 h 11151"/>
                <a:gd name="connsiteX2" fmla="*/ 8977 w 12742"/>
                <a:gd name="connsiteY2" fmla="*/ 0 h 1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42" h="11151">
                  <a:moveTo>
                    <a:pt x="12742" y="11152"/>
                  </a:moveTo>
                  <a:lnTo>
                    <a:pt x="0" y="11152"/>
                  </a:lnTo>
                  <a:lnTo>
                    <a:pt x="8977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35" name="Forme libre 2634">
              <a:extLst>
                <a:ext uri="{FF2B5EF4-FFF2-40B4-BE49-F238E27FC236}">
                  <a16:creationId xmlns:a16="http://schemas.microsoft.com/office/drawing/2014/main" id="{696F11EC-8FAC-5266-11E3-B7F18CB9C4A9}"/>
                </a:ext>
              </a:extLst>
            </p:cNvPr>
            <p:cNvSpPr/>
            <p:nvPr/>
          </p:nvSpPr>
          <p:spPr>
            <a:xfrm>
              <a:off x="1368921" y="5361645"/>
              <a:ext cx="93829" cy="434"/>
            </a:xfrm>
            <a:custGeom>
              <a:avLst/>
              <a:gdLst>
                <a:gd name="connsiteX0" fmla="*/ 0 w 93829"/>
                <a:gd name="connsiteY0" fmla="*/ 435 h 434"/>
                <a:gd name="connsiteX1" fmla="*/ 93829 w 93829"/>
                <a:gd name="connsiteY1" fmla="*/ 0 h 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829" h="434">
                  <a:moveTo>
                    <a:pt x="0" y="435"/>
                  </a:moveTo>
                  <a:lnTo>
                    <a:pt x="9382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36" name="Forme libre 2635">
              <a:extLst>
                <a:ext uri="{FF2B5EF4-FFF2-40B4-BE49-F238E27FC236}">
                  <a16:creationId xmlns:a16="http://schemas.microsoft.com/office/drawing/2014/main" id="{4D2DF305-CD48-B8ED-B600-19B06F709733}"/>
                </a:ext>
              </a:extLst>
            </p:cNvPr>
            <p:cNvSpPr/>
            <p:nvPr/>
          </p:nvSpPr>
          <p:spPr>
            <a:xfrm>
              <a:off x="1419021" y="5375260"/>
              <a:ext cx="14479" cy="4779"/>
            </a:xfrm>
            <a:custGeom>
              <a:avLst/>
              <a:gdLst>
                <a:gd name="connsiteX0" fmla="*/ 0 w 14479"/>
                <a:gd name="connsiteY0" fmla="*/ 0 h 4779"/>
                <a:gd name="connsiteX1" fmla="*/ 0 w 14479"/>
                <a:gd name="connsiteY1" fmla="*/ 4779 h 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779">
                  <a:moveTo>
                    <a:pt x="0" y="0"/>
                  </a:moveTo>
                  <a:lnTo>
                    <a:pt x="0" y="477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18" name="Groupe 7017">
            <a:extLst>
              <a:ext uri="{FF2B5EF4-FFF2-40B4-BE49-F238E27FC236}">
                <a16:creationId xmlns:a16="http://schemas.microsoft.com/office/drawing/2014/main" id="{7159C2FD-129E-7B75-FDF6-82F6E6A77A0D}"/>
              </a:ext>
            </a:extLst>
          </p:cNvPr>
          <p:cNvGrpSpPr/>
          <p:nvPr/>
        </p:nvGrpSpPr>
        <p:grpSpPr>
          <a:xfrm>
            <a:off x="7499817" y="3822210"/>
            <a:ext cx="686487" cy="552697"/>
            <a:chOff x="7499817" y="3822210"/>
            <a:chExt cx="686487" cy="552697"/>
          </a:xfrm>
        </p:grpSpPr>
        <p:sp>
          <p:nvSpPr>
            <p:cNvPr id="2639" name="Forme libre 2638">
              <a:extLst>
                <a:ext uri="{FF2B5EF4-FFF2-40B4-BE49-F238E27FC236}">
                  <a16:creationId xmlns:a16="http://schemas.microsoft.com/office/drawing/2014/main" id="{E2B6A7AE-2C2F-DA4F-6289-DBDD2297B966}"/>
                </a:ext>
              </a:extLst>
            </p:cNvPr>
            <p:cNvSpPr/>
            <p:nvPr/>
          </p:nvSpPr>
          <p:spPr>
            <a:xfrm>
              <a:off x="7554406" y="4360424"/>
              <a:ext cx="623066" cy="14483"/>
            </a:xfrm>
            <a:custGeom>
              <a:avLst/>
              <a:gdLst>
                <a:gd name="connsiteX0" fmla="*/ 0 w 623066"/>
                <a:gd name="connsiteY0" fmla="*/ 0 h 14483"/>
                <a:gd name="connsiteX1" fmla="*/ 623066 w 62306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3066" h="14483">
                  <a:moveTo>
                    <a:pt x="0" y="0"/>
                  </a:moveTo>
                  <a:lnTo>
                    <a:pt x="62306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0" name="Forme libre 2639">
              <a:extLst>
                <a:ext uri="{FF2B5EF4-FFF2-40B4-BE49-F238E27FC236}">
                  <a16:creationId xmlns:a16="http://schemas.microsoft.com/office/drawing/2014/main" id="{C24F46FB-0691-385C-9086-46FA4434490D}"/>
                </a:ext>
              </a:extLst>
            </p:cNvPr>
            <p:cNvSpPr/>
            <p:nvPr/>
          </p:nvSpPr>
          <p:spPr>
            <a:xfrm>
              <a:off x="7499817" y="4360424"/>
              <a:ext cx="20706" cy="14483"/>
            </a:xfrm>
            <a:custGeom>
              <a:avLst/>
              <a:gdLst>
                <a:gd name="connsiteX0" fmla="*/ 0 w 20706"/>
                <a:gd name="connsiteY0" fmla="*/ 0 h 14483"/>
                <a:gd name="connsiteX1" fmla="*/ 20706 w 2070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706" h="14483">
                  <a:moveTo>
                    <a:pt x="0" y="0"/>
                  </a:moveTo>
                  <a:lnTo>
                    <a:pt x="2070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2" name="Forme libre 2641">
              <a:extLst>
                <a:ext uri="{FF2B5EF4-FFF2-40B4-BE49-F238E27FC236}">
                  <a16:creationId xmlns:a16="http://schemas.microsoft.com/office/drawing/2014/main" id="{0F0D8171-2AD1-C05C-A67D-1DFBECFDF2FD}"/>
                </a:ext>
              </a:extLst>
            </p:cNvPr>
            <p:cNvSpPr/>
            <p:nvPr/>
          </p:nvSpPr>
          <p:spPr>
            <a:xfrm>
              <a:off x="7801287" y="3933895"/>
              <a:ext cx="13466" cy="6912"/>
            </a:xfrm>
            <a:custGeom>
              <a:avLst/>
              <a:gdLst>
                <a:gd name="connsiteX0" fmla="*/ 0 w 13466"/>
                <a:gd name="connsiteY0" fmla="*/ 0 h 6912"/>
                <a:gd name="connsiteX1" fmla="*/ 5357 w 13466"/>
                <a:gd name="connsiteY1" fmla="*/ 6517 h 6912"/>
                <a:gd name="connsiteX2" fmla="*/ 13466 w 13466"/>
                <a:gd name="connsiteY2" fmla="*/ 4345 h 6912"/>
                <a:gd name="connsiteX3" fmla="*/ 0 w 13466"/>
                <a:gd name="connsiteY3" fmla="*/ 145 h 6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66" h="6912">
                  <a:moveTo>
                    <a:pt x="0" y="0"/>
                  </a:moveTo>
                  <a:cubicBezTo>
                    <a:pt x="145" y="2897"/>
                    <a:pt x="2316" y="5503"/>
                    <a:pt x="5357" y="6517"/>
                  </a:cubicBezTo>
                  <a:cubicBezTo>
                    <a:pt x="8398" y="7531"/>
                    <a:pt x="11584" y="6517"/>
                    <a:pt x="13466" y="4345"/>
                  </a:cubicBezTo>
                  <a:lnTo>
                    <a:pt x="0" y="145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3" name="Forme libre 2642">
              <a:extLst>
                <a:ext uri="{FF2B5EF4-FFF2-40B4-BE49-F238E27FC236}">
                  <a16:creationId xmlns:a16="http://schemas.microsoft.com/office/drawing/2014/main" id="{1AA698E6-7B61-C464-ED67-8EA84FC74587}"/>
                </a:ext>
              </a:extLst>
            </p:cNvPr>
            <p:cNvSpPr/>
            <p:nvPr/>
          </p:nvSpPr>
          <p:spPr>
            <a:xfrm>
              <a:off x="7809975" y="3898846"/>
              <a:ext cx="14479" cy="6662"/>
            </a:xfrm>
            <a:custGeom>
              <a:avLst/>
              <a:gdLst>
                <a:gd name="connsiteX0" fmla="*/ 0 w 14479"/>
                <a:gd name="connsiteY0" fmla="*/ 0 h 6662"/>
                <a:gd name="connsiteX1" fmla="*/ 0 w 14479"/>
                <a:gd name="connsiteY1" fmla="*/ 6662 h 6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6662">
                  <a:moveTo>
                    <a:pt x="0" y="0"/>
                  </a:moveTo>
                  <a:lnTo>
                    <a:pt x="0" y="666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4" name="Forme libre 2643">
              <a:extLst>
                <a:ext uri="{FF2B5EF4-FFF2-40B4-BE49-F238E27FC236}">
                  <a16:creationId xmlns:a16="http://schemas.microsoft.com/office/drawing/2014/main" id="{9CD74940-A2E4-3247-0CB3-6DD5C81C4164}"/>
                </a:ext>
              </a:extLst>
            </p:cNvPr>
            <p:cNvSpPr/>
            <p:nvPr/>
          </p:nvSpPr>
          <p:spPr>
            <a:xfrm>
              <a:off x="7788255" y="3883928"/>
              <a:ext cx="56181" cy="81395"/>
            </a:xfrm>
            <a:custGeom>
              <a:avLst/>
              <a:gdLst>
                <a:gd name="connsiteX0" fmla="*/ 51693 w 56181"/>
                <a:gd name="connsiteY0" fmla="*/ 0 h 81395"/>
                <a:gd name="connsiteX1" fmla="*/ 56182 w 56181"/>
                <a:gd name="connsiteY1" fmla="*/ 22739 h 81395"/>
                <a:gd name="connsiteX2" fmla="*/ 0 w 56181"/>
                <a:gd name="connsiteY2" fmla="*/ 81396 h 8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181" h="81395">
                  <a:moveTo>
                    <a:pt x="51693" y="0"/>
                  </a:moveTo>
                  <a:cubicBezTo>
                    <a:pt x="54589" y="6952"/>
                    <a:pt x="56182" y="14773"/>
                    <a:pt x="56182" y="22739"/>
                  </a:cubicBezTo>
                  <a:cubicBezTo>
                    <a:pt x="56182" y="55036"/>
                    <a:pt x="30987" y="81396"/>
                    <a:pt x="0" y="8139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5" name="Forme libre 2644">
              <a:extLst>
                <a:ext uri="{FF2B5EF4-FFF2-40B4-BE49-F238E27FC236}">
                  <a16:creationId xmlns:a16="http://schemas.microsoft.com/office/drawing/2014/main" id="{BF7AC76E-E623-8656-27F0-D529800B5157}"/>
                </a:ext>
              </a:extLst>
            </p:cNvPr>
            <p:cNvSpPr/>
            <p:nvPr/>
          </p:nvSpPr>
          <p:spPr>
            <a:xfrm>
              <a:off x="7751166" y="3898390"/>
              <a:ext cx="16238" cy="30580"/>
            </a:xfrm>
            <a:custGeom>
              <a:avLst/>
              <a:gdLst>
                <a:gd name="connsiteX0" fmla="*/ 14356 w 16238"/>
                <a:gd name="connsiteY0" fmla="*/ 30580 h 30580"/>
                <a:gd name="connsiteX1" fmla="*/ 21 w 16238"/>
                <a:gd name="connsiteY1" fmla="*/ 14359 h 30580"/>
                <a:gd name="connsiteX2" fmla="*/ 16238 w 16238"/>
                <a:gd name="connsiteY2" fmla="*/ 21 h 3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38" h="30580">
                  <a:moveTo>
                    <a:pt x="14356" y="30580"/>
                  </a:moveTo>
                  <a:cubicBezTo>
                    <a:pt x="5957" y="30001"/>
                    <a:pt x="-413" y="22760"/>
                    <a:pt x="21" y="14359"/>
                  </a:cubicBezTo>
                  <a:cubicBezTo>
                    <a:pt x="456" y="5959"/>
                    <a:pt x="7840" y="-414"/>
                    <a:pt x="16238" y="2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6" name="Forme libre 2645">
              <a:extLst>
                <a:ext uri="{FF2B5EF4-FFF2-40B4-BE49-F238E27FC236}">
                  <a16:creationId xmlns:a16="http://schemas.microsoft.com/office/drawing/2014/main" id="{2FF27F7F-B3FF-6C4E-46B2-3B39357C9218}"/>
                </a:ext>
              </a:extLst>
            </p:cNvPr>
            <p:cNvSpPr/>
            <p:nvPr/>
          </p:nvSpPr>
          <p:spPr>
            <a:xfrm>
              <a:off x="7724186" y="3830327"/>
              <a:ext cx="120685" cy="103133"/>
            </a:xfrm>
            <a:custGeom>
              <a:avLst/>
              <a:gdLst>
                <a:gd name="connsiteX0" fmla="*/ 19760 w 120685"/>
                <a:gd name="connsiteY0" fmla="*/ 103133 h 103133"/>
                <a:gd name="connsiteX1" fmla="*/ 24539 w 120685"/>
                <a:gd name="connsiteY1" fmla="*/ 22462 h 103133"/>
                <a:gd name="connsiteX2" fmla="*/ 66675 w 120685"/>
                <a:gd name="connsiteY2" fmla="*/ 13 h 103133"/>
                <a:gd name="connsiteX3" fmla="*/ 120685 w 120685"/>
                <a:gd name="connsiteY3" fmla="*/ 27241 h 10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685" h="103133">
                  <a:moveTo>
                    <a:pt x="19760" y="103133"/>
                  </a:moveTo>
                  <a:cubicBezTo>
                    <a:pt x="19760" y="103133"/>
                    <a:pt x="-27733" y="48532"/>
                    <a:pt x="24539" y="22462"/>
                  </a:cubicBezTo>
                  <a:cubicBezTo>
                    <a:pt x="24539" y="22462"/>
                    <a:pt x="31634" y="737"/>
                    <a:pt x="66675" y="13"/>
                  </a:cubicBezTo>
                  <a:cubicBezTo>
                    <a:pt x="88540" y="-421"/>
                    <a:pt x="109390" y="10006"/>
                    <a:pt x="120685" y="2724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7" name="Forme libre 2646">
              <a:extLst>
                <a:ext uri="{FF2B5EF4-FFF2-40B4-BE49-F238E27FC236}">
                  <a16:creationId xmlns:a16="http://schemas.microsoft.com/office/drawing/2014/main" id="{872A0783-B410-EB85-0DA2-2FF07EE7911A}"/>
                </a:ext>
              </a:extLst>
            </p:cNvPr>
            <p:cNvSpPr/>
            <p:nvPr/>
          </p:nvSpPr>
          <p:spPr>
            <a:xfrm>
              <a:off x="7774499" y="3859452"/>
              <a:ext cx="71096" cy="30559"/>
            </a:xfrm>
            <a:custGeom>
              <a:avLst/>
              <a:gdLst>
                <a:gd name="connsiteX0" fmla="*/ 71096 w 71096"/>
                <a:gd name="connsiteY0" fmla="*/ 0 h 30559"/>
                <a:gd name="connsiteX1" fmla="*/ 29973 w 71096"/>
                <a:gd name="connsiteY1" fmla="*/ 17669 h 30559"/>
                <a:gd name="connsiteX2" fmla="*/ 0 w 71096"/>
                <a:gd name="connsiteY2" fmla="*/ 30559 h 3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096" h="30559">
                  <a:moveTo>
                    <a:pt x="71096" y="0"/>
                  </a:moveTo>
                  <a:cubicBezTo>
                    <a:pt x="71096" y="0"/>
                    <a:pt x="56182" y="20856"/>
                    <a:pt x="29973" y="17669"/>
                  </a:cubicBezTo>
                  <a:cubicBezTo>
                    <a:pt x="3765" y="14483"/>
                    <a:pt x="0" y="30559"/>
                    <a:pt x="0" y="3055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9" name="Forme libre 2648">
              <a:extLst>
                <a:ext uri="{FF2B5EF4-FFF2-40B4-BE49-F238E27FC236}">
                  <a16:creationId xmlns:a16="http://schemas.microsoft.com/office/drawing/2014/main" id="{A76E5258-9912-B997-BFEE-E720285CEE3C}"/>
                </a:ext>
              </a:extLst>
            </p:cNvPr>
            <p:cNvSpPr/>
            <p:nvPr/>
          </p:nvSpPr>
          <p:spPr>
            <a:xfrm>
              <a:off x="7797377" y="4006456"/>
              <a:ext cx="388927" cy="189150"/>
            </a:xfrm>
            <a:custGeom>
              <a:avLst/>
              <a:gdLst>
                <a:gd name="connsiteX0" fmla="*/ 0 w 388927"/>
                <a:gd name="connsiteY0" fmla="*/ 189150 h 189150"/>
                <a:gd name="connsiteX1" fmla="*/ 121196 w 388927"/>
                <a:gd name="connsiteY1" fmla="*/ 130204 h 189150"/>
                <a:gd name="connsiteX2" fmla="*/ 388927 w 388927"/>
                <a:gd name="connsiteY2" fmla="*/ 0 h 18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927" h="189150">
                  <a:moveTo>
                    <a:pt x="0" y="189150"/>
                  </a:moveTo>
                  <a:cubicBezTo>
                    <a:pt x="0" y="189150"/>
                    <a:pt x="38082" y="124266"/>
                    <a:pt x="121196" y="130204"/>
                  </a:cubicBezTo>
                  <a:cubicBezTo>
                    <a:pt x="204310" y="136142"/>
                    <a:pt x="318121" y="173798"/>
                    <a:pt x="388927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0" name="Forme libre 2649">
              <a:extLst>
                <a:ext uri="{FF2B5EF4-FFF2-40B4-BE49-F238E27FC236}">
                  <a16:creationId xmlns:a16="http://schemas.microsoft.com/office/drawing/2014/main" id="{1CBA429E-E316-36E8-7708-8DDB86C07E70}"/>
                </a:ext>
              </a:extLst>
            </p:cNvPr>
            <p:cNvSpPr/>
            <p:nvPr/>
          </p:nvSpPr>
          <p:spPr>
            <a:xfrm>
              <a:off x="7851242" y="3970676"/>
              <a:ext cx="194915" cy="171777"/>
            </a:xfrm>
            <a:custGeom>
              <a:avLst/>
              <a:gdLst>
                <a:gd name="connsiteX0" fmla="*/ 118880 w 194915"/>
                <a:gd name="connsiteY0" fmla="*/ 54608 h 171777"/>
                <a:gd name="connsiteX1" fmla="*/ 70373 w 194915"/>
                <a:gd name="connsiteY1" fmla="*/ 54608 h 171777"/>
                <a:gd name="connsiteX2" fmla="*/ 29829 w 194915"/>
                <a:gd name="connsiteY2" fmla="*/ 123838 h 171777"/>
                <a:gd name="connsiteX3" fmla="*/ 33738 w 194915"/>
                <a:gd name="connsiteY3" fmla="*/ 140349 h 171777"/>
                <a:gd name="connsiteX4" fmla="*/ 19258 w 194915"/>
                <a:gd name="connsiteY4" fmla="*/ 161494 h 171777"/>
                <a:gd name="connsiteX5" fmla="*/ 10281 w 194915"/>
                <a:gd name="connsiteY5" fmla="*/ 157439 h 171777"/>
                <a:gd name="connsiteX6" fmla="*/ 11440 w 194915"/>
                <a:gd name="connsiteY6" fmla="*/ 150777 h 171777"/>
                <a:gd name="connsiteX7" fmla="*/ 0 w 194915"/>
                <a:gd name="connsiteY7" fmla="*/ 141507 h 171777"/>
                <a:gd name="connsiteX8" fmla="*/ 17956 w 194915"/>
                <a:gd name="connsiteY8" fmla="*/ 119783 h 171777"/>
                <a:gd name="connsiteX9" fmla="*/ 48653 w 194915"/>
                <a:gd name="connsiteY9" fmla="*/ 21732 h 171777"/>
                <a:gd name="connsiteX10" fmla="*/ 184184 w 194915"/>
                <a:gd name="connsiteY10" fmla="*/ 7 h 171777"/>
                <a:gd name="connsiteX11" fmla="*/ 186211 w 194915"/>
                <a:gd name="connsiteY11" fmla="*/ 67353 h 171777"/>
                <a:gd name="connsiteX12" fmla="*/ 156093 w 194915"/>
                <a:gd name="connsiteY12" fmla="*/ 171777 h 17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915" h="171777">
                  <a:moveTo>
                    <a:pt x="118880" y="54608"/>
                  </a:moveTo>
                  <a:lnTo>
                    <a:pt x="70373" y="54608"/>
                  </a:lnTo>
                  <a:lnTo>
                    <a:pt x="29829" y="123838"/>
                  </a:lnTo>
                  <a:lnTo>
                    <a:pt x="33738" y="140349"/>
                  </a:lnTo>
                  <a:lnTo>
                    <a:pt x="19258" y="161494"/>
                  </a:lnTo>
                  <a:lnTo>
                    <a:pt x="10281" y="157439"/>
                  </a:lnTo>
                  <a:lnTo>
                    <a:pt x="11440" y="150777"/>
                  </a:lnTo>
                  <a:lnTo>
                    <a:pt x="0" y="141507"/>
                  </a:lnTo>
                  <a:lnTo>
                    <a:pt x="17956" y="119783"/>
                  </a:lnTo>
                  <a:lnTo>
                    <a:pt x="48653" y="21732"/>
                  </a:lnTo>
                  <a:cubicBezTo>
                    <a:pt x="94119" y="-1007"/>
                    <a:pt x="184184" y="7"/>
                    <a:pt x="184184" y="7"/>
                  </a:cubicBezTo>
                  <a:cubicBezTo>
                    <a:pt x="184184" y="7"/>
                    <a:pt x="206917" y="3917"/>
                    <a:pt x="186211" y="67353"/>
                  </a:cubicBezTo>
                  <a:cubicBezTo>
                    <a:pt x="165505" y="130790"/>
                    <a:pt x="156093" y="171777"/>
                    <a:pt x="156093" y="17177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1" name="Forme libre 2650">
              <a:extLst>
                <a:ext uri="{FF2B5EF4-FFF2-40B4-BE49-F238E27FC236}">
                  <a16:creationId xmlns:a16="http://schemas.microsoft.com/office/drawing/2014/main" id="{1D9AACCD-DD12-53E8-0E2A-F56F0E59A377}"/>
                </a:ext>
              </a:extLst>
            </p:cNvPr>
            <p:cNvSpPr/>
            <p:nvPr/>
          </p:nvSpPr>
          <p:spPr>
            <a:xfrm>
              <a:off x="8020656" y="3996752"/>
              <a:ext cx="130898" cy="98826"/>
            </a:xfrm>
            <a:custGeom>
              <a:avLst/>
              <a:gdLst>
                <a:gd name="connsiteX0" fmla="*/ 19258 w 130898"/>
                <a:gd name="connsiteY0" fmla="*/ 35484 h 98826"/>
                <a:gd name="connsiteX1" fmla="*/ 28671 w 130898"/>
                <a:gd name="connsiteY1" fmla="*/ 59671 h 98826"/>
                <a:gd name="connsiteX2" fmla="*/ 97015 w 130898"/>
                <a:gd name="connsiteY2" fmla="*/ 33456 h 98826"/>
                <a:gd name="connsiteX3" fmla="*/ 101938 w 130898"/>
                <a:gd name="connsiteY3" fmla="*/ 11152 h 98826"/>
                <a:gd name="connsiteX4" fmla="*/ 126843 w 130898"/>
                <a:gd name="connsiteY4" fmla="*/ 0 h 98826"/>
                <a:gd name="connsiteX5" fmla="*/ 130898 w 130898"/>
                <a:gd name="connsiteY5" fmla="*/ 7097 h 98826"/>
                <a:gd name="connsiteX6" fmla="*/ 127857 w 130898"/>
                <a:gd name="connsiteY6" fmla="*/ 12311 h 98826"/>
                <a:gd name="connsiteX7" fmla="*/ 129016 w 130898"/>
                <a:gd name="connsiteY7" fmla="*/ 34904 h 98826"/>
                <a:gd name="connsiteX8" fmla="*/ 104400 w 130898"/>
                <a:gd name="connsiteY8" fmla="*/ 46346 h 98826"/>
                <a:gd name="connsiteX9" fmla="*/ 0 w 130898"/>
                <a:gd name="connsiteY9" fmla="*/ 98341 h 9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898" h="98826">
                  <a:moveTo>
                    <a:pt x="19258" y="35484"/>
                  </a:moveTo>
                  <a:lnTo>
                    <a:pt x="28671" y="59671"/>
                  </a:lnTo>
                  <a:lnTo>
                    <a:pt x="97015" y="33456"/>
                  </a:lnTo>
                  <a:lnTo>
                    <a:pt x="101938" y="11152"/>
                  </a:lnTo>
                  <a:lnTo>
                    <a:pt x="126843" y="0"/>
                  </a:lnTo>
                  <a:lnTo>
                    <a:pt x="130898" y="7097"/>
                  </a:lnTo>
                  <a:lnTo>
                    <a:pt x="127857" y="12311"/>
                  </a:lnTo>
                  <a:lnTo>
                    <a:pt x="129016" y="34904"/>
                  </a:lnTo>
                  <a:lnTo>
                    <a:pt x="104400" y="46346"/>
                  </a:lnTo>
                  <a:cubicBezTo>
                    <a:pt x="104400" y="46346"/>
                    <a:pt x="58933" y="104713"/>
                    <a:pt x="0" y="9834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2" name="Forme libre 2651">
              <a:extLst>
                <a:ext uri="{FF2B5EF4-FFF2-40B4-BE49-F238E27FC236}">
                  <a16:creationId xmlns:a16="http://schemas.microsoft.com/office/drawing/2014/main" id="{C55018D8-6935-CE75-FB17-76E7D8B78F62}"/>
                </a:ext>
              </a:extLst>
            </p:cNvPr>
            <p:cNvSpPr/>
            <p:nvPr/>
          </p:nvSpPr>
          <p:spPr>
            <a:xfrm>
              <a:off x="7813161" y="4026732"/>
              <a:ext cx="281631" cy="325147"/>
            </a:xfrm>
            <a:custGeom>
              <a:avLst/>
              <a:gdLst>
                <a:gd name="connsiteX0" fmla="*/ 194464 w 281631"/>
                <a:gd name="connsiteY0" fmla="*/ 117893 h 325147"/>
                <a:gd name="connsiteX1" fmla="*/ 233559 w 281631"/>
                <a:gd name="connsiteY1" fmla="*/ 178722 h 325147"/>
                <a:gd name="connsiteX2" fmla="*/ 248908 w 281631"/>
                <a:gd name="connsiteY2" fmla="*/ 310809 h 325147"/>
                <a:gd name="connsiteX3" fmla="*/ 281632 w 281631"/>
                <a:gd name="connsiteY3" fmla="*/ 314285 h 325147"/>
                <a:gd name="connsiteX4" fmla="*/ 239061 w 281631"/>
                <a:gd name="connsiteY4" fmla="*/ 325147 h 325147"/>
                <a:gd name="connsiteX5" fmla="*/ 195043 w 281631"/>
                <a:gd name="connsiteY5" fmla="*/ 187557 h 325147"/>
                <a:gd name="connsiteX6" fmla="*/ 150445 w 281631"/>
                <a:gd name="connsiteY6" fmla="*/ 144542 h 325147"/>
                <a:gd name="connsiteX7" fmla="*/ 151458 w 281631"/>
                <a:gd name="connsiteY7" fmla="*/ 208847 h 325147"/>
                <a:gd name="connsiteX8" fmla="*/ 24760 w 281631"/>
                <a:gd name="connsiteY8" fmla="*/ 216234 h 325147"/>
                <a:gd name="connsiteX9" fmla="*/ 0 w 281631"/>
                <a:gd name="connsiteY9" fmla="*/ 245490 h 325147"/>
                <a:gd name="connsiteX10" fmla="*/ 15782 w 281631"/>
                <a:gd name="connsiteY10" fmla="*/ 204357 h 325147"/>
                <a:gd name="connsiteX11" fmla="*/ 116707 w 281631"/>
                <a:gd name="connsiteY11" fmla="*/ 179591 h 325147"/>
                <a:gd name="connsiteX12" fmla="*/ 105847 w 281631"/>
                <a:gd name="connsiteY12" fmla="*/ 88058 h 325147"/>
                <a:gd name="connsiteX13" fmla="*/ 129594 w 281631"/>
                <a:gd name="connsiteY13" fmla="*/ 0 h 3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1631" h="325147">
                  <a:moveTo>
                    <a:pt x="194464" y="117893"/>
                  </a:moveTo>
                  <a:lnTo>
                    <a:pt x="233559" y="178722"/>
                  </a:lnTo>
                  <a:lnTo>
                    <a:pt x="248908" y="310809"/>
                  </a:lnTo>
                  <a:cubicBezTo>
                    <a:pt x="248908" y="310809"/>
                    <a:pt x="268165" y="303857"/>
                    <a:pt x="281632" y="314285"/>
                  </a:cubicBezTo>
                  <a:lnTo>
                    <a:pt x="239061" y="325147"/>
                  </a:lnTo>
                  <a:cubicBezTo>
                    <a:pt x="239061" y="325147"/>
                    <a:pt x="187079" y="254904"/>
                    <a:pt x="195043" y="187557"/>
                  </a:cubicBezTo>
                  <a:cubicBezTo>
                    <a:pt x="195043" y="187557"/>
                    <a:pt x="165793" y="169743"/>
                    <a:pt x="150445" y="144542"/>
                  </a:cubicBezTo>
                  <a:lnTo>
                    <a:pt x="151458" y="208847"/>
                  </a:lnTo>
                  <a:lnTo>
                    <a:pt x="24760" y="216234"/>
                  </a:lnTo>
                  <a:cubicBezTo>
                    <a:pt x="24760" y="216234"/>
                    <a:pt x="20851" y="235062"/>
                    <a:pt x="0" y="245490"/>
                  </a:cubicBezTo>
                  <a:lnTo>
                    <a:pt x="15782" y="204357"/>
                  </a:lnTo>
                  <a:cubicBezTo>
                    <a:pt x="15782" y="204357"/>
                    <a:pt x="81087" y="165687"/>
                    <a:pt x="116707" y="179591"/>
                  </a:cubicBezTo>
                  <a:cubicBezTo>
                    <a:pt x="116707" y="179591"/>
                    <a:pt x="100924" y="151349"/>
                    <a:pt x="105847" y="88058"/>
                  </a:cubicBezTo>
                  <a:cubicBezTo>
                    <a:pt x="108888" y="49098"/>
                    <a:pt x="129594" y="0"/>
                    <a:pt x="12959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3" name="Forme libre 2652">
              <a:extLst>
                <a:ext uri="{FF2B5EF4-FFF2-40B4-BE49-F238E27FC236}">
                  <a16:creationId xmlns:a16="http://schemas.microsoft.com/office/drawing/2014/main" id="{AAE3E758-D3BB-DE8B-BCF4-2474B1CE4790}"/>
                </a:ext>
              </a:extLst>
            </p:cNvPr>
            <p:cNvSpPr/>
            <p:nvPr/>
          </p:nvSpPr>
          <p:spPr>
            <a:xfrm>
              <a:off x="7597701" y="3975890"/>
              <a:ext cx="193032" cy="171777"/>
            </a:xfrm>
            <a:custGeom>
              <a:avLst/>
              <a:gdLst>
                <a:gd name="connsiteX0" fmla="*/ 116996 w 193032"/>
                <a:gd name="connsiteY0" fmla="*/ 54463 h 171777"/>
                <a:gd name="connsiteX1" fmla="*/ 68489 w 193032"/>
                <a:gd name="connsiteY1" fmla="*/ 54463 h 171777"/>
                <a:gd name="connsiteX2" fmla="*/ 27946 w 193032"/>
                <a:gd name="connsiteY2" fmla="*/ 123693 h 171777"/>
                <a:gd name="connsiteX3" fmla="*/ 31131 w 193032"/>
                <a:gd name="connsiteY3" fmla="*/ 141218 h 171777"/>
                <a:gd name="connsiteX4" fmla="*/ 17086 w 193032"/>
                <a:gd name="connsiteY4" fmla="*/ 162798 h 171777"/>
                <a:gd name="connsiteX5" fmla="*/ 11874 w 193032"/>
                <a:gd name="connsiteY5" fmla="*/ 153094 h 171777"/>
                <a:gd name="connsiteX6" fmla="*/ 0 w 193032"/>
                <a:gd name="connsiteY6" fmla="*/ 144983 h 171777"/>
                <a:gd name="connsiteX7" fmla="*/ 16072 w 193032"/>
                <a:gd name="connsiteY7" fmla="*/ 119783 h 171777"/>
                <a:gd name="connsiteX8" fmla="*/ 46770 w 193032"/>
                <a:gd name="connsiteY8" fmla="*/ 21732 h 171777"/>
                <a:gd name="connsiteX9" fmla="*/ 182300 w 193032"/>
                <a:gd name="connsiteY9" fmla="*/ 7 h 171777"/>
                <a:gd name="connsiteX10" fmla="*/ 184328 w 193032"/>
                <a:gd name="connsiteY10" fmla="*/ 67353 h 171777"/>
                <a:gd name="connsiteX11" fmla="*/ 154209 w 193032"/>
                <a:gd name="connsiteY11" fmla="*/ 171777 h 171777"/>
                <a:gd name="connsiteX12" fmla="*/ 66462 w 193032"/>
                <a:gd name="connsiteY12" fmla="*/ 171777 h 17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3032" h="171777">
                  <a:moveTo>
                    <a:pt x="116996" y="54463"/>
                  </a:moveTo>
                  <a:lnTo>
                    <a:pt x="68489" y="54463"/>
                  </a:lnTo>
                  <a:lnTo>
                    <a:pt x="27946" y="123693"/>
                  </a:lnTo>
                  <a:lnTo>
                    <a:pt x="31131" y="141218"/>
                  </a:lnTo>
                  <a:lnTo>
                    <a:pt x="17086" y="162798"/>
                  </a:lnTo>
                  <a:lnTo>
                    <a:pt x="11874" y="153094"/>
                  </a:lnTo>
                  <a:lnTo>
                    <a:pt x="0" y="144983"/>
                  </a:lnTo>
                  <a:lnTo>
                    <a:pt x="16072" y="119783"/>
                  </a:lnTo>
                  <a:lnTo>
                    <a:pt x="46770" y="21732"/>
                  </a:lnTo>
                  <a:cubicBezTo>
                    <a:pt x="92236" y="-1007"/>
                    <a:pt x="182300" y="7"/>
                    <a:pt x="182300" y="7"/>
                  </a:cubicBezTo>
                  <a:cubicBezTo>
                    <a:pt x="182300" y="7"/>
                    <a:pt x="205034" y="3917"/>
                    <a:pt x="184328" y="67353"/>
                  </a:cubicBezTo>
                  <a:cubicBezTo>
                    <a:pt x="163477" y="130645"/>
                    <a:pt x="154209" y="171777"/>
                    <a:pt x="154209" y="171777"/>
                  </a:cubicBezTo>
                  <a:lnTo>
                    <a:pt x="66462" y="17177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4" name="Forme libre 2653">
              <a:extLst>
                <a:ext uri="{FF2B5EF4-FFF2-40B4-BE49-F238E27FC236}">
                  <a16:creationId xmlns:a16="http://schemas.microsoft.com/office/drawing/2014/main" id="{7FAE9DD3-87D3-16E6-E9F3-0787FB203E6E}"/>
                </a:ext>
              </a:extLst>
            </p:cNvPr>
            <p:cNvSpPr/>
            <p:nvPr/>
          </p:nvSpPr>
          <p:spPr>
            <a:xfrm>
              <a:off x="7784490" y="4009497"/>
              <a:ext cx="106716" cy="51994"/>
            </a:xfrm>
            <a:custGeom>
              <a:avLst/>
              <a:gdLst>
                <a:gd name="connsiteX0" fmla="*/ 0 w 106716"/>
                <a:gd name="connsiteY0" fmla="*/ 27663 h 51994"/>
                <a:gd name="connsiteX1" fmla="*/ 9412 w 106716"/>
                <a:gd name="connsiteY1" fmla="*/ 51995 h 51994"/>
                <a:gd name="connsiteX2" fmla="*/ 77757 w 106716"/>
                <a:gd name="connsiteY2" fmla="*/ 25780 h 51994"/>
                <a:gd name="connsiteX3" fmla="*/ 86445 w 106716"/>
                <a:gd name="connsiteY3" fmla="*/ 4055 h 51994"/>
                <a:gd name="connsiteX4" fmla="*/ 106716 w 106716"/>
                <a:gd name="connsiteY4" fmla="*/ 0 h 5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716" h="51994">
                  <a:moveTo>
                    <a:pt x="0" y="27663"/>
                  </a:moveTo>
                  <a:lnTo>
                    <a:pt x="9412" y="51995"/>
                  </a:lnTo>
                  <a:lnTo>
                    <a:pt x="77757" y="25780"/>
                  </a:lnTo>
                  <a:lnTo>
                    <a:pt x="86445" y="4055"/>
                  </a:lnTo>
                  <a:lnTo>
                    <a:pt x="106716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5" name="Forme libre 2654">
              <a:extLst>
                <a:ext uri="{FF2B5EF4-FFF2-40B4-BE49-F238E27FC236}">
                  <a16:creationId xmlns:a16="http://schemas.microsoft.com/office/drawing/2014/main" id="{619C7C60-8AE9-FCA4-E341-712CF125B2C4}"/>
                </a:ext>
              </a:extLst>
            </p:cNvPr>
            <p:cNvSpPr/>
            <p:nvPr/>
          </p:nvSpPr>
          <p:spPr>
            <a:xfrm>
              <a:off x="7765232" y="4048167"/>
              <a:ext cx="104398" cy="52480"/>
            </a:xfrm>
            <a:custGeom>
              <a:avLst/>
              <a:gdLst>
                <a:gd name="connsiteX0" fmla="*/ 104399 w 104398"/>
                <a:gd name="connsiteY0" fmla="*/ 0 h 52480"/>
                <a:gd name="connsiteX1" fmla="*/ 0 w 104398"/>
                <a:gd name="connsiteY1" fmla="*/ 51995 h 5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398" h="52480">
                  <a:moveTo>
                    <a:pt x="104399" y="0"/>
                  </a:moveTo>
                  <a:cubicBezTo>
                    <a:pt x="104399" y="0"/>
                    <a:pt x="58932" y="58367"/>
                    <a:pt x="0" y="5199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6" name="Forme libre 2655">
              <a:extLst>
                <a:ext uri="{FF2B5EF4-FFF2-40B4-BE49-F238E27FC236}">
                  <a16:creationId xmlns:a16="http://schemas.microsoft.com/office/drawing/2014/main" id="{0BF8A707-4364-B9FE-65D6-3E52E6051685}"/>
                </a:ext>
              </a:extLst>
            </p:cNvPr>
            <p:cNvSpPr/>
            <p:nvPr/>
          </p:nvSpPr>
          <p:spPr>
            <a:xfrm>
              <a:off x="7557881" y="4031657"/>
              <a:ext cx="281631" cy="325146"/>
            </a:xfrm>
            <a:custGeom>
              <a:avLst/>
              <a:gdLst>
                <a:gd name="connsiteX0" fmla="*/ 194464 w 281631"/>
                <a:gd name="connsiteY0" fmla="*/ 117893 h 325146"/>
                <a:gd name="connsiteX1" fmla="*/ 233559 w 281631"/>
                <a:gd name="connsiteY1" fmla="*/ 178722 h 325146"/>
                <a:gd name="connsiteX2" fmla="*/ 248908 w 281631"/>
                <a:gd name="connsiteY2" fmla="*/ 310809 h 325146"/>
                <a:gd name="connsiteX3" fmla="*/ 281632 w 281631"/>
                <a:gd name="connsiteY3" fmla="*/ 314285 h 325146"/>
                <a:gd name="connsiteX4" fmla="*/ 239061 w 281631"/>
                <a:gd name="connsiteY4" fmla="*/ 325147 h 325146"/>
                <a:gd name="connsiteX5" fmla="*/ 195043 w 281631"/>
                <a:gd name="connsiteY5" fmla="*/ 187557 h 325146"/>
                <a:gd name="connsiteX6" fmla="*/ 150445 w 281631"/>
                <a:gd name="connsiteY6" fmla="*/ 144542 h 325146"/>
                <a:gd name="connsiteX7" fmla="*/ 151458 w 281631"/>
                <a:gd name="connsiteY7" fmla="*/ 208847 h 325146"/>
                <a:gd name="connsiteX8" fmla="*/ 24760 w 281631"/>
                <a:gd name="connsiteY8" fmla="*/ 216234 h 325146"/>
                <a:gd name="connsiteX9" fmla="*/ 0 w 281631"/>
                <a:gd name="connsiteY9" fmla="*/ 245490 h 325146"/>
                <a:gd name="connsiteX10" fmla="*/ 15782 w 281631"/>
                <a:gd name="connsiteY10" fmla="*/ 204357 h 325146"/>
                <a:gd name="connsiteX11" fmla="*/ 116707 w 281631"/>
                <a:gd name="connsiteY11" fmla="*/ 179591 h 325146"/>
                <a:gd name="connsiteX12" fmla="*/ 105847 w 281631"/>
                <a:gd name="connsiteY12" fmla="*/ 88057 h 325146"/>
                <a:gd name="connsiteX13" fmla="*/ 129594 w 281631"/>
                <a:gd name="connsiteY13" fmla="*/ 0 h 325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1631" h="325146">
                  <a:moveTo>
                    <a:pt x="194464" y="117893"/>
                  </a:moveTo>
                  <a:lnTo>
                    <a:pt x="233559" y="178722"/>
                  </a:lnTo>
                  <a:lnTo>
                    <a:pt x="248908" y="310809"/>
                  </a:lnTo>
                  <a:cubicBezTo>
                    <a:pt x="248908" y="310809"/>
                    <a:pt x="268165" y="303857"/>
                    <a:pt x="281632" y="314285"/>
                  </a:cubicBezTo>
                  <a:lnTo>
                    <a:pt x="239061" y="325147"/>
                  </a:lnTo>
                  <a:cubicBezTo>
                    <a:pt x="239061" y="325147"/>
                    <a:pt x="187079" y="254904"/>
                    <a:pt x="195043" y="187557"/>
                  </a:cubicBezTo>
                  <a:cubicBezTo>
                    <a:pt x="195043" y="187557"/>
                    <a:pt x="165793" y="169742"/>
                    <a:pt x="150445" y="144542"/>
                  </a:cubicBezTo>
                  <a:lnTo>
                    <a:pt x="151458" y="208847"/>
                  </a:lnTo>
                  <a:lnTo>
                    <a:pt x="24760" y="216234"/>
                  </a:lnTo>
                  <a:cubicBezTo>
                    <a:pt x="24760" y="216234"/>
                    <a:pt x="20851" y="235062"/>
                    <a:pt x="0" y="245490"/>
                  </a:cubicBezTo>
                  <a:lnTo>
                    <a:pt x="15782" y="204357"/>
                  </a:lnTo>
                  <a:cubicBezTo>
                    <a:pt x="15782" y="204357"/>
                    <a:pt x="81087" y="165687"/>
                    <a:pt x="116707" y="179591"/>
                  </a:cubicBezTo>
                  <a:cubicBezTo>
                    <a:pt x="116707" y="179591"/>
                    <a:pt x="100924" y="151349"/>
                    <a:pt x="105847" y="88057"/>
                  </a:cubicBezTo>
                  <a:cubicBezTo>
                    <a:pt x="108888" y="49098"/>
                    <a:pt x="129594" y="0"/>
                    <a:pt x="12959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8" name="Forme libre 2657">
              <a:extLst>
                <a:ext uri="{FF2B5EF4-FFF2-40B4-BE49-F238E27FC236}">
                  <a16:creationId xmlns:a16="http://schemas.microsoft.com/office/drawing/2014/main" id="{7B94E437-4AE8-84F4-A74B-E2B8AD380399}"/>
                </a:ext>
              </a:extLst>
            </p:cNvPr>
            <p:cNvSpPr/>
            <p:nvPr/>
          </p:nvSpPr>
          <p:spPr>
            <a:xfrm>
              <a:off x="8055118" y="3899860"/>
              <a:ext cx="434" cy="5793"/>
            </a:xfrm>
            <a:custGeom>
              <a:avLst/>
              <a:gdLst>
                <a:gd name="connsiteX0" fmla="*/ 0 w 434"/>
                <a:gd name="connsiteY0" fmla="*/ 0 h 5793"/>
                <a:gd name="connsiteX1" fmla="*/ 435 w 434"/>
                <a:gd name="connsiteY1" fmla="*/ 5793 h 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4" h="5793">
                  <a:moveTo>
                    <a:pt x="0" y="0"/>
                  </a:moveTo>
                  <a:lnTo>
                    <a:pt x="435" y="579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9" name="Forme libre 2658">
              <a:extLst>
                <a:ext uri="{FF2B5EF4-FFF2-40B4-BE49-F238E27FC236}">
                  <a16:creationId xmlns:a16="http://schemas.microsoft.com/office/drawing/2014/main" id="{B802BDB8-58A1-5F39-D8AD-4E39F7C93A5C}"/>
                </a:ext>
              </a:extLst>
            </p:cNvPr>
            <p:cNvSpPr/>
            <p:nvPr/>
          </p:nvSpPr>
          <p:spPr>
            <a:xfrm>
              <a:off x="8039045" y="3929550"/>
              <a:ext cx="13176" cy="6007"/>
            </a:xfrm>
            <a:custGeom>
              <a:avLst/>
              <a:gdLst>
                <a:gd name="connsiteX0" fmla="*/ 0 w 13176"/>
                <a:gd name="connsiteY0" fmla="*/ 0 h 6007"/>
                <a:gd name="connsiteX1" fmla="*/ 5647 w 13176"/>
                <a:gd name="connsiteY1" fmla="*/ 5793 h 6007"/>
                <a:gd name="connsiteX2" fmla="*/ 13176 w 13176"/>
                <a:gd name="connsiteY2" fmla="*/ 3041 h 6007"/>
                <a:gd name="connsiteX3" fmla="*/ 0 w 13176"/>
                <a:gd name="connsiteY3" fmla="*/ 0 h 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76" h="6007">
                  <a:moveTo>
                    <a:pt x="0" y="0"/>
                  </a:moveTo>
                  <a:cubicBezTo>
                    <a:pt x="434" y="2752"/>
                    <a:pt x="2606" y="5069"/>
                    <a:pt x="5647" y="5793"/>
                  </a:cubicBezTo>
                  <a:cubicBezTo>
                    <a:pt x="8688" y="6517"/>
                    <a:pt x="11584" y="5359"/>
                    <a:pt x="13176" y="3041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0" name="Forme libre 2659">
              <a:extLst>
                <a:ext uri="{FF2B5EF4-FFF2-40B4-BE49-F238E27FC236}">
                  <a16:creationId xmlns:a16="http://schemas.microsoft.com/office/drawing/2014/main" id="{21CAD44D-D262-AC14-8F9D-F69ECD24E099}"/>
                </a:ext>
              </a:extLst>
            </p:cNvPr>
            <p:cNvSpPr/>
            <p:nvPr/>
          </p:nvSpPr>
          <p:spPr>
            <a:xfrm>
              <a:off x="7982719" y="3903191"/>
              <a:ext cx="88238" cy="53435"/>
            </a:xfrm>
            <a:custGeom>
              <a:avLst/>
              <a:gdLst>
                <a:gd name="connsiteX0" fmla="*/ 0 w 88238"/>
                <a:gd name="connsiteY0" fmla="*/ 7242 h 53435"/>
                <a:gd name="connsiteX1" fmla="*/ 48073 w 88238"/>
                <a:gd name="connsiteY1" fmla="*/ 53298 h 53435"/>
                <a:gd name="connsiteX2" fmla="*/ 88037 w 88238"/>
                <a:gd name="connsiteY2" fmla="*/ 0 h 5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238" h="53435">
                  <a:moveTo>
                    <a:pt x="0" y="7242"/>
                  </a:moveTo>
                  <a:cubicBezTo>
                    <a:pt x="2172" y="34615"/>
                    <a:pt x="23747" y="55326"/>
                    <a:pt x="48073" y="53298"/>
                  </a:cubicBezTo>
                  <a:cubicBezTo>
                    <a:pt x="72399" y="51271"/>
                    <a:pt x="90354" y="27518"/>
                    <a:pt x="88037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1" name="Forme libre 2660">
              <a:extLst>
                <a:ext uri="{FF2B5EF4-FFF2-40B4-BE49-F238E27FC236}">
                  <a16:creationId xmlns:a16="http://schemas.microsoft.com/office/drawing/2014/main" id="{BD077036-ECA1-CC55-F1EF-63F34800B14B}"/>
                </a:ext>
              </a:extLst>
            </p:cNvPr>
            <p:cNvSpPr/>
            <p:nvPr/>
          </p:nvSpPr>
          <p:spPr>
            <a:xfrm>
              <a:off x="7987787" y="3859017"/>
              <a:ext cx="82534" cy="48112"/>
            </a:xfrm>
            <a:custGeom>
              <a:avLst/>
              <a:gdLst>
                <a:gd name="connsiteX0" fmla="*/ 82534 w 82534"/>
                <a:gd name="connsiteY0" fmla="*/ 0 h 48112"/>
                <a:gd name="connsiteX1" fmla="*/ 64434 w 82534"/>
                <a:gd name="connsiteY1" fmla="*/ 18539 h 48112"/>
                <a:gd name="connsiteX2" fmla="*/ 0 w 82534"/>
                <a:gd name="connsiteY2" fmla="*/ 44174 h 4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534" h="48112">
                  <a:moveTo>
                    <a:pt x="82534" y="0"/>
                  </a:moveTo>
                  <a:cubicBezTo>
                    <a:pt x="82534" y="0"/>
                    <a:pt x="69213" y="4924"/>
                    <a:pt x="64434" y="18539"/>
                  </a:cubicBezTo>
                  <a:cubicBezTo>
                    <a:pt x="58353" y="35629"/>
                    <a:pt x="27077" y="57064"/>
                    <a:pt x="0" y="4417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2" name="Forme libre 2661">
              <a:extLst>
                <a:ext uri="{FF2B5EF4-FFF2-40B4-BE49-F238E27FC236}">
                  <a16:creationId xmlns:a16="http://schemas.microsoft.com/office/drawing/2014/main" id="{B9E91F36-759C-1265-1EAD-85EA719944C2}"/>
                </a:ext>
              </a:extLst>
            </p:cNvPr>
            <p:cNvSpPr/>
            <p:nvPr/>
          </p:nvSpPr>
          <p:spPr>
            <a:xfrm>
              <a:off x="7980836" y="3822210"/>
              <a:ext cx="90933" cy="35937"/>
            </a:xfrm>
            <a:custGeom>
              <a:avLst/>
              <a:gdLst>
                <a:gd name="connsiteX0" fmla="*/ 90934 w 90933"/>
                <a:gd name="connsiteY0" fmla="*/ 35938 h 35937"/>
                <a:gd name="connsiteX1" fmla="*/ 49377 w 90933"/>
                <a:gd name="connsiteY1" fmla="*/ 9144 h 35937"/>
                <a:gd name="connsiteX2" fmla="*/ 0 w 90933"/>
                <a:gd name="connsiteY2" fmla="*/ 5958 h 35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933" h="35937">
                  <a:moveTo>
                    <a:pt x="90934" y="35938"/>
                  </a:moveTo>
                  <a:cubicBezTo>
                    <a:pt x="87603" y="17110"/>
                    <a:pt x="64580" y="7551"/>
                    <a:pt x="49377" y="9144"/>
                  </a:cubicBezTo>
                  <a:cubicBezTo>
                    <a:pt x="49377" y="9144"/>
                    <a:pt x="29394" y="-9105"/>
                    <a:pt x="0" y="595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3" name="Forme libre 2662">
              <a:extLst>
                <a:ext uri="{FF2B5EF4-FFF2-40B4-BE49-F238E27FC236}">
                  <a16:creationId xmlns:a16="http://schemas.microsoft.com/office/drawing/2014/main" id="{3F79F636-85B4-8153-7525-D083B648902C}"/>
                </a:ext>
              </a:extLst>
            </p:cNvPr>
            <p:cNvSpPr/>
            <p:nvPr/>
          </p:nvSpPr>
          <p:spPr>
            <a:xfrm>
              <a:off x="7913916" y="3838741"/>
              <a:ext cx="52585" cy="140341"/>
            </a:xfrm>
            <a:custGeom>
              <a:avLst/>
              <a:gdLst>
                <a:gd name="connsiteX0" fmla="*/ 52585 w 52585"/>
                <a:gd name="connsiteY0" fmla="*/ 0 h 140341"/>
                <a:gd name="connsiteX1" fmla="*/ 35644 w 52585"/>
                <a:gd name="connsiteY1" fmla="*/ 52284 h 140341"/>
                <a:gd name="connsiteX2" fmla="*/ 20729 w 52585"/>
                <a:gd name="connsiteY2" fmla="*/ 140342 h 14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585" h="140341">
                  <a:moveTo>
                    <a:pt x="52585" y="0"/>
                  </a:moveTo>
                  <a:cubicBezTo>
                    <a:pt x="52585" y="0"/>
                    <a:pt x="24494" y="21725"/>
                    <a:pt x="35644" y="52284"/>
                  </a:cubicBezTo>
                  <a:cubicBezTo>
                    <a:pt x="35644" y="52284"/>
                    <a:pt x="-33425" y="87623"/>
                    <a:pt x="20729" y="14034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4" name="Forme libre 2663">
              <a:extLst>
                <a:ext uri="{FF2B5EF4-FFF2-40B4-BE49-F238E27FC236}">
                  <a16:creationId xmlns:a16="http://schemas.microsoft.com/office/drawing/2014/main" id="{6D277643-6392-E311-267C-6F65757EADCB}"/>
                </a:ext>
              </a:extLst>
            </p:cNvPr>
            <p:cNvSpPr/>
            <p:nvPr/>
          </p:nvSpPr>
          <p:spPr>
            <a:xfrm>
              <a:off x="7739892" y="3926219"/>
              <a:ext cx="16506" cy="49532"/>
            </a:xfrm>
            <a:custGeom>
              <a:avLst/>
              <a:gdLst>
                <a:gd name="connsiteX0" fmla="*/ 16507 w 16506"/>
                <a:gd name="connsiteY0" fmla="*/ 0 h 49532"/>
                <a:gd name="connsiteX1" fmla="*/ 0 w 16506"/>
                <a:gd name="connsiteY1" fmla="*/ 49533 h 4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06" h="49532">
                  <a:moveTo>
                    <a:pt x="16507" y="0"/>
                  </a:moveTo>
                  <a:lnTo>
                    <a:pt x="0" y="4953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5" name="Forme libre 2664">
              <a:extLst>
                <a:ext uri="{FF2B5EF4-FFF2-40B4-BE49-F238E27FC236}">
                  <a16:creationId xmlns:a16="http://schemas.microsoft.com/office/drawing/2014/main" id="{598EEFC7-8A6F-B6A5-B9B2-B5ED0E234171}"/>
                </a:ext>
              </a:extLst>
            </p:cNvPr>
            <p:cNvSpPr/>
            <p:nvPr/>
          </p:nvSpPr>
          <p:spPr>
            <a:xfrm>
              <a:off x="8130992" y="4004283"/>
              <a:ext cx="5647" cy="17090"/>
            </a:xfrm>
            <a:custGeom>
              <a:avLst/>
              <a:gdLst>
                <a:gd name="connsiteX0" fmla="*/ 5647 w 5647"/>
                <a:gd name="connsiteY0" fmla="*/ 0 h 17090"/>
                <a:gd name="connsiteX1" fmla="*/ 0 w 5647"/>
                <a:gd name="connsiteY1" fmla="*/ 17090 h 1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47" h="17090">
                  <a:moveTo>
                    <a:pt x="5647" y="0"/>
                  </a:moveTo>
                  <a:lnTo>
                    <a:pt x="0" y="1709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6" name="Forme libre 2665">
              <a:extLst>
                <a:ext uri="{FF2B5EF4-FFF2-40B4-BE49-F238E27FC236}">
                  <a16:creationId xmlns:a16="http://schemas.microsoft.com/office/drawing/2014/main" id="{9E55B57C-4BBC-542C-AF0D-22CEACACF354}"/>
                </a:ext>
              </a:extLst>
            </p:cNvPr>
            <p:cNvSpPr/>
            <p:nvPr/>
          </p:nvSpPr>
          <p:spPr>
            <a:xfrm>
              <a:off x="7958393" y="3976910"/>
              <a:ext cx="3764" cy="46346"/>
            </a:xfrm>
            <a:custGeom>
              <a:avLst/>
              <a:gdLst>
                <a:gd name="connsiteX0" fmla="*/ 3765 w 3764"/>
                <a:gd name="connsiteY0" fmla="*/ 0 h 46346"/>
                <a:gd name="connsiteX1" fmla="*/ 0 w 3764"/>
                <a:gd name="connsiteY1" fmla="*/ 46346 h 4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4" h="46346">
                  <a:moveTo>
                    <a:pt x="3765" y="0"/>
                  </a:moveTo>
                  <a:lnTo>
                    <a:pt x="0" y="4634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7" name="Forme libre 2666">
              <a:extLst>
                <a:ext uri="{FF2B5EF4-FFF2-40B4-BE49-F238E27FC236}">
                  <a16:creationId xmlns:a16="http://schemas.microsoft.com/office/drawing/2014/main" id="{80E617A0-294D-7965-BEE4-B71AC17D191F}"/>
                </a:ext>
              </a:extLst>
            </p:cNvPr>
            <p:cNvSpPr/>
            <p:nvPr/>
          </p:nvSpPr>
          <p:spPr>
            <a:xfrm>
              <a:off x="7923496" y="4182571"/>
              <a:ext cx="38661" cy="14483"/>
            </a:xfrm>
            <a:custGeom>
              <a:avLst/>
              <a:gdLst>
                <a:gd name="connsiteX0" fmla="*/ 0 w 38661"/>
                <a:gd name="connsiteY0" fmla="*/ 0 h 14483"/>
                <a:gd name="connsiteX1" fmla="*/ 38661 w 38661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661" h="14483">
                  <a:moveTo>
                    <a:pt x="0" y="0"/>
                  </a:moveTo>
                  <a:lnTo>
                    <a:pt x="3866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8" name="Forme libre 2667">
              <a:extLst>
                <a:ext uri="{FF2B5EF4-FFF2-40B4-BE49-F238E27FC236}">
                  <a16:creationId xmlns:a16="http://schemas.microsoft.com/office/drawing/2014/main" id="{B7D5E728-10F0-0178-3034-1A685DE023B7}"/>
                </a:ext>
              </a:extLst>
            </p:cNvPr>
            <p:cNvSpPr/>
            <p:nvPr/>
          </p:nvSpPr>
          <p:spPr>
            <a:xfrm>
              <a:off x="7973307" y="4161715"/>
              <a:ext cx="44163" cy="20421"/>
            </a:xfrm>
            <a:custGeom>
              <a:avLst/>
              <a:gdLst>
                <a:gd name="connsiteX0" fmla="*/ 0 w 44163"/>
                <a:gd name="connsiteY0" fmla="*/ 20421 h 20421"/>
                <a:gd name="connsiteX1" fmla="*/ 44164 w 44163"/>
                <a:gd name="connsiteY1" fmla="*/ 0 h 20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163" h="20421">
                  <a:moveTo>
                    <a:pt x="0" y="20421"/>
                  </a:moveTo>
                  <a:lnTo>
                    <a:pt x="4416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9" name="Forme libre 2668">
              <a:extLst>
                <a:ext uri="{FF2B5EF4-FFF2-40B4-BE49-F238E27FC236}">
                  <a16:creationId xmlns:a16="http://schemas.microsoft.com/office/drawing/2014/main" id="{B00F0BBB-A542-F4AA-5EA3-0E4CA93FEBAE}"/>
                </a:ext>
              </a:extLst>
            </p:cNvPr>
            <p:cNvSpPr/>
            <p:nvPr/>
          </p:nvSpPr>
          <p:spPr>
            <a:xfrm>
              <a:off x="7837921" y="4227469"/>
              <a:ext cx="14479" cy="15641"/>
            </a:xfrm>
            <a:custGeom>
              <a:avLst/>
              <a:gdLst>
                <a:gd name="connsiteX0" fmla="*/ 0 w 14479"/>
                <a:gd name="connsiteY0" fmla="*/ 15642 h 15641"/>
                <a:gd name="connsiteX1" fmla="*/ 0 w 14479"/>
                <a:gd name="connsiteY1" fmla="*/ 0 h 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5641">
                  <a:moveTo>
                    <a:pt x="0" y="1564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0" name="Forme libre 2669">
              <a:extLst>
                <a:ext uri="{FF2B5EF4-FFF2-40B4-BE49-F238E27FC236}">
                  <a16:creationId xmlns:a16="http://schemas.microsoft.com/office/drawing/2014/main" id="{3EC10E2F-4A9B-B84C-0A4A-54C12ECC9788}"/>
                </a:ext>
              </a:extLst>
            </p:cNvPr>
            <p:cNvSpPr/>
            <p:nvPr/>
          </p:nvSpPr>
          <p:spPr>
            <a:xfrm>
              <a:off x="8048312" y="4337686"/>
              <a:ext cx="13755" cy="4779"/>
            </a:xfrm>
            <a:custGeom>
              <a:avLst/>
              <a:gdLst>
                <a:gd name="connsiteX0" fmla="*/ 13756 w 13755"/>
                <a:gd name="connsiteY0" fmla="*/ 0 h 4779"/>
                <a:gd name="connsiteX1" fmla="*/ 0 w 13755"/>
                <a:gd name="connsiteY1" fmla="*/ 4779 h 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55" h="4779">
                  <a:moveTo>
                    <a:pt x="13756" y="0"/>
                  </a:moveTo>
                  <a:lnTo>
                    <a:pt x="0" y="477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1" name="Forme libre 2670">
              <a:extLst>
                <a:ext uri="{FF2B5EF4-FFF2-40B4-BE49-F238E27FC236}">
                  <a16:creationId xmlns:a16="http://schemas.microsoft.com/office/drawing/2014/main" id="{A49F6CC7-7630-28A6-A602-552AF7D4F8CE}"/>
                </a:ext>
              </a:extLst>
            </p:cNvPr>
            <p:cNvSpPr/>
            <p:nvPr/>
          </p:nvSpPr>
          <p:spPr>
            <a:xfrm>
              <a:off x="7979244" y="4021374"/>
              <a:ext cx="61539" cy="67926"/>
            </a:xfrm>
            <a:custGeom>
              <a:avLst/>
              <a:gdLst>
                <a:gd name="connsiteX0" fmla="*/ 61539 w 61539"/>
                <a:gd name="connsiteY0" fmla="*/ 0 h 67926"/>
                <a:gd name="connsiteX1" fmla="*/ 18245 w 61539"/>
                <a:gd name="connsiteY1" fmla="*/ 0 h 67926"/>
                <a:gd name="connsiteX2" fmla="*/ 0 w 61539"/>
                <a:gd name="connsiteY2" fmla="*/ 67926 h 67926"/>
                <a:gd name="connsiteX3" fmla="*/ 41123 w 61539"/>
                <a:gd name="connsiteY3" fmla="*/ 67926 h 6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539" h="67926">
                  <a:moveTo>
                    <a:pt x="61539" y="0"/>
                  </a:moveTo>
                  <a:lnTo>
                    <a:pt x="18245" y="0"/>
                  </a:lnTo>
                  <a:lnTo>
                    <a:pt x="0" y="67926"/>
                  </a:lnTo>
                  <a:lnTo>
                    <a:pt x="41123" y="6792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2" name="Forme libre 2671">
              <a:extLst>
                <a:ext uri="{FF2B5EF4-FFF2-40B4-BE49-F238E27FC236}">
                  <a16:creationId xmlns:a16="http://schemas.microsoft.com/office/drawing/2014/main" id="{7FE2641E-F016-AE59-4F27-FE7C2984F786}"/>
                </a:ext>
              </a:extLst>
            </p:cNvPr>
            <p:cNvSpPr/>
            <p:nvPr/>
          </p:nvSpPr>
          <p:spPr>
            <a:xfrm>
              <a:off x="7720923" y="4027022"/>
              <a:ext cx="63421" cy="63725"/>
            </a:xfrm>
            <a:custGeom>
              <a:avLst/>
              <a:gdLst>
                <a:gd name="connsiteX0" fmla="*/ 63422 w 63421"/>
                <a:gd name="connsiteY0" fmla="*/ 0 h 63725"/>
                <a:gd name="connsiteX1" fmla="*/ 18245 w 63421"/>
                <a:gd name="connsiteY1" fmla="*/ 0 h 63725"/>
                <a:gd name="connsiteX2" fmla="*/ 0 w 63421"/>
                <a:gd name="connsiteY2" fmla="*/ 63726 h 63725"/>
                <a:gd name="connsiteX3" fmla="*/ 44888 w 63421"/>
                <a:gd name="connsiteY3" fmla="*/ 63726 h 6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421" h="63725">
                  <a:moveTo>
                    <a:pt x="63422" y="0"/>
                  </a:moveTo>
                  <a:lnTo>
                    <a:pt x="18245" y="0"/>
                  </a:lnTo>
                  <a:lnTo>
                    <a:pt x="0" y="63726"/>
                  </a:lnTo>
                  <a:lnTo>
                    <a:pt x="44888" y="6372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3" name="Forme libre 2672">
              <a:extLst>
                <a:ext uri="{FF2B5EF4-FFF2-40B4-BE49-F238E27FC236}">
                  <a16:creationId xmlns:a16="http://schemas.microsoft.com/office/drawing/2014/main" id="{9C64214F-2D7C-F122-E8A2-E26C624AED50}"/>
                </a:ext>
              </a:extLst>
            </p:cNvPr>
            <p:cNvSpPr/>
            <p:nvPr/>
          </p:nvSpPr>
          <p:spPr>
            <a:xfrm>
              <a:off x="7694136" y="3983138"/>
              <a:ext cx="14479" cy="44897"/>
            </a:xfrm>
            <a:custGeom>
              <a:avLst/>
              <a:gdLst>
                <a:gd name="connsiteX0" fmla="*/ 0 w 14479"/>
                <a:gd name="connsiteY0" fmla="*/ 0 h 44897"/>
                <a:gd name="connsiteX1" fmla="*/ 0 w 14479"/>
                <a:gd name="connsiteY1" fmla="*/ 44898 h 4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4897">
                  <a:moveTo>
                    <a:pt x="0" y="0"/>
                  </a:moveTo>
                  <a:lnTo>
                    <a:pt x="0" y="4489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4" name="Forme libre 2673">
              <a:extLst>
                <a:ext uri="{FF2B5EF4-FFF2-40B4-BE49-F238E27FC236}">
                  <a16:creationId xmlns:a16="http://schemas.microsoft.com/office/drawing/2014/main" id="{493F99B3-8BB2-93D7-B5E7-904F98C4DC62}"/>
                </a:ext>
              </a:extLst>
            </p:cNvPr>
            <p:cNvSpPr/>
            <p:nvPr/>
          </p:nvSpPr>
          <p:spPr>
            <a:xfrm>
              <a:off x="7674588" y="4211393"/>
              <a:ext cx="31421" cy="14483"/>
            </a:xfrm>
            <a:custGeom>
              <a:avLst/>
              <a:gdLst>
                <a:gd name="connsiteX0" fmla="*/ 0 w 31421"/>
                <a:gd name="connsiteY0" fmla="*/ 0 h 14483"/>
                <a:gd name="connsiteX1" fmla="*/ 31421 w 31421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21" h="14483">
                  <a:moveTo>
                    <a:pt x="0" y="0"/>
                  </a:moveTo>
                  <a:lnTo>
                    <a:pt x="3142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5" name="Forme libre 2674">
              <a:extLst>
                <a:ext uri="{FF2B5EF4-FFF2-40B4-BE49-F238E27FC236}">
                  <a16:creationId xmlns:a16="http://schemas.microsoft.com/office/drawing/2014/main" id="{B08A0B7A-284D-7476-26D5-B101B0C15AAA}"/>
                </a:ext>
              </a:extLst>
            </p:cNvPr>
            <p:cNvSpPr/>
            <p:nvPr/>
          </p:nvSpPr>
          <p:spPr>
            <a:xfrm>
              <a:off x="7752779" y="4210524"/>
              <a:ext cx="38661" cy="8834"/>
            </a:xfrm>
            <a:custGeom>
              <a:avLst/>
              <a:gdLst>
                <a:gd name="connsiteX0" fmla="*/ 0 w 38661"/>
                <a:gd name="connsiteY0" fmla="*/ 8835 h 8834"/>
                <a:gd name="connsiteX1" fmla="*/ 38661 w 38661"/>
                <a:gd name="connsiteY1" fmla="*/ 0 h 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661" h="8834">
                  <a:moveTo>
                    <a:pt x="0" y="8835"/>
                  </a:moveTo>
                  <a:lnTo>
                    <a:pt x="3866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6" name="Forme libre 2675">
              <a:extLst>
                <a:ext uri="{FF2B5EF4-FFF2-40B4-BE49-F238E27FC236}">
                  <a16:creationId xmlns:a16="http://schemas.microsoft.com/office/drawing/2014/main" id="{9A4F6AE9-08D6-EBCF-1963-D2E3C9365F9F}"/>
                </a:ext>
              </a:extLst>
            </p:cNvPr>
            <p:cNvSpPr/>
            <p:nvPr/>
          </p:nvSpPr>
          <p:spPr>
            <a:xfrm>
              <a:off x="7582642" y="4232973"/>
              <a:ext cx="14479" cy="15062"/>
            </a:xfrm>
            <a:custGeom>
              <a:avLst/>
              <a:gdLst>
                <a:gd name="connsiteX0" fmla="*/ 0 w 14479"/>
                <a:gd name="connsiteY0" fmla="*/ 15062 h 15062"/>
                <a:gd name="connsiteX1" fmla="*/ 0 w 14479"/>
                <a:gd name="connsiteY1" fmla="*/ 0 h 1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5062">
                  <a:moveTo>
                    <a:pt x="0" y="1506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7" name="Forme libre 2676">
              <a:extLst>
                <a:ext uri="{FF2B5EF4-FFF2-40B4-BE49-F238E27FC236}">
                  <a16:creationId xmlns:a16="http://schemas.microsoft.com/office/drawing/2014/main" id="{3B87C72B-9EDA-9449-9BF1-5483A172B900}"/>
                </a:ext>
              </a:extLst>
            </p:cNvPr>
            <p:cNvSpPr/>
            <p:nvPr/>
          </p:nvSpPr>
          <p:spPr>
            <a:xfrm>
              <a:off x="7792888" y="4342610"/>
              <a:ext cx="13900" cy="4779"/>
            </a:xfrm>
            <a:custGeom>
              <a:avLst/>
              <a:gdLst>
                <a:gd name="connsiteX0" fmla="*/ 13901 w 13900"/>
                <a:gd name="connsiteY0" fmla="*/ 0 h 4779"/>
                <a:gd name="connsiteX1" fmla="*/ 0 w 13900"/>
                <a:gd name="connsiteY1" fmla="*/ 4779 h 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00" h="4779">
                  <a:moveTo>
                    <a:pt x="13901" y="0"/>
                  </a:moveTo>
                  <a:lnTo>
                    <a:pt x="0" y="477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8" name="Forme libre 2677">
              <a:extLst>
                <a:ext uri="{FF2B5EF4-FFF2-40B4-BE49-F238E27FC236}">
                  <a16:creationId xmlns:a16="http://schemas.microsoft.com/office/drawing/2014/main" id="{963A6B77-3C2C-E5DB-B42C-1418A7B8E870}"/>
                </a:ext>
              </a:extLst>
            </p:cNvPr>
            <p:cNvSpPr/>
            <p:nvPr/>
          </p:nvSpPr>
          <p:spPr>
            <a:xfrm>
              <a:off x="7977072" y="3934909"/>
              <a:ext cx="13321" cy="37511"/>
            </a:xfrm>
            <a:custGeom>
              <a:avLst/>
              <a:gdLst>
                <a:gd name="connsiteX0" fmla="*/ 13322 w 13321"/>
                <a:gd name="connsiteY0" fmla="*/ 0 h 37511"/>
                <a:gd name="connsiteX1" fmla="*/ 0 w 13321"/>
                <a:gd name="connsiteY1" fmla="*/ 37511 h 3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21" h="37511">
                  <a:moveTo>
                    <a:pt x="13322" y="0"/>
                  </a:moveTo>
                  <a:lnTo>
                    <a:pt x="0" y="3751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9" name="Forme libre 2678">
              <a:extLst>
                <a:ext uri="{FF2B5EF4-FFF2-40B4-BE49-F238E27FC236}">
                  <a16:creationId xmlns:a16="http://schemas.microsoft.com/office/drawing/2014/main" id="{CD7C32CB-A734-FE05-17A8-3D85E8841E48}"/>
                </a:ext>
              </a:extLst>
            </p:cNvPr>
            <p:cNvSpPr/>
            <p:nvPr/>
          </p:nvSpPr>
          <p:spPr>
            <a:xfrm>
              <a:off x="7996619" y="3875818"/>
              <a:ext cx="32724" cy="10809"/>
            </a:xfrm>
            <a:custGeom>
              <a:avLst/>
              <a:gdLst>
                <a:gd name="connsiteX0" fmla="*/ 32725 w 32724"/>
                <a:gd name="connsiteY0" fmla="*/ 0 h 10809"/>
                <a:gd name="connsiteX1" fmla="*/ 0 w 32724"/>
                <a:gd name="connsiteY1" fmla="*/ 9704 h 10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724" h="10809">
                  <a:moveTo>
                    <a:pt x="32725" y="0"/>
                  </a:moveTo>
                  <a:cubicBezTo>
                    <a:pt x="32725" y="0"/>
                    <a:pt x="19402" y="14918"/>
                    <a:pt x="0" y="970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80" name="Forme libre 2679">
              <a:extLst>
                <a:ext uri="{FF2B5EF4-FFF2-40B4-BE49-F238E27FC236}">
                  <a16:creationId xmlns:a16="http://schemas.microsoft.com/office/drawing/2014/main" id="{41AF42D5-2B92-229F-D112-0C7CD2C13233}"/>
                </a:ext>
              </a:extLst>
            </p:cNvPr>
            <p:cNvSpPr/>
            <p:nvPr/>
          </p:nvSpPr>
          <p:spPr>
            <a:xfrm>
              <a:off x="7934499" y="3920860"/>
              <a:ext cx="8689" cy="38235"/>
            </a:xfrm>
            <a:custGeom>
              <a:avLst/>
              <a:gdLst>
                <a:gd name="connsiteX0" fmla="*/ 8690 w 8689"/>
                <a:gd name="connsiteY0" fmla="*/ 0 h 38235"/>
                <a:gd name="connsiteX1" fmla="*/ 8255 w 8689"/>
                <a:gd name="connsiteY1" fmla="*/ 38236 h 3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89" h="38235">
                  <a:moveTo>
                    <a:pt x="8690" y="0"/>
                  </a:moveTo>
                  <a:cubicBezTo>
                    <a:pt x="8690" y="0"/>
                    <a:pt x="-10569" y="17090"/>
                    <a:pt x="8255" y="3823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81" name="Forme libre 2680">
              <a:extLst>
                <a:ext uri="{FF2B5EF4-FFF2-40B4-BE49-F238E27FC236}">
                  <a16:creationId xmlns:a16="http://schemas.microsoft.com/office/drawing/2014/main" id="{5BFB201D-F0B7-159B-71B0-F91D653C3675}"/>
                </a:ext>
              </a:extLst>
            </p:cNvPr>
            <p:cNvSpPr/>
            <p:nvPr/>
          </p:nvSpPr>
          <p:spPr>
            <a:xfrm>
              <a:off x="7766535" y="3844849"/>
              <a:ext cx="31855" cy="13154"/>
            </a:xfrm>
            <a:custGeom>
              <a:avLst/>
              <a:gdLst>
                <a:gd name="connsiteX0" fmla="*/ 0 w 31855"/>
                <a:gd name="connsiteY0" fmla="*/ 13154 h 13154"/>
                <a:gd name="connsiteX1" fmla="*/ 31856 w 31855"/>
                <a:gd name="connsiteY1" fmla="*/ 844 h 13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855" h="13154">
                  <a:moveTo>
                    <a:pt x="0" y="13154"/>
                  </a:moveTo>
                  <a:cubicBezTo>
                    <a:pt x="0" y="13154"/>
                    <a:pt x="9991" y="-3936"/>
                    <a:pt x="31856" y="84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13" name="Groupe 7012">
            <a:extLst>
              <a:ext uri="{FF2B5EF4-FFF2-40B4-BE49-F238E27FC236}">
                <a16:creationId xmlns:a16="http://schemas.microsoft.com/office/drawing/2014/main" id="{A84CC6DD-73E5-AA9E-32A3-7014D5C83ABE}"/>
              </a:ext>
            </a:extLst>
          </p:cNvPr>
          <p:cNvGrpSpPr/>
          <p:nvPr/>
        </p:nvGrpSpPr>
        <p:grpSpPr>
          <a:xfrm>
            <a:off x="1100175" y="3904350"/>
            <a:ext cx="660858" cy="489819"/>
            <a:chOff x="1100175" y="3904350"/>
            <a:chExt cx="660858" cy="489819"/>
          </a:xfrm>
        </p:grpSpPr>
        <p:sp>
          <p:nvSpPr>
            <p:cNvPr id="2684" name="Forme libre 2683">
              <a:extLst>
                <a:ext uri="{FF2B5EF4-FFF2-40B4-BE49-F238E27FC236}">
                  <a16:creationId xmlns:a16="http://schemas.microsoft.com/office/drawing/2014/main" id="{B6D67326-7D1A-943C-B116-00AEA6557165}"/>
                </a:ext>
              </a:extLst>
            </p:cNvPr>
            <p:cNvSpPr/>
            <p:nvPr/>
          </p:nvSpPr>
          <p:spPr>
            <a:xfrm>
              <a:off x="1259019" y="4083506"/>
              <a:ext cx="125829" cy="46056"/>
            </a:xfrm>
            <a:custGeom>
              <a:avLst/>
              <a:gdLst>
                <a:gd name="connsiteX0" fmla="*/ 0 w 125829"/>
                <a:gd name="connsiteY0" fmla="*/ 0 h 46056"/>
                <a:gd name="connsiteX1" fmla="*/ 125830 w 125829"/>
                <a:gd name="connsiteY1" fmla="*/ 46056 h 4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29" h="46056">
                  <a:moveTo>
                    <a:pt x="0" y="0"/>
                  </a:moveTo>
                  <a:lnTo>
                    <a:pt x="125830" y="4605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85" name="Forme libre 2684">
              <a:extLst>
                <a:ext uri="{FF2B5EF4-FFF2-40B4-BE49-F238E27FC236}">
                  <a16:creationId xmlns:a16="http://schemas.microsoft.com/office/drawing/2014/main" id="{CD3CB696-FB39-E6A2-32AD-B4AA4E91AAAE}"/>
                </a:ext>
              </a:extLst>
            </p:cNvPr>
            <p:cNvSpPr/>
            <p:nvPr/>
          </p:nvSpPr>
          <p:spPr>
            <a:xfrm>
              <a:off x="1207905" y="4064823"/>
              <a:ext cx="12742" cy="4634"/>
            </a:xfrm>
            <a:custGeom>
              <a:avLst/>
              <a:gdLst>
                <a:gd name="connsiteX0" fmla="*/ 0 w 12742"/>
                <a:gd name="connsiteY0" fmla="*/ 0 h 4634"/>
                <a:gd name="connsiteX1" fmla="*/ 12742 w 12742"/>
                <a:gd name="connsiteY1" fmla="*/ 4635 h 4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42" h="4634">
                  <a:moveTo>
                    <a:pt x="0" y="0"/>
                  </a:moveTo>
                  <a:lnTo>
                    <a:pt x="12742" y="463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86" name="Forme libre 2685">
              <a:extLst>
                <a:ext uri="{FF2B5EF4-FFF2-40B4-BE49-F238E27FC236}">
                  <a16:creationId xmlns:a16="http://schemas.microsoft.com/office/drawing/2014/main" id="{89CED4D9-2D67-C0EF-8A2B-C92D173A7F77}"/>
                </a:ext>
              </a:extLst>
            </p:cNvPr>
            <p:cNvSpPr/>
            <p:nvPr/>
          </p:nvSpPr>
          <p:spPr>
            <a:xfrm>
              <a:off x="1359654" y="4046140"/>
              <a:ext cx="215749" cy="78788"/>
            </a:xfrm>
            <a:custGeom>
              <a:avLst/>
              <a:gdLst>
                <a:gd name="connsiteX0" fmla="*/ 0 w 215749"/>
                <a:gd name="connsiteY0" fmla="*/ 0 h 78788"/>
                <a:gd name="connsiteX1" fmla="*/ 215749 w 215749"/>
                <a:gd name="connsiteY1" fmla="*/ 78788 h 7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5749" h="78788">
                  <a:moveTo>
                    <a:pt x="0" y="0"/>
                  </a:moveTo>
                  <a:lnTo>
                    <a:pt x="215749" y="7878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4608" name="Graphique 3903">
              <a:extLst>
                <a:ext uri="{FF2B5EF4-FFF2-40B4-BE49-F238E27FC236}">
                  <a16:creationId xmlns:a16="http://schemas.microsoft.com/office/drawing/2014/main" id="{E02CA7D9-6D2A-53FF-1522-B7A3CDA63007}"/>
                </a:ext>
              </a:extLst>
            </p:cNvPr>
            <p:cNvGrpSpPr/>
            <p:nvPr/>
          </p:nvGrpSpPr>
          <p:grpSpPr>
            <a:xfrm>
              <a:off x="1100175" y="4157370"/>
              <a:ext cx="660858" cy="236799"/>
              <a:chOff x="1100175" y="4157370"/>
              <a:chExt cx="660858" cy="236799"/>
            </a:xfrm>
          </p:grpSpPr>
          <p:sp>
            <p:nvSpPr>
              <p:cNvPr id="4609" name="Forme libre 4608">
                <a:extLst>
                  <a:ext uri="{FF2B5EF4-FFF2-40B4-BE49-F238E27FC236}">
                    <a16:creationId xmlns:a16="http://schemas.microsoft.com/office/drawing/2014/main" id="{1A8A1C5B-DC08-7C3C-B546-6371AD4ED603}"/>
                  </a:ext>
                </a:extLst>
              </p:cNvPr>
              <p:cNvSpPr/>
              <p:nvPr/>
            </p:nvSpPr>
            <p:spPr>
              <a:xfrm>
                <a:off x="1146800" y="4174171"/>
                <a:ext cx="614233" cy="219999"/>
              </a:xfrm>
              <a:custGeom>
                <a:avLst/>
                <a:gdLst>
                  <a:gd name="connsiteX0" fmla="*/ 0 w 614233"/>
                  <a:gd name="connsiteY0" fmla="*/ 0 h 219999"/>
                  <a:gd name="connsiteX1" fmla="*/ 614234 w 614233"/>
                  <a:gd name="connsiteY1" fmla="*/ 219999 h 219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4233" h="219999">
                    <a:moveTo>
                      <a:pt x="0" y="0"/>
                    </a:moveTo>
                    <a:lnTo>
                      <a:pt x="614234" y="219999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10" name="Forme libre 4609">
                <a:extLst>
                  <a:ext uri="{FF2B5EF4-FFF2-40B4-BE49-F238E27FC236}">
                    <a16:creationId xmlns:a16="http://schemas.microsoft.com/office/drawing/2014/main" id="{69EABA3E-DB4E-2F08-D1FF-2505A30CBF75}"/>
                  </a:ext>
                </a:extLst>
              </p:cNvPr>
              <p:cNvSpPr/>
              <p:nvPr/>
            </p:nvSpPr>
            <p:spPr>
              <a:xfrm>
                <a:off x="1100175" y="4157370"/>
                <a:ext cx="17665" cy="6372"/>
              </a:xfrm>
              <a:custGeom>
                <a:avLst/>
                <a:gdLst>
                  <a:gd name="connsiteX0" fmla="*/ 0 w 17665"/>
                  <a:gd name="connsiteY0" fmla="*/ 0 h 6372"/>
                  <a:gd name="connsiteX1" fmla="*/ 17665 w 17665"/>
                  <a:gd name="connsiteY1" fmla="*/ 6373 h 6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665" h="6372">
                    <a:moveTo>
                      <a:pt x="0" y="0"/>
                    </a:moveTo>
                    <a:lnTo>
                      <a:pt x="17665" y="6373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4611" name="Graphique 3903">
              <a:extLst>
                <a:ext uri="{FF2B5EF4-FFF2-40B4-BE49-F238E27FC236}">
                  <a16:creationId xmlns:a16="http://schemas.microsoft.com/office/drawing/2014/main" id="{41753952-C909-84FF-24E6-0FD5A96B5089}"/>
                </a:ext>
              </a:extLst>
            </p:cNvPr>
            <p:cNvGrpSpPr/>
            <p:nvPr/>
          </p:nvGrpSpPr>
          <p:grpSpPr>
            <a:xfrm>
              <a:off x="1210512" y="3904350"/>
              <a:ext cx="501435" cy="444268"/>
              <a:chOff x="1210512" y="3904350"/>
              <a:chExt cx="501435" cy="444268"/>
            </a:xfrm>
            <a:noFill/>
          </p:grpSpPr>
          <p:sp>
            <p:nvSpPr>
              <p:cNvPr id="4612" name="Forme libre 4611">
                <a:extLst>
                  <a:ext uri="{FF2B5EF4-FFF2-40B4-BE49-F238E27FC236}">
                    <a16:creationId xmlns:a16="http://schemas.microsoft.com/office/drawing/2014/main" id="{39FD820D-E3FF-BDC3-6D32-F108E2910C32}"/>
                  </a:ext>
                </a:extLst>
              </p:cNvPr>
              <p:cNvSpPr/>
              <p:nvPr/>
            </p:nvSpPr>
            <p:spPr>
              <a:xfrm>
                <a:off x="1210512" y="4179240"/>
                <a:ext cx="501435" cy="169378"/>
              </a:xfrm>
              <a:custGeom>
                <a:avLst/>
                <a:gdLst>
                  <a:gd name="connsiteX0" fmla="*/ 0 w 501435"/>
                  <a:gd name="connsiteY0" fmla="*/ 0 h 169378"/>
                  <a:gd name="connsiteX1" fmla="*/ 446992 w 501435"/>
                  <a:gd name="connsiteY1" fmla="*/ 161342 h 169378"/>
                  <a:gd name="connsiteX2" fmla="*/ 501436 w 501435"/>
                  <a:gd name="connsiteY2" fmla="*/ 164094 h 169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435" h="169378">
                    <a:moveTo>
                      <a:pt x="0" y="0"/>
                    </a:moveTo>
                    <a:lnTo>
                      <a:pt x="446992" y="161342"/>
                    </a:lnTo>
                    <a:cubicBezTo>
                      <a:pt x="446992" y="161342"/>
                      <a:pt x="485363" y="177419"/>
                      <a:pt x="501436" y="164094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13" name="Forme libre 4612">
                <a:extLst>
                  <a:ext uri="{FF2B5EF4-FFF2-40B4-BE49-F238E27FC236}">
                    <a16:creationId xmlns:a16="http://schemas.microsoft.com/office/drawing/2014/main" id="{4F04665F-1DE2-18D2-7C42-D87CF547106B}"/>
                  </a:ext>
                </a:extLst>
              </p:cNvPr>
              <p:cNvSpPr/>
              <p:nvPr/>
            </p:nvSpPr>
            <p:spPr>
              <a:xfrm>
                <a:off x="1478822" y="4077713"/>
                <a:ext cx="78625" cy="205081"/>
              </a:xfrm>
              <a:custGeom>
                <a:avLst/>
                <a:gdLst>
                  <a:gd name="connsiteX0" fmla="*/ 4054 w 78625"/>
                  <a:gd name="connsiteY0" fmla="*/ 0 h 205081"/>
                  <a:gd name="connsiteX1" fmla="*/ 78625 w 78625"/>
                  <a:gd name="connsiteY1" fmla="*/ 72561 h 205081"/>
                  <a:gd name="connsiteX2" fmla="*/ 0 w 78625"/>
                  <a:gd name="connsiteY2" fmla="*/ 174088 h 205081"/>
                  <a:gd name="connsiteX3" fmla="*/ 22154 w 78625"/>
                  <a:gd name="connsiteY3" fmla="*/ 205082 h 20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625" h="205081">
                    <a:moveTo>
                      <a:pt x="4054" y="0"/>
                    </a:moveTo>
                    <a:lnTo>
                      <a:pt x="78625" y="72561"/>
                    </a:lnTo>
                    <a:lnTo>
                      <a:pt x="0" y="174088"/>
                    </a:lnTo>
                    <a:cubicBezTo>
                      <a:pt x="0" y="174088"/>
                      <a:pt x="21575" y="187557"/>
                      <a:pt x="22154" y="20508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14" name="Forme libre 4613">
                <a:extLst>
                  <a:ext uri="{FF2B5EF4-FFF2-40B4-BE49-F238E27FC236}">
                    <a16:creationId xmlns:a16="http://schemas.microsoft.com/office/drawing/2014/main" id="{DEEA964B-E918-8BCD-41D5-D9C3221832A3}"/>
                  </a:ext>
                </a:extLst>
              </p:cNvPr>
              <p:cNvSpPr/>
              <p:nvPr/>
            </p:nvSpPr>
            <p:spPr>
              <a:xfrm>
                <a:off x="1500253" y="4063664"/>
                <a:ext cx="53140" cy="31573"/>
              </a:xfrm>
              <a:custGeom>
                <a:avLst/>
                <a:gdLst>
                  <a:gd name="connsiteX0" fmla="*/ 0 w 53140"/>
                  <a:gd name="connsiteY0" fmla="*/ 31573 h 31573"/>
                  <a:gd name="connsiteX1" fmla="*/ 53141 w 53140"/>
                  <a:gd name="connsiteY1" fmla="*/ 0 h 31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140" h="31573">
                    <a:moveTo>
                      <a:pt x="0" y="31573"/>
                    </a:moveTo>
                    <a:lnTo>
                      <a:pt x="53141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15" name="Forme libre 4614">
                <a:extLst>
                  <a:ext uri="{FF2B5EF4-FFF2-40B4-BE49-F238E27FC236}">
                    <a16:creationId xmlns:a16="http://schemas.microsoft.com/office/drawing/2014/main" id="{84780E41-E50E-B4CF-DEE4-BFF50BBEB698}"/>
                  </a:ext>
                </a:extLst>
              </p:cNvPr>
              <p:cNvSpPr/>
              <p:nvPr/>
            </p:nvSpPr>
            <p:spPr>
              <a:xfrm>
                <a:off x="1335617" y="3904350"/>
                <a:ext cx="218500" cy="146569"/>
              </a:xfrm>
              <a:custGeom>
                <a:avLst/>
                <a:gdLst>
                  <a:gd name="connsiteX0" fmla="*/ 218500 w 218500"/>
                  <a:gd name="connsiteY0" fmla="*/ 146570 h 146569"/>
                  <a:gd name="connsiteX1" fmla="*/ 0 w 218500"/>
                  <a:gd name="connsiteY1" fmla="*/ 0 h 146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8500" h="146569">
                    <a:moveTo>
                      <a:pt x="218500" y="14657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16" name="Forme libre 4615">
                <a:extLst>
                  <a:ext uri="{FF2B5EF4-FFF2-40B4-BE49-F238E27FC236}">
                    <a16:creationId xmlns:a16="http://schemas.microsoft.com/office/drawing/2014/main" id="{1A004C2A-4F47-3E72-625F-62392BCDB40D}"/>
                  </a:ext>
                </a:extLst>
              </p:cNvPr>
              <p:cNvSpPr/>
              <p:nvPr/>
            </p:nvSpPr>
            <p:spPr>
              <a:xfrm>
                <a:off x="1580905" y="3950696"/>
                <a:ext cx="28959" cy="14193"/>
              </a:xfrm>
              <a:custGeom>
                <a:avLst/>
                <a:gdLst>
                  <a:gd name="connsiteX0" fmla="*/ 0 w 28959"/>
                  <a:gd name="connsiteY0" fmla="*/ 14194 h 14193"/>
                  <a:gd name="connsiteX1" fmla="*/ 28960 w 28959"/>
                  <a:gd name="connsiteY1" fmla="*/ 0 h 1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959" h="14193">
                    <a:moveTo>
                      <a:pt x="0" y="14194"/>
                    </a:moveTo>
                    <a:lnTo>
                      <a:pt x="2896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17" name="Forme libre 4616">
                <a:extLst>
                  <a:ext uri="{FF2B5EF4-FFF2-40B4-BE49-F238E27FC236}">
                    <a16:creationId xmlns:a16="http://schemas.microsoft.com/office/drawing/2014/main" id="{3F9B1C86-E84A-4AA3-9797-E37B1045AA00}"/>
                  </a:ext>
                </a:extLst>
              </p:cNvPr>
              <p:cNvSpPr/>
              <p:nvPr/>
            </p:nvSpPr>
            <p:spPr>
              <a:xfrm>
                <a:off x="1345029" y="3905653"/>
                <a:ext cx="14769" cy="19552"/>
              </a:xfrm>
              <a:custGeom>
                <a:avLst/>
                <a:gdLst>
                  <a:gd name="connsiteX0" fmla="*/ 14769 w 14769"/>
                  <a:gd name="connsiteY0" fmla="*/ 0 h 19552"/>
                  <a:gd name="connsiteX1" fmla="*/ 0 w 14769"/>
                  <a:gd name="connsiteY1" fmla="*/ 19552 h 19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69" h="19552">
                    <a:moveTo>
                      <a:pt x="14769" y="0"/>
                    </a:moveTo>
                    <a:lnTo>
                      <a:pt x="0" y="19552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18" name="Forme libre 4617">
                <a:extLst>
                  <a:ext uri="{FF2B5EF4-FFF2-40B4-BE49-F238E27FC236}">
                    <a16:creationId xmlns:a16="http://schemas.microsoft.com/office/drawing/2014/main" id="{9358598A-F05A-2BA8-5F99-1C25F622F486}"/>
                  </a:ext>
                </a:extLst>
              </p:cNvPr>
              <p:cNvSpPr/>
              <p:nvPr/>
            </p:nvSpPr>
            <p:spPr>
              <a:xfrm>
                <a:off x="1333590" y="3948668"/>
                <a:ext cx="105123" cy="70533"/>
              </a:xfrm>
              <a:custGeom>
                <a:avLst/>
                <a:gdLst>
                  <a:gd name="connsiteX0" fmla="*/ 105123 w 105123"/>
                  <a:gd name="connsiteY0" fmla="*/ 70533 h 70533"/>
                  <a:gd name="connsiteX1" fmla="*/ 0 w 105123"/>
                  <a:gd name="connsiteY1" fmla="*/ 0 h 70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5123" h="70533">
                    <a:moveTo>
                      <a:pt x="105123" y="7053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19" name="Forme libre 4618">
                <a:extLst>
                  <a:ext uri="{FF2B5EF4-FFF2-40B4-BE49-F238E27FC236}">
                    <a16:creationId xmlns:a16="http://schemas.microsoft.com/office/drawing/2014/main" id="{F835215C-5F9A-5A8E-C9E8-0B693AF22D20}"/>
                  </a:ext>
                </a:extLst>
              </p:cNvPr>
              <p:cNvSpPr/>
              <p:nvPr/>
            </p:nvSpPr>
            <p:spPr>
              <a:xfrm>
                <a:off x="1343002" y="3949972"/>
                <a:ext cx="14769" cy="19552"/>
              </a:xfrm>
              <a:custGeom>
                <a:avLst/>
                <a:gdLst>
                  <a:gd name="connsiteX0" fmla="*/ 14769 w 14769"/>
                  <a:gd name="connsiteY0" fmla="*/ 0 h 19552"/>
                  <a:gd name="connsiteX1" fmla="*/ 0 w 14769"/>
                  <a:gd name="connsiteY1" fmla="*/ 19552 h 19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69" h="19552">
                    <a:moveTo>
                      <a:pt x="14769" y="0"/>
                    </a:moveTo>
                    <a:lnTo>
                      <a:pt x="0" y="19552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20" name="Forme libre 4619">
                <a:extLst>
                  <a:ext uri="{FF2B5EF4-FFF2-40B4-BE49-F238E27FC236}">
                    <a16:creationId xmlns:a16="http://schemas.microsoft.com/office/drawing/2014/main" id="{701F217E-64C6-33D7-4446-EF1BA9EE5EBC}"/>
                  </a:ext>
                </a:extLst>
              </p:cNvPr>
              <p:cNvSpPr/>
              <p:nvPr/>
            </p:nvSpPr>
            <p:spPr>
              <a:xfrm>
                <a:off x="1379346" y="4154474"/>
                <a:ext cx="112218" cy="84726"/>
              </a:xfrm>
              <a:custGeom>
                <a:avLst/>
                <a:gdLst>
                  <a:gd name="connsiteX0" fmla="*/ 112219 w 112218"/>
                  <a:gd name="connsiteY0" fmla="*/ 0 h 84726"/>
                  <a:gd name="connsiteX1" fmla="*/ 0 w 112218"/>
                  <a:gd name="connsiteY1" fmla="*/ 84726 h 8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218" h="84726">
                    <a:moveTo>
                      <a:pt x="112219" y="0"/>
                    </a:moveTo>
                    <a:cubicBezTo>
                      <a:pt x="112219" y="0"/>
                      <a:pt x="34896" y="12166"/>
                      <a:pt x="0" y="8472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21" name="Forme libre 4620">
                <a:extLst>
                  <a:ext uri="{FF2B5EF4-FFF2-40B4-BE49-F238E27FC236}">
                    <a16:creationId xmlns:a16="http://schemas.microsoft.com/office/drawing/2014/main" id="{CA47D77D-8DD7-65CF-0043-9AC5A37CD0C8}"/>
                  </a:ext>
                </a:extLst>
              </p:cNvPr>
              <p:cNvSpPr/>
              <p:nvPr/>
            </p:nvSpPr>
            <p:spPr>
              <a:xfrm>
                <a:off x="1600163" y="3936068"/>
                <a:ext cx="106062" cy="63001"/>
              </a:xfrm>
              <a:custGeom>
                <a:avLst/>
                <a:gdLst>
                  <a:gd name="connsiteX0" fmla="*/ 19548 w 106062"/>
                  <a:gd name="connsiteY0" fmla="*/ 16801 h 63001"/>
                  <a:gd name="connsiteX1" fmla="*/ 0 w 106062"/>
                  <a:gd name="connsiteY1" fmla="*/ 10718 h 63001"/>
                  <a:gd name="connsiteX2" fmla="*/ 4054 w 106062"/>
                  <a:gd name="connsiteY2" fmla="*/ 0 h 63001"/>
                  <a:gd name="connsiteX3" fmla="*/ 105847 w 106062"/>
                  <a:gd name="connsiteY3" fmla="*/ 31428 h 63001"/>
                  <a:gd name="connsiteX4" fmla="*/ 94408 w 106062"/>
                  <a:gd name="connsiteY4" fmla="*/ 63002 h 63001"/>
                  <a:gd name="connsiteX5" fmla="*/ 72254 w 106062"/>
                  <a:gd name="connsiteY5" fmla="*/ 33456 h 63001"/>
                  <a:gd name="connsiteX6" fmla="*/ 46770 w 106062"/>
                  <a:gd name="connsiteY6" fmla="*/ 25201 h 63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62" h="63001">
                    <a:moveTo>
                      <a:pt x="19548" y="16801"/>
                    </a:moveTo>
                    <a:lnTo>
                      <a:pt x="0" y="10718"/>
                    </a:lnTo>
                    <a:lnTo>
                      <a:pt x="4054" y="0"/>
                    </a:lnTo>
                    <a:lnTo>
                      <a:pt x="105847" y="31428"/>
                    </a:lnTo>
                    <a:cubicBezTo>
                      <a:pt x="105847" y="31428"/>
                      <a:pt x="108599" y="50257"/>
                      <a:pt x="94408" y="63002"/>
                    </a:cubicBezTo>
                    <a:cubicBezTo>
                      <a:pt x="94408" y="63002"/>
                      <a:pt x="70227" y="59671"/>
                      <a:pt x="72254" y="33456"/>
                    </a:cubicBezTo>
                    <a:lnTo>
                      <a:pt x="46770" y="25201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622" name="Forme libre 4621">
                <a:extLst>
                  <a:ext uri="{FF2B5EF4-FFF2-40B4-BE49-F238E27FC236}">
                    <a16:creationId xmlns:a16="http://schemas.microsoft.com/office/drawing/2014/main" id="{F0172301-48D4-8E47-7F64-339B0A65B88F}"/>
                  </a:ext>
                </a:extLst>
              </p:cNvPr>
              <p:cNvSpPr/>
              <p:nvPr/>
            </p:nvSpPr>
            <p:spPr>
              <a:xfrm>
                <a:off x="1638824" y="3999070"/>
                <a:ext cx="55747" cy="15653"/>
              </a:xfrm>
              <a:custGeom>
                <a:avLst/>
                <a:gdLst>
                  <a:gd name="connsiteX0" fmla="*/ 55747 w 55747"/>
                  <a:gd name="connsiteY0" fmla="*/ 0 h 15653"/>
                  <a:gd name="connsiteX1" fmla="*/ 0 w 55747"/>
                  <a:gd name="connsiteY1" fmla="*/ 10138 h 15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747" h="15653">
                    <a:moveTo>
                      <a:pt x="55747" y="0"/>
                    </a:moveTo>
                    <a:cubicBezTo>
                      <a:pt x="55747" y="0"/>
                      <a:pt x="36200" y="26939"/>
                      <a:pt x="0" y="10138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60" name="Forme libre 5059">
                <a:extLst>
                  <a:ext uri="{FF2B5EF4-FFF2-40B4-BE49-F238E27FC236}">
                    <a16:creationId xmlns:a16="http://schemas.microsoft.com/office/drawing/2014/main" id="{5CD37A97-5B3F-8EB6-AE14-2805B554831E}"/>
                  </a:ext>
                </a:extLst>
              </p:cNvPr>
              <p:cNvSpPr/>
              <p:nvPr/>
            </p:nvSpPr>
            <p:spPr>
              <a:xfrm>
                <a:off x="1643892" y="3905653"/>
                <a:ext cx="65738" cy="56049"/>
              </a:xfrm>
              <a:custGeom>
                <a:avLst/>
                <a:gdLst>
                  <a:gd name="connsiteX0" fmla="*/ 0 w 65738"/>
                  <a:gd name="connsiteY0" fmla="*/ 724 h 56049"/>
                  <a:gd name="connsiteX1" fmla="*/ 9701 w 65738"/>
                  <a:gd name="connsiteY1" fmla="*/ 0 h 56049"/>
                  <a:gd name="connsiteX2" fmla="*/ 65738 w 65738"/>
                  <a:gd name="connsiteY2" fmla="*/ 56050 h 56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738" h="56049">
                    <a:moveTo>
                      <a:pt x="0" y="724"/>
                    </a:moveTo>
                    <a:cubicBezTo>
                      <a:pt x="3186" y="290"/>
                      <a:pt x="6371" y="0"/>
                      <a:pt x="9701" y="0"/>
                    </a:cubicBezTo>
                    <a:cubicBezTo>
                      <a:pt x="40688" y="0"/>
                      <a:pt x="65738" y="25056"/>
                      <a:pt x="65738" y="5605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61" name="Forme libre 5060">
                <a:extLst>
                  <a:ext uri="{FF2B5EF4-FFF2-40B4-BE49-F238E27FC236}">
                    <a16:creationId xmlns:a16="http://schemas.microsoft.com/office/drawing/2014/main" id="{F95C626E-D66C-7791-D906-CE272630B951}"/>
                  </a:ext>
                </a:extLst>
              </p:cNvPr>
              <p:cNvSpPr/>
              <p:nvPr/>
            </p:nvSpPr>
            <p:spPr>
              <a:xfrm>
                <a:off x="1605086" y="3912315"/>
                <a:ext cx="19982" cy="22014"/>
              </a:xfrm>
              <a:custGeom>
                <a:avLst/>
                <a:gdLst>
                  <a:gd name="connsiteX0" fmla="*/ 0 w 19982"/>
                  <a:gd name="connsiteY0" fmla="*/ 22014 h 22014"/>
                  <a:gd name="connsiteX1" fmla="*/ 19982 w 19982"/>
                  <a:gd name="connsiteY1" fmla="*/ 0 h 22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982" h="22014">
                    <a:moveTo>
                      <a:pt x="0" y="22014"/>
                    </a:moveTo>
                    <a:cubicBezTo>
                      <a:pt x="4489" y="11731"/>
                      <a:pt x="11584" y="4490"/>
                      <a:pt x="19982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62" name="Forme libre 5061">
                <a:extLst>
                  <a:ext uri="{FF2B5EF4-FFF2-40B4-BE49-F238E27FC236}">
                    <a16:creationId xmlns:a16="http://schemas.microsoft.com/office/drawing/2014/main" id="{57AE9614-A54A-A784-6D60-6A38A3A0A13A}"/>
                  </a:ext>
                </a:extLst>
              </p:cNvPr>
              <p:cNvSpPr/>
              <p:nvPr/>
            </p:nvSpPr>
            <p:spPr>
              <a:xfrm>
                <a:off x="1654897" y="3988642"/>
                <a:ext cx="12597" cy="11151"/>
              </a:xfrm>
              <a:custGeom>
                <a:avLst/>
                <a:gdLst>
                  <a:gd name="connsiteX0" fmla="*/ 0 w 12597"/>
                  <a:gd name="connsiteY0" fmla="*/ 0 h 11151"/>
                  <a:gd name="connsiteX1" fmla="*/ 12597 w 12597"/>
                  <a:gd name="connsiteY1" fmla="*/ 11152 h 1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97" h="11151">
                    <a:moveTo>
                      <a:pt x="0" y="0"/>
                    </a:moveTo>
                    <a:cubicBezTo>
                      <a:pt x="0" y="0"/>
                      <a:pt x="2751" y="9414"/>
                      <a:pt x="12597" y="1115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63" name="Forme libre 5062">
                <a:extLst>
                  <a:ext uri="{FF2B5EF4-FFF2-40B4-BE49-F238E27FC236}">
                    <a16:creationId xmlns:a16="http://schemas.microsoft.com/office/drawing/2014/main" id="{B3971276-62D9-E402-5CD8-32DD2DF5E96B}"/>
                  </a:ext>
                </a:extLst>
              </p:cNvPr>
              <p:cNvSpPr/>
              <p:nvPr/>
            </p:nvSpPr>
            <p:spPr>
              <a:xfrm>
                <a:off x="1599729" y="3992552"/>
                <a:ext cx="16651" cy="7241"/>
              </a:xfrm>
              <a:custGeom>
                <a:avLst/>
                <a:gdLst>
                  <a:gd name="connsiteX0" fmla="*/ 0 w 16651"/>
                  <a:gd name="connsiteY0" fmla="*/ 7242 h 7241"/>
                  <a:gd name="connsiteX1" fmla="*/ 16652 w 16651"/>
                  <a:gd name="connsiteY1" fmla="*/ 0 h 7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651" h="7241">
                    <a:moveTo>
                      <a:pt x="0" y="7242"/>
                    </a:moveTo>
                    <a:lnTo>
                      <a:pt x="16652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64" name="Forme libre 5063">
                <a:extLst>
                  <a:ext uri="{FF2B5EF4-FFF2-40B4-BE49-F238E27FC236}">
                    <a16:creationId xmlns:a16="http://schemas.microsoft.com/office/drawing/2014/main" id="{55FBB41E-6847-4A7F-D951-61423E573BE2}"/>
                  </a:ext>
                </a:extLst>
              </p:cNvPr>
              <p:cNvSpPr/>
              <p:nvPr/>
            </p:nvSpPr>
            <p:spPr>
              <a:xfrm>
                <a:off x="1619856" y="3945916"/>
                <a:ext cx="26932" cy="26938"/>
              </a:xfrm>
              <a:custGeom>
                <a:avLst/>
                <a:gdLst>
                  <a:gd name="connsiteX0" fmla="*/ 13466 w 26932"/>
                  <a:gd name="connsiteY0" fmla="*/ 26939 h 26938"/>
                  <a:gd name="connsiteX1" fmla="*/ 0 w 26932"/>
                  <a:gd name="connsiteY1" fmla="*/ 13469 h 26938"/>
                  <a:gd name="connsiteX2" fmla="*/ 13466 w 26932"/>
                  <a:gd name="connsiteY2" fmla="*/ 0 h 26938"/>
                  <a:gd name="connsiteX3" fmla="*/ 26932 w 26932"/>
                  <a:gd name="connsiteY3" fmla="*/ 13469 h 26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932" h="26938">
                    <a:moveTo>
                      <a:pt x="13466" y="26939"/>
                    </a:moveTo>
                    <a:cubicBezTo>
                      <a:pt x="6081" y="26939"/>
                      <a:pt x="0" y="20856"/>
                      <a:pt x="0" y="13469"/>
                    </a:cubicBezTo>
                    <a:cubicBezTo>
                      <a:pt x="0" y="6083"/>
                      <a:pt x="6081" y="0"/>
                      <a:pt x="13466" y="0"/>
                    </a:cubicBezTo>
                    <a:cubicBezTo>
                      <a:pt x="20851" y="0"/>
                      <a:pt x="26932" y="6083"/>
                      <a:pt x="26932" y="13469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65" name="Forme libre 5064">
                <a:extLst>
                  <a:ext uri="{FF2B5EF4-FFF2-40B4-BE49-F238E27FC236}">
                    <a16:creationId xmlns:a16="http://schemas.microsoft.com/office/drawing/2014/main" id="{8EBA482B-5FF8-0A5B-A7D1-9F231B18A7F2}"/>
                  </a:ext>
                </a:extLst>
              </p:cNvPr>
              <p:cNvSpPr/>
              <p:nvPr/>
            </p:nvSpPr>
            <p:spPr>
              <a:xfrm>
                <a:off x="1687766" y="3963441"/>
                <a:ext cx="5936" cy="32731"/>
              </a:xfrm>
              <a:custGeom>
                <a:avLst/>
                <a:gdLst>
                  <a:gd name="connsiteX0" fmla="*/ 0 w 5936"/>
                  <a:gd name="connsiteY0" fmla="*/ 0 h 32731"/>
                  <a:gd name="connsiteX1" fmla="*/ 5937 w 5936"/>
                  <a:gd name="connsiteY1" fmla="*/ 32732 h 32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36" h="32731">
                    <a:moveTo>
                      <a:pt x="0" y="0"/>
                    </a:moveTo>
                    <a:lnTo>
                      <a:pt x="5937" y="32732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66" name="Forme libre 5065">
                <a:extLst>
                  <a:ext uri="{FF2B5EF4-FFF2-40B4-BE49-F238E27FC236}">
                    <a16:creationId xmlns:a16="http://schemas.microsoft.com/office/drawing/2014/main" id="{68BED415-0397-1983-F5C6-9CA6C9494078}"/>
                  </a:ext>
                </a:extLst>
              </p:cNvPr>
              <p:cNvSpPr/>
              <p:nvPr/>
            </p:nvSpPr>
            <p:spPr>
              <a:xfrm>
                <a:off x="1634336" y="4099293"/>
                <a:ext cx="10425" cy="19697"/>
              </a:xfrm>
              <a:custGeom>
                <a:avLst/>
                <a:gdLst>
                  <a:gd name="connsiteX0" fmla="*/ 10425 w 10425"/>
                  <a:gd name="connsiteY0" fmla="*/ 0 h 19697"/>
                  <a:gd name="connsiteX1" fmla="*/ 0 w 10425"/>
                  <a:gd name="connsiteY1" fmla="*/ 19697 h 19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25" h="19697">
                    <a:moveTo>
                      <a:pt x="10425" y="0"/>
                    </a:moveTo>
                    <a:lnTo>
                      <a:pt x="0" y="1969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67" name="Forme libre 5066">
                <a:extLst>
                  <a:ext uri="{FF2B5EF4-FFF2-40B4-BE49-F238E27FC236}">
                    <a16:creationId xmlns:a16="http://schemas.microsoft.com/office/drawing/2014/main" id="{A78ADD3F-9D6E-085A-6C2F-67C750B8EDBA}"/>
                  </a:ext>
                </a:extLst>
              </p:cNvPr>
              <p:cNvSpPr/>
              <p:nvPr/>
            </p:nvSpPr>
            <p:spPr>
              <a:xfrm>
                <a:off x="1466659" y="3976476"/>
                <a:ext cx="75294" cy="51560"/>
              </a:xfrm>
              <a:custGeom>
                <a:avLst/>
                <a:gdLst>
                  <a:gd name="connsiteX0" fmla="*/ 0 w 75294"/>
                  <a:gd name="connsiteY0" fmla="*/ 27808 h 51560"/>
                  <a:gd name="connsiteX1" fmla="*/ 15204 w 75294"/>
                  <a:gd name="connsiteY1" fmla="*/ 51560 h 51560"/>
                  <a:gd name="connsiteX2" fmla="*/ 75295 w 75294"/>
                  <a:gd name="connsiteY2" fmla="*/ 24622 h 51560"/>
                  <a:gd name="connsiteX3" fmla="*/ 62698 w 75294"/>
                  <a:gd name="connsiteY3" fmla="*/ 0 h 51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294" h="51560">
                    <a:moveTo>
                      <a:pt x="0" y="27808"/>
                    </a:moveTo>
                    <a:lnTo>
                      <a:pt x="15204" y="51560"/>
                    </a:lnTo>
                    <a:lnTo>
                      <a:pt x="75295" y="24622"/>
                    </a:lnTo>
                    <a:lnTo>
                      <a:pt x="62698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68" name="Forme libre 5067">
                <a:extLst>
                  <a:ext uri="{FF2B5EF4-FFF2-40B4-BE49-F238E27FC236}">
                    <a16:creationId xmlns:a16="http://schemas.microsoft.com/office/drawing/2014/main" id="{87372770-CFE8-DFFB-87E8-558471EB6EB1}"/>
                  </a:ext>
                </a:extLst>
              </p:cNvPr>
              <p:cNvSpPr/>
              <p:nvPr/>
            </p:nvSpPr>
            <p:spPr>
              <a:xfrm>
                <a:off x="1497646" y="4157805"/>
                <a:ext cx="34027" cy="21290"/>
              </a:xfrm>
              <a:custGeom>
                <a:avLst/>
                <a:gdLst>
                  <a:gd name="connsiteX0" fmla="*/ 0 w 34027"/>
                  <a:gd name="connsiteY0" fmla="*/ 0 h 21290"/>
                  <a:gd name="connsiteX1" fmla="*/ 34028 w 34027"/>
                  <a:gd name="connsiteY1" fmla="*/ 21290 h 21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027" h="21290">
                    <a:moveTo>
                      <a:pt x="0" y="0"/>
                    </a:moveTo>
                    <a:lnTo>
                      <a:pt x="34028" y="2129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69" name="Forme libre 5068">
                <a:extLst>
                  <a:ext uri="{FF2B5EF4-FFF2-40B4-BE49-F238E27FC236}">
                    <a16:creationId xmlns:a16="http://schemas.microsoft.com/office/drawing/2014/main" id="{B5A25EC7-D4F6-2919-88E5-4B1A0EA90CBA}"/>
                  </a:ext>
                </a:extLst>
              </p:cNvPr>
              <p:cNvSpPr/>
              <p:nvPr/>
            </p:nvSpPr>
            <p:spPr>
              <a:xfrm>
                <a:off x="1394695" y="4208786"/>
                <a:ext cx="26208" cy="36352"/>
              </a:xfrm>
              <a:custGeom>
                <a:avLst/>
                <a:gdLst>
                  <a:gd name="connsiteX0" fmla="*/ 26208 w 26208"/>
                  <a:gd name="connsiteY0" fmla="*/ 0 h 36352"/>
                  <a:gd name="connsiteX1" fmla="*/ 0 w 26208"/>
                  <a:gd name="connsiteY1" fmla="*/ 36353 h 3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208" h="36352">
                    <a:moveTo>
                      <a:pt x="26208" y="0"/>
                    </a:moveTo>
                    <a:cubicBezTo>
                      <a:pt x="8833" y="19407"/>
                      <a:pt x="0" y="36353"/>
                      <a:pt x="0" y="36353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70" name="Forme libre 5069">
                <a:extLst>
                  <a:ext uri="{FF2B5EF4-FFF2-40B4-BE49-F238E27FC236}">
                    <a16:creationId xmlns:a16="http://schemas.microsoft.com/office/drawing/2014/main" id="{02A3F005-630F-5566-FDE7-5B4985507826}"/>
                  </a:ext>
                </a:extLst>
              </p:cNvPr>
              <p:cNvSpPr/>
              <p:nvPr/>
            </p:nvSpPr>
            <p:spPr>
              <a:xfrm>
                <a:off x="1400059" y="3959386"/>
                <a:ext cx="283797" cy="231875"/>
              </a:xfrm>
              <a:custGeom>
                <a:avLst/>
                <a:gdLst>
                  <a:gd name="connsiteX0" fmla="*/ 109750 w 283797"/>
                  <a:gd name="connsiteY0" fmla="*/ 88347 h 231875"/>
                  <a:gd name="connsiteX1" fmla="*/ 156665 w 283797"/>
                  <a:gd name="connsiteY1" fmla="*/ 61843 h 231875"/>
                  <a:gd name="connsiteX2" fmla="*/ 152032 w 283797"/>
                  <a:gd name="connsiteY2" fmla="*/ 124990 h 231875"/>
                  <a:gd name="connsiteX3" fmla="*/ 261644 w 283797"/>
                  <a:gd name="connsiteY3" fmla="*/ 174088 h 231875"/>
                  <a:gd name="connsiteX4" fmla="*/ 279164 w 283797"/>
                  <a:gd name="connsiteY4" fmla="*/ 149901 h 231875"/>
                  <a:gd name="connsiteX5" fmla="*/ 283798 w 283797"/>
                  <a:gd name="connsiteY5" fmla="*/ 139183 h 231875"/>
                  <a:gd name="connsiteX6" fmla="*/ 244847 w 283797"/>
                  <a:gd name="connsiteY6" fmla="*/ 139907 h 231875"/>
                  <a:gd name="connsiteX7" fmla="*/ 194457 w 283797"/>
                  <a:gd name="connsiteY7" fmla="*/ 111665 h 231875"/>
                  <a:gd name="connsiteX8" fmla="*/ 172303 w 283797"/>
                  <a:gd name="connsiteY8" fmla="*/ 0 h 231875"/>
                  <a:gd name="connsiteX9" fmla="*/ 31849 w 283797"/>
                  <a:gd name="connsiteY9" fmla="*/ 63871 h 231875"/>
                  <a:gd name="connsiteX10" fmla="*/ 27795 w 283797"/>
                  <a:gd name="connsiteY10" fmla="*/ 153232 h 231875"/>
                  <a:gd name="connsiteX11" fmla="*/ 97732 w 283797"/>
                  <a:gd name="connsiteY11" fmla="*/ 198275 h 231875"/>
                  <a:gd name="connsiteX12" fmla="*/ 38510 w 283797"/>
                  <a:gd name="connsiteY12" fmla="*/ 231875 h 231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3797" h="231875">
                    <a:moveTo>
                      <a:pt x="109750" y="88347"/>
                    </a:moveTo>
                    <a:lnTo>
                      <a:pt x="156665" y="61843"/>
                    </a:lnTo>
                    <a:lnTo>
                      <a:pt x="152032" y="124990"/>
                    </a:lnTo>
                    <a:lnTo>
                      <a:pt x="261644" y="174088"/>
                    </a:lnTo>
                    <a:cubicBezTo>
                      <a:pt x="277716" y="169453"/>
                      <a:pt x="279164" y="149901"/>
                      <a:pt x="279164" y="149901"/>
                    </a:cubicBezTo>
                    <a:cubicBezTo>
                      <a:pt x="283798" y="147149"/>
                      <a:pt x="283798" y="139183"/>
                      <a:pt x="283798" y="139183"/>
                    </a:cubicBezTo>
                    <a:lnTo>
                      <a:pt x="244847" y="139907"/>
                    </a:lnTo>
                    <a:lnTo>
                      <a:pt x="194457" y="111665"/>
                    </a:lnTo>
                    <a:cubicBezTo>
                      <a:pt x="218639" y="28242"/>
                      <a:pt x="172303" y="0"/>
                      <a:pt x="172303" y="0"/>
                    </a:cubicBezTo>
                    <a:cubicBezTo>
                      <a:pt x="172303" y="0"/>
                      <a:pt x="101063" y="20132"/>
                      <a:pt x="31849" y="63871"/>
                    </a:cubicBezTo>
                    <a:cubicBezTo>
                      <a:pt x="-37364" y="107610"/>
                      <a:pt x="27795" y="153232"/>
                      <a:pt x="27795" y="153232"/>
                    </a:cubicBezTo>
                    <a:lnTo>
                      <a:pt x="97732" y="198275"/>
                    </a:lnTo>
                    <a:cubicBezTo>
                      <a:pt x="73985" y="205226"/>
                      <a:pt x="54293" y="218116"/>
                      <a:pt x="38510" y="231875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71" name="Forme libre 5070">
                <a:extLst>
                  <a:ext uri="{FF2B5EF4-FFF2-40B4-BE49-F238E27FC236}">
                    <a16:creationId xmlns:a16="http://schemas.microsoft.com/office/drawing/2014/main" id="{6D03FCD2-3899-D07B-2990-1D0EFF32B846}"/>
                  </a:ext>
                </a:extLst>
              </p:cNvPr>
              <p:cNvSpPr/>
              <p:nvPr/>
            </p:nvSpPr>
            <p:spPr>
              <a:xfrm>
                <a:off x="1457096" y="4058161"/>
                <a:ext cx="71392" cy="107899"/>
              </a:xfrm>
              <a:custGeom>
                <a:avLst/>
                <a:gdLst>
                  <a:gd name="connsiteX0" fmla="*/ 60677 w 71392"/>
                  <a:gd name="connsiteY0" fmla="*/ 107900 h 107899"/>
                  <a:gd name="connsiteX1" fmla="*/ 71392 w 71392"/>
                  <a:gd name="connsiteY1" fmla="*/ 91244 h 107899"/>
                  <a:gd name="connsiteX2" fmla="*/ 5944 w 71392"/>
                  <a:gd name="connsiteY2" fmla="*/ 40553 h 107899"/>
                  <a:gd name="connsiteX3" fmla="*/ 7826 w 71392"/>
                  <a:gd name="connsiteY3" fmla="*/ 14918 h 107899"/>
                  <a:gd name="connsiteX4" fmla="*/ 34324 w 71392"/>
                  <a:gd name="connsiteY4" fmla="*/ 0 h 107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92" h="107899">
                    <a:moveTo>
                      <a:pt x="60677" y="107900"/>
                    </a:moveTo>
                    <a:lnTo>
                      <a:pt x="71392" y="91244"/>
                    </a:lnTo>
                    <a:lnTo>
                      <a:pt x="5944" y="40553"/>
                    </a:lnTo>
                    <a:cubicBezTo>
                      <a:pt x="-2744" y="33746"/>
                      <a:pt x="-1731" y="20277"/>
                      <a:pt x="7826" y="14918"/>
                    </a:cubicBezTo>
                    <a:lnTo>
                      <a:pt x="34324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72" name="Forme libre 5071">
                <a:extLst>
                  <a:ext uri="{FF2B5EF4-FFF2-40B4-BE49-F238E27FC236}">
                    <a16:creationId xmlns:a16="http://schemas.microsoft.com/office/drawing/2014/main" id="{1D7AE1EE-A52C-48B7-EFAB-D35DDD3687CE}"/>
                  </a:ext>
                </a:extLst>
              </p:cNvPr>
              <p:cNvSpPr/>
              <p:nvPr/>
            </p:nvSpPr>
            <p:spPr>
              <a:xfrm>
                <a:off x="1573376" y="4011815"/>
                <a:ext cx="64145" cy="96747"/>
              </a:xfrm>
              <a:custGeom>
                <a:avLst/>
                <a:gdLst>
                  <a:gd name="connsiteX0" fmla="*/ 5357 w 64145"/>
                  <a:gd name="connsiteY0" fmla="*/ 0 h 96747"/>
                  <a:gd name="connsiteX1" fmla="*/ 0 w 64145"/>
                  <a:gd name="connsiteY1" fmla="*/ 62278 h 96747"/>
                  <a:gd name="connsiteX2" fmla="*/ 64145 w 64145"/>
                  <a:gd name="connsiteY2" fmla="*/ 96748 h 96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145" h="96747">
                    <a:moveTo>
                      <a:pt x="5357" y="0"/>
                    </a:moveTo>
                    <a:cubicBezTo>
                      <a:pt x="5357" y="0"/>
                      <a:pt x="4054" y="33167"/>
                      <a:pt x="0" y="62278"/>
                    </a:cubicBezTo>
                    <a:lnTo>
                      <a:pt x="64145" y="96748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73" name="Forme libre 5072">
                <a:extLst>
                  <a:ext uri="{FF2B5EF4-FFF2-40B4-BE49-F238E27FC236}">
                    <a16:creationId xmlns:a16="http://schemas.microsoft.com/office/drawing/2014/main" id="{CE54E56D-7E3E-8AC2-7627-EA4B2A0B9A22}"/>
                  </a:ext>
                </a:extLst>
              </p:cNvPr>
              <p:cNvSpPr/>
              <p:nvPr/>
            </p:nvSpPr>
            <p:spPr>
              <a:xfrm>
                <a:off x="1444650" y="4210958"/>
                <a:ext cx="50679" cy="33166"/>
              </a:xfrm>
              <a:custGeom>
                <a:avLst/>
                <a:gdLst>
                  <a:gd name="connsiteX0" fmla="*/ 39530 w 50679"/>
                  <a:gd name="connsiteY0" fmla="*/ 33167 h 33166"/>
                  <a:gd name="connsiteX1" fmla="*/ 0 w 50679"/>
                  <a:gd name="connsiteY1" fmla="*/ 16511 h 33166"/>
                  <a:gd name="connsiteX2" fmla="*/ 16652 w 50679"/>
                  <a:gd name="connsiteY2" fmla="*/ 0 h 33166"/>
                  <a:gd name="connsiteX3" fmla="*/ 50679 w 50679"/>
                  <a:gd name="connsiteY3" fmla="*/ 13759 h 33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679" h="33166">
                    <a:moveTo>
                      <a:pt x="39530" y="33167"/>
                    </a:moveTo>
                    <a:lnTo>
                      <a:pt x="0" y="16511"/>
                    </a:lnTo>
                    <a:lnTo>
                      <a:pt x="16652" y="0"/>
                    </a:lnTo>
                    <a:lnTo>
                      <a:pt x="50679" y="13759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074" name="Forme libre 5073">
                <a:extLst>
                  <a:ext uri="{FF2B5EF4-FFF2-40B4-BE49-F238E27FC236}">
                    <a16:creationId xmlns:a16="http://schemas.microsoft.com/office/drawing/2014/main" id="{7476058A-6074-557D-0A93-975C359773D1}"/>
                  </a:ext>
                </a:extLst>
              </p:cNvPr>
              <p:cNvSpPr/>
              <p:nvPr/>
            </p:nvSpPr>
            <p:spPr>
              <a:xfrm>
                <a:off x="1472886" y="4182137"/>
                <a:ext cx="47059" cy="29255"/>
              </a:xfrm>
              <a:custGeom>
                <a:avLst/>
                <a:gdLst>
                  <a:gd name="connsiteX0" fmla="*/ 35910 w 47059"/>
                  <a:gd name="connsiteY0" fmla="*/ 29256 h 29255"/>
                  <a:gd name="connsiteX1" fmla="*/ 0 w 47059"/>
                  <a:gd name="connsiteY1" fmla="*/ 14918 h 29255"/>
                  <a:gd name="connsiteX2" fmla="*/ 14335 w 47059"/>
                  <a:gd name="connsiteY2" fmla="*/ 0 h 29255"/>
                  <a:gd name="connsiteX3" fmla="*/ 47059 w 47059"/>
                  <a:gd name="connsiteY3" fmla="*/ 12600 h 29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059" h="29255">
                    <a:moveTo>
                      <a:pt x="35910" y="29256"/>
                    </a:moveTo>
                    <a:lnTo>
                      <a:pt x="0" y="14918"/>
                    </a:lnTo>
                    <a:lnTo>
                      <a:pt x="14335" y="0"/>
                    </a:lnTo>
                    <a:lnTo>
                      <a:pt x="47059" y="1260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6981" name="Groupe 6980">
            <a:extLst>
              <a:ext uri="{FF2B5EF4-FFF2-40B4-BE49-F238E27FC236}">
                <a16:creationId xmlns:a16="http://schemas.microsoft.com/office/drawing/2014/main" id="{11651B17-06A7-5D68-80EC-39F6EB29CA0F}"/>
              </a:ext>
            </a:extLst>
          </p:cNvPr>
          <p:cNvGrpSpPr/>
          <p:nvPr/>
        </p:nvGrpSpPr>
        <p:grpSpPr>
          <a:xfrm>
            <a:off x="1032555" y="1525747"/>
            <a:ext cx="796099" cy="425319"/>
            <a:chOff x="1032555" y="1396207"/>
            <a:chExt cx="796099" cy="425319"/>
          </a:xfrm>
        </p:grpSpPr>
        <p:sp>
          <p:nvSpPr>
            <p:cNvPr id="5077" name="Forme libre 5076">
              <a:extLst>
                <a:ext uri="{FF2B5EF4-FFF2-40B4-BE49-F238E27FC236}">
                  <a16:creationId xmlns:a16="http://schemas.microsoft.com/office/drawing/2014/main" id="{72BD4E9C-7021-2CFF-D244-247C0E34A28E}"/>
                </a:ext>
              </a:extLst>
            </p:cNvPr>
            <p:cNvSpPr/>
            <p:nvPr/>
          </p:nvSpPr>
          <p:spPr>
            <a:xfrm>
              <a:off x="1115234" y="1426332"/>
              <a:ext cx="77467" cy="90178"/>
            </a:xfrm>
            <a:custGeom>
              <a:avLst/>
              <a:gdLst>
                <a:gd name="connsiteX0" fmla="*/ 0 w 77467"/>
                <a:gd name="connsiteY0" fmla="*/ 90179 h 90178"/>
                <a:gd name="connsiteX1" fmla="*/ 0 w 77467"/>
                <a:gd name="connsiteY1" fmla="*/ 238 h 90178"/>
                <a:gd name="connsiteX2" fmla="*/ 38661 w 77467"/>
                <a:gd name="connsiteY2" fmla="*/ 21529 h 90178"/>
                <a:gd name="connsiteX3" fmla="*/ 38661 w 77467"/>
                <a:gd name="connsiteY3" fmla="*/ 48612 h 90178"/>
                <a:gd name="connsiteX4" fmla="*/ 58498 w 77467"/>
                <a:gd name="connsiteY4" fmla="*/ 65123 h 90178"/>
                <a:gd name="connsiteX5" fmla="*/ 77467 w 77467"/>
                <a:gd name="connsiteY5" fmla="*/ 65123 h 90178"/>
                <a:gd name="connsiteX6" fmla="*/ 77467 w 77467"/>
                <a:gd name="connsiteY6" fmla="*/ 21239 h 90178"/>
                <a:gd name="connsiteX7" fmla="*/ 39096 w 77467"/>
                <a:gd name="connsiteY7" fmla="*/ 21239 h 9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467" h="90178">
                  <a:moveTo>
                    <a:pt x="0" y="90179"/>
                  </a:moveTo>
                  <a:lnTo>
                    <a:pt x="0" y="238"/>
                  </a:lnTo>
                  <a:cubicBezTo>
                    <a:pt x="0" y="238"/>
                    <a:pt x="38661" y="-3817"/>
                    <a:pt x="38661" y="21529"/>
                  </a:cubicBezTo>
                  <a:lnTo>
                    <a:pt x="38661" y="48612"/>
                  </a:lnTo>
                  <a:cubicBezTo>
                    <a:pt x="38661" y="48612"/>
                    <a:pt x="37792" y="65123"/>
                    <a:pt x="58498" y="65123"/>
                  </a:cubicBezTo>
                  <a:lnTo>
                    <a:pt x="77467" y="65123"/>
                  </a:lnTo>
                  <a:lnTo>
                    <a:pt x="77467" y="21239"/>
                  </a:lnTo>
                  <a:lnTo>
                    <a:pt x="39096" y="2123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78" name="Forme libre 5077">
              <a:extLst>
                <a:ext uri="{FF2B5EF4-FFF2-40B4-BE49-F238E27FC236}">
                  <a16:creationId xmlns:a16="http://schemas.microsoft.com/office/drawing/2014/main" id="{10AAE021-500C-7DB5-A8D4-9BB393B874EA}"/>
                </a:ext>
              </a:extLst>
            </p:cNvPr>
            <p:cNvSpPr/>
            <p:nvPr/>
          </p:nvSpPr>
          <p:spPr>
            <a:xfrm>
              <a:off x="1115379" y="1472771"/>
              <a:ext cx="38516" cy="14483"/>
            </a:xfrm>
            <a:custGeom>
              <a:avLst/>
              <a:gdLst>
                <a:gd name="connsiteX0" fmla="*/ 0 w 38516"/>
                <a:gd name="connsiteY0" fmla="*/ 0 h 14483"/>
                <a:gd name="connsiteX1" fmla="*/ 38516 w 3851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516" h="14483">
                  <a:moveTo>
                    <a:pt x="0" y="0"/>
                  </a:moveTo>
                  <a:lnTo>
                    <a:pt x="3851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80" name="Forme libre 5079">
              <a:extLst>
                <a:ext uri="{FF2B5EF4-FFF2-40B4-BE49-F238E27FC236}">
                  <a16:creationId xmlns:a16="http://schemas.microsoft.com/office/drawing/2014/main" id="{848DC401-FBCA-BA88-1C1B-D6BBDA903EAF}"/>
                </a:ext>
              </a:extLst>
            </p:cNvPr>
            <p:cNvSpPr/>
            <p:nvPr/>
          </p:nvSpPr>
          <p:spPr>
            <a:xfrm>
              <a:off x="1435383" y="1396207"/>
              <a:ext cx="77467" cy="90178"/>
            </a:xfrm>
            <a:custGeom>
              <a:avLst/>
              <a:gdLst>
                <a:gd name="connsiteX0" fmla="*/ 0 w 77467"/>
                <a:gd name="connsiteY0" fmla="*/ 90179 h 90178"/>
                <a:gd name="connsiteX1" fmla="*/ 0 w 77467"/>
                <a:gd name="connsiteY1" fmla="*/ 238 h 90178"/>
                <a:gd name="connsiteX2" fmla="*/ 38661 w 77467"/>
                <a:gd name="connsiteY2" fmla="*/ 21529 h 90178"/>
                <a:gd name="connsiteX3" fmla="*/ 38661 w 77467"/>
                <a:gd name="connsiteY3" fmla="*/ 48612 h 90178"/>
                <a:gd name="connsiteX4" fmla="*/ 58498 w 77467"/>
                <a:gd name="connsiteY4" fmla="*/ 65123 h 90178"/>
                <a:gd name="connsiteX5" fmla="*/ 77467 w 77467"/>
                <a:gd name="connsiteY5" fmla="*/ 65123 h 90178"/>
                <a:gd name="connsiteX6" fmla="*/ 77467 w 77467"/>
                <a:gd name="connsiteY6" fmla="*/ 21239 h 90178"/>
                <a:gd name="connsiteX7" fmla="*/ 39096 w 77467"/>
                <a:gd name="connsiteY7" fmla="*/ 21239 h 9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467" h="90178">
                  <a:moveTo>
                    <a:pt x="0" y="90179"/>
                  </a:moveTo>
                  <a:lnTo>
                    <a:pt x="0" y="238"/>
                  </a:lnTo>
                  <a:cubicBezTo>
                    <a:pt x="0" y="238"/>
                    <a:pt x="38661" y="-3817"/>
                    <a:pt x="38661" y="21529"/>
                  </a:cubicBezTo>
                  <a:lnTo>
                    <a:pt x="38661" y="48612"/>
                  </a:lnTo>
                  <a:cubicBezTo>
                    <a:pt x="38661" y="48612"/>
                    <a:pt x="37792" y="65123"/>
                    <a:pt x="58498" y="65123"/>
                  </a:cubicBezTo>
                  <a:lnTo>
                    <a:pt x="77467" y="65123"/>
                  </a:lnTo>
                  <a:lnTo>
                    <a:pt x="77467" y="21239"/>
                  </a:lnTo>
                  <a:lnTo>
                    <a:pt x="39096" y="2123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81" name="Forme libre 5080">
              <a:extLst>
                <a:ext uri="{FF2B5EF4-FFF2-40B4-BE49-F238E27FC236}">
                  <a16:creationId xmlns:a16="http://schemas.microsoft.com/office/drawing/2014/main" id="{71196F7B-F498-7C2F-70D2-3F25EAD84FE6}"/>
                </a:ext>
              </a:extLst>
            </p:cNvPr>
            <p:cNvSpPr/>
            <p:nvPr/>
          </p:nvSpPr>
          <p:spPr>
            <a:xfrm>
              <a:off x="1435673" y="1442501"/>
              <a:ext cx="38516" cy="14483"/>
            </a:xfrm>
            <a:custGeom>
              <a:avLst/>
              <a:gdLst>
                <a:gd name="connsiteX0" fmla="*/ 0 w 38516"/>
                <a:gd name="connsiteY0" fmla="*/ 0 h 14483"/>
                <a:gd name="connsiteX1" fmla="*/ 38516 w 3851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516" h="14483">
                  <a:moveTo>
                    <a:pt x="0" y="0"/>
                  </a:moveTo>
                  <a:lnTo>
                    <a:pt x="3851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83" name="Forme libre 5082">
              <a:extLst>
                <a:ext uri="{FF2B5EF4-FFF2-40B4-BE49-F238E27FC236}">
                  <a16:creationId xmlns:a16="http://schemas.microsoft.com/office/drawing/2014/main" id="{3621046E-E94F-BFCD-3AD6-216C9E612F49}"/>
                </a:ext>
              </a:extLst>
            </p:cNvPr>
            <p:cNvSpPr/>
            <p:nvPr/>
          </p:nvSpPr>
          <p:spPr>
            <a:xfrm>
              <a:off x="1751188" y="1423435"/>
              <a:ext cx="77466" cy="90178"/>
            </a:xfrm>
            <a:custGeom>
              <a:avLst/>
              <a:gdLst>
                <a:gd name="connsiteX0" fmla="*/ 0 w 77466"/>
                <a:gd name="connsiteY0" fmla="*/ 90179 h 90178"/>
                <a:gd name="connsiteX1" fmla="*/ 0 w 77466"/>
                <a:gd name="connsiteY1" fmla="*/ 238 h 90178"/>
                <a:gd name="connsiteX2" fmla="*/ 38661 w 77466"/>
                <a:gd name="connsiteY2" fmla="*/ 21529 h 90178"/>
                <a:gd name="connsiteX3" fmla="*/ 38661 w 77466"/>
                <a:gd name="connsiteY3" fmla="*/ 48612 h 90178"/>
                <a:gd name="connsiteX4" fmla="*/ 58498 w 77466"/>
                <a:gd name="connsiteY4" fmla="*/ 65123 h 90178"/>
                <a:gd name="connsiteX5" fmla="*/ 77467 w 77466"/>
                <a:gd name="connsiteY5" fmla="*/ 65123 h 90178"/>
                <a:gd name="connsiteX6" fmla="*/ 77467 w 77466"/>
                <a:gd name="connsiteY6" fmla="*/ 21239 h 90178"/>
                <a:gd name="connsiteX7" fmla="*/ 39095 w 77466"/>
                <a:gd name="connsiteY7" fmla="*/ 21239 h 9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466" h="90178">
                  <a:moveTo>
                    <a:pt x="0" y="90179"/>
                  </a:moveTo>
                  <a:lnTo>
                    <a:pt x="0" y="238"/>
                  </a:lnTo>
                  <a:cubicBezTo>
                    <a:pt x="0" y="238"/>
                    <a:pt x="38661" y="-3817"/>
                    <a:pt x="38661" y="21529"/>
                  </a:cubicBezTo>
                  <a:lnTo>
                    <a:pt x="38661" y="48612"/>
                  </a:lnTo>
                  <a:cubicBezTo>
                    <a:pt x="38661" y="48612"/>
                    <a:pt x="37792" y="65123"/>
                    <a:pt x="58498" y="65123"/>
                  </a:cubicBezTo>
                  <a:lnTo>
                    <a:pt x="77467" y="65123"/>
                  </a:lnTo>
                  <a:lnTo>
                    <a:pt x="77467" y="21239"/>
                  </a:lnTo>
                  <a:lnTo>
                    <a:pt x="39095" y="2123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84" name="Forme libre 5083">
              <a:extLst>
                <a:ext uri="{FF2B5EF4-FFF2-40B4-BE49-F238E27FC236}">
                  <a16:creationId xmlns:a16="http://schemas.microsoft.com/office/drawing/2014/main" id="{23DEEEE3-E6B1-1F08-A474-1FBDC7A608A4}"/>
                </a:ext>
              </a:extLst>
            </p:cNvPr>
            <p:cNvSpPr/>
            <p:nvPr/>
          </p:nvSpPr>
          <p:spPr>
            <a:xfrm>
              <a:off x="1751477" y="1469730"/>
              <a:ext cx="38371" cy="14483"/>
            </a:xfrm>
            <a:custGeom>
              <a:avLst/>
              <a:gdLst>
                <a:gd name="connsiteX0" fmla="*/ 0 w 38371"/>
                <a:gd name="connsiteY0" fmla="*/ 0 h 14483"/>
                <a:gd name="connsiteX1" fmla="*/ 38372 w 38371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371" h="14483">
                  <a:moveTo>
                    <a:pt x="0" y="0"/>
                  </a:moveTo>
                  <a:lnTo>
                    <a:pt x="3837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86" name="Forme libre 5085">
              <a:extLst>
                <a:ext uri="{FF2B5EF4-FFF2-40B4-BE49-F238E27FC236}">
                  <a16:creationId xmlns:a16="http://schemas.microsoft.com/office/drawing/2014/main" id="{43765259-81F9-E9E3-C7AB-7142AF79E199}"/>
                </a:ext>
              </a:extLst>
            </p:cNvPr>
            <p:cNvSpPr/>
            <p:nvPr/>
          </p:nvSpPr>
          <p:spPr>
            <a:xfrm>
              <a:off x="1097280" y="1807043"/>
              <a:ext cx="685039" cy="14483"/>
            </a:xfrm>
            <a:custGeom>
              <a:avLst/>
              <a:gdLst>
                <a:gd name="connsiteX0" fmla="*/ 0 w 685039"/>
                <a:gd name="connsiteY0" fmla="*/ 0 h 14483"/>
                <a:gd name="connsiteX1" fmla="*/ 685040 w 68503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039" h="14483">
                  <a:moveTo>
                    <a:pt x="0" y="0"/>
                  </a:moveTo>
                  <a:lnTo>
                    <a:pt x="68504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87" name="Forme libre 5086">
              <a:extLst>
                <a:ext uri="{FF2B5EF4-FFF2-40B4-BE49-F238E27FC236}">
                  <a16:creationId xmlns:a16="http://schemas.microsoft.com/office/drawing/2014/main" id="{5E0C0568-463C-9661-E8B8-44AF84EB884F}"/>
                </a:ext>
              </a:extLst>
            </p:cNvPr>
            <p:cNvSpPr/>
            <p:nvPr/>
          </p:nvSpPr>
          <p:spPr>
            <a:xfrm>
              <a:off x="1032555" y="1807043"/>
              <a:ext cx="29973" cy="14483"/>
            </a:xfrm>
            <a:custGeom>
              <a:avLst/>
              <a:gdLst>
                <a:gd name="connsiteX0" fmla="*/ 0 w 29973"/>
                <a:gd name="connsiteY0" fmla="*/ 0 h 14483"/>
                <a:gd name="connsiteX1" fmla="*/ 29973 w 29973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73" h="14483">
                  <a:moveTo>
                    <a:pt x="0" y="0"/>
                  </a:moveTo>
                  <a:lnTo>
                    <a:pt x="2997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89" name="Forme libre 5088">
              <a:extLst>
                <a:ext uri="{FF2B5EF4-FFF2-40B4-BE49-F238E27FC236}">
                  <a16:creationId xmlns:a16="http://schemas.microsoft.com/office/drawing/2014/main" id="{486A1637-CAE3-19AF-CEF3-E980401B13E2}"/>
                </a:ext>
              </a:extLst>
            </p:cNvPr>
            <p:cNvSpPr/>
            <p:nvPr/>
          </p:nvSpPr>
          <p:spPr>
            <a:xfrm>
              <a:off x="1416704" y="1703343"/>
              <a:ext cx="117286" cy="102106"/>
            </a:xfrm>
            <a:custGeom>
              <a:avLst/>
              <a:gdLst>
                <a:gd name="connsiteX0" fmla="*/ 0 w 117286"/>
                <a:gd name="connsiteY0" fmla="*/ 0 h 102106"/>
                <a:gd name="connsiteX1" fmla="*/ 117287 w 117286"/>
                <a:gd name="connsiteY1" fmla="*/ 0 h 102106"/>
                <a:gd name="connsiteX2" fmla="*/ 117287 w 117286"/>
                <a:gd name="connsiteY2" fmla="*/ 102106 h 10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286" h="102106">
                  <a:moveTo>
                    <a:pt x="0" y="0"/>
                  </a:moveTo>
                  <a:lnTo>
                    <a:pt x="117287" y="0"/>
                  </a:lnTo>
                  <a:lnTo>
                    <a:pt x="117287" y="10210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0" name="Forme libre 5089">
              <a:extLst>
                <a:ext uri="{FF2B5EF4-FFF2-40B4-BE49-F238E27FC236}">
                  <a16:creationId xmlns:a16="http://schemas.microsoft.com/office/drawing/2014/main" id="{D66AA2E5-F1B2-8BE0-B4FB-E911CE0C61E6}"/>
                </a:ext>
              </a:extLst>
            </p:cNvPr>
            <p:cNvSpPr/>
            <p:nvPr/>
          </p:nvSpPr>
          <p:spPr>
            <a:xfrm>
              <a:off x="1338224" y="1703343"/>
              <a:ext cx="31131" cy="102106"/>
            </a:xfrm>
            <a:custGeom>
              <a:avLst/>
              <a:gdLst>
                <a:gd name="connsiteX0" fmla="*/ 0 w 31131"/>
                <a:gd name="connsiteY0" fmla="*/ 102106 h 102106"/>
                <a:gd name="connsiteX1" fmla="*/ 0 w 31131"/>
                <a:gd name="connsiteY1" fmla="*/ 0 h 102106"/>
                <a:gd name="connsiteX2" fmla="*/ 31132 w 31131"/>
                <a:gd name="connsiteY2" fmla="*/ 0 h 10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31" h="102106">
                  <a:moveTo>
                    <a:pt x="0" y="102106"/>
                  </a:moveTo>
                  <a:lnTo>
                    <a:pt x="0" y="0"/>
                  </a:lnTo>
                  <a:lnTo>
                    <a:pt x="31132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1" name="Forme libre 5090">
              <a:extLst>
                <a:ext uri="{FF2B5EF4-FFF2-40B4-BE49-F238E27FC236}">
                  <a16:creationId xmlns:a16="http://schemas.microsoft.com/office/drawing/2014/main" id="{7C20CBA9-BFBF-3686-9601-77C019E7543B}"/>
                </a:ext>
              </a:extLst>
            </p:cNvPr>
            <p:cNvSpPr/>
            <p:nvPr/>
          </p:nvSpPr>
          <p:spPr>
            <a:xfrm>
              <a:off x="1369210" y="1733468"/>
              <a:ext cx="133793" cy="70822"/>
            </a:xfrm>
            <a:custGeom>
              <a:avLst/>
              <a:gdLst>
                <a:gd name="connsiteX0" fmla="*/ 0 w 133793"/>
                <a:gd name="connsiteY0" fmla="*/ 58222 h 70822"/>
                <a:gd name="connsiteX1" fmla="*/ 0 w 133793"/>
                <a:gd name="connsiteY1" fmla="*/ 0 h 70822"/>
                <a:gd name="connsiteX2" fmla="*/ 133794 w 133793"/>
                <a:gd name="connsiteY2" fmla="*/ 0 h 70822"/>
                <a:gd name="connsiteX3" fmla="*/ 133794 w 133793"/>
                <a:gd name="connsiteY3" fmla="*/ 70823 h 7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793" h="70822">
                  <a:moveTo>
                    <a:pt x="0" y="58222"/>
                  </a:moveTo>
                  <a:lnTo>
                    <a:pt x="0" y="0"/>
                  </a:lnTo>
                  <a:lnTo>
                    <a:pt x="133794" y="0"/>
                  </a:lnTo>
                  <a:lnTo>
                    <a:pt x="133794" y="7082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2" name="Forme libre 5091">
              <a:extLst>
                <a:ext uri="{FF2B5EF4-FFF2-40B4-BE49-F238E27FC236}">
                  <a16:creationId xmlns:a16="http://schemas.microsoft.com/office/drawing/2014/main" id="{50372EC7-86DC-7902-E633-B97C3B8C32A2}"/>
                </a:ext>
              </a:extLst>
            </p:cNvPr>
            <p:cNvSpPr/>
            <p:nvPr/>
          </p:nvSpPr>
          <p:spPr>
            <a:xfrm>
              <a:off x="1254385" y="1597906"/>
              <a:ext cx="22588" cy="191612"/>
            </a:xfrm>
            <a:custGeom>
              <a:avLst/>
              <a:gdLst>
                <a:gd name="connsiteX0" fmla="*/ 0 w 22588"/>
                <a:gd name="connsiteY0" fmla="*/ 0 h 191612"/>
                <a:gd name="connsiteX1" fmla="*/ 22589 w 22588"/>
                <a:gd name="connsiteY1" fmla="*/ 191612 h 191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588" h="191612">
                  <a:moveTo>
                    <a:pt x="0" y="0"/>
                  </a:moveTo>
                  <a:lnTo>
                    <a:pt x="22589" y="19161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3" name="Forme libre 5092">
              <a:extLst>
                <a:ext uri="{FF2B5EF4-FFF2-40B4-BE49-F238E27FC236}">
                  <a16:creationId xmlns:a16="http://schemas.microsoft.com/office/drawing/2014/main" id="{46E7446E-491E-BD79-C905-3F8489DDAC41}"/>
                </a:ext>
              </a:extLst>
            </p:cNvPr>
            <p:cNvSpPr/>
            <p:nvPr/>
          </p:nvSpPr>
          <p:spPr>
            <a:xfrm>
              <a:off x="1156936" y="1585450"/>
              <a:ext cx="38516" cy="220288"/>
            </a:xfrm>
            <a:custGeom>
              <a:avLst/>
              <a:gdLst>
                <a:gd name="connsiteX0" fmla="*/ 0 w 38516"/>
                <a:gd name="connsiteY0" fmla="*/ 0 h 220288"/>
                <a:gd name="connsiteX1" fmla="*/ 38516 w 38516"/>
                <a:gd name="connsiteY1" fmla="*/ 220289 h 22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516" h="220288">
                  <a:moveTo>
                    <a:pt x="0" y="0"/>
                  </a:moveTo>
                  <a:lnTo>
                    <a:pt x="38516" y="22028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4" name="Forme libre 5093">
              <a:extLst>
                <a:ext uri="{FF2B5EF4-FFF2-40B4-BE49-F238E27FC236}">
                  <a16:creationId xmlns:a16="http://schemas.microsoft.com/office/drawing/2014/main" id="{83E8BBF1-773A-CF78-2531-0FD3452F0207}"/>
                </a:ext>
              </a:extLst>
            </p:cNvPr>
            <p:cNvSpPr/>
            <p:nvPr/>
          </p:nvSpPr>
          <p:spPr>
            <a:xfrm>
              <a:off x="1601032" y="1597906"/>
              <a:ext cx="24905" cy="208992"/>
            </a:xfrm>
            <a:custGeom>
              <a:avLst/>
              <a:gdLst>
                <a:gd name="connsiteX0" fmla="*/ 24905 w 24905"/>
                <a:gd name="connsiteY0" fmla="*/ 0 h 208992"/>
                <a:gd name="connsiteX1" fmla="*/ 0 w 24905"/>
                <a:gd name="connsiteY1" fmla="*/ 208992 h 20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905" h="208992">
                  <a:moveTo>
                    <a:pt x="24905" y="0"/>
                  </a:moveTo>
                  <a:lnTo>
                    <a:pt x="0" y="20899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5" name="Forme libre 5094">
              <a:extLst>
                <a:ext uri="{FF2B5EF4-FFF2-40B4-BE49-F238E27FC236}">
                  <a16:creationId xmlns:a16="http://schemas.microsoft.com/office/drawing/2014/main" id="{B68CEEDC-BEA5-1C7A-9538-6215DCB42185}"/>
                </a:ext>
              </a:extLst>
            </p:cNvPr>
            <p:cNvSpPr/>
            <p:nvPr/>
          </p:nvSpPr>
          <p:spPr>
            <a:xfrm>
              <a:off x="1684870" y="1607030"/>
              <a:ext cx="35185" cy="198708"/>
            </a:xfrm>
            <a:custGeom>
              <a:avLst/>
              <a:gdLst>
                <a:gd name="connsiteX0" fmla="*/ 35186 w 35185"/>
                <a:gd name="connsiteY0" fmla="*/ 0 h 198708"/>
                <a:gd name="connsiteX1" fmla="*/ 0 w 35185"/>
                <a:gd name="connsiteY1" fmla="*/ 198709 h 19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185" h="198708">
                  <a:moveTo>
                    <a:pt x="35186" y="0"/>
                  </a:moveTo>
                  <a:lnTo>
                    <a:pt x="0" y="19870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6" name="Forme libre 5095">
              <a:extLst>
                <a:ext uri="{FF2B5EF4-FFF2-40B4-BE49-F238E27FC236}">
                  <a16:creationId xmlns:a16="http://schemas.microsoft.com/office/drawing/2014/main" id="{653AA981-A475-7F10-BBB8-CED81A3F6E32}"/>
                </a:ext>
              </a:extLst>
            </p:cNvPr>
            <p:cNvSpPr/>
            <p:nvPr/>
          </p:nvSpPr>
          <p:spPr>
            <a:xfrm>
              <a:off x="1066293" y="1550256"/>
              <a:ext cx="24181" cy="117603"/>
            </a:xfrm>
            <a:custGeom>
              <a:avLst/>
              <a:gdLst>
                <a:gd name="connsiteX0" fmla="*/ 24181 w 24181"/>
                <a:gd name="connsiteY0" fmla="*/ 117603 h 117603"/>
                <a:gd name="connsiteX1" fmla="*/ 0 w 24181"/>
                <a:gd name="connsiteY1" fmla="*/ 0 h 117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1" h="117603">
                  <a:moveTo>
                    <a:pt x="24181" y="117603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7" name="Forme libre 5096">
              <a:extLst>
                <a:ext uri="{FF2B5EF4-FFF2-40B4-BE49-F238E27FC236}">
                  <a16:creationId xmlns:a16="http://schemas.microsoft.com/office/drawing/2014/main" id="{57F78023-1557-1921-D8BE-97302BD1F2C8}"/>
                </a:ext>
              </a:extLst>
            </p:cNvPr>
            <p:cNvSpPr/>
            <p:nvPr/>
          </p:nvSpPr>
          <p:spPr>
            <a:xfrm>
              <a:off x="1097569" y="1701605"/>
              <a:ext cx="21574" cy="104423"/>
            </a:xfrm>
            <a:custGeom>
              <a:avLst/>
              <a:gdLst>
                <a:gd name="connsiteX0" fmla="*/ 21575 w 21574"/>
                <a:gd name="connsiteY0" fmla="*/ 104424 h 104423"/>
                <a:gd name="connsiteX1" fmla="*/ 0 w 21574"/>
                <a:gd name="connsiteY1" fmla="*/ 0 h 10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574" h="104423">
                  <a:moveTo>
                    <a:pt x="21575" y="104424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8" name="Forme libre 5097">
              <a:extLst>
                <a:ext uri="{FF2B5EF4-FFF2-40B4-BE49-F238E27FC236}">
                  <a16:creationId xmlns:a16="http://schemas.microsoft.com/office/drawing/2014/main" id="{D92E7B5A-0320-B77B-F5BF-DD2D5B02DB27}"/>
                </a:ext>
              </a:extLst>
            </p:cNvPr>
            <p:cNvSpPr/>
            <p:nvPr/>
          </p:nvSpPr>
          <p:spPr>
            <a:xfrm>
              <a:off x="1755532" y="1548808"/>
              <a:ext cx="47928" cy="232020"/>
            </a:xfrm>
            <a:custGeom>
              <a:avLst/>
              <a:gdLst>
                <a:gd name="connsiteX0" fmla="*/ 0 w 47928"/>
                <a:gd name="connsiteY0" fmla="*/ 232020 h 232020"/>
                <a:gd name="connsiteX1" fmla="*/ 47928 w 47928"/>
                <a:gd name="connsiteY1" fmla="*/ 0 h 23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928" h="232020">
                  <a:moveTo>
                    <a:pt x="0" y="232020"/>
                  </a:moveTo>
                  <a:lnTo>
                    <a:pt x="4792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9" name="Forme libre 5098">
              <a:extLst>
                <a:ext uri="{FF2B5EF4-FFF2-40B4-BE49-F238E27FC236}">
                  <a16:creationId xmlns:a16="http://schemas.microsoft.com/office/drawing/2014/main" id="{A6D858DE-E879-2C17-E6B5-076383C430E3}"/>
                </a:ext>
              </a:extLst>
            </p:cNvPr>
            <p:cNvSpPr/>
            <p:nvPr/>
          </p:nvSpPr>
          <p:spPr>
            <a:xfrm>
              <a:off x="1066148" y="1489717"/>
              <a:ext cx="737312" cy="113258"/>
            </a:xfrm>
            <a:custGeom>
              <a:avLst/>
              <a:gdLst>
                <a:gd name="connsiteX0" fmla="*/ 275406 w 737312"/>
                <a:gd name="connsiteY0" fmla="*/ 1883 h 113258"/>
                <a:gd name="connsiteX1" fmla="*/ 368656 w 737312"/>
                <a:gd name="connsiteY1" fmla="*/ 0 h 113258"/>
                <a:gd name="connsiteX2" fmla="*/ 737312 w 737312"/>
                <a:gd name="connsiteY2" fmla="*/ 56629 h 113258"/>
                <a:gd name="connsiteX3" fmla="*/ 368656 w 737312"/>
                <a:gd name="connsiteY3" fmla="*/ 113258 h 113258"/>
                <a:gd name="connsiteX4" fmla="*/ 0 w 737312"/>
                <a:gd name="connsiteY4" fmla="*/ 56629 h 113258"/>
                <a:gd name="connsiteX5" fmla="*/ 221976 w 737312"/>
                <a:gd name="connsiteY5" fmla="*/ 4635 h 11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7312" h="113258">
                  <a:moveTo>
                    <a:pt x="275406" y="1883"/>
                  </a:moveTo>
                  <a:cubicBezTo>
                    <a:pt x="305234" y="724"/>
                    <a:pt x="336511" y="0"/>
                    <a:pt x="368656" y="0"/>
                  </a:cubicBezTo>
                  <a:cubicBezTo>
                    <a:pt x="572242" y="0"/>
                    <a:pt x="737312" y="25346"/>
                    <a:pt x="737312" y="56629"/>
                  </a:cubicBezTo>
                  <a:cubicBezTo>
                    <a:pt x="737312" y="87913"/>
                    <a:pt x="572242" y="113258"/>
                    <a:pt x="368656" y="113258"/>
                  </a:cubicBezTo>
                  <a:cubicBezTo>
                    <a:pt x="165070" y="113258"/>
                    <a:pt x="0" y="87913"/>
                    <a:pt x="0" y="56629"/>
                  </a:cubicBezTo>
                  <a:cubicBezTo>
                    <a:pt x="0" y="33311"/>
                    <a:pt x="91368" y="13324"/>
                    <a:pt x="221976" y="463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0" name="Forme libre 5099">
              <a:extLst>
                <a:ext uri="{FF2B5EF4-FFF2-40B4-BE49-F238E27FC236}">
                  <a16:creationId xmlns:a16="http://schemas.microsoft.com/office/drawing/2014/main" id="{B3DC0557-2EE4-8213-9A38-F84322FAB4D8}"/>
                </a:ext>
              </a:extLst>
            </p:cNvPr>
            <p:cNvSpPr/>
            <p:nvPr/>
          </p:nvSpPr>
          <p:spPr>
            <a:xfrm>
              <a:off x="1083234" y="1632376"/>
              <a:ext cx="702705" cy="39973"/>
            </a:xfrm>
            <a:custGeom>
              <a:avLst/>
              <a:gdLst>
                <a:gd name="connsiteX0" fmla="*/ 702705 w 702705"/>
                <a:gd name="connsiteY0" fmla="*/ 0 h 39973"/>
                <a:gd name="connsiteX1" fmla="*/ 350556 w 702705"/>
                <a:gd name="connsiteY1" fmla="*/ 39974 h 39973"/>
                <a:gd name="connsiteX2" fmla="*/ 0 w 702705"/>
                <a:gd name="connsiteY2" fmla="*/ 869 h 39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2705" h="39973">
                  <a:moveTo>
                    <a:pt x="702705" y="0"/>
                  </a:moveTo>
                  <a:cubicBezTo>
                    <a:pt x="656225" y="23173"/>
                    <a:pt x="516060" y="39974"/>
                    <a:pt x="350556" y="39974"/>
                  </a:cubicBezTo>
                  <a:cubicBezTo>
                    <a:pt x="185052" y="39974"/>
                    <a:pt x="48073" y="23608"/>
                    <a:pt x="0" y="86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1" name="Forme libre 5100">
              <a:extLst>
                <a:ext uri="{FF2B5EF4-FFF2-40B4-BE49-F238E27FC236}">
                  <a16:creationId xmlns:a16="http://schemas.microsoft.com/office/drawing/2014/main" id="{DD89F548-EF96-2912-158D-0DAD8F7BC8D3}"/>
                </a:ext>
              </a:extLst>
            </p:cNvPr>
            <p:cNvSpPr/>
            <p:nvPr/>
          </p:nvSpPr>
          <p:spPr>
            <a:xfrm>
              <a:off x="1103361" y="1729703"/>
              <a:ext cx="212129" cy="28097"/>
            </a:xfrm>
            <a:custGeom>
              <a:avLst/>
              <a:gdLst>
                <a:gd name="connsiteX0" fmla="*/ 212129 w 212129"/>
                <a:gd name="connsiteY0" fmla="*/ 28097 h 28097"/>
                <a:gd name="connsiteX1" fmla="*/ 0 w 212129"/>
                <a:gd name="connsiteY1" fmla="*/ 0 h 2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129" h="28097">
                  <a:moveTo>
                    <a:pt x="212129" y="28097"/>
                  </a:moveTo>
                  <a:cubicBezTo>
                    <a:pt x="119169" y="23318"/>
                    <a:pt x="43729" y="1332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2" name="Forme libre 5101">
              <a:extLst>
                <a:ext uri="{FF2B5EF4-FFF2-40B4-BE49-F238E27FC236}">
                  <a16:creationId xmlns:a16="http://schemas.microsoft.com/office/drawing/2014/main" id="{4EE904E6-5CE4-FE1A-EC2A-1BE19A6546EC}"/>
                </a:ext>
              </a:extLst>
            </p:cNvPr>
            <p:cNvSpPr/>
            <p:nvPr/>
          </p:nvSpPr>
          <p:spPr>
            <a:xfrm>
              <a:off x="1559185" y="1727820"/>
              <a:ext cx="205758" cy="29400"/>
            </a:xfrm>
            <a:custGeom>
              <a:avLst/>
              <a:gdLst>
                <a:gd name="connsiteX0" fmla="*/ 205758 w 205758"/>
                <a:gd name="connsiteY0" fmla="*/ 0 h 29400"/>
                <a:gd name="connsiteX1" fmla="*/ 0 w 205758"/>
                <a:gd name="connsiteY1" fmla="*/ 29401 h 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58" h="29400">
                  <a:moveTo>
                    <a:pt x="205758" y="0"/>
                  </a:moveTo>
                  <a:cubicBezTo>
                    <a:pt x="165359" y="13759"/>
                    <a:pt x="92816" y="24187"/>
                    <a:pt x="0" y="2940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3" name="Forme libre 5102">
              <a:extLst>
                <a:ext uri="{FF2B5EF4-FFF2-40B4-BE49-F238E27FC236}">
                  <a16:creationId xmlns:a16="http://schemas.microsoft.com/office/drawing/2014/main" id="{11902BA9-21E7-9862-3B2F-4A8256A0F57B}"/>
                </a:ext>
              </a:extLst>
            </p:cNvPr>
            <p:cNvSpPr/>
            <p:nvPr/>
          </p:nvSpPr>
          <p:spPr>
            <a:xfrm>
              <a:off x="1191688" y="1504924"/>
              <a:ext cx="101213" cy="92257"/>
            </a:xfrm>
            <a:custGeom>
              <a:avLst/>
              <a:gdLst>
                <a:gd name="connsiteX0" fmla="*/ 0 w 101213"/>
                <a:gd name="connsiteY0" fmla="*/ 0 h 92257"/>
                <a:gd name="connsiteX1" fmla="*/ 101214 w 101213"/>
                <a:gd name="connsiteY1" fmla="*/ 92258 h 9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213" h="92257">
                  <a:moveTo>
                    <a:pt x="0" y="0"/>
                  </a:moveTo>
                  <a:lnTo>
                    <a:pt x="101214" y="9225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4" name="Forme libre 5103">
              <a:extLst>
                <a:ext uri="{FF2B5EF4-FFF2-40B4-BE49-F238E27FC236}">
                  <a16:creationId xmlns:a16="http://schemas.microsoft.com/office/drawing/2014/main" id="{B713329D-EAEF-0A9B-6410-B9A6C2E7421B}"/>
                </a:ext>
              </a:extLst>
            </p:cNvPr>
            <p:cNvSpPr/>
            <p:nvPr/>
          </p:nvSpPr>
          <p:spPr>
            <a:xfrm>
              <a:off x="1555710" y="1504924"/>
              <a:ext cx="101213" cy="92257"/>
            </a:xfrm>
            <a:custGeom>
              <a:avLst/>
              <a:gdLst>
                <a:gd name="connsiteX0" fmla="*/ 101214 w 101213"/>
                <a:gd name="connsiteY0" fmla="*/ 0 h 92257"/>
                <a:gd name="connsiteX1" fmla="*/ 0 w 101213"/>
                <a:gd name="connsiteY1" fmla="*/ 92258 h 9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213" h="92257">
                  <a:moveTo>
                    <a:pt x="101214" y="0"/>
                  </a:moveTo>
                  <a:lnTo>
                    <a:pt x="0" y="9225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5" name="Forme libre 5104">
              <a:extLst>
                <a:ext uri="{FF2B5EF4-FFF2-40B4-BE49-F238E27FC236}">
                  <a16:creationId xmlns:a16="http://schemas.microsoft.com/office/drawing/2014/main" id="{333C77CF-85D4-4C40-882E-4E95A81D29D8}"/>
                </a:ext>
              </a:extLst>
            </p:cNvPr>
            <p:cNvSpPr/>
            <p:nvPr/>
          </p:nvSpPr>
          <p:spPr>
            <a:xfrm>
              <a:off x="1434804" y="1489861"/>
              <a:ext cx="14479" cy="113258"/>
            </a:xfrm>
            <a:custGeom>
              <a:avLst/>
              <a:gdLst>
                <a:gd name="connsiteX0" fmla="*/ 0 w 14479"/>
                <a:gd name="connsiteY0" fmla="*/ 0 h 113258"/>
                <a:gd name="connsiteX1" fmla="*/ 0 w 14479"/>
                <a:gd name="connsiteY1" fmla="*/ 113258 h 11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13258">
                  <a:moveTo>
                    <a:pt x="0" y="0"/>
                  </a:moveTo>
                  <a:lnTo>
                    <a:pt x="0" y="11325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6" name="Forme libre 5105">
              <a:extLst>
                <a:ext uri="{FF2B5EF4-FFF2-40B4-BE49-F238E27FC236}">
                  <a16:creationId xmlns:a16="http://schemas.microsoft.com/office/drawing/2014/main" id="{7A989AE4-E7F0-E96A-0868-D6A19BB08E73}"/>
                </a:ext>
              </a:extLst>
            </p:cNvPr>
            <p:cNvSpPr/>
            <p:nvPr/>
          </p:nvSpPr>
          <p:spPr>
            <a:xfrm>
              <a:off x="1359654" y="1604713"/>
              <a:ext cx="7963" cy="81685"/>
            </a:xfrm>
            <a:custGeom>
              <a:avLst/>
              <a:gdLst>
                <a:gd name="connsiteX0" fmla="*/ 0 w 7963"/>
                <a:gd name="connsiteY0" fmla="*/ 0 h 81685"/>
                <a:gd name="connsiteX1" fmla="*/ 7964 w 7963"/>
                <a:gd name="connsiteY1" fmla="*/ 81685 h 81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63" h="81685">
                  <a:moveTo>
                    <a:pt x="0" y="0"/>
                  </a:moveTo>
                  <a:lnTo>
                    <a:pt x="7964" y="8168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7" name="Forme libre 5106">
              <a:extLst>
                <a:ext uri="{FF2B5EF4-FFF2-40B4-BE49-F238E27FC236}">
                  <a16:creationId xmlns:a16="http://schemas.microsoft.com/office/drawing/2014/main" id="{FB807EF4-450E-50DA-B3EE-562B7B365DBF}"/>
                </a:ext>
              </a:extLst>
            </p:cNvPr>
            <p:cNvSpPr/>
            <p:nvPr/>
          </p:nvSpPr>
          <p:spPr>
            <a:xfrm>
              <a:off x="1513719" y="1603554"/>
              <a:ext cx="6805" cy="64594"/>
            </a:xfrm>
            <a:custGeom>
              <a:avLst/>
              <a:gdLst>
                <a:gd name="connsiteX0" fmla="*/ 6806 w 6805"/>
                <a:gd name="connsiteY0" fmla="*/ 0 h 64594"/>
                <a:gd name="connsiteX1" fmla="*/ 0 w 6805"/>
                <a:gd name="connsiteY1" fmla="*/ 64595 h 64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5" h="64594">
                  <a:moveTo>
                    <a:pt x="6806" y="0"/>
                  </a:moveTo>
                  <a:lnTo>
                    <a:pt x="0" y="6459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8" name="Forme libre 5107">
              <a:extLst>
                <a:ext uri="{FF2B5EF4-FFF2-40B4-BE49-F238E27FC236}">
                  <a16:creationId xmlns:a16="http://schemas.microsoft.com/office/drawing/2014/main" id="{646BF437-B029-3AE1-1FCC-2B9E5B1BE0C2}"/>
                </a:ext>
              </a:extLst>
            </p:cNvPr>
            <p:cNvSpPr/>
            <p:nvPr/>
          </p:nvSpPr>
          <p:spPr>
            <a:xfrm>
              <a:off x="1170547" y="1550256"/>
              <a:ext cx="529381" cy="34180"/>
            </a:xfrm>
            <a:custGeom>
              <a:avLst/>
              <a:gdLst>
                <a:gd name="connsiteX0" fmla="*/ 0 w 529381"/>
                <a:gd name="connsiteY0" fmla="*/ 34180 h 34180"/>
                <a:gd name="connsiteX1" fmla="*/ 267877 w 529381"/>
                <a:gd name="connsiteY1" fmla="*/ 0 h 34180"/>
                <a:gd name="connsiteX2" fmla="*/ 529382 w 529381"/>
                <a:gd name="connsiteY2" fmla="*/ 31139 h 3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9381" h="34180">
                  <a:moveTo>
                    <a:pt x="0" y="34180"/>
                  </a:moveTo>
                  <a:cubicBezTo>
                    <a:pt x="38806" y="14338"/>
                    <a:pt x="144074" y="0"/>
                    <a:pt x="267877" y="0"/>
                  </a:cubicBezTo>
                  <a:cubicBezTo>
                    <a:pt x="391679" y="0"/>
                    <a:pt x="486377" y="12890"/>
                    <a:pt x="529382" y="3113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982" name="Groupe 6981">
            <a:extLst>
              <a:ext uri="{FF2B5EF4-FFF2-40B4-BE49-F238E27FC236}">
                <a16:creationId xmlns:a16="http://schemas.microsoft.com/office/drawing/2014/main" id="{60A83428-BBAB-D690-2433-8A63692161B4}"/>
              </a:ext>
            </a:extLst>
          </p:cNvPr>
          <p:cNvGrpSpPr/>
          <p:nvPr/>
        </p:nvGrpSpPr>
        <p:grpSpPr>
          <a:xfrm>
            <a:off x="2398870" y="1461825"/>
            <a:ext cx="652749" cy="471571"/>
            <a:chOff x="2398870" y="1332285"/>
            <a:chExt cx="652749" cy="471571"/>
          </a:xfrm>
        </p:grpSpPr>
        <p:sp>
          <p:nvSpPr>
            <p:cNvPr id="5110" name="Forme libre 5109">
              <a:extLst>
                <a:ext uri="{FF2B5EF4-FFF2-40B4-BE49-F238E27FC236}">
                  <a16:creationId xmlns:a16="http://schemas.microsoft.com/office/drawing/2014/main" id="{A1980300-F2D1-E9F5-DB45-C05C1B0A491F}"/>
                </a:ext>
              </a:extLst>
            </p:cNvPr>
            <p:cNvSpPr/>
            <p:nvPr/>
          </p:nvSpPr>
          <p:spPr>
            <a:xfrm>
              <a:off x="2398870" y="1414694"/>
              <a:ext cx="652749" cy="306753"/>
            </a:xfrm>
            <a:custGeom>
              <a:avLst/>
              <a:gdLst>
                <a:gd name="connsiteX0" fmla="*/ 652750 w 652749"/>
                <a:gd name="connsiteY0" fmla="*/ 306753 h 306753"/>
                <a:gd name="connsiteX1" fmla="*/ 524314 w 652749"/>
                <a:gd name="connsiteY1" fmla="*/ 306753 h 306753"/>
                <a:gd name="connsiteX2" fmla="*/ 524314 w 652749"/>
                <a:gd name="connsiteY2" fmla="*/ 0 h 306753"/>
                <a:gd name="connsiteX3" fmla="*/ 652750 w 652749"/>
                <a:gd name="connsiteY3" fmla="*/ 0 h 306753"/>
                <a:gd name="connsiteX4" fmla="*/ 0 w 652749"/>
                <a:gd name="connsiteY4" fmla="*/ 0 h 306753"/>
                <a:gd name="connsiteX5" fmla="*/ 128581 w 652749"/>
                <a:gd name="connsiteY5" fmla="*/ 0 h 306753"/>
                <a:gd name="connsiteX6" fmla="*/ 128581 w 652749"/>
                <a:gd name="connsiteY6" fmla="*/ 306753 h 306753"/>
                <a:gd name="connsiteX7" fmla="*/ 145 w 652749"/>
                <a:gd name="connsiteY7" fmla="*/ 306753 h 306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2749" h="306753">
                  <a:moveTo>
                    <a:pt x="652750" y="306753"/>
                  </a:moveTo>
                  <a:lnTo>
                    <a:pt x="524314" y="306753"/>
                  </a:lnTo>
                  <a:lnTo>
                    <a:pt x="524314" y="0"/>
                  </a:lnTo>
                  <a:lnTo>
                    <a:pt x="652750" y="0"/>
                  </a:lnTo>
                  <a:moveTo>
                    <a:pt x="0" y="0"/>
                  </a:moveTo>
                  <a:lnTo>
                    <a:pt x="128581" y="0"/>
                  </a:lnTo>
                  <a:lnTo>
                    <a:pt x="128581" y="306753"/>
                  </a:lnTo>
                  <a:lnTo>
                    <a:pt x="145" y="30675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11" name="Forme libre 5110">
              <a:extLst>
                <a:ext uri="{FF2B5EF4-FFF2-40B4-BE49-F238E27FC236}">
                  <a16:creationId xmlns:a16="http://schemas.microsoft.com/office/drawing/2014/main" id="{D83494A3-C30D-579E-E2C8-10CFF53CBF10}"/>
                </a:ext>
              </a:extLst>
            </p:cNvPr>
            <p:cNvSpPr/>
            <p:nvPr/>
          </p:nvSpPr>
          <p:spPr>
            <a:xfrm>
              <a:off x="2398870" y="1332285"/>
              <a:ext cx="652749" cy="471571"/>
            </a:xfrm>
            <a:custGeom>
              <a:avLst/>
              <a:gdLst>
                <a:gd name="connsiteX0" fmla="*/ 609021 w 652749"/>
                <a:gd name="connsiteY0" fmla="*/ 471572 h 471571"/>
                <a:gd name="connsiteX1" fmla="*/ 43729 w 652749"/>
                <a:gd name="connsiteY1" fmla="*/ 471572 h 471571"/>
                <a:gd name="connsiteX2" fmla="*/ 0 w 652749"/>
                <a:gd name="connsiteY2" fmla="*/ 427833 h 471571"/>
                <a:gd name="connsiteX3" fmla="*/ 0 w 652749"/>
                <a:gd name="connsiteY3" fmla="*/ 43739 h 471571"/>
                <a:gd name="connsiteX4" fmla="*/ 43729 w 652749"/>
                <a:gd name="connsiteY4" fmla="*/ 0 h 471571"/>
                <a:gd name="connsiteX5" fmla="*/ 609021 w 652749"/>
                <a:gd name="connsiteY5" fmla="*/ 0 h 471571"/>
                <a:gd name="connsiteX6" fmla="*/ 652750 w 652749"/>
                <a:gd name="connsiteY6" fmla="*/ 43739 h 471571"/>
                <a:gd name="connsiteX7" fmla="*/ 652750 w 652749"/>
                <a:gd name="connsiteY7" fmla="*/ 427833 h 471571"/>
                <a:gd name="connsiteX8" fmla="*/ 609021 w 652749"/>
                <a:gd name="connsiteY8" fmla="*/ 471572 h 471571"/>
                <a:gd name="connsiteX9" fmla="*/ 609021 w 652749"/>
                <a:gd name="connsiteY9" fmla="*/ 471572 h 471571"/>
                <a:gd name="connsiteX10" fmla="*/ 609021 w 652749"/>
                <a:gd name="connsiteY10" fmla="*/ 471572 h 47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2749" h="471571">
                  <a:moveTo>
                    <a:pt x="609021" y="471572"/>
                  </a:moveTo>
                  <a:lnTo>
                    <a:pt x="43729" y="471572"/>
                  </a:lnTo>
                  <a:cubicBezTo>
                    <a:pt x="19548" y="471572"/>
                    <a:pt x="0" y="452020"/>
                    <a:pt x="0" y="427833"/>
                  </a:cubicBezTo>
                  <a:lnTo>
                    <a:pt x="0" y="43739"/>
                  </a:lnTo>
                  <a:cubicBezTo>
                    <a:pt x="0" y="19552"/>
                    <a:pt x="19548" y="0"/>
                    <a:pt x="43729" y="0"/>
                  </a:cubicBezTo>
                  <a:lnTo>
                    <a:pt x="609021" y="0"/>
                  </a:lnTo>
                  <a:cubicBezTo>
                    <a:pt x="633202" y="0"/>
                    <a:pt x="652750" y="19552"/>
                    <a:pt x="652750" y="43739"/>
                  </a:cubicBezTo>
                  <a:lnTo>
                    <a:pt x="652750" y="427833"/>
                  </a:lnTo>
                  <a:cubicBezTo>
                    <a:pt x="652750" y="452020"/>
                    <a:pt x="633202" y="471572"/>
                    <a:pt x="609021" y="471572"/>
                  </a:cubicBezTo>
                  <a:lnTo>
                    <a:pt x="609021" y="471572"/>
                  </a:lnTo>
                  <a:lnTo>
                    <a:pt x="609021" y="471572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12" name="Forme libre 5111">
              <a:extLst>
                <a:ext uri="{FF2B5EF4-FFF2-40B4-BE49-F238E27FC236}">
                  <a16:creationId xmlns:a16="http://schemas.microsoft.com/office/drawing/2014/main" id="{C01BCC1E-E4D9-D429-72A3-C65418F1448D}"/>
                </a:ext>
              </a:extLst>
            </p:cNvPr>
            <p:cNvSpPr/>
            <p:nvPr/>
          </p:nvSpPr>
          <p:spPr>
            <a:xfrm>
              <a:off x="2616067" y="1458867"/>
              <a:ext cx="218355" cy="218406"/>
            </a:xfrm>
            <a:custGeom>
              <a:avLst/>
              <a:gdLst>
                <a:gd name="connsiteX0" fmla="*/ 218356 w 218355"/>
                <a:gd name="connsiteY0" fmla="*/ 109203 h 218406"/>
                <a:gd name="connsiteX1" fmla="*/ 109178 w 218355"/>
                <a:gd name="connsiteY1" fmla="*/ 218406 h 218406"/>
                <a:gd name="connsiteX2" fmla="*/ 0 w 218355"/>
                <a:gd name="connsiteY2" fmla="*/ 109203 h 218406"/>
                <a:gd name="connsiteX3" fmla="*/ 109178 w 218355"/>
                <a:gd name="connsiteY3" fmla="*/ 0 h 218406"/>
                <a:gd name="connsiteX4" fmla="*/ 218356 w 218355"/>
                <a:gd name="connsiteY4" fmla="*/ 109203 h 218406"/>
                <a:gd name="connsiteX5" fmla="*/ 218356 w 218355"/>
                <a:gd name="connsiteY5" fmla="*/ 109203 h 21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355" h="218406">
                  <a:moveTo>
                    <a:pt x="218356" y="109203"/>
                  </a:moveTo>
                  <a:cubicBezTo>
                    <a:pt x="218356" y="169453"/>
                    <a:pt x="169414" y="218406"/>
                    <a:pt x="109178" y="218406"/>
                  </a:cubicBezTo>
                  <a:cubicBezTo>
                    <a:pt x="48942" y="218406"/>
                    <a:pt x="0" y="169453"/>
                    <a:pt x="0" y="109203"/>
                  </a:cubicBezTo>
                  <a:cubicBezTo>
                    <a:pt x="0" y="48953"/>
                    <a:pt x="48942" y="0"/>
                    <a:pt x="109178" y="0"/>
                  </a:cubicBezTo>
                  <a:cubicBezTo>
                    <a:pt x="169414" y="0"/>
                    <a:pt x="218356" y="48953"/>
                    <a:pt x="218356" y="109203"/>
                  </a:cubicBezTo>
                  <a:lnTo>
                    <a:pt x="218356" y="109203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13" name="Forme libre 5112">
              <a:extLst>
                <a:ext uri="{FF2B5EF4-FFF2-40B4-BE49-F238E27FC236}">
                  <a16:creationId xmlns:a16="http://schemas.microsoft.com/office/drawing/2014/main" id="{82243491-8EA4-019B-E86D-236777DB56F8}"/>
                </a:ext>
              </a:extLst>
            </p:cNvPr>
            <p:cNvSpPr/>
            <p:nvPr/>
          </p:nvSpPr>
          <p:spPr>
            <a:xfrm>
              <a:off x="2725245" y="1332285"/>
              <a:ext cx="14479" cy="471571"/>
            </a:xfrm>
            <a:custGeom>
              <a:avLst/>
              <a:gdLst>
                <a:gd name="connsiteX0" fmla="*/ 0 w 14479"/>
                <a:gd name="connsiteY0" fmla="*/ 0 h 471571"/>
                <a:gd name="connsiteX1" fmla="*/ 0 w 14479"/>
                <a:gd name="connsiteY1" fmla="*/ 471572 h 47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71571">
                  <a:moveTo>
                    <a:pt x="0" y="0"/>
                  </a:moveTo>
                  <a:lnTo>
                    <a:pt x="0" y="47157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02" name="Groupe 7001">
            <a:extLst>
              <a:ext uri="{FF2B5EF4-FFF2-40B4-BE49-F238E27FC236}">
                <a16:creationId xmlns:a16="http://schemas.microsoft.com/office/drawing/2014/main" id="{958D07C1-84DA-AFDB-693F-899CCF2D6877}"/>
              </a:ext>
            </a:extLst>
          </p:cNvPr>
          <p:cNvGrpSpPr/>
          <p:nvPr/>
        </p:nvGrpSpPr>
        <p:grpSpPr>
          <a:xfrm>
            <a:off x="7575914" y="2402735"/>
            <a:ext cx="534226" cy="757469"/>
            <a:chOff x="7575914" y="2402735"/>
            <a:chExt cx="534226" cy="757469"/>
          </a:xfrm>
        </p:grpSpPr>
        <p:sp>
          <p:nvSpPr>
            <p:cNvPr id="5181" name="Forme libre 5180">
              <a:extLst>
                <a:ext uri="{FF2B5EF4-FFF2-40B4-BE49-F238E27FC236}">
                  <a16:creationId xmlns:a16="http://schemas.microsoft.com/office/drawing/2014/main" id="{D352FBB1-CCC0-FCF3-56B0-415DB8B81342}"/>
                </a:ext>
              </a:extLst>
            </p:cNvPr>
            <p:cNvSpPr/>
            <p:nvPr/>
          </p:nvSpPr>
          <p:spPr>
            <a:xfrm>
              <a:off x="7754951" y="3156005"/>
              <a:ext cx="176943" cy="3331"/>
            </a:xfrm>
            <a:custGeom>
              <a:avLst/>
              <a:gdLst>
                <a:gd name="connsiteX0" fmla="*/ 0 w 176943"/>
                <a:gd name="connsiteY0" fmla="*/ 3331 h 3331"/>
                <a:gd name="connsiteX1" fmla="*/ 176943 w 176943"/>
                <a:gd name="connsiteY1" fmla="*/ 0 h 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6943" h="3331">
                  <a:moveTo>
                    <a:pt x="0" y="3331"/>
                  </a:moveTo>
                  <a:lnTo>
                    <a:pt x="176943" y="0"/>
                  </a:lnTo>
                </a:path>
              </a:pathLst>
            </a:custGeom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82" name="Forme libre 5181">
              <a:extLst>
                <a:ext uri="{FF2B5EF4-FFF2-40B4-BE49-F238E27FC236}">
                  <a16:creationId xmlns:a16="http://schemas.microsoft.com/office/drawing/2014/main" id="{4E3F2DBD-28AE-0B6F-F776-CE41B91CEA08}"/>
                </a:ext>
              </a:extLst>
            </p:cNvPr>
            <p:cNvSpPr/>
            <p:nvPr/>
          </p:nvSpPr>
          <p:spPr>
            <a:xfrm>
              <a:off x="7708182" y="3159915"/>
              <a:ext cx="13176" cy="289"/>
            </a:xfrm>
            <a:custGeom>
              <a:avLst/>
              <a:gdLst>
                <a:gd name="connsiteX0" fmla="*/ 0 w 13176"/>
                <a:gd name="connsiteY0" fmla="*/ 290 h 289"/>
                <a:gd name="connsiteX1" fmla="*/ 13177 w 13176"/>
                <a:gd name="connsiteY1" fmla="*/ 0 h 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76" h="289">
                  <a:moveTo>
                    <a:pt x="0" y="290"/>
                  </a:moveTo>
                  <a:lnTo>
                    <a:pt x="13177" y="0"/>
                  </a:lnTo>
                </a:path>
              </a:pathLst>
            </a:custGeom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83" name="Forme libre 5182">
              <a:extLst>
                <a:ext uri="{FF2B5EF4-FFF2-40B4-BE49-F238E27FC236}">
                  <a16:creationId xmlns:a16="http://schemas.microsoft.com/office/drawing/2014/main" id="{092B24DF-4D4E-2B83-9C0F-12D9303103A7}"/>
                </a:ext>
              </a:extLst>
            </p:cNvPr>
            <p:cNvSpPr/>
            <p:nvPr/>
          </p:nvSpPr>
          <p:spPr>
            <a:xfrm>
              <a:off x="7796074" y="2623603"/>
              <a:ext cx="1447" cy="4344"/>
            </a:xfrm>
            <a:custGeom>
              <a:avLst/>
              <a:gdLst>
                <a:gd name="connsiteX0" fmla="*/ 0 w 1447"/>
                <a:gd name="connsiteY0" fmla="*/ 0 h 4344"/>
                <a:gd name="connsiteX1" fmla="*/ 1448 w 1447"/>
                <a:gd name="connsiteY1" fmla="*/ 4345 h 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" h="4344">
                  <a:moveTo>
                    <a:pt x="0" y="0"/>
                  </a:moveTo>
                  <a:lnTo>
                    <a:pt x="1448" y="4345"/>
                  </a:lnTo>
                </a:path>
              </a:pathLst>
            </a:custGeom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84" name="Forme libre 5183">
              <a:extLst>
                <a:ext uri="{FF2B5EF4-FFF2-40B4-BE49-F238E27FC236}">
                  <a16:creationId xmlns:a16="http://schemas.microsoft.com/office/drawing/2014/main" id="{62AA7BCD-AFEF-B60D-6F65-AE8BD295D7AD}"/>
                </a:ext>
              </a:extLst>
            </p:cNvPr>
            <p:cNvSpPr/>
            <p:nvPr/>
          </p:nvSpPr>
          <p:spPr>
            <a:xfrm>
              <a:off x="7800852" y="2646487"/>
              <a:ext cx="9991" cy="5060"/>
            </a:xfrm>
            <a:custGeom>
              <a:avLst/>
              <a:gdLst>
                <a:gd name="connsiteX0" fmla="*/ 9991 w 9991"/>
                <a:gd name="connsiteY0" fmla="*/ 0 h 5060"/>
                <a:gd name="connsiteX1" fmla="*/ 5937 w 9991"/>
                <a:gd name="connsiteY1" fmla="*/ 4779 h 5060"/>
                <a:gd name="connsiteX2" fmla="*/ 0 w 9991"/>
                <a:gd name="connsiteY2" fmla="*/ 3186 h 5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91" h="5060">
                  <a:moveTo>
                    <a:pt x="9991" y="0"/>
                  </a:moveTo>
                  <a:cubicBezTo>
                    <a:pt x="9991" y="2172"/>
                    <a:pt x="8254" y="4055"/>
                    <a:pt x="5937" y="4779"/>
                  </a:cubicBezTo>
                  <a:cubicBezTo>
                    <a:pt x="3620" y="5503"/>
                    <a:pt x="1304" y="4779"/>
                    <a:pt x="0" y="318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85" name="Forme libre 5184">
              <a:extLst>
                <a:ext uri="{FF2B5EF4-FFF2-40B4-BE49-F238E27FC236}">
                  <a16:creationId xmlns:a16="http://schemas.microsoft.com/office/drawing/2014/main" id="{DF4A26A5-DB9F-3538-BFB6-F310B73818BF}"/>
                </a:ext>
              </a:extLst>
            </p:cNvPr>
            <p:cNvSpPr/>
            <p:nvPr/>
          </p:nvSpPr>
          <p:spPr>
            <a:xfrm>
              <a:off x="7767167" y="2590871"/>
              <a:ext cx="47448" cy="40263"/>
            </a:xfrm>
            <a:custGeom>
              <a:avLst/>
              <a:gdLst>
                <a:gd name="connsiteX0" fmla="*/ 526 w 47448"/>
                <a:gd name="connsiteY0" fmla="*/ 40263 h 40263"/>
                <a:gd name="connsiteX1" fmla="*/ 15875 w 47448"/>
                <a:gd name="connsiteY1" fmla="*/ 9559 h 40263"/>
                <a:gd name="connsiteX2" fmla="*/ 44979 w 47448"/>
                <a:gd name="connsiteY2" fmla="*/ 16656 h 40263"/>
                <a:gd name="connsiteX3" fmla="*/ 45268 w 47448"/>
                <a:gd name="connsiteY3" fmla="*/ 0 h 40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448" h="40263">
                  <a:moveTo>
                    <a:pt x="526" y="40263"/>
                  </a:moveTo>
                  <a:cubicBezTo>
                    <a:pt x="526" y="40263"/>
                    <a:pt x="-4397" y="18249"/>
                    <a:pt x="15875" y="9559"/>
                  </a:cubicBezTo>
                  <a:cubicBezTo>
                    <a:pt x="34843" y="1448"/>
                    <a:pt x="44979" y="16656"/>
                    <a:pt x="44979" y="16656"/>
                  </a:cubicBezTo>
                  <a:cubicBezTo>
                    <a:pt x="44979" y="16656"/>
                    <a:pt x="50337" y="9414"/>
                    <a:pt x="4526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86" name="Forme libre 5185">
              <a:extLst>
                <a:ext uri="{FF2B5EF4-FFF2-40B4-BE49-F238E27FC236}">
                  <a16:creationId xmlns:a16="http://schemas.microsoft.com/office/drawing/2014/main" id="{8CBF1456-55E4-71FC-5EDD-D6D02D86C268}"/>
                </a:ext>
              </a:extLst>
            </p:cNvPr>
            <p:cNvSpPr/>
            <p:nvPr/>
          </p:nvSpPr>
          <p:spPr>
            <a:xfrm>
              <a:off x="7735470" y="2575469"/>
              <a:ext cx="81310" cy="71018"/>
            </a:xfrm>
            <a:custGeom>
              <a:avLst/>
              <a:gdLst>
                <a:gd name="connsiteX0" fmla="*/ 9056 w 81310"/>
                <a:gd name="connsiteY0" fmla="*/ 71018 h 71018"/>
                <a:gd name="connsiteX1" fmla="*/ 2974 w 81310"/>
                <a:gd name="connsiteY1" fmla="*/ 37127 h 71018"/>
                <a:gd name="connsiteX2" fmla="*/ 13110 w 81310"/>
                <a:gd name="connsiteY2" fmla="*/ 18589 h 71018"/>
                <a:gd name="connsiteX3" fmla="*/ 10793 w 81310"/>
                <a:gd name="connsiteY3" fmla="*/ 11058 h 71018"/>
                <a:gd name="connsiteX4" fmla="*/ 46849 w 81310"/>
                <a:gd name="connsiteY4" fmla="*/ 1933 h 71018"/>
                <a:gd name="connsiteX5" fmla="*/ 60749 w 81310"/>
                <a:gd name="connsiteY5" fmla="*/ 5264 h 71018"/>
                <a:gd name="connsiteX6" fmla="*/ 81311 w 81310"/>
                <a:gd name="connsiteY6" fmla="*/ 8451 h 71018"/>
                <a:gd name="connsiteX7" fmla="*/ 77401 w 81310"/>
                <a:gd name="connsiteY7" fmla="*/ 13954 h 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310" h="71018">
                  <a:moveTo>
                    <a:pt x="9056" y="71018"/>
                  </a:moveTo>
                  <a:cubicBezTo>
                    <a:pt x="9056" y="71018"/>
                    <a:pt x="-6293" y="48569"/>
                    <a:pt x="2974" y="37127"/>
                  </a:cubicBezTo>
                  <a:cubicBezTo>
                    <a:pt x="2974" y="37127"/>
                    <a:pt x="-4121" y="25541"/>
                    <a:pt x="13110" y="18589"/>
                  </a:cubicBezTo>
                  <a:cubicBezTo>
                    <a:pt x="13110" y="18589"/>
                    <a:pt x="14269" y="13520"/>
                    <a:pt x="10793" y="11058"/>
                  </a:cubicBezTo>
                  <a:cubicBezTo>
                    <a:pt x="10793" y="11058"/>
                    <a:pt x="30775" y="-4874"/>
                    <a:pt x="46849" y="1933"/>
                  </a:cubicBezTo>
                  <a:cubicBezTo>
                    <a:pt x="46849" y="1933"/>
                    <a:pt x="55681" y="-4150"/>
                    <a:pt x="60749" y="5264"/>
                  </a:cubicBezTo>
                  <a:cubicBezTo>
                    <a:pt x="60749" y="5264"/>
                    <a:pt x="73781" y="630"/>
                    <a:pt x="81311" y="8451"/>
                  </a:cubicBezTo>
                  <a:cubicBezTo>
                    <a:pt x="81311" y="8451"/>
                    <a:pt x="76966" y="10768"/>
                    <a:pt x="77401" y="1395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87" name="Forme libre 5186">
              <a:extLst>
                <a:ext uri="{FF2B5EF4-FFF2-40B4-BE49-F238E27FC236}">
                  <a16:creationId xmlns:a16="http://schemas.microsoft.com/office/drawing/2014/main" id="{3913174B-0051-4ACF-F9BE-A5AE65E94744}"/>
                </a:ext>
              </a:extLst>
            </p:cNvPr>
            <p:cNvSpPr/>
            <p:nvPr/>
          </p:nvSpPr>
          <p:spPr>
            <a:xfrm>
              <a:off x="7750318" y="2607672"/>
              <a:ext cx="71738" cy="65505"/>
            </a:xfrm>
            <a:custGeom>
              <a:avLst/>
              <a:gdLst>
                <a:gd name="connsiteX0" fmla="*/ 62263 w 71738"/>
                <a:gd name="connsiteY0" fmla="*/ 0 h 65505"/>
                <a:gd name="connsiteX1" fmla="*/ 69793 w 71738"/>
                <a:gd name="connsiteY1" fmla="*/ 13904 h 65505"/>
                <a:gd name="connsiteX2" fmla="*/ 45322 w 71738"/>
                <a:gd name="connsiteY2" fmla="*/ 63726 h 65505"/>
                <a:gd name="connsiteX3" fmla="*/ 0 w 71738"/>
                <a:gd name="connsiteY3" fmla="*/ 47215 h 6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38" h="65505">
                  <a:moveTo>
                    <a:pt x="62263" y="0"/>
                  </a:moveTo>
                  <a:cubicBezTo>
                    <a:pt x="65594" y="3911"/>
                    <a:pt x="68200" y="8690"/>
                    <a:pt x="69793" y="13904"/>
                  </a:cubicBezTo>
                  <a:cubicBezTo>
                    <a:pt x="76454" y="35049"/>
                    <a:pt x="65449" y="57208"/>
                    <a:pt x="45322" y="63726"/>
                  </a:cubicBezTo>
                  <a:cubicBezTo>
                    <a:pt x="28525" y="69085"/>
                    <a:pt x="9412" y="61988"/>
                    <a:pt x="0" y="4721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88" name="Forme libre 5187">
              <a:extLst>
                <a:ext uri="{FF2B5EF4-FFF2-40B4-BE49-F238E27FC236}">
                  <a16:creationId xmlns:a16="http://schemas.microsoft.com/office/drawing/2014/main" id="{B8E1BBE8-B966-EC36-60A7-42AFB357973C}"/>
                </a:ext>
              </a:extLst>
            </p:cNvPr>
            <p:cNvSpPr/>
            <p:nvPr/>
          </p:nvSpPr>
          <p:spPr>
            <a:xfrm>
              <a:off x="7750173" y="2691529"/>
              <a:ext cx="92671" cy="150733"/>
            </a:xfrm>
            <a:custGeom>
              <a:avLst/>
              <a:gdLst>
                <a:gd name="connsiteX0" fmla="*/ 0 w 92671"/>
                <a:gd name="connsiteY0" fmla="*/ 11876 h 150733"/>
                <a:gd name="connsiteX1" fmla="*/ 6950 w 92671"/>
                <a:gd name="connsiteY1" fmla="*/ 143094 h 150733"/>
                <a:gd name="connsiteX2" fmla="*/ 92671 w 92671"/>
                <a:gd name="connsiteY2" fmla="*/ 128900 h 150733"/>
                <a:gd name="connsiteX3" fmla="*/ 88037 w 92671"/>
                <a:gd name="connsiteY3" fmla="*/ 0 h 15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671" h="150733">
                  <a:moveTo>
                    <a:pt x="0" y="11876"/>
                  </a:moveTo>
                  <a:lnTo>
                    <a:pt x="6950" y="143094"/>
                  </a:lnTo>
                  <a:cubicBezTo>
                    <a:pt x="6950" y="143094"/>
                    <a:pt x="44598" y="167570"/>
                    <a:pt x="92671" y="128900"/>
                  </a:cubicBezTo>
                  <a:lnTo>
                    <a:pt x="88037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89" name="Forme libre 5188">
              <a:extLst>
                <a:ext uri="{FF2B5EF4-FFF2-40B4-BE49-F238E27FC236}">
                  <a16:creationId xmlns:a16="http://schemas.microsoft.com/office/drawing/2014/main" id="{A7B529FD-154A-763C-D41E-65DB185516AC}"/>
                </a:ext>
              </a:extLst>
            </p:cNvPr>
            <p:cNvSpPr/>
            <p:nvPr/>
          </p:nvSpPr>
          <p:spPr>
            <a:xfrm>
              <a:off x="7782752" y="2823181"/>
              <a:ext cx="59946" cy="126437"/>
            </a:xfrm>
            <a:custGeom>
              <a:avLst/>
              <a:gdLst>
                <a:gd name="connsiteX0" fmla="*/ 0 w 59946"/>
                <a:gd name="connsiteY0" fmla="*/ 57064 h 126437"/>
                <a:gd name="connsiteX1" fmla="*/ 0 w 59946"/>
                <a:gd name="connsiteY1" fmla="*/ 111376 h 126437"/>
                <a:gd name="connsiteX2" fmla="*/ 47783 w 59946"/>
                <a:gd name="connsiteY2" fmla="*/ 126438 h 126437"/>
                <a:gd name="connsiteX3" fmla="*/ 59947 w 59946"/>
                <a:gd name="connsiteY3" fmla="*/ 0 h 12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946" h="126437">
                  <a:moveTo>
                    <a:pt x="0" y="57064"/>
                  </a:moveTo>
                  <a:lnTo>
                    <a:pt x="0" y="111376"/>
                  </a:lnTo>
                  <a:cubicBezTo>
                    <a:pt x="0" y="111376"/>
                    <a:pt x="26353" y="100513"/>
                    <a:pt x="47783" y="126438"/>
                  </a:cubicBezTo>
                  <a:lnTo>
                    <a:pt x="59947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0" name="Forme libre 5189">
              <a:extLst>
                <a:ext uri="{FF2B5EF4-FFF2-40B4-BE49-F238E27FC236}">
                  <a16:creationId xmlns:a16="http://schemas.microsoft.com/office/drawing/2014/main" id="{3DDB0BEB-7CC4-71DF-99F7-4106F462E235}"/>
                </a:ext>
              </a:extLst>
            </p:cNvPr>
            <p:cNvSpPr/>
            <p:nvPr/>
          </p:nvSpPr>
          <p:spPr>
            <a:xfrm>
              <a:off x="7698915" y="2837085"/>
              <a:ext cx="65304" cy="103409"/>
            </a:xfrm>
            <a:custGeom>
              <a:avLst/>
              <a:gdLst>
                <a:gd name="connsiteX0" fmla="*/ 59367 w 65304"/>
                <a:gd name="connsiteY0" fmla="*/ 0 h 103409"/>
                <a:gd name="connsiteX1" fmla="*/ 0 w 65304"/>
                <a:gd name="connsiteY1" fmla="*/ 58657 h 103409"/>
                <a:gd name="connsiteX2" fmla="*/ 32290 w 65304"/>
                <a:gd name="connsiteY2" fmla="*/ 103410 h 103409"/>
                <a:gd name="connsiteX3" fmla="*/ 65304 w 65304"/>
                <a:gd name="connsiteY3" fmla="*/ 74299 h 103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304" h="103409">
                  <a:moveTo>
                    <a:pt x="59367" y="0"/>
                  </a:moveTo>
                  <a:lnTo>
                    <a:pt x="0" y="58657"/>
                  </a:lnTo>
                  <a:cubicBezTo>
                    <a:pt x="0" y="58657"/>
                    <a:pt x="-145" y="90085"/>
                    <a:pt x="32290" y="103410"/>
                  </a:cubicBezTo>
                  <a:lnTo>
                    <a:pt x="65304" y="74299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1" name="Forme libre 5190">
              <a:extLst>
                <a:ext uri="{FF2B5EF4-FFF2-40B4-BE49-F238E27FC236}">
                  <a16:creationId xmlns:a16="http://schemas.microsoft.com/office/drawing/2014/main" id="{C154CDE5-32E3-694B-91AA-D533BBDE6F52}"/>
                </a:ext>
              </a:extLst>
            </p:cNvPr>
            <p:cNvSpPr/>
            <p:nvPr/>
          </p:nvSpPr>
          <p:spPr>
            <a:xfrm>
              <a:off x="7575914" y="2880969"/>
              <a:ext cx="155290" cy="59670"/>
            </a:xfrm>
            <a:custGeom>
              <a:avLst/>
              <a:gdLst>
                <a:gd name="connsiteX0" fmla="*/ 123001 w 155290"/>
                <a:gd name="connsiteY0" fmla="*/ 14918 h 59670"/>
                <a:gd name="connsiteX1" fmla="*/ 17587 w 155290"/>
                <a:gd name="connsiteY1" fmla="*/ 0 h 59670"/>
                <a:gd name="connsiteX2" fmla="*/ 211 w 155290"/>
                <a:gd name="connsiteY2" fmla="*/ 49677 h 59670"/>
                <a:gd name="connsiteX3" fmla="*/ 25986 w 155290"/>
                <a:gd name="connsiteY3" fmla="*/ 27663 h 59670"/>
                <a:gd name="connsiteX4" fmla="*/ 155291 w 155290"/>
                <a:gd name="connsiteY4" fmla="*/ 59671 h 5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90" h="59670">
                  <a:moveTo>
                    <a:pt x="123001" y="14918"/>
                  </a:moveTo>
                  <a:lnTo>
                    <a:pt x="17587" y="0"/>
                  </a:lnTo>
                  <a:cubicBezTo>
                    <a:pt x="17587" y="0"/>
                    <a:pt x="-2250" y="18249"/>
                    <a:pt x="211" y="49677"/>
                  </a:cubicBezTo>
                  <a:cubicBezTo>
                    <a:pt x="211" y="49677"/>
                    <a:pt x="11216" y="50691"/>
                    <a:pt x="25986" y="27663"/>
                  </a:cubicBezTo>
                  <a:lnTo>
                    <a:pt x="155291" y="59671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2" name="Forme libre 5191">
              <a:extLst>
                <a:ext uri="{FF2B5EF4-FFF2-40B4-BE49-F238E27FC236}">
                  <a16:creationId xmlns:a16="http://schemas.microsoft.com/office/drawing/2014/main" id="{64A09E84-CE41-4494-E11E-1BB31FC3F1A1}"/>
                </a:ext>
              </a:extLst>
            </p:cNvPr>
            <p:cNvSpPr/>
            <p:nvPr/>
          </p:nvSpPr>
          <p:spPr>
            <a:xfrm>
              <a:off x="7687910" y="2944550"/>
              <a:ext cx="142481" cy="113837"/>
            </a:xfrm>
            <a:custGeom>
              <a:avLst/>
              <a:gdLst>
                <a:gd name="connsiteX0" fmla="*/ 85141 w 142481"/>
                <a:gd name="connsiteY0" fmla="*/ 0 h 113837"/>
                <a:gd name="connsiteX1" fmla="*/ 0 w 142481"/>
                <a:gd name="connsiteY1" fmla="*/ 72271 h 113837"/>
                <a:gd name="connsiteX2" fmla="*/ 30118 w 142481"/>
                <a:gd name="connsiteY2" fmla="*/ 113838 h 113837"/>
                <a:gd name="connsiteX3" fmla="*/ 23602 w 142481"/>
                <a:gd name="connsiteY3" fmla="*/ 81830 h 113837"/>
                <a:gd name="connsiteX4" fmla="*/ 142482 w 142481"/>
                <a:gd name="connsiteY4" fmla="*/ 4779 h 113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481" h="113837">
                  <a:moveTo>
                    <a:pt x="85141" y="0"/>
                  </a:moveTo>
                  <a:lnTo>
                    <a:pt x="0" y="72271"/>
                  </a:lnTo>
                  <a:cubicBezTo>
                    <a:pt x="0" y="72271"/>
                    <a:pt x="1304" y="97182"/>
                    <a:pt x="30118" y="113838"/>
                  </a:cubicBezTo>
                  <a:cubicBezTo>
                    <a:pt x="30118" y="113838"/>
                    <a:pt x="34896" y="104713"/>
                    <a:pt x="23602" y="81830"/>
                  </a:cubicBezTo>
                  <a:lnTo>
                    <a:pt x="142482" y="4779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3" name="Forme libre 5192">
              <a:extLst>
                <a:ext uri="{FF2B5EF4-FFF2-40B4-BE49-F238E27FC236}">
                  <a16:creationId xmlns:a16="http://schemas.microsoft.com/office/drawing/2014/main" id="{7F48D6AA-3DD8-1613-679B-E8FD43298995}"/>
                </a:ext>
              </a:extLst>
            </p:cNvPr>
            <p:cNvSpPr/>
            <p:nvPr/>
          </p:nvSpPr>
          <p:spPr>
            <a:xfrm>
              <a:off x="7623410" y="2888356"/>
              <a:ext cx="8317" cy="25635"/>
            </a:xfrm>
            <a:custGeom>
              <a:avLst/>
              <a:gdLst>
                <a:gd name="connsiteX0" fmla="*/ 8318 w 8317"/>
                <a:gd name="connsiteY0" fmla="*/ 0 h 25635"/>
                <a:gd name="connsiteX1" fmla="*/ 2816 w 8317"/>
                <a:gd name="connsiteY1" fmla="*/ 25635 h 25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7" h="25635">
                  <a:moveTo>
                    <a:pt x="8318" y="0"/>
                  </a:moveTo>
                  <a:cubicBezTo>
                    <a:pt x="8318" y="0"/>
                    <a:pt x="-5872" y="12456"/>
                    <a:pt x="2816" y="2563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4" name="Forme libre 5193">
              <a:extLst>
                <a:ext uri="{FF2B5EF4-FFF2-40B4-BE49-F238E27FC236}">
                  <a16:creationId xmlns:a16="http://schemas.microsoft.com/office/drawing/2014/main" id="{CD4C70A5-EB2E-2899-2E96-3AEBBC253851}"/>
                </a:ext>
              </a:extLst>
            </p:cNvPr>
            <p:cNvSpPr/>
            <p:nvPr/>
          </p:nvSpPr>
          <p:spPr>
            <a:xfrm>
              <a:off x="7716146" y="2993503"/>
              <a:ext cx="18823" cy="18828"/>
            </a:xfrm>
            <a:custGeom>
              <a:avLst/>
              <a:gdLst>
                <a:gd name="connsiteX0" fmla="*/ 0 w 18823"/>
                <a:gd name="connsiteY0" fmla="*/ 0 h 18828"/>
                <a:gd name="connsiteX1" fmla="*/ 18824 w 18823"/>
                <a:gd name="connsiteY1" fmla="*/ 18828 h 18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823" h="18828">
                  <a:moveTo>
                    <a:pt x="0" y="0"/>
                  </a:moveTo>
                  <a:cubicBezTo>
                    <a:pt x="0" y="0"/>
                    <a:pt x="13176" y="3476"/>
                    <a:pt x="18824" y="1882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5" name="Forme libre 5194">
              <a:extLst>
                <a:ext uri="{FF2B5EF4-FFF2-40B4-BE49-F238E27FC236}">
                  <a16:creationId xmlns:a16="http://schemas.microsoft.com/office/drawing/2014/main" id="{083E293D-C5DD-B84B-8F68-3194F8787AAB}"/>
                </a:ext>
              </a:extLst>
            </p:cNvPr>
            <p:cNvSpPr/>
            <p:nvPr/>
          </p:nvSpPr>
          <p:spPr>
            <a:xfrm>
              <a:off x="7600364" y="2885749"/>
              <a:ext cx="8197" cy="22738"/>
            </a:xfrm>
            <a:custGeom>
              <a:avLst/>
              <a:gdLst>
                <a:gd name="connsiteX0" fmla="*/ 8197 w 8197"/>
                <a:gd name="connsiteY0" fmla="*/ 0 h 22738"/>
                <a:gd name="connsiteX1" fmla="*/ 1536 w 8197"/>
                <a:gd name="connsiteY1" fmla="*/ 22739 h 2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7" h="22738">
                  <a:moveTo>
                    <a:pt x="8197" y="0"/>
                  </a:moveTo>
                  <a:cubicBezTo>
                    <a:pt x="8197" y="0"/>
                    <a:pt x="-4256" y="12021"/>
                    <a:pt x="1536" y="2273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6" name="Forme libre 5195">
              <a:extLst>
                <a:ext uri="{FF2B5EF4-FFF2-40B4-BE49-F238E27FC236}">
                  <a16:creationId xmlns:a16="http://schemas.microsoft.com/office/drawing/2014/main" id="{E52E13FB-16E7-4238-AA46-667614E3A852}"/>
                </a:ext>
              </a:extLst>
            </p:cNvPr>
            <p:cNvSpPr/>
            <p:nvPr/>
          </p:nvSpPr>
          <p:spPr>
            <a:xfrm>
              <a:off x="7695874" y="3009869"/>
              <a:ext cx="15783" cy="16655"/>
            </a:xfrm>
            <a:custGeom>
              <a:avLst/>
              <a:gdLst>
                <a:gd name="connsiteX0" fmla="*/ 0 w 15783"/>
                <a:gd name="connsiteY0" fmla="*/ 0 h 16655"/>
                <a:gd name="connsiteX1" fmla="*/ 15783 w 15783"/>
                <a:gd name="connsiteY1" fmla="*/ 16656 h 16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83" h="16655">
                  <a:moveTo>
                    <a:pt x="0" y="0"/>
                  </a:moveTo>
                  <a:cubicBezTo>
                    <a:pt x="0" y="0"/>
                    <a:pt x="13177" y="7821"/>
                    <a:pt x="15783" y="1665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7" name="Forme libre 5196">
              <a:extLst>
                <a:ext uri="{FF2B5EF4-FFF2-40B4-BE49-F238E27FC236}">
                  <a16:creationId xmlns:a16="http://schemas.microsoft.com/office/drawing/2014/main" id="{F13BE90F-F2F0-74E7-DE6F-40DC552A0E08}"/>
                </a:ext>
              </a:extLst>
            </p:cNvPr>
            <p:cNvSpPr/>
            <p:nvPr/>
          </p:nvSpPr>
          <p:spPr>
            <a:xfrm>
              <a:off x="7813594" y="2689647"/>
              <a:ext cx="12388" cy="59236"/>
            </a:xfrm>
            <a:custGeom>
              <a:avLst/>
              <a:gdLst>
                <a:gd name="connsiteX0" fmla="*/ 0 w 12388"/>
                <a:gd name="connsiteY0" fmla="*/ 59236 h 59236"/>
                <a:gd name="connsiteX1" fmla="*/ 11584 w 12388"/>
                <a:gd name="connsiteY1" fmla="*/ 0 h 59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8" h="59236">
                  <a:moveTo>
                    <a:pt x="0" y="59236"/>
                  </a:moveTo>
                  <a:cubicBezTo>
                    <a:pt x="16217" y="40987"/>
                    <a:pt x="12018" y="6807"/>
                    <a:pt x="1158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8" name="Forme libre 5197">
              <a:extLst>
                <a:ext uri="{FF2B5EF4-FFF2-40B4-BE49-F238E27FC236}">
                  <a16:creationId xmlns:a16="http://schemas.microsoft.com/office/drawing/2014/main" id="{46EEDD68-49D2-D689-01D4-49A1B063E372}"/>
                </a:ext>
              </a:extLst>
            </p:cNvPr>
            <p:cNvSpPr/>
            <p:nvPr/>
          </p:nvSpPr>
          <p:spPr>
            <a:xfrm>
              <a:off x="7762915" y="2693268"/>
              <a:ext cx="35620" cy="63433"/>
            </a:xfrm>
            <a:custGeom>
              <a:avLst/>
              <a:gdLst>
                <a:gd name="connsiteX0" fmla="*/ 0 w 35620"/>
                <a:gd name="connsiteY0" fmla="*/ 0 h 63433"/>
                <a:gd name="connsiteX1" fmla="*/ 35621 w 35620"/>
                <a:gd name="connsiteY1" fmla="*/ 63291 h 6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620" h="63433">
                  <a:moveTo>
                    <a:pt x="0" y="0"/>
                  </a:moveTo>
                  <a:cubicBezTo>
                    <a:pt x="0" y="0"/>
                    <a:pt x="1738" y="66912"/>
                    <a:pt x="35621" y="6329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9" name="Forme libre 5198">
              <a:extLst>
                <a:ext uri="{FF2B5EF4-FFF2-40B4-BE49-F238E27FC236}">
                  <a16:creationId xmlns:a16="http://schemas.microsoft.com/office/drawing/2014/main" id="{63DD6626-9446-DA49-984B-B4D492AD65A4}"/>
                </a:ext>
              </a:extLst>
            </p:cNvPr>
            <p:cNvSpPr/>
            <p:nvPr/>
          </p:nvSpPr>
          <p:spPr>
            <a:xfrm>
              <a:off x="7772617" y="2671543"/>
              <a:ext cx="1447" cy="20131"/>
            </a:xfrm>
            <a:custGeom>
              <a:avLst/>
              <a:gdLst>
                <a:gd name="connsiteX0" fmla="*/ 0 w 1447"/>
                <a:gd name="connsiteY0" fmla="*/ 0 h 20131"/>
                <a:gd name="connsiteX1" fmla="*/ 1448 w 1447"/>
                <a:gd name="connsiteY1" fmla="*/ 20132 h 2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" h="20131">
                  <a:moveTo>
                    <a:pt x="0" y="0"/>
                  </a:moveTo>
                  <a:lnTo>
                    <a:pt x="1448" y="20132"/>
                  </a:lnTo>
                </a:path>
              </a:pathLst>
            </a:custGeom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00" name="Forme libre 5199">
              <a:extLst>
                <a:ext uri="{FF2B5EF4-FFF2-40B4-BE49-F238E27FC236}">
                  <a16:creationId xmlns:a16="http://schemas.microsoft.com/office/drawing/2014/main" id="{F76DC133-94B1-09A9-6A59-235811EE595A}"/>
                </a:ext>
              </a:extLst>
            </p:cNvPr>
            <p:cNvSpPr/>
            <p:nvPr/>
          </p:nvSpPr>
          <p:spPr>
            <a:xfrm>
              <a:off x="7810699" y="2680088"/>
              <a:ext cx="1013" cy="7386"/>
            </a:xfrm>
            <a:custGeom>
              <a:avLst/>
              <a:gdLst>
                <a:gd name="connsiteX0" fmla="*/ 0 w 1013"/>
                <a:gd name="connsiteY0" fmla="*/ 0 h 7386"/>
                <a:gd name="connsiteX1" fmla="*/ 1013 w 1013"/>
                <a:gd name="connsiteY1" fmla="*/ 7386 h 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3" h="7386">
                  <a:moveTo>
                    <a:pt x="0" y="0"/>
                  </a:moveTo>
                  <a:lnTo>
                    <a:pt x="1013" y="7386"/>
                  </a:lnTo>
                </a:path>
              </a:pathLst>
            </a:custGeom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01" name="Forme libre 5200">
              <a:extLst>
                <a:ext uri="{FF2B5EF4-FFF2-40B4-BE49-F238E27FC236}">
                  <a16:creationId xmlns:a16="http://schemas.microsoft.com/office/drawing/2014/main" id="{0A2EBD1A-6894-972F-E4E0-503FCE25618A}"/>
                </a:ext>
              </a:extLst>
            </p:cNvPr>
            <p:cNvSpPr/>
            <p:nvPr/>
          </p:nvSpPr>
          <p:spPr>
            <a:xfrm>
              <a:off x="7760327" y="2632004"/>
              <a:ext cx="14172" cy="20028"/>
            </a:xfrm>
            <a:custGeom>
              <a:avLst/>
              <a:gdLst>
                <a:gd name="connsiteX0" fmla="*/ 14172 w 14172"/>
                <a:gd name="connsiteY0" fmla="*/ 19262 h 20028"/>
                <a:gd name="connsiteX1" fmla="*/ 706 w 14172"/>
                <a:gd name="connsiteY1" fmla="*/ 13469 h 20028"/>
                <a:gd name="connsiteX2" fmla="*/ 6498 w 14172"/>
                <a:gd name="connsiteY2" fmla="*/ 0 h 20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72" h="20028">
                  <a:moveTo>
                    <a:pt x="14172" y="19262"/>
                  </a:moveTo>
                  <a:cubicBezTo>
                    <a:pt x="8815" y="21435"/>
                    <a:pt x="2734" y="18828"/>
                    <a:pt x="706" y="13469"/>
                  </a:cubicBezTo>
                  <a:cubicBezTo>
                    <a:pt x="-1321" y="8111"/>
                    <a:pt x="1141" y="2028"/>
                    <a:pt x="649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02" name="Forme libre 5201">
              <a:extLst>
                <a:ext uri="{FF2B5EF4-FFF2-40B4-BE49-F238E27FC236}">
                  <a16:creationId xmlns:a16="http://schemas.microsoft.com/office/drawing/2014/main" id="{633554E9-83D5-E001-18C9-E0E4F22EC2EA}"/>
                </a:ext>
              </a:extLst>
            </p:cNvPr>
            <p:cNvSpPr/>
            <p:nvPr/>
          </p:nvSpPr>
          <p:spPr>
            <a:xfrm>
              <a:off x="7690371" y="2671543"/>
              <a:ext cx="81666" cy="18103"/>
            </a:xfrm>
            <a:custGeom>
              <a:avLst/>
              <a:gdLst>
                <a:gd name="connsiteX0" fmla="*/ 81666 w 81666"/>
                <a:gd name="connsiteY0" fmla="*/ 18104 h 18103"/>
                <a:gd name="connsiteX1" fmla="*/ 0 w 81666"/>
                <a:gd name="connsiteY1" fmla="*/ 0 h 1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666" h="18103">
                  <a:moveTo>
                    <a:pt x="81666" y="18104"/>
                  </a:moveTo>
                  <a:cubicBezTo>
                    <a:pt x="39819" y="9414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03" name="Forme libre 5202">
              <a:extLst>
                <a:ext uri="{FF2B5EF4-FFF2-40B4-BE49-F238E27FC236}">
                  <a16:creationId xmlns:a16="http://schemas.microsoft.com/office/drawing/2014/main" id="{AA6B2038-0AE8-10F8-3C92-E8B1D13E99DC}"/>
                </a:ext>
              </a:extLst>
            </p:cNvPr>
            <p:cNvSpPr/>
            <p:nvPr/>
          </p:nvSpPr>
          <p:spPr>
            <a:xfrm>
              <a:off x="7601821" y="2583188"/>
              <a:ext cx="137927" cy="137741"/>
            </a:xfrm>
            <a:custGeom>
              <a:avLst/>
              <a:gdLst>
                <a:gd name="connsiteX0" fmla="*/ 19627 w 137927"/>
                <a:gd name="connsiteY0" fmla="*/ 7 h 137741"/>
                <a:gd name="connsiteX1" fmla="*/ 224 w 137927"/>
                <a:gd name="connsiteY1" fmla="*/ 20283 h 137741"/>
                <a:gd name="connsiteX2" fmla="*/ 19193 w 137927"/>
                <a:gd name="connsiteY2" fmla="*/ 32160 h 137741"/>
                <a:gd name="connsiteX3" fmla="*/ 34251 w 137927"/>
                <a:gd name="connsiteY3" fmla="*/ 74450 h 137741"/>
                <a:gd name="connsiteX4" fmla="*/ 62632 w 137927"/>
                <a:gd name="connsiteY4" fmla="*/ 110948 h 137741"/>
                <a:gd name="connsiteX5" fmla="*/ 137927 w 137927"/>
                <a:gd name="connsiteY5" fmla="*/ 137742 h 137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927" h="137741">
                  <a:moveTo>
                    <a:pt x="19627" y="7"/>
                  </a:moveTo>
                  <a:cubicBezTo>
                    <a:pt x="7029" y="-283"/>
                    <a:pt x="-1513" y="8552"/>
                    <a:pt x="224" y="20283"/>
                  </a:cubicBezTo>
                  <a:cubicBezTo>
                    <a:pt x="1962" y="32015"/>
                    <a:pt x="19193" y="32160"/>
                    <a:pt x="19193" y="32160"/>
                  </a:cubicBezTo>
                  <a:cubicBezTo>
                    <a:pt x="19193" y="32160"/>
                    <a:pt x="20640" y="42008"/>
                    <a:pt x="34251" y="74450"/>
                  </a:cubicBezTo>
                  <a:cubicBezTo>
                    <a:pt x="47717" y="107037"/>
                    <a:pt x="62632" y="110948"/>
                    <a:pt x="62632" y="110948"/>
                  </a:cubicBezTo>
                  <a:lnTo>
                    <a:pt x="137927" y="137742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04" name="Forme libre 5203">
              <a:extLst>
                <a:ext uri="{FF2B5EF4-FFF2-40B4-BE49-F238E27FC236}">
                  <a16:creationId xmlns:a16="http://schemas.microsoft.com/office/drawing/2014/main" id="{354098CF-0EA1-A2AB-B2C5-95D0B10FEA65}"/>
                </a:ext>
              </a:extLst>
            </p:cNvPr>
            <p:cNvSpPr/>
            <p:nvPr/>
          </p:nvSpPr>
          <p:spPr>
            <a:xfrm>
              <a:off x="7637664" y="2599127"/>
              <a:ext cx="36199" cy="67346"/>
            </a:xfrm>
            <a:custGeom>
              <a:avLst/>
              <a:gdLst>
                <a:gd name="connsiteX0" fmla="*/ 36200 w 36199"/>
                <a:gd name="connsiteY0" fmla="*/ 67347 h 67346"/>
                <a:gd name="connsiteX1" fmla="*/ 0 w 36199"/>
                <a:gd name="connsiteY1" fmla="*/ 0 h 67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9" h="67346">
                  <a:moveTo>
                    <a:pt x="36200" y="67347"/>
                  </a:moveTo>
                  <a:cubicBezTo>
                    <a:pt x="36200" y="67347"/>
                    <a:pt x="15928" y="24477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05" name="Forme libre 5204">
              <a:extLst>
                <a:ext uri="{FF2B5EF4-FFF2-40B4-BE49-F238E27FC236}">
                  <a16:creationId xmlns:a16="http://schemas.microsoft.com/office/drawing/2014/main" id="{F341A648-0C2E-7F88-0AF6-E15EE7A2733B}"/>
                </a:ext>
              </a:extLst>
            </p:cNvPr>
            <p:cNvSpPr/>
            <p:nvPr/>
          </p:nvSpPr>
          <p:spPr>
            <a:xfrm>
              <a:off x="7839079" y="2725565"/>
              <a:ext cx="52561" cy="1682"/>
            </a:xfrm>
            <a:custGeom>
              <a:avLst/>
              <a:gdLst>
                <a:gd name="connsiteX0" fmla="*/ 0 w 52561"/>
                <a:gd name="connsiteY0" fmla="*/ 0 h 1682"/>
                <a:gd name="connsiteX1" fmla="*/ 52562 w 52561"/>
                <a:gd name="connsiteY1" fmla="*/ 869 h 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561" h="1682">
                  <a:moveTo>
                    <a:pt x="0" y="0"/>
                  </a:moveTo>
                  <a:cubicBezTo>
                    <a:pt x="23892" y="3186"/>
                    <a:pt x="52562" y="869"/>
                    <a:pt x="52562" y="86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06" name="Forme libre 5205">
              <a:extLst>
                <a:ext uri="{FF2B5EF4-FFF2-40B4-BE49-F238E27FC236}">
                  <a16:creationId xmlns:a16="http://schemas.microsoft.com/office/drawing/2014/main" id="{83F2457A-36ED-5D5C-FE3E-49A0AD669B76}"/>
                </a:ext>
              </a:extLst>
            </p:cNvPr>
            <p:cNvSpPr/>
            <p:nvPr/>
          </p:nvSpPr>
          <p:spPr>
            <a:xfrm>
              <a:off x="7813450" y="2687185"/>
              <a:ext cx="184510" cy="106267"/>
            </a:xfrm>
            <a:custGeom>
              <a:avLst/>
              <a:gdLst>
                <a:gd name="connsiteX0" fmla="*/ 95422 w 184510"/>
                <a:gd name="connsiteY0" fmla="*/ 39394 h 106267"/>
                <a:gd name="connsiteX1" fmla="*/ 169849 w 184510"/>
                <a:gd name="connsiteY1" fmla="*/ 106162 h 106267"/>
                <a:gd name="connsiteX2" fmla="*/ 182735 w 184510"/>
                <a:gd name="connsiteY2" fmla="*/ 81251 h 106267"/>
                <a:gd name="connsiteX3" fmla="*/ 161160 w 184510"/>
                <a:gd name="connsiteY3" fmla="*/ 75312 h 106267"/>
                <a:gd name="connsiteX4" fmla="*/ 131767 w 184510"/>
                <a:gd name="connsiteY4" fmla="*/ 33311 h 106267"/>
                <a:gd name="connsiteX5" fmla="*/ 94264 w 184510"/>
                <a:gd name="connsiteY5" fmla="*/ 6373 h 106267"/>
                <a:gd name="connsiteX6" fmla="*/ 0 w 184510"/>
                <a:gd name="connsiteY6" fmla="*/ 0 h 106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510" h="106267">
                  <a:moveTo>
                    <a:pt x="95422" y="39394"/>
                  </a:moveTo>
                  <a:cubicBezTo>
                    <a:pt x="95422" y="39394"/>
                    <a:pt x="157685" y="109348"/>
                    <a:pt x="169849" y="106162"/>
                  </a:cubicBezTo>
                  <a:cubicBezTo>
                    <a:pt x="182011" y="102975"/>
                    <a:pt x="187659" y="91968"/>
                    <a:pt x="182735" y="81251"/>
                  </a:cubicBezTo>
                  <a:cubicBezTo>
                    <a:pt x="177812" y="70533"/>
                    <a:pt x="161160" y="75312"/>
                    <a:pt x="161160" y="75312"/>
                  </a:cubicBezTo>
                  <a:cubicBezTo>
                    <a:pt x="161160" y="75312"/>
                    <a:pt x="153920" y="60684"/>
                    <a:pt x="131767" y="33311"/>
                  </a:cubicBezTo>
                  <a:cubicBezTo>
                    <a:pt x="109612" y="5938"/>
                    <a:pt x="94264" y="6373"/>
                    <a:pt x="94264" y="6373"/>
                  </a:cubicBez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207" name="Graphique 3903">
              <a:extLst>
                <a:ext uri="{FF2B5EF4-FFF2-40B4-BE49-F238E27FC236}">
                  <a16:creationId xmlns:a16="http://schemas.microsoft.com/office/drawing/2014/main" id="{D0FB51B0-5800-82C9-0B29-65808085905A}"/>
                </a:ext>
              </a:extLst>
            </p:cNvPr>
            <p:cNvGrpSpPr/>
            <p:nvPr/>
          </p:nvGrpSpPr>
          <p:grpSpPr>
            <a:xfrm>
              <a:off x="7618407" y="2518601"/>
              <a:ext cx="85720" cy="85740"/>
              <a:chOff x="7618407" y="2518601"/>
              <a:chExt cx="85720" cy="85740"/>
            </a:xfrm>
            <a:noFill/>
          </p:grpSpPr>
          <p:sp>
            <p:nvSpPr>
              <p:cNvPr id="5208" name="Forme libre 5207">
                <a:extLst>
                  <a:ext uri="{FF2B5EF4-FFF2-40B4-BE49-F238E27FC236}">
                    <a16:creationId xmlns:a16="http://schemas.microsoft.com/office/drawing/2014/main" id="{A327B28E-4B6A-2A01-C54C-C718F40D1B7E}"/>
                  </a:ext>
                </a:extLst>
              </p:cNvPr>
              <p:cNvSpPr/>
              <p:nvPr/>
            </p:nvSpPr>
            <p:spPr>
              <a:xfrm>
                <a:off x="7618407" y="2518601"/>
                <a:ext cx="85720" cy="85740"/>
              </a:xfrm>
              <a:custGeom>
                <a:avLst/>
                <a:gdLst>
                  <a:gd name="connsiteX0" fmla="*/ 85720 w 85720"/>
                  <a:gd name="connsiteY0" fmla="*/ 42870 h 85740"/>
                  <a:gd name="connsiteX1" fmla="*/ 42860 w 85720"/>
                  <a:gd name="connsiteY1" fmla="*/ 85740 h 85740"/>
                  <a:gd name="connsiteX2" fmla="*/ -1 w 85720"/>
                  <a:gd name="connsiteY2" fmla="*/ 42870 h 85740"/>
                  <a:gd name="connsiteX3" fmla="*/ 42860 w 85720"/>
                  <a:gd name="connsiteY3" fmla="*/ 0 h 85740"/>
                  <a:gd name="connsiteX4" fmla="*/ 85720 w 85720"/>
                  <a:gd name="connsiteY4" fmla="*/ 42870 h 8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0" h="85740">
                    <a:moveTo>
                      <a:pt x="85720" y="42870"/>
                    </a:moveTo>
                    <a:cubicBezTo>
                      <a:pt x="85720" y="66547"/>
                      <a:pt x="66531" y="85740"/>
                      <a:pt x="42860" y="85740"/>
                    </a:cubicBezTo>
                    <a:cubicBezTo>
                      <a:pt x="19189" y="85740"/>
                      <a:pt x="-1" y="66547"/>
                      <a:pt x="-1" y="42870"/>
                    </a:cubicBezTo>
                    <a:cubicBezTo>
                      <a:pt x="-1" y="19194"/>
                      <a:pt x="19189" y="0"/>
                      <a:pt x="42860" y="0"/>
                    </a:cubicBezTo>
                    <a:cubicBezTo>
                      <a:pt x="66531" y="0"/>
                      <a:pt x="85720" y="19194"/>
                      <a:pt x="85720" y="42870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09" name="Forme libre 5208">
                <a:extLst>
                  <a:ext uri="{FF2B5EF4-FFF2-40B4-BE49-F238E27FC236}">
                    <a16:creationId xmlns:a16="http://schemas.microsoft.com/office/drawing/2014/main" id="{813509B5-06F8-AFBB-903B-266BA4BDCF94}"/>
                  </a:ext>
                </a:extLst>
              </p:cNvPr>
              <p:cNvSpPr/>
              <p:nvPr/>
            </p:nvSpPr>
            <p:spPr>
              <a:xfrm>
                <a:off x="7636217" y="2526566"/>
                <a:ext cx="42570" cy="72126"/>
              </a:xfrm>
              <a:custGeom>
                <a:avLst/>
                <a:gdLst>
                  <a:gd name="connsiteX0" fmla="*/ 0 w 42570"/>
                  <a:gd name="connsiteY0" fmla="*/ 0 h 72126"/>
                  <a:gd name="connsiteX1" fmla="*/ 42571 w 42570"/>
                  <a:gd name="connsiteY1" fmla="*/ 72126 h 7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70" h="72126">
                    <a:moveTo>
                      <a:pt x="0" y="0"/>
                    </a:moveTo>
                    <a:lnTo>
                      <a:pt x="42571" y="72126"/>
                    </a:lnTo>
                  </a:path>
                </a:pathLst>
              </a:custGeom>
              <a:ln w="9525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10" name="Forme libre 5209">
                <a:extLst>
                  <a:ext uri="{FF2B5EF4-FFF2-40B4-BE49-F238E27FC236}">
                    <a16:creationId xmlns:a16="http://schemas.microsoft.com/office/drawing/2014/main" id="{3F463A22-B39C-C70E-9E76-4DE491C98A74}"/>
                  </a:ext>
                </a:extLst>
              </p:cNvPr>
              <p:cNvSpPr/>
              <p:nvPr/>
            </p:nvSpPr>
            <p:spPr>
              <a:xfrm>
                <a:off x="7618552" y="2555822"/>
                <a:ext cx="25947" cy="44173"/>
              </a:xfrm>
              <a:custGeom>
                <a:avLst/>
                <a:gdLst>
                  <a:gd name="connsiteX0" fmla="*/ 0 w 25947"/>
                  <a:gd name="connsiteY0" fmla="*/ 0 h 44173"/>
                  <a:gd name="connsiteX1" fmla="*/ 25195 w 25947"/>
                  <a:gd name="connsiteY1" fmla="*/ 44174 h 44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947" h="44173">
                    <a:moveTo>
                      <a:pt x="0" y="0"/>
                    </a:moveTo>
                    <a:cubicBezTo>
                      <a:pt x="0" y="0"/>
                      <a:pt x="31131" y="12745"/>
                      <a:pt x="25195" y="44174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11" name="Forme libre 5210">
                <a:extLst>
                  <a:ext uri="{FF2B5EF4-FFF2-40B4-BE49-F238E27FC236}">
                    <a16:creationId xmlns:a16="http://schemas.microsoft.com/office/drawing/2014/main" id="{964F2672-82EE-5021-1D75-3109A87CEDC7}"/>
                  </a:ext>
                </a:extLst>
              </p:cNvPr>
              <p:cNvSpPr/>
              <p:nvPr/>
            </p:nvSpPr>
            <p:spPr>
              <a:xfrm>
                <a:off x="7675428" y="2523380"/>
                <a:ext cx="25947" cy="44173"/>
              </a:xfrm>
              <a:custGeom>
                <a:avLst/>
                <a:gdLst>
                  <a:gd name="connsiteX0" fmla="*/ 25948 w 25947"/>
                  <a:gd name="connsiteY0" fmla="*/ 44174 h 44173"/>
                  <a:gd name="connsiteX1" fmla="*/ 753 w 25947"/>
                  <a:gd name="connsiteY1" fmla="*/ 0 h 44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947" h="44173">
                    <a:moveTo>
                      <a:pt x="25948" y="44174"/>
                    </a:moveTo>
                    <a:cubicBezTo>
                      <a:pt x="25948" y="44174"/>
                      <a:pt x="-5184" y="31428"/>
                      <a:pt x="753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5212" name="Forme libre 5211">
              <a:extLst>
                <a:ext uri="{FF2B5EF4-FFF2-40B4-BE49-F238E27FC236}">
                  <a16:creationId xmlns:a16="http://schemas.microsoft.com/office/drawing/2014/main" id="{9B16E0D2-07C1-BDDC-97CE-5219CD43F355}"/>
                </a:ext>
              </a:extLst>
            </p:cNvPr>
            <p:cNvSpPr/>
            <p:nvPr/>
          </p:nvSpPr>
          <p:spPr>
            <a:xfrm>
              <a:off x="7913506" y="2523235"/>
              <a:ext cx="173177" cy="11586"/>
            </a:xfrm>
            <a:custGeom>
              <a:avLst/>
              <a:gdLst>
                <a:gd name="connsiteX0" fmla="*/ 152617 w 173177"/>
                <a:gd name="connsiteY0" fmla="*/ 11587 h 11586"/>
                <a:gd name="connsiteX1" fmla="*/ 5791 w 173177"/>
                <a:gd name="connsiteY1" fmla="*/ 11587 h 11586"/>
                <a:gd name="connsiteX2" fmla="*/ 0 w 173177"/>
                <a:gd name="connsiteY2" fmla="*/ 5793 h 11586"/>
                <a:gd name="connsiteX3" fmla="*/ 5791 w 173177"/>
                <a:gd name="connsiteY3" fmla="*/ 0 h 11586"/>
                <a:gd name="connsiteX4" fmla="*/ 173178 w 173177"/>
                <a:gd name="connsiteY4" fmla="*/ 0 h 1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77" h="11586">
                  <a:moveTo>
                    <a:pt x="152617" y="11587"/>
                  </a:moveTo>
                  <a:lnTo>
                    <a:pt x="5791" y="11587"/>
                  </a:lnTo>
                  <a:cubicBezTo>
                    <a:pt x="2606" y="11587"/>
                    <a:pt x="0" y="8980"/>
                    <a:pt x="0" y="5793"/>
                  </a:cubicBezTo>
                  <a:cubicBezTo>
                    <a:pt x="0" y="2607"/>
                    <a:pt x="2606" y="0"/>
                    <a:pt x="5791" y="0"/>
                  </a:cubicBezTo>
                  <a:lnTo>
                    <a:pt x="173178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13" name="Forme libre 5212">
              <a:extLst>
                <a:ext uri="{FF2B5EF4-FFF2-40B4-BE49-F238E27FC236}">
                  <a16:creationId xmlns:a16="http://schemas.microsoft.com/office/drawing/2014/main" id="{4D40D77D-935E-8DC7-B558-244FF1060104}"/>
                </a:ext>
              </a:extLst>
            </p:cNvPr>
            <p:cNvSpPr/>
            <p:nvPr/>
          </p:nvSpPr>
          <p:spPr>
            <a:xfrm>
              <a:off x="8087263" y="2402735"/>
              <a:ext cx="22877" cy="251572"/>
            </a:xfrm>
            <a:custGeom>
              <a:avLst/>
              <a:gdLst>
                <a:gd name="connsiteX0" fmla="*/ 11439 w 22877"/>
                <a:gd name="connsiteY0" fmla="*/ 251573 h 251572"/>
                <a:gd name="connsiteX1" fmla="*/ 0 w 22877"/>
                <a:gd name="connsiteY1" fmla="*/ 240131 h 251572"/>
                <a:gd name="connsiteX2" fmla="*/ 0 w 22877"/>
                <a:gd name="connsiteY2" fmla="*/ 11442 h 251572"/>
                <a:gd name="connsiteX3" fmla="*/ 11439 w 22877"/>
                <a:gd name="connsiteY3" fmla="*/ 0 h 251572"/>
                <a:gd name="connsiteX4" fmla="*/ 22877 w 22877"/>
                <a:gd name="connsiteY4" fmla="*/ 11442 h 251572"/>
                <a:gd name="connsiteX5" fmla="*/ 22877 w 22877"/>
                <a:gd name="connsiteY5" fmla="*/ 240131 h 251572"/>
                <a:gd name="connsiteX6" fmla="*/ 11439 w 22877"/>
                <a:gd name="connsiteY6" fmla="*/ 251573 h 251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77" h="251572">
                  <a:moveTo>
                    <a:pt x="11439" y="251573"/>
                  </a:moveTo>
                  <a:cubicBezTo>
                    <a:pt x="5068" y="251573"/>
                    <a:pt x="0" y="246359"/>
                    <a:pt x="0" y="240131"/>
                  </a:cubicBezTo>
                  <a:lnTo>
                    <a:pt x="0" y="11442"/>
                  </a:lnTo>
                  <a:cubicBezTo>
                    <a:pt x="0" y="5069"/>
                    <a:pt x="5213" y="0"/>
                    <a:pt x="11439" y="0"/>
                  </a:cubicBezTo>
                  <a:cubicBezTo>
                    <a:pt x="17665" y="0"/>
                    <a:pt x="22877" y="5214"/>
                    <a:pt x="22877" y="11442"/>
                  </a:cubicBezTo>
                  <a:lnTo>
                    <a:pt x="22877" y="240131"/>
                  </a:lnTo>
                  <a:cubicBezTo>
                    <a:pt x="22877" y="246503"/>
                    <a:pt x="17665" y="251573"/>
                    <a:pt x="11439" y="251573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14" name="Forme libre 5213">
              <a:extLst>
                <a:ext uri="{FF2B5EF4-FFF2-40B4-BE49-F238E27FC236}">
                  <a16:creationId xmlns:a16="http://schemas.microsoft.com/office/drawing/2014/main" id="{A6D41FD0-E5A2-CC42-18BE-66D330578579}"/>
                </a:ext>
              </a:extLst>
            </p:cNvPr>
            <p:cNvSpPr/>
            <p:nvPr/>
          </p:nvSpPr>
          <p:spPr>
            <a:xfrm>
              <a:off x="7935659" y="2534822"/>
              <a:ext cx="84996" cy="101092"/>
            </a:xfrm>
            <a:custGeom>
              <a:avLst/>
              <a:gdLst>
                <a:gd name="connsiteX0" fmla="*/ 0 w 84996"/>
                <a:gd name="connsiteY0" fmla="*/ 0 h 101092"/>
                <a:gd name="connsiteX1" fmla="*/ 25630 w 84996"/>
                <a:gd name="connsiteY1" fmla="*/ 101092 h 101092"/>
                <a:gd name="connsiteX2" fmla="*/ 84996 w 84996"/>
                <a:gd name="connsiteY2" fmla="*/ 101092 h 10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996" h="101092">
                  <a:moveTo>
                    <a:pt x="0" y="0"/>
                  </a:moveTo>
                  <a:lnTo>
                    <a:pt x="25630" y="101092"/>
                  </a:lnTo>
                  <a:lnTo>
                    <a:pt x="84996" y="101092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15" name="Forme libre 5214">
              <a:extLst>
                <a:ext uri="{FF2B5EF4-FFF2-40B4-BE49-F238E27FC236}">
                  <a16:creationId xmlns:a16="http://schemas.microsoft.com/office/drawing/2014/main" id="{E4284C40-3BC4-BFB8-D03D-B3D305F30A99}"/>
                </a:ext>
              </a:extLst>
            </p:cNvPr>
            <p:cNvSpPr/>
            <p:nvPr/>
          </p:nvSpPr>
          <p:spPr>
            <a:xfrm>
              <a:off x="8025000" y="2537284"/>
              <a:ext cx="15638" cy="78643"/>
            </a:xfrm>
            <a:custGeom>
              <a:avLst/>
              <a:gdLst>
                <a:gd name="connsiteX0" fmla="*/ 0 w 15638"/>
                <a:gd name="connsiteY0" fmla="*/ 78644 h 78643"/>
                <a:gd name="connsiteX1" fmla="*/ 15638 w 15638"/>
                <a:gd name="connsiteY1" fmla="*/ 0 h 7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38" h="78643">
                  <a:moveTo>
                    <a:pt x="0" y="78644"/>
                  </a:moveTo>
                  <a:lnTo>
                    <a:pt x="15638" y="0"/>
                  </a:lnTo>
                </a:path>
              </a:pathLst>
            </a:custGeom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16" name="Forme libre 5215">
              <a:extLst>
                <a:ext uri="{FF2B5EF4-FFF2-40B4-BE49-F238E27FC236}">
                  <a16:creationId xmlns:a16="http://schemas.microsoft.com/office/drawing/2014/main" id="{BB084D6F-47EA-21A8-FD4E-4D8E0A275939}"/>
                </a:ext>
              </a:extLst>
            </p:cNvPr>
            <p:cNvSpPr/>
            <p:nvPr/>
          </p:nvSpPr>
          <p:spPr>
            <a:xfrm>
              <a:off x="7943189" y="2562484"/>
              <a:ext cx="26642" cy="14483"/>
            </a:xfrm>
            <a:custGeom>
              <a:avLst/>
              <a:gdLst>
                <a:gd name="connsiteX0" fmla="*/ 0 w 26642"/>
                <a:gd name="connsiteY0" fmla="*/ 0 h 14483"/>
                <a:gd name="connsiteX1" fmla="*/ 26642 w 26642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42" h="14483">
                  <a:moveTo>
                    <a:pt x="0" y="0"/>
                  </a:moveTo>
                  <a:lnTo>
                    <a:pt x="26642" y="0"/>
                  </a:lnTo>
                </a:path>
              </a:pathLst>
            </a:custGeom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17" name="Forme libre 5216">
              <a:extLst>
                <a:ext uri="{FF2B5EF4-FFF2-40B4-BE49-F238E27FC236}">
                  <a16:creationId xmlns:a16="http://schemas.microsoft.com/office/drawing/2014/main" id="{BF9CC056-B517-21A2-2C0B-E54913CA88EE}"/>
                </a:ext>
              </a:extLst>
            </p:cNvPr>
            <p:cNvSpPr/>
            <p:nvPr/>
          </p:nvSpPr>
          <p:spPr>
            <a:xfrm>
              <a:off x="7949270" y="2585078"/>
              <a:ext cx="14914" cy="14483"/>
            </a:xfrm>
            <a:custGeom>
              <a:avLst/>
              <a:gdLst>
                <a:gd name="connsiteX0" fmla="*/ 0 w 14914"/>
                <a:gd name="connsiteY0" fmla="*/ 0 h 14483"/>
                <a:gd name="connsiteX1" fmla="*/ 14914 w 14914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14" h="14483">
                  <a:moveTo>
                    <a:pt x="0" y="0"/>
                  </a:moveTo>
                  <a:lnTo>
                    <a:pt x="14914" y="0"/>
                  </a:lnTo>
                </a:path>
              </a:pathLst>
            </a:custGeom>
            <a:ln w="95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987" name="Groupe 6986">
            <a:extLst>
              <a:ext uri="{FF2B5EF4-FFF2-40B4-BE49-F238E27FC236}">
                <a16:creationId xmlns:a16="http://schemas.microsoft.com/office/drawing/2014/main" id="{6A55F7AA-68F1-66E7-06D4-41D7D900BF91}"/>
              </a:ext>
            </a:extLst>
          </p:cNvPr>
          <p:cNvGrpSpPr/>
          <p:nvPr/>
        </p:nvGrpSpPr>
        <p:grpSpPr>
          <a:xfrm>
            <a:off x="8891472" y="1432947"/>
            <a:ext cx="486537" cy="589086"/>
            <a:chOff x="8891472" y="1303407"/>
            <a:chExt cx="486537" cy="589086"/>
          </a:xfrm>
        </p:grpSpPr>
        <p:sp>
          <p:nvSpPr>
            <p:cNvPr id="5428" name="Forme libre 5427">
              <a:extLst>
                <a:ext uri="{FF2B5EF4-FFF2-40B4-BE49-F238E27FC236}">
                  <a16:creationId xmlns:a16="http://schemas.microsoft.com/office/drawing/2014/main" id="{FBE326AB-26CE-D6BC-6BBE-1E52996A2365}"/>
                </a:ext>
              </a:extLst>
            </p:cNvPr>
            <p:cNvSpPr/>
            <p:nvPr/>
          </p:nvSpPr>
          <p:spPr>
            <a:xfrm>
              <a:off x="8970097" y="1800091"/>
              <a:ext cx="58643" cy="73574"/>
            </a:xfrm>
            <a:custGeom>
              <a:avLst/>
              <a:gdLst>
                <a:gd name="connsiteX0" fmla="*/ 58643 w 58643"/>
                <a:gd name="connsiteY0" fmla="*/ 0 h 73574"/>
                <a:gd name="connsiteX1" fmla="*/ 0 w 58643"/>
                <a:gd name="connsiteY1" fmla="*/ 73574 h 7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643" h="73574">
                  <a:moveTo>
                    <a:pt x="58643" y="0"/>
                  </a:moveTo>
                  <a:lnTo>
                    <a:pt x="0" y="7357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0" name="Forme libre 5429">
              <a:extLst>
                <a:ext uri="{FF2B5EF4-FFF2-40B4-BE49-F238E27FC236}">
                  <a16:creationId xmlns:a16="http://schemas.microsoft.com/office/drawing/2014/main" id="{AFEC8A7B-25C7-DDFB-EDC7-000E7DD50337}"/>
                </a:ext>
              </a:extLst>
            </p:cNvPr>
            <p:cNvSpPr/>
            <p:nvPr/>
          </p:nvSpPr>
          <p:spPr>
            <a:xfrm>
              <a:off x="8891472" y="1843106"/>
              <a:ext cx="38226" cy="49387"/>
            </a:xfrm>
            <a:custGeom>
              <a:avLst/>
              <a:gdLst>
                <a:gd name="connsiteX0" fmla="*/ 38227 w 38226"/>
                <a:gd name="connsiteY0" fmla="*/ 0 h 49387"/>
                <a:gd name="connsiteX1" fmla="*/ 0 w 38226"/>
                <a:gd name="connsiteY1" fmla="*/ 49388 h 49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226" h="49387">
                  <a:moveTo>
                    <a:pt x="38227" y="0"/>
                  </a:moveTo>
                  <a:lnTo>
                    <a:pt x="0" y="4938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1" name="Forme libre 5430">
              <a:extLst>
                <a:ext uri="{FF2B5EF4-FFF2-40B4-BE49-F238E27FC236}">
                  <a16:creationId xmlns:a16="http://schemas.microsoft.com/office/drawing/2014/main" id="{F7B02AEA-64CA-2723-C848-CD102F9056D7}"/>
                </a:ext>
              </a:extLst>
            </p:cNvPr>
            <p:cNvSpPr/>
            <p:nvPr/>
          </p:nvSpPr>
          <p:spPr>
            <a:xfrm>
              <a:off x="8945337" y="1807332"/>
              <a:ext cx="12018" cy="15496"/>
            </a:xfrm>
            <a:custGeom>
              <a:avLst/>
              <a:gdLst>
                <a:gd name="connsiteX0" fmla="*/ 12018 w 12018"/>
                <a:gd name="connsiteY0" fmla="*/ 0 h 15496"/>
                <a:gd name="connsiteX1" fmla="*/ 0 w 12018"/>
                <a:gd name="connsiteY1" fmla="*/ 15497 h 1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18" h="15496">
                  <a:moveTo>
                    <a:pt x="12018" y="0"/>
                  </a:moveTo>
                  <a:lnTo>
                    <a:pt x="0" y="1549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3" name="Forme libre 5432">
              <a:extLst>
                <a:ext uri="{FF2B5EF4-FFF2-40B4-BE49-F238E27FC236}">
                  <a16:creationId xmlns:a16="http://schemas.microsoft.com/office/drawing/2014/main" id="{2717EB04-7BF4-2606-D557-6D4A01FA4F73}"/>
                </a:ext>
              </a:extLst>
            </p:cNvPr>
            <p:cNvSpPr/>
            <p:nvPr/>
          </p:nvSpPr>
          <p:spPr>
            <a:xfrm>
              <a:off x="8955721" y="1303407"/>
              <a:ext cx="422288" cy="472639"/>
            </a:xfrm>
            <a:custGeom>
              <a:avLst/>
              <a:gdLst>
                <a:gd name="connsiteX0" fmla="*/ 149618 w 422288"/>
                <a:gd name="connsiteY0" fmla="*/ 465689 h 472639"/>
                <a:gd name="connsiteX1" fmla="*/ 34213 w 422288"/>
                <a:gd name="connsiteY1" fmla="*/ 456275 h 472639"/>
                <a:gd name="connsiteX2" fmla="*/ 78377 w 422288"/>
                <a:gd name="connsiteY2" fmla="*/ 130259 h 472639"/>
                <a:gd name="connsiteX3" fmla="*/ 386797 w 422288"/>
                <a:gd name="connsiteY3" fmla="*/ 16277 h 472639"/>
                <a:gd name="connsiteX4" fmla="*/ 342633 w 422288"/>
                <a:gd name="connsiteY4" fmla="*/ 342293 h 472639"/>
                <a:gd name="connsiteX5" fmla="*/ 193057 w 422288"/>
                <a:gd name="connsiteY5" fmla="*/ 452075 h 47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2288" h="472639">
                  <a:moveTo>
                    <a:pt x="149618" y="465689"/>
                  </a:moveTo>
                  <a:cubicBezTo>
                    <a:pt x="99372" y="477566"/>
                    <a:pt x="55933" y="474090"/>
                    <a:pt x="34213" y="456275"/>
                  </a:cubicBezTo>
                  <a:cubicBezTo>
                    <a:pt x="-15597" y="415723"/>
                    <a:pt x="-19072" y="251773"/>
                    <a:pt x="78377" y="130259"/>
                  </a:cubicBezTo>
                  <a:cubicBezTo>
                    <a:pt x="175826" y="8746"/>
                    <a:pt x="338869" y="-23841"/>
                    <a:pt x="386797" y="16277"/>
                  </a:cubicBezTo>
                  <a:cubicBezTo>
                    <a:pt x="439648" y="60306"/>
                    <a:pt x="440083" y="220779"/>
                    <a:pt x="342633" y="342293"/>
                  </a:cubicBezTo>
                  <a:cubicBezTo>
                    <a:pt x="300062" y="395301"/>
                    <a:pt x="245329" y="431509"/>
                    <a:pt x="193057" y="45207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4" name="Forme libre 5433">
              <a:extLst>
                <a:ext uri="{FF2B5EF4-FFF2-40B4-BE49-F238E27FC236}">
                  <a16:creationId xmlns:a16="http://schemas.microsoft.com/office/drawing/2014/main" id="{C5DC7573-4094-DC0F-A039-C9062576AC28}"/>
                </a:ext>
              </a:extLst>
            </p:cNvPr>
            <p:cNvSpPr/>
            <p:nvPr/>
          </p:nvSpPr>
          <p:spPr>
            <a:xfrm>
              <a:off x="9031057" y="1461474"/>
              <a:ext cx="16796" cy="23317"/>
            </a:xfrm>
            <a:custGeom>
              <a:avLst/>
              <a:gdLst>
                <a:gd name="connsiteX0" fmla="*/ 0 w 16796"/>
                <a:gd name="connsiteY0" fmla="*/ 23318 h 23317"/>
                <a:gd name="connsiteX1" fmla="*/ 16796 w 16796"/>
                <a:gd name="connsiteY1" fmla="*/ 0 h 23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96" h="23317">
                  <a:moveTo>
                    <a:pt x="0" y="23318"/>
                  </a:moveTo>
                  <a:cubicBezTo>
                    <a:pt x="5213" y="15352"/>
                    <a:pt x="10715" y="7531"/>
                    <a:pt x="1679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5" name="Forme libre 5434">
              <a:extLst>
                <a:ext uri="{FF2B5EF4-FFF2-40B4-BE49-F238E27FC236}">
                  <a16:creationId xmlns:a16="http://schemas.microsoft.com/office/drawing/2014/main" id="{B0CE21AE-E93B-5D4F-E1FA-7F599503928F}"/>
                </a:ext>
              </a:extLst>
            </p:cNvPr>
            <p:cNvSpPr/>
            <p:nvPr/>
          </p:nvSpPr>
          <p:spPr>
            <a:xfrm>
              <a:off x="8983230" y="1516800"/>
              <a:ext cx="29727" cy="154100"/>
            </a:xfrm>
            <a:custGeom>
              <a:avLst/>
              <a:gdLst>
                <a:gd name="connsiteX0" fmla="*/ 1926 w 29727"/>
                <a:gd name="connsiteY0" fmla="*/ 154101 h 154100"/>
                <a:gd name="connsiteX1" fmla="*/ 29727 w 29727"/>
                <a:gd name="connsiteY1" fmla="*/ 0 h 15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27" h="154100">
                  <a:moveTo>
                    <a:pt x="1926" y="154101"/>
                  </a:moveTo>
                  <a:cubicBezTo>
                    <a:pt x="-4011" y="111520"/>
                    <a:pt x="3374" y="54457"/>
                    <a:pt x="29727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6" name="Forme libre 5435">
              <a:extLst>
                <a:ext uri="{FF2B5EF4-FFF2-40B4-BE49-F238E27FC236}">
                  <a16:creationId xmlns:a16="http://schemas.microsoft.com/office/drawing/2014/main" id="{E2E8289E-65BE-7199-A857-F01E3F9B73F5}"/>
                </a:ext>
              </a:extLst>
            </p:cNvPr>
            <p:cNvSpPr/>
            <p:nvPr/>
          </p:nvSpPr>
          <p:spPr>
            <a:xfrm>
              <a:off x="9292997" y="1319684"/>
              <a:ext cx="49520" cy="61843"/>
            </a:xfrm>
            <a:custGeom>
              <a:avLst/>
              <a:gdLst>
                <a:gd name="connsiteX0" fmla="*/ 0 w 49520"/>
                <a:gd name="connsiteY0" fmla="*/ 61843 h 61843"/>
                <a:gd name="connsiteX1" fmla="*/ 49521 w 49520"/>
                <a:gd name="connsiteY1" fmla="*/ 0 h 6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20" h="61843">
                  <a:moveTo>
                    <a:pt x="0" y="61843"/>
                  </a:moveTo>
                  <a:lnTo>
                    <a:pt x="4952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7" name="Forme libre 5436">
              <a:extLst>
                <a:ext uri="{FF2B5EF4-FFF2-40B4-BE49-F238E27FC236}">
                  <a16:creationId xmlns:a16="http://schemas.microsoft.com/office/drawing/2014/main" id="{A211B5FF-16B9-EAB1-BC4D-C2FA37175D56}"/>
                </a:ext>
              </a:extLst>
            </p:cNvPr>
            <p:cNvSpPr/>
            <p:nvPr/>
          </p:nvSpPr>
          <p:spPr>
            <a:xfrm>
              <a:off x="9228706" y="1430046"/>
              <a:ext cx="25629" cy="31862"/>
            </a:xfrm>
            <a:custGeom>
              <a:avLst/>
              <a:gdLst>
                <a:gd name="connsiteX0" fmla="*/ 0 w 25629"/>
                <a:gd name="connsiteY0" fmla="*/ 31863 h 31862"/>
                <a:gd name="connsiteX1" fmla="*/ 25629 w 25629"/>
                <a:gd name="connsiteY1" fmla="*/ 0 h 3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29" h="31862">
                  <a:moveTo>
                    <a:pt x="0" y="31863"/>
                  </a:moveTo>
                  <a:lnTo>
                    <a:pt x="2562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8" name="Forme libre 5437">
              <a:extLst>
                <a:ext uri="{FF2B5EF4-FFF2-40B4-BE49-F238E27FC236}">
                  <a16:creationId xmlns:a16="http://schemas.microsoft.com/office/drawing/2014/main" id="{1DAA97B7-D75D-E97D-A451-1490ADB3DCF6}"/>
                </a:ext>
              </a:extLst>
            </p:cNvPr>
            <p:cNvSpPr/>
            <p:nvPr/>
          </p:nvSpPr>
          <p:spPr>
            <a:xfrm>
              <a:off x="9177737" y="1485082"/>
              <a:ext cx="32289" cy="40408"/>
            </a:xfrm>
            <a:custGeom>
              <a:avLst/>
              <a:gdLst>
                <a:gd name="connsiteX0" fmla="*/ 0 w 32289"/>
                <a:gd name="connsiteY0" fmla="*/ 40408 h 40408"/>
                <a:gd name="connsiteX1" fmla="*/ 32290 w 32289"/>
                <a:gd name="connsiteY1" fmla="*/ 0 h 4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89" h="40408">
                  <a:moveTo>
                    <a:pt x="0" y="40408"/>
                  </a:moveTo>
                  <a:lnTo>
                    <a:pt x="3229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9" name="Forme libre 5438">
              <a:extLst>
                <a:ext uri="{FF2B5EF4-FFF2-40B4-BE49-F238E27FC236}">
                  <a16:creationId xmlns:a16="http://schemas.microsoft.com/office/drawing/2014/main" id="{E8424B45-EF02-318E-3F9E-D9321E1E3908}"/>
                </a:ext>
              </a:extLst>
            </p:cNvPr>
            <p:cNvSpPr/>
            <p:nvPr/>
          </p:nvSpPr>
          <p:spPr>
            <a:xfrm>
              <a:off x="9126913" y="1548808"/>
              <a:ext cx="32145" cy="40118"/>
            </a:xfrm>
            <a:custGeom>
              <a:avLst/>
              <a:gdLst>
                <a:gd name="connsiteX0" fmla="*/ 0 w 32145"/>
                <a:gd name="connsiteY0" fmla="*/ 40118 h 40118"/>
                <a:gd name="connsiteX1" fmla="*/ 32145 w 32145"/>
                <a:gd name="connsiteY1" fmla="*/ 0 h 40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145" h="40118">
                  <a:moveTo>
                    <a:pt x="0" y="40118"/>
                  </a:moveTo>
                  <a:lnTo>
                    <a:pt x="3214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40" name="Forme libre 5439">
              <a:extLst>
                <a:ext uri="{FF2B5EF4-FFF2-40B4-BE49-F238E27FC236}">
                  <a16:creationId xmlns:a16="http://schemas.microsoft.com/office/drawing/2014/main" id="{70B319D7-2665-FEAE-9DB9-EB04E4E93A9D}"/>
                </a:ext>
              </a:extLst>
            </p:cNvPr>
            <p:cNvSpPr/>
            <p:nvPr/>
          </p:nvSpPr>
          <p:spPr>
            <a:xfrm>
              <a:off x="9080144" y="1611810"/>
              <a:ext cx="28380" cy="35483"/>
            </a:xfrm>
            <a:custGeom>
              <a:avLst/>
              <a:gdLst>
                <a:gd name="connsiteX0" fmla="*/ 0 w 28380"/>
                <a:gd name="connsiteY0" fmla="*/ 35484 h 35483"/>
                <a:gd name="connsiteX1" fmla="*/ 28380 w 28380"/>
                <a:gd name="connsiteY1" fmla="*/ 0 h 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80" h="35483">
                  <a:moveTo>
                    <a:pt x="0" y="35484"/>
                  </a:moveTo>
                  <a:lnTo>
                    <a:pt x="2838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41" name="Forme libre 5440">
              <a:extLst>
                <a:ext uri="{FF2B5EF4-FFF2-40B4-BE49-F238E27FC236}">
                  <a16:creationId xmlns:a16="http://schemas.microsoft.com/office/drawing/2014/main" id="{49A27B79-05E6-A094-8667-11A25B57B01F}"/>
                </a:ext>
              </a:extLst>
            </p:cNvPr>
            <p:cNvSpPr/>
            <p:nvPr/>
          </p:nvSpPr>
          <p:spPr>
            <a:xfrm>
              <a:off x="8989934" y="1693350"/>
              <a:ext cx="53285" cy="66477"/>
            </a:xfrm>
            <a:custGeom>
              <a:avLst/>
              <a:gdLst>
                <a:gd name="connsiteX0" fmla="*/ 0 w 53285"/>
                <a:gd name="connsiteY0" fmla="*/ 66478 h 66477"/>
                <a:gd name="connsiteX1" fmla="*/ 53285 w 53285"/>
                <a:gd name="connsiteY1" fmla="*/ 0 h 6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285" h="66477">
                  <a:moveTo>
                    <a:pt x="0" y="66478"/>
                  </a:moveTo>
                  <a:lnTo>
                    <a:pt x="5328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42" name="Forme libre 5441">
              <a:extLst>
                <a:ext uri="{FF2B5EF4-FFF2-40B4-BE49-F238E27FC236}">
                  <a16:creationId xmlns:a16="http://schemas.microsoft.com/office/drawing/2014/main" id="{6D8139B1-1413-963F-41EC-2892A1995BD7}"/>
                </a:ext>
              </a:extLst>
            </p:cNvPr>
            <p:cNvSpPr/>
            <p:nvPr/>
          </p:nvSpPr>
          <p:spPr>
            <a:xfrm>
              <a:off x="9147561" y="1414636"/>
              <a:ext cx="138543" cy="113704"/>
            </a:xfrm>
            <a:custGeom>
              <a:avLst/>
              <a:gdLst>
                <a:gd name="connsiteX0" fmla="*/ 126033 w 138543"/>
                <a:gd name="connsiteY0" fmla="*/ 113606 h 113704"/>
                <a:gd name="connsiteX1" fmla="*/ 115897 w 138543"/>
                <a:gd name="connsiteY1" fmla="*/ 110710 h 113704"/>
                <a:gd name="connsiteX2" fmla="*/ 5416 w 138543"/>
                <a:gd name="connsiteY2" fmla="*/ 25114 h 113704"/>
                <a:gd name="connsiteX3" fmla="*/ 2954 w 138543"/>
                <a:gd name="connsiteY3" fmla="*/ 5417 h 113704"/>
                <a:gd name="connsiteX4" fmla="*/ 22647 w 138543"/>
                <a:gd name="connsiteY4" fmla="*/ 2955 h 113704"/>
                <a:gd name="connsiteX5" fmla="*/ 133128 w 138543"/>
                <a:gd name="connsiteY5" fmla="*/ 88550 h 113704"/>
                <a:gd name="connsiteX6" fmla="*/ 135589 w 138543"/>
                <a:gd name="connsiteY6" fmla="*/ 108248 h 113704"/>
                <a:gd name="connsiteX7" fmla="*/ 126033 w 138543"/>
                <a:gd name="connsiteY7" fmla="*/ 113606 h 11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543" h="113704">
                  <a:moveTo>
                    <a:pt x="126033" y="113606"/>
                  </a:moveTo>
                  <a:cubicBezTo>
                    <a:pt x="122558" y="114041"/>
                    <a:pt x="118938" y="113027"/>
                    <a:pt x="115897" y="110710"/>
                  </a:cubicBezTo>
                  <a:lnTo>
                    <a:pt x="5416" y="25114"/>
                  </a:lnTo>
                  <a:cubicBezTo>
                    <a:pt x="-666" y="20335"/>
                    <a:pt x="-1824" y="11500"/>
                    <a:pt x="2954" y="5417"/>
                  </a:cubicBezTo>
                  <a:cubicBezTo>
                    <a:pt x="7733" y="-666"/>
                    <a:pt x="16565" y="-1825"/>
                    <a:pt x="22647" y="2955"/>
                  </a:cubicBezTo>
                  <a:lnTo>
                    <a:pt x="133128" y="88550"/>
                  </a:lnTo>
                  <a:cubicBezTo>
                    <a:pt x="139209" y="93330"/>
                    <a:pt x="140368" y="102165"/>
                    <a:pt x="135589" y="108248"/>
                  </a:cubicBezTo>
                  <a:cubicBezTo>
                    <a:pt x="133128" y="111434"/>
                    <a:pt x="129653" y="113172"/>
                    <a:pt x="126033" y="113606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43" name="Forme libre 5442">
              <a:extLst>
                <a:ext uri="{FF2B5EF4-FFF2-40B4-BE49-F238E27FC236}">
                  <a16:creationId xmlns:a16="http://schemas.microsoft.com/office/drawing/2014/main" id="{102F129B-58BB-31F7-93C4-2B46BF3AD994}"/>
                </a:ext>
              </a:extLst>
            </p:cNvPr>
            <p:cNvSpPr/>
            <p:nvPr/>
          </p:nvSpPr>
          <p:spPr>
            <a:xfrm>
              <a:off x="9100068" y="1480679"/>
              <a:ext cx="77380" cy="67260"/>
            </a:xfrm>
            <a:custGeom>
              <a:avLst/>
              <a:gdLst>
                <a:gd name="connsiteX0" fmla="*/ 59715 w 77380"/>
                <a:gd name="connsiteY0" fmla="*/ 67260 h 67260"/>
                <a:gd name="connsiteX1" fmla="*/ 5416 w 77380"/>
                <a:gd name="connsiteY1" fmla="*/ 25114 h 67260"/>
                <a:gd name="connsiteX2" fmla="*/ 2954 w 77380"/>
                <a:gd name="connsiteY2" fmla="*/ 5417 h 67260"/>
                <a:gd name="connsiteX3" fmla="*/ 22647 w 77380"/>
                <a:gd name="connsiteY3" fmla="*/ 2955 h 67260"/>
                <a:gd name="connsiteX4" fmla="*/ 77380 w 77380"/>
                <a:gd name="connsiteY4" fmla="*/ 45391 h 6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80" h="67260">
                  <a:moveTo>
                    <a:pt x="59715" y="67260"/>
                  </a:moveTo>
                  <a:lnTo>
                    <a:pt x="5416" y="25114"/>
                  </a:lnTo>
                  <a:cubicBezTo>
                    <a:pt x="-666" y="20335"/>
                    <a:pt x="-1824" y="11500"/>
                    <a:pt x="2954" y="5417"/>
                  </a:cubicBezTo>
                  <a:cubicBezTo>
                    <a:pt x="7732" y="-666"/>
                    <a:pt x="16565" y="-1825"/>
                    <a:pt x="22647" y="2955"/>
                  </a:cubicBezTo>
                  <a:lnTo>
                    <a:pt x="77380" y="45391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44" name="Forme libre 5443">
              <a:extLst>
                <a:ext uri="{FF2B5EF4-FFF2-40B4-BE49-F238E27FC236}">
                  <a16:creationId xmlns:a16="http://schemas.microsoft.com/office/drawing/2014/main" id="{6C44002B-C900-29B8-9E2F-04C9C1340B4D}"/>
                </a:ext>
              </a:extLst>
            </p:cNvPr>
            <p:cNvSpPr/>
            <p:nvPr/>
          </p:nvSpPr>
          <p:spPr>
            <a:xfrm>
              <a:off x="9159782" y="1547939"/>
              <a:ext cx="1158" cy="868"/>
            </a:xfrm>
            <a:custGeom>
              <a:avLst/>
              <a:gdLst>
                <a:gd name="connsiteX0" fmla="*/ 1158 w 1158"/>
                <a:gd name="connsiteY0" fmla="*/ 869 h 868"/>
                <a:gd name="connsiteX1" fmla="*/ 0 w 1158"/>
                <a:gd name="connsiteY1" fmla="*/ 0 h 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8" h="868">
                  <a:moveTo>
                    <a:pt x="1158" y="869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45" name="Forme libre 5444">
              <a:extLst>
                <a:ext uri="{FF2B5EF4-FFF2-40B4-BE49-F238E27FC236}">
                  <a16:creationId xmlns:a16="http://schemas.microsoft.com/office/drawing/2014/main" id="{66455249-EC9F-6912-9099-EB82719AC696}"/>
                </a:ext>
              </a:extLst>
            </p:cNvPr>
            <p:cNvSpPr/>
            <p:nvPr/>
          </p:nvSpPr>
          <p:spPr>
            <a:xfrm>
              <a:off x="9160941" y="1526069"/>
              <a:ext cx="77670" cy="68458"/>
            </a:xfrm>
            <a:custGeom>
              <a:avLst/>
              <a:gdLst>
                <a:gd name="connsiteX0" fmla="*/ 16507 w 77670"/>
                <a:gd name="connsiteY0" fmla="*/ 0 h 68458"/>
                <a:gd name="connsiteX1" fmla="*/ 72254 w 77670"/>
                <a:gd name="connsiteY1" fmla="*/ 43305 h 68458"/>
                <a:gd name="connsiteX2" fmla="*/ 74716 w 77670"/>
                <a:gd name="connsiteY2" fmla="*/ 63002 h 68458"/>
                <a:gd name="connsiteX3" fmla="*/ 65159 w 77670"/>
                <a:gd name="connsiteY3" fmla="*/ 68361 h 68458"/>
                <a:gd name="connsiteX4" fmla="*/ 55023 w 77670"/>
                <a:gd name="connsiteY4" fmla="*/ 65464 h 68458"/>
                <a:gd name="connsiteX5" fmla="*/ 0 w 77670"/>
                <a:gd name="connsiteY5" fmla="*/ 22739 h 6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670" h="68458">
                  <a:moveTo>
                    <a:pt x="16507" y="0"/>
                  </a:moveTo>
                  <a:lnTo>
                    <a:pt x="72254" y="43305"/>
                  </a:lnTo>
                  <a:cubicBezTo>
                    <a:pt x="78336" y="48084"/>
                    <a:pt x="79494" y="56919"/>
                    <a:pt x="74716" y="63002"/>
                  </a:cubicBezTo>
                  <a:cubicBezTo>
                    <a:pt x="72254" y="66188"/>
                    <a:pt x="68779" y="67926"/>
                    <a:pt x="65159" y="68361"/>
                  </a:cubicBezTo>
                  <a:cubicBezTo>
                    <a:pt x="61539" y="68795"/>
                    <a:pt x="58064" y="67781"/>
                    <a:pt x="55023" y="65464"/>
                  </a:cubicBezTo>
                  <a:lnTo>
                    <a:pt x="0" y="2273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46" name="Forme libre 5445">
              <a:extLst>
                <a:ext uri="{FF2B5EF4-FFF2-40B4-BE49-F238E27FC236}">
                  <a16:creationId xmlns:a16="http://schemas.microsoft.com/office/drawing/2014/main" id="{CF2A72E8-6E06-F9A3-03A1-9278FC2DD245}"/>
                </a:ext>
              </a:extLst>
            </p:cNvPr>
            <p:cNvSpPr/>
            <p:nvPr/>
          </p:nvSpPr>
          <p:spPr>
            <a:xfrm>
              <a:off x="9050546" y="1545853"/>
              <a:ext cx="75498" cy="66246"/>
            </a:xfrm>
            <a:custGeom>
              <a:avLst/>
              <a:gdLst>
                <a:gd name="connsiteX0" fmla="*/ 58557 w 75498"/>
                <a:gd name="connsiteY0" fmla="*/ 66246 h 66246"/>
                <a:gd name="connsiteX1" fmla="*/ 5416 w 75498"/>
                <a:gd name="connsiteY1" fmla="*/ 25114 h 66246"/>
                <a:gd name="connsiteX2" fmla="*/ 2954 w 75498"/>
                <a:gd name="connsiteY2" fmla="*/ 5417 h 66246"/>
                <a:gd name="connsiteX3" fmla="*/ 22647 w 75498"/>
                <a:gd name="connsiteY3" fmla="*/ 2955 h 66246"/>
                <a:gd name="connsiteX4" fmla="*/ 75498 w 75498"/>
                <a:gd name="connsiteY4" fmla="*/ 43942 h 66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98" h="66246">
                  <a:moveTo>
                    <a:pt x="58557" y="66246"/>
                  </a:moveTo>
                  <a:lnTo>
                    <a:pt x="5416" y="25114"/>
                  </a:lnTo>
                  <a:cubicBezTo>
                    <a:pt x="-666" y="20335"/>
                    <a:pt x="-1824" y="11500"/>
                    <a:pt x="2954" y="5417"/>
                  </a:cubicBezTo>
                  <a:cubicBezTo>
                    <a:pt x="7733" y="-666"/>
                    <a:pt x="16565" y="-1825"/>
                    <a:pt x="22647" y="2955"/>
                  </a:cubicBezTo>
                  <a:lnTo>
                    <a:pt x="75498" y="4394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47" name="Forme libre 5446">
              <a:extLst>
                <a:ext uri="{FF2B5EF4-FFF2-40B4-BE49-F238E27FC236}">
                  <a16:creationId xmlns:a16="http://schemas.microsoft.com/office/drawing/2014/main" id="{1C6F1321-7C5E-AA5C-6E81-A92EDFD828F0}"/>
                </a:ext>
              </a:extLst>
            </p:cNvPr>
            <p:cNvSpPr/>
            <p:nvPr/>
          </p:nvSpPr>
          <p:spPr>
            <a:xfrm>
              <a:off x="9109104" y="1589650"/>
              <a:ext cx="79986" cy="69907"/>
            </a:xfrm>
            <a:custGeom>
              <a:avLst/>
              <a:gdLst>
                <a:gd name="connsiteX0" fmla="*/ 16941 w 79986"/>
                <a:gd name="connsiteY0" fmla="*/ 0 h 69907"/>
                <a:gd name="connsiteX1" fmla="*/ 74570 w 79986"/>
                <a:gd name="connsiteY1" fmla="*/ 44753 h 69907"/>
                <a:gd name="connsiteX2" fmla="*/ 77032 w 79986"/>
                <a:gd name="connsiteY2" fmla="*/ 64450 h 69907"/>
                <a:gd name="connsiteX3" fmla="*/ 67476 w 79986"/>
                <a:gd name="connsiteY3" fmla="*/ 69809 h 69907"/>
                <a:gd name="connsiteX4" fmla="*/ 57339 w 79986"/>
                <a:gd name="connsiteY4" fmla="*/ 66912 h 69907"/>
                <a:gd name="connsiteX5" fmla="*/ 0 w 79986"/>
                <a:gd name="connsiteY5" fmla="*/ 22449 h 6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986" h="69907">
                  <a:moveTo>
                    <a:pt x="16941" y="0"/>
                  </a:moveTo>
                  <a:lnTo>
                    <a:pt x="74570" y="44753"/>
                  </a:lnTo>
                  <a:cubicBezTo>
                    <a:pt x="80652" y="49532"/>
                    <a:pt x="81810" y="58367"/>
                    <a:pt x="77032" y="64450"/>
                  </a:cubicBezTo>
                  <a:cubicBezTo>
                    <a:pt x="74570" y="67636"/>
                    <a:pt x="71095" y="69374"/>
                    <a:pt x="67476" y="69809"/>
                  </a:cubicBezTo>
                  <a:cubicBezTo>
                    <a:pt x="63856" y="70243"/>
                    <a:pt x="60381" y="69230"/>
                    <a:pt x="57339" y="66912"/>
                  </a:cubicBezTo>
                  <a:lnTo>
                    <a:pt x="0" y="2244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03" name="Groupe 7002">
            <a:extLst>
              <a:ext uri="{FF2B5EF4-FFF2-40B4-BE49-F238E27FC236}">
                <a16:creationId xmlns:a16="http://schemas.microsoft.com/office/drawing/2014/main" id="{5A64904B-8267-45FD-2A17-B15FE2C788A3}"/>
              </a:ext>
            </a:extLst>
          </p:cNvPr>
          <p:cNvGrpSpPr/>
          <p:nvPr/>
        </p:nvGrpSpPr>
        <p:grpSpPr>
          <a:xfrm>
            <a:off x="8943743" y="2518021"/>
            <a:ext cx="381945" cy="657680"/>
            <a:chOff x="8943743" y="2518021"/>
            <a:chExt cx="381945" cy="657680"/>
          </a:xfrm>
        </p:grpSpPr>
        <p:sp>
          <p:nvSpPr>
            <p:cNvPr id="5450" name="Forme libre 5449">
              <a:extLst>
                <a:ext uri="{FF2B5EF4-FFF2-40B4-BE49-F238E27FC236}">
                  <a16:creationId xmlns:a16="http://schemas.microsoft.com/office/drawing/2014/main" id="{2F9102AB-1DBD-BAD5-FE1D-E9A9AFD59483}"/>
                </a:ext>
              </a:extLst>
            </p:cNvPr>
            <p:cNvSpPr/>
            <p:nvPr/>
          </p:nvSpPr>
          <p:spPr>
            <a:xfrm>
              <a:off x="9164271" y="2834044"/>
              <a:ext cx="30407" cy="39249"/>
            </a:xfrm>
            <a:custGeom>
              <a:avLst/>
              <a:gdLst>
                <a:gd name="connsiteX0" fmla="*/ 30408 w 30407"/>
                <a:gd name="connsiteY0" fmla="*/ 0 h 39249"/>
                <a:gd name="connsiteX1" fmla="*/ 0 w 30407"/>
                <a:gd name="connsiteY1" fmla="*/ 39249 h 39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07" h="39249">
                  <a:moveTo>
                    <a:pt x="30408" y="0"/>
                  </a:moveTo>
                  <a:lnTo>
                    <a:pt x="0" y="3924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51" name="Forme libre 5450">
              <a:extLst>
                <a:ext uri="{FF2B5EF4-FFF2-40B4-BE49-F238E27FC236}">
                  <a16:creationId xmlns:a16="http://schemas.microsoft.com/office/drawing/2014/main" id="{0AE0AE76-E38B-A0D0-9A18-9963C186B9FF}"/>
                </a:ext>
              </a:extLst>
            </p:cNvPr>
            <p:cNvSpPr/>
            <p:nvPr/>
          </p:nvSpPr>
          <p:spPr>
            <a:xfrm>
              <a:off x="9207131" y="2805657"/>
              <a:ext cx="9556" cy="12310"/>
            </a:xfrm>
            <a:custGeom>
              <a:avLst/>
              <a:gdLst>
                <a:gd name="connsiteX0" fmla="*/ 9557 w 9556"/>
                <a:gd name="connsiteY0" fmla="*/ 0 h 12310"/>
                <a:gd name="connsiteX1" fmla="*/ 0 w 9556"/>
                <a:gd name="connsiteY1" fmla="*/ 12311 h 1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56" h="12310">
                  <a:moveTo>
                    <a:pt x="9557" y="0"/>
                  </a:moveTo>
                  <a:lnTo>
                    <a:pt x="0" y="1231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53" name="Forme libre 5452">
              <a:extLst>
                <a:ext uri="{FF2B5EF4-FFF2-40B4-BE49-F238E27FC236}">
                  <a16:creationId xmlns:a16="http://schemas.microsoft.com/office/drawing/2014/main" id="{B203FC8C-5A72-A4A6-6ABB-88B072EEE6D4}"/>
                </a:ext>
              </a:extLst>
            </p:cNvPr>
            <p:cNvSpPr/>
            <p:nvPr/>
          </p:nvSpPr>
          <p:spPr>
            <a:xfrm>
              <a:off x="9063781" y="3159915"/>
              <a:ext cx="111494" cy="1013"/>
            </a:xfrm>
            <a:custGeom>
              <a:avLst/>
              <a:gdLst>
                <a:gd name="connsiteX0" fmla="*/ 0 w 111494"/>
                <a:gd name="connsiteY0" fmla="*/ 1014 h 1013"/>
                <a:gd name="connsiteX1" fmla="*/ 111494 w 111494"/>
                <a:gd name="connsiteY1" fmla="*/ 0 h 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494" h="1013">
                  <a:moveTo>
                    <a:pt x="0" y="1014"/>
                  </a:moveTo>
                  <a:lnTo>
                    <a:pt x="11149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54" name="Forme libre 5453">
              <a:extLst>
                <a:ext uri="{FF2B5EF4-FFF2-40B4-BE49-F238E27FC236}">
                  <a16:creationId xmlns:a16="http://schemas.microsoft.com/office/drawing/2014/main" id="{2E42B1F0-27E9-9AE5-114B-71609081420B}"/>
                </a:ext>
              </a:extLst>
            </p:cNvPr>
            <p:cNvSpPr/>
            <p:nvPr/>
          </p:nvSpPr>
          <p:spPr>
            <a:xfrm>
              <a:off x="9010930" y="3161218"/>
              <a:ext cx="14914" cy="14483"/>
            </a:xfrm>
            <a:custGeom>
              <a:avLst/>
              <a:gdLst>
                <a:gd name="connsiteX0" fmla="*/ 0 w 14914"/>
                <a:gd name="connsiteY0" fmla="*/ 0 h 14483"/>
                <a:gd name="connsiteX1" fmla="*/ 14915 w 14914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14" h="14483">
                  <a:moveTo>
                    <a:pt x="0" y="0"/>
                  </a:moveTo>
                  <a:lnTo>
                    <a:pt x="1491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55" name="Forme libre 5454">
              <a:extLst>
                <a:ext uri="{FF2B5EF4-FFF2-40B4-BE49-F238E27FC236}">
                  <a16:creationId xmlns:a16="http://schemas.microsoft.com/office/drawing/2014/main" id="{F77D304E-A1B1-4927-3177-9FD6EBAE062C}"/>
                </a:ext>
              </a:extLst>
            </p:cNvPr>
            <p:cNvSpPr/>
            <p:nvPr/>
          </p:nvSpPr>
          <p:spPr>
            <a:xfrm>
              <a:off x="9105628" y="2769883"/>
              <a:ext cx="141757" cy="127474"/>
            </a:xfrm>
            <a:custGeom>
              <a:avLst/>
              <a:gdLst>
                <a:gd name="connsiteX0" fmla="*/ 41413 w 141757"/>
                <a:gd name="connsiteY0" fmla="*/ 0 h 127474"/>
                <a:gd name="connsiteX1" fmla="*/ 0 w 141757"/>
                <a:gd name="connsiteY1" fmla="*/ 93127 h 127474"/>
                <a:gd name="connsiteX2" fmla="*/ 92816 w 141757"/>
                <a:gd name="connsiteY2" fmla="*/ 125279 h 127474"/>
                <a:gd name="connsiteX3" fmla="*/ 141758 w 141757"/>
                <a:gd name="connsiteY3" fmla="*/ 26359 h 12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757" h="127474">
                  <a:moveTo>
                    <a:pt x="41413" y="0"/>
                  </a:moveTo>
                  <a:lnTo>
                    <a:pt x="0" y="93127"/>
                  </a:lnTo>
                  <a:cubicBezTo>
                    <a:pt x="0" y="93127"/>
                    <a:pt x="24182" y="137735"/>
                    <a:pt x="92816" y="125279"/>
                  </a:cubicBezTo>
                  <a:lnTo>
                    <a:pt x="141758" y="2635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56" name="Forme libre 5455">
              <a:extLst>
                <a:ext uri="{FF2B5EF4-FFF2-40B4-BE49-F238E27FC236}">
                  <a16:creationId xmlns:a16="http://schemas.microsoft.com/office/drawing/2014/main" id="{1EF0D8A9-9C26-DCC0-A0B6-6C485DC25BEA}"/>
                </a:ext>
              </a:extLst>
            </p:cNvPr>
            <p:cNvSpPr/>
            <p:nvPr/>
          </p:nvSpPr>
          <p:spPr>
            <a:xfrm>
              <a:off x="9125973" y="2582037"/>
              <a:ext cx="16722" cy="102250"/>
            </a:xfrm>
            <a:custGeom>
              <a:avLst/>
              <a:gdLst>
                <a:gd name="connsiteX0" fmla="*/ 16723 w 16722"/>
                <a:gd name="connsiteY0" fmla="*/ 0 h 102250"/>
                <a:gd name="connsiteX1" fmla="*/ 795 w 16722"/>
                <a:gd name="connsiteY1" fmla="*/ 68216 h 102250"/>
                <a:gd name="connsiteX2" fmla="*/ 15420 w 16722"/>
                <a:gd name="connsiteY2" fmla="*/ 102251 h 10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22" h="102250">
                  <a:moveTo>
                    <a:pt x="16723" y="0"/>
                  </a:moveTo>
                  <a:cubicBezTo>
                    <a:pt x="12669" y="21145"/>
                    <a:pt x="795" y="68216"/>
                    <a:pt x="795" y="68216"/>
                  </a:cubicBezTo>
                  <a:cubicBezTo>
                    <a:pt x="795" y="68216"/>
                    <a:pt x="-5141" y="90085"/>
                    <a:pt x="15420" y="10225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57" name="Forme libre 5456">
              <a:extLst>
                <a:ext uri="{FF2B5EF4-FFF2-40B4-BE49-F238E27FC236}">
                  <a16:creationId xmlns:a16="http://schemas.microsoft.com/office/drawing/2014/main" id="{2B98325E-5A87-4124-5915-4D7D6B91B7F5}"/>
                </a:ext>
              </a:extLst>
            </p:cNvPr>
            <p:cNvSpPr/>
            <p:nvPr/>
          </p:nvSpPr>
          <p:spPr>
            <a:xfrm>
              <a:off x="9090892" y="2548436"/>
              <a:ext cx="61940" cy="198129"/>
            </a:xfrm>
            <a:custGeom>
              <a:avLst/>
              <a:gdLst>
                <a:gd name="connsiteX0" fmla="*/ 61940 w 61940"/>
                <a:gd name="connsiteY0" fmla="*/ 198130 h 198129"/>
                <a:gd name="connsiteX1" fmla="*/ 6772 w 61940"/>
                <a:gd name="connsiteY1" fmla="*/ 73285 h 198129"/>
                <a:gd name="connsiteX2" fmla="*/ 27333 w 61940"/>
                <a:gd name="connsiteY2" fmla="*/ 20711 h 198129"/>
                <a:gd name="connsiteX3" fmla="*/ 26609 w 61940"/>
                <a:gd name="connsiteY3" fmla="*/ 0 h 19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40" h="198129">
                  <a:moveTo>
                    <a:pt x="61940" y="198130"/>
                  </a:moveTo>
                  <a:cubicBezTo>
                    <a:pt x="61940" y="198130"/>
                    <a:pt x="-24359" y="160908"/>
                    <a:pt x="6772" y="73285"/>
                  </a:cubicBezTo>
                  <a:lnTo>
                    <a:pt x="27333" y="20711"/>
                  </a:lnTo>
                  <a:cubicBezTo>
                    <a:pt x="27333" y="20711"/>
                    <a:pt x="18646" y="11442"/>
                    <a:pt x="26609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58" name="Forme libre 5457">
              <a:extLst>
                <a:ext uri="{FF2B5EF4-FFF2-40B4-BE49-F238E27FC236}">
                  <a16:creationId xmlns:a16="http://schemas.microsoft.com/office/drawing/2014/main" id="{383D6591-C50A-192F-5596-76931F04F70D}"/>
                </a:ext>
              </a:extLst>
            </p:cNvPr>
            <p:cNvSpPr/>
            <p:nvPr/>
          </p:nvSpPr>
          <p:spPr>
            <a:xfrm>
              <a:off x="9263748" y="2736572"/>
              <a:ext cx="61940" cy="201989"/>
            </a:xfrm>
            <a:custGeom>
              <a:avLst/>
              <a:gdLst>
                <a:gd name="connsiteX0" fmla="*/ 0 w 61940"/>
                <a:gd name="connsiteY0" fmla="*/ 0 h 201989"/>
                <a:gd name="connsiteX1" fmla="*/ 55168 w 61940"/>
                <a:gd name="connsiteY1" fmla="*/ 124845 h 201989"/>
                <a:gd name="connsiteX2" fmla="*/ 34606 w 61940"/>
                <a:gd name="connsiteY2" fmla="*/ 177419 h 201989"/>
                <a:gd name="connsiteX3" fmla="*/ 35331 w 61940"/>
                <a:gd name="connsiteY3" fmla="*/ 198130 h 201989"/>
                <a:gd name="connsiteX4" fmla="*/ 7240 w 61940"/>
                <a:gd name="connsiteY4" fmla="*/ 172784 h 201989"/>
                <a:gd name="connsiteX5" fmla="*/ 26063 w 61940"/>
                <a:gd name="connsiteY5" fmla="*/ 96313 h 201989"/>
                <a:gd name="connsiteX6" fmla="*/ 11439 w 61940"/>
                <a:gd name="connsiteY6" fmla="*/ 62278 h 201989"/>
                <a:gd name="connsiteX7" fmla="*/ 36923 w 61940"/>
                <a:gd name="connsiteY7" fmla="*/ 28966 h 2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940" h="201989">
                  <a:moveTo>
                    <a:pt x="0" y="0"/>
                  </a:moveTo>
                  <a:cubicBezTo>
                    <a:pt x="0" y="0"/>
                    <a:pt x="86299" y="37222"/>
                    <a:pt x="55168" y="124845"/>
                  </a:cubicBezTo>
                  <a:lnTo>
                    <a:pt x="34606" y="177419"/>
                  </a:lnTo>
                  <a:cubicBezTo>
                    <a:pt x="34606" y="177419"/>
                    <a:pt x="43294" y="186688"/>
                    <a:pt x="35331" y="198130"/>
                  </a:cubicBezTo>
                  <a:cubicBezTo>
                    <a:pt x="27366" y="209571"/>
                    <a:pt x="3185" y="193930"/>
                    <a:pt x="7240" y="172784"/>
                  </a:cubicBezTo>
                  <a:cubicBezTo>
                    <a:pt x="11294" y="151639"/>
                    <a:pt x="26063" y="96313"/>
                    <a:pt x="26063" y="96313"/>
                  </a:cubicBezTo>
                  <a:cubicBezTo>
                    <a:pt x="26063" y="96313"/>
                    <a:pt x="32000" y="74443"/>
                    <a:pt x="11439" y="62278"/>
                  </a:cubicBezTo>
                  <a:cubicBezTo>
                    <a:pt x="11439" y="62278"/>
                    <a:pt x="36344" y="58222"/>
                    <a:pt x="36923" y="2896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59" name="Forme libre 5458">
              <a:extLst>
                <a:ext uri="{FF2B5EF4-FFF2-40B4-BE49-F238E27FC236}">
                  <a16:creationId xmlns:a16="http://schemas.microsoft.com/office/drawing/2014/main" id="{9E12CC40-4DA8-A3E6-EAD6-B46CCC5A9AEC}"/>
                </a:ext>
              </a:extLst>
            </p:cNvPr>
            <p:cNvSpPr/>
            <p:nvPr/>
          </p:nvSpPr>
          <p:spPr>
            <a:xfrm>
              <a:off x="9070442" y="2881838"/>
              <a:ext cx="168690" cy="89940"/>
            </a:xfrm>
            <a:custGeom>
              <a:avLst/>
              <a:gdLst>
                <a:gd name="connsiteX0" fmla="*/ 26353 w 168690"/>
                <a:gd name="connsiteY0" fmla="*/ 0 h 89940"/>
                <a:gd name="connsiteX1" fmla="*/ 0 w 168690"/>
                <a:gd name="connsiteY1" fmla="*/ 54022 h 89940"/>
                <a:gd name="connsiteX2" fmla="*/ 47783 w 168690"/>
                <a:gd name="connsiteY2" fmla="*/ 83133 h 89940"/>
                <a:gd name="connsiteX3" fmla="*/ 71096 w 168690"/>
                <a:gd name="connsiteY3" fmla="*/ 39249 h 89940"/>
                <a:gd name="connsiteX4" fmla="*/ 105558 w 168690"/>
                <a:gd name="connsiteY4" fmla="*/ 89940 h 89940"/>
                <a:gd name="connsiteX5" fmla="*/ 168690 w 168690"/>
                <a:gd name="connsiteY5" fmla="*/ 81975 h 89940"/>
                <a:gd name="connsiteX6" fmla="*/ 128147 w 168690"/>
                <a:gd name="connsiteY6" fmla="*/ 13035 h 8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690" h="89940">
                  <a:moveTo>
                    <a:pt x="26353" y="0"/>
                  </a:moveTo>
                  <a:lnTo>
                    <a:pt x="0" y="54022"/>
                  </a:lnTo>
                  <a:cubicBezTo>
                    <a:pt x="0" y="54022"/>
                    <a:pt x="8109" y="81975"/>
                    <a:pt x="47783" y="83133"/>
                  </a:cubicBezTo>
                  <a:lnTo>
                    <a:pt x="71096" y="39249"/>
                  </a:lnTo>
                  <a:lnTo>
                    <a:pt x="105558" y="89940"/>
                  </a:lnTo>
                  <a:cubicBezTo>
                    <a:pt x="105558" y="89940"/>
                    <a:pt x="135532" y="61264"/>
                    <a:pt x="168690" y="81975"/>
                  </a:cubicBezTo>
                  <a:lnTo>
                    <a:pt x="128147" y="1303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60" name="Forme libre 5459">
              <a:extLst>
                <a:ext uri="{FF2B5EF4-FFF2-40B4-BE49-F238E27FC236}">
                  <a16:creationId xmlns:a16="http://schemas.microsoft.com/office/drawing/2014/main" id="{E08E85A8-C511-415E-B94D-91876642ECDB}"/>
                </a:ext>
              </a:extLst>
            </p:cNvPr>
            <p:cNvSpPr/>
            <p:nvPr/>
          </p:nvSpPr>
          <p:spPr>
            <a:xfrm>
              <a:off x="8943743" y="2896756"/>
              <a:ext cx="168980" cy="100057"/>
            </a:xfrm>
            <a:custGeom>
              <a:avLst/>
              <a:gdLst>
                <a:gd name="connsiteX0" fmla="*/ 119893 w 168980"/>
                <a:gd name="connsiteY0" fmla="*/ 52719 h 100057"/>
                <a:gd name="connsiteX1" fmla="*/ 41123 w 168980"/>
                <a:gd name="connsiteY1" fmla="*/ 0 h 100057"/>
                <a:gd name="connsiteX2" fmla="*/ 0 w 168980"/>
                <a:gd name="connsiteY2" fmla="*/ 42870 h 100057"/>
                <a:gd name="connsiteX3" fmla="*/ 36779 w 168980"/>
                <a:gd name="connsiteY3" fmla="*/ 32442 h 100057"/>
                <a:gd name="connsiteX4" fmla="*/ 113377 w 168980"/>
                <a:gd name="connsiteY4" fmla="*/ 93996 h 100057"/>
                <a:gd name="connsiteX5" fmla="*/ 151749 w 168980"/>
                <a:gd name="connsiteY5" fmla="*/ 90085 h 100057"/>
                <a:gd name="connsiteX6" fmla="*/ 168980 w 168980"/>
                <a:gd name="connsiteY6" fmla="*/ 69230 h 10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980" h="100057">
                  <a:moveTo>
                    <a:pt x="119893" y="52719"/>
                  </a:moveTo>
                  <a:lnTo>
                    <a:pt x="41123" y="0"/>
                  </a:lnTo>
                  <a:cubicBezTo>
                    <a:pt x="41123" y="0"/>
                    <a:pt x="12018" y="9414"/>
                    <a:pt x="0" y="42870"/>
                  </a:cubicBezTo>
                  <a:cubicBezTo>
                    <a:pt x="0" y="42870"/>
                    <a:pt x="10860" y="48953"/>
                    <a:pt x="36779" y="32442"/>
                  </a:cubicBezTo>
                  <a:lnTo>
                    <a:pt x="113377" y="93996"/>
                  </a:lnTo>
                  <a:cubicBezTo>
                    <a:pt x="125106" y="103410"/>
                    <a:pt x="142192" y="101672"/>
                    <a:pt x="151749" y="90085"/>
                  </a:cubicBezTo>
                  <a:lnTo>
                    <a:pt x="168980" y="6923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61" name="Forme libre 5460">
              <a:extLst>
                <a:ext uri="{FF2B5EF4-FFF2-40B4-BE49-F238E27FC236}">
                  <a16:creationId xmlns:a16="http://schemas.microsoft.com/office/drawing/2014/main" id="{39CB0E03-D566-E0A0-A6C8-ACCC97EE1CEB}"/>
                </a:ext>
              </a:extLst>
            </p:cNvPr>
            <p:cNvSpPr/>
            <p:nvPr/>
          </p:nvSpPr>
          <p:spPr>
            <a:xfrm>
              <a:off x="9119963" y="2965841"/>
              <a:ext cx="118444" cy="160183"/>
            </a:xfrm>
            <a:custGeom>
              <a:avLst/>
              <a:gdLst>
                <a:gd name="connsiteX0" fmla="*/ 57050 w 118444"/>
                <a:gd name="connsiteY0" fmla="*/ 5648 h 160183"/>
                <a:gd name="connsiteX1" fmla="*/ 0 w 118444"/>
                <a:gd name="connsiteY1" fmla="*/ 113403 h 160183"/>
                <a:gd name="connsiteX2" fmla="*/ 22588 w 118444"/>
                <a:gd name="connsiteY2" fmla="*/ 160184 h 160183"/>
                <a:gd name="connsiteX3" fmla="*/ 28670 w 118444"/>
                <a:gd name="connsiteY3" fmla="*/ 114996 h 160183"/>
                <a:gd name="connsiteX4" fmla="*/ 118445 w 118444"/>
                <a:gd name="connsiteY4" fmla="*/ 0 h 160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44" h="160183">
                  <a:moveTo>
                    <a:pt x="57050" y="5648"/>
                  </a:moveTo>
                  <a:lnTo>
                    <a:pt x="0" y="113403"/>
                  </a:lnTo>
                  <a:cubicBezTo>
                    <a:pt x="0" y="113403"/>
                    <a:pt x="5791" y="137590"/>
                    <a:pt x="22588" y="160184"/>
                  </a:cubicBezTo>
                  <a:cubicBezTo>
                    <a:pt x="22588" y="160184"/>
                    <a:pt x="36633" y="138749"/>
                    <a:pt x="28670" y="114996"/>
                  </a:cubicBezTo>
                  <a:lnTo>
                    <a:pt x="118445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62" name="Forme libre 5461">
              <a:extLst>
                <a:ext uri="{FF2B5EF4-FFF2-40B4-BE49-F238E27FC236}">
                  <a16:creationId xmlns:a16="http://schemas.microsoft.com/office/drawing/2014/main" id="{91D08812-1A02-65EF-CE1B-4E9C4D5B6B11}"/>
                </a:ext>
              </a:extLst>
            </p:cNvPr>
            <p:cNvSpPr/>
            <p:nvPr/>
          </p:nvSpPr>
          <p:spPr>
            <a:xfrm>
              <a:off x="9002880" y="2922391"/>
              <a:ext cx="17896" cy="23752"/>
            </a:xfrm>
            <a:custGeom>
              <a:avLst/>
              <a:gdLst>
                <a:gd name="connsiteX0" fmla="*/ 17896 w 17896"/>
                <a:gd name="connsiteY0" fmla="*/ 0 h 23752"/>
                <a:gd name="connsiteX1" fmla="*/ 231 w 17896"/>
                <a:gd name="connsiteY1" fmla="*/ 23752 h 23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896" h="23752">
                  <a:moveTo>
                    <a:pt x="17896" y="0"/>
                  </a:moveTo>
                  <a:cubicBezTo>
                    <a:pt x="17896" y="0"/>
                    <a:pt x="-2375" y="6083"/>
                    <a:pt x="231" y="2375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63" name="Forme libre 5462">
              <a:extLst>
                <a:ext uri="{FF2B5EF4-FFF2-40B4-BE49-F238E27FC236}">
                  <a16:creationId xmlns:a16="http://schemas.microsoft.com/office/drawing/2014/main" id="{4B615F03-7019-0D2D-CC04-B9E19E9D2064}"/>
                </a:ext>
              </a:extLst>
            </p:cNvPr>
            <p:cNvSpPr/>
            <p:nvPr/>
          </p:nvSpPr>
          <p:spPr>
            <a:xfrm>
              <a:off x="9141393" y="3043882"/>
              <a:ext cx="27077" cy="13057"/>
            </a:xfrm>
            <a:custGeom>
              <a:avLst/>
              <a:gdLst>
                <a:gd name="connsiteX0" fmla="*/ 0 w 27077"/>
                <a:gd name="connsiteY0" fmla="*/ 23 h 13057"/>
                <a:gd name="connsiteX1" fmla="*/ 27077 w 27077"/>
                <a:gd name="connsiteY1" fmla="*/ 13058 h 1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077" h="13057">
                  <a:moveTo>
                    <a:pt x="0" y="23"/>
                  </a:moveTo>
                  <a:cubicBezTo>
                    <a:pt x="0" y="23"/>
                    <a:pt x="15349" y="-1136"/>
                    <a:pt x="27077" y="1305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64" name="Forme libre 5463">
              <a:extLst>
                <a:ext uri="{FF2B5EF4-FFF2-40B4-BE49-F238E27FC236}">
                  <a16:creationId xmlns:a16="http://schemas.microsoft.com/office/drawing/2014/main" id="{A3F54854-1E31-89C4-F240-51E0400ECE5B}"/>
                </a:ext>
              </a:extLst>
            </p:cNvPr>
            <p:cNvSpPr/>
            <p:nvPr/>
          </p:nvSpPr>
          <p:spPr>
            <a:xfrm>
              <a:off x="8980637" y="2908922"/>
              <a:ext cx="17550" cy="20276"/>
            </a:xfrm>
            <a:custGeom>
              <a:avLst/>
              <a:gdLst>
                <a:gd name="connsiteX0" fmla="*/ 17551 w 17550"/>
                <a:gd name="connsiteY0" fmla="*/ 0 h 20276"/>
                <a:gd name="connsiteX1" fmla="*/ 30 w 17550"/>
                <a:gd name="connsiteY1" fmla="*/ 20276 h 2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50" h="20276">
                  <a:moveTo>
                    <a:pt x="17551" y="0"/>
                  </a:moveTo>
                  <a:cubicBezTo>
                    <a:pt x="17551" y="0"/>
                    <a:pt x="-839" y="6517"/>
                    <a:pt x="30" y="2027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65" name="Forme libre 5464">
              <a:extLst>
                <a:ext uri="{FF2B5EF4-FFF2-40B4-BE49-F238E27FC236}">
                  <a16:creationId xmlns:a16="http://schemas.microsoft.com/office/drawing/2014/main" id="{16D3ECD7-52CA-BF73-FF43-6DA8A69D96A8}"/>
                </a:ext>
              </a:extLst>
            </p:cNvPr>
            <p:cNvSpPr/>
            <p:nvPr/>
          </p:nvSpPr>
          <p:spPr>
            <a:xfrm>
              <a:off x="9125755" y="3068961"/>
              <a:ext cx="23023" cy="11876"/>
            </a:xfrm>
            <a:custGeom>
              <a:avLst/>
              <a:gdLst>
                <a:gd name="connsiteX0" fmla="*/ 0 w 23023"/>
                <a:gd name="connsiteY0" fmla="*/ 0 h 11876"/>
                <a:gd name="connsiteX1" fmla="*/ 23023 w 23023"/>
                <a:gd name="connsiteY1" fmla="*/ 11876 h 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23" h="11876">
                  <a:moveTo>
                    <a:pt x="0" y="0"/>
                  </a:moveTo>
                  <a:cubicBezTo>
                    <a:pt x="0" y="0"/>
                    <a:pt x="16941" y="3476"/>
                    <a:pt x="23023" y="1187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66" name="Forme libre 5465">
              <a:extLst>
                <a:ext uri="{FF2B5EF4-FFF2-40B4-BE49-F238E27FC236}">
                  <a16:creationId xmlns:a16="http://schemas.microsoft.com/office/drawing/2014/main" id="{C316B02F-37A3-CA70-3AD2-69FD3600407A}"/>
                </a:ext>
              </a:extLst>
            </p:cNvPr>
            <p:cNvSpPr/>
            <p:nvPr/>
          </p:nvSpPr>
          <p:spPr>
            <a:xfrm>
              <a:off x="9247385" y="2759745"/>
              <a:ext cx="17665" cy="36497"/>
            </a:xfrm>
            <a:custGeom>
              <a:avLst/>
              <a:gdLst>
                <a:gd name="connsiteX0" fmla="*/ 0 w 17665"/>
                <a:gd name="connsiteY0" fmla="*/ 36498 h 36497"/>
                <a:gd name="connsiteX1" fmla="*/ 17665 w 17665"/>
                <a:gd name="connsiteY1" fmla="*/ 0 h 3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665" h="36497">
                  <a:moveTo>
                    <a:pt x="0" y="36498"/>
                  </a:moveTo>
                  <a:lnTo>
                    <a:pt x="1766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67" name="Forme libre 5466">
              <a:extLst>
                <a:ext uri="{FF2B5EF4-FFF2-40B4-BE49-F238E27FC236}">
                  <a16:creationId xmlns:a16="http://schemas.microsoft.com/office/drawing/2014/main" id="{25C0B0CA-13B7-0E6C-6DD8-6596A1F23FFD}"/>
                </a:ext>
              </a:extLst>
            </p:cNvPr>
            <p:cNvSpPr/>
            <p:nvPr/>
          </p:nvSpPr>
          <p:spPr>
            <a:xfrm>
              <a:off x="9128217" y="2518021"/>
              <a:ext cx="69503" cy="69519"/>
            </a:xfrm>
            <a:custGeom>
              <a:avLst/>
              <a:gdLst>
                <a:gd name="connsiteX0" fmla="*/ 69503 w 69503"/>
                <a:gd name="connsiteY0" fmla="*/ 34760 h 69519"/>
                <a:gd name="connsiteX1" fmla="*/ 34752 w 69503"/>
                <a:gd name="connsiteY1" fmla="*/ 69519 h 69519"/>
                <a:gd name="connsiteX2" fmla="*/ 0 w 69503"/>
                <a:gd name="connsiteY2" fmla="*/ 34760 h 69519"/>
                <a:gd name="connsiteX3" fmla="*/ 34752 w 69503"/>
                <a:gd name="connsiteY3" fmla="*/ 0 h 69519"/>
                <a:gd name="connsiteX4" fmla="*/ 69503 w 69503"/>
                <a:gd name="connsiteY4" fmla="*/ 34760 h 6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503" h="69519">
                  <a:moveTo>
                    <a:pt x="69503" y="34760"/>
                  </a:moveTo>
                  <a:cubicBezTo>
                    <a:pt x="69503" y="53957"/>
                    <a:pt x="53945" y="69519"/>
                    <a:pt x="34752" y="69519"/>
                  </a:cubicBezTo>
                  <a:cubicBezTo>
                    <a:pt x="15559" y="69519"/>
                    <a:pt x="0" y="53957"/>
                    <a:pt x="0" y="34760"/>
                  </a:cubicBezTo>
                  <a:cubicBezTo>
                    <a:pt x="0" y="15562"/>
                    <a:pt x="15559" y="0"/>
                    <a:pt x="34752" y="0"/>
                  </a:cubicBezTo>
                  <a:cubicBezTo>
                    <a:pt x="53945" y="0"/>
                    <a:pt x="69503" y="15562"/>
                    <a:pt x="69503" y="34760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468" name="Graphique 3903">
              <a:extLst>
                <a:ext uri="{FF2B5EF4-FFF2-40B4-BE49-F238E27FC236}">
                  <a16:creationId xmlns:a16="http://schemas.microsoft.com/office/drawing/2014/main" id="{9BD0B273-0A69-744A-2DFE-EBC52814704E}"/>
                </a:ext>
              </a:extLst>
            </p:cNvPr>
            <p:cNvGrpSpPr/>
            <p:nvPr/>
          </p:nvGrpSpPr>
          <p:grpSpPr>
            <a:xfrm>
              <a:off x="9143855" y="2585347"/>
              <a:ext cx="169124" cy="129056"/>
              <a:chOff x="9143855" y="2585347"/>
              <a:chExt cx="169124" cy="129056"/>
            </a:xfrm>
            <a:noFill/>
          </p:grpSpPr>
          <p:sp>
            <p:nvSpPr>
              <p:cNvPr id="5469" name="Forme libre 5468">
                <a:extLst>
                  <a:ext uri="{FF2B5EF4-FFF2-40B4-BE49-F238E27FC236}">
                    <a16:creationId xmlns:a16="http://schemas.microsoft.com/office/drawing/2014/main" id="{026EB38C-C3C8-48A3-7C46-C4550994D861}"/>
                  </a:ext>
                </a:extLst>
              </p:cNvPr>
              <p:cNvSpPr/>
              <p:nvPr/>
            </p:nvSpPr>
            <p:spPr>
              <a:xfrm>
                <a:off x="9268671" y="2657494"/>
                <a:ext cx="1592" cy="6082"/>
              </a:xfrm>
              <a:custGeom>
                <a:avLst/>
                <a:gdLst>
                  <a:gd name="connsiteX0" fmla="*/ 1592 w 1592"/>
                  <a:gd name="connsiteY0" fmla="*/ 0 h 6082"/>
                  <a:gd name="connsiteX1" fmla="*/ 0 w 1592"/>
                  <a:gd name="connsiteY1" fmla="*/ 6083 h 6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2" h="6082">
                    <a:moveTo>
                      <a:pt x="1592" y="0"/>
                    </a:moveTo>
                    <a:lnTo>
                      <a:pt x="0" y="6083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70" name="Forme libre 5469">
                <a:extLst>
                  <a:ext uri="{FF2B5EF4-FFF2-40B4-BE49-F238E27FC236}">
                    <a16:creationId xmlns:a16="http://schemas.microsoft.com/office/drawing/2014/main" id="{BF19FDDA-4A87-4BB3-843F-572EF2FCBEBD}"/>
                  </a:ext>
                </a:extLst>
              </p:cNvPr>
              <p:cNvSpPr/>
              <p:nvPr/>
            </p:nvSpPr>
            <p:spPr>
              <a:xfrm>
                <a:off x="9256942" y="2691385"/>
                <a:ext cx="13900" cy="6498"/>
              </a:xfrm>
              <a:custGeom>
                <a:avLst/>
                <a:gdLst>
                  <a:gd name="connsiteX0" fmla="*/ 13901 w 13900"/>
                  <a:gd name="connsiteY0" fmla="*/ 3476 h 6498"/>
                  <a:gd name="connsiteX1" fmla="*/ 5792 w 13900"/>
                  <a:gd name="connsiteY1" fmla="*/ 6228 h 6498"/>
                  <a:gd name="connsiteX2" fmla="*/ 0 w 13900"/>
                  <a:gd name="connsiteY2" fmla="*/ 0 h 6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00" h="6498">
                    <a:moveTo>
                      <a:pt x="13901" y="3476"/>
                    </a:moveTo>
                    <a:cubicBezTo>
                      <a:pt x="12163" y="5793"/>
                      <a:pt x="8977" y="7097"/>
                      <a:pt x="5792" y="6228"/>
                    </a:cubicBezTo>
                    <a:cubicBezTo>
                      <a:pt x="2606" y="5359"/>
                      <a:pt x="435" y="2897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71" name="Forme libre 5470">
                <a:extLst>
                  <a:ext uri="{FF2B5EF4-FFF2-40B4-BE49-F238E27FC236}">
                    <a16:creationId xmlns:a16="http://schemas.microsoft.com/office/drawing/2014/main" id="{DDB8E35A-6897-B09A-D188-4E4325B800DA}"/>
                  </a:ext>
                </a:extLst>
              </p:cNvPr>
              <p:cNvSpPr/>
              <p:nvPr/>
            </p:nvSpPr>
            <p:spPr>
              <a:xfrm>
                <a:off x="9300671" y="2631424"/>
                <a:ext cx="12307" cy="19117"/>
              </a:xfrm>
              <a:custGeom>
                <a:avLst/>
                <a:gdLst>
                  <a:gd name="connsiteX0" fmla="*/ 0 w 12307"/>
                  <a:gd name="connsiteY0" fmla="*/ 19118 h 19117"/>
                  <a:gd name="connsiteX1" fmla="*/ 12307 w 12307"/>
                  <a:gd name="connsiteY1" fmla="*/ 0 h 1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07" h="19117">
                    <a:moveTo>
                      <a:pt x="0" y="19118"/>
                    </a:moveTo>
                    <a:cubicBezTo>
                      <a:pt x="0" y="19118"/>
                      <a:pt x="11439" y="14628"/>
                      <a:pt x="12307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72" name="Forme libre 5471">
                <a:extLst>
                  <a:ext uri="{FF2B5EF4-FFF2-40B4-BE49-F238E27FC236}">
                    <a16:creationId xmlns:a16="http://schemas.microsoft.com/office/drawing/2014/main" id="{4F334DD4-710C-9A25-7D51-831993B32200}"/>
                  </a:ext>
                </a:extLst>
              </p:cNvPr>
              <p:cNvSpPr/>
              <p:nvPr/>
            </p:nvSpPr>
            <p:spPr>
              <a:xfrm>
                <a:off x="9143855" y="2585347"/>
                <a:ext cx="161305" cy="99665"/>
              </a:xfrm>
              <a:custGeom>
                <a:avLst/>
                <a:gdLst>
                  <a:gd name="connsiteX0" fmla="*/ 161305 w 161305"/>
                  <a:gd name="connsiteY0" fmla="*/ 24353 h 99665"/>
                  <a:gd name="connsiteX1" fmla="*/ 66897 w 161305"/>
                  <a:gd name="connsiteY1" fmla="*/ 17835 h 99665"/>
                  <a:gd name="connsiteX2" fmla="*/ 44019 w 161305"/>
                  <a:gd name="connsiteY2" fmla="*/ 80258 h 99665"/>
                  <a:gd name="connsiteX3" fmla="*/ 0 w 161305"/>
                  <a:gd name="connsiteY3" fmla="*/ 99665 h 9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1305" h="99665">
                    <a:moveTo>
                      <a:pt x="161305" y="24353"/>
                    </a:moveTo>
                    <a:cubicBezTo>
                      <a:pt x="80508" y="-26338"/>
                      <a:pt x="66897" y="17835"/>
                      <a:pt x="66897" y="17835"/>
                    </a:cubicBezTo>
                    <a:cubicBezTo>
                      <a:pt x="34752" y="27539"/>
                      <a:pt x="44019" y="80258"/>
                      <a:pt x="44019" y="80258"/>
                    </a:cubicBezTo>
                    <a:cubicBezTo>
                      <a:pt x="44019" y="80258"/>
                      <a:pt x="9557" y="66354"/>
                      <a:pt x="0" y="99665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73" name="Forme libre 5472">
                <a:extLst>
                  <a:ext uri="{FF2B5EF4-FFF2-40B4-BE49-F238E27FC236}">
                    <a16:creationId xmlns:a16="http://schemas.microsoft.com/office/drawing/2014/main" id="{B305AE48-6E98-5A42-AE9F-900DE788E17F}"/>
                  </a:ext>
                </a:extLst>
              </p:cNvPr>
              <p:cNvSpPr/>
              <p:nvPr/>
            </p:nvSpPr>
            <p:spPr>
              <a:xfrm>
                <a:off x="9238118" y="2650832"/>
                <a:ext cx="63229" cy="63572"/>
              </a:xfrm>
              <a:custGeom>
                <a:avLst/>
                <a:gdLst>
                  <a:gd name="connsiteX0" fmla="*/ 62698 w 63229"/>
                  <a:gd name="connsiteY0" fmla="*/ 0 h 63572"/>
                  <a:gd name="connsiteX1" fmla="*/ 61394 w 63229"/>
                  <a:gd name="connsiteY1" fmla="*/ 21725 h 63572"/>
                  <a:gd name="connsiteX2" fmla="*/ 0 w 63229"/>
                  <a:gd name="connsiteY2" fmla="*/ 62712 h 63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229" h="63572">
                    <a:moveTo>
                      <a:pt x="62698" y="0"/>
                    </a:moveTo>
                    <a:cubicBezTo>
                      <a:pt x="63712" y="6952"/>
                      <a:pt x="63277" y="14338"/>
                      <a:pt x="61394" y="21725"/>
                    </a:cubicBezTo>
                    <a:cubicBezTo>
                      <a:pt x="54154" y="49967"/>
                      <a:pt x="27222" y="67781"/>
                      <a:pt x="0" y="6271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74" name="Forme libre 5473">
                <a:extLst>
                  <a:ext uri="{FF2B5EF4-FFF2-40B4-BE49-F238E27FC236}">
                    <a16:creationId xmlns:a16="http://schemas.microsoft.com/office/drawing/2014/main" id="{3581AC75-E25E-BCF2-64DC-1FC51B10761E}"/>
                  </a:ext>
                </a:extLst>
              </p:cNvPr>
              <p:cNvSpPr/>
              <p:nvPr/>
            </p:nvSpPr>
            <p:spPr>
              <a:xfrm>
                <a:off x="9206697" y="2635480"/>
                <a:ext cx="88036" cy="44173"/>
              </a:xfrm>
              <a:custGeom>
                <a:avLst/>
                <a:gdLst>
                  <a:gd name="connsiteX0" fmla="*/ 88037 w 88036"/>
                  <a:gd name="connsiteY0" fmla="*/ 0 h 44173"/>
                  <a:gd name="connsiteX1" fmla="*/ 0 w 88036"/>
                  <a:gd name="connsiteY1" fmla="*/ 44174 h 44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036" h="44173">
                    <a:moveTo>
                      <a:pt x="88037" y="0"/>
                    </a:moveTo>
                    <a:cubicBezTo>
                      <a:pt x="88037" y="0"/>
                      <a:pt x="37647" y="7387"/>
                      <a:pt x="0" y="44174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475" name="Forme libre 5474">
                <a:extLst>
                  <a:ext uri="{FF2B5EF4-FFF2-40B4-BE49-F238E27FC236}">
                    <a16:creationId xmlns:a16="http://schemas.microsoft.com/office/drawing/2014/main" id="{6F516FA5-C1AA-C900-0743-31F414059D1F}"/>
                  </a:ext>
                </a:extLst>
              </p:cNvPr>
              <p:cNvSpPr/>
              <p:nvPr/>
            </p:nvSpPr>
            <p:spPr>
              <a:xfrm>
                <a:off x="9213023" y="2674150"/>
                <a:ext cx="12063" cy="16366"/>
              </a:xfrm>
              <a:custGeom>
                <a:avLst/>
                <a:gdLst>
                  <a:gd name="connsiteX0" fmla="*/ 45 w 12063"/>
                  <a:gd name="connsiteY0" fmla="*/ 0 h 16366"/>
                  <a:gd name="connsiteX1" fmla="*/ 12063 w 12063"/>
                  <a:gd name="connsiteY1" fmla="*/ 16366 h 16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63" h="16366">
                    <a:moveTo>
                      <a:pt x="45" y="0"/>
                    </a:moveTo>
                    <a:cubicBezTo>
                      <a:pt x="45" y="0"/>
                      <a:pt x="-1403" y="13180"/>
                      <a:pt x="12063" y="1636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5476" name="Forme libre 5475">
              <a:extLst>
                <a:ext uri="{FF2B5EF4-FFF2-40B4-BE49-F238E27FC236}">
                  <a16:creationId xmlns:a16="http://schemas.microsoft.com/office/drawing/2014/main" id="{0A0C1452-ACD3-9C61-5F13-4C8E8D628433}"/>
                </a:ext>
              </a:extLst>
            </p:cNvPr>
            <p:cNvSpPr/>
            <p:nvPr/>
          </p:nvSpPr>
          <p:spPr>
            <a:xfrm>
              <a:off x="9130823" y="2685881"/>
              <a:ext cx="83547" cy="48084"/>
            </a:xfrm>
            <a:custGeom>
              <a:avLst/>
              <a:gdLst>
                <a:gd name="connsiteX0" fmla="*/ 0 w 83547"/>
                <a:gd name="connsiteY0" fmla="*/ 48084 h 48084"/>
                <a:gd name="connsiteX1" fmla="*/ 27077 w 83547"/>
                <a:gd name="connsiteY1" fmla="*/ 9704 h 48084"/>
                <a:gd name="connsiteX2" fmla="*/ 70517 w 83547"/>
                <a:gd name="connsiteY2" fmla="*/ 29401 h 48084"/>
                <a:gd name="connsiteX3" fmla="*/ 83548 w 83547"/>
                <a:gd name="connsiteY3" fmla="*/ 0 h 4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547" h="48084">
                  <a:moveTo>
                    <a:pt x="0" y="48084"/>
                  </a:moveTo>
                  <a:cubicBezTo>
                    <a:pt x="0" y="48084"/>
                    <a:pt x="25340" y="40118"/>
                    <a:pt x="27077" y="9704"/>
                  </a:cubicBezTo>
                  <a:lnTo>
                    <a:pt x="70517" y="29401"/>
                  </a:lnTo>
                  <a:lnTo>
                    <a:pt x="83548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77" name="Forme libre 5476">
              <a:extLst>
                <a:ext uri="{FF2B5EF4-FFF2-40B4-BE49-F238E27FC236}">
                  <a16:creationId xmlns:a16="http://schemas.microsoft.com/office/drawing/2014/main" id="{7E3431C0-8967-3F50-F9B3-536E9AFC1673}"/>
                </a:ext>
              </a:extLst>
            </p:cNvPr>
            <p:cNvSpPr/>
            <p:nvPr/>
          </p:nvSpPr>
          <p:spPr>
            <a:xfrm>
              <a:off x="9200079" y="2715427"/>
              <a:ext cx="28337" cy="37221"/>
            </a:xfrm>
            <a:custGeom>
              <a:avLst/>
              <a:gdLst>
                <a:gd name="connsiteX0" fmla="*/ 1261 w 28337"/>
                <a:gd name="connsiteY0" fmla="*/ 0 h 37221"/>
                <a:gd name="connsiteX1" fmla="*/ 28338 w 28337"/>
                <a:gd name="connsiteY1" fmla="*/ 37222 h 3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37" h="37221">
                  <a:moveTo>
                    <a:pt x="1261" y="0"/>
                  </a:moveTo>
                  <a:cubicBezTo>
                    <a:pt x="1261" y="0"/>
                    <a:pt x="-8876" y="22014"/>
                    <a:pt x="28338" y="3722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15" name="Groupe 7014">
            <a:extLst>
              <a:ext uri="{FF2B5EF4-FFF2-40B4-BE49-F238E27FC236}">
                <a16:creationId xmlns:a16="http://schemas.microsoft.com/office/drawing/2014/main" id="{537B5569-0FCA-D808-7DD3-FA9BB71C27F2}"/>
              </a:ext>
            </a:extLst>
          </p:cNvPr>
          <p:cNvGrpSpPr/>
          <p:nvPr/>
        </p:nvGrpSpPr>
        <p:grpSpPr>
          <a:xfrm>
            <a:off x="3638405" y="3744439"/>
            <a:ext cx="602151" cy="689559"/>
            <a:chOff x="3638405" y="3744439"/>
            <a:chExt cx="602151" cy="689559"/>
          </a:xfrm>
        </p:grpSpPr>
        <p:sp>
          <p:nvSpPr>
            <p:cNvPr id="5480" name="Forme libre 5479">
              <a:extLst>
                <a:ext uri="{FF2B5EF4-FFF2-40B4-BE49-F238E27FC236}">
                  <a16:creationId xmlns:a16="http://schemas.microsoft.com/office/drawing/2014/main" id="{D0B0153E-67B5-D30D-2599-E5378AE1D337}"/>
                </a:ext>
              </a:extLst>
            </p:cNvPr>
            <p:cNvSpPr/>
            <p:nvPr/>
          </p:nvSpPr>
          <p:spPr>
            <a:xfrm>
              <a:off x="3810796" y="4024415"/>
              <a:ext cx="36054" cy="46490"/>
            </a:xfrm>
            <a:custGeom>
              <a:avLst/>
              <a:gdLst>
                <a:gd name="connsiteX0" fmla="*/ 36055 w 36054"/>
                <a:gd name="connsiteY0" fmla="*/ 0 h 46490"/>
                <a:gd name="connsiteX1" fmla="*/ 0 w 36054"/>
                <a:gd name="connsiteY1" fmla="*/ 46491 h 46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054" h="46490">
                  <a:moveTo>
                    <a:pt x="36055" y="0"/>
                  </a:moveTo>
                  <a:lnTo>
                    <a:pt x="0" y="4649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81" name="Forme libre 5480">
              <a:extLst>
                <a:ext uri="{FF2B5EF4-FFF2-40B4-BE49-F238E27FC236}">
                  <a16:creationId xmlns:a16="http://schemas.microsoft.com/office/drawing/2014/main" id="{607BB0FA-7341-6DCA-56E9-3CF04F2427D6}"/>
                </a:ext>
              </a:extLst>
            </p:cNvPr>
            <p:cNvSpPr/>
            <p:nvPr/>
          </p:nvSpPr>
          <p:spPr>
            <a:xfrm>
              <a:off x="3861475" y="3990814"/>
              <a:ext cx="11294" cy="14627"/>
            </a:xfrm>
            <a:custGeom>
              <a:avLst/>
              <a:gdLst>
                <a:gd name="connsiteX0" fmla="*/ 11294 w 11294"/>
                <a:gd name="connsiteY0" fmla="*/ 0 h 14627"/>
                <a:gd name="connsiteX1" fmla="*/ 0 w 11294"/>
                <a:gd name="connsiteY1" fmla="*/ 14628 h 14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94" h="14627">
                  <a:moveTo>
                    <a:pt x="11294" y="0"/>
                  </a:moveTo>
                  <a:lnTo>
                    <a:pt x="0" y="1462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83" name="Forme libre 5482">
              <a:extLst>
                <a:ext uri="{FF2B5EF4-FFF2-40B4-BE49-F238E27FC236}">
                  <a16:creationId xmlns:a16="http://schemas.microsoft.com/office/drawing/2014/main" id="{24790A19-16E0-47FB-4ACB-D1DF34477A21}"/>
                </a:ext>
              </a:extLst>
            </p:cNvPr>
            <p:cNvSpPr/>
            <p:nvPr/>
          </p:nvSpPr>
          <p:spPr>
            <a:xfrm>
              <a:off x="3884498" y="3823968"/>
              <a:ext cx="1737" cy="6662"/>
            </a:xfrm>
            <a:custGeom>
              <a:avLst/>
              <a:gdLst>
                <a:gd name="connsiteX0" fmla="*/ 1738 w 1737"/>
                <a:gd name="connsiteY0" fmla="*/ 0 h 6662"/>
                <a:gd name="connsiteX1" fmla="*/ 0 w 1737"/>
                <a:gd name="connsiteY1" fmla="*/ 6662 h 6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7" h="6662">
                  <a:moveTo>
                    <a:pt x="1738" y="0"/>
                  </a:moveTo>
                  <a:lnTo>
                    <a:pt x="0" y="666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84" name="Forme libre 5483">
              <a:extLst>
                <a:ext uri="{FF2B5EF4-FFF2-40B4-BE49-F238E27FC236}">
                  <a16:creationId xmlns:a16="http://schemas.microsoft.com/office/drawing/2014/main" id="{6362251B-22E8-A2DD-7BC1-06C606F9E3D4}"/>
                </a:ext>
              </a:extLst>
            </p:cNvPr>
            <p:cNvSpPr/>
            <p:nvPr/>
          </p:nvSpPr>
          <p:spPr>
            <a:xfrm>
              <a:off x="3871466" y="3861335"/>
              <a:ext cx="15348" cy="7075"/>
            </a:xfrm>
            <a:custGeom>
              <a:avLst/>
              <a:gdLst>
                <a:gd name="connsiteX0" fmla="*/ 15349 w 15348"/>
                <a:gd name="connsiteY0" fmla="*/ 3766 h 7075"/>
                <a:gd name="connsiteX1" fmla="*/ 6371 w 15348"/>
                <a:gd name="connsiteY1" fmla="*/ 6807 h 7075"/>
                <a:gd name="connsiteX2" fmla="*/ 0 w 15348"/>
                <a:gd name="connsiteY2" fmla="*/ 0 h 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48" h="7075">
                  <a:moveTo>
                    <a:pt x="15349" y="3766"/>
                  </a:moveTo>
                  <a:cubicBezTo>
                    <a:pt x="13466" y="6373"/>
                    <a:pt x="9991" y="7676"/>
                    <a:pt x="6371" y="6807"/>
                  </a:cubicBezTo>
                  <a:cubicBezTo>
                    <a:pt x="2751" y="5938"/>
                    <a:pt x="434" y="318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85" name="Forme libre 5484">
              <a:extLst>
                <a:ext uri="{FF2B5EF4-FFF2-40B4-BE49-F238E27FC236}">
                  <a16:creationId xmlns:a16="http://schemas.microsoft.com/office/drawing/2014/main" id="{4AFAB537-75DE-4D28-D930-0C73F5B520A1}"/>
                </a:ext>
              </a:extLst>
            </p:cNvPr>
            <p:cNvSpPr/>
            <p:nvPr/>
          </p:nvSpPr>
          <p:spPr>
            <a:xfrm>
              <a:off x="3919684" y="3795147"/>
              <a:ext cx="13611" cy="21145"/>
            </a:xfrm>
            <a:custGeom>
              <a:avLst/>
              <a:gdLst>
                <a:gd name="connsiteX0" fmla="*/ 0 w 13611"/>
                <a:gd name="connsiteY0" fmla="*/ 21145 h 21145"/>
                <a:gd name="connsiteX1" fmla="*/ 13611 w 13611"/>
                <a:gd name="connsiteY1" fmla="*/ 0 h 21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11" h="21145">
                  <a:moveTo>
                    <a:pt x="0" y="21145"/>
                  </a:moveTo>
                  <a:cubicBezTo>
                    <a:pt x="0" y="21145"/>
                    <a:pt x="12597" y="16221"/>
                    <a:pt x="1361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86" name="Forme libre 5485">
              <a:extLst>
                <a:ext uri="{FF2B5EF4-FFF2-40B4-BE49-F238E27FC236}">
                  <a16:creationId xmlns:a16="http://schemas.microsoft.com/office/drawing/2014/main" id="{5AB58063-5E48-D52C-367D-E82D00D96D56}"/>
                </a:ext>
              </a:extLst>
            </p:cNvPr>
            <p:cNvSpPr/>
            <p:nvPr/>
          </p:nvSpPr>
          <p:spPr>
            <a:xfrm>
              <a:off x="3740453" y="3744439"/>
              <a:ext cx="184154" cy="142675"/>
            </a:xfrm>
            <a:custGeom>
              <a:avLst/>
              <a:gdLst>
                <a:gd name="connsiteX0" fmla="*/ 184154 w 184154"/>
                <a:gd name="connsiteY0" fmla="*/ 26810 h 142675"/>
                <a:gd name="connsiteX1" fmla="*/ 80334 w 184154"/>
                <a:gd name="connsiteY1" fmla="*/ 19568 h 142675"/>
                <a:gd name="connsiteX2" fmla="*/ 55139 w 184154"/>
                <a:gd name="connsiteY2" fmla="*/ 88219 h 142675"/>
                <a:gd name="connsiteX3" fmla="*/ 115 w 184154"/>
                <a:gd name="connsiteY3" fmla="*/ 142675 h 14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154" h="142675">
                  <a:moveTo>
                    <a:pt x="184154" y="26810"/>
                  </a:moveTo>
                  <a:cubicBezTo>
                    <a:pt x="95248" y="-28950"/>
                    <a:pt x="80334" y="19568"/>
                    <a:pt x="80334" y="19568"/>
                  </a:cubicBezTo>
                  <a:cubicBezTo>
                    <a:pt x="44858" y="30141"/>
                    <a:pt x="55139" y="88219"/>
                    <a:pt x="55139" y="88219"/>
                  </a:cubicBezTo>
                  <a:cubicBezTo>
                    <a:pt x="55139" y="88219"/>
                    <a:pt x="-2925" y="85611"/>
                    <a:pt x="115" y="14267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87" name="Forme libre 5486">
              <a:extLst>
                <a:ext uri="{FF2B5EF4-FFF2-40B4-BE49-F238E27FC236}">
                  <a16:creationId xmlns:a16="http://schemas.microsoft.com/office/drawing/2014/main" id="{6D0547DB-D64F-A197-A159-272569DFF8D9}"/>
                </a:ext>
              </a:extLst>
            </p:cNvPr>
            <p:cNvSpPr/>
            <p:nvPr/>
          </p:nvSpPr>
          <p:spPr>
            <a:xfrm>
              <a:off x="3851195" y="3816582"/>
              <a:ext cx="69347" cy="69909"/>
            </a:xfrm>
            <a:custGeom>
              <a:avLst/>
              <a:gdLst>
                <a:gd name="connsiteX0" fmla="*/ 68779 w 69347"/>
                <a:gd name="connsiteY0" fmla="*/ 0 h 69909"/>
                <a:gd name="connsiteX1" fmla="*/ 67476 w 69347"/>
                <a:gd name="connsiteY1" fmla="*/ 23897 h 69909"/>
                <a:gd name="connsiteX2" fmla="*/ 0 w 69347"/>
                <a:gd name="connsiteY2" fmla="*/ 68940 h 69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347" h="69909">
                  <a:moveTo>
                    <a:pt x="68779" y="0"/>
                  </a:moveTo>
                  <a:cubicBezTo>
                    <a:pt x="69793" y="7676"/>
                    <a:pt x="69503" y="15787"/>
                    <a:pt x="67476" y="23897"/>
                  </a:cubicBezTo>
                  <a:cubicBezTo>
                    <a:pt x="59657" y="55036"/>
                    <a:pt x="29828" y="74588"/>
                    <a:pt x="0" y="6894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88" name="Forme libre 5487">
              <a:extLst>
                <a:ext uri="{FF2B5EF4-FFF2-40B4-BE49-F238E27FC236}">
                  <a16:creationId xmlns:a16="http://schemas.microsoft.com/office/drawing/2014/main" id="{EFFFC290-2B95-D7FA-272A-A16F10D2B317}"/>
                </a:ext>
              </a:extLst>
            </p:cNvPr>
            <p:cNvSpPr/>
            <p:nvPr/>
          </p:nvSpPr>
          <p:spPr>
            <a:xfrm>
              <a:off x="3816298" y="3799636"/>
              <a:ext cx="96869" cy="48663"/>
            </a:xfrm>
            <a:custGeom>
              <a:avLst/>
              <a:gdLst>
                <a:gd name="connsiteX0" fmla="*/ 96870 w 96869"/>
                <a:gd name="connsiteY0" fmla="*/ 0 h 48663"/>
                <a:gd name="connsiteX1" fmla="*/ 0 w 96869"/>
                <a:gd name="connsiteY1" fmla="*/ 48663 h 4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869" h="48663">
                  <a:moveTo>
                    <a:pt x="96870" y="0"/>
                  </a:moveTo>
                  <a:cubicBezTo>
                    <a:pt x="96870" y="0"/>
                    <a:pt x="41412" y="8255"/>
                    <a:pt x="0" y="4866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89" name="Forme libre 5488">
              <a:extLst>
                <a:ext uri="{FF2B5EF4-FFF2-40B4-BE49-F238E27FC236}">
                  <a16:creationId xmlns:a16="http://schemas.microsoft.com/office/drawing/2014/main" id="{359088B2-03ED-2D95-146D-CC7829A755B8}"/>
                </a:ext>
              </a:extLst>
            </p:cNvPr>
            <p:cNvSpPr/>
            <p:nvPr/>
          </p:nvSpPr>
          <p:spPr>
            <a:xfrm>
              <a:off x="3823343" y="3842217"/>
              <a:ext cx="13226" cy="17958"/>
            </a:xfrm>
            <a:custGeom>
              <a:avLst/>
              <a:gdLst>
                <a:gd name="connsiteX0" fmla="*/ 50 w 13226"/>
                <a:gd name="connsiteY0" fmla="*/ 0 h 17958"/>
                <a:gd name="connsiteX1" fmla="*/ 13227 w 13226"/>
                <a:gd name="connsiteY1" fmla="*/ 17959 h 1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26" h="17958">
                  <a:moveTo>
                    <a:pt x="50" y="0"/>
                  </a:moveTo>
                  <a:cubicBezTo>
                    <a:pt x="50" y="0"/>
                    <a:pt x="-1542" y="14483"/>
                    <a:pt x="13227" y="1795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0" name="Forme libre 5489">
              <a:extLst>
                <a:ext uri="{FF2B5EF4-FFF2-40B4-BE49-F238E27FC236}">
                  <a16:creationId xmlns:a16="http://schemas.microsoft.com/office/drawing/2014/main" id="{F6B64AEA-E81A-13E8-DB08-469817C9939A}"/>
                </a:ext>
              </a:extLst>
            </p:cNvPr>
            <p:cNvSpPr/>
            <p:nvPr/>
          </p:nvSpPr>
          <p:spPr>
            <a:xfrm>
              <a:off x="3810361" y="3855396"/>
              <a:ext cx="14335" cy="32152"/>
            </a:xfrm>
            <a:custGeom>
              <a:avLst/>
              <a:gdLst>
                <a:gd name="connsiteX0" fmla="*/ 0 w 14335"/>
                <a:gd name="connsiteY0" fmla="*/ 32153 h 32152"/>
                <a:gd name="connsiteX1" fmla="*/ 14335 w 14335"/>
                <a:gd name="connsiteY1" fmla="*/ 0 h 3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335" h="32152">
                  <a:moveTo>
                    <a:pt x="0" y="32153"/>
                  </a:moveTo>
                  <a:lnTo>
                    <a:pt x="1433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1" name="Forme libre 5490">
              <a:extLst>
                <a:ext uri="{FF2B5EF4-FFF2-40B4-BE49-F238E27FC236}">
                  <a16:creationId xmlns:a16="http://schemas.microsoft.com/office/drawing/2014/main" id="{CA671E20-6206-6B9F-7A16-68E400ED8583}"/>
                </a:ext>
              </a:extLst>
            </p:cNvPr>
            <p:cNvSpPr/>
            <p:nvPr/>
          </p:nvSpPr>
          <p:spPr>
            <a:xfrm>
              <a:off x="3941259" y="4230800"/>
              <a:ext cx="175784" cy="195522"/>
            </a:xfrm>
            <a:custGeom>
              <a:avLst/>
              <a:gdLst>
                <a:gd name="connsiteX0" fmla="*/ 0 w 175784"/>
                <a:gd name="connsiteY0" fmla="*/ 0 h 195522"/>
                <a:gd name="connsiteX1" fmla="*/ 129594 w 175784"/>
                <a:gd name="connsiteY1" fmla="*/ 162356 h 195522"/>
                <a:gd name="connsiteX2" fmla="*/ 175785 w 175784"/>
                <a:gd name="connsiteY2" fmla="*/ 159749 h 195522"/>
                <a:gd name="connsiteX3" fmla="*/ 119169 w 175784"/>
                <a:gd name="connsiteY3" fmla="*/ 195523 h 19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84" h="195522">
                  <a:moveTo>
                    <a:pt x="0" y="0"/>
                  </a:moveTo>
                  <a:cubicBezTo>
                    <a:pt x="55168" y="68940"/>
                    <a:pt x="128291" y="160329"/>
                    <a:pt x="129594" y="162356"/>
                  </a:cubicBezTo>
                  <a:cubicBezTo>
                    <a:pt x="129594" y="162356"/>
                    <a:pt x="144653" y="150915"/>
                    <a:pt x="175785" y="159749"/>
                  </a:cubicBezTo>
                  <a:lnTo>
                    <a:pt x="119169" y="19552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2" name="Forme libre 5491">
              <a:extLst>
                <a:ext uri="{FF2B5EF4-FFF2-40B4-BE49-F238E27FC236}">
                  <a16:creationId xmlns:a16="http://schemas.microsoft.com/office/drawing/2014/main" id="{9168F3D4-4AFE-CE40-5A95-0A3BEE6008A2}"/>
                </a:ext>
              </a:extLst>
            </p:cNvPr>
            <p:cNvSpPr/>
            <p:nvPr/>
          </p:nvSpPr>
          <p:spPr>
            <a:xfrm>
              <a:off x="3888552" y="3956923"/>
              <a:ext cx="11176" cy="166266"/>
            </a:xfrm>
            <a:custGeom>
              <a:avLst/>
              <a:gdLst>
                <a:gd name="connsiteX0" fmla="*/ 5792 w 11176"/>
                <a:gd name="connsiteY0" fmla="*/ 0 h 166266"/>
                <a:gd name="connsiteX1" fmla="*/ 0 w 11176"/>
                <a:gd name="connsiteY1" fmla="*/ 166267 h 16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76" h="166266">
                  <a:moveTo>
                    <a:pt x="5792" y="0"/>
                  </a:moveTo>
                  <a:cubicBezTo>
                    <a:pt x="17376" y="61553"/>
                    <a:pt x="7819" y="128031"/>
                    <a:pt x="0" y="16626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3" name="Forme libre 5492">
              <a:extLst>
                <a:ext uri="{FF2B5EF4-FFF2-40B4-BE49-F238E27FC236}">
                  <a16:creationId xmlns:a16="http://schemas.microsoft.com/office/drawing/2014/main" id="{80EEA922-422E-D260-F91A-D4024F5FE548}"/>
                </a:ext>
              </a:extLst>
            </p:cNvPr>
            <p:cNvSpPr/>
            <p:nvPr/>
          </p:nvSpPr>
          <p:spPr>
            <a:xfrm>
              <a:off x="3649925" y="3948515"/>
              <a:ext cx="395009" cy="460138"/>
            </a:xfrm>
            <a:custGeom>
              <a:avLst/>
              <a:gdLst>
                <a:gd name="connsiteX0" fmla="*/ 395009 w 395009"/>
                <a:gd name="connsiteY0" fmla="*/ 460139 h 460138"/>
                <a:gd name="connsiteX1" fmla="*/ 194609 w 395009"/>
                <a:gd name="connsiteY1" fmla="*/ 254478 h 460138"/>
                <a:gd name="connsiteX2" fmla="*/ 96001 w 395009"/>
                <a:gd name="connsiteY2" fmla="*/ 9 h 460138"/>
                <a:gd name="connsiteX3" fmla="*/ 15059 w 395009"/>
                <a:gd name="connsiteY3" fmla="*/ 113267 h 460138"/>
                <a:gd name="connsiteX4" fmla="*/ 31711 w 395009"/>
                <a:gd name="connsiteY4" fmla="*/ 138757 h 460138"/>
                <a:gd name="connsiteX5" fmla="*/ 0 w 395009"/>
                <a:gd name="connsiteY5" fmla="*/ 149620 h 46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5009" h="460138">
                  <a:moveTo>
                    <a:pt x="395009" y="460139"/>
                  </a:moveTo>
                  <a:cubicBezTo>
                    <a:pt x="395009" y="460139"/>
                    <a:pt x="280763" y="363536"/>
                    <a:pt x="194609" y="254478"/>
                  </a:cubicBezTo>
                  <a:cubicBezTo>
                    <a:pt x="108454" y="145419"/>
                    <a:pt x="96001" y="9"/>
                    <a:pt x="96001" y="9"/>
                  </a:cubicBezTo>
                  <a:cubicBezTo>
                    <a:pt x="96001" y="9"/>
                    <a:pt x="13900" y="-3178"/>
                    <a:pt x="15059" y="113267"/>
                  </a:cubicBezTo>
                  <a:cubicBezTo>
                    <a:pt x="15059" y="113267"/>
                    <a:pt x="32724" y="117467"/>
                    <a:pt x="31711" y="138757"/>
                  </a:cubicBezTo>
                  <a:cubicBezTo>
                    <a:pt x="30697" y="160048"/>
                    <a:pt x="0" y="149620"/>
                    <a:pt x="0" y="14962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4" name="Forme libre 5493">
              <a:extLst>
                <a:ext uri="{FF2B5EF4-FFF2-40B4-BE49-F238E27FC236}">
                  <a16:creationId xmlns:a16="http://schemas.microsoft.com/office/drawing/2014/main" id="{609D1918-77C5-05FB-5B58-54E8AEBA2960}"/>
                </a:ext>
              </a:extLst>
            </p:cNvPr>
            <p:cNvSpPr/>
            <p:nvPr/>
          </p:nvSpPr>
          <p:spPr>
            <a:xfrm>
              <a:off x="3683663" y="4189523"/>
              <a:ext cx="183748" cy="100802"/>
            </a:xfrm>
            <a:custGeom>
              <a:avLst/>
              <a:gdLst>
                <a:gd name="connsiteX0" fmla="*/ 183749 w 183748"/>
                <a:gd name="connsiteY0" fmla="*/ 40553 h 100802"/>
                <a:gd name="connsiteX1" fmla="*/ 25919 w 183748"/>
                <a:gd name="connsiteY1" fmla="*/ 70678 h 100802"/>
                <a:gd name="connsiteX2" fmla="*/ 0 w 183748"/>
                <a:gd name="connsiteY2" fmla="*/ 100803 h 100802"/>
                <a:gd name="connsiteX3" fmla="*/ 10425 w 183748"/>
                <a:gd name="connsiteY3" fmla="*/ 45767 h 100802"/>
                <a:gd name="connsiteX4" fmla="*/ 149577 w 183748"/>
                <a:gd name="connsiteY4" fmla="*/ 0 h 100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748" h="100802">
                  <a:moveTo>
                    <a:pt x="183749" y="40553"/>
                  </a:moveTo>
                  <a:lnTo>
                    <a:pt x="25919" y="70678"/>
                  </a:lnTo>
                  <a:cubicBezTo>
                    <a:pt x="25919" y="70678"/>
                    <a:pt x="19693" y="93561"/>
                    <a:pt x="0" y="100803"/>
                  </a:cubicBezTo>
                  <a:lnTo>
                    <a:pt x="10425" y="45767"/>
                  </a:lnTo>
                  <a:lnTo>
                    <a:pt x="149577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5" name="Forme libre 5494">
              <a:extLst>
                <a:ext uri="{FF2B5EF4-FFF2-40B4-BE49-F238E27FC236}">
                  <a16:creationId xmlns:a16="http://schemas.microsoft.com/office/drawing/2014/main" id="{385748C4-2DFA-3C5B-8690-F61D990E948F}"/>
                </a:ext>
              </a:extLst>
            </p:cNvPr>
            <p:cNvSpPr/>
            <p:nvPr/>
          </p:nvSpPr>
          <p:spPr>
            <a:xfrm>
              <a:off x="3869439" y="3909129"/>
              <a:ext cx="220237" cy="179736"/>
            </a:xfrm>
            <a:custGeom>
              <a:avLst/>
              <a:gdLst>
                <a:gd name="connsiteX0" fmla="*/ 0 w 220237"/>
                <a:gd name="connsiteY0" fmla="*/ 0 h 179736"/>
                <a:gd name="connsiteX1" fmla="*/ 89340 w 220237"/>
                <a:gd name="connsiteY1" fmla="*/ 88347 h 179736"/>
                <a:gd name="connsiteX2" fmla="*/ 179695 w 220237"/>
                <a:gd name="connsiteY2" fmla="*/ 160039 h 179736"/>
                <a:gd name="connsiteX3" fmla="*/ 220238 w 220237"/>
                <a:gd name="connsiteY3" fmla="*/ 179736 h 17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237" h="179736">
                  <a:moveTo>
                    <a:pt x="0" y="0"/>
                  </a:moveTo>
                  <a:cubicBezTo>
                    <a:pt x="0" y="0"/>
                    <a:pt x="51982" y="23897"/>
                    <a:pt x="89340" y="88347"/>
                  </a:cubicBezTo>
                  <a:cubicBezTo>
                    <a:pt x="126698" y="152797"/>
                    <a:pt x="179695" y="160039"/>
                    <a:pt x="179695" y="160039"/>
                  </a:cubicBezTo>
                  <a:cubicBezTo>
                    <a:pt x="179695" y="160039"/>
                    <a:pt x="216039" y="144976"/>
                    <a:pt x="220238" y="17973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6" name="Forme libre 5495">
              <a:extLst>
                <a:ext uri="{FF2B5EF4-FFF2-40B4-BE49-F238E27FC236}">
                  <a16:creationId xmlns:a16="http://schemas.microsoft.com/office/drawing/2014/main" id="{30B5C4DA-6DBB-0DFA-D8A2-DA77D8EC8DB1}"/>
                </a:ext>
              </a:extLst>
            </p:cNvPr>
            <p:cNvSpPr/>
            <p:nvPr/>
          </p:nvSpPr>
          <p:spPr>
            <a:xfrm>
              <a:off x="3897965" y="3986469"/>
              <a:ext cx="172888" cy="111169"/>
            </a:xfrm>
            <a:custGeom>
              <a:avLst/>
              <a:gdLst>
                <a:gd name="connsiteX0" fmla="*/ 0 w 172888"/>
                <a:gd name="connsiteY0" fmla="*/ 0 h 111169"/>
                <a:gd name="connsiteX1" fmla="*/ 143784 w 172888"/>
                <a:gd name="connsiteY1" fmla="*/ 100223 h 111169"/>
                <a:gd name="connsiteX2" fmla="*/ 172889 w 172888"/>
                <a:gd name="connsiteY2" fmla="*/ 110072 h 11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888" h="111169">
                  <a:moveTo>
                    <a:pt x="0" y="0"/>
                  </a:moveTo>
                  <a:cubicBezTo>
                    <a:pt x="57050" y="111086"/>
                    <a:pt x="143784" y="100223"/>
                    <a:pt x="143784" y="100223"/>
                  </a:cubicBezTo>
                  <a:cubicBezTo>
                    <a:pt x="143784" y="100223"/>
                    <a:pt x="156237" y="115286"/>
                    <a:pt x="172889" y="11007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7" name="Forme libre 5496">
              <a:extLst>
                <a:ext uri="{FF2B5EF4-FFF2-40B4-BE49-F238E27FC236}">
                  <a16:creationId xmlns:a16="http://schemas.microsoft.com/office/drawing/2014/main" id="{79B86D3D-8D1F-1460-E683-7CEF46963F8F}"/>
                </a:ext>
              </a:extLst>
            </p:cNvPr>
            <p:cNvSpPr/>
            <p:nvPr/>
          </p:nvSpPr>
          <p:spPr>
            <a:xfrm>
              <a:off x="3638405" y="3886246"/>
              <a:ext cx="171812" cy="176549"/>
            </a:xfrm>
            <a:custGeom>
              <a:avLst/>
              <a:gdLst>
                <a:gd name="connsiteX0" fmla="*/ 171812 w 171812"/>
                <a:gd name="connsiteY0" fmla="*/ 0 h 176549"/>
                <a:gd name="connsiteX1" fmla="*/ 5729 w 171812"/>
                <a:gd name="connsiteY1" fmla="*/ 176550 h 176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812" h="176549">
                  <a:moveTo>
                    <a:pt x="171812" y="0"/>
                  </a:moveTo>
                  <a:cubicBezTo>
                    <a:pt x="171812" y="0"/>
                    <a:pt x="-36842" y="1014"/>
                    <a:pt x="5729" y="17655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8" name="Forme libre 5497">
              <a:extLst>
                <a:ext uri="{FF2B5EF4-FFF2-40B4-BE49-F238E27FC236}">
                  <a16:creationId xmlns:a16="http://schemas.microsoft.com/office/drawing/2014/main" id="{F78E8E2F-C245-AA34-3892-A27084C7065F}"/>
                </a:ext>
              </a:extLst>
            </p:cNvPr>
            <p:cNvSpPr/>
            <p:nvPr/>
          </p:nvSpPr>
          <p:spPr>
            <a:xfrm>
              <a:off x="3794144" y="4119425"/>
              <a:ext cx="162029" cy="133969"/>
            </a:xfrm>
            <a:custGeom>
              <a:avLst/>
              <a:gdLst>
                <a:gd name="connsiteX0" fmla="*/ 93974 w 162029"/>
                <a:gd name="connsiteY0" fmla="*/ 133969 h 133969"/>
                <a:gd name="connsiteX1" fmla="*/ 162029 w 162029"/>
                <a:gd name="connsiteY1" fmla="*/ 89361 h 133969"/>
                <a:gd name="connsiteX2" fmla="*/ 94988 w 162029"/>
                <a:gd name="connsiteY2" fmla="*/ 2607 h 133969"/>
                <a:gd name="connsiteX3" fmla="*/ 0 w 162029"/>
                <a:gd name="connsiteY3" fmla="*/ 0 h 13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029" h="133969">
                  <a:moveTo>
                    <a:pt x="93974" y="133969"/>
                  </a:moveTo>
                  <a:cubicBezTo>
                    <a:pt x="154210" y="122093"/>
                    <a:pt x="162029" y="89361"/>
                    <a:pt x="162029" y="89361"/>
                  </a:cubicBezTo>
                  <a:lnTo>
                    <a:pt x="94988" y="2607"/>
                  </a:lnTo>
                  <a:cubicBezTo>
                    <a:pt x="94988" y="2607"/>
                    <a:pt x="65883" y="3012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9" name="Forme libre 5498">
              <a:extLst>
                <a:ext uri="{FF2B5EF4-FFF2-40B4-BE49-F238E27FC236}">
                  <a16:creationId xmlns:a16="http://schemas.microsoft.com/office/drawing/2014/main" id="{95BF1FC6-B32B-85AB-4D19-E19B4650791C}"/>
                </a:ext>
              </a:extLst>
            </p:cNvPr>
            <p:cNvSpPr/>
            <p:nvPr/>
          </p:nvSpPr>
          <p:spPr>
            <a:xfrm>
              <a:off x="3799343" y="3887839"/>
              <a:ext cx="52431" cy="55119"/>
            </a:xfrm>
            <a:custGeom>
              <a:avLst/>
              <a:gdLst>
                <a:gd name="connsiteX0" fmla="*/ 52431 w 52431"/>
                <a:gd name="connsiteY0" fmla="*/ 55036 h 55119"/>
                <a:gd name="connsiteX1" fmla="*/ 14 w 52431"/>
                <a:gd name="connsiteY1" fmla="*/ 0 h 55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431" h="55119">
                  <a:moveTo>
                    <a:pt x="52431" y="55036"/>
                  </a:moveTo>
                  <a:cubicBezTo>
                    <a:pt x="52431" y="55036"/>
                    <a:pt x="-999" y="59671"/>
                    <a:pt x="1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0" name="Forme libre 5499">
              <a:extLst>
                <a:ext uri="{FF2B5EF4-FFF2-40B4-BE49-F238E27FC236}">
                  <a16:creationId xmlns:a16="http://schemas.microsoft.com/office/drawing/2014/main" id="{DFEC7D0F-E244-A675-9859-57B0D21A3E84}"/>
                </a:ext>
              </a:extLst>
            </p:cNvPr>
            <p:cNvSpPr/>
            <p:nvPr/>
          </p:nvSpPr>
          <p:spPr>
            <a:xfrm>
              <a:off x="3712334" y="3907536"/>
              <a:ext cx="12741" cy="44173"/>
            </a:xfrm>
            <a:custGeom>
              <a:avLst/>
              <a:gdLst>
                <a:gd name="connsiteX0" fmla="*/ 12741 w 12741"/>
                <a:gd name="connsiteY0" fmla="*/ 44174 h 44173"/>
                <a:gd name="connsiteX1" fmla="*/ 3908 w 12741"/>
                <a:gd name="connsiteY1" fmla="*/ 0 h 4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41" h="44173">
                  <a:moveTo>
                    <a:pt x="12741" y="44174"/>
                  </a:moveTo>
                  <a:cubicBezTo>
                    <a:pt x="12741" y="44174"/>
                    <a:pt x="-8544" y="33311"/>
                    <a:pt x="390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1" name="Forme libre 5500">
              <a:extLst>
                <a:ext uri="{FF2B5EF4-FFF2-40B4-BE49-F238E27FC236}">
                  <a16:creationId xmlns:a16="http://schemas.microsoft.com/office/drawing/2014/main" id="{ADA5B280-783B-E926-5FB5-EA1FBF514A57}"/>
                </a:ext>
              </a:extLst>
            </p:cNvPr>
            <p:cNvSpPr/>
            <p:nvPr/>
          </p:nvSpPr>
          <p:spPr>
            <a:xfrm>
              <a:off x="3907376" y="3969697"/>
              <a:ext cx="32724" cy="29661"/>
            </a:xfrm>
            <a:custGeom>
              <a:avLst/>
              <a:gdLst>
                <a:gd name="connsiteX0" fmla="*/ 32724 w 32724"/>
                <a:gd name="connsiteY0" fmla="*/ 116 h 29661"/>
                <a:gd name="connsiteX1" fmla="*/ 0 w 32724"/>
                <a:gd name="connsiteY1" fmla="*/ 29662 h 2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724" h="29661">
                  <a:moveTo>
                    <a:pt x="32724" y="116"/>
                  </a:moveTo>
                  <a:cubicBezTo>
                    <a:pt x="32724" y="116"/>
                    <a:pt x="9846" y="-3505"/>
                    <a:pt x="0" y="2966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2" name="Forme libre 5501">
              <a:extLst>
                <a:ext uri="{FF2B5EF4-FFF2-40B4-BE49-F238E27FC236}">
                  <a16:creationId xmlns:a16="http://schemas.microsoft.com/office/drawing/2014/main" id="{1B899BC3-CAE2-E411-3F4C-F7DD930F7C9A}"/>
                </a:ext>
              </a:extLst>
            </p:cNvPr>
            <p:cNvSpPr/>
            <p:nvPr/>
          </p:nvSpPr>
          <p:spPr>
            <a:xfrm>
              <a:off x="3969639" y="4313908"/>
              <a:ext cx="38950" cy="23198"/>
            </a:xfrm>
            <a:custGeom>
              <a:avLst/>
              <a:gdLst>
                <a:gd name="connsiteX0" fmla="*/ 38951 w 38950"/>
                <a:gd name="connsiteY0" fmla="*/ 1329 h 23198"/>
                <a:gd name="connsiteX1" fmla="*/ 0 w 38950"/>
                <a:gd name="connsiteY1" fmla="*/ 23199 h 23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950" h="23198">
                  <a:moveTo>
                    <a:pt x="38951" y="1329"/>
                  </a:moveTo>
                  <a:cubicBezTo>
                    <a:pt x="38951" y="1329"/>
                    <a:pt x="14045" y="-8085"/>
                    <a:pt x="0" y="2319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3" name="Forme libre 5502">
              <a:extLst>
                <a:ext uri="{FF2B5EF4-FFF2-40B4-BE49-F238E27FC236}">
                  <a16:creationId xmlns:a16="http://schemas.microsoft.com/office/drawing/2014/main" id="{51C080C0-5079-6F12-4BCE-CFD762A57416}"/>
                </a:ext>
              </a:extLst>
            </p:cNvPr>
            <p:cNvSpPr/>
            <p:nvPr/>
          </p:nvSpPr>
          <p:spPr>
            <a:xfrm>
              <a:off x="3785185" y="4204006"/>
              <a:ext cx="12723" cy="38380"/>
            </a:xfrm>
            <a:custGeom>
              <a:avLst/>
              <a:gdLst>
                <a:gd name="connsiteX0" fmla="*/ 5918 w 12723"/>
                <a:gd name="connsiteY0" fmla="*/ 0 h 38380"/>
                <a:gd name="connsiteX1" fmla="*/ 12724 w 12723"/>
                <a:gd name="connsiteY1" fmla="*/ 38380 h 38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23" h="38380">
                  <a:moveTo>
                    <a:pt x="5918" y="0"/>
                  </a:moveTo>
                  <a:cubicBezTo>
                    <a:pt x="5918" y="0"/>
                    <a:pt x="-11168" y="22304"/>
                    <a:pt x="12724" y="3838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5" name="Forme libre 5504">
              <a:extLst>
                <a:ext uri="{FF2B5EF4-FFF2-40B4-BE49-F238E27FC236}">
                  <a16:creationId xmlns:a16="http://schemas.microsoft.com/office/drawing/2014/main" id="{8707FE20-74E7-A223-720E-435150690CEA}"/>
                </a:ext>
              </a:extLst>
            </p:cNvPr>
            <p:cNvSpPr/>
            <p:nvPr/>
          </p:nvSpPr>
          <p:spPr>
            <a:xfrm>
              <a:off x="4108790" y="4247745"/>
              <a:ext cx="131766" cy="131796"/>
            </a:xfrm>
            <a:custGeom>
              <a:avLst/>
              <a:gdLst>
                <a:gd name="connsiteX0" fmla="*/ 131766 w 131766"/>
                <a:gd name="connsiteY0" fmla="*/ 65898 h 131796"/>
                <a:gd name="connsiteX1" fmla="*/ 65883 w 131766"/>
                <a:gd name="connsiteY1" fmla="*/ 131797 h 131796"/>
                <a:gd name="connsiteX2" fmla="*/ 0 w 131766"/>
                <a:gd name="connsiteY2" fmla="*/ 65898 h 131796"/>
                <a:gd name="connsiteX3" fmla="*/ 65883 w 131766"/>
                <a:gd name="connsiteY3" fmla="*/ 0 h 131796"/>
                <a:gd name="connsiteX4" fmla="*/ 131766 w 131766"/>
                <a:gd name="connsiteY4" fmla="*/ 65898 h 13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766" h="131796">
                  <a:moveTo>
                    <a:pt x="131766" y="65898"/>
                  </a:moveTo>
                  <a:cubicBezTo>
                    <a:pt x="131766" y="102293"/>
                    <a:pt x="102269" y="131797"/>
                    <a:pt x="65883" y="131797"/>
                  </a:cubicBezTo>
                  <a:cubicBezTo>
                    <a:pt x="29497" y="131797"/>
                    <a:pt x="0" y="102293"/>
                    <a:pt x="0" y="65898"/>
                  </a:cubicBezTo>
                  <a:cubicBezTo>
                    <a:pt x="0" y="29504"/>
                    <a:pt x="29497" y="0"/>
                    <a:pt x="65883" y="0"/>
                  </a:cubicBezTo>
                  <a:cubicBezTo>
                    <a:pt x="102270" y="0"/>
                    <a:pt x="131766" y="29504"/>
                    <a:pt x="131766" y="65898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6" name="Forme libre 5505">
              <a:extLst>
                <a:ext uri="{FF2B5EF4-FFF2-40B4-BE49-F238E27FC236}">
                  <a16:creationId xmlns:a16="http://schemas.microsoft.com/office/drawing/2014/main" id="{01F74D46-9DC8-DC4F-86B1-032DEDE2332A}"/>
                </a:ext>
              </a:extLst>
            </p:cNvPr>
            <p:cNvSpPr/>
            <p:nvPr/>
          </p:nvSpPr>
          <p:spPr>
            <a:xfrm>
              <a:off x="4149479" y="4263098"/>
              <a:ext cx="49955" cy="41566"/>
            </a:xfrm>
            <a:custGeom>
              <a:avLst/>
              <a:gdLst>
                <a:gd name="connsiteX0" fmla="*/ 49955 w 49955"/>
                <a:gd name="connsiteY0" fmla="*/ 5069 h 41566"/>
                <a:gd name="connsiteX1" fmla="*/ 49955 w 49955"/>
                <a:gd name="connsiteY1" fmla="*/ 32877 h 41566"/>
                <a:gd name="connsiteX2" fmla="*/ 17520 w 49955"/>
                <a:gd name="connsiteY2" fmla="*/ 41567 h 41566"/>
                <a:gd name="connsiteX3" fmla="*/ 0 w 49955"/>
                <a:gd name="connsiteY3" fmla="*/ 16366 h 41566"/>
                <a:gd name="connsiteX4" fmla="*/ 15204 w 49955"/>
                <a:gd name="connsiteY4" fmla="*/ 0 h 4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55" h="41566">
                  <a:moveTo>
                    <a:pt x="49955" y="5069"/>
                  </a:moveTo>
                  <a:lnTo>
                    <a:pt x="49955" y="32877"/>
                  </a:lnTo>
                  <a:lnTo>
                    <a:pt x="17520" y="41567"/>
                  </a:lnTo>
                  <a:lnTo>
                    <a:pt x="0" y="16366"/>
                  </a:lnTo>
                  <a:lnTo>
                    <a:pt x="15204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7" name="Forme libre 5506">
              <a:extLst>
                <a:ext uri="{FF2B5EF4-FFF2-40B4-BE49-F238E27FC236}">
                  <a16:creationId xmlns:a16="http://schemas.microsoft.com/office/drawing/2014/main" id="{A25174F6-CF8C-0809-E7CF-9D58500C2B5B}"/>
                </a:ext>
              </a:extLst>
            </p:cNvPr>
            <p:cNvSpPr/>
            <p:nvPr/>
          </p:nvSpPr>
          <p:spPr>
            <a:xfrm>
              <a:off x="4208846" y="4316106"/>
              <a:ext cx="31131" cy="46635"/>
            </a:xfrm>
            <a:custGeom>
              <a:avLst/>
              <a:gdLst>
                <a:gd name="connsiteX0" fmla="*/ 31132 w 31131"/>
                <a:gd name="connsiteY0" fmla="*/ 0 h 46635"/>
                <a:gd name="connsiteX1" fmla="*/ 11149 w 31131"/>
                <a:gd name="connsiteY1" fmla="*/ 3476 h 46635"/>
                <a:gd name="connsiteX2" fmla="*/ 0 w 31131"/>
                <a:gd name="connsiteY2" fmla="*/ 33311 h 46635"/>
                <a:gd name="connsiteX3" fmla="*/ 8253 w 31131"/>
                <a:gd name="connsiteY3" fmla="*/ 46636 h 4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31" h="46635">
                  <a:moveTo>
                    <a:pt x="31132" y="0"/>
                  </a:moveTo>
                  <a:lnTo>
                    <a:pt x="11149" y="3476"/>
                  </a:lnTo>
                  <a:lnTo>
                    <a:pt x="0" y="33311"/>
                  </a:lnTo>
                  <a:lnTo>
                    <a:pt x="8253" y="4663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8" name="Forme libre 5507">
              <a:extLst>
                <a:ext uri="{FF2B5EF4-FFF2-40B4-BE49-F238E27FC236}">
                  <a16:creationId xmlns:a16="http://schemas.microsoft.com/office/drawing/2014/main" id="{50734253-9D87-9906-D8FF-8D7B41828F39}"/>
                </a:ext>
              </a:extLst>
            </p:cNvPr>
            <p:cNvSpPr/>
            <p:nvPr/>
          </p:nvSpPr>
          <p:spPr>
            <a:xfrm>
              <a:off x="4129497" y="4334499"/>
              <a:ext cx="47928" cy="39394"/>
            </a:xfrm>
            <a:custGeom>
              <a:avLst/>
              <a:gdLst>
                <a:gd name="connsiteX0" fmla="*/ 3475 w 47928"/>
                <a:gd name="connsiteY0" fmla="*/ 30415 h 39394"/>
                <a:gd name="connsiteX1" fmla="*/ 0 w 47928"/>
                <a:gd name="connsiteY1" fmla="*/ 3476 h 39394"/>
                <a:gd name="connsiteX2" fmla="*/ 28960 w 47928"/>
                <a:gd name="connsiteY2" fmla="*/ 0 h 39394"/>
                <a:gd name="connsiteX3" fmla="*/ 47928 w 47928"/>
                <a:gd name="connsiteY3" fmla="*/ 23463 h 39394"/>
                <a:gd name="connsiteX4" fmla="*/ 34607 w 47928"/>
                <a:gd name="connsiteY4" fmla="*/ 39394 h 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28" h="39394">
                  <a:moveTo>
                    <a:pt x="3475" y="30415"/>
                  </a:moveTo>
                  <a:lnTo>
                    <a:pt x="0" y="3476"/>
                  </a:lnTo>
                  <a:lnTo>
                    <a:pt x="28960" y="0"/>
                  </a:lnTo>
                  <a:lnTo>
                    <a:pt x="47928" y="23463"/>
                  </a:lnTo>
                  <a:lnTo>
                    <a:pt x="34607" y="39394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9" name="Forme libre 5508">
              <a:extLst>
                <a:ext uri="{FF2B5EF4-FFF2-40B4-BE49-F238E27FC236}">
                  <a16:creationId xmlns:a16="http://schemas.microsoft.com/office/drawing/2014/main" id="{BE33BED8-DC7B-14CB-1996-6D3F7A707117}"/>
                </a:ext>
              </a:extLst>
            </p:cNvPr>
            <p:cNvSpPr/>
            <p:nvPr/>
          </p:nvSpPr>
          <p:spPr>
            <a:xfrm>
              <a:off x="4121243" y="4276422"/>
              <a:ext cx="9122" cy="30414"/>
            </a:xfrm>
            <a:custGeom>
              <a:avLst/>
              <a:gdLst>
                <a:gd name="connsiteX0" fmla="*/ 1882 w 9122"/>
                <a:gd name="connsiteY0" fmla="*/ 30415 h 30414"/>
                <a:gd name="connsiteX1" fmla="*/ 9122 w 9122"/>
                <a:gd name="connsiteY1" fmla="*/ 13614 h 30414"/>
                <a:gd name="connsiteX2" fmla="*/ 0 w 9122"/>
                <a:gd name="connsiteY2" fmla="*/ 0 h 3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22" h="30414">
                  <a:moveTo>
                    <a:pt x="1882" y="30415"/>
                  </a:moveTo>
                  <a:lnTo>
                    <a:pt x="9122" y="13614"/>
                  </a:ln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11" name="Forme libre 5510">
              <a:extLst>
                <a:ext uri="{FF2B5EF4-FFF2-40B4-BE49-F238E27FC236}">
                  <a16:creationId xmlns:a16="http://schemas.microsoft.com/office/drawing/2014/main" id="{547E2B0F-3027-E132-DBE5-B1452F0401EF}"/>
                </a:ext>
              </a:extLst>
            </p:cNvPr>
            <p:cNvSpPr/>
            <p:nvPr/>
          </p:nvSpPr>
          <p:spPr>
            <a:xfrm>
              <a:off x="3873928" y="4427192"/>
              <a:ext cx="282645" cy="5358"/>
            </a:xfrm>
            <a:custGeom>
              <a:avLst/>
              <a:gdLst>
                <a:gd name="connsiteX0" fmla="*/ 0 w 282645"/>
                <a:gd name="connsiteY0" fmla="*/ 5359 h 5358"/>
                <a:gd name="connsiteX1" fmla="*/ 282646 w 282645"/>
                <a:gd name="connsiteY1" fmla="*/ 0 h 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645" h="5358">
                  <a:moveTo>
                    <a:pt x="0" y="5359"/>
                  </a:moveTo>
                  <a:lnTo>
                    <a:pt x="28264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12" name="Forme libre 5511">
              <a:extLst>
                <a:ext uri="{FF2B5EF4-FFF2-40B4-BE49-F238E27FC236}">
                  <a16:creationId xmlns:a16="http://schemas.microsoft.com/office/drawing/2014/main" id="{D4044140-D0D6-3F3E-EAC8-BCAC0C9A438F}"/>
                </a:ext>
              </a:extLst>
            </p:cNvPr>
            <p:cNvSpPr/>
            <p:nvPr/>
          </p:nvSpPr>
          <p:spPr>
            <a:xfrm>
              <a:off x="3799212" y="4433564"/>
              <a:ext cx="20995" cy="434"/>
            </a:xfrm>
            <a:custGeom>
              <a:avLst/>
              <a:gdLst>
                <a:gd name="connsiteX0" fmla="*/ 0 w 20995"/>
                <a:gd name="connsiteY0" fmla="*/ 435 h 434"/>
                <a:gd name="connsiteX1" fmla="*/ 20996 w 20995"/>
                <a:gd name="connsiteY1" fmla="*/ 0 h 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95" h="434">
                  <a:moveTo>
                    <a:pt x="0" y="435"/>
                  </a:moveTo>
                  <a:lnTo>
                    <a:pt x="2099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16" name="Groupe 7015">
            <a:extLst>
              <a:ext uri="{FF2B5EF4-FFF2-40B4-BE49-F238E27FC236}">
                <a16:creationId xmlns:a16="http://schemas.microsoft.com/office/drawing/2014/main" id="{2B7BEC5A-D21C-70FF-5E25-6229C569C8A8}"/>
              </a:ext>
            </a:extLst>
          </p:cNvPr>
          <p:cNvGrpSpPr/>
          <p:nvPr/>
        </p:nvGrpSpPr>
        <p:grpSpPr>
          <a:xfrm>
            <a:off x="4843206" y="3987097"/>
            <a:ext cx="708786" cy="397514"/>
            <a:chOff x="4843206" y="3987097"/>
            <a:chExt cx="708786" cy="397514"/>
          </a:xfrm>
        </p:grpSpPr>
        <p:sp>
          <p:nvSpPr>
            <p:cNvPr id="5514" name="Forme libre 5513">
              <a:extLst>
                <a:ext uri="{FF2B5EF4-FFF2-40B4-BE49-F238E27FC236}">
                  <a16:creationId xmlns:a16="http://schemas.microsoft.com/office/drawing/2014/main" id="{849BB506-8A3A-AF52-A358-1FD924E67D9B}"/>
                </a:ext>
              </a:extLst>
            </p:cNvPr>
            <p:cNvSpPr/>
            <p:nvPr/>
          </p:nvSpPr>
          <p:spPr>
            <a:xfrm>
              <a:off x="5096024" y="4050485"/>
              <a:ext cx="14479" cy="19552"/>
            </a:xfrm>
            <a:custGeom>
              <a:avLst/>
              <a:gdLst>
                <a:gd name="connsiteX0" fmla="*/ 0 w 14479"/>
                <a:gd name="connsiteY0" fmla="*/ 19552 h 19552"/>
                <a:gd name="connsiteX1" fmla="*/ 0 w 14479"/>
                <a:gd name="connsiteY1" fmla="*/ 0 h 1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9552">
                  <a:moveTo>
                    <a:pt x="0" y="1955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15" name="Forme libre 5514">
              <a:extLst>
                <a:ext uri="{FF2B5EF4-FFF2-40B4-BE49-F238E27FC236}">
                  <a16:creationId xmlns:a16="http://schemas.microsoft.com/office/drawing/2014/main" id="{E130883D-FF19-AC63-EF27-16DDA47A9749}"/>
                </a:ext>
              </a:extLst>
            </p:cNvPr>
            <p:cNvSpPr/>
            <p:nvPr/>
          </p:nvSpPr>
          <p:spPr>
            <a:xfrm>
              <a:off x="4923280" y="4095962"/>
              <a:ext cx="172744" cy="246937"/>
            </a:xfrm>
            <a:custGeom>
              <a:avLst/>
              <a:gdLst>
                <a:gd name="connsiteX0" fmla="*/ 0 w 172744"/>
                <a:gd name="connsiteY0" fmla="*/ 246938 h 246937"/>
                <a:gd name="connsiteX1" fmla="*/ 172744 w 172744"/>
                <a:gd name="connsiteY1" fmla="*/ 124845 h 246937"/>
                <a:gd name="connsiteX2" fmla="*/ 172744 w 172744"/>
                <a:gd name="connsiteY2" fmla="*/ 0 h 24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744" h="246937">
                  <a:moveTo>
                    <a:pt x="0" y="246938"/>
                  </a:moveTo>
                  <a:lnTo>
                    <a:pt x="172744" y="124845"/>
                  </a:lnTo>
                  <a:lnTo>
                    <a:pt x="172744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16" name="Forme libre 5515">
              <a:extLst>
                <a:ext uri="{FF2B5EF4-FFF2-40B4-BE49-F238E27FC236}">
                  <a16:creationId xmlns:a16="http://schemas.microsoft.com/office/drawing/2014/main" id="{C1C185EA-7F24-5BD4-E0E7-63BDFF9C206B}"/>
                </a:ext>
              </a:extLst>
            </p:cNvPr>
            <p:cNvSpPr/>
            <p:nvPr/>
          </p:nvSpPr>
          <p:spPr>
            <a:xfrm>
              <a:off x="5092259" y="4104796"/>
              <a:ext cx="132200" cy="264172"/>
            </a:xfrm>
            <a:custGeom>
              <a:avLst/>
              <a:gdLst>
                <a:gd name="connsiteX0" fmla="*/ 29684 w 132200"/>
                <a:gd name="connsiteY0" fmla="*/ 0 h 264172"/>
                <a:gd name="connsiteX1" fmla="*/ 132201 w 132200"/>
                <a:gd name="connsiteY1" fmla="*/ 103700 h 264172"/>
                <a:gd name="connsiteX2" fmla="*/ 0 w 132200"/>
                <a:gd name="connsiteY2" fmla="*/ 264173 h 264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2200" h="264172">
                  <a:moveTo>
                    <a:pt x="29684" y="0"/>
                  </a:moveTo>
                  <a:lnTo>
                    <a:pt x="132201" y="103700"/>
                  </a:lnTo>
                  <a:lnTo>
                    <a:pt x="0" y="26417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17" name="Forme libre 5516">
              <a:extLst>
                <a:ext uri="{FF2B5EF4-FFF2-40B4-BE49-F238E27FC236}">
                  <a16:creationId xmlns:a16="http://schemas.microsoft.com/office/drawing/2014/main" id="{E10F15F7-79C7-5831-92C3-7255CAA78101}"/>
                </a:ext>
              </a:extLst>
            </p:cNvPr>
            <p:cNvSpPr/>
            <p:nvPr/>
          </p:nvSpPr>
          <p:spPr>
            <a:xfrm>
              <a:off x="4965851" y="4157515"/>
              <a:ext cx="201703" cy="190308"/>
            </a:xfrm>
            <a:custGeom>
              <a:avLst/>
              <a:gdLst>
                <a:gd name="connsiteX0" fmla="*/ 0 w 201703"/>
                <a:gd name="connsiteY0" fmla="*/ 190309 h 190308"/>
                <a:gd name="connsiteX1" fmla="*/ 178391 w 201703"/>
                <a:gd name="connsiteY1" fmla="*/ 107610 h 190308"/>
                <a:gd name="connsiteX2" fmla="*/ 201704 w 201703"/>
                <a:gd name="connsiteY2" fmla="*/ 0 h 19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1703" h="190308">
                  <a:moveTo>
                    <a:pt x="0" y="190309"/>
                  </a:moveTo>
                  <a:lnTo>
                    <a:pt x="178391" y="107610"/>
                  </a:lnTo>
                  <a:lnTo>
                    <a:pt x="201704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18" name="Forme libre 5517">
              <a:extLst>
                <a:ext uri="{FF2B5EF4-FFF2-40B4-BE49-F238E27FC236}">
                  <a16:creationId xmlns:a16="http://schemas.microsoft.com/office/drawing/2014/main" id="{42471ABA-E90F-D774-33DF-08D1591737FF}"/>
                </a:ext>
              </a:extLst>
            </p:cNvPr>
            <p:cNvSpPr/>
            <p:nvPr/>
          </p:nvSpPr>
          <p:spPr>
            <a:xfrm>
              <a:off x="5103409" y="3987097"/>
              <a:ext cx="286265" cy="353340"/>
            </a:xfrm>
            <a:custGeom>
              <a:avLst/>
              <a:gdLst>
                <a:gd name="connsiteX0" fmla="*/ 0 w 286265"/>
                <a:gd name="connsiteY0" fmla="*/ 35000 h 353340"/>
                <a:gd name="connsiteX1" fmla="*/ 286266 w 286265"/>
                <a:gd name="connsiteY1" fmla="*/ 106547 h 353340"/>
                <a:gd name="connsiteX2" fmla="*/ 286266 w 286265"/>
                <a:gd name="connsiteY2" fmla="*/ 353340 h 3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6265" h="353340">
                  <a:moveTo>
                    <a:pt x="0" y="35000"/>
                  </a:moveTo>
                  <a:cubicBezTo>
                    <a:pt x="0" y="35000"/>
                    <a:pt x="160436" y="-79851"/>
                    <a:pt x="286266" y="106547"/>
                  </a:cubicBezTo>
                  <a:lnTo>
                    <a:pt x="286266" y="35334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19" name="Forme libre 5518">
              <a:extLst>
                <a:ext uri="{FF2B5EF4-FFF2-40B4-BE49-F238E27FC236}">
                  <a16:creationId xmlns:a16="http://schemas.microsoft.com/office/drawing/2014/main" id="{E2D23566-909E-4579-C17B-457CC6F057DE}"/>
                </a:ext>
              </a:extLst>
            </p:cNvPr>
            <p:cNvSpPr/>
            <p:nvPr/>
          </p:nvSpPr>
          <p:spPr>
            <a:xfrm>
              <a:off x="5325529" y="4129418"/>
              <a:ext cx="40688" cy="238248"/>
            </a:xfrm>
            <a:custGeom>
              <a:avLst/>
              <a:gdLst>
                <a:gd name="connsiteX0" fmla="*/ 0 w 40688"/>
                <a:gd name="connsiteY0" fmla="*/ 0 h 238248"/>
                <a:gd name="connsiteX1" fmla="*/ 40688 w 40688"/>
                <a:gd name="connsiteY1" fmla="*/ 238248 h 23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88" h="238248">
                  <a:moveTo>
                    <a:pt x="0" y="0"/>
                  </a:moveTo>
                  <a:lnTo>
                    <a:pt x="40688" y="23824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0" name="Forme libre 5519">
              <a:extLst>
                <a:ext uri="{FF2B5EF4-FFF2-40B4-BE49-F238E27FC236}">
                  <a16:creationId xmlns:a16="http://schemas.microsoft.com/office/drawing/2014/main" id="{5C9EB102-EEF3-69B5-1956-E3BA15A4EA9E}"/>
                </a:ext>
              </a:extLst>
            </p:cNvPr>
            <p:cNvSpPr/>
            <p:nvPr/>
          </p:nvSpPr>
          <p:spPr>
            <a:xfrm>
              <a:off x="5158577" y="4097265"/>
              <a:ext cx="142336" cy="243027"/>
            </a:xfrm>
            <a:custGeom>
              <a:avLst/>
              <a:gdLst>
                <a:gd name="connsiteX0" fmla="*/ 74426 w 142336"/>
                <a:gd name="connsiteY0" fmla="*/ 0 h 243027"/>
                <a:gd name="connsiteX1" fmla="*/ 142336 w 142336"/>
                <a:gd name="connsiteY1" fmla="*/ 129624 h 243027"/>
                <a:gd name="connsiteX2" fmla="*/ 0 w 142336"/>
                <a:gd name="connsiteY2" fmla="*/ 243027 h 24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336" h="243027">
                  <a:moveTo>
                    <a:pt x="74426" y="0"/>
                  </a:moveTo>
                  <a:lnTo>
                    <a:pt x="142336" y="129624"/>
                  </a:lnTo>
                  <a:lnTo>
                    <a:pt x="0" y="24302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1" name="Forme libre 5520">
              <a:extLst>
                <a:ext uri="{FF2B5EF4-FFF2-40B4-BE49-F238E27FC236}">
                  <a16:creationId xmlns:a16="http://schemas.microsoft.com/office/drawing/2014/main" id="{389D983C-32F4-871C-C6FA-638AAEDF39A4}"/>
                </a:ext>
              </a:extLst>
            </p:cNvPr>
            <p:cNvSpPr/>
            <p:nvPr/>
          </p:nvSpPr>
          <p:spPr>
            <a:xfrm>
              <a:off x="5209690" y="4080754"/>
              <a:ext cx="114680" cy="65898"/>
            </a:xfrm>
            <a:custGeom>
              <a:avLst/>
              <a:gdLst>
                <a:gd name="connsiteX0" fmla="*/ 114680 w 114680"/>
                <a:gd name="connsiteY0" fmla="*/ 65898 h 65898"/>
                <a:gd name="connsiteX1" fmla="*/ 0 w 114680"/>
                <a:gd name="connsiteY1" fmla="*/ 0 h 6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680" h="65898">
                  <a:moveTo>
                    <a:pt x="114680" y="65898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2" name="Forme libre 5521">
              <a:extLst>
                <a:ext uri="{FF2B5EF4-FFF2-40B4-BE49-F238E27FC236}">
                  <a16:creationId xmlns:a16="http://schemas.microsoft.com/office/drawing/2014/main" id="{17629EB4-83C4-D34D-7361-82037C8A2008}"/>
                </a:ext>
              </a:extLst>
            </p:cNvPr>
            <p:cNvSpPr/>
            <p:nvPr/>
          </p:nvSpPr>
          <p:spPr>
            <a:xfrm>
              <a:off x="5423702" y="4070182"/>
              <a:ext cx="115404" cy="91388"/>
            </a:xfrm>
            <a:custGeom>
              <a:avLst/>
              <a:gdLst>
                <a:gd name="connsiteX0" fmla="*/ 108164 w 115404"/>
                <a:gd name="connsiteY0" fmla="*/ 0 h 91388"/>
                <a:gd name="connsiteX1" fmla="*/ 115404 w 115404"/>
                <a:gd name="connsiteY1" fmla="*/ 29111 h 91388"/>
                <a:gd name="connsiteX2" fmla="*/ 53141 w 115404"/>
                <a:gd name="connsiteY2" fmla="*/ 91389 h 91388"/>
                <a:gd name="connsiteX3" fmla="*/ 0 w 115404"/>
                <a:gd name="connsiteY3" fmla="*/ 61698 h 9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404" h="91388">
                  <a:moveTo>
                    <a:pt x="108164" y="0"/>
                  </a:moveTo>
                  <a:cubicBezTo>
                    <a:pt x="112797" y="8690"/>
                    <a:pt x="115404" y="18538"/>
                    <a:pt x="115404" y="29111"/>
                  </a:cubicBezTo>
                  <a:cubicBezTo>
                    <a:pt x="115404" y="63581"/>
                    <a:pt x="87458" y="91389"/>
                    <a:pt x="53141" y="91389"/>
                  </a:cubicBezTo>
                  <a:cubicBezTo>
                    <a:pt x="30697" y="91389"/>
                    <a:pt x="11004" y="79513"/>
                    <a:pt x="0" y="6169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3" name="Forme libre 5522">
              <a:extLst>
                <a:ext uri="{FF2B5EF4-FFF2-40B4-BE49-F238E27FC236}">
                  <a16:creationId xmlns:a16="http://schemas.microsoft.com/office/drawing/2014/main" id="{1400800A-3039-98C8-ABCE-88569863BB47}"/>
                </a:ext>
              </a:extLst>
            </p:cNvPr>
            <p:cNvSpPr/>
            <p:nvPr/>
          </p:nvSpPr>
          <p:spPr>
            <a:xfrm>
              <a:off x="5026955" y="4370128"/>
              <a:ext cx="420783" cy="14483"/>
            </a:xfrm>
            <a:custGeom>
              <a:avLst/>
              <a:gdLst>
                <a:gd name="connsiteX0" fmla="*/ 0 w 420783"/>
                <a:gd name="connsiteY0" fmla="*/ 0 h 14483"/>
                <a:gd name="connsiteX1" fmla="*/ 420783 w 420783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0783" h="14483">
                  <a:moveTo>
                    <a:pt x="0" y="0"/>
                  </a:moveTo>
                  <a:lnTo>
                    <a:pt x="42078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4" name="Forme libre 5523">
              <a:extLst>
                <a:ext uri="{FF2B5EF4-FFF2-40B4-BE49-F238E27FC236}">
                  <a16:creationId xmlns:a16="http://schemas.microsoft.com/office/drawing/2014/main" id="{B57B2792-5D63-28DE-7EDD-5BA7585437FF}"/>
                </a:ext>
              </a:extLst>
            </p:cNvPr>
            <p:cNvSpPr/>
            <p:nvPr/>
          </p:nvSpPr>
          <p:spPr>
            <a:xfrm>
              <a:off x="5489730" y="4368825"/>
              <a:ext cx="14769" cy="14483"/>
            </a:xfrm>
            <a:custGeom>
              <a:avLst/>
              <a:gdLst>
                <a:gd name="connsiteX0" fmla="*/ 0 w 14769"/>
                <a:gd name="connsiteY0" fmla="*/ 0 h 14483"/>
                <a:gd name="connsiteX1" fmla="*/ 14769 w 1476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69" h="14483">
                  <a:moveTo>
                    <a:pt x="0" y="0"/>
                  </a:moveTo>
                  <a:lnTo>
                    <a:pt x="1476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5" name="Forme libre 5524">
              <a:extLst>
                <a:ext uri="{FF2B5EF4-FFF2-40B4-BE49-F238E27FC236}">
                  <a16:creationId xmlns:a16="http://schemas.microsoft.com/office/drawing/2014/main" id="{71EBD733-E96B-A77D-EA94-F94B34533250}"/>
                </a:ext>
              </a:extLst>
            </p:cNvPr>
            <p:cNvSpPr/>
            <p:nvPr/>
          </p:nvSpPr>
          <p:spPr>
            <a:xfrm>
              <a:off x="4843206" y="4271353"/>
              <a:ext cx="101213" cy="98775"/>
            </a:xfrm>
            <a:custGeom>
              <a:avLst/>
              <a:gdLst>
                <a:gd name="connsiteX0" fmla="*/ 2461 w 101213"/>
                <a:gd name="connsiteY0" fmla="*/ 0 h 98775"/>
                <a:gd name="connsiteX1" fmla="*/ 101214 w 101213"/>
                <a:gd name="connsiteY1" fmla="*/ 98775 h 98775"/>
                <a:gd name="connsiteX2" fmla="*/ 0 w 101213"/>
                <a:gd name="connsiteY2" fmla="*/ 98775 h 98775"/>
                <a:gd name="connsiteX3" fmla="*/ 0 w 101213"/>
                <a:gd name="connsiteY3" fmla="*/ 53008 h 9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213" h="98775">
                  <a:moveTo>
                    <a:pt x="2461" y="0"/>
                  </a:moveTo>
                  <a:lnTo>
                    <a:pt x="101214" y="98775"/>
                  </a:lnTo>
                  <a:lnTo>
                    <a:pt x="0" y="98775"/>
                  </a:lnTo>
                  <a:lnTo>
                    <a:pt x="0" y="5300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6" name="Forme libre 5525">
              <a:extLst>
                <a:ext uri="{FF2B5EF4-FFF2-40B4-BE49-F238E27FC236}">
                  <a16:creationId xmlns:a16="http://schemas.microsoft.com/office/drawing/2014/main" id="{613B1CF7-1323-5905-5D0E-3851DF43A147}"/>
                </a:ext>
              </a:extLst>
            </p:cNvPr>
            <p:cNvSpPr/>
            <p:nvPr/>
          </p:nvSpPr>
          <p:spPr>
            <a:xfrm>
              <a:off x="5196079" y="4151541"/>
              <a:ext cx="52996" cy="25960"/>
            </a:xfrm>
            <a:custGeom>
              <a:avLst/>
              <a:gdLst>
                <a:gd name="connsiteX0" fmla="*/ 0 w 52996"/>
                <a:gd name="connsiteY0" fmla="*/ 25961 h 25960"/>
                <a:gd name="connsiteX1" fmla="*/ 52996 w 52996"/>
                <a:gd name="connsiteY1" fmla="*/ 36 h 2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996" h="25960">
                  <a:moveTo>
                    <a:pt x="0" y="25961"/>
                  </a:moveTo>
                  <a:cubicBezTo>
                    <a:pt x="0" y="25961"/>
                    <a:pt x="20995" y="-1123"/>
                    <a:pt x="52996" y="3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7" name="Forme libre 5526">
              <a:extLst>
                <a:ext uri="{FF2B5EF4-FFF2-40B4-BE49-F238E27FC236}">
                  <a16:creationId xmlns:a16="http://schemas.microsoft.com/office/drawing/2014/main" id="{8D1FA13F-AAB9-E37F-BE2F-A880B52AF36A}"/>
                </a:ext>
              </a:extLst>
            </p:cNvPr>
            <p:cNvSpPr/>
            <p:nvPr/>
          </p:nvSpPr>
          <p:spPr>
            <a:xfrm>
              <a:off x="5115861" y="4188654"/>
              <a:ext cx="43149" cy="9848"/>
            </a:xfrm>
            <a:custGeom>
              <a:avLst/>
              <a:gdLst>
                <a:gd name="connsiteX0" fmla="*/ 43150 w 43149"/>
                <a:gd name="connsiteY0" fmla="*/ 9848 h 9848"/>
                <a:gd name="connsiteX1" fmla="*/ 0 w 43149"/>
                <a:gd name="connsiteY1" fmla="*/ 0 h 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149" h="9848">
                  <a:moveTo>
                    <a:pt x="43150" y="9848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8" name="Forme libre 5527">
              <a:extLst>
                <a:ext uri="{FF2B5EF4-FFF2-40B4-BE49-F238E27FC236}">
                  <a16:creationId xmlns:a16="http://schemas.microsoft.com/office/drawing/2014/main" id="{5EC2BAE3-B491-49B7-8F50-4FDC8F0E6C76}"/>
                </a:ext>
              </a:extLst>
            </p:cNvPr>
            <p:cNvSpPr/>
            <p:nvPr/>
          </p:nvSpPr>
          <p:spPr>
            <a:xfrm>
              <a:off x="5296274" y="4065257"/>
              <a:ext cx="67480" cy="65463"/>
            </a:xfrm>
            <a:custGeom>
              <a:avLst/>
              <a:gdLst>
                <a:gd name="connsiteX0" fmla="*/ 874 w 67480"/>
                <a:gd name="connsiteY0" fmla="*/ 65464 h 65463"/>
                <a:gd name="connsiteX1" fmla="*/ 67481 w 67480"/>
                <a:gd name="connsiteY1" fmla="*/ 0 h 6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480" h="65463">
                  <a:moveTo>
                    <a:pt x="874" y="65464"/>
                  </a:moveTo>
                  <a:cubicBezTo>
                    <a:pt x="874" y="65464"/>
                    <a:pt x="-12737" y="0"/>
                    <a:pt x="6748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9" name="Forme libre 5528">
              <a:extLst>
                <a:ext uri="{FF2B5EF4-FFF2-40B4-BE49-F238E27FC236}">
                  <a16:creationId xmlns:a16="http://schemas.microsoft.com/office/drawing/2014/main" id="{D8F3591B-4D1C-34DF-587E-0861CE661B59}"/>
                </a:ext>
              </a:extLst>
            </p:cNvPr>
            <p:cNvSpPr/>
            <p:nvPr/>
          </p:nvSpPr>
          <p:spPr>
            <a:xfrm>
              <a:off x="5477856" y="4056857"/>
              <a:ext cx="74136" cy="40697"/>
            </a:xfrm>
            <a:custGeom>
              <a:avLst/>
              <a:gdLst>
                <a:gd name="connsiteX0" fmla="*/ 74137 w 74136"/>
                <a:gd name="connsiteY0" fmla="*/ 0 h 40697"/>
                <a:gd name="connsiteX1" fmla="*/ 0 w 74136"/>
                <a:gd name="connsiteY1" fmla="*/ 40698 h 4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36" h="40697">
                  <a:moveTo>
                    <a:pt x="74137" y="0"/>
                  </a:moveTo>
                  <a:lnTo>
                    <a:pt x="0" y="4069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30" name="Forme libre 5529">
              <a:extLst>
                <a:ext uri="{FF2B5EF4-FFF2-40B4-BE49-F238E27FC236}">
                  <a16:creationId xmlns:a16="http://schemas.microsoft.com/office/drawing/2014/main" id="{164862CB-3FAA-C605-E14C-94D5E8BAEDB9}"/>
                </a:ext>
              </a:extLst>
            </p:cNvPr>
            <p:cNvSpPr/>
            <p:nvPr/>
          </p:nvSpPr>
          <p:spPr>
            <a:xfrm>
              <a:off x="5446176" y="4091357"/>
              <a:ext cx="30811" cy="35336"/>
            </a:xfrm>
            <a:custGeom>
              <a:avLst/>
              <a:gdLst>
                <a:gd name="connsiteX0" fmla="*/ 29364 w 30811"/>
                <a:gd name="connsiteY0" fmla="*/ 30819 h 35336"/>
                <a:gd name="connsiteX1" fmla="*/ 4459 w 30811"/>
                <a:gd name="connsiteY1" fmla="*/ 29371 h 35336"/>
                <a:gd name="connsiteX2" fmla="*/ 5907 w 30811"/>
                <a:gd name="connsiteY2" fmla="*/ 4460 h 35336"/>
                <a:gd name="connsiteX3" fmla="*/ 30812 w 30811"/>
                <a:gd name="connsiteY3" fmla="*/ 5908 h 35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11" h="35336">
                  <a:moveTo>
                    <a:pt x="29364" y="30819"/>
                  </a:moveTo>
                  <a:cubicBezTo>
                    <a:pt x="22124" y="37336"/>
                    <a:pt x="10830" y="36757"/>
                    <a:pt x="4459" y="29371"/>
                  </a:cubicBezTo>
                  <a:cubicBezTo>
                    <a:pt x="-1913" y="21984"/>
                    <a:pt x="-1478" y="10832"/>
                    <a:pt x="5907" y="4460"/>
                  </a:cubicBezTo>
                  <a:cubicBezTo>
                    <a:pt x="13292" y="-1913"/>
                    <a:pt x="24441" y="-1478"/>
                    <a:pt x="30812" y="590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31" name="Forme libre 5530">
              <a:extLst>
                <a:ext uri="{FF2B5EF4-FFF2-40B4-BE49-F238E27FC236}">
                  <a16:creationId xmlns:a16="http://schemas.microsoft.com/office/drawing/2014/main" id="{F33AA15D-D052-086C-FAD9-1598E0046887}"/>
                </a:ext>
              </a:extLst>
            </p:cNvPr>
            <p:cNvSpPr/>
            <p:nvPr/>
          </p:nvSpPr>
          <p:spPr>
            <a:xfrm>
              <a:off x="5419358" y="4007180"/>
              <a:ext cx="128870" cy="35918"/>
            </a:xfrm>
            <a:custGeom>
              <a:avLst/>
              <a:gdLst>
                <a:gd name="connsiteX0" fmla="*/ 0 w 128870"/>
                <a:gd name="connsiteY0" fmla="*/ 35918 h 35918"/>
                <a:gd name="connsiteX1" fmla="*/ 80218 w 128870"/>
                <a:gd name="connsiteY1" fmla="*/ 16221 h 35918"/>
                <a:gd name="connsiteX2" fmla="*/ 128871 w 128870"/>
                <a:gd name="connsiteY2" fmla="*/ 0 h 3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870" h="35918">
                  <a:moveTo>
                    <a:pt x="0" y="35918"/>
                  </a:moveTo>
                  <a:cubicBezTo>
                    <a:pt x="0" y="35918"/>
                    <a:pt x="15783" y="-7097"/>
                    <a:pt x="80218" y="16221"/>
                  </a:cubicBezTo>
                  <a:cubicBezTo>
                    <a:pt x="128871" y="33746"/>
                    <a:pt x="128871" y="0"/>
                    <a:pt x="12887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32" name="Forme libre 5531">
              <a:extLst>
                <a:ext uri="{FF2B5EF4-FFF2-40B4-BE49-F238E27FC236}">
                  <a16:creationId xmlns:a16="http://schemas.microsoft.com/office/drawing/2014/main" id="{BBE3E350-448E-5E63-AD43-60C6F35812D0}"/>
                </a:ext>
              </a:extLst>
            </p:cNvPr>
            <p:cNvSpPr/>
            <p:nvPr/>
          </p:nvSpPr>
          <p:spPr>
            <a:xfrm>
              <a:off x="5173491" y="4333629"/>
              <a:ext cx="55602" cy="32298"/>
            </a:xfrm>
            <a:custGeom>
              <a:avLst/>
              <a:gdLst>
                <a:gd name="connsiteX0" fmla="*/ 0 w 55602"/>
                <a:gd name="connsiteY0" fmla="*/ 1 h 32298"/>
                <a:gd name="connsiteX1" fmla="*/ 55602 w 55602"/>
                <a:gd name="connsiteY1" fmla="*/ 32299 h 3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602" h="32298">
                  <a:moveTo>
                    <a:pt x="0" y="1"/>
                  </a:moveTo>
                  <a:cubicBezTo>
                    <a:pt x="0" y="1"/>
                    <a:pt x="55602" y="-723"/>
                    <a:pt x="55602" y="3229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999" name="Groupe 6998">
            <a:extLst>
              <a:ext uri="{FF2B5EF4-FFF2-40B4-BE49-F238E27FC236}">
                <a16:creationId xmlns:a16="http://schemas.microsoft.com/office/drawing/2014/main" id="{18FFAB58-271E-D00A-583D-613B795AD698}"/>
              </a:ext>
            </a:extLst>
          </p:cNvPr>
          <p:cNvGrpSpPr/>
          <p:nvPr/>
        </p:nvGrpSpPr>
        <p:grpSpPr>
          <a:xfrm>
            <a:off x="3659627" y="2482537"/>
            <a:ext cx="559644" cy="642524"/>
            <a:chOff x="3659627" y="2482537"/>
            <a:chExt cx="559644" cy="642524"/>
          </a:xfrm>
        </p:grpSpPr>
        <p:sp>
          <p:nvSpPr>
            <p:cNvPr id="5534" name="Forme libre 5533">
              <a:extLst>
                <a:ext uri="{FF2B5EF4-FFF2-40B4-BE49-F238E27FC236}">
                  <a16:creationId xmlns:a16="http://schemas.microsoft.com/office/drawing/2014/main" id="{F0744567-2567-25F8-0560-A833FAAD529D}"/>
                </a:ext>
              </a:extLst>
            </p:cNvPr>
            <p:cNvSpPr/>
            <p:nvPr/>
          </p:nvSpPr>
          <p:spPr>
            <a:xfrm>
              <a:off x="3740279" y="2482537"/>
              <a:ext cx="356569" cy="585228"/>
            </a:xfrm>
            <a:custGeom>
              <a:avLst/>
              <a:gdLst>
                <a:gd name="connsiteX0" fmla="*/ 0 w 356569"/>
                <a:gd name="connsiteY0" fmla="*/ 570926 h 585228"/>
                <a:gd name="connsiteX1" fmla="*/ 355479 w 356569"/>
                <a:gd name="connsiteY1" fmla="*/ 0 h 585228"/>
                <a:gd name="connsiteX2" fmla="*/ 294519 w 356569"/>
                <a:gd name="connsiteY2" fmla="*/ 566726 h 585228"/>
                <a:gd name="connsiteX3" fmla="*/ 0 w 356569"/>
                <a:gd name="connsiteY3" fmla="*/ 570926 h 5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569" h="585228">
                  <a:moveTo>
                    <a:pt x="0" y="570926"/>
                  </a:moveTo>
                  <a:cubicBezTo>
                    <a:pt x="0" y="570926"/>
                    <a:pt x="244564" y="283580"/>
                    <a:pt x="355479" y="0"/>
                  </a:cubicBezTo>
                  <a:cubicBezTo>
                    <a:pt x="355479" y="0"/>
                    <a:pt x="369814" y="354548"/>
                    <a:pt x="294519" y="566726"/>
                  </a:cubicBezTo>
                  <a:cubicBezTo>
                    <a:pt x="294519" y="566726"/>
                    <a:pt x="170717" y="605396"/>
                    <a:pt x="0" y="570926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35" name="Forme libre 5534">
              <a:extLst>
                <a:ext uri="{FF2B5EF4-FFF2-40B4-BE49-F238E27FC236}">
                  <a16:creationId xmlns:a16="http://schemas.microsoft.com/office/drawing/2014/main" id="{54F88BB1-0CE4-7AB8-AC46-A25547E4B861}"/>
                </a:ext>
              </a:extLst>
            </p:cNvPr>
            <p:cNvSpPr/>
            <p:nvPr/>
          </p:nvSpPr>
          <p:spPr>
            <a:xfrm>
              <a:off x="3918091" y="2794070"/>
              <a:ext cx="207495" cy="279655"/>
            </a:xfrm>
            <a:custGeom>
              <a:avLst/>
              <a:gdLst>
                <a:gd name="connsiteX0" fmla="*/ 0 w 207495"/>
                <a:gd name="connsiteY0" fmla="*/ 273732 h 279655"/>
                <a:gd name="connsiteX1" fmla="*/ 150590 w 207495"/>
                <a:gd name="connsiteY1" fmla="*/ 270690 h 279655"/>
                <a:gd name="connsiteX2" fmla="*/ 207496 w 207495"/>
                <a:gd name="connsiteY2" fmla="*/ 0 h 279655"/>
                <a:gd name="connsiteX3" fmla="*/ 153631 w 207495"/>
                <a:gd name="connsiteY3" fmla="*/ 110651 h 279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495" h="279655">
                  <a:moveTo>
                    <a:pt x="0" y="273732"/>
                  </a:moveTo>
                  <a:cubicBezTo>
                    <a:pt x="96001" y="288650"/>
                    <a:pt x="150590" y="270690"/>
                    <a:pt x="150590" y="270690"/>
                  </a:cubicBezTo>
                  <a:cubicBezTo>
                    <a:pt x="207496" y="160039"/>
                    <a:pt x="207496" y="0"/>
                    <a:pt x="207496" y="0"/>
                  </a:cubicBezTo>
                  <a:cubicBezTo>
                    <a:pt x="207496" y="0"/>
                    <a:pt x="172165" y="82989"/>
                    <a:pt x="153631" y="11065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36" name="Forme libre 5535">
              <a:extLst>
                <a:ext uri="{FF2B5EF4-FFF2-40B4-BE49-F238E27FC236}">
                  <a16:creationId xmlns:a16="http://schemas.microsoft.com/office/drawing/2014/main" id="{4E065F70-F984-57DA-781C-D24EA52172E1}"/>
                </a:ext>
              </a:extLst>
            </p:cNvPr>
            <p:cNvSpPr/>
            <p:nvPr/>
          </p:nvSpPr>
          <p:spPr>
            <a:xfrm>
              <a:off x="3961096" y="2704420"/>
              <a:ext cx="97304" cy="358747"/>
            </a:xfrm>
            <a:custGeom>
              <a:avLst/>
              <a:gdLst>
                <a:gd name="connsiteX0" fmla="*/ 97304 w 97304"/>
                <a:gd name="connsiteY0" fmla="*/ 0 h 358747"/>
                <a:gd name="connsiteX1" fmla="*/ 0 w 97304"/>
                <a:gd name="connsiteY1" fmla="*/ 358748 h 358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304" h="358747">
                  <a:moveTo>
                    <a:pt x="97304" y="0"/>
                  </a:moveTo>
                  <a:cubicBezTo>
                    <a:pt x="85431" y="108044"/>
                    <a:pt x="58643" y="269242"/>
                    <a:pt x="0" y="35874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37" name="Forme libre 5536">
              <a:extLst>
                <a:ext uri="{FF2B5EF4-FFF2-40B4-BE49-F238E27FC236}">
                  <a16:creationId xmlns:a16="http://schemas.microsoft.com/office/drawing/2014/main" id="{707AD35E-DEAD-509D-D3FA-D9F85C1A2F41}"/>
                </a:ext>
              </a:extLst>
            </p:cNvPr>
            <p:cNvSpPr/>
            <p:nvPr/>
          </p:nvSpPr>
          <p:spPr>
            <a:xfrm>
              <a:off x="4062455" y="2630266"/>
              <a:ext cx="2606" cy="32152"/>
            </a:xfrm>
            <a:custGeom>
              <a:avLst/>
              <a:gdLst>
                <a:gd name="connsiteX0" fmla="*/ 2606 w 2606"/>
                <a:gd name="connsiteY0" fmla="*/ 0 h 32152"/>
                <a:gd name="connsiteX1" fmla="*/ 0 w 2606"/>
                <a:gd name="connsiteY1" fmla="*/ 32153 h 3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06" h="32152">
                  <a:moveTo>
                    <a:pt x="2606" y="0"/>
                  </a:moveTo>
                  <a:cubicBezTo>
                    <a:pt x="1882" y="9269"/>
                    <a:pt x="1159" y="20132"/>
                    <a:pt x="0" y="3215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38" name="Forme libre 5537">
              <a:extLst>
                <a:ext uri="{FF2B5EF4-FFF2-40B4-BE49-F238E27FC236}">
                  <a16:creationId xmlns:a16="http://schemas.microsoft.com/office/drawing/2014/main" id="{965D912C-CB21-8A1A-3C66-CD7FF0AAB3DA}"/>
                </a:ext>
              </a:extLst>
            </p:cNvPr>
            <p:cNvSpPr/>
            <p:nvPr/>
          </p:nvSpPr>
          <p:spPr>
            <a:xfrm>
              <a:off x="4212176" y="3099810"/>
              <a:ext cx="7095" cy="1303"/>
            </a:xfrm>
            <a:custGeom>
              <a:avLst/>
              <a:gdLst>
                <a:gd name="connsiteX0" fmla="*/ 0 w 7095"/>
                <a:gd name="connsiteY0" fmla="*/ 1304 h 1303"/>
                <a:gd name="connsiteX1" fmla="*/ 7095 w 7095"/>
                <a:gd name="connsiteY1" fmla="*/ 0 h 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95" h="1303">
                  <a:moveTo>
                    <a:pt x="0" y="1304"/>
                  </a:moveTo>
                  <a:cubicBezTo>
                    <a:pt x="2317" y="869"/>
                    <a:pt x="4779" y="434"/>
                    <a:pt x="709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39" name="Forme libre 5538">
              <a:extLst>
                <a:ext uri="{FF2B5EF4-FFF2-40B4-BE49-F238E27FC236}">
                  <a16:creationId xmlns:a16="http://schemas.microsoft.com/office/drawing/2014/main" id="{FF618AED-2672-6658-D50A-D466D651BDEC}"/>
                </a:ext>
              </a:extLst>
            </p:cNvPr>
            <p:cNvSpPr/>
            <p:nvPr/>
          </p:nvSpPr>
          <p:spPr>
            <a:xfrm>
              <a:off x="3659627" y="3103141"/>
              <a:ext cx="526920" cy="21920"/>
            </a:xfrm>
            <a:custGeom>
              <a:avLst/>
              <a:gdLst>
                <a:gd name="connsiteX0" fmla="*/ 0 w 526920"/>
                <a:gd name="connsiteY0" fmla="*/ 13180 h 21920"/>
                <a:gd name="connsiteX1" fmla="*/ 116852 w 526920"/>
                <a:gd name="connsiteY1" fmla="*/ 3910 h 21920"/>
                <a:gd name="connsiteX2" fmla="*/ 312040 w 526920"/>
                <a:gd name="connsiteY2" fmla="*/ 0 h 21920"/>
                <a:gd name="connsiteX3" fmla="*/ 526920 w 526920"/>
                <a:gd name="connsiteY3" fmla="*/ 2172 h 2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920" h="21920">
                  <a:moveTo>
                    <a:pt x="0" y="13180"/>
                  </a:moveTo>
                  <a:cubicBezTo>
                    <a:pt x="0" y="13180"/>
                    <a:pt x="69938" y="24766"/>
                    <a:pt x="116852" y="3910"/>
                  </a:cubicBezTo>
                  <a:cubicBezTo>
                    <a:pt x="116852" y="3910"/>
                    <a:pt x="192147" y="46925"/>
                    <a:pt x="312040" y="0"/>
                  </a:cubicBezTo>
                  <a:cubicBezTo>
                    <a:pt x="312040" y="0"/>
                    <a:pt x="395588" y="22014"/>
                    <a:pt x="526920" y="217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40" name="Forme libre 5539">
              <a:extLst>
                <a:ext uri="{FF2B5EF4-FFF2-40B4-BE49-F238E27FC236}">
                  <a16:creationId xmlns:a16="http://schemas.microsoft.com/office/drawing/2014/main" id="{BA3CDD23-D2F2-8085-BAD9-B2A606BEF2D0}"/>
                </a:ext>
              </a:extLst>
            </p:cNvPr>
            <p:cNvSpPr/>
            <p:nvPr/>
          </p:nvSpPr>
          <p:spPr>
            <a:xfrm>
              <a:off x="4041749" y="3064761"/>
              <a:ext cx="68779" cy="46635"/>
            </a:xfrm>
            <a:custGeom>
              <a:avLst/>
              <a:gdLst>
                <a:gd name="connsiteX0" fmla="*/ 0 w 68779"/>
                <a:gd name="connsiteY0" fmla="*/ 46636 h 46635"/>
                <a:gd name="connsiteX1" fmla="*/ 68779 w 68779"/>
                <a:gd name="connsiteY1" fmla="*/ 0 h 46635"/>
                <a:gd name="connsiteX2" fmla="*/ 26932 w 68779"/>
                <a:gd name="connsiteY2" fmla="*/ 0 h 4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779" h="46635">
                  <a:moveTo>
                    <a:pt x="0" y="46636"/>
                  </a:moveTo>
                  <a:cubicBezTo>
                    <a:pt x="49955" y="34325"/>
                    <a:pt x="68779" y="0"/>
                    <a:pt x="68779" y="0"/>
                  </a:cubicBezTo>
                  <a:lnTo>
                    <a:pt x="26932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41" name="Forme libre 5540">
              <a:extLst>
                <a:ext uri="{FF2B5EF4-FFF2-40B4-BE49-F238E27FC236}">
                  <a16:creationId xmlns:a16="http://schemas.microsoft.com/office/drawing/2014/main" id="{A3ADCAA3-BC3D-5F88-5175-C53029DAEFC6}"/>
                </a:ext>
              </a:extLst>
            </p:cNvPr>
            <p:cNvSpPr/>
            <p:nvPr/>
          </p:nvSpPr>
          <p:spPr>
            <a:xfrm>
              <a:off x="3675844" y="3067078"/>
              <a:ext cx="174916" cy="39104"/>
            </a:xfrm>
            <a:custGeom>
              <a:avLst/>
              <a:gdLst>
                <a:gd name="connsiteX0" fmla="*/ 174916 w 174916"/>
                <a:gd name="connsiteY0" fmla="*/ 0 h 39104"/>
                <a:gd name="connsiteX1" fmla="*/ 0 w 174916"/>
                <a:gd name="connsiteY1" fmla="*/ 869 h 39104"/>
                <a:gd name="connsiteX2" fmla="*/ 29249 w 174916"/>
                <a:gd name="connsiteY2" fmla="*/ 39104 h 3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4916" h="39104">
                  <a:moveTo>
                    <a:pt x="174916" y="0"/>
                  </a:moveTo>
                  <a:lnTo>
                    <a:pt x="0" y="869"/>
                  </a:lnTo>
                  <a:cubicBezTo>
                    <a:pt x="0" y="869"/>
                    <a:pt x="724" y="19118"/>
                    <a:pt x="29249" y="3910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42" name="Forme libre 5541">
              <a:extLst>
                <a:ext uri="{FF2B5EF4-FFF2-40B4-BE49-F238E27FC236}">
                  <a16:creationId xmlns:a16="http://schemas.microsoft.com/office/drawing/2014/main" id="{F168E2B1-6AAE-E81D-38E4-78403CB19FEA}"/>
                </a:ext>
              </a:extLst>
            </p:cNvPr>
            <p:cNvSpPr/>
            <p:nvPr/>
          </p:nvSpPr>
          <p:spPr>
            <a:xfrm>
              <a:off x="3706686" y="3087065"/>
              <a:ext cx="334194" cy="14483"/>
            </a:xfrm>
            <a:custGeom>
              <a:avLst/>
              <a:gdLst>
                <a:gd name="connsiteX0" fmla="*/ 0 w 334194"/>
                <a:gd name="connsiteY0" fmla="*/ 0 h 14483"/>
                <a:gd name="connsiteX1" fmla="*/ 334194 w 334194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4194" h="14483">
                  <a:moveTo>
                    <a:pt x="0" y="0"/>
                  </a:moveTo>
                  <a:lnTo>
                    <a:pt x="33419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01" name="Groupe 7000">
            <a:extLst>
              <a:ext uri="{FF2B5EF4-FFF2-40B4-BE49-F238E27FC236}">
                <a16:creationId xmlns:a16="http://schemas.microsoft.com/office/drawing/2014/main" id="{C3723F76-4CAF-51B3-5E84-54C5E9239D04}"/>
              </a:ext>
            </a:extLst>
          </p:cNvPr>
          <p:cNvGrpSpPr/>
          <p:nvPr/>
        </p:nvGrpSpPr>
        <p:grpSpPr>
          <a:xfrm>
            <a:off x="6166950" y="2588989"/>
            <a:ext cx="679248" cy="552226"/>
            <a:chOff x="6166950" y="2588989"/>
            <a:chExt cx="679248" cy="552226"/>
          </a:xfrm>
        </p:grpSpPr>
        <p:sp>
          <p:nvSpPr>
            <p:cNvPr id="5544" name="Forme libre 5543">
              <a:extLst>
                <a:ext uri="{FF2B5EF4-FFF2-40B4-BE49-F238E27FC236}">
                  <a16:creationId xmlns:a16="http://schemas.microsoft.com/office/drawing/2014/main" id="{6F7FBC68-4456-B756-02A4-6D479AC24E94}"/>
                </a:ext>
              </a:extLst>
            </p:cNvPr>
            <p:cNvSpPr/>
            <p:nvPr/>
          </p:nvSpPr>
          <p:spPr>
            <a:xfrm>
              <a:off x="6373867" y="2786394"/>
              <a:ext cx="191712" cy="253020"/>
            </a:xfrm>
            <a:custGeom>
              <a:avLst/>
              <a:gdLst>
                <a:gd name="connsiteX0" fmla="*/ 191713 w 191712"/>
                <a:gd name="connsiteY0" fmla="*/ 0 h 253020"/>
                <a:gd name="connsiteX1" fmla="*/ 99766 w 191712"/>
                <a:gd name="connsiteY1" fmla="*/ 75312 h 253020"/>
                <a:gd name="connsiteX2" fmla="*/ 114680 w 191712"/>
                <a:gd name="connsiteY2" fmla="*/ 166701 h 253020"/>
                <a:gd name="connsiteX3" fmla="*/ 10281 w 191712"/>
                <a:gd name="connsiteY3" fmla="*/ 224924 h 253020"/>
                <a:gd name="connsiteX4" fmla="*/ 0 w 191712"/>
                <a:gd name="connsiteY4" fmla="*/ 235207 h 253020"/>
                <a:gd name="connsiteX5" fmla="*/ 51114 w 191712"/>
                <a:gd name="connsiteY5" fmla="*/ 253021 h 253020"/>
                <a:gd name="connsiteX6" fmla="*/ 34462 w 191712"/>
                <a:gd name="connsiteY6" fmla="*/ 228544 h 253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712" h="253020">
                  <a:moveTo>
                    <a:pt x="191713" y="0"/>
                  </a:moveTo>
                  <a:cubicBezTo>
                    <a:pt x="121196" y="22159"/>
                    <a:pt x="99766" y="75312"/>
                    <a:pt x="99766" y="75312"/>
                  </a:cubicBezTo>
                  <a:lnTo>
                    <a:pt x="114680" y="166701"/>
                  </a:lnTo>
                  <a:cubicBezTo>
                    <a:pt x="44163" y="176260"/>
                    <a:pt x="10281" y="224924"/>
                    <a:pt x="10281" y="224924"/>
                  </a:cubicBezTo>
                  <a:lnTo>
                    <a:pt x="0" y="235207"/>
                  </a:lnTo>
                  <a:lnTo>
                    <a:pt x="51114" y="253021"/>
                  </a:lnTo>
                  <a:lnTo>
                    <a:pt x="34462" y="228544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45" name="Forme libre 5544">
              <a:extLst>
                <a:ext uri="{FF2B5EF4-FFF2-40B4-BE49-F238E27FC236}">
                  <a16:creationId xmlns:a16="http://schemas.microsoft.com/office/drawing/2014/main" id="{FEC2181E-0A25-8224-6F64-89BB1D4D9081}"/>
                </a:ext>
              </a:extLst>
            </p:cNvPr>
            <p:cNvSpPr/>
            <p:nvPr/>
          </p:nvSpPr>
          <p:spPr>
            <a:xfrm>
              <a:off x="6408619" y="2911818"/>
              <a:ext cx="131356" cy="102975"/>
            </a:xfrm>
            <a:custGeom>
              <a:avLst/>
              <a:gdLst>
                <a:gd name="connsiteX0" fmla="*/ 131332 w 131356"/>
                <a:gd name="connsiteY0" fmla="*/ 0 h 102975"/>
                <a:gd name="connsiteX1" fmla="*/ 118735 w 131356"/>
                <a:gd name="connsiteY1" fmla="*/ 63291 h 102975"/>
                <a:gd name="connsiteX2" fmla="*/ 0 w 131356"/>
                <a:gd name="connsiteY2" fmla="*/ 102975 h 10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356" h="102975">
                  <a:moveTo>
                    <a:pt x="131332" y="0"/>
                  </a:moveTo>
                  <a:cubicBezTo>
                    <a:pt x="131332" y="0"/>
                    <a:pt x="132490" y="34036"/>
                    <a:pt x="118735" y="63291"/>
                  </a:cubicBezTo>
                  <a:lnTo>
                    <a:pt x="0" y="10297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46" name="Forme libre 5545">
              <a:extLst>
                <a:ext uri="{FF2B5EF4-FFF2-40B4-BE49-F238E27FC236}">
                  <a16:creationId xmlns:a16="http://schemas.microsoft.com/office/drawing/2014/main" id="{AFE66B9C-00AA-A96C-1EB7-7077A004FF92}"/>
                </a:ext>
              </a:extLst>
            </p:cNvPr>
            <p:cNvSpPr/>
            <p:nvPr/>
          </p:nvSpPr>
          <p:spPr>
            <a:xfrm>
              <a:off x="6461035" y="2665025"/>
              <a:ext cx="204950" cy="423053"/>
            </a:xfrm>
            <a:custGeom>
              <a:avLst/>
              <a:gdLst>
                <a:gd name="connsiteX0" fmla="*/ 0 w 204950"/>
                <a:gd name="connsiteY0" fmla="*/ 0 h 423053"/>
                <a:gd name="connsiteX1" fmla="*/ 68055 w 204950"/>
                <a:gd name="connsiteY1" fmla="*/ 75892 h 423053"/>
                <a:gd name="connsiteX2" fmla="*/ 167821 w 204950"/>
                <a:gd name="connsiteY2" fmla="*/ 90230 h 423053"/>
                <a:gd name="connsiteX3" fmla="*/ 199532 w 204950"/>
                <a:gd name="connsiteY3" fmla="*/ 109348 h 423053"/>
                <a:gd name="connsiteX4" fmla="*/ 186934 w 204950"/>
                <a:gd name="connsiteY4" fmla="*/ 164384 h 423053"/>
                <a:gd name="connsiteX5" fmla="*/ 109323 w 204950"/>
                <a:gd name="connsiteY5" fmla="*/ 211599 h 423053"/>
                <a:gd name="connsiteX6" fmla="*/ 181577 w 204950"/>
                <a:gd name="connsiteY6" fmla="*/ 289229 h 423053"/>
                <a:gd name="connsiteX7" fmla="*/ 143495 w 204950"/>
                <a:gd name="connsiteY7" fmla="*/ 396983 h 423053"/>
                <a:gd name="connsiteX8" fmla="*/ 166083 w 204950"/>
                <a:gd name="connsiteY8" fmla="*/ 423053 h 423053"/>
                <a:gd name="connsiteX9" fmla="*/ 116273 w 204950"/>
                <a:gd name="connsiteY9" fmla="*/ 411901 h 423053"/>
                <a:gd name="connsiteX10" fmla="*/ 130174 w 204950"/>
                <a:gd name="connsiteY10" fmla="*/ 394087 h 423053"/>
                <a:gd name="connsiteX11" fmla="*/ 140020 w 204950"/>
                <a:gd name="connsiteY11" fmla="*/ 296325 h 423053"/>
                <a:gd name="connsiteX12" fmla="*/ 80798 w 204950"/>
                <a:gd name="connsiteY12" fmla="*/ 259538 h 42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4950" h="423053">
                  <a:moveTo>
                    <a:pt x="0" y="0"/>
                  </a:moveTo>
                  <a:lnTo>
                    <a:pt x="68055" y="75892"/>
                  </a:lnTo>
                  <a:cubicBezTo>
                    <a:pt x="119458" y="68650"/>
                    <a:pt x="167821" y="90230"/>
                    <a:pt x="167821" y="90230"/>
                  </a:cubicBezTo>
                  <a:lnTo>
                    <a:pt x="199532" y="109348"/>
                  </a:lnTo>
                  <a:cubicBezTo>
                    <a:pt x="216908" y="136286"/>
                    <a:pt x="186934" y="164384"/>
                    <a:pt x="186934" y="164384"/>
                  </a:cubicBezTo>
                  <a:lnTo>
                    <a:pt x="109323" y="211599"/>
                  </a:lnTo>
                  <a:cubicBezTo>
                    <a:pt x="155369" y="233179"/>
                    <a:pt x="181577" y="289229"/>
                    <a:pt x="181577" y="289229"/>
                  </a:cubicBezTo>
                  <a:cubicBezTo>
                    <a:pt x="181577" y="289229"/>
                    <a:pt x="145232" y="395245"/>
                    <a:pt x="143495" y="396983"/>
                  </a:cubicBezTo>
                  <a:lnTo>
                    <a:pt x="166083" y="423053"/>
                  </a:lnTo>
                  <a:lnTo>
                    <a:pt x="116273" y="411901"/>
                  </a:lnTo>
                  <a:lnTo>
                    <a:pt x="130174" y="394087"/>
                  </a:lnTo>
                  <a:cubicBezTo>
                    <a:pt x="117866" y="318485"/>
                    <a:pt x="140020" y="296325"/>
                    <a:pt x="140020" y="296325"/>
                  </a:cubicBezTo>
                  <a:lnTo>
                    <a:pt x="80798" y="25953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47" name="Forme libre 5546">
              <a:extLst>
                <a:ext uri="{FF2B5EF4-FFF2-40B4-BE49-F238E27FC236}">
                  <a16:creationId xmlns:a16="http://schemas.microsoft.com/office/drawing/2014/main" id="{57190132-0FBC-44A2-6589-72DB1E5B9ED8}"/>
                </a:ext>
              </a:extLst>
            </p:cNvPr>
            <p:cNvSpPr/>
            <p:nvPr/>
          </p:nvSpPr>
          <p:spPr>
            <a:xfrm>
              <a:off x="6433524" y="2615782"/>
              <a:ext cx="144074" cy="175391"/>
            </a:xfrm>
            <a:custGeom>
              <a:avLst/>
              <a:gdLst>
                <a:gd name="connsiteX0" fmla="*/ 144074 w 144074"/>
                <a:gd name="connsiteY0" fmla="*/ 175391 h 175391"/>
                <a:gd name="connsiteX1" fmla="*/ 76598 w 144074"/>
                <a:gd name="connsiteY1" fmla="*/ 149032 h 175391"/>
                <a:gd name="connsiteX2" fmla="*/ 17520 w 144074"/>
                <a:gd name="connsiteY2" fmla="*/ 55760 h 175391"/>
                <a:gd name="connsiteX3" fmla="*/ 28236 w 144074"/>
                <a:gd name="connsiteY3" fmla="*/ 48084 h 175391"/>
                <a:gd name="connsiteX4" fmla="*/ 17231 w 144074"/>
                <a:gd name="connsiteY4" fmla="*/ 0 h 175391"/>
                <a:gd name="connsiteX5" fmla="*/ 12453 w 144074"/>
                <a:gd name="connsiteY5" fmla="*/ 36642 h 175391"/>
                <a:gd name="connsiteX6" fmla="*/ 0 w 144074"/>
                <a:gd name="connsiteY6" fmla="*/ 27808 h 175391"/>
                <a:gd name="connsiteX7" fmla="*/ 12887 w 144074"/>
                <a:gd name="connsiteY7" fmla="*/ 48519 h 17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074" h="175391">
                  <a:moveTo>
                    <a:pt x="144074" y="175391"/>
                  </a:moveTo>
                  <a:lnTo>
                    <a:pt x="76598" y="149032"/>
                  </a:lnTo>
                  <a:cubicBezTo>
                    <a:pt x="33593" y="122093"/>
                    <a:pt x="17520" y="55760"/>
                    <a:pt x="17520" y="55760"/>
                  </a:cubicBezTo>
                  <a:lnTo>
                    <a:pt x="28236" y="48084"/>
                  </a:lnTo>
                  <a:cubicBezTo>
                    <a:pt x="36344" y="16076"/>
                    <a:pt x="17231" y="0"/>
                    <a:pt x="17231" y="0"/>
                  </a:cubicBezTo>
                  <a:lnTo>
                    <a:pt x="12453" y="36642"/>
                  </a:lnTo>
                  <a:cubicBezTo>
                    <a:pt x="5647" y="27663"/>
                    <a:pt x="0" y="27808"/>
                    <a:pt x="0" y="27808"/>
                  </a:cubicBezTo>
                  <a:lnTo>
                    <a:pt x="12887" y="4851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49" name="Forme libre 5548">
              <a:extLst>
                <a:ext uri="{FF2B5EF4-FFF2-40B4-BE49-F238E27FC236}">
                  <a16:creationId xmlns:a16="http://schemas.microsoft.com/office/drawing/2014/main" id="{CDBDF4DC-3CFF-223E-F4ED-15AF6D1BB298}"/>
                </a:ext>
              </a:extLst>
            </p:cNvPr>
            <p:cNvSpPr/>
            <p:nvPr/>
          </p:nvSpPr>
          <p:spPr>
            <a:xfrm>
              <a:off x="6666938" y="2790884"/>
              <a:ext cx="130463" cy="106161"/>
            </a:xfrm>
            <a:custGeom>
              <a:avLst/>
              <a:gdLst>
                <a:gd name="connsiteX0" fmla="*/ 0 w 130463"/>
                <a:gd name="connsiteY0" fmla="*/ 0 h 106161"/>
                <a:gd name="connsiteX1" fmla="*/ 130463 w 130463"/>
                <a:gd name="connsiteY1" fmla="*/ 106162 h 10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463" h="106161">
                  <a:moveTo>
                    <a:pt x="0" y="0"/>
                  </a:moveTo>
                  <a:lnTo>
                    <a:pt x="130463" y="10616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0" name="Forme libre 5549">
              <a:extLst>
                <a:ext uri="{FF2B5EF4-FFF2-40B4-BE49-F238E27FC236}">
                  <a16:creationId xmlns:a16="http://schemas.microsoft.com/office/drawing/2014/main" id="{2ECE7167-AA73-F270-CE40-8B816EA222AF}"/>
                </a:ext>
              </a:extLst>
            </p:cNvPr>
            <p:cNvSpPr/>
            <p:nvPr/>
          </p:nvSpPr>
          <p:spPr>
            <a:xfrm>
              <a:off x="6649852" y="2828975"/>
              <a:ext cx="196346" cy="90809"/>
            </a:xfrm>
            <a:custGeom>
              <a:avLst/>
              <a:gdLst>
                <a:gd name="connsiteX0" fmla="*/ 0 w 196346"/>
                <a:gd name="connsiteY0" fmla="*/ 0 h 90809"/>
                <a:gd name="connsiteX1" fmla="*/ 59657 w 196346"/>
                <a:gd name="connsiteY1" fmla="*/ 30415 h 90809"/>
                <a:gd name="connsiteX2" fmla="*/ 140889 w 196346"/>
                <a:gd name="connsiteY2" fmla="*/ 78209 h 90809"/>
                <a:gd name="connsiteX3" fmla="*/ 148563 w 196346"/>
                <a:gd name="connsiteY3" fmla="*/ 68361 h 90809"/>
                <a:gd name="connsiteX4" fmla="*/ 196346 w 196346"/>
                <a:gd name="connsiteY4" fmla="*/ 70533 h 90809"/>
                <a:gd name="connsiteX5" fmla="*/ 163767 w 196346"/>
                <a:gd name="connsiteY5" fmla="*/ 80816 h 90809"/>
                <a:gd name="connsiteX6" fmla="*/ 173903 w 196346"/>
                <a:gd name="connsiteY6" fmla="*/ 90809 h 90809"/>
                <a:gd name="connsiteX7" fmla="*/ 152472 w 196346"/>
                <a:gd name="connsiteY7" fmla="*/ 83133 h 90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346" h="90809">
                  <a:moveTo>
                    <a:pt x="0" y="0"/>
                  </a:moveTo>
                  <a:cubicBezTo>
                    <a:pt x="16072" y="21001"/>
                    <a:pt x="59657" y="30415"/>
                    <a:pt x="59657" y="30415"/>
                  </a:cubicBezTo>
                  <a:cubicBezTo>
                    <a:pt x="83983" y="69664"/>
                    <a:pt x="140889" y="78209"/>
                    <a:pt x="140889" y="78209"/>
                  </a:cubicBezTo>
                  <a:lnTo>
                    <a:pt x="148563" y="68361"/>
                  </a:lnTo>
                  <a:cubicBezTo>
                    <a:pt x="176364" y="55905"/>
                    <a:pt x="196346" y="70533"/>
                    <a:pt x="196346" y="70533"/>
                  </a:cubicBezTo>
                  <a:lnTo>
                    <a:pt x="163767" y="80816"/>
                  </a:lnTo>
                  <a:cubicBezTo>
                    <a:pt x="173034" y="85596"/>
                    <a:pt x="173903" y="90809"/>
                    <a:pt x="173903" y="90809"/>
                  </a:cubicBezTo>
                  <a:lnTo>
                    <a:pt x="152472" y="8313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1" name="Forme libre 5550">
              <a:extLst>
                <a:ext uri="{FF2B5EF4-FFF2-40B4-BE49-F238E27FC236}">
                  <a16:creationId xmlns:a16="http://schemas.microsoft.com/office/drawing/2014/main" id="{54B7991F-1EC3-89F4-5A62-8976DE1FF001}"/>
                </a:ext>
              </a:extLst>
            </p:cNvPr>
            <p:cNvSpPr/>
            <p:nvPr/>
          </p:nvSpPr>
          <p:spPr>
            <a:xfrm>
              <a:off x="6622920" y="2741786"/>
              <a:ext cx="14914" cy="11152"/>
            </a:xfrm>
            <a:custGeom>
              <a:avLst/>
              <a:gdLst>
                <a:gd name="connsiteX0" fmla="*/ 0 w 14914"/>
                <a:gd name="connsiteY0" fmla="*/ 11152 h 11152"/>
                <a:gd name="connsiteX1" fmla="*/ 14914 w 14914"/>
                <a:gd name="connsiteY1" fmla="*/ 0 h 1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14" h="11152">
                  <a:moveTo>
                    <a:pt x="0" y="11152"/>
                  </a:moveTo>
                  <a:lnTo>
                    <a:pt x="1491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2" name="Forme libre 5551">
              <a:extLst>
                <a:ext uri="{FF2B5EF4-FFF2-40B4-BE49-F238E27FC236}">
                  <a16:creationId xmlns:a16="http://schemas.microsoft.com/office/drawing/2014/main" id="{05B8CB90-9723-2AA0-A3B0-ADB549F75759}"/>
                </a:ext>
              </a:extLst>
            </p:cNvPr>
            <p:cNvSpPr/>
            <p:nvPr/>
          </p:nvSpPr>
          <p:spPr>
            <a:xfrm>
              <a:off x="6266572" y="2992345"/>
              <a:ext cx="498974" cy="116942"/>
            </a:xfrm>
            <a:custGeom>
              <a:avLst/>
              <a:gdLst>
                <a:gd name="connsiteX0" fmla="*/ 342882 w 498974"/>
                <a:gd name="connsiteY0" fmla="*/ 58222 h 116942"/>
                <a:gd name="connsiteX1" fmla="*/ 498974 w 498974"/>
                <a:gd name="connsiteY1" fmla="*/ 115576 h 116942"/>
                <a:gd name="connsiteX2" fmla="*/ 0 w 498974"/>
                <a:gd name="connsiteY2" fmla="*/ 7531 h 116942"/>
                <a:gd name="connsiteX3" fmla="*/ 2462 w 498974"/>
                <a:gd name="connsiteY3" fmla="*/ 0 h 116942"/>
                <a:gd name="connsiteX4" fmla="*/ 123658 w 498974"/>
                <a:gd name="connsiteY4" fmla="*/ 11587 h 116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8974" h="116942">
                  <a:moveTo>
                    <a:pt x="342882" y="58222"/>
                  </a:moveTo>
                  <a:cubicBezTo>
                    <a:pt x="393851" y="73140"/>
                    <a:pt x="446992" y="91968"/>
                    <a:pt x="498974" y="115576"/>
                  </a:cubicBezTo>
                  <a:cubicBezTo>
                    <a:pt x="498974" y="115576"/>
                    <a:pt x="372421" y="137300"/>
                    <a:pt x="0" y="7531"/>
                  </a:cubicBezTo>
                  <a:lnTo>
                    <a:pt x="2462" y="0"/>
                  </a:lnTo>
                  <a:cubicBezTo>
                    <a:pt x="2462" y="0"/>
                    <a:pt x="50245" y="1303"/>
                    <a:pt x="123658" y="1158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3" name="Forme libre 5552">
              <a:extLst>
                <a:ext uri="{FF2B5EF4-FFF2-40B4-BE49-F238E27FC236}">
                  <a16:creationId xmlns:a16="http://schemas.microsoft.com/office/drawing/2014/main" id="{0CED207D-08C9-444C-1475-EE931F8F3F9B}"/>
                </a:ext>
              </a:extLst>
            </p:cNvPr>
            <p:cNvSpPr/>
            <p:nvPr/>
          </p:nvSpPr>
          <p:spPr>
            <a:xfrm>
              <a:off x="6427008" y="3010014"/>
              <a:ext cx="158264" cy="33745"/>
            </a:xfrm>
            <a:custGeom>
              <a:avLst/>
              <a:gdLst>
                <a:gd name="connsiteX0" fmla="*/ 0 w 158264"/>
                <a:gd name="connsiteY0" fmla="*/ 0 h 33745"/>
                <a:gd name="connsiteX1" fmla="*/ 158265 w 158264"/>
                <a:gd name="connsiteY1" fmla="*/ 33746 h 3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264" h="33745">
                  <a:moveTo>
                    <a:pt x="0" y="0"/>
                  </a:moveTo>
                  <a:cubicBezTo>
                    <a:pt x="45756" y="7531"/>
                    <a:pt x="102662" y="18538"/>
                    <a:pt x="158265" y="3374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4" name="Forme libre 5553">
              <a:extLst>
                <a:ext uri="{FF2B5EF4-FFF2-40B4-BE49-F238E27FC236}">
                  <a16:creationId xmlns:a16="http://schemas.microsoft.com/office/drawing/2014/main" id="{43A0F30E-88F5-3BEB-6DD9-A51056D89F0D}"/>
                </a:ext>
              </a:extLst>
            </p:cNvPr>
            <p:cNvSpPr/>
            <p:nvPr/>
          </p:nvSpPr>
          <p:spPr>
            <a:xfrm>
              <a:off x="6647390" y="3111976"/>
              <a:ext cx="125395" cy="26305"/>
            </a:xfrm>
            <a:custGeom>
              <a:avLst/>
              <a:gdLst>
                <a:gd name="connsiteX0" fmla="*/ 0 w 125395"/>
                <a:gd name="connsiteY0" fmla="*/ 25490 h 26305"/>
                <a:gd name="connsiteX1" fmla="*/ 57485 w 125395"/>
                <a:gd name="connsiteY1" fmla="*/ 0 h 26305"/>
                <a:gd name="connsiteX2" fmla="*/ 125395 w 125395"/>
                <a:gd name="connsiteY2" fmla="*/ 26214 h 26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395" h="26305">
                  <a:moveTo>
                    <a:pt x="0" y="25490"/>
                  </a:moveTo>
                  <a:cubicBezTo>
                    <a:pt x="17087" y="23897"/>
                    <a:pt x="36489" y="16800"/>
                    <a:pt x="57485" y="0"/>
                  </a:cubicBezTo>
                  <a:cubicBezTo>
                    <a:pt x="57485" y="0"/>
                    <a:pt x="85576" y="28097"/>
                    <a:pt x="125395" y="2621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5" name="Forme libre 5554">
              <a:extLst>
                <a:ext uri="{FF2B5EF4-FFF2-40B4-BE49-F238E27FC236}">
                  <a16:creationId xmlns:a16="http://schemas.microsoft.com/office/drawing/2014/main" id="{668F9554-CB04-F949-2802-6CEA5BCBA9A9}"/>
                </a:ext>
              </a:extLst>
            </p:cNvPr>
            <p:cNvSpPr/>
            <p:nvPr/>
          </p:nvSpPr>
          <p:spPr>
            <a:xfrm>
              <a:off x="6268309" y="3112121"/>
              <a:ext cx="351280" cy="28722"/>
            </a:xfrm>
            <a:custGeom>
              <a:avLst/>
              <a:gdLst>
                <a:gd name="connsiteX0" fmla="*/ 0 w 351280"/>
                <a:gd name="connsiteY0" fmla="*/ 27518 h 28722"/>
                <a:gd name="connsiteX1" fmla="*/ 52707 w 351280"/>
                <a:gd name="connsiteY1" fmla="*/ 869 h 28722"/>
                <a:gd name="connsiteX2" fmla="*/ 183604 w 351280"/>
                <a:gd name="connsiteY2" fmla="*/ 1883 h 28722"/>
                <a:gd name="connsiteX3" fmla="*/ 309578 w 351280"/>
                <a:gd name="connsiteY3" fmla="*/ 0 h 28722"/>
                <a:gd name="connsiteX4" fmla="*/ 351280 w 351280"/>
                <a:gd name="connsiteY4" fmla="*/ 23318 h 2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280" h="28722">
                  <a:moveTo>
                    <a:pt x="0" y="27518"/>
                  </a:moveTo>
                  <a:cubicBezTo>
                    <a:pt x="17955" y="24911"/>
                    <a:pt x="40254" y="18104"/>
                    <a:pt x="52707" y="869"/>
                  </a:cubicBezTo>
                  <a:cubicBezTo>
                    <a:pt x="52707" y="869"/>
                    <a:pt x="107006" y="62857"/>
                    <a:pt x="183604" y="1883"/>
                  </a:cubicBezTo>
                  <a:cubicBezTo>
                    <a:pt x="183604" y="1883"/>
                    <a:pt x="246591" y="60974"/>
                    <a:pt x="309578" y="0"/>
                  </a:cubicBezTo>
                  <a:cubicBezTo>
                    <a:pt x="309578" y="0"/>
                    <a:pt x="325361" y="16945"/>
                    <a:pt x="351280" y="2331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6" name="Forme libre 5555">
              <a:extLst>
                <a:ext uri="{FF2B5EF4-FFF2-40B4-BE49-F238E27FC236}">
                  <a16:creationId xmlns:a16="http://schemas.microsoft.com/office/drawing/2014/main" id="{78F61100-33E1-14CF-613A-3981E49845E6}"/>
                </a:ext>
              </a:extLst>
            </p:cNvPr>
            <p:cNvSpPr/>
            <p:nvPr/>
          </p:nvSpPr>
          <p:spPr>
            <a:xfrm>
              <a:off x="6240653" y="3141087"/>
              <a:ext cx="10136" cy="128"/>
            </a:xfrm>
            <a:custGeom>
              <a:avLst/>
              <a:gdLst>
                <a:gd name="connsiteX0" fmla="*/ 0 w 10136"/>
                <a:gd name="connsiteY0" fmla="*/ 0 h 128"/>
                <a:gd name="connsiteX1" fmla="*/ 10136 w 10136"/>
                <a:gd name="connsiteY1" fmla="*/ 0 h 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36" h="128">
                  <a:moveTo>
                    <a:pt x="0" y="0"/>
                  </a:moveTo>
                  <a:cubicBezTo>
                    <a:pt x="0" y="0"/>
                    <a:pt x="3910" y="290"/>
                    <a:pt x="1013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8" name="Forme libre 5557">
              <a:extLst>
                <a:ext uri="{FF2B5EF4-FFF2-40B4-BE49-F238E27FC236}">
                  <a16:creationId xmlns:a16="http://schemas.microsoft.com/office/drawing/2014/main" id="{5ADDCD80-6A00-8477-45AB-EE69B0A4690D}"/>
                </a:ext>
              </a:extLst>
            </p:cNvPr>
            <p:cNvSpPr/>
            <p:nvPr/>
          </p:nvSpPr>
          <p:spPr>
            <a:xfrm>
              <a:off x="6166950" y="2882707"/>
              <a:ext cx="89774" cy="227530"/>
            </a:xfrm>
            <a:custGeom>
              <a:avLst/>
              <a:gdLst>
                <a:gd name="connsiteX0" fmla="*/ 145 w 89774"/>
                <a:gd name="connsiteY0" fmla="*/ 0 h 227530"/>
                <a:gd name="connsiteX1" fmla="*/ 0 w 89774"/>
                <a:gd name="connsiteY1" fmla="*/ 11442 h 227530"/>
                <a:gd name="connsiteX2" fmla="*/ 89775 w 89774"/>
                <a:gd name="connsiteY2" fmla="*/ 227530 h 22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774" h="227530">
                  <a:moveTo>
                    <a:pt x="145" y="0"/>
                  </a:moveTo>
                  <a:cubicBezTo>
                    <a:pt x="145" y="3766"/>
                    <a:pt x="0" y="7531"/>
                    <a:pt x="0" y="11442"/>
                  </a:cubicBezTo>
                  <a:cubicBezTo>
                    <a:pt x="0" y="95878"/>
                    <a:pt x="34317" y="172350"/>
                    <a:pt x="89775" y="22753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9" name="Forme libre 5558">
              <a:extLst>
                <a:ext uri="{FF2B5EF4-FFF2-40B4-BE49-F238E27FC236}">
                  <a16:creationId xmlns:a16="http://schemas.microsoft.com/office/drawing/2014/main" id="{7549BF0A-9FD3-4DE5-43F7-D04910745CC9}"/>
                </a:ext>
              </a:extLst>
            </p:cNvPr>
            <p:cNvSpPr/>
            <p:nvPr/>
          </p:nvSpPr>
          <p:spPr>
            <a:xfrm>
              <a:off x="6175928" y="2803339"/>
              <a:ext cx="4778" cy="16800"/>
            </a:xfrm>
            <a:custGeom>
              <a:avLst/>
              <a:gdLst>
                <a:gd name="connsiteX0" fmla="*/ 4779 w 4778"/>
                <a:gd name="connsiteY0" fmla="*/ 0 h 16800"/>
                <a:gd name="connsiteX1" fmla="*/ 0 w 4778"/>
                <a:gd name="connsiteY1" fmla="*/ 16801 h 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78" h="16800">
                  <a:moveTo>
                    <a:pt x="4779" y="0"/>
                  </a:moveTo>
                  <a:cubicBezTo>
                    <a:pt x="3041" y="5504"/>
                    <a:pt x="1448" y="11152"/>
                    <a:pt x="0" y="1680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0" name="Forme libre 5559">
              <a:extLst>
                <a:ext uri="{FF2B5EF4-FFF2-40B4-BE49-F238E27FC236}">
                  <a16:creationId xmlns:a16="http://schemas.microsoft.com/office/drawing/2014/main" id="{2869AF59-8980-29A3-6321-4A8EDFF28039}"/>
                </a:ext>
              </a:extLst>
            </p:cNvPr>
            <p:cNvSpPr/>
            <p:nvPr/>
          </p:nvSpPr>
          <p:spPr>
            <a:xfrm>
              <a:off x="6219078" y="2588989"/>
              <a:ext cx="317107" cy="134548"/>
            </a:xfrm>
            <a:custGeom>
              <a:avLst/>
              <a:gdLst>
                <a:gd name="connsiteX0" fmla="*/ 317108 w 317107"/>
                <a:gd name="connsiteY0" fmla="*/ 6807 h 134548"/>
                <a:gd name="connsiteX1" fmla="*/ 252962 w 317107"/>
                <a:gd name="connsiteY1" fmla="*/ 0 h 134548"/>
                <a:gd name="connsiteX2" fmla="*/ 0 w 317107"/>
                <a:gd name="connsiteY2" fmla="*/ 134548 h 13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107" h="134548">
                  <a:moveTo>
                    <a:pt x="317108" y="6807"/>
                  </a:moveTo>
                  <a:cubicBezTo>
                    <a:pt x="296402" y="2317"/>
                    <a:pt x="274971" y="0"/>
                    <a:pt x="252962" y="0"/>
                  </a:cubicBezTo>
                  <a:cubicBezTo>
                    <a:pt x="147694" y="0"/>
                    <a:pt x="54879" y="53298"/>
                    <a:pt x="0" y="13454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1" name="Forme libre 5560">
              <a:extLst>
                <a:ext uri="{FF2B5EF4-FFF2-40B4-BE49-F238E27FC236}">
                  <a16:creationId xmlns:a16="http://schemas.microsoft.com/office/drawing/2014/main" id="{D3919748-9762-DF5F-251E-38FEAA361153}"/>
                </a:ext>
              </a:extLst>
            </p:cNvPr>
            <p:cNvSpPr/>
            <p:nvPr/>
          </p:nvSpPr>
          <p:spPr>
            <a:xfrm>
              <a:off x="6470303" y="2607382"/>
              <a:ext cx="158264" cy="67491"/>
            </a:xfrm>
            <a:custGeom>
              <a:avLst/>
              <a:gdLst>
                <a:gd name="connsiteX0" fmla="*/ 0 w 158264"/>
                <a:gd name="connsiteY0" fmla="*/ 67492 h 67491"/>
                <a:gd name="connsiteX1" fmla="*/ 155658 w 158264"/>
                <a:gd name="connsiteY1" fmla="*/ 24766 h 67491"/>
                <a:gd name="connsiteX2" fmla="*/ 158264 w 158264"/>
                <a:gd name="connsiteY2" fmla="*/ 24766 h 67491"/>
                <a:gd name="connsiteX3" fmla="*/ 106282 w 158264"/>
                <a:gd name="connsiteY3" fmla="*/ 0 h 6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264" h="67491">
                  <a:moveTo>
                    <a:pt x="0" y="67492"/>
                  </a:moveTo>
                  <a:cubicBezTo>
                    <a:pt x="45611" y="40408"/>
                    <a:pt x="98752" y="24766"/>
                    <a:pt x="155658" y="24766"/>
                  </a:cubicBezTo>
                  <a:cubicBezTo>
                    <a:pt x="156527" y="24766"/>
                    <a:pt x="157395" y="24766"/>
                    <a:pt x="158264" y="24766"/>
                  </a:cubicBezTo>
                  <a:cubicBezTo>
                    <a:pt x="141902" y="14918"/>
                    <a:pt x="124382" y="6662"/>
                    <a:pt x="10628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2" name="Forme libre 5561">
              <a:extLst>
                <a:ext uri="{FF2B5EF4-FFF2-40B4-BE49-F238E27FC236}">
                  <a16:creationId xmlns:a16="http://schemas.microsoft.com/office/drawing/2014/main" id="{E7171E81-3C47-144D-C462-9ABD68BAD889}"/>
                </a:ext>
              </a:extLst>
            </p:cNvPr>
            <p:cNvSpPr/>
            <p:nvPr/>
          </p:nvSpPr>
          <p:spPr>
            <a:xfrm>
              <a:off x="6323333" y="2685302"/>
              <a:ext cx="130607" cy="213336"/>
            </a:xfrm>
            <a:custGeom>
              <a:avLst/>
              <a:gdLst>
                <a:gd name="connsiteX0" fmla="*/ 0 w 130607"/>
                <a:gd name="connsiteY0" fmla="*/ 213337 h 213336"/>
                <a:gd name="connsiteX1" fmla="*/ 130608 w 130607"/>
                <a:gd name="connsiteY1" fmla="*/ 0 h 21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607" h="213336">
                  <a:moveTo>
                    <a:pt x="0" y="213337"/>
                  </a:moveTo>
                  <a:cubicBezTo>
                    <a:pt x="11149" y="124845"/>
                    <a:pt x="60236" y="48084"/>
                    <a:pt x="13060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3" name="Forme libre 5562">
              <a:extLst>
                <a:ext uri="{FF2B5EF4-FFF2-40B4-BE49-F238E27FC236}">
                  <a16:creationId xmlns:a16="http://schemas.microsoft.com/office/drawing/2014/main" id="{8E93730B-DEF5-0F92-33E0-78D41F26F6ED}"/>
                </a:ext>
              </a:extLst>
            </p:cNvPr>
            <p:cNvSpPr/>
            <p:nvPr/>
          </p:nvSpPr>
          <p:spPr>
            <a:xfrm>
              <a:off x="6321016" y="2942088"/>
              <a:ext cx="2171" cy="32152"/>
            </a:xfrm>
            <a:custGeom>
              <a:avLst/>
              <a:gdLst>
                <a:gd name="connsiteX0" fmla="*/ 2172 w 2171"/>
                <a:gd name="connsiteY0" fmla="*/ 32153 h 32152"/>
                <a:gd name="connsiteX1" fmla="*/ 0 w 2171"/>
                <a:gd name="connsiteY1" fmla="*/ 0 h 3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71" h="32152">
                  <a:moveTo>
                    <a:pt x="2172" y="32153"/>
                  </a:moveTo>
                  <a:cubicBezTo>
                    <a:pt x="869" y="21580"/>
                    <a:pt x="144" y="1086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4" name="Forme libre 5563">
              <a:extLst>
                <a:ext uri="{FF2B5EF4-FFF2-40B4-BE49-F238E27FC236}">
                  <a16:creationId xmlns:a16="http://schemas.microsoft.com/office/drawing/2014/main" id="{ECE720D3-B850-3BCA-FF18-217AA6EA168D}"/>
                </a:ext>
              </a:extLst>
            </p:cNvPr>
            <p:cNvSpPr/>
            <p:nvPr/>
          </p:nvSpPr>
          <p:spPr>
            <a:xfrm>
              <a:off x="6340274" y="3044194"/>
              <a:ext cx="56616" cy="94575"/>
            </a:xfrm>
            <a:custGeom>
              <a:avLst/>
              <a:gdLst>
                <a:gd name="connsiteX0" fmla="*/ 56616 w 56616"/>
                <a:gd name="connsiteY0" fmla="*/ 94575 h 94575"/>
                <a:gd name="connsiteX1" fmla="*/ 0 w 56616"/>
                <a:gd name="connsiteY1" fmla="*/ 0 h 9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616" h="94575">
                  <a:moveTo>
                    <a:pt x="56616" y="94575"/>
                  </a:moveTo>
                  <a:cubicBezTo>
                    <a:pt x="32000" y="66623"/>
                    <a:pt x="12887" y="35194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6" name="Forme libre 5565">
              <a:extLst>
                <a:ext uri="{FF2B5EF4-FFF2-40B4-BE49-F238E27FC236}">
                  <a16:creationId xmlns:a16="http://schemas.microsoft.com/office/drawing/2014/main" id="{3D032079-9FA5-79CA-2115-3DA17BCB6ED5}"/>
                </a:ext>
              </a:extLst>
            </p:cNvPr>
            <p:cNvSpPr/>
            <p:nvPr/>
          </p:nvSpPr>
          <p:spPr>
            <a:xfrm>
              <a:off x="6247314" y="2769739"/>
              <a:ext cx="89485" cy="355851"/>
            </a:xfrm>
            <a:custGeom>
              <a:avLst/>
              <a:gdLst>
                <a:gd name="connsiteX0" fmla="*/ 60670 w 89485"/>
                <a:gd name="connsiteY0" fmla="*/ 0 h 355851"/>
                <a:gd name="connsiteX1" fmla="*/ 0 w 89485"/>
                <a:gd name="connsiteY1" fmla="*/ 164529 h 355851"/>
                <a:gd name="connsiteX2" fmla="*/ 89485 w 89485"/>
                <a:gd name="connsiteY2" fmla="*/ 355851 h 355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485" h="355851">
                  <a:moveTo>
                    <a:pt x="60670" y="0"/>
                  </a:moveTo>
                  <a:cubicBezTo>
                    <a:pt x="22733" y="43884"/>
                    <a:pt x="0" y="101527"/>
                    <a:pt x="0" y="164529"/>
                  </a:cubicBezTo>
                  <a:cubicBezTo>
                    <a:pt x="0" y="241434"/>
                    <a:pt x="34751" y="310229"/>
                    <a:pt x="89485" y="35585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7" name="Forme libre 5566">
              <a:extLst>
                <a:ext uri="{FF2B5EF4-FFF2-40B4-BE49-F238E27FC236}">
                  <a16:creationId xmlns:a16="http://schemas.microsoft.com/office/drawing/2014/main" id="{F9A0D548-43DF-E4A7-5331-1D5536564742}"/>
                </a:ext>
              </a:extLst>
            </p:cNvPr>
            <p:cNvSpPr/>
            <p:nvPr/>
          </p:nvSpPr>
          <p:spPr>
            <a:xfrm>
              <a:off x="6350844" y="2688343"/>
              <a:ext cx="102951" cy="42435"/>
            </a:xfrm>
            <a:custGeom>
              <a:avLst/>
              <a:gdLst>
                <a:gd name="connsiteX0" fmla="*/ 102951 w 102951"/>
                <a:gd name="connsiteY0" fmla="*/ 0 h 42435"/>
                <a:gd name="connsiteX1" fmla="*/ 0 w 102951"/>
                <a:gd name="connsiteY1" fmla="*/ 42436 h 42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951" h="42435">
                  <a:moveTo>
                    <a:pt x="102951" y="0"/>
                  </a:moveTo>
                  <a:cubicBezTo>
                    <a:pt x="64869" y="6228"/>
                    <a:pt x="29828" y="21001"/>
                    <a:pt x="0" y="4243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8" name="Forme libre 5567">
              <a:extLst>
                <a:ext uri="{FF2B5EF4-FFF2-40B4-BE49-F238E27FC236}">
                  <a16:creationId xmlns:a16="http://schemas.microsoft.com/office/drawing/2014/main" id="{156E8CC7-AC06-EF6C-0C24-EB5417DEE3D7}"/>
                </a:ext>
              </a:extLst>
            </p:cNvPr>
            <p:cNvSpPr/>
            <p:nvPr/>
          </p:nvSpPr>
          <p:spPr>
            <a:xfrm>
              <a:off x="6480438" y="2685012"/>
              <a:ext cx="130897" cy="27952"/>
            </a:xfrm>
            <a:custGeom>
              <a:avLst/>
              <a:gdLst>
                <a:gd name="connsiteX0" fmla="*/ 130898 w 130897"/>
                <a:gd name="connsiteY0" fmla="*/ 27953 h 27952"/>
                <a:gd name="connsiteX1" fmla="*/ 16073 w 130897"/>
                <a:gd name="connsiteY1" fmla="*/ 0 h 27952"/>
                <a:gd name="connsiteX2" fmla="*/ 0 w 130897"/>
                <a:gd name="connsiteY2" fmla="*/ 579 h 2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897" h="27952">
                  <a:moveTo>
                    <a:pt x="130898" y="27953"/>
                  </a:moveTo>
                  <a:cubicBezTo>
                    <a:pt x="96581" y="10138"/>
                    <a:pt x="57485" y="0"/>
                    <a:pt x="16073" y="0"/>
                  </a:cubicBezTo>
                  <a:cubicBezTo>
                    <a:pt x="10715" y="0"/>
                    <a:pt x="5358" y="145"/>
                    <a:pt x="0" y="57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9" name="Forme libre 5568">
              <a:extLst>
                <a:ext uri="{FF2B5EF4-FFF2-40B4-BE49-F238E27FC236}">
                  <a16:creationId xmlns:a16="http://schemas.microsoft.com/office/drawing/2014/main" id="{63A81ADA-72E3-3044-4E94-46CA69AFEA3A}"/>
                </a:ext>
              </a:extLst>
            </p:cNvPr>
            <p:cNvSpPr/>
            <p:nvPr/>
          </p:nvSpPr>
          <p:spPr>
            <a:xfrm>
              <a:off x="6410646" y="2807250"/>
              <a:ext cx="91512" cy="154680"/>
            </a:xfrm>
            <a:custGeom>
              <a:avLst/>
              <a:gdLst>
                <a:gd name="connsiteX0" fmla="*/ 0 w 91512"/>
                <a:gd name="connsiteY0" fmla="*/ 154680 h 154680"/>
                <a:gd name="connsiteX1" fmla="*/ 91512 w 91512"/>
                <a:gd name="connsiteY1" fmla="*/ 0 h 15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512" h="154680">
                  <a:moveTo>
                    <a:pt x="0" y="154680"/>
                  </a:moveTo>
                  <a:cubicBezTo>
                    <a:pt x="1013" y="88347"/>
                    <a:pt x="37647" y="30704"/>
                    <a:pt x="9151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0" name="Forme libre 5569">
              <a:extLst>
                <a:ext uri="{FF2B5EF4-FFF2-40B4-BE49-F238E27FC236}">
                  <a16:creationId xmlns:a16="http://schemas.microsoft.com/office/drawing/2014/main" id="{D3FA8506-D3B7-6ED3-108E-CE9DD6982318}"/>
                </a:ext>
              </a:extLst>
            </p:cNvPr>
            <p:cNvSpPr/>
            <p:nvPr/>
          </p:nvSpPr>
          <p:spPr>
            <a:xfrm>
              <a:off x="6446701" y="3074899"/>
              <a:ext cx="87023" cy="61553"/>
            </a:xfrm>
            <a:custGeom>
              <a:avLst/>
              <a:gdLst>
                <a:gd name="connsiteX0" fmla="*/ 87024 w 87023"/>
                <a:gd name="connsiteY0" fmla="*/ 61553 h 61553"/>
                <a:gd name="connsiteX1" fmla="*/ 0 w 87023"/>
                <a:gd name="connsiteY1" fmla="*/ 0 h 6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023" h="61553">
                  <a:moveTo>
                    <a:pt x="87024" y="61553"/>
                  </a:moveTo>
                  <a:cubicBezTo>
                    <a:pt x="49956" y="50112"/>
                    <a:pt x="21430" y="2954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1" name="Forme libre 5570">
              <a:extLst>
                <a:ext uri="{FF2B5EF4-FFF2-40B4-BE49-F238E27FC236}">
                  <a16:creationId xmlns:a16="http://schemas.microsoft.com/office/drawing/2014/main" id="{D5E0090D-153A-64C8-386F-9ACB46EBF2F6}"/>
                </a:ext>
              </a:extLst>
            </p:cNvPr>
            <p:cNvSpPr/>
            <p:nvPr/>
          </p:nvSpPr>
          <p:spPr>
            <a:xfrm>
              <a:off x="6486954" y="2939473"/>
              <a:ext cx="46335" cy="14491"/>
            </a:xfrm>
            <a:custGeom>
              <a:avLst/>
              <a:gdLst>
                <a:gd name="connsiteX0" fmla="*/ 0 w 46335"/>
                <a:gd name="connsiteY0" fmla="*/ 2181 h 14491"/>
                <a:gd name="connsiteX1" fmla="*/ 46336 w 46335"/>
                <a:gd name="connsiteY1" fmla="*/ 14492 h 14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335" h="14491">
                  <a:moveTo>
                    <a:pt x="0" y="2181"/>
                  </a:moveTo>
                  <a:cubicBezTo>
                    <a:pt x="0" y="2181"/>
                    <a:pt x="24181" y="-7667"/>
                    <a:pt x="46336" y="1449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2" name="Forme libre 5571">
              <a:extLst>
                <a:ext uri="{FF2B5EF4-FFF2-40B4-BE49-F238E27FC236}">
                  <a16:creationId xmlns:a16="http://schemas.microsoft.com/office/drawing/2014/main" id="{86BA7695-C10B-0FCF-F789-CD69A5ACDB16}"/>
                </a:ext>
              </a:extLst>
            </p:cNvPr>
            <p:cNvSpPr/>
            <p:nvPr/>
          </p:nvSpPr>
          <p:spPr>
            <a:xfrm>
              <a:off x="6592223" y="2923839"/>
              <a:ext cx="30118" cy="30849"/>
            </a:xfrm>
            <a:custGeom>
              <a:avLst/>
              <a:gdLst>
                <a:gd name="connsiteX0" fmla="*/ 0 w 30118"/>
                <a:gd name="connsiteY0" fmla="*/ 30849 h 30849"/>
                <a:gd name="connsiteX1" fmla="*/ 30118 w 30118"/>
                <a:gd name="connsiteY1" fmla="*/ 0 h 3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118" h="30849">
                  <a:moveTo>
                    <a:pt x="0" y="30849"/>
                  </a:moveTo>
                  <a:lnTo>
                    <a:pt x="3011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3" name="Forme libre 5572">
              <a:extLst>
                <a:ext uri="{FF2B5EF4-FFF2-40B4-BE49-F238E27FC236}">
                  <a16:creationId xmlns:a16="http://schemas.microsoft.com/office/drawing/2014/main" id="{B27D4F59-FD49-A0B2-B4CC-778B4DAA26E8}"/>
                </a:ext>
              </a:extLst>
            </p:cNvPr>
            <p:cNvSpPr/>
            <p:nvPr/>
          </p:nvSpPr>
          <p:spPr>
            <a:xfrm>
              <a:off x="6620458" y="2684143"/>
              <a:ext cx="17810" cy="56918"/>
            </a:xfrm>
            <a:custGeom>
              <a:avLst/>
              <a:gdLst>
                <a:gd name="connsiteX0" fmla="*/ 17810 w 17810"/>
                <a:gd name="connsiteY0" fmla="*/ 56919 h 56918"/>
                <a:gd name="connsiteX1" fmla="*/ 0 w 17810"/>
                <a:gd name="connsiteY1" fmla="*/ 0 h 5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810" h="56918">
                  <a:moveTo>
                    <a:pt x="17810" y="56919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4" name="Forme libre 5573">
              <a:extLst>
                <a:ext uri="{FF2B5EF4-FFF2-40B4-BE49-F238E27FC236}">
                  <a16:creationId xmlns:a16="http://schemas.microsoft.com/office/drawing/2014/main" id="{7953833D-175A-A2B9-9B73-D4A49E9D968B}"/>
                </a:ext>
              </a:extLst>
            </p:cNvPr>
            <p:cNvSpPr/>
            <p:nvPr/>
          </p:nvSpPr>
          <p:spPr>
            <a:xfrm>
              <a:off x="6656947" y="2679706"/>
              <a:ext cx="47204" cy="20658"/>
            </a:xfrm>
            <a:custGeom>
              <a:avLst/>
              <a:gdLst>
                <a:gd name="connsiteX0" fmla="*/ 0 w 47204"/>
                <a:gd name="connsiteY0" fmla="*/ 20659 h 20658"/>
                <a:gd name="connsiteX1" fmla="*/ 47204 w 47204"/>
                <a:gd name="connsiteY1" fmla="*/ 1831 h 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04" h="20658">
                  <a:moveTo>
                    <a:pt x="0" y="20659"/>
                  </a:moveTo>
                  <a:cubicBezTo>
                    <a:pt x="0" y="20659"/>
                    <a:pt x="11584" y="-7294"/>
                    <a:pt x="47204" y="183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5" name="Forme libre 5574">
              <a:extLst>
                <a:ext uri="{FF2B5EF4-FFF2-40B4-BE49-F238E27FC236}">
                  <a16:creationId xmlns:a16="http://schemas.microsoft.com/office/drawing/2014/main" id="{3D52AE48-86DC-E45B-FB28-9525F37C869E}"/>
                </a:ext>
              </a:extLst>
            </p:cNvPr>
            <p:cNvSpPr/>
            <p:nvPr/>
          </p:nvSpPr>
          <p:spPr>
            <a:xfrm>
              <a:off x="6691699" y="2705433"/>
              <a:ext cx="579" cy="5648"/>
            </a:xfrm>
            <a:custGeom>
              <a:avLst/>
              <a:gdLst>
                <a:gd name="connsiteX0" fmla="*/ 579 w 579"/>
                <a:gd name="connsiteY0" fmla="*/ 0 h 5648"/>
                <a:gd name="connsiteX1" fmla="*/ 0 w 579"/>
                <a:gd name="connsiteY1" fmla="*/ 5648 h 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9" h="5648">
                  <a:moveTo>
                    <a:pt x="579" y="0"/>
                  </a:moveTo>
                  <a:lnTo>
                    <a:pt x="0" y="564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6" name="Forme libre 5575">
              <a:extLst>
                <a:ext uri="{FF2B5EF4-FFF2-40B4-BE49-F238E27FC236}">
                  <a16:creationId xmlns:a16="http://schemas.microsoft.com/office/drawing/2014/main" id="{32543BE2-2D30-E982-3C70-4B204E8AF671}"/>
                </a:ext>
              </a:extLst>
            </p:cNvPr>
            <p:cNvSpPr/>
            <p:nvPr/>
          </p:nvSpPr>
          <p:spPr>
            <a:xfrm>
              <a:off x="6686921" y="2736572"/>
              <a:ext cx="13176" cy="4816"/>
            </a:xfrm>
            <a:custGeom>
              <a:avLst/>
              <a:gdLst>
                <a:gd name="connsiteX0" fmla="*/ 13177 w 13176"/>
                <a:gd name="connsiteY0" fmla="*/ 1159 h 4816"/>
                <a:gd name="connsiteX1" fmla="*/ 6226 w 13176"/>
                <a:gd name="connsiteY1" fmla="*/ 4779 h 4816"/>
                <a:gd name="connsiteX2" fmla="*/ 0 w 13176"/>
                <a:gd name="connsiteY2" fmla="*/ 0 h 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76" h="4816">
                  <a:moveTo>
                    <a:pt x="13177" y="1159"/>
                  </a:moveTo>
                  <a:cubicBezTo>
                    <a:pt x="12018" y="3621"/>
                    <a:pt x="9267" y="5069"/>
                    <a:pt x="6226" y="4779"/>
                  </a:cubicBezTo>
                  <a:cubicBezTo>
                    <a:pt x="3186" y="4490"/>
                    <a:pt x="869" y="2607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7" name="Forme libre 5576">
              <a:extLst>
                <a:ext uri="{FF2B5EF4-FFF2-40B4-BE49-F238E27FC236}">
                  <a16:creationId xmlns:a16="http://schemas.microsoft.com/office/drawing/2014/main" id="{2DACBEAF-8A29-E252-672D-EA30AB069336}"/>
                </a:ext>
              </a:extLst>
            </p:cNvPr>
            <p:cNvSpPr/>
            <p:nvPr/>
          </p:nvSpPr>
          <p:spPr>
            <a:xfrm>
              <a:off x="6718776" y="2675598"/>
              <a:ext cx="8518" cy="19117"/>
            </a:xfrm>
            <a:custGeom>
              <a:avLst/>
              <a:gdLst>
                <a:gd name="connsiteX0" fmla="*/ 0 w 8518"/>
                <a:gd name="connsiteY0" fmla="*/ 19118 h 19117"/>
                <a:gd name="connsiteX1" fmla="*/ 8398 w 8518"/>
                <a:gd name="connsiteY1" fmla="*/ 0 h 1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18" h="19117">
                  <a:moveTo>
                    <a:pt x="0" y="19118"/>
                  </a:moveTo>
                  <a:cubicBezTo>
                    <a:pt x="0" y="19118"/>
                    <a:pt x="9701" y="13469"/>
                    <a:pt x="839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8" name="Forme libre 5577">
              <a:extLst>
                <a:ext uri="{FF2B5EF4-FFF2-40B4-BE49-F238E27FC236}">
                  <a16:creationId xmlns:a16="http://schemas.microsoft.com/office/drawing/2014/main" id="{21CC2FB5-77F7-5A8B-0CA9-86A3ABF50E71}"/>
                </a:ext>
              </a:extLst>
            </p:cNvPr>
            <p:cNvSpPr/>
            <p:nvPr/>
          </p:nvSpPr>
          <p:spPr>
            <a:xfrm>
              <a:off x="6630506" y="2636035"/>
              <a:ext cx="104342" cy="37969"/>
            </a:xfrm>
            <a:custGeom>
              <a:avLst/>
              <a:gdLst>
                <a:gd name="connsiteX0" fmla="*/ 88 w 104342"/>
                <a:gd name="connsiteY0" fmla="*/ 28845 h 37969"/>
                <a:gd name="connsiteX1" fmla="*/ 20649 w 104342"/>
                <a:gd name="connsiteY1" fmla="*/ 12334 h 37969"/>
                <a:gd name="connsiteX2" fmla="*/ 21518 w 104342"/>
                <a:gd name="connsiteY2" fmla="*/ 2486 h 37969"/>
                <a:gd name="connsiteX3" fmla="*/ 67563 w 104342"/>
                <a:gd name="connsiteY3" fmla="*/ 9293 h 37969"/>
                <a:gd name="connsiteX4" fmla="*/ 82043 w 104342"/>
                <a:gd name="connsiteY4" fmla="*/ 19866 h 37969"/>
                <a:gd name="connsiteX5" fmla="*/ 104342 w 104342"/>
                <a:gd name="connsiteY5" fmla="*/ 33480 h 37969"/>
                <a:gd name="connsiteX6" fmla="*/ 97102 w 104342"/>
                <a:gd name="connsiteY6" fmla="*/ 37969 h 3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342" h="37969">
                  <a:moveTo>
                    <a:pt x="88" y="28845"/>
                  </a:moveTo>
                  <a:cubicBezTo>
                    <a:pt x="88" y="28845"/>
                    <a:pt x="-2519" y="11900"/>
                    <a:pt x="20649" y="12334"/>
                  </a:cubicBezTo>
                  <a:cubicBezTo>
                    <a:pt x="20649" y="12334"/>
                    <a:pt x="24558" y="6975"/>
                    <a:pt x="21518" y="2486"/>
                  </a:cubicBezTo>
                  <a:cubicBezTo>
                    <a:pt x="21518" y="2486"/>
                    <a:pt x="52360" y="-6349"/>
                    <a:pt x="67563" y="9293"/>
                  </a:cubicBezTo>
                  <a:cubicBezTo>
                    <a:pt x="67563" y="9293"/>
                    <a:pt x="80740" y="6541"/>
                    <a:pt x="82043" y="19866"/>
                  </a:cubicBezTo>
                  <a:cubicBezTo>
                    <a:pt x="82043" y="19866"/>
                    <a:pt x="99274" y="20879"/>
                    <a:pt x="104342" y="33480"/>
                  </a:cubicBezTo>
                  <a:cubicBezTo>
                    <a:pt x="104342" y="33480"/>
                    <a:pt x="98116" y="34059"/>
                    <a:pt x="97102" y="3796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9" name="Forme libre 5578">
              <a:extLst>
                <a:ext uri="{FF2B5EF4-FFF2-40B4-BE49-F238E27FC236}">
                  <a16:creationId xmlns:a16="http://schemas.microsoft.com/office/drawing/2014/main" id="{D83AB496-406C-331D-3C49-B05EB4042E73}"/>
                </a:ext>
              </a:extLst>
            </p:cNvPr>
            <p:cNvSpPr/>
            <p:nvPr/>
          </p:nvSpPr>
          <p:spPr>
            <a:xfrm>
              <a:off x="6668531" y="2694861"/>
              <a:ext cx="52611" cy="65931"/>
            </a:xfrm>
            <a:custGeom>
              <a:avLst/>
              <a:gdLst>
                <a:gd name="connsiteX0" fmla="*/ 50389 w 52611"/>
                <a:gd name="connsiteY0" fmla="*/ 0 h 65931"/>
                <a:gd name="connsiteX1" fmla="*/ 52417 w 52611"/>
                <a:gd name="connsiteY1" fmla="*/ 19842 h 65931"/>
                <a:gd name="connsiteX2" fmla="*/ 0 w 52611"/>
                <a:gd name="connsiteY2" fmla="*/ 65753 h 6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611" h="65931">
                  <a:moveTo>
                    <a:pt x="50389" y="0"/>
                  </a:moveTo>
                  <a:cubicBezTo>
                    <a:pt x="52272" y="6228"/>
                    <a:pt x="52996" y="12890"/>
                    <a:pt x="52417" y="19842"/>
                  </a:cubicBezTo>
                  <a:cubicBezTo>
                    <a:pt x="49955" y="47505"/>
                    <a:pt x="26498" y="68071"/>
                    <a:pt x="0" y="6575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80" name="Forme libre 5579">
              <a:extLst>
                <a:ext uri="{FF2B5EF4-FFF2-40B4-BE49-F238E27FC236}">
                  <a16:creationId xmlns:a16="http://schemas.microsoft.com/office/drawing/2014/main" id="{113333CD-8647-1894-F47F-9B9F590032B5}"/>
                </a:ext>
              </a:extLst>
            </p:cNvPr>
            <p:cNvSpPr/>
            <p:nvPr/>
          </p:nvSpPr>
          <p:spPr>
            <a:xfrm>
              <a:off x="6640888" y="2701822"/>
              <a:ext cx="15046" cy="26060"/>
            </a:xfrm>
            <a:custGeom>
              <a:avLst/>
              <a:gdLst>
                <a:gd name="connsiteX0" fmla="*/ 11137 w 15046"/>
                <a:gd name="connsiteY0" fmla="*/ 26060 h 26060"/>
                <a:gd name="connsiteX1" fmla="*/ 132 w 15046"/>
                <a:gd name="connsiteY1" fmla="*/ 11143 h 26060"/>
                <a:gd name="connsiteX2" fmla="*/ 15046 w 15046"/>
                <a:gd name="connsiteY2" fmla="*/ 135 h 2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46" h="26060">
                  <a:moveTo>
                    <a:pt x="11137" y="26060"/>
                  </a:moveTo>
                  <a:cubicBezTo>
                    <a:pt x="4042" y="25046"/>
                    <a:pt x="-881" y="18384"/>
                    <a:pt x="132" y="11143"/>
                  </a:cubicBezTo>
                  <a:cubicBezTo>
                    <a:pt x="1146" y="3901"/>
                    <a:pt x="7807" y="-878"/>
                    <a:pt x="15046" y="13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81" name="Forme libre 5580">
              <a:extLst>
                <a:ext uri="{FF2B5EF4-FFF2-40B4-BE49-F238E27FC236}">
                  <a16:creationId xmlns:a16="http://schemas.microsoft.com/office/drawing/2014/main" id="{0A3DDE23-752B-0010-8F49-A0DAB74C9CCB}"/>
                </a:ext>
              </a:extLst>
            </p:cNvPr>
            <p:cNvSpPr/>
            <p:nvPr/>
          </p:nvSpPr>
          <p:spPr>
            <a:xfrm>
              <a:off x="6553561" y="2876624"/>
              <a:ext cx="16796" cy="9848"/>
            </a:xfrm>
            <a:custGeom>
              <a:avLst/>
              <a:gdLst>
                <a:gd name="connsiteX0" fmla="*/ 16797 w 16796"/>
                <a:gd name="connsiteY0" fmla="*/ 0 h 9848"/>
                <a:gd name="connsiteX1" fmla="*/ 0 w 16796"/>
                <a:gd name="connsiteY1" fmla="*/ 9849 h 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96" h="9848">
                  <a:moveTo>
                    <a:pt x="16797" y="0"/>
                  </a:moveTo>
                  <a:lnTo>
                    <a:pt x="0" y="984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19" name="Groupe 7018">
            <a:extLst>
              <a:ext uri="{FF2B5EF4-FFF2-40B4-BE49-F238E27FC236}">
                <a16:creationId xmlns:a16="http://schemas.microsoft.com/office/drawing/2014/main" id="{110406F6-5221-816C-9386-3DE62F5F5A3A}"/>
              </a:ext>
            </a:extLst>
          </p:cNvPr>
          <p:cNvGrpSpPr/>
          <p:nvPr/>
        </p:nvGrpSpPr>
        <p:grpSpPr>
          <a:xfrm>
            <a:off x="8846150" y="3816243"/>
            <a:ext cx="577202" cy="559389"/>
            <a:chOff x="8846150" y="3816243"/>
            <a:chExt cx="577202" cy="559389"/>
          </a:xfrm>
        </p:grpSpPr>
        <p:sp>
          <p:nvSpPr>
            <p:cNvPr id="5584" name="Forme libre 5583">
              <a:extLst>
                <a:ext uri="{FF2B5EF4-FFF2-40B4-BE49-F238E27FC236}">
                  <a16:creationId xmlns:a16="http://schemas.microsoft.com/office/drawing/2014/main" id="{A4A70560-CD03-AF14-A742-38D872BD9D7B}"/>
                </a:ext>
              </a:extLst>
            </p:cNvPr>
            <p:cNvSpPr/>
            <p:nvPr/>
          </p:nvSpPr>
          <p:spPr>
            <a:xfrm>
              <a:off x="8873082" y="4361149"/>
              <a:ext cx="385742" cy="14483"/>
            </a:xfrm>
            <a:custGeom>
              <a:avLst/>
              <a:gdLst>
                <a:gd name="connsiteX0" fmla="*/ 0 w 385742"/>
                <a:gd name="connsiteY0" fmla="*/ 0 h 14483"/>
                <a:gd name="connsiteX1" fmla="*/ 385742 w 385742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5742" h="14483">
                  <a:moveTo>
                    <a:pt x="0" y="0"/>
                  </a:moveTo>
                  <a:lnTo>
                    <a:pt x="38574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85" name="Forme libre 5584">
              <a:extLst>
                <a:ext uri="{FF2B5EF4-FFF2-40B4-BE49-F238E27FC236}">
                  <a16:creationId xmlns:a16="http://schemas.microsoft.com/office/drawing/2014/main" id="{CBB0B7C4-B216-FF97-1517-E96A8DF7F34F}"/>
                </a:ext>
              </a:extLst>
            </p:cNvPr>
            <p:cNvSpPr/>
            <p:nvPr/>
          </p:nvSpPr>
          <p:spPr>
            <a:xfrm>
              <a:off x="8846150" y="4361149"/>
              <a:ext cx="10280" cy="14483"/>
            </a:xfrm>
            <a:custGeom>
              <a:avLst/>
              <a:gdLst>
                <a:gd name="connsiteX0" fmla="*/ 0 w 10280"/>
                <a:gd name="connsiteY0" fmla="*/ 0 h 14483"/>
                <a:gd name="connsiteX1" fmla="*/ 10281 w 1028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80" h="14483">
                  <a:moveTo>
                    <a:pt x="0" y="0"/>
                  </a:moveTo>
                  <a:lnTo>
                    <a:pt x="1028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86" name="Forme libre 5585">
              <a:extLst>
                <a:ext uri="{FF2B5EF4-FFF2-40B4-BE49-F238E27FC236}">
                  <a16:creationId xmlns:a16="http://schemas.microsoft.com/office/drawing/2014/main" id="{CE4DA1F0-1805-8259-8D3C-F03547BE574B}"/>
                </a:ext>
              </a:extLst>
            </p:cNvPr>
            <p:cNvSpPr/>
            <p:nvPr/>
          </p:nvSpPr>
          <p:spPr>
            <a:xfrm>
              <a:off x="8944757" y="3958517"/>
              <a:ext cx="376909" cy="398721"/>
            </a:xfrm>
            <a:custGeom>
              <a:avLst/>
              <a:gdLst>
                <a:gd name="connsiteX0" fmla="*/ 323913 w 376909"/>
                <a:gd name="connsiteY0" fmla="*/ 0 h 398721"/>
                <a:gd name="connsiteX1" fmla="*/ 352728 w 376909"/>
                <a:gd name="connsiteY1" fmla="*/ 58946 h 398721"/>
                <a:gd name="connsiteX2" fmla="*/ 274248 w 376909"/>
                <a:gd name="connsiteY2" fmla="*/ 129769 h 398721"/>
                <a:gd name="connsiteX3" fmla="*/ 376910 w 376909"/>
                <a:gd name="connsiteY3" fmla="*/ 198130 h 398721"/>
                <a:gd name="connsiteX4" fmla="*/ 235297 w 376909"/>
                <a:gd name="connsiteY4" fmla="*/ 249400 h 398721"/>
                <a:gd name="connsiteX5" fmla="*/ 195477 w 376909"/>
                <a:gd name="connsiteY5" fmla="*/ 301974 h 398721"/>
                <a:gd name="connsiteX6" fmla="*/ 209523 w 376909"/>
                <a:gd name="connsiteY6" fmla="*/ 235786 h 398721"/>
                <a:gd name="connsiteX7" fmla="*/ 232836 w 376909"/>
                <a:gd name="connsiteY7" fmla="*/ 235351 h 398721"/>
                <a:gd name="connsiteX8" fmla="*/ 296836 w 376909"/>
                <a:gd name="connsiteY8" fmla="*/ 191178 h 398721"/>
                <a:gd name="connsiteX9" fmla="*/ 237903 w 376909"/>
                <a:gd name="connsiteY9" fmla="*/ 186543 h 398721"/>
                <a:gd name="connsiteX10" fmla="*/ 41557 w 376909"/>
                <a:gd name="connsiteY10" fmla="*/ 344410 h 398721"/>
                <a:gd name="connsiteX11" fmla="*/ 0 w 376909"/>
                <a:gd name="connsiteY11" fmla="*/ 398721 h 398721"/>
                <a:gd name="connsiteX12" fmla="*/ 16072 w 376909"/>
                <a:gd name="connsiteY12" fmla="*/ 326161 h 398721"/>
                <a:gd name="connsiteX13" fmla="*/ 36923 w 376909"/>
                <a:gd name="connsiteY13" fmla="*/ 329926 h 398721"/>
                <a:gd name="connsiteX14" fmla="*/ 127278 w 376909"/>
                <a:gd name="connsiteY14" fmla="*/ 237379 h 398721"/>
                <a:gd name="connsiteX15" fmla="*/ 212130 w 376909"/>
                <a:gd name="connsiteY15" fmla="*/ 106306 h 398721"/>
                <a:gd name="connsiteX16" fmla="*/ 241378 w 376909"/>
                <a:gd name="connsiteY16" fmla="*/ 33746 h 398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6909" h="398721">
                  <a:moveTo>
                    <a:pt x="323913" y="0"/>
                  </a:moveTo>
                  <a:cubicBezTo>
                    <a:pt x="323913" y="0"/>
                    <a:pt x="381109" y="12745"/>
                    <a:pt x="352728" y="58946"/>
                  </a:cubicBezTo>
                  <a:cubicBezTo>
                    <a:pt x="330284" y="95444"/>
                    <a:pt x="274248" y="129769"/>
                    <a:pt x="274248" y="129769"/>
                  </a:cubicBezTo>
                  <a:cubicBezTo>
                    <a:pt x="362430" y="142080"/>
                    <a:pt x="376910" y="198130"/>
                    <a:pt x="376910" y="198130"/>
                  </a:cubicBezTo>
                  <a:lnTo>
                    <a:pt x="235297" y="249400"/>
                  </a:lnTo>
                  <a:lnTo>
                    <a:pt x="195477" y="301974"/>
                  </a:lnTo>
                  <a:cubicBezTo>
                    <a:pt x="196781" y="261276"/>
                    <a:pt x="209523" y="235786"/>
                    <a:pt x="209523" y="235786"/>
                  </a:cubicBezTo>
                  <a:lnTo>
                    <a:pt x="232836" y="235351"/>
                  </a:lnTo>
                  <a:cubicBezTo>
                    <a:pt x="263823" y="193350"/>
                    <a:pt x="296836" y="191178"/>
                    <a:pt x="296836" y="191178"/>
                  </a:cubicBezTo>
                  <a:lnTo>
                    <a:pt x="237903" y="186543"/>
                  </a:lnTo>
                  <a:lnTo>
                    <a:pt x="41557" y="344410"/>
                  </a:lnTo>
                  <a:lnTo>
                    <a:pt x="0" y="398721"/>
                  </a:lnTo>
                  <a:cubicBezTo>
                    <a:pt x="869" y="363527"/>
                    <a:pt x="16072" y="326161"/>
                    <a:pt x="16072" y="326161"/>
                  </a:cubicBezTo>
                  <a:lnTo>
                    <a:pt x="36923" y="329926"/>
                  </a:lnTo>
                  <a:cubicBezTo>
                    <a:pt x="93829" y="236220"/>
                    <a:pt x="127278" y="237379"/>
                    <a:pt x="127278" y="237379"/>
                  </a:cubicBezTo>
                  <a:cubicBezTo>
                    <a:pt x="145957" y="180460"/>
                    <a:pt x="212130" y="106306"/>
                    <a:pt x="212130" y="106306"/>
                  </a:cubicBezTo>
                  <a:lnTo>
                    <a:pt x="241378" y="3374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87" name="Forme libre 5586">
              <a:extLst>
                <a:ext uri="{FF2B5EF4-FFF2-40B4-BE49-F238E27FC236}">
                  <a16:creationId xmlns:a16="http://schemas.microsoft.com/office/drawing/2014/main" id="{C3BF30D1-771C-3C94-59AD-80C9D74D2D7A}"/>
                </a:ext>
              </a:extLst>
            </p:cNvPr>
            <p:cNvSpPr/>
            <p:nvPr/>
          </p:nvSpPr>
          <p:spPr>
            <a:xfrm>
              <a:off x="9069718" y="3974593"/>
              <a:ext cx="143784" cy="54311"/>
            </a:xfrm>
            <a:custGeom>
              <a:avLst/>
              <a:gdLst>
                <a:gd name="connsiteX0" fmla="*/ 0 w 143784"/>
                <a:gd name="connsiteY0" fmla="*/ 54312 h 54311"/>
                <a:gd name="connsiteX1" fmla="*/ 69938 w 143784"/>
                <a:gd name="connsiteY1" fmla="*/ 0 h 54311"/>
                <a:gd name="connsiteX2" fmla="*/ 143784 w 143784"/>
                <a:gd name="connsiteY2" fmla="*/ 18683 h 5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784" h="54311">
                  <a:moveTo>
                    <a:pt x="0" y="54312"/>
                  </a:moveTo>
                  <a:cubicBezTo>
                    <a:pt x="1304" y="53877"/>
                    <a:pt x="41557" y="32732"/>
                    <a:pt x="69938" y="0"/>
                  </a:cubicBezTo>
                  <a:cubicBezTo>
                    <a:pt x="69938" y="0"/>
                    <a:pt x="100925" y="16076"/>
                    <a:pt x="143784" y="1868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88" name="Forme libre 5587">
              <a:extLst>
                <a:ext uri="{FF2B5EF4-FFF2-40B4-BE49-F238E27FC236}">
                  <a16:creationId xmlns:a16="http://schemas.microsoft.com/office/drawing/2014/main" id="{0467B563-CED3-7E9A-51BF-F1FC782ED76B}"/>
                </a:ext>
              </a:extLst>
            </p:cNvPr>
            <p:cNvSpPr/>
            <p:nvPr/>
          </p:nvSpPr>
          <p:spPr>
            <a:xfrm>
              <a:off x="9241449" y="3938530"/>
              <a:ext cx="22588" cy="15786"/>
            </a:xfrm>
            <a:custGeom>
              <a:avLst/>
              <a:gdLst>
                <a:gd name="connsiteX0" fmla="*/ 0 w 22588"/>
                <a:gd name="connsiteY0" fmla="*/ 15787 h 15786"/>
                <a:gd name="connsiteX1" fmla="*/ 22588 w 22588"/>
                <a:gd name="connsiteY1" fmla="*/ 0 h 15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588" h="15786">
                  <a:moveTo>
                    <a:pt x="0" y="15787"/>
                  </a:moveTo>
                  <a:lnTo>
                    <a:pt x="2258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89" name="Forme libre 5588">
              <a:extLst>
                <a:ext uri="{FF2B5EF4-FFF2-40B4-BE49-F238E27FC236}">
                  <a16:creationId xmlns:a16="http://schemas.microsoft.com/office/drawing/2014/main" id="{8EE01A60-8517-951D-7AA0-549855646600}"/>
                </a:ext>
              </a:extLst>
            </p:cNvPr>
            <p:cNvSpPr/>
            <p:nvPr/>
          </p:nvSpPr>
          <p:spPr>
            <a:xfrm>
              <a:off x="9298789" y="3952434"/>
              <a:ext cx="92815" cy="53587"/>
            </a:xfrm>
            <a:custGeom>
              <a:avLst/>
              <a:gdLst>
                <a:gd name="connsiteX0" fmla="*/ 0 w 92815"/>
                <a:gd name="connsiteY0" fmla="*/ 22159 h 53587"/>
                <a:gd name="connsiteX1" fmla="*/ 63567 w 92815"/>
                <a:gd name="connsiteY1" fmla="*/ 53588 h 53587"/>
                <a:gd name="connsiteX2" fmla="*/ 92815 w 92815"/>
                <a:gd name="connsiteY2" fmla="*/ 0 h 53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15" h="53587">
                  <a:moveTo>
                    <a:pt x="0" y="22159"/>
                  </a:moveTo>
                  <a:cubicBezTo>
                    <a:pt x="0" y="22159"/>
                    <a:pt x="42861" y="37367"/>
                    <a:pt x="63567" y="53588"/>
                  </a:cubicBezTo>
                  <a:lnTo>
                    <a:pt x="92815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0" name="Forme libre 5589">
              <a:extLst>
                <a:ext uri="{FF2B5EF4-FFF2-40B4-BE49-F238E27FC236}">
                  <a16:creationId xmlns:a16="http://schemas.microsoft.com/office/drawing/2014/main" id="{77677A6E-D963-17CF-9816-2FE7565E4F60}"/>
                </a:ext>
              </a:extLst>
            </p:cNvPr>
            <p:cNvSpPr/>
            <p:nvPr/>
          </p:nvSpPr>
          <p:spPr>
            <a:xfrm>
              <a:off x="9296761" y="3955041"/>
              <a:ext cx="108019" cy="88347"/>
            </a:xfrm>
            <a:custGeom>
              <a:avLst/>
              <a:gdLst>
                <a:gd name="connsiteX0" fmla="*/ 108020 w 108019"/>
                <a:gd name="connsiteY0" fmla="*/ 0 h 88347"/>
                <a:gd name="connsiteX1" fmla="*/ 86879 w 108019"/>
                <a:gd name="connsiteY1" fmla="*/ 88347 h 88347"/>
                <a:gd name="connsiteX2" fmla="*/ 0 w 108019"/>
                <a:gd name="connsiteY2" fmla="*/ 66333 h 8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019" h="88347">
                  <a:moveTo>
                    <a:pt x="108020" y="0"/>
                  </a:moveTo>
                  <a:cubicBezTo>
                    <a:pt x="108020" y="0"/>
                    <a:pt x="102517" y="56919"/>
                    <a:pt x="86879" y="88347"/>
                  </a:cubicBezTo>
                  <a:lnTo>
                    <a:pt x="0" y="6633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2" name="Forme libre 5591">
              <a:extLst>
                <a:ext uri="{FF2B5EF4-FFF2-40B4-BE49-F238E27FC236}">
                  <a16:creationId xmlns:a16="http://schemas.microsoft.com/office/drawing/2014/main" id="{7A6F57D6-3F6B-CFBA-312E-DE36E6AF3CDA}"/>
                </a:ext>
              </a:extLst>
            </p:cNvPr>
            <p:cNvSpPr/>
            <p:nvPr/>
          </p:nvSpPr>
          <p:spPr>
            <a:xfrm>
              <a:off x="9021790" y="4127101"/>
              <a:ext cx="132055" cy="14483"/>
            </a:xfrm>
            <a:custGeom>
              <a:avLst/>
              <a:gdLst>
                <a:gd name="connsiteX0" fmla="*/ 0 w 132055"/>
                <a:gd name="connsiteY0" fmla="*/ 0 h 14483"/>
                <a:gd name="connsiteX1" fmla="*/ 132056 w 13205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055" h="14483">
                  <a:moveTo>
                    <a:pt x="0" y="0"/>
                  </a:moveTo>
                  <a:lnTo>
                    <a:pt x="13205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3" name="Forme libre 5592">
              <a:extLst>
                <a:ext uri="{FF2B5EF4-FFF2-40B4-BE49-F238E27FC236}">
                  <a16:creationId xmlns:a16="http://schemas.microsoft.com/office/drawing/2014/main" id="{D03AC351-1ECB-C177-10A8-A0A5B240310B}"/>
                </a:ext>
              </a:extLst>
            </p:cNvPr>
            <p:cNvSpPr/>
            <p:nvPr/>
          </p:nvSpPr>
          <p:spPr>
            <a:xfrm>
              <a:off x="8968070" y="4127101"/>
              <a:ext cx="13466" cy="14483"/>
            </a:xfrm>
            <a:custGeom>
              <a:avLst/>
              <a:gdLst>
                <a:gd name="connsiteX0" fmla="*/ 0 w 13466"/>
                <a:gd name="connsiteY0" fmla="*/ 0 h 14483"/>
                <a:gd name="connsiteX1" fmla="*/ 13467 w 1346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66" h="14483">
                  <a:moveTo>
                    <a:pt x="0" y="0"/>
                  </a:moveTo>
                  <a:lnTo>
                    <a:pt x="1346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4" name="Forme libre 5593">
              <a:extLst>
                <a:ext uri="{FF2B5EF4-FFF2-40B4-BE49-F238E27FC236}">
                  <a16:creationId xmlns:a16="http://schemas.microsoft.com/office/drawing/2014/main" id="{B3499328-7A7F-F401-CA62-7C73109D3FDA}"/>
                </a:ext>
              </a:extLst>
            </p:cNvPr>
            <p:cNvSpPr/>
            <p:nvPr/>
          </p:nvSpPr>
          <p:spPr>
            <a:xfrm>
              <a:off x="9102298" y="4058450"/>
              <a:ext cx="226609" cy="14483"/>
            </a:xfrm>
            <a:custGeom>
              <a:avLst/>
              <a:gdLst>
                <a:gd name="connsiteX0" fmla="*/ 0 w 226609"/>
                <a:gd name="connsiteY0" fmla="*/ 0 h 14483"/>
                <a:gd name="connsiteX1" fmla="*/ 226609 w 22660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6609" h="14483">
                  <a:moveTo>
                    <a:pt x="0" y="0"/>
                  </a:moveTo>
                  <a:lnTo>
                    <a:pt x="22660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5" name="Forme libre 5594">
              <a:extLst>
                <a:ext uri="{FF2B5EF4-FFF2-40B4-BE49-F238E27FC236}">
                  <a16:creationId xmlns:a16="http://schemas.microsoft.com/office/drawing/2014/main" id="{C0D08170-8954-36ED-820E-B640F21C8F6E}"/>
                </a:ext>
              </a:extLst>
            </p:cNvPr>
            <p:cNvSpPr/>
            <p:nvPr/>
          </p:nvSpPr>
          <p:spPr>
            <a:xfrm>
              <a:off x="9248260" y="3895234"/>
              <a:ext cx="14184" cy="24612"/>
            </a:xfrm>
            <a:custGeom>
              <a:avLst/>
              <a:gdLst>
                <a:gd name="connsiteX0" fmla="*/ 10564 w 14184"/>
                <a:gd name="connsiteY0" fmla="*/ 24612 h 24612"/>
                <a:gd name="connsiteX1" fmla="*/ 139 w 14184"/>
                <a:gd name="connsiteY1" fmla="*/ 10564 h 24612"/>
                <a:gd name="connsiteX2" fmla="*/ 14184 w 14184"/>
                <a:gd name="connsiteY2" fmla="*/ 136 h 24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84" h="24612">
                  <a:moveTo>
                    <a:pt x="10564" y="24612"/>
                  </a:moveTo>
                  <a:cubicBezTo>
                    <a:pt x="3759" y="23598"/>
                    <a:pt x="-875" y="17226"/>
                    <a:pt x="139" y="10564"/>
                  </a:cubicBezTo>
                  <a:cubicBezTo>
                    <a:pt x="1153" y="3901"/>
                    <a:pt x="7523" y="-878"/>
                    <a:pt x="14184" y="13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6" name="Forme libre 5595">
              <a:extLst>
                <a:ext uri="{FF2B5EF4-FFF2-40B4-BE49-F238E27FC236}">
                  <a16:creationId xmlns:a16="http://schemas.microsoft.com/office/drawing/2014/main" id="{2AC3DD30-DAA2-152A-57D1-57D664244037}"/>
                </a:ext>
              </a:extLst>
            </p:cNvPr>
            <p:cNvSpPr/>
            <p:nvPr/>
          </p:nvSpPr>
          <p:spPr>
            <a:xfrm>
              <a:off x="9330210" y="3898701"/>
              <a:ext cx="14479" cy="5938"/>
            </a:xfrm>
            <a:custGeom>
              <a:avLst/>
              <a:gdLst>
                <a:gd name="connsiteX0" fmla="*/ 0 w 14479"/>
                <a:gd name="connsiteY0" fmla="*/ 0 h 5938"/>
                <a:gd name="connsiteX1" fmla="*/ 0 w 14479"/>
                <a:gd name="connsiteY1" fmla="*/ 5938 h 5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938">
                  <a:moveTo>
                    <a:pt x="0" y="0"/>
                  </a:moveTo>
                  <a:lnTo>
                    <a:pt x="0" y="593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7" name="Forme libre 5596">
              <a:extLst>
                <a:ext uri="{FF2B5EF4-FFF2-40B4-BE49-F238E27FC236}">
                  <a16:creationId xmlns:a16="http://schemas.microsoft.com/office/drawing/2014/main" id="{21BDD2C9-B64F-6FFC-1CEF-E68B924BC8C7}"/>
                </a:ext>
              </a:extLst>
            </p:cNvPr>
            <p:cNvSpPr/>
            <p:nvPr/>
          </p:nvSpPr>
          <p:spPr>
            <a:xfrm>
              <a:off x="9311531" y="3927233"/>
              <a:ext cx="13031" cy="6560"/>
            </a:xfrm>
            <a:custGeom>
              <a:avLst/>
              <a:gdLst>
                <a:gd name="connsiteX0" fmla="*/ 145 w 13031"/>
                <a:gd name="connsiteY0" fmla="*/ 0 h 6560"/>
                <a:gd name="connsiteX1" fmla="*/ 5357 w 13031"/>
                <a:gd name="connsiteY1" fmla="*/ 6228 h 6560"/>
                <a:gd name="connsiteX2" fmla="*/ 13031 w 13031"/>
                <a:gd name="connsiteY2" fmla="*/ 4055 h 6560"/>
                <a:gd name="connsiteX3" fmla="*/ 0 w 13031"/>
                <a:gd name="connsiteY3" fmla="*/ 0 h 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31" h="6560">
                  <a:moveTo>
                    <a:pt x="145" y="0"/>
                  </a:moveTo>
                  <a:cubicBezTo>
                    <a:pt x="290" y="2752"/>
                    <a:pt x="2316" y="5359"/>
                    <a:pt x="5357" y="6228"/>
                  </a:cubicBezTo>
                  <a:cubicBezTo>
                    <a:pt x="8399" y="7097"/>
                    <a:pt x="11439" y="6228"/>
                    <a:pt x="13031" y="4055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8" name="Forme libre 5597">
              <a:extLst>
                <a:ext uri="{FF2B5EF4-FFF2-40B4-BE49-F238E27FC236}">
                  <a16:creationId xmlns:a16="http://schemas.microsoft.com/office/drawing/2014/main" id="{EA4B4FBE-4B47-84F7-30D9-D47A4E60B248}"/>
                </a:ext>
              </a:extLst>
            </p:cNvPr>
            <p:cNvSpPr/>
            <p:nvPr/>
          </p:nvSpPr>
          <p:spPr>
            <a:xfrm>
              <a:off x="9258969" y="3903336"/>
              <a:ext cx="86733" cy="50256"/>
            </a:xfrm>
            <a:custGeom>
              <a:avLst/>
              <a:gdLst>
                <a:gd name="connsiteX0" fmla="*/ 0 w 86733"/>
                <a:gd name="connsiteY0" fmla="*/ 16511 h 50256"/>
                <a:gd name="connsiteX1" fmla="*/ 42136 w 86733"/>
                <a:gd name="connsiteY1" fmla="*/ 50257 h 50256"/>
                <a:gd name="connsiteX2" fmla="*/ 86734 w 86733"/>
                <a:gd name="connsiteY2" fmla="*/ 0 h 5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33" h="50256">
                  <a:moveTo>
                    <a:pt x="0" y="16511"/>
                  </a:moveTo>
                  <a:cubicBezTo>
                    <a:pt x="6081" y="36208"/>
                    <a:pt x="22588" y="50257"/>
                    <a:pt x="42136" y="50257"/>
                  </a:cubicBezTo>
                  <a:cubicBezTo>
                    <a:pt x="66752" y="50257"/>
                    <a:pt x="86734" y="27808"/>
                    <a:pt x="8673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9" name="Forme libre 5598">
              <a:extLst>
                <a:ext uri="{FF2B5EF4-FFF2-40B4-BE49-F238E27FC236}">
                  <a16:creationId xmlns:a16="http://schemas.microsoft.com/office/drawing/2014/main" id="{AAE6FA2C-D646-E388-E80E-22A81D532F7A}"/>
                </a:ext>
              </a:extLst>
            </p:cNvPr>
            <p:cNvSpPr/>
            <p:nvPr/>
          </p:nvSpPr>
          <p:spPr>
            <a:xfrm>
              <a:off x="9278662" y="3858872"/>
              <a:ext cx="70227" cy="45141"/>
            </a:xfrm>
            <a:custGeom>
              <a:avLst/>
              <a:gdLst>
                <a:gd name="connsiteX0" fmla="*/ 70228 w 70227"/>
                <a:gd name="connsiteY0" fmla="*/ 0 h 45141"/>
                <a:gd name="connsiteX1" fmla="*/ 50534 w 70227"/>
                <a:gd name="connsiteY1" fmla="*/ 17090 h 45141"/>
                <a:gd name="connsiteX2" fmla="*/ 0 w 70227"/>
                <a:gd name="connsiteY2" fmla="*/ 40263 h 45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227" h="45141">
                  <a:moveTo>
                    <a:pt x="70228" y="0"/>
                  </a:moveTo>
                  <a:cubicBezTo>
                    <a:pt x="70228" y="0"/>
                    <a:pt x="51983" y="2607"/>
                    <a:pt x="50534" y="17090"/>
                  </a:cubicBezTo>
                  <a:cubicBezTo>
                    <a:pt x="49087" y="31573"/>
                    <a:pt x="26208" y="55471"/>
                    <a:pt x="0" y="4026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0" name="Forme libre 5599">
              <a:extLst>
                <a:ext uri="{FF2B5EF4-FFF2-40B4-BE49-F238E27FC236}">
                  <a16:creationId xmlns:a16="http://schemas.microsoft.com/office/drawing/2014/main" id="{7422869A-A44C-DE49-33E7-EFAE466381C0}"/>
                </a:ext>
              </a:extLst>
            </p:cNvPr>
            <p:cNvSpPr/>
            <p:nvPr/>
          </p:nvSpPr>
          <p:spPr>
            <a:xfrm>
              <a:off x="9176401" y="3816243"/>
              <a:ext cx="173935" cy="113742"/>
            </a:xfrm>
            <a:custGeom>
              <a:avLst/>
              <a:gdLst>
                <a:gd name="connsiteX0" fmla="*/ 26821 w 173935"/>
                <a:gd name="connsiteY0" fmla="*/ 113742 h 113742"/>
                <a:gd name="connsiteX1" fmla="*/ 612 w 173935"/>
                <a:gd name="connsiteY1" fmla="*/ 79127 h 113742"/>
                <a:gd name="connsiteX2" fmla="*/ 57952 w 173935"/>
                <a:gd name="connsiteY2" fmla="*/ 47264 h 113742"/>
                <a:gd name="connsiteX3" fmla="*/ 85029 w 173935"/>
                <a:gd name="connsiteY3" fmla="*/ 4249 h 113742"/>
                <a:gd name="connsiteX4" fmla="*/ 134406 w 173935"/>
                <a:gd name="connsiteY4" fmla="*/ 11491 h 113742"/>
                <a:gd name="connsiteX5" fmla="*/ 173935 w 173935"/>
                <a:gd name="connsiteY5" fmla="*/ 41906 h 11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3935" h="113742">
                  <a:moveTo>
                    <a:pt x="26821" y="113742"/>
                  </a:moveTo>
                  <a:cubicBezTo>
                    <a:pt x="26821" y="113742"/>
                    <a:pt x="-4746" y="106790"/>
                    <a:pt x="612" y="79127"/>
                  </a:cubicBezTo>
                  <a:cubicBezTo>
                    <a:pt x="7852" y="41471"/>
                    <a:pt x="57952" y="47264"/>
                    <a:pt x="57952" y="47264"/>
                  </a:cubicBezTo>
                  <a:cubicBezTo>
                    <a:pt x="57952" y="47264"/>
                    <a:pt x="54187" y="16994"/>
                    <a:pt x="85029" y="4249"/>
                  </a:cubicBezTo>
                  <a:cubicBezTo>
                    <a:pt x="115871" y="-8496"/>
                    <a:pt x="134406" y="11491"/>
                    <a:pt x="134406" y="11491"/>
                  </a:cubicBezTo>
                  <a:cubicBezTo>
                    <a:pt x="149754" y="11201"/>
                    <a:pt x="172198" y="22643"/>
                    <a:pt x="173935" y="4190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1" name="Forme libre 5600">
              <a:extLst>
                <a:ext uri="{FF2B5EF4-FFF2-40B4-BE49-F238E27FC236}">
                  <a16:creationId xmlns:a16="http://schemas.microsoft.com/office/drawing/2014/main" id="{96AB00F8-122C-20E9-657B-6F373DA486FA}"/>
                </a:ext>
              </a:extLst>
            </p:cNvPr>
            <p:cNvSpPr/>
            <p:nvPr/>
          </p:nvSpPr>
          <p:spPr>
            <a:xfrm>
              <a:off x="9381034" y="3891458"/>
              <a:ext cx="42318" cy="63293"/>
            </a:xfrm>
            <a:custGeom>
              <a:avLst/>
              <a:gdLst>
                <a:gd name="connsiteX0" fmla="*/ 23747 w 42318"/>
                <a:gd name="connsiteY0" fmla="*/ 63293 h 63293"/>
                <a:gd name="connsiteX1" fmla="*/ 42281 w 42318"/>
                <a:gd name="connsiteY1" fmla="*/ 23175 h 63293"/>
                <a:gd name="connsiteX2" fmla="*/ 35766 w 42318"/>
                <a:gd name="connsiteY2" fmla="*/ 23464 h 63293"/>
                <a:gd name="connsiteX3" fmla="*/ 32146 w 42318"/>
                <a:gd name="connsiteY3" fmla="*/ 17671 h 63293"/>
                <a:gd name="connsiteX4" fmla="*/ 31277 w 42318"/>
                <a:gd name="connsiteY4" fmla="*/ 8402 h 63293"/>
                <a:gd name="connsiteX5" fmla="*/ 23457 w 42318"/>
                <a:gd name="connsiteY5" fmla="*/ 14630 h 63293"/>
                <a:gd name="connsiteX6" fmla="*/ 25774 w 42318"/>
                <a:gd name="connsiteY6" fmla="*/ 147 h 63293"/>
                <a:gd name="connsiteX7" fmla="*/ 8832 w 42318"/>
                <a:gd name="connsiteY7" fmla="*/ 23754 h 63293"/>
                <a:gd name="connsiteX8" fmla="*/ 2606 w 42318"/>
                <a:gd name="connsiteY8" fmla="*/ 13616 h 63293"/>
                <a:gd name="connsiteX9" fmla="*/ 0 w 42318"/>
                <a:gd name="connsiteY9" fmla="*/ 35775 h 63293"/>
                <a:gd name="connsiteX10" fmla="*/ 10860 w 42318"/>
                <a:gd name="connsiteY10" fmla="*/ 60976 h 63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318" h="63293">
                  <a:moveTo>
                    <a:pt x="23747" y="63293"/>
                  </a:moveTo>
                  <a:cubicBezTo>
                    <a:pt x="23747" y="63293"/>
                    <a:pt x="43294" y="30127"/>
                    <a:pt x="42281" y="23175"/>
                  </a:cubicBezTo>
                  <a:cubicBezTo>
                    <a:pt x="41267" y="16223"/>
                    <a:pt x="35766" y="23464"/>
                    <a:pt x="35766" y="23464"/>
                  </a:cubicBezTo>
                  <a:cubicBezTo>
                    <a:pt x="35766" y="23464"/>
                    <a:pt x="37358" y="19844"/>
                    <a:pt x="32146" y="17671"/>
                  </a:cubicBezTo>
                  <a:cubicBezTo>
                    <a:pt x="32146" y="17671"/>
                    <a:pt x="34462" y="9850"/>
                    <a:pt x="31277" y="8402"/>
                  </a:cubicBezTo>
                  <a:cubicBezTo>
                    <a:pt x="28091" y="6954"/>
                    <a:pt x="23457" y="14630"/>
                    <a:pt x="23457" y="14630"/>
                  </a:cubicBezTo>
                  <a:cubicBezTo>
                    <a:pt x="23457" y="14630"/>
                    <a:pt x="30263" y="2464"/>
                    <a:pt x="25774" y="147"/>
                  </a:cubicBezTo>
                  <a:cubicBezTo>
                    <a:pt x="21286" y="-2171"/>
                    <a:pt x="8832" y="23754"/>
                    <a:pt x="8832" y="23754"/>
                  </a:cubicBezTo>
                  <a:cubicBezTo>
                    <a:pt x="8832" y="23754"/>
                    <a:pt x="8254" y="14919"/>
                    <a:pt x="2606" y="13616"/>
                  </a:cubicBezTo>
                  <a:lnTo>
                    <a:pt x="0" y="35775"/>
                  </a:lnTo>
                  <a:lnTo>
                    <a:pt x="10860" y="6097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2" name="Forme libre 5601">
              <a:extLst>
                <a:ext uri="{FF2B5EF4-FFF2-40B4-BE49-F238E27FC236}">
                  <a16:creationId xmlns:a16="http://schemas.microsoft.com/office/drawing/2014/main" id="{5B4D186E-CF6B-C054-0981-6302FA4ACF65}"/>
                </a:ext>
              </a:extLst>
            </p:cNvPr>
            <p:cNvSpPr/>
            <p:nvPr/>
          </p:nvSpPr>
          <p:spPr>
            <a:xfrm>
              <a:off x="9036669" y="4024415"/>
              <a:ext cx="40578" cy="58070"/>
            </a:xfrm>
            <a:custGeom>
              <a:avLst/>
              <a:gdLst>
                <a:gd name="connsiteX0" fmla="*/ 20017 w 40578"/>
                <a:gd name="connsiteY0" fmla="*/ 0 h 58070"/>
                <a:gd name="connsiteX1" fmla="*/ 36 w 40578"/>
                <a:gd name="connsiteY1" fmla="*/ 35484 h 58070"/>
                <a:gd name="connsiteX2" fmla="*/ 6262 w 40578"/>
                <a:gd name="connsiteY2" fmla="*/ 35484 h 58070"/>
                <a:gd name="connsiteX3" fmla="*/ 9592 w 40578"/>
                <a:gd name="connsiteY3" fmla="*/ 41132 h 58070"/>
                <a:gd name="connsiteX4" fmla="*/ 10171 w 40578"/>
                <a:gd name="connsiteY4" fmla="*/ 49967 h 58070"/>
                <a:gd name="connsiteX5" fmla="*/ 17701 w 40578"/>
                <a:gd name="connsiteY5" fmla="*/ 44318 h 58070"/>
                <a:gd name="connsiteX6" fmla="*/ 15239 w 40578"/>
                <a:gd name="connsiteY6" fmla="*/ 57933 h 58070"/>
                <a:gd name="connsiteX7" fmla="*/ 31890 w 40578"/>
                <a:gd name="connsiteY7" fmla="*/ 35918 h 58070"/>
                <a:gd name="connsiteX8" fmla="*/ 37538 w 40578"/>
                <a:gd name="connsiteY8" fmla="*/ 45767 h 58070"/>
                <a:gd name="connsiteX9" fmla="*/ 40579 w 40578"/>
                <a:gd name="connsiteY9" fmla="*/ 24766 h 58070"/>
                <a:gd name="connsiteX10" fmla="*/ 33339 w 40578"/>
                <a:gd name="connsiteY10" fmla="*/ 5359 h 5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578" h="58070">
                  <a:moveTo>
                    <a:pt x="20017" y="0"/>
                  </a:moveTo>
                  <a:cubicBezTo>
                    <a:pt x="20017" y="0"/>
                    <a:pt x="-978" y="26070"/>
                    <a:pt x="36" y="35484"/>
                  </a:cubicBezTo>
                  <a:cubicBezTo>
                    <a:pt x="759" y="42146"/>
                    <a:pt x="6262" y="35484"/>
                    <a:pt x="6262" y="35484"/>
                  </a:cubicBezTo>
                  <a:cubicBezTo>
                    <a:pt x="6262" y="35484"/>
                    <a:pt x="4668" y="38960"/>
                    <a:pt x="9592" y="41132"/>
                  </a:cubicBezTo>
                  <a:cubicBezTo>
                    <a:pt x="9592" y="41132"/>
                    <a:pt x="7131" y="48518"/>
                    <a:pt x="10171" y="49967"/>
                  </a:cubicBezTo>
                  <a:cubicBezTo>
                    <a:pt x="13212" y="51415"/>
                    <a:pt x="17701" y="44318"/>
                    <a:pt x="17701" y="44318"/>
                  </a:cubicBezTo>
                  <a:cubicBezTo>
                    <a:pt x="17701" y="44318"/>
                    <a:pt x="10895" y="55760"/>
                    <a:pt x="15239" y="57933"/>
                  </a:cubicBezTo>
                  <a:cubicBezTo>
                    <a:pt x="19583" y="60105"/>
                    <a:pt x="31890" y="35918"/>
                    <a:pt x="31890" y="35918"/>
                  </a:cubicBezTo>
                  <a:cubicBezTo>
                    <a:pt x="31890" y="35918"/>
                    <a:pt x="32180" y="44318"/>
                    <a:pt x="37538" y="45767"/>
                  </a:cubicBezTo>
                  <a:lnTo>
                    <a:pt x="40579" y="24766"/>
                  </a:lnTo>
                  <a:lnTo>
                    <a:pt x="33339" y="535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3" name="Forme libre 5602">
              <a:extLst>
                <a:ext uri="{FF2B5EF4-FFF2-40B4-BE49-F238E27FC236}">
                  <a16:creationId xmlns:a16="http://schemas.microsoft.com/office/drawing/2014/main" id="{4D8FAE06-1DD0-E3CE-94CE-421A135675F1}"/>
                </a:ext>
              </a:extLst>
            </p:cNvPr>
            <p:cNvSpPr/>
            <p:nvPr/>
          </p:nvSpPr>
          <p:spPr>
            <a:xfrm>
              <a:off x="9056252" y="3942412"/>
              <a:ext cx="199263" cy="82582"/>
            </a:xfrm>
            <a:custGeom>
              <a:avLst/>
              <a:gdLst>
                <a:gd name="connsiteX0" fmla="*/ 121631 w 199263"/>
                <a:gd name="connsiteY0" fmla="*/ 75486 h 82582"/>
                <a:gd name="connsiteX1" fmla="*/ 197939 w 199263"/>
                <a:gd name="connsiteY1" fmla="*/ 15236 h 82582"/>
                <a:gd name="connsiteX2" fmla="*/ 57195 w 199263"/>
                <a:gd name="connsiteY2" fmla="*/ 1622 h 82582"/>
                <a:gd name="connsiteX3" fmla="*/ 0 w 199263"/>
                <a:gd name="connsiteY3" fmla="*/ 82582 h 8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263" h="82582">
                  <a:moveTo>
                    <a:pt x="121631" y="75486"/>
                  </a:moveTo>
                  <a:cubicBezTo>
                    <a:pt x="121631" y="75486"/>
                    <a:pt x="211116" y="102280"/>
                    <a:pt x="197939" y="15236"/>
                  </a:cubicBezTo>
                  <a:cubicBezTo>
                    <a:pt x="197939" y="15236"/>
                    <a:pt x="122065" y="-5910"/>
                    <a:pt x="57195" y="1622"/>
                  </a:cubicBezTo>
                  <a:lnTo>
                    <a:pt x="0" y="8258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4" name="Forme libre 5603">
              <a:extLst>
                <a:ext uri="{FF2B5EF4-FFF2-40B4-BE49-F238E27FC236}">
                  <a16:creationId xmlns:a16="http://schemas.microsoft.com/office/drawing/2014/main" id="{0DE20A54-33CD-E217-CF4D-A003B5033D96}"/>
                </a:ext>
              </a:extLst>
            </p:cNvPr>
            <p:cNvSpPr/>
            <p:nvPr/>
          </p:nvSpPr>
          <p:spPr>
            <a:xfrm>
              <a:off x="9156597" y="4064968"/>
              <a:ext cx="62407" cy="23317"/>
            </a:xfrm>
            <a:custGeom>
              <a:avLst/>
              <a:gdLst>
                <a:gd name="connsiteX0" fmla="*/ 62408 w 62407"/>
                <a:gd name="connsiteY0" fmla="*/ 23318 h 23317"/>
                <a:gd name="connsiteX1" fmla="*/ 0 w 62407"/>
                <a:gd name="connsiteY1" fmla="*/ 0 h 23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407" h="23317">
                  <a:moveTo>
                    <a:pt x="62408" y="23318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5" name="Forme libre 5604">
              <a:extLst>
                <a:ext uri="{FF2B5EF4-FFF2-40B4-BE49-F238E27FC236}">
                  <a16:creationId xmlns:a16="http://schemas.microsoft.com/office/drawing/2014/main" id="{B10CF085-8232-CDB4-5BB7-3ED2A01D20F9}"/>
                </a:ext>
              </a:extLst>
            </p:cNvPr>
            <p:cNvSpPr/>
            <p:nvPr/>
          </p:nvSpPr>
          <p:spPr>
            <a:xfrm>
              <a:off x="9223638" y="4106969"/>
              <a:ext cx="50100" cy="39973"/>
            </a:xfrm>
            <a:custGeom>
              <a:avLst/>
              <a:gdLst>
                <a:gd name="connsiteX0" fmla="*/ 0 w 50100"/>
                <a:gd name="connsiteY0" fmla="*/ 39974 h 39973"/>
                <a:gd name="connsiteX1" fmla="*/ 50100 w 50100"/>
                <a:gd name="connsiteY1" fmla="*/ 0 h 39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100" h="39973">
                  <a:moveTo>
                    <a:pt x="0" y="39974"/>
                  </a:moveTo>
                  <a:lnTo>
                    <a:pt x="5010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6" name="Forme libre 5605">
              <a:extLst>
                <a:ext uri="{FF2B5EF4-FFF2-40B4-BE49-F238E27FC236}">
                  <a16:creationId xmlns:a16="http://schemas.microsoft.com/office/drawing/2014/main" id="{59798BAD-A18F-BDA6-551A-136D9B4FD81F}"/>
                </a:ext>
              </a:extLst>
            </p:cNvPr>
            <p:cNvSpPr/>
            <p:nvPr/>
          </p:nvSpPr>
          <p:spPr>
            <a:xfrm>
              <a:off x="9096071" y="4148536"/>
              <a:ext cx="58498" cy="18248"/>
            </a:xfrm>
            <a:custGeom>
              <a:avLst/>
              <a:gdLst>
                <a:gd name="connsiteX0" fmla="*/ 58498 w 58498"/>
                <a:gd name="connsiteY0" fmla="*/ 18249 h 18248"/>
                <a:gd name="connsiteX1" fmla="*/ 0 w 58498"/>
                <a:gd name="connsiteY1" fmla="*/ 0 h 1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498" h="18248">
                  <a:moveTo>
                    <a:pt x="58498" y="18249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7" name="Forme libre 5606">
              <a:extLst>
                <a:ext uri="{FF2B5EF4-FFF2-40B4-BE49-F238E27FC236}">
                  <a16:creationId xmlns:a16="http://schemas.microsoft.com/office/drawing/2014/main" id="{82558E43-F6C3-18AF-14DE-F40897C4929B}"/>
                </a:ext>
              </a:extLst>
            </p:cNvPr>
            <p:cNvSpPr/>
            <p:nvPr/>
          </p:nvSpPr>
          <p:spPr>
            <a:xfrm>
              <a:off x="9177448" y="4194013"/>
              <a:ext cx="2606" cy="13903"/>
            </a:xfrm>
            <a:custGeom>
              <a:avLst/>
              <a:gdLst>
                <a:gd name="connsiteX0" fmla="*/ 0 w 2606"/>
                <a:gd name="connsiteY0" fmla="*/ 0 h 13903"/>
                <a:gd name="connsiteX1" fmla="*/ 2606 w 2606"/>
                <a:gd name="connsiteY1" fmla="*/ 13904 h 1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06" h="13903">
                  <a:moveTo>
                    <a:pt x="0" y="0"/>
                  </a:moveTo>
                  <a:lnTo>
                    <a:pt x="2606" y="1390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8" name="Forme libre 5607">
              <a:extLst>
                <a:ext uri="{FF2B5EF4-FFF2-40B4-BE49-F238E27FC236}">
                  <a16:creationId xmlns:a16="http://schemas.microsoft.com/office/drawing/2014/main" id="{1A21A8A7-DA22-A629-BEDF-058D352C1FFE}"/>
                </a:ext>
              </a:extLst>
            </p:cNvPr>
            <p:cNvSpPr/>
            <p:nvPr/>
          </p:nvSpPr>
          <p:spPr>
            <a:xfrm>
              <a:off x="8981536" y="4288588"/>
              <a:ext cx="4633" cy="14338"/>
            </a:xfrm>
            <a:custGeom>
              <a:avLst/>
              <a:gdLst>
                <a:gd name="connsiteX0" fmla="*/ 0 w 4633"/>
                <a:gd name="connsiteY0" fmla="*/ 0 h 14338"/>
                <a:gd name="connsiteX1" fmla="*/ 4633 w 4633"/>
                <a:gd name="connsiteY1" fmla="*/ 14338 h 1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33" h="14338">
                  <a:moveTo>
                    <a:pt x="0" y="0"/>
                  </a:moveTo>
                  <a:lnTo>
                    <a:pt x="4633" y="1433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9" name="Forme libre 5608">
              <a:extLst>
                <a:ext uri="{FF2B5EF4-FFF2-40B4-BE49-F238E27FC236}">
                  <a16:creationId xmlns:a16="http://schemas.microsoft.com/office/drawing/2014/main" id="{552D2ADF-5765-912A-F6FE-A93F951A59F8}"/>
                </a:ext>
              </a:extLst>
            </p:cNvPr>
            <p:cNvSpPr/>
            <p:nvPr/>
          </p:nvSpPr>
          <p:spPr>
            <a:xfrm>
              <a:off x="9149936" y="4213855"/>
              <a:ext cx="14769" cy="11152"/>
            </a:xfrm>
            <a:custGeom>
              <a:avLst/>
              <a:gdLst>
                <a:gd name="connsiteX0" fmla="*/ 14769 w 14769"/>
                <a:gd name="connsiteY0" fmla="*/ 11152 h 11152"/>
                <a:gd name="connsiteX1" fmla="*/ 0 w 14769"/>
                <a:gd name="connsiteY1" fmla="*/ 0 h 1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69" h="11152">
                  <a:moveTo>
                    <a:pt x="14769" y="1115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10" name="Forme libre 5609">
              <a:extLst>
                <a:ext uri="{FF2B5EF4-FFF2-40B4-BE49-F238E27FC236}">
                  <a16:creationId xmlns:a16="http://schemas.microsoft.com/office/drawing/2014/main" id="{6AA8F44D-A8B1-D8EC-4CB5-AEC88572EBB8}"/>
                </a:ext>
              </a:extLst>
            </p:cNvPr>
            <p:cNvSpPr/>
            <p:nvPr/>
          </p:nvSpPr>
          <p:spPr>
            <a:xfrm>
              <a:off x="8952576" y="4308575"/>
              <a:ext cx="16651" cy="16076"/>
            </a:xfrm>
            <a:custGeom>
              <a:avLst/>
              <a:gdLst>
                <a:gd name="connsiteX0" fmla="*/ 16652 w 16651"/>
                <a:gd name="connsiteY0" fmla="*/ 16076 h 16076"/>
                <a:gd name="connsiteX1" fmla="*/ 0 w 16651"/>
                <a:gd name="connsiteY1" fmla="*/ 0 h 1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51" h="16076">
                  <a:moveTo>
                    <a:pt x="16652" y="1607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11" name="Forme libre 5610">
              <a:extLst>
                <a:ext uri="{FF2B5EF4-FFF2-40B4-BE49-F238E27FC236}">
                  <a16:creationId xmlns:a16="http://schemas.microsoft.com/office/drawing/2014/main" id="{8C269858-4F35-6DBA-979E-06BE0FEA711B}"/>
                </a:ext>
              </a:extLst>
            </p:cNvPr>
            <p:cNvSpPr/>
            <p:nvPr/>
          </p:nvSpPr>
          <p:spPr>
            <a:xfrm>
              <a:off x="9182516" y="4128694"/>
              <a:ext cx="19982" cy="16510"/>
            </a:xfrm>
            <a:custGeom>
              <a:avLst/>
              <a:gdLst>
                <a:gd name="connsiteX0" fmla="*/ 0 w 19982"/>
                <a:gd name="connsiteY0" fmla="*/ 16511 h 16510"/>
                <a:gd name="connsiteX1" fmla="*/ 19982 w 19982"/>
                <a:gd name="connsiteY1" fmla="*/ 0 h 1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982" h="16510">
                  <a:moveTo>
                    <a:pt x="0" y="16511"/>
                  </a:moveTo>
                  <a:lnTo>
                    <a:pt x="1998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12" name="Forme libre 5611">
              <a:extLst>
                <a:ext uri="{FF2B5EF4-FFF2-40B4-BE49-F238E27FC236}">
                  <a16:creationId xmlns:a16="http://schemas.microsoft.com/office/drawing/2014/main" id="{F9FB93DF-D779-527C-3AB4-6E16492684F2}"/>
                </a:ext>
              </a:extLst>
            </p:cNvPr>
            <p:cNvSpPr/>
            <p:nvPr/>
          </p:nvSpPr>
          <p:spPr>
            <a:xfrm>
              <a:off x="9250137" y="3834541"/>
              <a:ext cx="24470" cy="28386"/>
            </a:xfrm>
            <a:custGeom>
              <a:avLst/>
              <a:gdLst>
                <a:gd name="connsiteX0" fmla="*/ 0 w 24470"/>
                <a:gd name="connsiteY0" fmla="*/ 28387 h 28386"/>
                <a:gd name="connsiteX1" fmla="*/ 24471 w 24470"/>
                <a:gd name="connsiteY1" fmla="*/ 0 h 2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470" h="28386">
                  <a:moveTo>
                    <a:pt x="0" y="28387"/>
                  </a:moveTo>
                  <a:cubicBezTo>
                    <a:pt x="0" y="14773"/>
                    <a:pt x="10425" y="3476"/>
                    <a:pt x="2447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20" name="Groupe 7019">
            <a:extLst>
              <a:ext uri="{FF2B5EF4-FFF2-40B4-BE49-F238E27FC236}">
                <a16:creationId xmlns:a16="http://schemas.microsoft.com/office/drawing/2014/main" id="{1120873B-C924-DD9C-68DE-2B190FFDEDDE}"/>
              </a:ext>
            </a:extLst>
          </p:cNvPr>
          <p:cNvGrpSpPr/>
          <p:nvPr/>
        </p:nvGrpSpPr>
        <p:grpSpPr>
          <a:xfrm>
            <a:off x="10163523" y="3880432"/>
            <a:ext cx="791466" cy="501282"/>
            <a:chOff x="10163523" y="3880432"/>
            <a:chExt cx="791466" cy="501282"/>
          </a:xfrm>
        </p:grpSpPr>
        <p:sp>
          <p:nvSpPr>
            <p:cNvPr id="5621" name="Forme libre 5620">
              <a:extLst>
                <a:ext uri="{FF2B5EF4-FFF2-40B4-BE49-F238E27FC236}">
                  <a16:creationId xmlns:a16="http://schemas.microsoft.com/office/drawing/2014/main" id="{55200ADF-12D7-73C8-9DAF-160D2743C7D9}"/>
                </a:ext>
              </a:extLst>
            </p:cNvPr>
            <p:cNvSpPr/>
            <p:nvPr/>
          </p:nvSpPr>
          <p:spPr>
            <a:xfrm>
              <a:off x="10173948" y="4052367"/>
              <a:ext cx="79494" cy="313125"/>
            </a:xfrm>
            <a:custGeom>
              <a:avLst/>
              <a:gdLst>
                <a:gd name="connsiteX0" fmla="*/ 0 w 79494"/>
                <a:gd name="connsiteY0" fmla="*/ 0 h 313125"/>
                <a:gd name="connsiteX1" fmla="*/ 46770 w 79494"/>
                <a:gd name="connsiteY1" fmla="*/ 61264 h 313125"/>
                <a:gd name="connsiteX2" fmla="*/ 79494 w 79494"/>
                <a:gd name="connsiteY2" fmla="*/ 12311 h 313125"/>
                <a:gd name="connsiteX3" fmla="*/ 74715 w 79494"/>
                <a:gd name="connsiteY3" fmla="*/ 297484 h 313125"/>
                <a:gd name="connsiteX4" fmla="*/ 56906 w 79494"/>
                <a:gd name="connsiteY4" fmla="*/ 313126 h 31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94" h="313125">
                  <a:moveTo>
                    <a:pt x="0" y="0"/>
                  </a:moveTo>
                  <a:cubicBezTo>
                    <a:pt x="8832" y="49677"/>
                    <a:pt x="46770" y="61264"/>
                    <a:pt x="46770" y="61264"/>
                  </a:cubicBezTo>
                  <a:lnTo>
                    <a:pt x="79494" y="12311"/>
                  </a:lnTo>
                  <a:lnTo>
                    <a:pt x="74715" y="297484"/>
                  </a:lnTo>
                  <a:lnTo>
                    <a:pt x="56906" y="31312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2" name="Forme libre 5621">
              <a:extLst>
                <a:ext uri="{FF2B5EF4-FFF2-40B4-BE49-F238E27FC236}">
                  <a16:creationId xmlns:a16="http://schemas.microsoft.com/office/drawing/2014/main" id="{A52C7218-E3EE-0DFD-4845-DA589E5D8DB6}"/>
                </a:ext>
              </a:extLst>
            </p:cNvPr>
            <p:cNvSpPr/>
            <p:nvPr/>
          </p:nvSpPr>
          <p:spPr>
            <a:xfrm>
              <a:off x="10259524" y="4173591"/>
              <a:ext cx="33304" cy="192191"/>
            </a:xfrm>
            <a:custGeom>
              <a:avLst/>
              <a:gdLst>
                <a:gd name="connsiteX0" fmla="*/ 33304 w 33304"/>
                <a:gd name="connsiteY0" fmla="*/ 0 h 192191"/>
                <a:gd name="connsiteX1" fmla="*/ 0 w 33304"/>
                <a:gd name="connsiteY1" fmla="*/ 176840 h 192191"/>
                <a:gd name="connsiteX2" fmla="*/ 2606 w 33304"/>
                <a:gd name="connsiteY2" fmla="*/ 192192 h 19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04" h="192191">
                  <a:moveTo>
                    <a:pt x="33304" y="0"/>
                  </a:moveTo>
                  <a:lnTo>
                    <a:pt x="0" y="176840"/>
                  </a:lnTo>
                  <a:lnTo>
                    <a:pt x="2606" y="19219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3" name="Forme libre 5622">
              <a:extLst>
                <a:ext uri="{FF2B5EF4-FFF2-40B4-BE49-F238E27FC236}">
                  <a16:creationId xmlns:a16="http://schemas.microsoft.com/office/drawing/2014/main" id="{AB012ECF-68FE-B064-5FC9-199602369108}"/>
                </a:ext>
              </a:extLst>
            </p:cNvPr>
            <p:cNvSpPr/>
            <p:nvPr/>
          </p:nvSpPr>
          <p:spPr>
            <a:xfrm>
              <a:off x="10287326" y="4172867"/>
              <a:ext cx="44308" cy="193639"/>
            </a:xfrm>
            <a:custGeom>
              <a:avLst/>
              <a:gdLst>
                <a:gd name="connsiteX0" fmla="*/ 0 w 44308"/>
                <a:gd name="connsiteY0" fmla="*/ 0 h 193639"/>
                <a:gd name="connsiteX1" fmla="*/ 15059 w 44308"/>
                <a:gd name="connsiteY1" fmla="*/ 0 h 193639"/>
                <a:gd name="connsiteX2" fmla="*/ 44308 w 44308"/>
                <a:gd name="connsiteY2" fmla="*/ 176984 h 193639"/>
                <a:gd name="connsiteX3" fmla="*/ 42136 w 44308"/>
                <a:gd name="connsiteY3" fmla="*/ 193640 h 19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308" h="193639">
                  <a:moveTo>
                    <a:pt x="0" y="0"/>
                  </a:moveTo>
                  <a:lnTo>
                    <a:pt x="15059" y="0"/>
                  </a:lnTo>
                  <a:lnTo>
                    <a:pt x="44308" y="176984"/>
                  </a:lnTo>
                  <a:lnTo>
                    <a:pt x="42136" y="19364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4" name="Forme libre 5623">
              <a:extLst>
                <a:ext uri="{FF2B5EF4-FFF2-40B4-BE49-F238E27FC236}">
                  <a16:creationId xmlns:a16="http://schemas.microsoft.com/office/drawing/2014/main" id="{A72246DD-B81E-D928-B143-2BF5838EA4C3}"/>
                </a:ext>
              </a:extLst>
            </p:cNvPr>
            <p:cNvSpPr/>
            <p:nvPr/>
          </p:nvSpPr>
          <p:spPr>
            <a:xfrm>
              <a:off x="10185967" y="3998490"/>
              <a:ext cx="92525" cy="79657"/>
            </a:xfrm>
            <a:custGeom>
              <a:avLst/>
              <a:gdLst>
                <a:gd name="connsiteX0" fmla="*/ 0 w 92525"/>
                <a:gd name="connsiteY0" fmla="*/ 57933 h 79657"/>
                <a:gd name="connsiteX1" fmla="*/ 25195 w 92525"/>
                <a:gd name="connsiteY1" fmla="*/ 79657 h 79657"/>
                <a:gd name="connsiteX2" fmla="*/ 76888 w 92525"/>
                <a:gd name="connsiteY2" fmla="*/ 20421 h 79657"/>
                <a:gd name="connsiteX3" fmla="*/ 92525 w 92525"/>
                <a:gd name="connsiteY3" fmla="*/ 20421 h 79657"/>
                <a:gd name="connsiteX4" fmla="*/ 92525 w 92525"/>
                <a:gd name="connsiteY4" fmla="*/ 0 h 7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525" h="79657">
                  <a:moveTo>
                    <a:pt x="0" y="57933"/>
                  </a:moveTo>
                  <a:lnTo>
                    <a:pt x="25195" y="79657"/>
                  </a:lnTo>
                  <a:cubicBezTo>
                    <a:pt x="25195" y="79657"/>
                    <a:pt x="44308" y="21146"/>
                    <a:pt x="76888" y="20421"/>
                  </a:cubicBezTo>
                  <a:lnTo>
                    <a:pt x="92525" y="20421"/>
                  </a:lnTo>
                  <a:lnTo>
                    <a:pt x="92525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5" name="Forme libre 5624">
              <a:extLst>
                <a:ext uri="{FF2B5EF4-FFF2-40B4-BE49-F238E27FC236}">
                  <a16:creationId xmlns:a16="http://schemas.microsoft.com/office/drawing/2014/main" id="{D96199D0-89AE-6A7B-247F-5C09601A6C28}"/>
                </a:ext>
              </a:extLst>
            </p:cNvPr>
            <p:cNvSpPr/>
            <p:nvPr/>
          </p:nvSpPr>
          <p:spPr>
            <a:xfrm>
              <a:off x="10320774" y="4018225"/>
              <a:ext cx="57194" cy="35445"/>
            </a:xfrm>
            <a:custGeom>
              <a:avLst/>
              <a:gdLst>
                <a:gd name="connsiteX0" fmla="*/ 0 w 57194"/>
                <a:gd name="connsiteY0" fmla="*/ 107 h 35445"/>
                <a:gd name="connsiteX1" fmla="*/ 32725 w 57194"/>
                <a:gd name="connsiteY1" fmla="*/ 11693 h 35445"/>
                <a:gd name="connsiteX2" fmla="*/ 57195 w 57194"/>
                <a:gd name="connsiteY2" fmla="*/ 35446 h 35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94" h="35445">
                  <a:moveTo>
                    <a:pt x="0" y="107"/>
                  </a:moveTo>
                  <a:cubicBezTo>
                    <a:pt x="0" y="107"/>
                    <a:pt x="18389" y="-1921"/>
                    <a:pt x="32725" y="11693"/>
                  </a:cubicBezTo>
                  <a:cubicBezTo>
                    <a:pt x="47059" y="25308"/>
                    <a:pt x="57195" y="35446"/>
                    <a:pt x="57195" y="3544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6" name="Forme libre 5625">
              <a:extLst>
                <a:ext uri="{FF2B5EF4-FFF2-40B4-BE49-F238E27FC236}">
                  <a16:creationId xmlns:a16="http://schemas.microsoft.com/office/drawing/2014/main" id="{D7363BE9-3010-C7E7-C00B-4637C893A3AB}"/>
                </a:ext>
              </a:extLst>
            </p:cNvPr>
            <p:cNvSpPr/>
            <p:nvPr/>
          </p:nvSpPr>
          <p:spPr>
            <a:xfrm>
              <a:off x="10251995" y="4144336"/>
              <a:ext cx="89774" cy="7750"/>
            </a:xfrm>
            <a:custGeom>
              <a:avLst/>
              <a:gdLst>
                <a:gd name="connsiteX0" fmla="*/ 0 w 89774"/>
                <a:gd name="connsiteY0" fmla="*/ 0 h 7750"/>
                <a:gd name="connsiteX1" fmla="*/ 89774 w 89774"/>
                <a:gd name="connsiteY1" fmla="*/ 724 h 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774" h="7750">
                  <a:moveTo>
                    <a:pt x="0" y="0"/>
                  </a:moveTo>
                  <a:cubicBezTo>
                    <a:pt x="0" y="0"/>
                    <a:pt x="48362" y="16945"/>
                    <a:pt x="89774" y="72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7" name="Forme libre 5626">
              <a:extLst>
                <a:ext uri="{FF2B5EF4-FFF2-40B4-BE49-F238E27FC236}">
                  <a16:creationId xmlns:a16="http://schemas.microsoft.com/office/drawing/2014/main" id="{7C1F28ED-D6D6-FB26-3D4F-10608C33FEDE}"/>
                </a:ext>
              </a:extLst>
            </p:cNvPr>
            <p:cNvSpPr/>
            <p:nvPr/>
          </p:nvSpPr>
          <p:spPr>
            <a:xfrm>
              <a:off x="10253443" y="4023256"/>
              <a:ext cx="14479" cy="41421"/>
            </a:xfrm>
            <a:custGeom>
              <a:avLst/>
              <a:gdLst>
                <a:gd name="connsiteX0" fmla="*/ 0 w 14479"/>
                <a:gd name="connsiteY0" fmla="*/ 41422 h 41421"/>
                <a:gd name="connsiteX1" fmla="*/ 0 w 14479"/>
                <a:gd name="connsiteY1" fmla="*/ 0 h 41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1421">
                  <a:moveTo>
                    <a:pt x="0" y="4142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8" name="Forme libre 5627">
              <a:extLst>
                <a:ext uri="{FF2B5EF4-FFF2-40B4-BE49-F238E27FC236}">
                  <a16:creationId xmlns:a16="http://schemas.microsoft.com/office/drawing/2014/main" id="{EFD7CB7E-C581-F306-E58B-5D754E5F7181}"/>
                </a:ext>
              </a:extLst>
            </p:cNvPr>
            <p:cNvSpPr/>
            <p:nvPr/>
          </p:nvSpPr>
          <p:spPr>
            <a:xfrm>
              <a:off x="10262855" y="4019056"/>
              <a:ext cx="64579" cy="42181"/>
            </a:xfrm>
            <a:custGeom>
              <a:avLst/>
              <a:gdLst>
                <a:gd name="connsiteX0" fmla="*/ 0 w 64579"/>
                <a:gd name="connsiteY0" fmla="*/ 0 h 42181"/>
                <a:gd name="connsiteX1" fmla="*/ 31276 w 64579"/>
                <a:gd name="connsiteY1" fmla="*/ 42146 h 42181"/>
                <a:gd name="connsiteX2" fmla="*/ 64579 w 64579"/>
                <a:gd name="connsiteY2" fmla="*/ 579 h 42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579" h="42181">
                  <a:moveTo>
                    <a:pt x="0" y="0"/>
                  </a:moveTo>
                  <a:cubicBezTo>
                    <a:pt x="0" y="0"/>
                    <a:pt x="2751" y="43594"/>
                    <a:pt x="31276" y="42146"/>
                  </a:cubicBezTo>
                  <a:cubicBezTo>
                    <a:pt x="59802" y="40843"/>
                    <a:pt x="64579" y="579"/>
                    <a:pt x="64579" y="57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9" name="Forme libre 5628">
              <a:extLst>
                <a:ext uri="{FF2B5EF4-FFF2-40B4-BE49-F238E27FC236}">
                  <a16:creationId xmlns:a16="http://schemas.microsoft.com/office/drawing/2014/main" id="{95EEBB9A-DBE7-1B31-4DE9-EF566C15A198}"/>
                </a:ext>
              </a:extLst>
            </p:cNvPr>
            <p:cNvSpPr/>
            <p:nvPr/>
          </p:nvSpPr>
          <p:spPr>
            <a:xfrm>
              <a:off x="10341769" y="4023836"/>
              <a:ext cx="14479" cy="41421"/>
            </a:xfrm>
            <a:custGeom>
              <a:avLst/>
              <a:gdLst>
                <a:gd name="connsiteX0" fmla="*/ 0 w 14479"/>
                <a:gd name="connsiteY0" fmla="*/ 41422 h 41421"/>
                <a:gd name="connsiteX1" fmla="*/ 0 w 14479"/>
                <a:gd name="connsiteY1" fmla="*/ 0 h 41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1421">
                  <a:moveTo>
                    <a:pt x="0" y="4142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0" name="Forme libre 5629">
              <a:extLst>
                <a:ext uri="{FF2B5EF4-FFF2-40B4-BE49-F238E27FC236}">
                  <a16:creationId xmlns:a16="http://schemas.microsoft.com/office/drawing/2014/main" id="{E0F1DB00-1788-8F46-D3D6-338B2A2E62DB}"/>
                </a:ext>
              </a:extLst>
            </p:cNvPr>
            <p:cNvSpPr/>
            <p:nvPr/>
          </p:nvSpPr>
          <p:spPr>
            <a:xfrm>
              <a:off x="10341914" y="4019780"/>
              <a:ext cx="149576" cy="346437"/>
            </a:xfrm>
            <a:custGeom>
              <a:avLst/>
              <a:gdLst>
                <a:gd name="connsiteX0" fmla="*/ 65884 w 149576"/>
                <a:gd name="connsiteY0" fmla="*/ 0 h 346437"/>
                <a:gd name="connsiteX1" fmla="*/ 65884 w 149576"/>
                <a:gd name="connsiteY1" fmla="*/ 50981 h 346437"/>
                <a:gd name="connsiteX2" fmla="*/ 149577 w 149576"/>
                <a:gd name="connsiteY2" fmla="*/ 42146 h 346437"/>
                <a:gd name="connsiteX3" fmla="*/ 57774 w 149576"/>
                <a:gd name="connsiteY3" fmla="*/ 90520 h 346437"/>
                <a:gd name="connsiteX4" fmla="*/ 0 w 149576"/>
                <a:gd name="connsiteY4" fmla="*/ 45622 h 346437"/>
                <a:gd name="connsiteX5" fmla="*/ 725 w 149576"/>
                <a:gd name="connsiteY5" fmla="*/ 329347 h 346437"/>
                <a:gd name="connsiteX6" fmla="*/ 21141 w 149576"/>
                <a:gd name="connsiteY6" fmla="*/ 346437 h 34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576" h="346437">
                  <a:moveTo>
                    <a:pt x="65884" y="0"/>
                  </a:moveTo>
                  <a:lnTo>
                    <a:pt x="65884" y="50981"/>
                  </a:lnTo>
                  <a:cubicBezTo>
                    <a:pt x="65884" y="50981"/>
                    <a:pt x="106716" y="21001"/>
                    <a:pt x="149577" y="42146"/>
                  </a:cubicBezTo>
                  <a:lnTo>
                    <a:pt x="57774" y="90520"/>
                  </a:lnTo>
                  <a:lnTo>
                    <a:pt x="0" y="45622"/>
                  </a:lnTo>
                  <a:cubicBezTo>
                    <a:pt x="0" y="45622"/>
                    <a:pt x="15638" y="127307"/>
                    <a:pt x="725" y="329347"/>
                  </a:cubicBezTo>
                  <a:lnTo>
                    <a:pt x="21141" y="34643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1" name="Forme libre 5630">
              <a:extLst>
                <a:ext uri="{FF2B5EF4-FFF2-40B4-BE49-F238E27FC236}">
                  <a16:creationId xmlns:a16="http://schemas.microsoft.com/office/drawing/2014/main" id="{D1B3B549-894E-3C86-83F6-910F75A7F015}"/>
                </a:ext>
              </a:extLst>
            </p:cNvPr>
            <p:cNvSpPr/>
            <p:nvPr/>
          </p:nvSpPr>
          <p:spPr>
            <a:xfrm>
              <a:off x="10380184" y="3998056"/>
              <a:ext cx="53532" cy="112244"/>
            </a:xfrm>
            <a:custGeom>
              <a:avLst/>
              <a:gdLst>
                <a:gd name="connsiteX0" fmla="*/ 19504 w 53532"/>
                <a:gd name="connsiteY0" fmla="*/ 112245 h 112244"/>
                <a:gd name="connsiteX1" fmla="*/ 24283 w 53532"/>
                <a:gd name="connsiteY1" fmla="*/ 22449 h 112244"/>
                <a:gd name="connsiteX2" fmla="*/ 53532 w 53532"/>
                <a:gd name="connsiteY2" fmla="*/ 16366 h 112244"/>
                <a:gd name="connsiteX3" fmla="*/ 53532 w 53532"/>
                <a:gd name="connsiteY3" fmla="*/ 0 h 11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532" h="112244">
                  <a:moveTo>
                    <a:pt x="19504" y="112245"/>
                  </a:moveTo>
                  <a:cubicBezTo>
                    <a:pt x="19504" y="112245"/>
                    <a:pt x="-27410" y="68071"/>
                    <a:pt x="24283" y="22449"/>
                  </a:cubicBezTo>
                  <a:lnTo>
                    <a:pt x="53532" y="16366"/>
                  </a:lnTo>
                  <a:lnTo>
                    <a:pt x="53532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2" name="Forme libre 5631">
              <a:extLst>
                <a:ext uri="{FF2B5EF4-FFF2-40B4-BE49-F238E27FC236}">
                  <a16:creationId xmlns:a16="http://schemas.microsoft.com/office/drawing/2014/main" id="{3BA46F8D-0A3D-DF81-507C-774C4841F78B}"/>
                </a:ext>
              </a:extLst>
            </p:cNvPr>
            <p:cNvSpPr/>
            <p:nvPr/>
          </p:nvSpPr>
          <p:spPr>
            <a:xfrm>
              <a:off x="10448051" y="4012973"/>
              <a:ext cx="78886" cy="87767"/>
            </a:xfrm>
            <a:custGeom>
              <a:avLst/>
              <a:gdLst>
                <a:gd name="connsiteX0" fmla="*/ 26498 w 78886"/>
                <a:gd name="connsiteY0" fmla="*/ 0 h 87767"/>
                <a:gd name="connsiteX1" fmla="*/ 59223 w 78886"/>
                <a:gd name="connsiteY1" fmla="*/ 7531 h 87767"/>
                <a:gd name="connsiteX2" fmla="*/ 61249 w 78886"/>
                <a:gd name="connsiteY2" fmla="*/ 87768 h 87767"/>
                <a:gd name="connsiteX3" fmla="*/ 0 w 78886"/>
                <a:gd name="connsiteY3" fmla="*/ 72850 h 87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86" h="87767">
                  <a:moveTo>
                    <a:pt x="26498" y="0"/>
                  </a:moveTo>
                  <a:lnTo>
                    <a:pt x="59223" y="7531"/>
                  </a:lnTo>
                  <a:cubicBezTo>
                    <a:pt x="59223" y="7531"/>
                    <a:pt x="102082" y="46346"/>
                    <a:pt x="61249" y="87768"/>
                  </a:cubicBezTo>
                  <a:lnTo>
                    <a:pt x="0" y="7285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3" name="Forme libre 5632">
              <a:extLst>
                <a:ext uri="{FF2B5EF4-FFF2-40B4-BE49-F238E27FC236}">
                  <a16:creationId xmlns:a16="http://schemas.microsoft.com/office/drawing/2014/main" id="{55FF41A3-29A1-7557-0A1D-38AACD40B3A3}"/>
                </a:ext>
              </a:extLst>
            </p:cNvPr>
            <p:cNvSpPr/>
            <p:nvPr/>
          </p:nvSpPr>
          <p:spPr>
            <a:xfrm>
              <a:off x="10379127" y="4106824"/>
              <a:ext cx="30118" cy="258669"/>
            </a:xfrm>
            <a:custGeom>
              <a:avLst/>
              <a:gdLst>
                <a:gd name="connsiteX0" fmla="*/ 30118 w 30118"/>
                <a:gd name="connsiteY0" fmla="*/ 0 h 258669"/>
                <a:gd name="connsiteX1" fmla="*/ 19113 w 30118"/>
                <a:gd name="connsiteY1" fmla="*/ 244331 h 258669"/>
                <a:gd name="connsiteX2" fmla="*/ 0 w 30118"/>
                <a:gd name="connsiteY2" fmla="*/ 258669 h 25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118" h="258669">
                  <a:moveTo>
                    <a:pt x="30118" y="0"/>
                  </a:moveTo>
                  <a:lnTo>
                    <a:pt x="19113" y="244331"/>
                  </a:lnTo>
                  <a:lnTo>
                    <a:pt x="0" y="25866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4" name="Forme libre 5633">
              <a:extLst>
                <a:ext uri="{FF2B5EF4-FFF2-40B4-BE49-F238E27FC236}">
                  <a16:creationId xmlns:a16="http://schemas.microsoft.com/office/drawing/2014/main" id="{8515A203-F583-67E3-7AB6-E610243D3145}"/>
                </a:ext>
              </a:extLst>
            </p:cNvPr>
            <p:cNvSpPr/>
            <p:nvPr/>
          </p:nvSpPr>
          <p:spPr>
            <a:xfrm>
              <a:off x="10413155" y="4183006"/>
              <a:ext cx="53864" cy="182053"/>
            </a:xfrm>
            <a:custGeom>
              <a:avLst/>
              <a:gdLst>
                <a:gd name="connsiteX0" fmla="*/ 53864 w 53864"/>
                <a:gd name="connsiteY0" fmla="*/ 0 h 182053"/>
                <a:gd name="connsiteX1" fmla="*/ 34751 w 53864"/>
                <a:gd name="connsiteY1" fmla="*/ 0 h 182053"/>
                <a:gd name="connsiteX2" fmla="*/ 0 w 53864"/>
                <a:gd name="connsiteY2" fmla="*/ 168150 h 182053"/>
                <a:gd name="connsiteX3" fmla="*/ 2171 w 53864"/>
                <a:gd name="connsiteY3" fmla="*/ 182053 h 18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864" h="182053">
                  <a:moveTo>
                    <a:pt x="53864" y="0"/>
                  </a:moveTo>
                  <a:lnTo>
                    <a:pt x="34751" y="0"/>
                  </a:lnTo>
                  <a:cubicBezTo>
                    <a:pt x="34751" y="0"/>
                    <a:pt x="1448" y="165398"/>
                    <a:pt x="0" y="168150"/>
                  </a:cubicBezTo>
                  <a:lnTo>
                    <a:pt x="2171" y="18205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5" name="Forme libre 5634">
              <a:extLst>
                <a:ext uri="{FF2B5EF4-FFF2-40B4-BE49-F238E27FC236}">
                  <a16:creationId xmlns:a16="http://schemas.microsoft.com/office/drawing/2014/main" id="{5FE2FB0E-8F31-687E-181F-20AEF8F23DAF}"/>
                </a:ext>
              </a:extLst>
            </p:cNvPr>
            <p:cNvSpPr/>
            <p:nvPr/>
          </p:nvSpPr>
          <p:spPr>
            <a:xfrm>
              <a:off x="10459490" y="4183730"/>
              <a:ext cx="26643" cy="180604"/>
            </a:xfrm>
            <a:custGeom>
              <a:avLst/>
              <a:gdLst>
                <a:gd name="connsiteX0" fmla="*/ 0 w 26643"/>
                <a:gd name="connsiteY0" fmla="*/ 0 h 180604"/>
                <a:gd name="connsiteX1" fmla="*/ 26643 w 26643"/>
                <a:gd name="connsiteY1" fmla="*/ 166701 h 180604"/>
                <a:gd name="connsiteX2" fmla="*/ 23602 w 26643"/>
                <a:gd name="connsiteY2" fmla="*/ 180605 h 18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43" h="180604">
                  <a:moveTo>
                    <a:pt x="0" y="0"/>
                  </a:moveTo>
                  <a:lnTo>
                    <a:pt x="26643" y="166701"/>
                  </a:lnTo>
                  <a:lnTo>
                    <a:pt x="23602" y="18060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6" name="Forme libre 5635">
              <a:extLst>
                <a:ext uri="{FF2B5EF4-FFF2-40B4-BE49-F238E27FC236}">
                  <a16:creationId xmlns:a16="http://schemas.microsoft.com/office/drawing/2014/main" id="{720CBDF7-A104-136C-8CB7-49D16139B3ED}"/>
                </a:ext>
              </a:extLst>
            </p:cNvPr>
            <p:cNvSpPr/>
            <p:nvPr/>
          </p:nvSpPr>
          <p:spPr>
            <a:xfrm>
              <a:off x="10500323" y="4100017"/>
              <a:ext cx="23747" cy="264752"/>
            </a:xfrm>
            <a:custGeom>
              <a:avLst/>
              <a:gdLst>
                <a:gd name="connsiteX0" fmla="*/ 0 w 23747"/>
                <a:gd name="connsiteY0" fmla="*/ 0 h 264752"/>
                <a:gd name="connsiteX1" fmla="*/ 4055 w 23747"/>
                <a:gd name="connsiteY1" fmla="*/ 250414 h 264752"/>
                <a:gd name="connsiteX2" fmla="*/ 23747 w 23747"/>
                <a:gd name="connsiteY2" fmla="*/ 264752 h 26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747" h="264752">
                  <a:moveTo>
                    <a:pt x="0" y="0"/>
                  </a:moveTo>
                  <a:lnTo>
                    <a:pt x="4055" y="250414"/>
                  </a:lnTo>
                  <a:lnTo>
                    <a:pt x="23747" y="26475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7" name="Forme libre 5636">
              <a:extLst>
                <a:ext uri="{FF2B5EF4-FFF2-40B4-BE49-F238E27FC236}">
                  <a16:creationId xmlns:a16="http://schemas.microsoft.com/office/drawing/2014/main" id="{FCF1BF44-3021-0460-856B-A1E5D2740005}"/>
                </a:ext>
              </a:extLst>
            </p:cNvPr>
            <p:cNvSpPr/>
            <p:nvPr/>
          </p:nvSpPr>
          <p:spPr>
            <a:xfrm>
              <a:off x="10407073" y="4158046"/>
              <a:ext cx="91802" cy="5987"/>
            </a:xfrm>
            <a:custGeom>
              <a:avLst/>
              <a:gdLst>
                <a:gd name="connsiteX0" fmla="*/ 0 w 91802"/>
                <a:gd name="connsiteY0" fmla="*/ 5263 h 5987"/>
                <a:gd name="connsiteX1" fmla="*/ 91802 w 91802"/>
                <a:gd name="connsiteY1" fmla="*/ 5987 h 5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802" h="5987">
                  <a:moveTo>
                    <a:pt x="0" y="5263"/>
                  </a:moveTo>
                  <a:cubicBezTo>
                    <a:pt x="0" y="5263"/>
                    <a:pt x="54444" y="-7048"/>
                    <a:pt x="91802" y="598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8" name="Forme libre 5637">
              <a:extLst>
                <a:ext uri="{FF2B5EF4-FFF2-40B4-BE49-F238E27FC236}">
                  <a16:creationId xmlns:a16="http://schemas.microsoft.com/office/drawing/2014/main" id="{B58FD3E5-9067-FECA-B9FF-A067147212E5}"/>
                </a:ext>
              </a:extLst>
            </p:cNvPr>
            <p:cNvSpPr/>
            <p:nvPr/>
          </p:nvSpPr>
          <p:spPr>
            <a:xfrm>
              <a:off x="10403743" y="4232104"/>
              <a:ext cx="32000" cy="14483"/>
            </a:xfrm>
            <a:custGeom>
              <a:avLst/>
              <a:gdLst>
                <a:gd name="connsiteX0" fmla="*/ 0 w 32000"/>
                <a:gd name="connsiteY0" fmla="*/ 0 h 14483"/>
                <a:gd name="connsiteX1" fmla="*/ 32001 w 3200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0" h="14483">
                  <a:moveTo>
                    <a:pt x="0" y="0"/>
                  </a:moveTo>
                  <a:lnTo>
                    <a:pt x="3200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9" name="Forme libre 5638">
              <a:extLst>
                <a:ext uri="{FF2B5EF4-FFF2-40B4-BE49-F238E27FC236}">
                  <a16:creationId xmlns:a16="http://schemas.microsoft.com/office/drawing/2014/main" id="{03CC5BD2-4AC8-E376-DCA6-F60D7CA9A83C}"/>
                </a:ext>
              </a:extLst>
            </p:cNvPr>
            <p:cNvSpPr/>
            <p:nvPr/>
          </p:nvSpPr>
          <p:spPr>
            <a:xfrm>
              <a:off x="10469047" y="4232104"/>
              <a:ext cx="29973" cy="14483"/>
            </a:xfrm>
            <a:custGeom>
              <a:avLst/>
              <a:gdLst>
                <a:gd name="connsiteX0" fmla="*/ 0 w 29973"/>
                <a:gd name="connsiteY0" fmla="*/ 0 h 14483"/>
                <a:gd name="connsiteX1" fmla="*/ 29973 w 29973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73" h="14483">
                  <a:moveTo>
                    <a:pt x="0" y="0"/>
                  </a:moveTo>
                  <a:lnTo>
                    <a:pt x="2997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0" name="Forme libre 5639">
              <a:extLst>
                <a:ext uri="{FF2B5EF4-FFF2-40B4-BE49-F238E27FC236}">
                  <a16:creationId xmlns:a16="http://schemas.microsoft.com/office/drawing/2014/main" id="{E223C523-67D6-DF90-3E80-C9472A8AF4B4}"/>
                </a:ext>
              </a:extLst>
            </p:cNvPr>
            <p:cNvSpPr/>
            <p:nvPr/>
          </p:nvSpPr>
          <p:spPr>
            <a:xfrm>
              <a:off x="10251271" y="4212262"/>
              <a:ext cx="32000" cy="14483"/>
            </a:xfrm>
            <a:custGeom>
              <a:avLst/>
              <a:gdLst>
                <a:gd name="connsiteX0" fmla="*/ 0 w 32000"/>
                <a:gd name="connsiteY0" fmla="*/ 0 h 14483"/>
                <a:gd name="connsiteX1" fmla="*/ 32000 w 3200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0" h="14483">
                  <a:moveTo>
                    <a:pt x="0" y="0"/>
                  </a:moveTo>
                  <a:lnTo>
                    <a:pt x="3200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1" name="Forme libre 5640">
              <a:extLst>
                <a:ext uri="{FF2B5EF4-FFF2-40B4-BE49-F238E27FC236}">
                  <a16:creationId xmlns:a16="http://schemas.microsoft.com/office/drawing/2014/main" id="{578E37CE-74DF-7D1A-AF3A-19022FF46A40}"/>
                </a:ext>
              </a:extLst>
            </p:cNvPr>
            <p:cNvSpPr/>
            <p:nvPr/>
          </p:nvSpPr>
          <p:spPr>
            <a:xfrm>
              <a:off x="10309914" y="4212262"/>
              <a:ext cx="29249" cy="14483"/>
            </a:xfrm>
            <a:custGeom>
              <a:avLst/>
              <a:gdLst>
                <a:gd name="connsiteX0" fmla="*/ 0 w 29249"/>
                <a:gd name="connsiteY0" fmla="*/ 0 h 14483"/>
                <a:gd name="connsiteX1" fmla="*/ 29249 w 2924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49" h="14483">
                  <a:moveTo>
                    <a:pt x="0" y="0"/>
                  </a:moveTo>
                  <a:lnTo>
                    <a:pt x="2924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2" name="Forme libre 5641">
              <a:extLst>
                <a:ext uri="{FF2B5EF4-FFF2-40B4-BE49-F238E27FC236}">
                  <a16:creationId xmlns:a16="http://schemas.microsoft.com/office/drawing/2014/main" id="{1F75A798-55E8-E536-3923-494E96D58472}"/>
                </a:ext>
              </a:extLst>
            </p:cNvPr>
            <p:cNvSpPr/>
            <p:nvPr/>
          </p:nvSpPr>
          <p:spPr>
            <a:xfrm>
              <a:off x="10491491" y="4017753"/>
              <a:ext cx="14479" cy="44173"/>
            </a:xfrm>
            <a:custGeom>
              <a:avLst/>
              <a:gdLst>
                <a:gd name="connsiteX0" fmla="*/ 0 w 14479"/>
                <a:gd name="connsiteY0" fmla="*/ 44174 h 44173"/>
                <a:gd name="connsiteX1" fmla="*/ 0 w 14479"/>
                <a:gd name="connsiteY1" fmla="*/ 0 h 4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4173">
                  <a:moveTo>
                    <a:pt x="0" y="44174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3" name="Forme libre 5642">
              <a:extLst>
                <a:ext uri="{FF2B5EF4-FFF2-40B4-BE49-F238E27FC236}">
                  <a16:creationId xmlns:a16="http://schemas.microsoft.com/office/drawing/2014/main" id="{AE3C6969-62D3-9637-6764-56830816FA4C}"/>
                </a:ext>
              </a:extLst>
            </p:cNvPr>
            <p:cNvSpPr/>
            <p:nvPr/>
          </p:nvSpPr>
          <p:spPr>
            <a:xfrm>
              <a:off x="10420684" y="4015725"/>
              <a:ext cx="61352" cy="31295"/>
            </a:xfrm>
            <a:custGeom>
              <a:avLst/>
              <a:gdLst>
                <a:gd name="connsiteX0" fmla="*/ 0 w 61352"/>
                <a:gd name="connsiteY0" fmla="*/ 3331 h 31295"/>
                <a:gd name="connsiteX1" fmla="*/ 33303 w 61352"/>
                <a:gd name="connsiteY1" fmla="*/ 31284 h 31295"/>
                <a:gd name="connsiteX2" fmla="*/ 61250 w 61352"/>
                <a:gd name="connsiteY2" fmla="*/ 0 h 3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352" h="31295">
                  <a:moveTo>
                    <a:pt x="0" y="3331"/>
                  </a:moveTo>
                  <a:cubicBezTo>
                    <a:pt x="0" y="3331"/>
                    <a:pt x="2027" y="30559"/>
                    <a:pt x="33303" y="31284"/>
                  </a:cubicBezTo>
                  <a:cubicBezTo>
                    <a:pt x="64580" y="32008"/>
                    <a:pt x="61250" y="0"/>
                    <a:pt x="6125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4" name="Forme libre 5643">
              <a:extLst>
                <a:ext uri="{FF2B5EF4-FFF2-40B4-BE49-F238E27FC236}">
                  <a16:creationId xmlns:a16="http://schemas.microsoft.com/office/drawing/2014/main" id="{700A3CAD-672E-5710-7B7B-7D07390D75EF}"/>
                </a:ext>
              </a:extLst>
            </p:cNvPr>
            <p:cNvSpPr/>
            <p:nvPr/>
          </p:nvSpPr>
          <p:spPr>
            <a:xfrm>
              <a:off x="10525518" y="4001966"/>
              <a:ext cx="63277" cy="50401"/>
            </a:xfrm>
            <a:custGeom>
              <a:avLst/>
              <a:gdLst>
                <a:gd name="connsiteX0" fmla="*/ 0 w 63277"/>
                <a:gd name="connsiteY0" fmla="*/ 50401 h 50401"/>
                <a:gd name="connsiteX1" fmla="*/ 35331 w 63277"/>
                <a:gd name="connsiteY1" fmla="*/ 22594 h 50401"/>
                <a:gd name="connsiteX2" fmla="*/ 63278 w 63277"/>
                <a:gd name="connsiteY2" fmla="*/ 13614 h 50401"/>
                <a:gd name="connsiteX3" fmla="*/ 63278 w 63277"/>
                <a:gd name="connsiteY3" fmla="*/ 0 h 50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77" h="50401">
                  <a:moveTo>
                    <a:pt x="0" y="50401"/>
                  </a:moveTo>
                  <a:lnTo>
                    <a:pt x="35331" y="22594"/>
                  </a:lnTo>
                  <a:lnTo>
                    <a:pt x="63278" y="13614"/>
                  </a:lnTo>
                  <a:lnTo>
                    <a:pt x="63278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5" name="Forme libre 5644">
              <a:extLst>
                <a:ext uri="{FF2B5EF4-FFF2-40B4-BE49-F238E27FC236}">
                  <a16:creationId xmlns:a16="http://schemas.microsoft.com/office/drawing/2014/main" id="{14C3DD46-72E1-B562-35C3-BA6807BC37CC}"/>
                </a:ext>
              </a:extLst>
            </p:cNvPr>
            <p:cNvSpPr/>
            <p:nvPr/>
          </p:nvSpPr>
          <p:spPr>
            <a:xfrm>
              <a:off x="10509156" y="4062651"/>
              <a:ext cx="51113" cy="302118"/>
            </a:xfrm>
            <a:custGeom>
              <a:avLst/>
              <a:gdLst>
                <a:gd name="connsiteX0" fmla="*/ 0 w 51113"/>
                <a:gd name="connsiteY0" fmla="*/ 38091 h 302118"/>
                <a:gd name="connsiteX1" fmla="*/ 51113 w 51113"/>
                <a:gd name="connsiteY1" fmla="*/ 0 h 302118"/>
                <a:gd name="connsiteX2" fmla="*/ 38806 w 51113"/>
                <a:gd name="connsiteY2" fmla="*/ 286477 h 302118"/>
                <a:gd name="connsiteX3" fmla="*/ 21430 w 51113"/>
                <a:gd name="connsiteY3" fmla="*/ 302119 h 30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13" h="302118">
                  <a:moveTo>
                    <a:pt x="0" y="38091"/>
                  </a:moveTo>
                  <a:lnTo>
                    <a:pt x="51113" y="0"/>
                  </a:lnTo>
                  <a:lnTo>
                    <a:pt x="38806" y="286477"/>
                  </a:lnTo>
                  <a:lnTo>
                    <a:pt x="21430" y="30211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6" name="Forme libre 5645">
              <a:extLst>
                <a:ext uri="{FF2B5EF4-FFF2-40B4-BE49-F238E27FC236}">
                  <a16:creationId xmlns:a16="http://schemas.microsoft.com/office/drawing/2014/main" id="{6923FB5C-83E8-7B47-1F16-F175B745291B}"/>
                </a:ext>
              </a:extLst>
            </p:cNvPr>
            <p:cNvSpPr/>
            <p:nvPr/>
          </p:nvSpPr>
          <p:spPr>
            <a:xfrm>
              <a:off x="10562297" y="4189813"/>
              <a:ext cx="36778" cy="175246"/>
            </a:xfrm>
            <a:custGeom>
              <a:avLst/>
              <a:gdLst>
                <a:gd name="connsiteX0" fmla="*/ 36778 w 36778"/>
                <a:gd name="connsiteY0" fmla="*/ 0 h 175246"/>
                <a:gd name="connsiteX1" fmla="*/ 0 w 36778"/>
                <a:gd name="connsiteY1" fmla="*/ 159315 h 175246"/>
                <a:gd name="connsiteX2" fmla="*/ 2751 w 36778"/>
                <a:gd name="connsiteY2" fmla="*/ 175246 h 175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778" h="175246">
                  <a:moveTo>
                    <a:pt x="36778" y="0"/>
                  </a:moveTo>
                  <a:lnTo>
                    <a:pt x="0" y="159315"/>
                  </a:lnTo>
                  <a:lnTo>
                    <a:pt x="2751" y="17524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7" name="Forme libre 5646">
              <a:extLst>
                <a:ext uri="{FF2B5EF4-FFF2-40B4-BE49-F238E27FC236}">
                  <a16:creationId xmlns:a16="http://schemas.microsoft.com/office/drawing/2014/main" id="{2EC551AC-C99B-D5DB-76FD-725361A9EFDB}"/>
                </a:ext>
              </a:extLst>
            </p:cNvPr>
            <p:cNvSpPr/>
            <p:nvPr/>
          </p:nvSpPr>
          <p:spPr>
            <a:xfrm>
              <a:off x="10591546" y="4189233"/>
              <a:ext cx="53720" cy="174377"/>
            </a:xfrm>
            <a:custGeom>
              <a:avLst/>
              <a:gdLst>
                <a:gd name="connsiteX0" fmla="*/ 0 w 53720"/>
                <a:gd name="connsiteY0" fmla="*/ 0 h 174377"/>
                <a:gd name="connsiteX1" fmla="*/ 21720 w 53720"/>
                <a:gd name="connsiteY1" fmla="*/ 0 h 174377"/>
                <a:gd name="connsiteX2" fmla="*/ 53720 w 53720"/>
                <a:gd name="connsiteY2" fmla="*/ 161198 h 174377"/>
                <a:gd name="connsiteX3" fmla="*/ 48363 w 53720"/>
                <a:gd name="connsiteY3" fmla="*/ 174377 h 17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20" h="174377">
                  <a:moveTo>
                    <a:pt x="0" y="0"/>
                  </a:moveTo>
                  <a:lnTo>
                    <a:pt x="21720" y="0"/>
                  </a:lnTo>
                  <a:lnTo>
                    <a:pt x="53720" y="161198"/>
                  </a:lnTo>
                  <a:lnTo>
                    <a:pt x="48363" y="17437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8" name="Forme libre 5647">
              <a:extLst>
                <a:ext uri="{FF2B5EF4-FFF2-40B4-BE49-F238E27FC236}">
                  <a16:creationId xmlns:a16="http://schemas.microsoft.com/office/drawing/2014/main" id="{A17FA4A8-E83F-6C0C-6846-F4E283DBA4D6}"/>
                </a:ext>
              </a:extLst>
            </p:cNvPr>
            <p:cNvSpPr/>
            <p:nvPr/>
          </p:nvSpPr>
          <p:spPr>
            <a:xfrm>
              <a:off x="10657574" y="4062651"/>
              <a:ext cx="57774" cy="301684"/>
            </a:xfrm>
            <a:custGeom>
              <a:avLst/>
              <a:gdLst>
                <a:gd name="connsiteX0" fmla="*/ 57774 w 57774"/>
                <a:gd name="connsiteY0" fmla="*/ 36642 h 301684"/>
                <a:gd name="connsiteX1" fmla="*/ 0 w 57774"/>
                <a:gd name="connsiteY1" fmla="*/ 0 h 301684"/>
                <a:gd name="connsiteX2" fmla="*/ 4054 w 57774"/>
                <a:gd name="connsiteY2" fmla="*/ 288505 h 301684"/>
                <a:gd name="connsiteX3" fmla="*/ 18969 w 57774"/>
                <a:gd name="connsiteY3" fmla="*/ 301684 h 30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774" h="301684">
                  <a:moveTo>
                    <a:pt x="57774" y="36642"/>
                  </a:moveTo>
                  <a:lnTo>
                    <a:pt x="0" y="0"/>
                  </a:lnTo>
                  <a:lnTo>
                    <a:pt x="4054" y="288505"/>
                  </a:lnTo>
                  <a:lnTo>
                    <a:pt x="18969" y="301684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9" name="Forme libre 5648">
              <a:extLst>
                <a:ext uri="{FF2B5EF4-FFF2-40B4-BE49-F238E27FC236}">
                  <a16:creationId xmlns:a16="http://schemas.microsoft.com/office/drawing/2014/main" id="{3980F9BD-04CD-BE6D-E846-02C6DA5FABD7}"/>
                </a:ext>
              </a:extLst>
            </p:cNvPr>
            <p:cNvSpPr/>
            <p:nvPr/>
          </p:nvSpPr>
          <p:spPr>
            <a:xfrm>
              <a:off x="10560270" y="4024560"/>
              <a:ext cx="579" cy="38090"/>
            </a:xfrm>
            <a:custGeom>
              <a:avLst/>
              <a:gdLst>
                <a:gd name="connsiteX0" fmla="*/ 0 w 579"/>
                <a:gd name="connsiteY0" fmla="*/ 38091 h 38090"/>
                <a:gd name="connsiteX1" fmla="*/ 579 w 579"/>
                <a:gd name="connsiteY1" fmla="*/ 0 h 38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9" h="38090">
                  <a:moveTo>
                    <a:pt x="0" y="38091"/>
                  </a:moveTo>
                  <a:lnTo>
                    <a:pt x="57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0" name="Forme libre 5649">
              <a:extLst>
                <a:ext uri="{FF2B5EF4-FFF2-40B4-BE49-F238E27FC236}">
                  <a16:creationId xmlns:a16="http://schemas.microsoft.com/office/drawing/2014/main" id="{1920C9C8-035D-9EA2-9B64-EFC1EB6AF95E}"/>
                </a:ext>
              </a:extLst>
            </p:cNvPr>
            <p:cNvSpPr/>
            <p:nvPr/>
          </p:nvSpPr>
          <p:spPr>
            <a:xfrm>
              <a:off x="10573157" y="4020360"/>
              <a:ext cx="66037" cy="38124"/>
            </a:xfrm>
            <a:custGeom>
              <a:avLst/>
              <a:gdLst>
                <a:gd name="connsiteX0" fmla="*/ 0 w 66037"/>
                <a:gd name="connsiteY0" fmla="*/ 2028 h 38124"/>
                <a:gd name="connsiteX1" fmla="*/ 34751 w 66037"/>
                <a:gd name="connsiteY1" fmla="*/ 38091 h 38124"/>
                <a:gd name="connsiteX2" fmla="*/ 66028 w 66037"/>
                <a:gd name="connsiteY2" fmla="*/ 0 h 3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037" h="38124">
                  <a:moveTo>
                    <a:pt x="0" y="2028"/>
                  </a:moveTo>
                  <a:cubicBezTo>
                    <a:pt x="0" y="2028"/>
                    <a:pt x="2027" y="39394"/>
                    <a:pt x="34751" y="38091"/>
                  </a:cubicBezTo>
                  <a:cubicBezTo>
                    <a:pt x="67476" y="36787"/>
                    <a:pt x="66028" y="0"/>
                    <a:pt x="6602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1" name="Forme libre 5650">
              <a:extLst>
                <a:ext uri="{FF2B5EF4-FFF2-40B4-BE49-F238E27FC236}">
                  <a16:creationId xmlns:a16="http://schemas.microsoft.com/office/drawing/2014/main" id="{AA0BE147-EF5A-1ACD-5616-AB1C0D38BFF1}"/>
                </a:ext>
              </a:extLst>
            </p:cNvPr>
            <p:cNvSpPr/>
            <p:nvPr/>
          </p:nvSpPr>
          <p:spPr>
            <a:xfrm>
              <a:off x="10624125" y="4015001"/>
              <a:ext cx="92526" cy="60539"/>
            </a:xfrm>
            <a:custGeom>
              <a:avLst/>
              <a:gdLst>
                <a:gd name="connsiteX0" fmla="*/ 0 w 92526"/>
                <a:gd name="connsiteY0" fmla="*/ 0 h 60539"/>
                <a:gd name="connsiteX1" fmla="*/ 32001 w 92526"/>
                <a:gd name="connsiteY1" fmla="*/ 6807 h 60539"/>
                <a:gd name="connsiteX2" fmla="*/ 92526 w 92526"/>
                <a:gd name="connsiteY2" fmla="*/ 60540 h 6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526" h="60539">
                  <a:moveTo>
                    <a:pt x="0" y="0"/>
                  </a:moveTo>
                  <a:lnTo>
                    <a:pt x="32001" y="6807"/>
                  </a:lnTo>
                  <a:lnTo>
                    <a:pt x="92526" y="6054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2" name="Forme libre 5651">
              <a:extLst>
                <a:ext uri="{FF2B5EF4-FFF2-40B4-BE49-F238E27FC236}">
                  <a16:creationId xmlns:a16="http://schemas.microsoft.com/office/drawing/2014/main" id="{D67ECB06-E56E-731F-E12C-0F0AC4C8F6DD}"/>
                </a:ext>
              </a:extLst>
            </p:cNvPr>
            <p:cNvSpPr/>
            <p:nvPr/>
          </p:nvSpPr>
          <p:spPr>
            <a:xfrm>
              <a:off x="10656126" y="4003414"/>
              <a:ext cx="93250" cy="59236"/>
            </a:xfrm>
            <a:custGeom>
              <a:avLst/>
              <a:gdLst>
                <a:gd name="connsiteX0" fmla="*/ 1449 w 93250"/>
                <a:gd name="connsiteY0" fmla="*/ 59236 h 59236"/>
                <a:gd name="connsiteX1" fmla="*/ 0 w 93250"/>
                <a:gd name="connsiteY1" fmla="*/ 18394 h 59236"/>
                <a:gd name="connsiteX2" fmla="*/ 85720 w 93250"/>
                <a:gd name="connsiteY2" fmla="*/ 14338 h 59236"/>
                <a:gd name="connsiteX3" fmla="*/ 93250 w 93250"/>
                <a:gd name="connsiteY3" fmla="*/ 0 h 59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50" h="59236">
                  <a:moveTo>
                    <a:pt x="1449" y="59236"/>
                  </a:moveTo>
                  <a:lnTo>
                    <a:pt x="0" y="18394"/>
                  </a:lnTo>
                  <a:lnTo>
                    <a:pt x="85720" y="14338"/>
                  </a:lnTo>
                  <a:lnTo>
                    <a:pt x="9325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3" name="Forme libre 5652">
              <a:extLst>
                <a:ext uri="{FF2B5EF4-FFF2-40B4-BE49-F238E27FC236}">
                  <a16:creationId xmlns:a16="http://schemas.microsoft.com/office/drawing/2014/main" id="{7DE08564-4495-47B6-780A-EA4E72FB7C14}"/>
                </a:ext>
              </a:extLst>
            </p:cNvPr>
            <p:cNvSpPr/>
            <p:nvPr/>
          </p:nvSpPr>
          <p:spPr>
            <a:xfrm>
              <a:off x="10557519" y="4148970"/>
              <a:ext cx="101358" cy="14483"/>
            </a:xfrm>
            <a:custGeom>
              <a:avLst/>
              <a:gdLst>
                <a:gd name="connsiteX0" fmla="*/ 0 w 101358"/>
                <a:gd name="connsiteY0" fmla="*/ 0 h 14483"/>
                <a:gd name="connsiteX1" fmla="*/ 101359 w 101358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358" h="14483">
                  <a:moveTo>
                    <a:pt x="0" y="0"/>
                  </a:moveTo>
                  <a:lnTo>
                    <a:pt x="10135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4" name="Forme libre 5653">
              <a:extLst>
                <a:ext uri="{FF2B5EF4-FFF2-40B4-BE49-F238E27FC236}">
                  <a16:creationId xmlns:a16="http://schemas.microsoft.com/office/drawing/2014/main" id="{CC8F31D7-7FF6-EA15-72B6-5DA68AA2E7C3}"/>
                </a:ext>
              </a:extLst>
            </p:cNvPr>
            <p:cNvSpPr/>
            <p:nvPr/>
          </p:nvSpPr>
          <p:spPr>
            <a:xfrm>
              <a:off x="10552740" y="4251801"/>
              <a:ext cx="31276" cy="14483"/>
            </a:xfrm>
            <a:custGeom>
              <a:avLst/>
              <a:gdLst>
                <a:gd name="connsiteX0" fmla="*/ 0 w 31276"/>
                <a:gd name="connsiteY0" fmla="*/ 0 h 14483"/>
                <a:gd name="connsiteX1" fmla="*/ 31277 w 3127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76" h="14483">
                  <a:moveTo>
                    <a:pt x="0" y="0"/>
                  </a:moveTo>
                  <a:lnTo>
                    <a:pt x="3127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5" name="Forme libre 5654">
              <a:extLst>
                <a:ext uri="{FF2B5EF4-FFF2-40B4-BE49-F238E27FC236}">
                  <a16:creationId xmlns:a16="http://schemas.microsoft.com/office/drawing/2014/main" id="{DCFEB7C7-7413-77B0-2E31-436D90F360A8}"/>
                </a:ext>
              </a:extLst>
            </p:cNvPr>
            <p:cNvSpPr/>
            <p:nvPr/>
          </p:nvSpPr>
          <p:spPr>
            <a:xfrm>
              <a:off x="10626877" y="4253104"/>
              <a:ext cx="30697" cy="14483"/>
            </a:xfrm>
            <a:custGeom>
              <a:avLst/>
              <a:gdLst>
                <a:gd name="connsiteX0" fmla="*/ 0 w 30697"/>
                <a:gd name="connsiteY0" fmla="*/ 0 h 14483"/>
                <a:gd name="connsiteX1" fmla="*/ 30698 w 30697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697" h="14483">
                  <a:moveTo>
                    <a:pt x="0" y="0"/>
                  </a:moveTo>
                  <a:lnTo>
                    <a:pt x="3069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6" name="Forme libre 5655">
              <a:extLst>
                <a:ext uri="{FF2B5EF4-FFF2-40B4-BE49-F238E27FC236}">
                  <a16:creationId xmlns:a16="http://schemas.microsoft.com/office/drawing/2014/main" id="{E8E30BFF-D333-EB01-8A30-450D524FD218}"/>
                </a:ext>
              </a:extLst>
            </p:cNvPr>
            <p:cNvSpPr/>
            <p:nvPr/>
          </p:nvSpPr>
          <p:spPr>
            <a:xfrm>
              <a:off x="10684072" y="4044981"/>
              <a:ext cx="46335" cy="320512"/>
            </a:xfrm>
            <a:custGeom>
              <a:avLst/>
              <a:gdLst>
                <a:gd name="connsiteX0" fmla="*/ 0 w 46335"/>
                <a:gd name="connsiteY0" fmla="*/ 0 h 320512"/>
                <a:gd name="connsiteX1" fmla="*/ 34028 w 46335"/>
                <a:gd name="connsiteY1" fmla="*/ 2752 h 320512"/>
                <a:gd name="connsiteX2" fmla="*/ 46336 w 46335"/>
                <a:gd name="connsiteY2" fmla="*/ 309650 h 320512"/>
                <a:gd name="connsiteX3" fmla="*/ 41847 w 46335"/>
                <a:gd name="connsiteY3" fmla="*/ 320512 h 32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35" h="320512">
                  <a:moveTo>
                    <a:pt x="0" y="0"/>
                  </a:moveTo>
                  <a:cubicBezTo>
                    <a:pt x="2027" y="0"/>
                    <a:pt x="34028" y="2752"/>
                    <a:pt x="34028" y="2752"/>
                  </a:cubicBezTo>
                  <a:cubicBezTo>
                    <a:pt x="34028" y="2752"/>
                    <a:pt x="27222" y="185095"/>
                    <a:pt x="46336" y="309650"/>
                  </a:cubicBezTo>
                  <a:lnTo>
                    <a:pt x="41847" y="32051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7" name="Forme libre 5656">
              <a:extLst>
                <a:ext uri="{FF2B5EF4-FFF2-40B4-BE49-F238E27FC236}">
                  <a16:creationId xmlns:a16="http://schemas.microsoft.com/office/drawing/2014/main" id="{DB80F387-9435-72C7-0466-C081957ABAA9}"/>
                </a:ext>
              </a:extLst>
            </p:cNvPr>
            <p:cNvSpPr/>
            <p:nvPr/>
          </p:nvSpPr>
          <p:spPr>
            <a:xfrm>
              <a:off x="10743295" y="4181702"/>
              <a:ext cx="38805" cy="184080"/>
            </a:xfrm>
            <a:custGeom>
              <a:avLst/>
              <a:gdLst>
                <a:gd name="connsiteX0" fmla="*/ 38806 w 38805"/>
                <a:gd name="connsiteY0" fmla="*/ 0 h 184080"/>
                <a:gd name="connsiteX1" fmla="*/ 20996 w 38805"/>
                <a:gd name="connsiteY1" fmla="*/ 4779 h 184080"/>
                <a:gd name="connsiteX2" fmla="*/ 0 w 38805"/>
                <a:gd name="connsiteY2" fmla="*/ 172205 h 184080"/>
                <a:gd name="connsiteX3" fmla="*/ 16072 w 38805"/>
                <a:gd name="connsiteY3" fmla="*/ 184081 h 18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805" h="184080">
                  <a:moveTo>
                    <a:pt x="38806" y="0"/>
                  </a:moveTo>
                  <a:lnTo>
                    <a:pt x="20996" y="4779"/>
                  </a:lnTo>
                  <a:lnTo>
                    <a:pt x="0" y="172205"/>
                  </a:lnTo>
                  <a:lnTo>
                    <a:pt x="16072" y="184081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8" name="Forme libre 5657">
              <a:extLst>
                <a:ext uri="{FF2B5EF4-FFF2-40B4-BE49-F238E27FC236}">
                  <a16:creationId xmlns:a16="http://schemas.microsoft.com/office/drawing/2014/main" id="{30159780-4ED0-F67A-285E-683C39FA5483}"/>
                </a:ext>
              </a:extLst>
            </p:cNvPr>
            <p:cNvSpPr/>
            <p:nvPr/>
          </p:nvSpPr>
          <p:spPr>
            <a:xfrm>
              <a:off x="10750245" y="4185757"/>
              <a:ext cx="51403" cy="116010"/>
            </a:xfrm>
            <a:custGeom>
              <a:avLst/>
              <a:gdLst>
                <a:gd name="connsiteX0" fmla="*/ 22878 w 51403"/>
                <a:gd name="connsiteY0" fmla="*/ 0 h 116010"/>
                <a:gd name="connsiteX1" fmla="*/ 51403 w 51403"/>
                <a:gd name="connsiteY1" fmla="*/ 44898 h 116010"/>
                <a:gd name="connsiteX2" fmla="*/ 0 w 51403"/>
                <a:gd name="connsiteY2" fmla="*/ 116010 h 11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03" h="116010">
                  <a:moveTo>
                    <a:pt x="22878" y="0"/>
                  </a:moveTo>
                  <a:lnTo>
                    <a:pt x="51403" y="44898"/>
                  </a:lnTo>
                  <a:cubicBezTo>
                    <a:pt x="51403" y="44898"/>
                    <a:pt x="14335" y="64160"/>
                    <a:pt x="0" y="11601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9" name="Forme libre 5658">
              <a:extLst>
                <a:ext uri="{FF2B5EF4-FFF2-40B4-BE49-F238E27FC236}">
                  <a16:creationId xmlns:a16="http://schemas.microsoft.com/office/drawing/2014/main" id="{F1F144DF-ACD8-F95F-6E91-30E539439B7C}"/>
                </a:ext>
              </a:extLst>
            </p:cNvPr>
            <p:cNvSpPr/>
            <p:nvPr/>
          </p:nvSpPr>
          <p:spPr>
            <a:xfrm>
              <a:off x="10747204" y="4053816"/>
              <a:ext cx="166807" cy="275759"/>
            </a:xfrm>
            <a:custGeom>
              <a:avLst/>
              <a:gdLst>
                <a:gd name="connsiteX0" fmla="*/ 166808 w 166807"/>
                <a:gd name="connsiteY0" fmla="*/ 30559 h 275759"/>
                <a:gd name="connsiteX1" fmla="*/ 89196 w 166807"/>
                <a:gd name="connsiteY1" fmla="*/ 51705 h 275759"/>
                <a:gd name="connsiteX2" fmla="*/ 57919 w 166807"/>
                <a:gd name="connsiteY2" fmla="*/ 0 h 275759"/>
                <a:gd name="connsiteX3" fmla="*/ 59223 w 166807"/>
                <a:gd name="connsiteY3" fmla="*/ 96023 h 275759"/>
                <a:gd name="connsiteX4" fmla="*/ 98029 w 166807"/>
                <a:gd name="connsiteY4" fmla="*/ 172929 h 275759"/>
                <a:gd name="connsiteX5" fmla="*/ 0 w 166807"/>
                <a:gd name="connsiteY5" fmla="*/ 275759 h 27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6807" h="275759">
                  <a:moveTo>
                    <a:pt x="166808" y="30559"/>
                  </a:moveTo>
                  <a:lnTo>
                    <a:pt x="89196" y="51705"/>
                  </a:lnTo>
                  <a:lnTo>
                    <a:pt x="57919" y="0"/>
                  </a:lnTo>
                  <a:lnTo>
                    <a:pt x="59223" y="96023"/>
                  </a:lnTo>
                  <a:cubicBezTo>
                    <a:pt x="59223" y="96023"/>
                    <a:pt x="91947" y="132811"/>
                    <a:pt x="98029" y="172929"/>
                  </a:cubicBezTo>
                  <a:lnTo>
                    <a:pt x="0" y="27575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0" name="Forme libre 5659">
              <a:extLst>
                <a:ext uri="{FF2B5EF4-FFF2-40B4-BE49-F238E27FC236}">
                  <a16:creationId xmlns:a16="http://schemas.microsoft.com/office/drawing/2014/main" id="{F61D1B02-3A54-F4B2-08EC-4244EF0F453C}"/>
                </a:ext>
              </a:extLst>
            </p:cNvPr>
            <p:cNvSpPr/>
            <p:nvPr/>
          </p:nvSpPr>
          <p:spPr>
            <a:xfrm>
              <a:off x="10777902" y="4016304"/>
              <a:ext cx="106860" cy="62567"/>
            </a:xfrm>
            <a:custGeom>
              <a:avLst/>
              <a:gdLst>
                <a:gd name="connsiteX0" fmla="*/ 0 w 106860"/>
                <a:gd name="connsiteY0" fmla="*/ 0 h 62567"/>
                <a:gd name="connsiteX1" fmla="*/ 40108 w 106860"/>
                <a:gd name="connsiteY1" fmla="*/ 4779 h 62567"/>
                <a:gd name="connsiteX2" fmla="*/ 66028 w 106860"/>
                <a:gd name="connsiteY2" fmla="*/ 62567 h 62567"/>
                <a:gd name="connsiteX3" fmla="*/ 106860 w 106860"/>
                <a:gd name="connsiteY3" fmla="*/ 61264 h 6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860" h="62567">
                  <a:moveTo>
                    <a:pt x="0" y="0"/>
                  </a:moveTo>
                  <a:lnTo>
                    <a:pt x="40108" y="4779"/>
                  </a:lnTo>
                  <a:cubicBezTo>
                    <a:pt x="40108" y="4779"/>
                    <a:pt x="63277" y="33311"/>
                    <a:pt x="66028" y="62567"/>
                  </a:cubicBezTo>
                  <a:lnTo>
                    <a:pt x="106860" y="61264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1" name="Forme libre 5660">
              <a:extLst>
                <a:ext uri="{FF2B5EF4-FFF2-40B4-BE49-F238E27FC236}">
                  <a16:creationId xmlns:a16="http://schemas.microsoft.com/office/drawing/2014/main" id="{2F3F1973-A3ED-C9A7-1091-B42F3F16EDAE}"/>
                </a:ext>
              </a:extLst>
            </p:cNvPr>
            <p:cNvSpPr/>
            <p:nvPr/>
          </p:nvSpPr>
          <p:spPr>
            <a:xfrm>
              <a:off x="10718824" y="4149694"/>
              <a:ext cx="87747" cy="10878"/>
            </a:xfrm>
            <a:custGeom>
              <a:avLst/>
              <a:gdLst>
                <a:gd name="connsiteX0" fmla="*/ 87748 w 87747"/>
                <a:gd name="connsiteY0" fmla="*/ 0 h 10878"/>
                <a:gd name="connsiteX1" fmla="*/ 0 w 87747"/>
                <a:gd name="connsiteY1" fmla="*/ 6083 h 1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747" h="10878">
                  <a:moveTo>
                    <a:pt x="87748" y="0"/>
                  </a:moveTo>
                  <a:cubicBezTo>
                    <a:pt x="87748" y="0"/>
                    <a:pt x="48942" y="19697"/>
                    <a:pt x="0" y="608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2" name="Forme libre 5661">
              <a:extLst>
                <a:ext uri="{FF2B5EF4-FFF2-40B4-BE49-F238E27FC236}">
                  <a16:creationId xmlns:a16="http://schemas.microsoft.com/office/drawing/2014/main" id="{E98B63F2-4CB8-D783-B3DD-A91FF88E6E17}"/>
                </a:ext>
              </a:extLst>
            </p:cNvPr>
            <p:cNvSpPr/>
            <p:nvPr/>
          </p:nvSpPr>
          <p:spPr>
            <a:xfrm>
              <a:off x="10718100" y="4019056"/>
              <a:ext cx="1303" cy="28531"/>
            </a:xfrm>
            <a:custGeom>
              <a:avLst/>
              <a:gdLst>
                <a:gd name="connsiteX0" fmla="*/ 0 w 1303"/>
                <a:gd name="connsiteY0" fmla="*/ 28532 h 28531"/>
                <a:gd name="connsiteX1" fmla="*/ 1303 w 1303"/>
                <a:gd name="connsiteY1" fmla="*/ 0 h 28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3" h="28531">
                  <a:moveTo>
                    <a:pt x="0" y="28532"/>
                  </a:moveTo>
                  <a:lnTo>
                    <a:pt x="130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3" name="Forme libre 5662">
              <a:extLst>
                <a:ext uri="{FF2B5EF4-FFF2-40B4-BE49-F238E27FC236}">
                  <a16:creationId xmlns:a16="http://schemas.microsoft.com/office/drawing/2014/main" id="{7CED87BF-1023-B1BA-D2FB-F78431791B9B}"/>
                </a:ext>
              </a:extLst>
            </p:cNvPr>
            <p:cNvSpPr/>
            <p:nvPr/>
          </p:nvSpPr>
          <p:spPr>
            <a:xfrm>
              <a:off x="10805123" y="4020360"/>
              <a:ext cx="14479" cy="33456"/>
            </a:xfrm>
            <a:custGeom>
              <a:avLst/>
              <a:gdLst>
                <a:gd name="connsiteX0" fmla="*/ 0 w 14479"/>
                <a:gd name="connsiteY0" fmla="*/ 33456 h 33456"/>
                <a:gd name="connsiteX1" fmla="*/ 0 w 14479"/>
                <a:gd name="connsiteY1" fmla="*/ 0 h 3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33456">
                  <a:moveTo>
                    <a:pt x="0" y="3345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4" name="Forme libre 5663">
              <a:extLst>
                <a:ext uri="{FF2B5EF4-FFF2-40B4-BE49-F238E27FC236}">
                  <a16:creationId xmlns:a16="http://schemas.microsoft.com/office/drawing/2014/main" id="{B4F1E6A8-39B0-47A9-F03C-2A17A6CB163F}"/>
                </a:ext>
              </a:extLst>
            </p:cNvPr>
            <p:cNvSpPr/>
            <p:nvPr/>
          </p:nvSpPr>
          <p:spPr>
            <a:xfrm>
              <a:off x="10733014" y="4019056"/>
              <a:ext cx="59946" cy="40879"/>
            </a:xfrm>
            <a:custGeom>
              <a:avLst/>
              <a:gdLst>
                <a:gd name="connsiteX0" fmla="*/ 0 w 59946"/>
                <a:gd name="connsiteY0" fmla="*/ 724 h 40879"/>
                <a:gd name="connsiteX1" fmla="*/ 25195 w 59946"/>
                <a:gd name="connsiteY1" fmla="*/ 40843 h 40879"/>
                <a:gd name="connsiteX2" fmla="*/ 59947 w 59946"/>
                <a:gd name="connsiteY2" fmla="*/ 0 h 40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946" h="40879">
                  <a:moveTo>
                    <a:pt x="0" y="724"/>
                  </a:moveTo>
                  <a:cubicBezTo>
                    <a:pt x="0" y="724"/>
                    <a:pt x="1304" y="42291"/>
                    <a:pt x="25195" y="40843"/>
                  </a:cubicBezTo>
                  <a:cubicBezTo>
                    <a:pt x="48942" y="39539"/>
                    <a:pt x="59947" y="0"/>
                    <a:pt x="59947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5" name="Forme libre 5664">
              <a:extLst>
                <a:ext uri="{FF2B5EF4-FFF2-40B4-BE49-F238E27FC236}">
                  <a16:creationId xmlns:a16="http://schemas.microsoft.com/office/drawing/2014/main" id="{78A51916-3E87-04B9-2F48-3890F331E7BE}"/>
                </a:ext>
              </a:extLst>
            </p:cNvPr>
            <p:cNvSpPr/>
            <p:nvPr/>
          </p:nvSpPr>
          <p:spPr>
            <a:xfrm>
              <a:off x="10719403" y="4223269"/>
              <a:ext cx="38805" cy="14483"/>
            </a:xfrm>
            <a:custGeom>
              <a:avLst/>
              <a:gdLst>
                <a:gd name="connsiteX0" fmla="*/ 0 w 38805"/>
                <a:gd name="connsiteY0" fmla="*/ 0 h 14483"/>
                <a:gd name="connsiteX1" fmla="*/ 38806 w 3880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805" h="14483">
                  <a:moveTo>
                    <a:pt x="0" y="0"/>
                  </a:moveTo>
                  <a:lnTo>
                    <a:pt x="3880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6" name="Forme libre 5665">
              <a:extLst>
                <a:ext uri="{FF2B5EF4-FFF2-40B4-BE49-F238E27FC236}">
                  <a16:creationId xmlns:a16="http://schemas.microsoft.com/office/drawing/2014/main" id="{D247CEEE-012B-CDC3-7B48-165A8DDA53C8}"/>
                </a:ext>
              </a:extLst>
            </p:cNvPr>
            <p:cNvSpPr/>
            <p:nvPr/>
          </p:nvSpPr>
          <p:spPr>
            <a:xfrm>
              <a:off x="10793539" y="4197344"/>
              <a:ext cx="42136" cy="19697"/>
            </a:xfrm>
            <a:custGeom>
              <a:avLst/>
              <a:gdLst>
                <a:gd name="connsiteX0" fmla="*/ 0 w 42136"/>
                <a:gd name="connsiteY0" fmla="*/ 19697 h 19697"/>
                <a:gd name="connsiteX1" fmla="*/ 42137 w 42136"/>
                <a:gd name="connsiteY1" fmla="*/ 0 h 19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36" h="19697">
                  <a:moveTo>
                    <a:pt x="0" y="19697"/>
                  </a:moveTo>
                  <a:cubicBezTo>
                    <a:pt x="2027" y="18973"/>
                    <a:pt x="14915" y="7387"/>
                    <a:pt x="42137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7" name="Forme libre 5666">
              <a:extLst>
                <a:ext uri="{FF2B5EF4-FFF2-40B4-BE49-F238E27FC236}">
                  <a16:creationId xmlns:a16="http://schemas.microsoft.com/office/drawing/2014/main" id="{811848AD-12D2-8546-2955-EF7A0B37D8C6}"/>
                </a:ext>
              </a:extLst>
            </p:cNvPr>
            <p:cNvSpPr/>
            <p:nvPr/>
          </p:nvSpPr>
          <p:spPr>
            <a:xfrm>
              <a:off x="10282692" y="4069747"/>
              <a:ext cx="27511" cy="50836"/>
            </a:xfrm>
            <a:custGeom>
              <a:avLst/>
              <a:gdLst>
                <a:gd name="connsiteX0" fmla="*/ 24036 w 27511"/>
                <a:gd name="connsiteY0" fmla="*/ 43449 h 50836"/>
                <a:gd name="connsiteX1" fmla="*/ 24036 w 27511"/>
                <a:gd name="connsiteY1" fmla="*/ 50836 h 50836"/>
                <a:gd name="connsiteX2" fmla="*/ 14480 w 27511"/>
                <a:gd name="connsiteY2" fmla="*/ 50836 h 50836"/>
                <a:gd name="connsiteX3" fmla="*/ 14480 w 27511"/>
                <a:gd name="connsiteY3" fmla="*/ 43449 h 50836"/>
                <a:gd name="connsiteX4" fmla="*/ 0 w 27511"/>
                <a:gd name="connsiteY4" fmla="*/ 43449 h 50836"/>
                <a:gd name="connsiteX5" fmla="*/ 0 w 27511"/>
                <a:gd name="connsiteY5" fmla="*/ 34904 h 50836"/>
                <a:gd name="connsiteX6" fmla="*/ 13176 w 27511"/>
                <a:gd name="connsiteY6" fmla="*/ 0 h 50836"/>
                <a:gd name="connsiteX7" fmla="*/ 22444 w 27511"/>
                <a:gd name="connsiteY7" fmla="*/ 0 h 50836"/>
                <a:gd name="connsiteX8" fmla="*/ 9846 w 27511"/>
                <a:gd name="connsiteY8" fmla="*/ 34904 h 50836"/>
                <a:gd name="connsiteX9" fmla="*/ 14480 w 27511"/>
                <a:gd name="connsiteY9" fmla="*/ 34904 h 50836"/>
                <a:gd name="connsiteX10" fmla="*/ 14480 w 27511"/>
                <a:gd name="connsiteY10" fmla="*/ 28677 h 50836"/>
                <a:gd name="connsiteX11" fmla="*/ 24036 w 27511"/>
                <a:gd name="connsiteY11" fmla="*/ 28677 h 50836"/>
                <a:gd name="connsiteX12" fmla="*/ 24036 w 27511"/>
                <a:gd name="connsiteY12" fmla="*/ 34904 h 50836"/>
                <a:gd name="connsiteX13" fmla="*/ 27511 w 27511"/>
                <a:gd name="connsiteY13" fmla="*/ 34904 h 50836"/>
                <a:gd name="connsiteX14" fmla="*/ 27511 w 27511"/>
                <a:gd name="connsiteY14" fmla="*/ 43449 h 50836"/>
                <a:gd name="connsiteX15" fmla="*/ 24036 w 27511"/>
                <a:gd name="connsiteY15" fmla="*/ 43449 h 5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511" h="50836">
                  <a:moveTo>
                    <a:pt x="24036" y="43449"/>
                  </a:moveTo>
                  <a:lnTo>
                    <a:pt x="24036" y="50836"/>
                  </a:lnTo>
                  <a:lnTo>
                    <a:pt x="14480" y="50836"/>
                  </a:lnTo>
                  <a:lnTo>
                    <a:pt x="14480" y="43449"/>
                  </a:lnTo>
                  <a:lnTo>
                    <a:pt x="0" y="43449"/>
                  </a:lnTo>
                  <a:lnTo>
                    <a:pt x="0" y="34904"/>
                  </a:lnTo>
                  <a:lnTo>
                    <a:pt x="13176" y="0"/>
                  </a:lnTo>
                  <a:lnTo>
                    <a:pt x="22444" y="0"/>
                  </a:lnTo>
                  <a:lnTo>
                    <a:pt x="9846" y="34904"/>
                  </a:lnTo>
                  <a:lnTo>
                    <a:pt x="14480" y="34904"/>
                  </a:lnTo>
                  <a:lnTo>
                    <a:pt x="14480" y="28677"/>
                  </a:lnTo>
                  <a:lnTo>
                    <a:pt x="24036" y="28677"/>
                  </a:lnTo>
                  <a:lnTo>
                    <a:pt x="24036" y="34904"/>
                  </a:lnTo>
                  <a:lnTo>
                    <a:pt x="27511" y="34904"/>
                  </a:lnTo>
                  <a:lnTo>
                    <a:pt x="27511" y="43449"/>
                  </a:lnTo>
                  <a:lnTo>
                    <a:pt x="24036" y="43449"/>
                  </a:lnTo>
                  <a:close/>
                </a:path>
              </a:pathLst>
            </a:custGeom>
            <a:solidFill>
              <a:srgbClr val="58585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8" name="Forme libre 5667">
              <a:extLst>
                <a:ext uri="{FF2B5EF4-FFF2-40B4-BE49-F238E27FC236}">
                  <a16:creationId xmlns:a16="http://schemas.microsoft.com/office/drawing/2014/main" id="{5C989CB5-4A5F-C569-DD4D-51DF17724A1F}"/>
                </a:ext>
              </a:extLst>
            </p:cNvPr>
            <p:cNvSpPr/>
            <p:nvPr/>
          </p:nvSpPr>
          <p:spPr>
            <a:xfrm>
              <a:off x="10593139" y="4069168"/>
              <a:ext cx="25049" cy="51704"/>
            </a:xfrm>
            <a:custGeom>
              <a:avLst/>
              <a:gdLst>
                <a:gd name="connsiteX0" fmla="*/ 434 w 25049"/>
                <a:gd name="connsiteY0" fmla="*/ 51705 h 51704"/>
                <a:gd name="connsiteX1" fmla="*/ 434 w 25049"/>
                <a:gd name="connsiteY1" fmla="*/ 43594 h 51704"/>
                <a:gd name="connsiteX2" fmla="*/ 13611 w 25049"/>
                <a:gd name="connsiteY2" fmla="*/ 20566 h 51704"/>
                <a:gd name="connsiteX3" fmla="*/ 15494 w 25049"/>
                <a:gd name="connsiteY3" fmla="*/ 12311 h 51704"/>
                <a:gd name="connsiteX4" fmla="*/ 12597 w 25049"/>
                <a:gd name="connsiteY4" fmla="*/ 8690 h 51704"/>
                <a:gd name="connsiteX5" fmla="*/ 9556 w 25049"/>
                <a:gd name="connsiteY5" fmla="*/ 12166 h 51704"/>
                <a:gd name="connsiteX6" fmla="*/ 9556 w 25049"/>
                <a:gd name="connsiteY6" fmla="*/ 15207 h 51704"/>
                <a:gd name="connsiteX7" fmla="*/ 0 w 25049"/>
                <a:gd name="connsiteY7" fmla="*/ 15207 h 51704"/>
                <a:gd name="connsiteX8" fmla="*/ 0 w 25049"/>
                <a:gd name="connsiteY8" fmla="*/ 12456 h 51704"/>
                <a:gd name="connsiteX9" fmla="*/ 3475 w 25049"/>
                <a:gd name="connsiteY9" fmla="*/ 3331 h 51704"/>
                <a:gd name="connsiteX10" fmla="*/ 12597 w 25049"/>
                <a:gd name="connsiteY10" fmla="*/ 0 h 51704"/>
                <a:gd name="connsiteX11" fmla="*/ 21285 w 25049"/>
                <a:gd name="connsiteY11" fmla="*/ 2897 h 51704"/>
                <a:gd name="connsiteX12" fmla="*/ 25050 w 25049"/>
                <a:gd name="connsiteY12" fmla="*/ 12456 h 51704"/>
                <a:gd name="connsiteX13" fmla="*/ 22299 w 25049"/>
                <a:gd name="connsiteY13" fmla="*/ 23173 h 51704"/>
                <a:gd name="connsiteX14" fmla="*/ 10715 w 25049"/>
                <a:gd name="connsiteY14" fmla="*/ 42870 h 51704"/>
                <a:gd name="connsiteX15" fmla="*/ 25050 w 25049"/>
                <a:gd name="connsiteY15" fmla="*/ 42870 h 51704"/>
                <a:gd name="connsiteX16" fmla="*/ 25050 w 25049"/>
                <a:gd name="connsiteY16" fmla="*/ 51415 h 51704"/>
                <a:gd name="connsiteX17" fmla="*/ 434 w 25049"/>
                <a:gd name="connsiteY17" fmla="*/ 51415 h 5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049" h="51704">
                  <a:moveTo>
                    <a:pt x="434" y="51705"/>
                  </a:moveTo>
                  <a:lnTo>
                    <a:pt x="434" y="43594"/>
                  </a:lnTo>
                  <a:lnTo>
                    <a:pt x="13611" y="20566"/>
                  </a:lnTo>
                  <a:cubicBezTo>
                    <a:pt x="14625" y="18683"/>
                    <a:pt x="15494" y="15642"/>
                    <a:pt x="15494" y="12311"/>
                  </a:cubicBezTo>
                  <a:cubicBezTo>
                    <a:pt x="15494" y="9993"/>
                    <a:pt x="14335" y="8690"/>
                    <a:pt x="12597" y="8690"/>
                  </a:cubicBezTo>
                  <a:cubicBezTo>
                    <a:pt x="10860" y="8690"/>
                    <a:pt x="9556" y="9848"/>
                    <a:pt x="9556" y="12166"/>
                  </a:cubicBezTo>
                  <a:lnTo>
                    <a:pt x="9556" y="15207"/>
                  </a:lnTo>
                  <a:lnTo>
                    <a:pt x="0" y="15207"/>
                  </a:lnTo>
                  <a:lnTo>
                    <a:pt x="0" y="12456"/>
                  </a:lnTo>
                  <a:cubicBezTo>
                    <a:pt x="0" y="7966"/>
                    <a:pt x="1158" y="5503"/>
                    <a:pt x="3475" y="3331"/>
                  </a:cubicBezTo>
                  <a:cubicBezTo>
                    <a:pt x="5791" y="1159"/>
                    <a:pt x="9266" y="0"/>
                    <a:pt x="12597" y="0"/>
                  </a:cubicBezTo>
                  <a:cubicBezTo>
                    <a:pt x="15927" y="0"/>
                    <a:pt x="18969" y="724"/>
                    <a:pt x="21285" y="2897"/>
                  </a:cubicBezTo>
                  <a:cubicBezTo>
                    <a:pt x="23457" y="4924"/>
                    <a:pt x="25050" y="8111"/>
                    <a:pt x="25050" y="12456"/>
                  </a:cubicBezTo>
                  <a:cubicBezTo>
                    <a:pt x="25050" y="16076"/>
                    <a:pt x="24036" y="20276"/>
                    <a:pt x="22299" y="23173"/>
                  </a:cubicBezTo>
                  <a:lnTo>
                    <a:pt x="10715" y="42870"/>
                  </a:lnTo>
                  <a:lnTo>
                    <a:pt x="25050" y="42870"/>
                  </a:lnTo>
                  <a:lnTo>
                    <a:pt x="25050" y="51415"/>
                  </a:lnTo>
                  <a:lnTo>
                    <a:pt x="434" y="51415"/>
                  </a:lnTo>
                  <a:close/>
                </a:path>
              </a:pathLst>
            </a:custGeom>
            <a:solidFill>
              <a:srgbClr val="58585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9" name="Forme libre 5668">
              <a:extLst>
                <a:ext uri="{FF2B5EF4-FFF2-40B4-BE49-F238E27FC236}">
                  <a16:creationId xmlns:a16="http://schemas.microsoft.com/office/drawing/2014/main" id="{1A2E8CDD-E88E-381B-05EA-79FC97C4510D}"/>
                </a:ext>
              </a:extLst>
            </p:cNvPr>
            <p:cNvSpPr/>
            <p:nvPr/>
          </p:nvSpPr>
          <p:spPr>
            <a:xfrm>
              <a:off x="10443128" y="4085969"/>
              <a:ext cx="9557" cy="34614"/>
            </a:xfrm>
            <a:custGeom>
              <a:avLst/>
              <a:gdLst>
                <a:gd name="connsiteX0" fmla="*/ 9557 w 9557"/>
                <a:gd name="connsiteY0" fmla="*/ 0 h 34614"/>
                <a:gd name="connsiteX1" fmla="*/ 9557 w 9557"/>
                <a:gd name="connsiteY1" fmla="*/ 34615 h 34614"/>
                <a:gd name="connsiteX2" fmla="*/ 0 w 9557"/>
                <a:gd name="connsiteY2" fmla="*/ 34615 h 34614"/>
                <a:gd name="connsiteX3" fmla="*/ 0 w 9557"/>
                <a:gd name="connsiteY3" fmla="*/ 1014 h 34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57" h="34614">
                  <a:moveTo>
                    <a:pt x="9557" y="0"/>
                  </a:moveTo>
                  <a:lnTo>
                    <a:pt x="9557" y="34615"/>
                  </a:lnTo>
                  <a:lnTo>
                    <a:pt x="0" y="34615"/>
                  </a:lnTo>
                  <a:lnTo>
                    <a:pt x="0" y="1014"/>
                  </a:lnTo>
                </a:path>
              </a:pathLst>
            </a:custGeom>
            <a:solidFill>
              <a:srgbClr val="58585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70" name="Forme libre 5669">
              <a:extLst>
                <a:ext uri="{FF2B5EF4-FFF2-40B4-BE49-F238E27FC236}">
                  <a16:creationId xmlns:a16="http://schemas.microsoft.com/office/drawing/2014/main" id="{E7D094B8-A562-E5FE-5ECB-C67ABD34BAF8}"/>
                </a:ext>
              </a:extLst>
            </p:cNvPr>
            <p:cNvSpPr/>
            <p:nvPr/>
          </p:nvSpPr>
          <p:spPr>
            <a:xfrm>
              <a:off x="10746191" y="4068878"/>
              <a:ext cx="25339" cy="52284"/>
            </a:xfrm>
            <a:custGeom>
              <a:avLst/>
              <a:gdLst>
                <a:gd name="connsiteX0" fmla="*/ 21720 w 25339"/>
                <a:gd name="connsiteY0" fmla="*/ 49098 h 52284"/>
                <a:gd name="connsiteX1" fmla="*/ 12597 w 25339"/>
                <a:gd name="connsiteY1" fmla="*/ 52284 h 52284"/>
                <a:gd name="connsiteX2" fmla="*/ 3475 w 25339"/>
                <a:gd name="connsiteY2" fmla="*/ 48953 h 52284"/>
                <a:gd name="connsiteX3" fmla="*/ 0 w 25339"/>
                <a:gd name="connsiteY3" fmla="*/ 39829 h 52284"/>
                <a:gd name="connsiteX4" fmla="*/ 0 w 25339"/>
                <a:gd name="connsiteY4" fmla="*/ 37077 h 52284"/>
                <a:gd name="connsiteX5" fmla="*/ 9556 w 25339"/>
                <a:gd name="connsiteY5" fmla="*/ 37077 h 52284"/>
                <a:gd name="connsiteX6" fmla="*/ 9556 w 25339"/>
                <a:gd name="connsiteY6" fmla="*/ 40118 h 52284"/>
                <a:gd name="connsiteX7" fmla="*/ 12597 w 25339"/>
                <a:gd name="connsiteY7" fmla="*/ 43594 h 52284"/>
                <a:gd name="connsiteX8" fmla="*/ 14769 w 25339"/>
                <a:gd name="connsiteY8" fmla="*/ 42581 h 52284"/>
                <a:gd name="connsiteX9" fmla="*/ 15638 w 25339"/>
                <a:gd name="connsiteY9" fmla="*/ 36787 h 52284"/>
                <a:gd name="connsiteX10" fmla="*/ 14914 w 25339"/>
                <a:gd name="connsiteY10" fmla="*/ 29980 h 52284"/>
                <a:gd name="connsiteX11" fmla="*/ 12452 w 25339"/>
                <a:gd name="connsiteY11" fmla="*/ 28822 h 52284"/>
                <a:gd name="connsiteX12" fmla="*/ 10135 w 25339"/>
                <a:gd name="connsiteY12" fmla="*/ 28822 h 52284"/>
                <a:gd name="connsiteX13" fmla="*/ 10135 w 25339"/>
                <a:gd name="connsiteY13" fmla="*/ 20856 h 52284"/>
                <a:gd name="connsiteX14" fmla="*/ 12452 w 25339"/>
                <a:gd name="connsiteY14" fmla="*/ 20856 h 52284"/>
                <a:gd name="connsiteX15" fmla="*/ 14480 w 25339"/>
                <a:gd name="connsiteY15" fmla="*/ 19987 h 52284"/>
                <a:gd name="connsiteX16" fmla="*/ 15349 w 25339"/>
                <a:gd name="connsiteY16" fmla="*/ 14628 h 52284"/>
                <a:gd name="connsiteX17" fmla="*/ 14624 w 25339"/>
                <a:gd name="connsiteY17" fmla="*/ 9704 h 52284"/>
                <a:gd name="connsiteX18" fmla="*/ 12597 w 25339"/>
                <a:gd name="connsiteY18" fmla="*/ 8690 h 52284"/>
                <a:gd name="connsiteX19" fmla="*/ 9846 w 25339"/>
                <a:gd name="connsiteY19" fmla="*/ 11731 h 52284"/>
                <a:gd name="connsiteX20" fmla="*/ 9846 w 25339"/>
                <a:gd name="connsiteY20" fmla="*/ 15207 h 52284"/>
                <a:gd name="connsiteX21" fmla="*/ 289 w 25339"/>
                <a:gd name="connsiteY21" fmla="*/ 15207 h 52284"/>
                <a:gd name="connsiteX22" fmla="*/ 289 w 25339"/>
                <a:gd name="connsiteY22" fmla="*/ 12311 h 52284"/>
                <a:gd name="connsiteX23" fmla="*/ 3764 w 25339"/>
                <a:gd name="connsiteY23" fmla="*/ 3186 h 52284"/>
                <a:gd name="connsiteX24" fmla="*/ 12597 w 25339"/>
                <a:gd name="connsiteY24" fmla="*/ 0 h 52284"/>
                <a:gd name="connsiteX25" fmla="*/ 21285 w 25339"/>
                <a:gd name="connsiteY25" fmla="*/ 3186 h 52284"/>
                <a:gd name="connsiteX26" fmla="*/ 24905 w 25339"/>
                <a:gd name="connsiteY26" fmla="*/ 13904 h 52284"/>
                <a:gd name="connsiteX27" fmla="*/ 23746 w 25339"/>
                <a:gd name="connsiteY27" fmla="*/ 21580 h 52284"/>
                <a:gd name="connsiteX28" fmla="*/ 20995 w 25339"/>
                <a:gd name="connsiteY28" fmla="*/ 24766 h 52284"/>
                <a:gd name="connsiteX29" fmla="*/ 24036 w 25339"/>
                <a:gd name="connsiteY29" fmla="*/ 28242 h 52284"/>
                <a:gd name="connsiteX30" fmla="*/ 25340 w 25339"/>
                <a:gd name="connsiteY30" fmla="*/ 36787 h 52284"/>
                <a:gd name="connsiteX31" fmla="*/ 21720 w 25339"/>
                <a:gd name="connsiteY31" fmla="*/ 48953 h 5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339" h="52284">
                  <a:moveTo>
                    <a:pt x="21720" y="49098"/>
                  </a:moveTo>
                  <a:cubicBezTo>
                    <a:pt x="19402" y="51271"/>
                    <a:pt x="16072" y="52284"/>
                    <a:pt x="12597" y="52284"/>
                  </a:cubicBezTo>
                  <a:cubicBezTo>
                    <a:pt x="9122" y="52284"/>
                    <a:pt x="5791" y="51271"/>
                    <a:pt x="3475" y="48953"/>
                  </a:cubicBezTo>
                  <a:cubicBezTo>
                    <a:pt x="1158" y="46781"/>
                    <a:pt x="0" y="44174"/>
                    <a:pt x="0" y="39829"/>
                  </a:cubicBezTo>
                  <a:lnTo>
                    <a:pt x="0" y="37077"/>
                  </a:lnTo>
                  <a:lnTo>
                    <a:pt x="9556" y="37077"/>
                  </a:lnTo>
                  <a:lnTo>
                    <a:pt x="9556" y="40118"/>
                  </a:lnTo>
                  <a:cubicBezTo>
                    <a:pt x="9556" y="42436"/>
                    <a:pt x="10860" y="43594"/>
                    <a:pt x="12597" y="43594"/>
                  </a:cubicBezTo>
                  <a:cubicBezTo>
                    <a:pt x="13321" y="43594"/>
                    <a:pt x="14190" y="43449"/>
                    <a:pt x="14769" y="42581"/>
                  </a:cubicBezTo>
                  <a:cubicBezTo>
                    <a:pt x="15349" y="41856"/>
                    <a:pt x="15638" y="40263"/>
                    <a:pt x="15638" y="36787"/>
                  </a:cubicBezTo>
                  <a:cubicBezTo>
                    <a:pt x="15638" y="32297"/>
                    <a:pt x="15638" y="30994"/>
                    <a:pt x="14914" y="29980"/>
                  </a:cubicBezTo>
                  <a:cubicBezTo>
                    <a:pt x="14480" y="29401"/>
                    <a:pt x="13755" y="28822"/>
                    <a:pt x="12452" y="28822"/>
                  </a:cubicBezTo>
                  <a:lnTo>
                    <a:pt x="10135" y="28822"/>
                  </a:lnTo>
                  <a:lnTo>
                    <a:pt x="10135" y="20856"/>
                  </a:lnTo>
                  <a:lnTo>
                    <a:pt x="12452" y="20856"/>
                  </a:lnTo>
                  <a:cubicBezTo>
                    <a:pt x="13321" y="20856"/>
                    <a:pt x="14045" y="20566"/>
                    <a:pt x="14480" y="19987"/>
                  </a:cubicBezTo>
                  <a:cubicBezTo>
                    <a:pt x="15204" y="18973"/>
                    <a:pt x="15349" y="17525"/>
                    <a:pt x="15349" y="14628"/>
                  </a:cubicBezTo>
                  <a:cubicBezTo>
                    <a:pt x="15349" y="11731"/>
                    <a:pt x="15349" y="10573"/>
                    <a:pt x="14624" y="9704"/>
                  </a:cubicBezTo>
                  <a:cubicBezTo>
                    <a:pt x="14190" y="9124"/>
                    <a:pt x="13611" y="8690"/>
                    <a:pt x="12597" y="8690"/>
                  </a:cubicBezTo>
                  <a:cubicBezTo>
                    <a:pt x="11149" y="8690"/>
                    <a:pt x="9846" y="9704"/>
                    <a:pt x="9846" y="11731"/>
                  </a:cubicBezTo>
                  <a:lnTo>
                    <a:pt x="9846" y="15207"/>
                  </a:lnTo>
                  <a:lnTo>
                    <a:pt x="289" y="15207"/>
                  </a:lnTo>
                  <a:lnTo>
                    <a:pt x="289" y="12311"/>
                  </a:lnTo>
                  <a:cubicBezTo>
                    <a:pt x="289" y="8111"/>
                    <a:pt x="1448" y="5359"/>
                    <a:pt x="3764" y="3186"/>
                  </a:cubicBezTo>
                  <a:cubicBezTo>
                    <a:pt x="6081" y="1014"/>
                    <a:pt x="9122" y="0"/>
                    <a:pt x="12597" y="0"/>
                  </a:cubicBezTo>
                  <a:cubicBezTo>
                    <a:pt x="16506" y="0"/>
                    <a:pt x="19258" y="1159"/>
                    <a:pt x="21285" y="3186"/>
                  </a:cubicBezTo>
                  <a:cubicBezTo>
                    <a:pt x="23746" y="5648"/>
                    <a:pt x="24905" y="9414"/>
                    <a:pt x="24905" y="13904"/>
                  </a:cubicBezTo>
                  <a:cubicBezTo>
                    <a:pt x="24905" y="16511"/>
                    <a:pt x="24905" y="19263"/>
                    <a:pt x="23746" y="21580"/>
                  </a:cubicBezTo>
                  <a:cubicBezTo>
                    <a:pt x="23167" y="22883"/>
                    <a:pt x="22154" y="23897"/>
                    <a:pt x="20995" y="24766"/>
                  </a:cubicBezTo>
                  <a:cubicBezTo>
                    <a:pt x="22299" y="25780"/>
                    <a:pt x="23312" y="26794"/>
                    <a:pt x="24036" y="28242"/>
                  </a:cubicBezTo>
                  <a:cubicBezTo>
                    <a:pt x="25340" y="30849"/>
                    <a:pt x="25340" y="33891"/>
                    <a:pt x="25340" y="36787"/>
                  </a:cubicBezTo>
                  <a:cubicBezTo>
                    <a:pt x="25340" y="42291"/>
                    <a:pt x="25195" y="45767"/>
                    <a:pt x="21720" y="48953"/>
                  </a:cubicBezTo>
                  <a:close/>
                </a:path>
              </a:pathLst>
            </a:custGeom>
            <a:solidFill>
              <a:srgbClr val="58585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72" name="Forme libre 5671">
              <a:extLst>
                <a:ext uri="{FF2B5EF4-FFF2-40B4-BE49-F238E27FC236}">
                  <a16:creationId xmlns:a16="http://schemas.microsoft.com/office/drawing/2014/main" id="{64459489-9425-1E0A-6D33-0F0882947252}"/>
                </a:ext>
              </a:extLst>
            </p:cNvPr>
            <p:cNvSpPr/>
            <p:nvPr/>
          </p:nvSpPr>
          <p:spPr>
            <a:xfrm>
              <a:off x="10865794" y="3994145"/>
              <a:ext cx="89195" cy="89216"/>
            </a:xfrm>
            <a:custGeom>
              <a:avLst/>
              <a:gdLst>
                <a:gd name="connsiteX0" fmla="*/ 89196 w 89195"/>
                <a:gd name="connsiteY0" fmla="*/ 44608 h 89216"/>
                <a:gd name="connsiteX1" fmla="*/ 44598 w 89195"/>
                <a:gd name="connsiteY1" fmla="*/ 89216 h 89216"/>
                <a:gd name="connsiteX2" fmla="*/ 0 w 89195"/>
                <a:gd name="connsiteY2" fmla="*/ 44608 h 89216"/>
                <a:gd name="connsiteX3" fmla="*/ 44598 w 89195"/>
                <a:gd name="connsiteY3" fmla="*/ 0 h 89216"/>
                <a:gd name="connsiteX4" fmla="*/ 89196 w 89195"/>
                <a:gd name="connsiteY4" fmla="*/ 44608 h 8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95" h="89216">
                  <a:moveTo>
                    <a:pt x="89196" y="44608"/>
                  </a:moveTo>
                  <a:cubicBezTo>
                    <a:pt x="89196" y="69244"/>
                    <a:pt x="69229" y="89216"/>
                    <a:pt x="44598" y="89216"/>
                  </a:cubicBezTo>
                  <a:cubicBezTo>
                    <a:pt x="19967" y="89216"/>
                    <a:pt x="0" y="69244"/>
                    <a:pt x="0" y="44608"/>
                  </a:cubicBezTo>
                  <a:cubicBezTo>
                    <a:pt x="0" y="19972"/>
                    <a:pt x="19967" y="0"/>
                    <a:pt x="44598" y="0"/>
                  </a:cubicBezTo>
                  <a:cubicBezTo>
                    <a:pt x="69229" y="0"/>
                    <a:pt x="89196" y="19972"/>
                    <a:pt x="89196" y="44608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73" name="Forme libre 5672">
              <a:extLst>
                <a:ext uri="{FF2B5EF4-FFF2-40B4-BE49-F238E27FC236}">
                  <a16:creationId xmlns:a16="http://schemas.microsoft.com/office/drawing/2014/main" id="{F3ED77AB-BCCB-430D-6615-A7A1B0A52B47}"/>
                </a:ext>
              </a:extLst>
            </p:cNvPr>
            <p:cNvSpPr/>
            <p:nvPr/>
          </p:nvSpPr>
          <p:spPr>
            <a:xfrm>
              <a:off x="10892467" y="3996173"/>
              <a:ext cx="39643" cy="80816"/>
            </a:xfrm>
            <a:custGeom>
              <a:avLst/>
              <a:gdLst>
                <a:gd name="connsiteX0" fmla="*/ 4748 w 39643"/>
                <a:gd name="connsiteY0" fmla="*/ 0 h 80816"/>
                <a:gd name="connsiteX1" fmla="*/ 5472 w 39643"/>
                <a:gd name="connsiteY1" fmla="*/ 47215 h 80816"/>
                <a:gd name="connsiteX2" fmla="*/ 39644 w 39643"/>
                <a:gd name="connsiteY2" fmla="*/ 80816 h 80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643" h="80816">
                  <a:moveTo>
                    <a:pt x="4748" y="0"/>
                  </a:moveTo>
                  <a:cubicBezTo>
                    <a:pt x="4748" y="0"/>
                    <a:pt x="-6402" y="26215"/>
                    <a:pt x="5472" y="47215"/>
                  </a:cubicBezTo>
                  <a:cubicBezTo>
                    <a:pt x="17200" y="68216"/>
                    <a:pt x="39644" y="80816"/>
                    <a:pt x="39644" y="8081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74" name="Forme libre 5673">
              <a:extLst>
                <a:ext uri="{FF2B5EF4-FFF2-40B4-BE49-F238E27FC236}">
                  <a16:creationId xmlns:a16="http://schemas.microsoft.com/office/drawing/2014/main" id="{F6538359-5DEF-EA7C-BE6D-5D9F4DD6BB3A}"/>
                </a:ext>
              </a:extLst>
            </p:cNvPr>
            <p:cNvSpPr/>
            <p:nvPr/>
          </p:nvSpPr>
          <p:spPr>
            <a:xfrm>
              <a:off x="10865938" y="4015056"/>
              <a:ext cx="86733" cy="28186"/>
            </a:xfrm>
            <a:custGeom>
              <a:avLst/>
              <a:gdLst>
                <a:gd name="connsiteX0" fmla="*/ 0 w 86733"/>
                <a:gd name="connsiteY0" fmla="*/ 28187 h 28186"/>
                <a:gd name="connsiteX1" fmla="*/ 35186 w 86733"/>
                <a:gd name="connsiteY1" fmla="*/ 1393 h 28186"/>
                <a:gd name="connsiteX2" fmla="*/ 86734 w 86733"/>
                <a:gd name="connsiteY2" fmla="*/ 12255 h 2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33" h="28186">
                  <a:moveTo>
                    <a:pt x="0" y="28187"/>
                  </a:moveTo>
                  <a:cubicBezTo>
                    <a:pt x="0" y="28187"/>
                    <a:pt x="9267" y="6607"/>
                    <a:pt x="35186" y="1393"/>
                  </a:cubicBezTo>
                  <a:cubicBezTo>
                    <a:pt x="61105" y="-3821"/>
                    <a:pt x="80508" y="6896"/>
                    <a:pt x="86734" y="1225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75" name="Forme libre 5674">
              <a:extLst>
                <a:ext uri="{FF2B5EF4-FFF2-40B4-BE49-F238E27FC236}">
                  <a16:creationId xmlns:a16="http://schemas.microsoft.com/office/drawing/2014/main" id="{53BB6E53-7F19-6D13-9C2F-5DC2343256EB}"/>
                </a:ext>
              </a:extLst>
            </p:cNvPr>
            <p:cNvSpPr/>
            <p:nvPr/>
          </p:nvSpPr>
          <p:spPr>
            <a:xfrm>
              <a:off x="10903170" y="3994290"/>
              <a:ext cx="49358" cy="57642"/>
            </a:xfrm>
            <a:custGeom>
              <a:avLst/>
              <a:gdLst>
                <a:gd name="connsiteX0" fmla="*/ 11855 w 49358"/>
                <a:gd name="connsiteY0" fmla="*/ 0 h 57642"/>
                <a:gd name="connsiteX1" fmla="*/ 996 w 49358"/>
                <a:gd name="connsiteY1" fmla="*/ 24042 h 57642"/>
                <a:gd name="connsiteX2" fmla="*/ 30390 w 49358"/>
                <a:gd name="connsiteY2" fmla="*/ 49243 h 57642"/>
                <a:gd name="connsiteX3" fmla="*/ 49359 w 49358"/>
                <a:gd name="connsiteY3" fmla="*/ 57643 h 5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58" h="57642">
                  <a:moveTo>
                    <a:pt x="11855" y="0"/>
                  </a:moveTo>
                  <a:cubicBezTo>
                    <a:pt x="11855" y="0"/>
                    <a:pt x="-4072" y="8979"/>
                    <a:pt x="996" y="24042"/>
                  </a:cubicBezTo>
                  <a:cubicBezTo>
                    <a:pt x="6063" y="39104"/>
                    <a:pt x="16923" y="47650"/>
                    <a:pt x="30390" y="49243"/>
                  </a:cubicBezTo>
                  <a:cubicBezTo>
                    <a:pt x="43856" y="50836"/>
                    <a:pt x="49359" y="57643"/>
                    <a:pt x="49359" y="5764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76" name="Forme libre 5675">
              <a:extLst>
                <a:ext uri="{FF2B5EF4-FFF2-40B4-BE49-F238E27FC236}">
                  <a16:creationId xmlns:a16="http://schemas.microsoft.com/office/drawing/2014/main" id="{9F628CFC-E70F-E206-D816-50E15F0CE923}"/>
                </a:ext>
              </a:extLst>
            </p:cNvPr>
            <p:cNvSpPr/>
            <p:nvPr/>
          </p:nvSpPr>
          <p:spPr>
            <a:xfrm>
              <a:off x="10874047" y="4013175"/>
              <a:ext cx="11474" cy="61207"/>
            </a:xfrm>
            <a:custGeom>
              <a:avLst/>
              <a:gdLst>
                <a:gd name="connsiteX0" fmla="*/ 0 w 11474"/>
                <a:gd name="connsiteY0" fmla="*/ 88 h 61207"/>
                <a:gd name="connsiteX1" fmla="*/ 11150 w 11474"/>
                <a:gd name="connsiteY1" fmla="*/ 11820 h 61207"/>
                <a:gd name="connsiteX2" fmla="*/ 6806 w 11474"/>
                <a:gd name="connsiteY2" fmla="*/ 48317 h 61207"/>
                <a:gd name="connsiteX3" fmla="*/ 10571 w 11474"/>
                <a:gd name="connsiteY3" fmla="*/ 61207 h 61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74" h="61207">
                  <a:moveTo>
                    <a:pt x="0" y="88"/>
                  </a:moveTo>
                  <a:cubicBezTo>
                    <a:pt x="0" y="88"/>
                    <a:pt x="9267" y="-1794"/>
                    <a:pt x="11150" y="11820"/>
                  </a:cubicBezTo>
                  <a:cubicBezTo>
                    <a:pt x="13032" y="25434"/>
                    <a:pt x="6082" y="36586"/>
                    <a:pt x="6806" y="48317"/>
                  </a:cubicBezTo>
                  <a:cubicBezTo>
                    <a:pt x="7385" y="58311"/>
                    <a:pt x="10571" y="61207"/>
                    <a:pt x="10571" y="6120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78" name="Forme libre 5677">
              <a:extLst>
                <a:ext uri="{FF2B5EF4-FFF2-40B4-BE49-F238E27FC236}">
                  <a16:creationId xmlns:a16="http://schemas.microsoft.com/office/drawing/2014/main" id="{0206E9FF-1F17-2A37-8F4F-BE2C308CFE5B}"/>
                </a:ext>
              </a:extLst>
            </p:cNvPr>
            <p:cNvSpPr/>
            <p:nvPr/>
          </p:nvSpPr>
          <p:spPr>
            <a:xfrm>
              <a:off x="10195958" y="4367231"/>
              <a:ext cx="618287" cy="14483"/>
            </a:xfrm>
            <a:custGeom>
              <a:avLst/>
              <a:gdLst>
                <a:gd name="connsiteX0" fmla="*/ 0 w 618287"/>
                <a:gd name="connsiteY0" fmla="*/ 0 h 14483"/>
                <a:gd name="connsiteX1" fmla="*/ 618288 w 618287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8287" h="14483">
                  <a:moveTo>
                    <a:pt x="0" y="0"/>
                  </a:moveTo>
                  <a:lnTo>
                    <a:pt x="61828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79" name="Forme libre 5678">
              <a:extLst>
                <a:ext uri="{FF2B5EF4-FFF2-40B4-BE49-F238E27FC236}">
                  <a16:creationId xmlns:a16="http://schemas.microsoft.com/office/drawing/2014/main" id="{A61ED006-37FA-8453-F774-24F25EBA46C6}"/>
                </a:ext>
              </a:extLst>
            </p:cNvPr>
            <p:cNvSpPr/>
            <p:nvPr/>
          </p:nvSpPr>
          <p:spPr>
            <a:xfrm>
              <a:off x="10166564" y="4367231"/>
              <a:ext cx="11149" cy="14483"/>
            </a:xfrm>
            <a:custGeom>
              <a:avLst/>
              <a:gdLst>
                <a:gd name="connsiteX0" fmla="*/ 0 w 11149"/>
                <a:gd name="connsiteY0" fmla="*/ 0 h 14483"/>
                <a:gd name="connsiteX1" fmla="*/ 11150 w 1114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49" h="14483">
                  <a:moveTo>
                    <a:pt x="0" y="0"/>
                  </a:moveTo>
                  <a:lnTo>
                    <a:pt x="1115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681" name="Graphique 3903">
              <a:extLst>
                <a:ext uri="{FF2B5EF4-FFF2-40B4-BE49-F238E27FC236}">
                  <a16:creationId xmlns:a16="http://schemas.microsoft.com/office/drawing/2014/main" id="{CBAFF5EA-6464-44A4-8525-9B4FAA7AE96E}"/>
                </a:ext>
              </a:extLst>
            </p:cNvPr>
            <p:cNvGrpSpPr/>
            <p:nvPr/>
          </p:nvGrpSpPr>
          <p:grpSpPr>
            <a:xfrm>
              <a:off x="10726064" y="3954172"/>
              <a:ext cx="74136" cy="47794"/>
              <a:chOff x="10726064" y="3954172"/>
              <a:chExt cx="74136" cy="47794"/>
            </a:xfrm>
            <a:noFill/>
          </p:grpSpPr>
          <p:sp>
            <p:nvSpPr>
              <p:cNvPr id="5682" name="Forme libre 5681">
                <a:extLst>
                  <a:ext uri="{FF2B5EF4-FFF2-40B4-BE49-F238E27FC236}">
                    <a16:creationId xmlns:a16="http://schemas.microsoft.com/office/drawing/2014/main" id="{2A80E62F-D415-3BFC-366F-6A48C24B343B}"/>
                  </a:ext>
                </a:extLst>
              </p:cNvPr>
              <p:cNvSpPr/>
              <p:nvPr/>
            </p:nvSpPr>
            <p:spPr>
              <a:xfrm>
                <a:off x="10747059" y="3954172"/>
                <a:ext cx="14479" cy="4924"/>
              </a:xfrm>
              <a:custGeom>
                <a:avLst/>
                <a:gdLst>
                  <a:gd name="connsiteX0" fmla="*/ 0 w 14479"/>
                  <a:gd name="connsiteY0" fmla="*/ 0 h 4924"/>
                  <a:gd name="connsiteX1" fmla="*/ 0 w 14479"/>
                  <a:gd name="connsiteY1" fmla="*/ 4924 h 4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4924">
                    <a:moveTo>
                      <a:pt x="0" y="0"/>
                    </a:moveTo>
                    <a:lnTo>
                      <a:pt x="0" y="4924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683" name="Forme libre 5682">
                <a:extLst>
                  <a:ext uri="{FF2B5EF4-FFF2-40B4-BE49-F238E27FC236}">
                    <a16:creationId xmlns:a16="http://schemas.microsoft.com/office/drawing/2014/main" id="{85BC6210-F6F3-944F-C165-3A334C7E8911}"/>
                  </a:ext>
                </a:extLst>
              </p:cNvPr>
              <p:cNvSpPr/>
              <p:nvPr/>
            </p:nvSpPr>
            <p:spPr>
              <a:xfrm>
                <a:off x="10778770" y="3954172"/>
                <a:ext cx="14479" cy="4924"/>
              </a:xfrm>
              <a:custGeom>
                <a:avLst/>
                <a:gdLst>
                  <a:gd name="connsiteX0" fmla="*/ 0 w 14479"/>
                  <a:gd name="connsiteY0" fmla="*/ 0 h 4924"/>
                  <a:gd name="connsiteX1" fmla="*/ 0 w 14479"/>
                  <a:gd name="connsiteY1" fmla="*/ 4924 h 4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4924">
                    <a:moveTo>
                      <a:pt x="0" y="0"/>
                    </a:moveTo>
                    <a:lnTo>
                      <a:pt x="0" y="4924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684" name="Forme libre 5683">
                <a:extLst>
                  <a:ext uri="{FF2B5EF4-FFF2-40B4-BE49-F238E27FC236}">
                    <a16:creationId xmlns:a16="http://schemas.microsoft.com/office/drawing/2014/main" id="{A399B993-C064-4D0C-305C-C3CB61F6350A}"/>
                  </a:ext>
                </a:extLst>
              </p:cNvPr>
              <p:cNvSpPr/>
              <p:nvPr/>
            </p:nvSpPr>
            <p:spPr>
              <a:xfrm>
                <a:off x="10757340" y="3979372"/>
                <a:ext cx="11294" cy="3620"/>
              </a:xfrm>
              <a:custGeom>
                <a:avLst/>
                <a:gdLst>
                  <a:gd name="connsiteX0" fmla="*/ 11295 w 11294"/>
                  <a:gd name="connsiteY0" fmla="*/ 0 h 3620"/>
                  <a:gd name="connsiteX1" fmla="*/ 5647 w 11294"/>
                  <a:gd name="connsiteY1" fmla="*/ 3621 h 3620"/>
                  <a:gd name="connsiteX2" fmla="*/ 0 w 11294"/>
                  <a:gd name="connsiteY2" fmla="*/ 0 h 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94" h="3620">
                    <a:moveTo>
                      <a:pt x="11295" y="0"/>
                    </a:moveTo>
                    <a:cubicBezTo>
                      <a:pt x="10426" y="2172"/>
                      <a:pt x="8254" y="3621"/>
                      <a:pt x="5647" y="3621"/>
                    </a:cubicBezTo>
                    <a:cubicBezTo>
                      <a:pt x="3041" y="3621"/>
                      <a:pt x="869" y="2172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685" name="Forme libre 5684">
                <a:extLst>
                  <a:ext uri="{FF2B5EF4-FFF2-40B4-BE49-F238E27FC236}">
                    <a16:creationId xmlns:a16="http://schemas.microsoft.com/office/drawing/2014/main" id="{AEC1A868-0E7A-94C0-A14F-7BEE275D4375}"/>
                  </a:ext>
                </a:extLst>
              </p:cNvPr>
              <p:cNvSpPr/>
              <p:nvPr/>
            </p:nvSpPr>
            <p:spPr>
              <a:xfrm>
                <a:off x="10726064" y="3960110"/>
                <a:ext cx="74136" cy="41856"/>
              </a:xfrm>
              <a:custGeom>
                <a:avLst/>
                <a:gdLst>
                  <a:gd name="connsiteX0" fmla="*/ 74137 w 74136"/>
                  <a:gd name="connsiteY0" fmla="*/ 0 h 41856"/>
                  <a:gd name="connsiteX1" fmla="*/ 37068 w 74136"/>
                  <a:gd name="connsiteY1" fmla="*/ 41856 h 41856"/>
                  <a:gd name="connsiteX2" fmla="*/ 0 w 74136"/>
                  <a:gd name="connsiteY2" fmla="*/ 0 h 4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4136" h="41856">
                    <a:moveTo>
                      <a:pt x="74137" y="0"/>
                    </a:moveTo>
                    <a:cubicBezTo>
                      <a:pt x="74137" y="23028"/>
                      <a:pt x="57484" y="41856"/>
                      <a:pt x="37068" y="41856"/>
                    </a:cubicBezTo>
                    <a:cubicBezTo>
                      <a:pt x="16651" y="41856"/>
                      <a:pt x="0" y="23173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5686" name="Forme libre 5685">
              <a:extLst>
                <a:ext uri="{FF2B5EF4-FFF2-40B4-BE49-F238E27FC236}">
                  <a16:creationId xmlns:a16="http://schemas.microsoft.com/office/drawing/2014/main" id="{46F34D2D-8F4A-AB27-FE94-D091170B0FDB}"/>
                </a:ext>
              </a:extLst>
            </p:cNvPr>
            <p:cNvSpPr/>
            <p:nvPr/>
          </p:nvSpPr>
          <p:spPr>
            <a:xfrm>
              <a:off x="10700724" y="3895893"/>
              <a:ext cx="112363" cy="128666"/>
            </a:xfrm>
            <a:custGeom>
              <a:avLst/>
              <a:gdLst>
                <a:gd name="connsiteX0" fmla="*/ 20706 w 112363"/>
                <a:gd name="connsiteY0" fmla="*/ 128667 h 128666"/>
                <a:gd name="connsiteX1" fmla="*/ 0 w 112363"/>
                <a:gd name="connsiteY1" fmla="*/ 116935 h 128666"/>
                <a:gd name="connsiteX2" fmla="*/ 17810 w 112363"/>
                <a:gd name="connsiteY2" fmla="*/ 71169 h 128666"/>
                <a:gd name="connsiteX3" fmla="*/ 81666 w 112363"/>
                <a:gd name="connsiteY3" fmla="*/ 5415 h 128666"/>
                <a:gd name="connsiteX4" fmla="*/ 112074 w 112363"/>
                <a:gd name="connsiteY4" fmla="*/ 62044 h 128666"/>
                <a:gd name="connsiteX5" fmla="*/ 89630 w 112363"/>
                <a:gd name="connsiteY5" fmla="*/ 123308 h 12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363" h="128666">
                  <a:moveTo>
                    <a:pt x="20706" y="128667"/>
                  </a:moveTo>
                  <a:cubicBezTo>
                    <a:pt x="12887" y="126205"/>
                    <a:pt x="5357" y="122439"/>
                    <a:pt x="0" y="116935"/>
                  </a:cubicBezTo>
                  <a:cubicBezTo>
                    <a:pt x="0" y="116935"/>
                    <a:pt x="25485" y="108101"/>
                    <a:pt x="17810" y="71169"/>
                  </a:cubicBezTo>
                  <a:cubicBezTo>
                    <a:pt x="11874" y="42781"/>
                    <a:pt x="23312" y="-18482"/>
                    <a:pt x="81666" y="5415"/>
                  </a:cubicBezTo>
                  <a:cubicBezTo>
                    <a:pt x="81666" y="5415"/>
                    <a:pt x="115838" y="-2261"/>
                    <a:pt x="112074" y="62044"/>
                  </a:cubicBezTo>
                  <a:cubicBezTo>
                    <a:pt x="109901" y="101438"/>
                    <a:pt x="99041" y="115632"/>
                    <a:pt x="89630" y="12330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87" name="Forme libre 5686">
              <a:extLst>
                <a:ext uri="{FF2B5EF4-FFF2-40B4-BE49-F238E27FC236}">
                  <a16:creationId xmlns:a16="http://schemas.microsoft.com/office/drawing/2014/main" id="{12B658CF-87FF-4F85-404D-34F92675EF2B}"/>
                </a:ext>
              </a:extLst>
            </p:cNvPr>
            <p:cNvSpPr/>
            <p:nvPr/>
          </p:nvSpPr>
          <p:spPr>
            <a:xfrm>
              <a:off x="10736055" y="3930854"/>
              <a:ext cx="64000" cy="27228"/>
            </a:xfrm>
            <a:custGeom>
              <a:avLst/>
              <a:gdLst>
                <a:gd name="connsiteX0" fmla="*/ 64001 w 64000"/>
                <a:gd name="connsiteY0" fmla="*/ 27228 h 27228"/>
                <a:gd name="connsiteX1" fmla="*/ 38661 w 64000"/>
                <a:gd name="connsiteY1" fmla="*/ 0 h 27228"/>
                <a:gd name="connsiteX2" fmla="*/ 33158 w 64000"/>
                <a:gd name="connsiteY2" fmla="*/ 19118 h 27228"/>
                <a:gd name="connsiteX3" fmla="*/ 0 w 64000"/>
                <a:gd name="connsiteY3" fmla="*/ 579 h 2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000" h="27228">
                  <a:moveTo>
                    <a:pt x="64001" y="27228"/>
                  </a:moveTo>
                  <a:cubicBezTo>
                    <a:pt x="64001" y="27228"/>
                    <a:pt x="47783" y="18683"/>
                    <a:pt x="38661" y="0"/>
                  </a:cubicBezTo>
                  <a:cubicBezTo>
                    <a:pt x="38661" y="0"/>
                    <a:pt x="30262" y="8835"/>
                    <a:pt x="33158" y="19118"/>
                  </a:cubicBezTo>
                  <a:cubicBezTo>
                    <a:pt x="33158" y="19118"/>
                    <a:pt x="8688" y="15207"/>
                    <a:pt x="0" y="57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89" name="Forme libre 5688">
              <a:extLst>
                <a:ext uri="{FF2B5EF4-FFF2-40B4-BE49-F238E27FC236}">
                  <a16:creationId xmlns:a16="http://schemas.microsoft.com/office/drawing/2014/main" id="{5DE7536B-3FE8-67B3-A09E-41427B36D16C}"/>
                </a:ext>
              </a:extLst>
            </p:cNvPr>
            <p:cNvSpPr/>
            <p:nvPr/>
          </p:nvSpPr>
          <p:spPr>
            <a:xfrm>
              <a:off x="10590822" y="3952144"/>
              <a:ext cx="14479" cy="5358"/>
            </a:xfrm>
            <a:custGeom>
              <a:avLst/>
              <a:gdLst>
                <a:gd name="connsiteX0" fmla="*/ 0 w 14479"/>
                <a:gd name="connsiteY0" fmla="*/ 0 h 5358"/>
                <a:gd name="connsiteX1" fmla="*/ 0 w 14479"/>
                <a:gd name="connsiteY1" fmla="*/ 5359 h 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358">
                  <a:moveTo>
                    <a:pt x="0" y="0"/>
                  </a:moveTo>
                  <a:lnTo>
                    <a:pt x="0" y="535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90" name="Forme libre 5689">
              <a:extLst>
                <a:ext uri="{FF2B5EF4-FFF2-40B4-BE49-F238E27FC236}">
                  <a16:creationId xmlns:a16="http://schemas.microsoft.com/office/drawing/2014/main" id="{82D77A73-CDB9-4444-D275-A0ABF9E9AF1D}"/>
                </a:ext>
              </a:extLst>
            </p:cNvPr>
            <p:cNvSpPr/>
            <p:nvPr/>
          </p:nvSpPr>
          <p:spPr>
            <a:xfrm>
              <a:off x="10624994" y="3952144"/>
              <a:ext cx="14479" cy="5358"/>
            </a:xfrm>
            <a:custGeom>
              <a:avLst/>
              <a:gdLst>
                <a:gd name="connsiteX0" fmla="*/ 0 w 14479"/>
                <a:gd name="connsiteY0" fmla="*/ 0 h 5358"/>
                <a:gd name="connsiteX1" fmla="*/ 0 w 14479"/>
                <a:gd name="connsiteY1" fmla="*/ 5359 h 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358">
                  <a:moveTo>
                    <a:pt x="0" y="0"/>
                  </a:moveTo>
                  <a:lnTo>
                    <a:pt x="0" y="535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91" name="Forme libre 5690">
              <a:extLst>
                <a:ext uri="{FF2B5EF4-FFF2-40B4-BE49-F238E27FC236}">
                  <a16:creationId xmlns:a16="http://schemas.microsoft.com/office/drawing/2014/main" id="{50864E99-0784-E181-FF41-A29DDEB6B359}"/>
                </a:ext>
              </a:extLst>
            </p:cNvPr>
            <p:cNvSpPr/>
            <p:nvPr/>
          </p:nvSpPr>
          <p:spPr>
            <a:xfrm>
              <a:off x="10601827" y="3979227"/>
              <a:ext cx="12163" cy="3910"/>
            </a:xfrm>
            <a:custGeom>
              <a:avLst/>
              <a:gdLst>
                <a:gd name="connsiteX0" fmla="*/ 12163 w 12163"/>
                <a:gd name="connsiteY0" fmla="*/ 0 h 3910"/>
                <a:gd name="connsiteX1" fmla="*/ 6081 w 12163"/>
                <a:gd name="connsiteY1" fmla="*/ 3911 h 3910"/>
                <a:gd name="connsiteX2" fmla="*/ 0 w 12163"/>
                <a:gd name="connsiteY2" fmla="*/ 0 h 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63" h="3910">
                  <a:moveTo>
                    <a:pt x="12163" y="0"/>
                  </a:moveTo>
                  <a:cubicBezTo>
                    <a:pt x="11295" y="2317"/>
                    <a:pt x="8832" y="3911"/>
                    <a:pt x="6081" y="3911"/>
                  </a:cubicBezTo>
                  <a:cubicBezTo>
                    <a:pt x="3330" y="3911"/>
                    <a:pt x="869" y="2317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92" name="Forme libre 5691">
              <a:extLst>
                <a:ext uri="{FF2B5EF4-FFF2-40B4-BE49-F238E27FC236}">
                  <a16:creationId xmlns:a16="http://schemas.microsoft.com/office/drawing/2014/main" id="{E599C485-7910-F685-96C2-13FD1EAFD6D3}"/>
                </a:ext>
              </a:extLst>
            </p:cNvPr>
            <p:cNvSpPr/>
            <p:nvPr/>
          </p:nvSpPr>
          <p:spPr>
            <a:xfrm>
              <a:off x="10586188" y="3934472"/>
              <a:ext cx="7239" cy="1161"/>
            </a:xfrm>
            <a:custGeom>
              <a:avLst/>
              <a:gdLst>
                <a:gd name="connsiteX0" fmla="*/ 0 w 7239"/>
                <a:gd name="connsiteY0" fmla="*/ 1161 h 1161"/>
                <a:gd name="connsiteX1" fmla="*/ 7240 w 7239"/>
                <a:gd name="connsiteY1" fmla="*/ 1017 h 1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1161">
                  <a:moveTo>
                    <a:pt x="0" y="1161"/>
                  </a:moveTo>
                  <a:cubicBezTo>
                    <a:pt x="2027" y="-287"/>
                    <a:pt x="4924" y="-432"/>
                    <a:pt x="7240" y="101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93" name="Forme libre 5692">
              <a:extLst>
                <a:ext uri="{FF2B5EF4-FFF2-40B4-BE49-F238E27FC236}">
                  <a16:creationId xmlns:a16="http://schemas.microsoft.com/office/drawing/2014/main" id="{A1149B51-7844-9053-544F-E8DB91982F53}"/>
                </a:ext>
              </a:extLst>
            </p:cNvPr>
            <p:cNvSpPr/>
            <p:nvPr/>
          </p:nvSpPr>
          <p:spPr>
            <a:xfrm>
              <a:off x="10621375" y="3934906"/>
              <a:ext cx="7239" cy="1161"/>
            </a:xfrm>
            <a:custGeom>
              <a:avLst/>
              <a:gdLst>
                <a:gd name="connsiteX0" fmla="*/ 0 w 7239"/>
                <a:gd name="connsiteY0" fmla="*/ 1161 h 1161"/>
                <a:gd name="connsiteX1" fmla="*/ 7240 w 7239"/>
                <a:gd name="connsiteY1" fmla="*/ 1017 h 1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1161">
                  <a:moveTo>
                    <a:pt x="0" y="1161"/>
                  </a:moveTo>
                  <a:cubicBezTo>
                    <a:pt x="2027" y="-287"/>
                    <a:pt x="4923" y="-432"/>
                    <a:pt x="7240" y="101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94" name="Forme libre 5693">
              <a:extLst>
                <a:ext uri="{FF2B5EF4-FFF2-40B4-BE49-F238E27FC236}">
                  <a16:creationId xmlns:a16="http://schemas.microsoft.com/office/drawing/2014/main" id="{F646B066-E3CA-B91A-1072-11C07EA9CE94}"/>
                </a:ext>
              </a:extLst>
            </p:cNvPr>
            <p:cNvSpPr/>
            <p:nvPr/>
          </p:nvSpPr>
          <p:spPr>
            <a:xfrm>
              <a:off x="10568088" y="3958517"/>
              <a:ext cx="79928" cy="45042"/>
            </a:xfrm>
            <a:custGeom>
              <a:avLst/>
              <a:gdLst>
                <a:gd name="connsiteX0" fmla="*/ 79929 w 79928"/>
                <a:gd name="connsiteY0" fmla="*/ 0 h 45042"/>
                <a:gd name="connsiteX1" fmla="*/ 39964 w 79928"/>
                <a:gd name="connsiteY1" fmla="*/ 45043 h 45042"/>
                <a:gd name="connsiteX2" fmla="*/ 0 w 79928"/>
                <a:gd name="connsiteY2" fmla="*/ 0 h 4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928" h="45042">
                  <a:moveTo>
                    <a:pt x="79929" y="0"/>
                  </a:moveTo>
                  <a:cubicBezTo>
                    <a:pt x="79929" y="24911"/>
                    <a:pt x="62119" y="45043"/>
                    <a:pt x="39964" y="45043"/>
                  </a:cubicBezTo>
                  <a:cubicBezTo>
                    <a:pt x="17811" y="45043"/>
                    <a:pt x="0" y="24911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95" name="Forme libre 5694">
              <a:extLst>
                <a:ext uri="{FF2B5EF4-FFF2-40B4-BE49-F238E27FC236}">
                  <a16:creationId xmlns:a16="http://schemas.microsoft.com/office/drawing/2014/main" id="{7F55474F-5DBF-82F0-10F5-0ACF6F13D909}"/>
                </a:ext>
              </a:extLst>
            </p:cNvPr>
            <p:cNvSpPr/>
            <p:nvPr/>
          </p:nvSpPr>
          <p:spPr>
            <a:xfrm>
              <a:off x="10567944" y="3911660"/>
              <a:ext cx="79649" cy="39614"/>
            </a:xfrm>
            <a:custGeom>
              <a:avLst/>
              <a:gdLst>
                <a:gd name="connsiteX0" fmla="*/ 0 w 79649"/>
                <a:gd name="connsiteY0" fmla="*/ 38746 h 39614"/>
                <a:gd name="connsiteX1" fmla="*/ 21140 w 79649"/>
                <a:gd name="connsiteY1" fmla="*/ 221 h 39614"/>
                <a:gd name="connsiteX2" fmla="*/ 46191 w 79649"/>
                <a:gd name="connsiteY2" fmla="*/ 12242 h 39614"/>
                <a:gd name="connsiteX3" fmla="*/ 57050 w 79649"/>
                <a:gd name="connsiteY3" fmla="*/ 76 h 39614"/>
                <a:gd name="connsiteX4" fmla="*/ 79639 w 79649"/>
                <a:gd name="connsiteY4" fmla="*/ 39615 h 3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649" h="39614">
                  <a:moveTo>
                    <a:pt x="0" y="38746"/>
                  </a:moveTo>
                  <a:cubicBezTo>
                    <a:pt x="0" y="38746"/>
                    <a:pt x="1593" y="-3400"/>
                    <a:pt x="21140" y="221"/>
                  </a:cubicBezTo>
                  <a:cubicBezTo>
                    <a:pt x="40688" y="3841"/>
                    <a:pt x="46191" y="12242"/>
                    <a:pt x="46191" y="12242"/>
                  </a:cubicBezTo>
                  <a:cubicBezTo>
                    <a:pt x="46191" y="12242"/>
                    <a:pt x="59512" y="12242"/>
                    <a:pt x="57050" y="76"/>
                  </a:cubicBezTo>
                  <a:cubicBezTo>
                    <a:pt x="57050" y="76"/>
                    <a:pt x="80218" y="3407"/>
                    <a:pt x="79639" y="3961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96" name="Forme libre 5695">
              <a:extLst>
                <a:ext uri="{FF2B5EF4-FFF2-40B4-BE49-F238E27FC236}">
                  <a16:creationId xmlns:a16="http://schemas.microsoft.com/office/drawing/2014/main" id="{E95CAE2D-7449-2F2F-D78E-FAD2D1F557BE}"/>
                </a:ext>
              </a:extLst>
            </p:cNvPr>
            <p:cNvSpPr/>
            <p:nvPr/>
          </p:nvSpPr>
          <p:spPr>
            <a:xfrm>
              <a:off x="10560503" y="3880432"/>
              <a:ext cx="95478" cy="70118"/>
            </a:xfrm>
            <a:custGeom>
              <a:avLst/>
              <a:gdLst>
                <a:gd name="connsiteX0" fmla="*/ 2663 w 95478"/>
                <a:gd name="connsiteY0" fmla="*/ 69684 h 70118"/>
                <a:gd name="connsiteX1" fmla="*/ 7297 w 95478"/>
                <a:gd name="connsiteY1" fmla="*/ 30145 h 70118"/>
                <a:gd name="connsiteX2" fmla="*/ 23369 w 95478"/>
                <a:gd name="connsiteY2" fmla="*/ 13200 h 70118"/>
                <a:gd name="connsiteX3" fmla="*/ 23369 w 95478"/>
                <a:gd name="connsiteY3" fmla="*/ 4076 h 70118"/>
                <a:gd name="connsiteX4" fmla="*/ 62610 w 95478"/>
                <a:gd name="connsiteY4" fmla="*/ 6683 h 70118"/>
                <a:gd name="connsiteX5" fmla="*/ 75641 w 95478"/>
                <a:gd name="connsiteY5" fmla="*/ 15228 h 70118"/>
                <a:gd name="connsiteX6" fmla="*/ 95478 w 95478"/>
                <a:gd name="connsiteY6" fmla="*/ 25945 h 70118"/>
                <a:gd name="connsiteX7" fmla="*/ 89687 w 95478"/>
                <a:gd name="connsiteY7" fmla="*/ 30580 h 70118"/>
                <a:gd name="connsiteX8" fmla="*/ 90411 w 95478"/>
                <a:gd name="connsiteY8" fmla="*/ 70119 h 70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478" h="70118">
                  <a:moveTo>
                    <a:pt x="2663" y="69684"/>
                  </a:moveTo>
                  <a:cubicBezTo>
                    <a:pt x="2663" y="69684"/>
                    <a:pt x="-5735" y="39559"/>
                    <a:pt x="7297" y="30145"/>
                  </a:cubicBezTo>
                  <a:cubicBezTo>
                    <a:pt x="7297" y="30145"/>
                    <a:pt x="3966" y="14793"/>
                    <a:pt x="23369" y="13200"/>
                  </a:cubicBezTo>
                  <a:cubicBezTo>
                    <a:pt x="23369" y="13200"/>
                    <a:pt x="26265" y="7986"/>
                    <a:pt x="23369" y="4076"/>
                  </a:cubicBezTo>
                  <a:cubicBezTo>
                    <a:pt x="23369" y="4076"/>
                    <a:pt x="48564" y="-6642"/>
                    <a:pt x="62610" y="6683"/>
                  </a:cubicBezTo>
                  <a:cubicBezTo>
                    <a:pt x="62610" y="6683"/>
                    <a:pt x="73470" y="3062"/>
                    <a:pt x="75641" y="15228"/>
                  </a:cubicBezTo>
                  <a:cubicBezTo>
                    <a:pt x="75641" y="15228"/>
                    <a:pt x="90266" y="14648"/>
                    <a:pt x="95478" y="25945"/>
                  </a:cubicBezTo>
                  <a:cubicBezTo>
                    <a:pt x="95478" y="25945"/>
                    <a:pt x="90266" y="26959"/>
                    <a:pt x="89687" y="30580"/>
                  </a:cubicBezTo>
                  <a:cubicBezTo>
                    <a:pt x="89687" y="30580"/>
                    <a:pt x="99822" y="50567"/>
                    <a:pt x="90411" y="7011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97" name="Forme libre 5696">
              <a:extLst>
                <a:ext uri="{FF2B5EF4-FFF2-40B4-BE49-F238E27FC236}">
                  <a16:creationId xmlns:a16="http://schemas.microsoft.com/office/drawing/2014/main" id="{11AA5457-0BFA-AA53-81E1-444F9EEAB850}"/>
                </a:ext>
              </a:extLst>
            </p:cNvPr>
            <p:cNvSpPr/>
            <p:nvPr/>
          </p:nvSpPr>
          <p:spPr>
            <a:xfrm>
              <a:off x="10611239" y="3893197"/>
              <a:ext cx="9122" cy="5938"/>
            </a:xfrm>
            <a:custGeom>
              <a:avLst/>
              <a:gdLst>
                <a:gd name="connsiteX0" fmla="*/ 0 w 9122"/>
                <a:gd name="connsiteY0" fmla="*/ 0 h 5938"/>
                <a:gd name="connsiteX1" fmla="*/ 9122 w 9122"/>
                <a:gd name="connsiteY1" fmla="*/ 5938 h 5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22" h="5938">
                  <a:moveTo>
                    <a:pt x="0" y="0"/>
                  </a:moveTo>
                  <a:cubicBezTo>
                    <a:pt x="0" y="0"/>
                    <a:pt x="5502" y="1593"/>
                    <a:pt x="9122" y="593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699" name="Graphique 3903">
              <a:extLst>
                <a:ext uri="{FF2B5EF4-FFF2-40B4-BE49-F238E27FC236}">
                  <a16:creationId xmlns:a16="http://schemas.microsoft.com/office/drawing/2014/main" id="{6C1A1496-381D-BAAD-C2FE-1387CB383C61}"/>
                </a:ext>
              </a:extLst>
            </p:cNvPr>
            <p:cNvGrpSpPr/>
            <p:nvPr/>
          </p:nvGrpSpPr>
          <p:grpSpPr>
            <a:xfrm>
              <a:off x="10384212" y="3892797"/>
              <a:ext cx="122981" cy="138569"/>
              <a:chOff x="10384212" y="3892797"/>
              <a:chExt cx="122981" cy="138569"/>
            </a:xfrm>
            <a:noFill/>
          </p:grpSpPr>
          <p:grpSp>
            <p:nvGrpSpPr>
              <p:cNvPr id="5700" name="Graphique 3903">
                <a:extLst>
                  <a:ext uri="{FF2B5EF4-FFF2-40B4-BE49-F238E27FC236}">
                    <a16:creationId xmlns:a16="http://schemas.microsoft.com/office/drawing/2014/main" id="{D54024EF-3A73-62AA-61C5-E515209AD199}"/>
                  </a:ext>
                </a:extLst>
              </p:cNvPr>
              <p:cNvGrpSpPr/>
              <p:nvPr/>
            </p:nvGrpSpPr>
            <p:grpSpPr>
              <a:xfrm>
                <a:off x="10418078" y="3953303"/>
                <a:ext cx="68345" cy="45187"/>
                <a:chOff x="10418078" y="3953303"/>
                <a:chExt cx="68345" cy="45187"/>
              </a:xfrm>
              <a:noFill/>
            </p:grpSpPr>
            <p:sp>
              <p:nvSpPr>
                <p:cNvPr id="5701" name="Forme libre 5700">
                  <a:extLst>
                    <a:ext uri="{FF2B5EF4-FFF2-40B4-BE49-F238E27FC236}">
                      <a16:creationId xmlns:a16="http://schemas.microsoft.com/office/drawing/2014/main" id="{20B490B1-67D6-217B-3BB4-A531C06454C6}"/>
                    </a:ext>
                  </a:extLst>
                </p:cNvPr>
                <p:cNvSpPr/>
                <p:nvPr/>
              </p:nvSpPr>
              <p:spPr>
                <a:xfrm>
                  <a:off x="10437915" y="3953303"/>
                  <a:ext cx="14479" cy="4634"/>
                </a:xfrm>
                <a:custGeom>
                  <a:avLst/>
                  <a:gdLst>
                    <a:gd name="connsiteX0" fmla="*/ 0 w 14479"/>
                    <a:gd name="connsiteY0" fmla="*/ 0 h 4634"/>
                    <a:gd name="connsiteX1" fmla="*/ 0 w 14479"/>
                    <a:gd name="connsiteY1" fmla="*/ 4635 h 4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479" h="4634">
                      <a:moveTo>
                        <a:pt x="0" y="0"/>
                      </a:moveTo>
                      <a:lnTo>
                        <a:pt x="0" y="4635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702" name="Forme libre 5701">
                  <a:extLst>
                    <a:ext uri="{FF2B5EF4-FFF2-40B4-BE49-F238E27FC236}">
                      <a16:creationId xmlns:a16="http://schemas.microsoft.com/office/drawing/2014/main" id="{844BC700-5FFC-E919-F6D8-B98C2D6850E3}"/>
                    </a:ext>
                  </a:extLst>
                </p:cNvPr>
                <p:cNvSpPr/>
                <p:nvPr/>
              </p:nvSpPr>
              <p:spPr>
                <a:xfrm>
                  <a:off x="10468033" y="3953303"/>
                  <a:ext cx="14479" cy="4634"/>
                </a:xfrm>
                <a:custGeom>
                  <a:avLst/>
                  <a:gdLst>
                    <a:gd name="connsiteX0" fmla="*/ 0 w 14479"/>
                    <a:gd name="connsiteY0" fmla="*/ 0 h 4634"/>
                    <a:gd name="connsiteX1" fmla="*/ 0 w 14479"/>
                    <a:gd name="connsiteY1" fmla="*/ 4635 h 4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479" h="4634">
                      <a:moveTo>
                        <a:pt x="0" y="0"/>
                      </a:moveTo>
                      <a:lnTo>
                        <a:pt x="0" y="4635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703" name="Forme libre 5702">
                  <a:extLst>
                    <a:ext uri="{FF2B5EF4-FFF2-40B4-BE49-F238E27FC236}">
                      <a16:creationId xmlns:a16="http://schemas.microsoft.com/office/drawing/2014/main" id="{A7258517-06C3-2BE2-9D72-6980CE6F3711}"/>
                    </a:ext>
                  </a:extLst>
                </p:cNvPr>
                <p:cNvSpPr/>
                <p:nvPr/>
              </p:nvSpPr>
              <p:spPr>
                <a:xfrm>
                  <a:off x="10447617" y="3977055"/>
                  <a:ext cx="10714" cy="3475"/>
                </a:xfrm>
                <a:custGeom>
                  <a:avLst/>
                  <a:gdLst>
                    <a:gd name="connsiteX0" fmla="*/ 10715 w 10714"/>
                    <a:gd name="connsiteY0" fmla="*/ 0 h 3475"/>
                    <a:gd name="connsiteX1" fmla="*/ 5357 w 10714"/>
                    <a:gd name="connsiteY1" fmla="*/ 3476 h 3475"/>
                    <a:gd name="connsiteX2" fmla="*/ 0 w 10714"/>
                    <a:gd name="connsiteY2" fmla="*/ 145 h 3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14" h="3475">
                      <a:moveTo>
                        <a:pt x="10715" y="0"/>
                      </a:moveTo>
                      <a:cubicBezTo>
                        <a:pt x="9990" y="2028"/>
                        <a:pt x="7819" y="3476"/>
                        <a:pt x="5357" y="3476"/>
                      </a:cubicBezTo>
                      <a:cubicBezTo>
                        <a:pt x="2895" y="3476"/>
                        <a:pt x="869" y="2028"/>
                        <a:pt x="0" y="145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704" name="Forme libre 5703">
                  <a:extLst>
                    <a:ext uri="{FF2B5EF4-FFF2-40B4-BE49-F238E27FC236}">
                      <a16:creationId xmlns:a16="http://schemas.microsoft.com/office/drawing/2014/main" id="{BB7BC015-FD44-61BB-277A-11AF8E724AB1}"/>
                    </a:ext>
                  </a:extLst>
                </p:cNvPr>
                <p:cNvSpPr/>
                <p:nvPr/>
              </p:nvSpPr>
              <p:spPr>
                <a:xfrm>
                  <a:off x="10418078" y="3958806"/>
                  <a:ext cx="68345" cy="39683"/>
                </a:xfrm>
                <a:custGeom>
                  <a:avLst/>
                  <a:gdLst>
                    <a:gd name="connsiteX0" fmla="*/ 68345 w 68345"/>
                    <a:gd name="connsiteY0" fmla="*/ 13325 h 39683"/>
                    <a:gd name="connsiteX1" fmla="*/ 35186 w 68345"/>
                    <a:gd name="connsiteY1" fmla="*/ 39684 h 39683"/>
                    <a:gd name="connsiteX2" fmla="*/ 0 w 68345"/>
                    <a:gd name="connsiteY2" fmla="*/ 0 h 39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8345" h="39683">
                      <a:moveTo>
                        <a:pt x="68345" y="13325"/>
                      </a:moveTo>
                      <a:cubicBezTo>
                        <a:pt x="63567" y="28677"/>
                        <a:pt x="50534" y="39684"/>
                        <a:pt x="35186" y="39684"/>
                      </a:cubicBezTo>
                      <a:cubicBezTo>
                        <a:pt x="15783" y="39684"/>
                        <a:pt x="0" y="21870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5705" name="Forme libre 5704">
                <a:extLst>
                  <a:ext uri="{FF2B5EF4-FFF2-40B4-BE49-F238E27FC236}">
                    <a16:creationId xmlns:a16="http://schemas.microsoft.com/office/drawing/2014/main" id="{5E3C5F5A-FAF2-6971-122C-18CCBF7AD387}"/>
                  </a:ext>
                </a:extLst>
              </p:cNvPr>
              <p:cNvSpPr/>
              <p:nvPr/>
            </p:nvSpPr>
            <p:spPr>
              <a:xfrm>
                <a:off x="10425028" y="3921440"/>
                <a:ext cx="53575" cy="24186"/>
              </a:xfrm>
              <a:custGeom>
                <a:avLst/>
                <a:gdLst>
                  <a:gd name="connsiteX0" fmla="*/ 53575 w 53575"/>
                  <a:gd name="connsiteY0" fmla="*/ 17959 h 24186"/>
                  <a:gd name="connsiteX1" fmla="*/ 37069 w 53575"/>
                  <a:gd name="connsiteY1" fmla="*/ 0 h 24186"/>
                  <a:gd name="connsiteX2" fmla="*/ 0 w 53575"/>
                  <a:gd name="connsiteY2" fmla="*/ 24187 h 24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575" h="24186">
                    <a:moveTo>
                      <a:pt x="53575" y="17959"/>
                    </a:moveTo>
                    <a:cubicBezTo>
                      <a:pt x="42137" y="12021"/>
                      <a:pt x="37069" y="0"/>
                      <a:pt x="37069" y="0"/>
                    </a:cubicBezTo>
                    <a:cubicBezTo>
                      <a:pt x="37069" y="0"/>
                      <a:pt x="21576" y="22738"/>
                      <a:pt x="0" y="24187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06" name="Forme libre 5705">
                <a:extLst>
                  <a:ext uri="{FF2B5EF4-FFF2-40B4-BE49-F238E27FC236}">
                    <a16:creationId xmlns:a16="http://schemas.microsoft.com/office/drawing/2014/main" id="{D809D130-9B3D-293D-696E-E5511AFB103A}"/>
                  </a:ext>
                </a:extLst>
              </p:cNvPr>
              <p:cNvSpPr/>
              <p:nvPr/>
            </p:nvSpPr>
            <p:spPr>
              <a:xfrm>
                <a:off x="10384212" y="3892797"/>
                <a:ext cx="122981" cy="138569"/>
              </a:xfrm>
              <a:custGeom>
                <a:avLst/>
                <a:gdLst>
                  <a:gd name="connsiteX0" fmla="*/ 4037 w 122981"/>
                  <a:gd name="connsiteY0" fmla="*/ 138570 h 138569"/>
                  <a:gd name="connsiteX1" fmla="*/ 6355 w 122981"/>
                  <a:gd name="connsiteY1" fmla="*/ 116265 h 138569"/>
                  <a:gd name="connsiteX2" fmla="*/ 17069 w 122981"/>
                  <a:gd name="connsiteY2" fmla="*/ 76726 h 138569"/>
                  <a:gd name="connsiteX3" fmla="*/ 24164 w 122981"/>
                  <a:gd name="connsiteY3" fmla="*/ 45877 h 138569"/>
                  <a:gd name="connsiteX4" fmla="*/ 61667 w 122981"/>
                  <a:gd name="connsiteY4" fmla="*/ 255 h 138569"/>
                  <a:gd name="connsiteX5" fmla="*/ 87151 w 122981"/>
                  <a:gd name="connsiteY5" fmla="*/ 8945 h 138569"/>
                  <a:gd name="connsiteX6" fmla="*/ 113650 w 122981"/>
                  <a:gd name="connsiteY6" fmla="*/ 35015 h 138569"/>
                  <a:gd name="connsiteX7" fmla="*/ 110753 w 122981"/>
                  <a:gd name="connsiteY7" fmla="*/ 67312 h 138569"/>
                  <a:gd name="connsiteX8" fmla="*/ 114228 w 122981"/>
                  <a:gd name="connsiteY8" fmla="*/ 106707 h 138569"/>
                  <a:gd name="connsiteX9" fmla="*/ 120166 w 122981"/>
                  <a:gd name="connsiteY9" fmla="*/ 129880 h 138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981" h="138569">
                    <a:moveTo>
                      <a:pt x="4037" y="138570"/>
                    </a:moveTo>
                    <a:cubicBezTo>
                      <a:pt x="-6244" y="128721"/>
                      <a:pt x="6355" y="116265"/>
                      <a:pt x="6355" y="116265"/>
                    </a:cubicBezTo>
                    <a:cubicBezTo>
                      <a:pt x="-4650" y="90196"/>
                      <a:pt x="17069" y="76726"/>
                      <a:pt x="17069" y="76726"/>
                    </a:cubicBezTo>
                    <a:cubicBezTo>
                      <a:pt x="10698" y="58912"/>
                      <a:pt x="24164" y="45877"/>
                      <a:pt x="24164" y="45877"/>
                    </a:cubicBezTo>
                    <a:cubicBezTo>
                      <a:pt x="24164" y="34436"/>
                      <a:pt x="37196" y="2283"/>
                      <a:pt x="61667" y="255"/>
                    </a:cubicBezTo>
                    <a:cubicBezTo>
                      <a:pt x="86138" y="-1772"/>
                      <a:pt x="87151" y="8945"/>
                      <a:pt x="87151" y="8945"/>
                    </a:cubicBezTo>
                    <a:cubicBezTo>
                      <a:pt x="87151" y="8945"/>
                      <a:pt x="104382" y="7787"/>
                      <a:pt x="113650" y="35015"/>
                    </a:cubicBezTo>
                    <a:cubicBezTo>
                      <a:pt x="120455" y="55146"/>
                      <a:pt x="110753" y="67312"/>
                      <a:pt x="110753" y="67312"/>
                    </a:cubicBezTo>
                    <a:cubicBezTo>
                      <a:pt x="110753" y="67312"/>
                      <a:pt x="124944" y="79913"/>
                      <a:pt x="114228" y="106707"/>
                    </a:cubicBezTo>
                    <a:cubicBezTo>
                      <a:pt x="114228" y="106707"/>
                      <a:pt x="128998" y="110762"/>
                      <a:pt x="120166" y="12988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5707" name="Forme libre 5706">
              <a:extLst>
                <a:ext uri="{FF2B5EF4-FFF2-40B4-BE49-F238E27FC236}">
                  <a16:creationId xmlns:a16="http://schemas.microsoft.com/office/drawing/2014/main" id="{AFB9BC8D-5ECF-4BBA-0700-18F607C509D5}"/>
                </a:ext>
              </a:extLst>
            </p:cNvPr>
            <p:cNvSpPr/>
            <p:nvPr/>
          </p:nvSpPr>
          <p:spPr>
            <a:xfrm>
              <a:off x="10439653" y="3913474"/>
              <a:ext cx="8108" cy="6227"/>
            </a:xfrm>
            <a:custGeom>
              <a:avLst/>
              <a:gdLst>
                <a:gd name="connsiteX0" fmla="*/ 8108 w 8108"/>
                <a:gd name="connsiteY0" fmla="*/ 0 h 6227"/>
                <a:gd name="connsiteX1" fmla="*/ 0 w 8108"/>
                <a:gd name="connsiteY1" fmla="*/ 6228 h 6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08" h="6227">
                  <a:moveTo>
                    <a:pt x="8108" y="0"/>
                  </a:moveTo>
                  <a:lnTo>
                    <a:pt x="0" y="622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709" name="Graphique 3903">
              <a:extLst>
                <a:ext uri="{FF2B5EF4-FFF2-40B4-BE49-F238E27FC236}">
                  <a16:creationId xmlns:a16="http://schemas.microsoft.com/office/drawing/2014/main" id="{E22FF486-51C9-2799-CF09-333AFB13670F}"/>
                </a:ext>
              </a:extLst>
            </p:cNvPr>
            <p:cNvGrpSpPr/>
            <p:nvPr/>
          </p:nvGrpSpPr>
          <p:grpSpPr>
            <a:xfrm>
              <a:off x="10257196" y="3895886"/>
              <a:ext cx="82928" cy="107962"/>
              <a:chOff x="10257196" y="3895886"/>
              <a:chExt cx="82928" cy="107962"/>
            </a:xfrm>
            <a:noFill/>
          </p:grpSpPr>
          <p:sp>
            <p:nvSpPr>
              <p:cNvPr id="5710" name="Forme libre 5709">
                <a:extLst>
                  <a:ext uri="{FF2B5EF4-FFF2-40B4-BE49-F238E27FC236}">
                    <a16:creationId xmlns:a16="http://schemas.microsoft.com/office/drawing/2014/main" id="{244F950B-432A-3F62-C116-F19B026BAE93}"/>
                  </a:ext>
                </a:extLst>
              </p:cNvPr>
              <p:cNvSpPr/>
              <p:nvPr/>
            </p:nvSpPr>
            <p:spPr>
              <a:xfrm>
                <a:off x="10282547" y="3954172"/>
                <a:ext cx="14479" cy="5069"/>
              </a:xfrm>
              <a:custGeom>
                <a:avLst/>
                <a:gdLst>
                  <a:gd name="connsiteX0" fmla="*/ 0 w 14479"/>
                  <a:gd name="connsiteY0" fmla="*/ 0 h 5069"/>
                  <a:gd name="connsiteX1" fmla="*/ 0 w 14479"/>
                  <a:gd name="connsiteY1" fmla="*/ 5069 h 5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5069">
                    <a:moveTo>
                      <a:pt x="0" y="0"/>
                    </a:moveTo>
                    <a:lnTo>
                      <a:pt x="0" y="5069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11" name="Forme libre 5710">
                <a:extLst>
                  <a:ext uri="{FF2B5EF4-FFF2-40B4-BE49-F238E27FC236}">
                    <a16:creationId xmlns:a16="http://schemas.microsoft.com/office/drawing/2014/main" id="{9AA994A3-C980-3756-84CE-04A20C659973}"/>
                  </a:ext>
                </a:extLst>
              </p:cNvPr>
              <p:cNvSpPr/>
              <p:nvPr/>
            </p:nvSpPr>
            <p:spPr>
              <a:xfrm>
                <a:off x="10315561" y="3954172"/>
                <a:ext cx="14479" cy="5069"/>
              </a:xfrm>
              <a:custGeom>
                <a:avLst/>
                <a:gdLst>
                  <a:gd name="connsiteX0" fmla="*/ 0 w 14479"/>
                  <a:gd name="connsiteY0" fmla="*/ 0 h 5069"/>
                  <a:gd name="connsiteX1" fmla="*/ 0 w 14479"/>
                  <a:gd name="connsiteY1" fmla="*/ 5069 h 5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5069">
                    <a:moveTo>
                      <a:pt x="0" y="0"/>
                    </a:moveTo>
                    <a:lnTo>
                      <a:pt x="0" y="5069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12" name="Forme libre 5711">
                <a:extLst>
                  <a:ext uri="{FF2B5EF4-FFF2-40B4-BE49-F238E27FC236}">
                    <a16:creationId xmlns:a16="http://schemas.microsoft.com/office/drawing/2014/main" id="{639C6436-8B2C-AB82-CF73-AABAEAB11EDA}"/>
                  </a:ext>
                </a:extLst>
              </p:cNvPr>
              <p:cNvSpPr/>
              <p:nvPr/>
            </p:nvSpPr>
            <p:spPr>
              <a:xfrm>
                <a:off x="10293117" y="3975752"/>
                <a:ext cx="11873" cy="3765"/>
              </a:xfrm>
              <a:custGeom>
                <a:avLst/>
                <a:gdLst>
                  <a:gd name="connsiteX0" fmla="*/ 11874 w 11873"/>
                  <a:gd name="connsiteY0" fmla="*/ 0 h 3765"/>
                  <a:gd name="connsiteX1" fmla="*/ 5937 w 11873"/>
                  <a:gd name="connsiteY1" fmla="*/ 3766 h 3765"/>
                  <a:gd name="connsiteX2" fmla="*/ 0 w 11873"/>
                  <a:gd name="connsiteY2" fmla="*/ 0 h 3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873" h="3765">
                    <a:moveTo>
                      <a:pt x="11874" y="0"/>
                    </a:moveTo>
                    <a:cubicBezTo>
                      <a:pt x="11005" y="2172"/>
                      <a:pt x="8688" y="3766"/>
                      <a:pt x="5937" y="3766"/>
                    </a:cubicBezTo>
                    <a:cubicBezTo>
                      <a:pt x="3186" y="3766"/>
                      <a:pt x="1014" y="2172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13" name="Forme libre 5712">
                <a:extLst>
                  <a:ext uri="{FF2B5EF4-FFF2-40B4-BE49-F238E27FC236}">
                    <a16:creationId xmlns:a16="http://schemas.microsoft.com/office/drawing/2014/main" id="{1A14C727-2E26-B994-69BA-A1010432952C}"/>
                  </a:ext>
                </a:extLst>
              </p:cNvPr>
              <p:cNvSpPr/>
              <p:nvPr/>
            </p:nvSpPr>
            <p:spPr>
              <a:xfrm>
                <a:off x="10260537" y="3960255"/>
                <a:ext cx="77322" cy="43594"/>
              </a:xfrm>
              <a:custGeom>
                <a:avLst/>
                <a:gdLst>
                  <a:gd name="connsiteX0" fmla="*/ 77323 w 77322"/>
                  <a:gd name="connsiteY0" fmla="*/ 0 h 43594"/>
                  <a:gd name="connsiteX1" fmla="*/ 38662 w 77322"/>
                  <a:gd name="connsiteY1" fmla="*/ 43594 h 43594"/>
                  <a:gd name="connsiteX2" fmla="*/ 0 w 77322"/>
                  <a:gd name="connsiteY2" fmla="*/ 0 h 43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322" h="43594">
                    <a:moveTo>
                      <a:pt x="77323" y="0"/>
                    </a:moveTo>
                    <a:cubicBezTo>
                      <a:pt x="77323" y="24042"/>
                      <a:pt x="60092" y="43594"/>
                      <a:pt x="38662" y="43594"/>
                    </a:cubicBezTo>
                    <a:cubicBezTo>
                      <a:pt x="17231" y="43594"/>
                      <a:pt x="0" y="24042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14" name="Forme libre 5713">
                <a:extLst>
                  <a:ext uri="{FF2B5EF4-FFF2-40B4-BE49-F238E27FC236}">
                    <a16:creationId xmlns:a16="http://schemas.microsoft.com/office/drawing/2014/main" id="{455F79CA-96D4-A059-BE61-E1382475E84E}"/>
                  </a:ext>
                </a:extLst>
              </p:cNvPr>
              <p:cNvSpPr/>
              <p:nvPr/>
            </p:nvSpPr>
            <p:spPr>
              <a:xfrm>
                <a:off x="10257196" y="3895886"/>
                <a:ext cx="82928" cy="57271"/>
              </a:xfrm>
              <a:custGeom>
                <a:avLst/>
                <a:gdLst>
                  <a:gd name="connsiteX0" fmla="*/ 3052 w 82928"/>
                  <a:gd name="connsiteY0" fmla="*/ 57271 h 57271"/>
                  <a:gd name="connsiteX1" fmla="*/ 19704 w 82928"/>
                  <a:gd name="connsiteY1" fmla="*/ 11505 h 57271"/>
                  <a:gd name="connsiteX2" fmla="*/ 49243 w 82928"/>
                  <a:gd name="connsiteY2" fmla="*/ 787 h 57271"/>
                  <a:gd name="connsiteX3" fmla="*/ 80953 w 82928"/>
                  <a:gd name="connsiteY3" fmla="*/ 57271 h 5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928" h="57271">
                    <a:moveTo>
                      <a:pt x="3052" y="57271"/>
                    </a:moveTo>
                    <a:cubicBezTo>
                      <a:pt x="3052" y="57271"/>
                      <a:pt x="-10559" y="13677"/>
                      <a:pt x="19704" y="11505"/>
                    </a:cubicBezTo>
                    <a:cubicBezTo>
                      <a:pt x="19704" y="11505"/>
                      <a:pt x="26799" y="-3558"/>
                      <a:pt x="49243" y="787"/>
                    </a:cubicBezTo>
                    <a:cubicBezTo>
                      <a:pt x="71687" y="5132"/>
                      <a:pt x="88918" y="29753"/>
                      <a:pt x="80953" y="5727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5715" name="Forme libre 5714">
              <a:extLst>
                <a:ext uri="{FF2B5EF4-FFF2-40B4-BE49-F238E27FC236}">
                  <a16:creationId xmlns:a16="http://schemas.microsoft.com/office/drawing/2014/main" id="{267455D4-488C-D2B5-2FB6-0542A8EE4E23}"/>
                </a:ext>
              </a:extLst>
            </p:cNvPr>
            <p:cNvSpPr/>
            <p:nvPr/>
          </p:nvSpPr>
          <p:spPr>
            <a:xfrm>
              <a:off x="10274293" y="3921440"/>
              <a:ext cx="39385" cy="15641"/>
            </a:xfrm>
            <a:custGeom>
              <a:avLst/>
              <a:gdLst>
                <a:gd name="connsiteX0" fmla="*/ 0 w 39385"/>
                <a:gd name="connsiteY0" fmla="*/ 15642 h 15641"/>
                <a:gd name="connsiteX1" fmla="*/ 23312 w 39385"/>
                <a:gd name="connsiteY1" fmla="*/ 0 h 15641"/>
                <a:gd name="connsiteX2" fmla="*/ 39386 w 39385"/>
                <a:gd name="connsiteY2" fmla="*/ 9848 h 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385" h="15641">
                  <a:moveTo>
                    <a:pt x="0" y="15642"/>
                  </a:moveTo>
                  <a:lnTo>
                    <a:pt x="23312" y="0"/>
                  </a:lnTo>
                  <a:lnTo>
                    <a:pt x="39386" y="984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16" name="Forme libre 5715">
              <a:extLst>
                <a:ext uri="{FF2B5EF4-FFF2-40B4-BE49-F238E27FC236}">
                  <a16:creationId xmlns:a16="http://schemas.microsoft.com/office/drawing/2014/main" id="{B04624FB-A1FE-2BBC-2DB8-4E93DB56EB52}"/>
                </a:ext>
              </a:extLst>
            </p:cNvPr>
            <p:cNvSpPr/>
            <p:nvPr/>
          </p:nvSpPr>
          <p:spPr>
            <a:xfrm>
              <a:off x="10163523" y="4001966"/>
              <a:ext cx="26436" cy="53877"/>
            </a:xfrm>
            <a:custGeom>
              <a:avLst/>
              <a:gdLst>
                <a:gd name="connsiteX0" fmla="*/ 9847 w 26436"/>
                <a:gd name="connsiteY0" fmla="*/ 48953 h 53877"/>
                <a:gd name="connsiteX1" fmla="*/ 0 w 26436"/>
                <a:gd name="connsiteY1" fmla="*/ 22014 h 53877"/>
                <a:gd name="connsiteX2" fmla="*/ 19838 w 26436"/>
                <a:gd name="connsiteY2" fmla="*/ 19987 h 53877"/>
                <a:gd name="connsiteX3" fmla="*/ 22299 w 26436"/>
                <a:gd name="connsiteY3" fmla="*/ 0 h 53877"/>
                <a:gd name="connsiteX4" fmla="*/ 21865 w 26436"/>
                <a:gd name="connsiteY4" fmla="*/ 53877 h 5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36" h="53877">
                  <a:moveTo>
                    <a:pt x="9847" y="48953"/>
                  </a:moveTo>
                  <a:cubicBezTo>
                    <a:pt x="2751" y="39394"/>
                    <a:pt x="0" y="22014"/>
                    <a:pt x="0" y="22014"/>
                  </a:cubicBezTo>
                  <a:cubicBezTo>
                    <a:pt x="8254" y="15062"/>
                    <a:pt x="19838" y="19987"/>
                    <a:pt x="19838" y="19987"/>
                  </a:cubicBezTo>
                  <a:cubicBezTo>
                    <a:pt x="18245" y="4200"/>
                    <a:pt x="22299" y="0"/>
                    <a:pt x="22299" y="0"/>
                  </a:cubicBezTo>
                  <a:cubicBezTo>
                    <a:pt x="31856" y="24766"/>
                    <a:pt x="21865" y="53877"/>
                    <a:pt x="21865" y="5387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17" name="Forme libre 5716">
              <a:extLst>
                <a:ext uri="{FF2B5EF4-FFF2-40B4-BE49-F238E27FC236}">
                  <a16:creationId xmlns:a16="http://schemas.microsoft.com/office/drawing/2014/main" id="{10F5556E-38E1-8675-73E6-BEB81ADAF84B}"/>
                </a:ext>
              </a:extLst>
            </p:cNvPr>
            <p:cNvSpPr/>
            <p:nvPr/>
          </p:nvSpPr>
          <p:spPr>
            <a:xfrm>
              <a:off x="10248664" y="4349852"/>
              <a:ext cx="10859" cy="579"/>
            </a:xfrm>
            <a:custGeom>
              <a:avLst/>
              <a:gdLst>
                <a:gd name="connsiteX0" fmla="*/ 0 w 10859"/>
                <a:gd name="connsiteY0" fmla="*/ 0 h 579"/>
                <a:gd name="connsiteX1" fmla="*/ 10860 w 10859"/>
                <a:gd name="connsiteY1" fmla="*/ 579 h 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59" h="579">
                  <a:moveTo>
                    <a:pt x="0" y="0"/>
                  </a:moveTo>
                  <a:lnTo>
                    <a:pt x="10860" y="57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18" name="Forme libre 5717">
              <a:extLst>
                <a:ext uri="{FF2B5EF4-FFF2-40B4-BE49-F238E27FC236}">
                  <a16:creationId xmlns:a16="http://schemas.microsoft.com/office/drawing/2014/main" id="{FB83DC59-8A5A-F039-4FE6-D5C04D451B43}"/>
                </a:ext>
              </a:extLst>
            </p:cNvPr>
            <p:cNvSpPr/>
            <p:nvPr/>
          </p:nvSpPr>
          <p:spPr>
            <a:xfrm>
              <a:off x="10331634" y="4349127"/>
              <a:ext cx="10859" cy="724"/>
            </a:xfrm>
            <a:custGeom>
              <a:avLst/>
              <a:gdLst>
                <a:gd name="connsiteX0" fmla="*/ 10860 w 10859"/>
                <a:gd name="connsiteY0" fmla="*/ 0 h 724"/>
                <a:gd name="connsiteX1" fmla="*/ 0 w 10859"/>
                <a:gd name="connsiteY1" fmla="*/ 724 h 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59" h="724">
                  <a:moveTo>
                    <a:pt x="10860" y="0"/>
                  </a:moveTo>
                  <a:lnTo>
                    <a:pt x="0" y="72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19" name="Forme libre 5718">
              <a:extLst>
                <a:ext uri="{FF2B5EF4-FFF2-40B4-BE49-F238E27FC236}">
                  <a16:creationId xmlns:a16="http://schemas.microsoft.com/office/drawing/2014/main" id="{B9580D12-B599-5024-595F-D87EEFA97596}"/>
                </a:ext>
              </a:extLst>
            </p:cNvPr>
            <p:cNvSpPr/>
            <p:nvPr/>
          </p:nvSpPr>
          <p:spPr>
            <a:xfrm>
              <a:off x="10249243" y="4295974"/>
              <a:ext cx="17520" cy="14483"/>
            </a:xfrm>
            <a:custGeom>
              <a:avLst/>
              <a:gdLst>
                <a:gd name="connsiteX0" fmla="*/ 0 w 17520"/>
                <a:gd name="connsiteY0" fmla="*/ 0 h 14483"/>
                <a:gd name="connsiteX1" fmla="*/ 17520 w 1752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20" h="14483">
                  <a:moveTo>
                    <a:pt x="0" y="0"/>
                  </a:moveTo>
                  <a:lnTo>
                    <a:pt x="1752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0" name="Forme libre 5719">
              <a:extLst>
                <a:ext uri="{FF2B5EF4-FFF2-40B4-BE49-F238E27FC236}">
                  <a16:creationId xmlns:a16="http://schemas.microsoft.com/office/drawing/2014/main" id="{D1A01D93-6DE5-C127-DBA9-2E00D3B0CF9B}"/>
                </a:ext>
              </a:extLst>
            </p:cNvPr>
            <p:cNvSpPr/>
            <p:nvPr/>
          </p:nvSpPr>
          <p:spPr>
            <a:xfrm>
              <a:off x="10323670" y="4295250"/>
              <a:ext cx="19402" cy="14483"/>
            </a:xfrm>
            <a:custGeom>
              <a:avLst/>
              <a:gdLst>
                <a:gd name="connsiteX0" fmla="*/ 0 w 19402"/>
                <a:gd name="connsiteY0" fmla="*/ 0 h 14483"/>
                <a:gd name="connsiteX1" fmla="*/ 19403 w 19402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402" h="14483">
                  <a:moveTo>
                    <a:pt x="0" y="0"/>
                  </a:moveTo>
                  <a:lnTo>
                    <a:pt x="1940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1" name="Forme libre 5720">
              <a:extLst>
                <a:ext uri="{FF2B5EF4-FFF2-40B4-BE49-F238E27FC236}">
                  <a16:creationId xmlns:a16="http://schemas.microsoft.com/office/drawing/2014/main" id="{95318F13-EA08-B54A-A99D-10D16AD8E277}"/>
                </a:ext>
              </a:extLst>
            </p:cNvPr>
            <p:cNvSpPr/>
            <p:nvPr/>
          </p:nvSpPr>
          <p:spPr>
            <a:xfrm>
              <a:off x="10398241" y="4351155"/>
              <a:ext cx="15059" cy="14483"/>
            </a:xfrm>
            <a:custGeom>
              <a:avLst/>
              <a:gdLst>
                <a:gd name="connsiteX0" fmla="*/ 0 w 15059"/>
                <a:gd name="connsiteY0" fmla="*/ 0 h 14483"/>
                <a:gd name="connsiteX1" fmla="*/ 15059 w 1505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59" h="14483">
                  <a:moveTo>
                    <a:pt x="0" y="0"/>
                  </a:moveTo>
                  <a:lnTo>
                    <a:pt x="1505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2" name="Forme libre 5721">
              <a:extLst>
                <a:ext uri="{FF2B5EF4-FFF2-40B4-BE49-F238E27FC236}">
                  <a16:creationId xmlns:a16="http://schemas.microsoft.com/office/drawing/2014/main" id="{B1778428-D3C4-DB2D-38E6-0B0E5A57EA5B}"/>
                </a:ext>
              </a:extLst>
            </p:cNvPr>
            <p:cNvSpPr/>
            <p:nvPr/>
          </p:nvSpPr>
          <p:spPr>
            <a:xfrm>
              <a:off x="10402150" y="4303506"/>
              <a:ext cx="17520" cy="14483"/>
            </a:xfrm>
            <a:custGeom>
              <a:avLst/>
              <a:gdLst>
                <a:gd name="connsiteX0" fmla="*/ 0 w 17520"/>
                <a:gd name="connsiteY0" fmla="*/ 0 h 14483"/>
                <a:gd name="connsiteX1" fmla="*/ 17520 w 1752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20" h="14483">
                  <a:moveTo>
                    <a:pt x="0" y="0"/>
                  </a:moveTo>
                  <a:lnTo>
                    <a:pt x="1752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3" name="Forme libre 5722">
              <a:extLst>
                <a:ext uri="{FF2B5EF4-FFF2-40B4-BE49-F238E27FC236}">
                  <a16:creationId xmlns:a16="http://schemas.microsoft.com/office/drawing/2014/main" id="{ED39FDD6-9D41-B12C-8BB8-B88EFFC1DAC9}"/>
                </a:ext>
              </a:extLst>
            </p:cNvPr>
            <p:cNvSpPr/>
            <p:nvPr/>
          </p:nvSpPr>
          <p:spPr>
            <a:xfrm>
              <a:off x="10481644" y="4303216"/>
              <a:ext cx="18968" cy="14483"/>
            </a:xfrm>
            <a:custGeom>
              <a:avLst/>
              <a:gdLst>
                <a:gd name="connsiteX0" fmla="*/ 0 w 18968"/>
                <a:gd name="connsiteY0" fmla="*/ 0 h 14483"/>
                <a:gd name="connsiteX1" fmla="*/ 18969 w 18968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968" h="14483">
                  <a:moveTo>
                    <a:pt x="0" y="0"/>
                  </a:moveTo>
                  <a:lnTo>
                    <a:pt x="1896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4" name="Forme libre 5723">
              <a:extLst>
                <a:ext uri="{FF2B5EF4-FFF2-40B4-BE49-F238E27FC236}">
                  <a16:creationId xmlns:a16="http://schemas.microsoft.com/office/drawing/2014/main" id="{2B1FC210-573C-756C-946A-CB1232DDE066}"/>
                </a:ext>
              </a:extLst>
            </p:cNvPr>
            <p:cNvSpPr/>
            <p:nvPr/>
          </p:nvSpPr>
          <p:spPr>
            <a:xfrm>
              <a:off x="10486133" y="4350431"/>
              <a:ext cx="18244" cy="14483"/>
            </a:xfrm>
            <a:custGeom>
              <a:avLst/>
              <a:gdLst>
                <a:gd name="connsiteX0" fmla="*/ 18245 w 18244"/>
                <a:gd name="connsiteY0" fmla="*/ 0 h 14483"/>
                <a:gd name="connsiteX1" fmla="*/ 0 w 18244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44" h="14483">
                  <a:moveTo>
                    <a:pt x="18245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5" name="Forme libre 5724">
              <a:extLst>
                <a:ext uri="{FF2B5EF4-FFF2-40B4-BE49-F238E27FC236}">
                  <a16:creationId xmlns:a16="http://schemas.microsoft.com/office/drawing/2014/main" id="{FE2070A7-15D5-3688-9B9D-A34CDC4A3DCA}"/>
                </a:ext>
              </a:extLst>
            </p:cNvPr>
            <p:cNvSpPr/>
            <p:nvPr/>
          </p:nvSpPr>
          <p:spPr>
            <a:xfrm>
              <a:off x="10552161" y="4290616"/>
              <a:ext cx="20850" cy="14483"/>
            </a:xfrm>
            <a:custGeom>
              <a:avLst/>
              <a:gdLst>
                <a:gd name="connsiteX0" fmla="*/ 0 w 20850"/>
                <a:gd name="connsiteY0" fmla="*/ 0 h 14483"/>
                <a:gd name="connsiteX1" fmla="*/ 20851 w 2085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850" h="14483">
                  <a:moveTo>
                    <a:pt x="0" y="0"/>
                  </a:moveTo>
                  <a:lnTo>
                    <a:pt x="2085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6" name="Forme libre 5725">
              <a:extLst>
                <a:ext uri="{FF2B5EF4-FFF2-40B4-BE49-F238E27FC236}">
                  <a16:creationId xmlns:a16="http://schemas.microsoft.com/office/drawing/2014/main" id="{CD346D20-92E4-CF89-5169-BDF5FE4219D5}"/>
                </a:ext>
              </a:extLst>
            </p:cNvPr>
            <p:cNvSpPr/>
            <p:nvPr/>
          </p:nvSpPr>
          <p:spPr>
            <a:xfrm>
              <a:off x="10635999" y="4290616"/>
              <a:ext cx="24470" cy="14483"/>
            </a:xfrm>
            <a:custGeom>
              <a:avLst/>
              <a:gdLst>
                <a:gd name="connsiteX0" fmla="*/ 0 w 24470"/>
                <a:gd name="connsiteY0" fmla="*/ 0 h 14483"/>
                <a:gd name="connsiteX1" fmla="*/ 24471 w 2447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470" h="14483">
                  <a:moveTo>
                    <a:pt x="0" y="0"/>
                  </a:moveTo>
                  <a:lnTo>
                    <a:pt x="2447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7" name="Forme libre 5726">
              <a:extLst>
                <a:ext uri="{FF2B5EF4-FFF2-40B4-BE49-F238E27FC236}">
                  <a16:creationId xmlns:a16="http://schemas.microsoft.com/office/drawing/2014/main" id="{DD913674-A1DF-EB2C-3B56-38AC1216FFAF}"/>
                </a:ext>
              </a:extLst>
            </p:cNvPr>
            <p:cNvSpPr/>
            <p:nvPr/>
          </p:nvSpPr>
          <p:spPr>
            <a:xfrm>
              <a:off x="10547962" y="4349127"/>
              <a:ext cx="14335" cy="14483"/>
            </a:xfrm>
            <a:custGeom>
              <a:avLst/>
              <a:gdLst>
                <a:gd name="connsiteX0" fmla="*/ 14335 w 14335"/>
                <a:gd name="connsiteY0" fmla="*/ 0 h 14483"/>
                <a:gd name="connsiteX1" fmla="*/ 0 w 1433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335" h="14483">
                  <a:moveTo>
                    <a:pt x="14335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8" name="Forme libre 5727">
              <a:extLst>
                <a:ext uri="{FF2B5EF4-FFF2-40B4-BE49-F238E27FC236}">
                  <a16:creationId xmlns:a16="http://schemas.microsoft.com/office/drawing/2014/main" id="{11677B37-07A4-8151-AF70-4AE0C586AC4A}"/>
                </a:ext>
              </a:extLst>
            </p:cNvPr>
            <p:cNvSpPr/>
            <p:nvPr/>
          </p:nvSpPr>
          <p:spPr>
            <a:xfrm>
              <a:off x="10645266" y="4350431"/>
              <a:ext cx="16362" cy="724"/>
            </a:xfrm>
            <a:custGeom>
              <a:avLst/>
              <a:gdLst>
                <a:gd name="connsiteX0" fmla="*/ 16362 w 16362"/>
                <a:gd name="connsiteY0" fmla="*/ 724 h 724"/>
                <a:gd name="connsiteX1" fmla="*/ 0 w 16362"/>
                <a:gd name="connsiteY1" fmla="*/ 0 h 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62" h="724">
                  <a:moveTo>
                    <a:pt x="16362" y="724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9" name="Forme libre 5728">
              <a:extLst>
                <a:ext uri="{FF2B5EF4-FFF2-40B4-BE49-F238E27FC236}">
                  <a16:creationId xmlns:a16="http://schemas.microsoft.com/office/drawing/2014/main" id="{E0E84CBC-58B0-6AD1-4A92-DF7D56FECFF4}"/>
                </a:ext>
              </a:extLst>
            </p:cNvPr>
            <p:cNvSpPr/>
            <p:nvPr/>
          </p:nvSpPr>
          <p:spPr>
            <a:xfrm>
              <a:off x="10724036" y="4281636"/>
              <a:ext cx="24905" cy="14483"/>
            </a:xfrm>
            <a:custGeom>
              <a:avLst/>
              <a:gdLst>
                <a:gd name="connsiteX0" fmla="*/ 0 w 24905"/>
                <a:gd name="connsiteY0" fmla="*/ 0 h 14483"/>
                <a:gd name="connsiteX1" fmla="*/ 24906 w 2490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905" h="14483">
                  <a:moveTo>
                    <a:pt x="0" y="0"/>
                  </a:moveTo>
                  <a:lnTo>
                    <a:pt x="2490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30" name="Forme libre 5729">
              <a:extLst>
                <a:ext uri="{FF2B5EF4-FFF2-40B4-BE49-F238E27FC236}">
                  <a16:creationId xmlns:a16="http://schemas.microsoft.com/office/drawing/2014/main" id="{4F7ED0F2-157E-0DDE-3084-58C955F8D872}"/>
                </a:ext>
              </a:extLst>
            </p:cNvPr>
            <p:cNvSpPr/>
            <p:nvPr/>
          </p:nvSpPr>
          <p:spPr>
            <a:xfrm>
              <a:off x="10778770" y="4251366"/>
              <a:ext cx="19547" cy="19552"/>
            </a:xfrm>
            <a:custGeom>
              <a:avLst/>
              <a:gdLst>
                <a:gd name="connsiteX0" fmla="*/ 0 w 19547"/>
                <a:gd name="connsiteY0" fmla="*/ 0 h 19552"/>
                <a:gd name="connsiteX1" fmla="*/ 19548 w 19547"/>
                <a:gd name="connsiteY1" fmla="*/ 19552 h 1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547" h="19552">
                  <a:moveTo>
                    <a:pt x="0" y="0"/>
                  </a:moveTo>
                  <a:lnTo>
                    <a:pt x="19548" y="1955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31" name="Forme libre 5730">
              <a:extLst>
                <a:ext uri="{FF2B5EF4-FFF2-40B4-BE49-F238E27FC236}">
                  <a16:creationId xmlns:a16="http://schemas.microsoft.com/office/drawing/2014/main" id="{23CA05C2-EA52-B9ED-7EAD-20C3CC7ED7DE}"/>
                </a:ext>
              </a:extLst>
            </p:cNvPr>
            <p:cNvSpPr/>
            <p:nvPr/>
          </p:nvSpPr>
          <p:spPr>
            <a:xfrm>
              <a:off x="10730263" y="4353907"/>
              <a:ext cx="13031" cy="724"/>
            </a:xfrm>
            <a:custGeom>
              <a:avLst/>
              <a:gdLst>
                <a:gd name="connsiteX0" fmla="*/ 13032 w 13031"/>
                <a:gd name="connsiteY0" fmla="*/ 0 h 724"/>
                <a:gd name="connsiteX1" fmla="*/ 0 w 13031"/>
                <a:gd name="connsiteY1" fmla="*/ 724 h 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31" h="724">
                  <a:moveTo>
                    <a:pt x="13032" y="0"/>
                  </a:moveTo>
                  <a:lnTo>
                    <a:pt x="0" y="72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00" name="Groupe 6999">
            <a:extLst>
              <a:ext uri="{FF2B5EF4-FFF2-40B4-BE49-F238E27FC236}">
                <a16:creationId xmlns:a16="http://schemas.microsoft.com/office/drawing/2014/main" id="{1A9F136C-26E2-D64D-88DD-BA88B75428A0}"/>
              </a:ext>
            </a:extLst>
          </p:cNvPr>
          <p:cNvGrpSpPr/>
          <p:nvPr/>
        </p:nvGrpSpPr>
        <p:grpSpPr>
          <a:xfrm>
            <a:off x="4856528" y="2476455"/>
            <a:ext cx="682143" cy="667528"/>
            <a:chOff x="4856528" y="2476455"/>
            <a:chExt cx="682143" cy="667528"/>
          </a:xfrm>
        </p:grpSpPr>
        <p:sp>
          <p:nvSpPr>
            <p:cNvPr id="5734" name="Forme libre 5733">
              <a:extLst>
                <a:ext uri="{FF2B5EF4-FFF2-40B4-BE49-F238E27FC236}">
                  <a16:creationId xmlns:a16="http://schemas.microsoft.com/office/drawing/2014/main" id="{616837A9-165D-1FED-CAE5-E7CA3EFDBF3A}"/>
                </a:ext>
              </a:extLst>
            </p:cNvPr>
            <p:cNvSpPr/>
            <p:nvPr/>
          </p:nvSpPr>
          <p:spPr>
            <a:xfrm>
              <a:off x="4910248" y="3027973"/>
              <a:ext cx="132055" cy="14483"/>
            </a:xfrm>
            <a:custGeom>
              <a:avLst/>
              <a:gdLst>
                <a:gd name="connsiteX0" fmla="*/ 0 w 132055"/>
                <a:gd name="connsiteY0" fmla="*/ 0 h 14483"/>
                <a:gd name="connsiteX1" fmla="*/ 132056 w 13205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055" h="14483">
                  <a:moveTo>
                    <a:pt x="0" y="0"/>
                  </a:moveTo>
                  <a:lnTo>
                    <a:pt x="13205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35" name="Forme libre 5734">
              <a:extLst>
                <a:ext uri="{FF2B5EF4-FFF2-40B4-BE49-F238E27FC236}">
                  <a16:creationId xmlns:a16="http://schemas.microsoft.com/office/drawing/2014/main" id="{960E2376-3B14-238A-8C06-1F740595FC34}"/>
                </a:ext>
              </a:extLst>
            </p:cNvPr>
            <p:cNvSpPr/>
            <p:nvPr/>
          </p:nvSpPr>
          <p:spPr>
            <a:xfrm>
              <a:off x="4856528" y="3027973"/>
              <a:ext cx="13466" cy="14483"/>
            </a:xfrm>
            <a:custGeom>
              <a:avLst/>
              <a:gdLst>
                <a:gd name="connsiteX0" fmla="*/ 0 w 13466"/>
                <a:gd name="connsiteY0" fmla="*/ 0 h 14483"/>
                <a:gd name="connsiteX1" fmla="*/ 13466 w 1346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66" h="14483">
                  <a:moveTo>
                    <a:pt x="0" y="0"/>
                  </a:moveTo>
                  <a:lnTo>
                    <a:pt x="1346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37" name="Forme libre 5736">
              <a:extLst>
                <a:ext uri="{FF2B5EF4-FFF2-40B4-BE49-F238E27FC236}">
                  <a16:creationId xmlns:a16="http://schemas.microsoft.com/office/drawing/2014/main" id="{640A0A3D-78BD-FFE9-9368-E758DAEBFEE6}"/>
                </a:ext>
              </a:extLst>
            </p:cNvPr>
            <p:cNvSpPr/>
            <p:nvPr/>
          </p:nvSpPr>
          <p:spPr>
            <a:xfrm>
              <a:off x="5129617" y="2596230"/>
              <a:ext cx="132055" cy="14483"/>
            </a:xfrm>
            <a:custGeom>
              <a:avLst/>
              <a:gdLst>
                <a:gd name="connsiteX0" fmla="*/ 0 w 132055"/>
                <a:gd name="connsiteY0" fmla="*/ 0 h 14483"/>
                <a:gd name="connsiteX1" fmla="*/ 132056 w 13205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055" h="14483">
                  <a:moveTo>
                    <a:pt x="0" y="0"/>
                  </a:moveTo>
                  <a:lnTo>
                    <a:pt x="13205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38" name="Forme libre 5737">
              <a:extLst>
                <a:ext uri="{FF2B5EF4-FFF2-40B4-BE49-F238E27FC236}">
                  <a16:creationId xmlns:a16="http://schemas.microsoft.com/office/drawing/2014/main" id="{8D7827E1-F940-0A36-A70F-280B399744E8}"/>
                </a:ext>
              </a:extLst>
            </p:cNvPr>
            <p:cNvSpPr/>
            <p:nvPr/>
          </p:nvSpPr>
          <p:spPr>
            <a:xfrm>
              <a:off x="5075897" y="2596230"/>
              <a:ext cx="13466" cy="14483"/>
            </a:xfrm>
            <a:custGeom>
              <a:avLst/>
              <a:gdLst>
                <a:gd name="connsiteX0" fmla="*/ 0 w 13466"/>
                <a:gd name="connsiteY0" fmla="*/ 0 h 14483"/>
                <a:gd name="connsiteX1" fmla="*/ 13466 w 1346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66" h="14483">
                  <a:moveTo>
                    <a:pt x="0" y="0"/>
                  </a:moveTo>
                  <a:lnTo>
                    <a:pt x="1346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39" name="Forme libre 5738">
              <a:extLst>
                <a:ext uri="{FF2B5EF4-FFF2-40B4-BE49-F238E27FC236}">
                  <a16:creationId xmlns:a16="http://schemas.microsoft.com/office/drawing/2014/main" id="{563681FC-0262-8E95-C3D1-3FCF86F9C09E}"/>
                </a:ext>
              </a:extLst>
            </p:cNvPr>
            <p:cNvSpPr/>
            <p:nvPr/>
          </p:nvSpPr>
          <p:spPr>
            <a:xfrm>
              <a:off x="4990900" y="2959323"/>
              <a:ext cx="226464" cy="14483"/>
            </a:xfrm>
            <a:custGeom>
              <a:avLst/>
              <a:gdLst>
                <a:gd name="connsiteX0" fmla="*/ 0 w 226464"/>
                <a:gd name="connsiteY0" fmla="*/ 0 h 14483"/>
                <a:gd name="connsiteX1" fmla="*/ 226464 w 226464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6464" h="14483">
                  <a:moveTo>
                    <a:pt x="0" y="0"/>
                  </a:moveTo>
                  <a:lnTo>
                    <a:pt x="22646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41" name="Forme libre 5740">
              <a:extLst>
                <a:ext uri="{FF2B5EF4-FFF2-40B4-BE49-F238E27FC236}">
                  <a16:creationId xmlns:a16="http://schemas.microsoft.com/office/drawing/2014/main" id="{C1528E98-62A0-D8CE-C75E-2779EDC88516}"/>
                </a:ext>
              </a:extLst>
            </p:cNvPr>
            <p:cNvSpPr/>
            <p:nvPr/>
          </p:nvSpPr>
          <p:spPr>
            <a:xfrm>
              <a:off x="5530563" y="3129500"/>
              <a:ext cx="8108" cy="14483"/>
            </a:xfrm>
            <a:custGeom>
              <a:avLst/>
              <a:gdLst>
                <a:gd name="connsiteX0" fmla="*/ 0 w 8108"/>
                <a:gd name="connsiteY0" fmla="*/ 0 h 14483"/>
                <a:gd name="connsiteX1" fmla="*/ 8109 w 8108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08" h="14483">
                  <a:moveTo>
                    <a:pt x="0" y="0"/>
                  </a:moveTo>
                  <a:cubicBezTo>
                    <a:pt x="2606" y="0"/>
                    <a:pt x="5357" y="0"/>
                    <a:pt x="8109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42" name="Forme libre 5741">
              <a:extLst>
                <a:ext uri="{FF2B5EF4-FFF2-40B4-BE49-F238E27FC236}">
                  <a16:creationId xmlns:a16="http://schemas.microsoft.com/office/drawing/2014/main" id="{EA17566D-DBB8-B60A-20A9-A11A780B0EC1}"/>
                </a:ext>
              </a:extLst>
            </p:cNvPr>
            <p:cNvSpPr/>
            <p:nvPr/>
          </p:nvSpPr>
          <p:spPr>
            <a:xfrm>
              <a:off x="4983516" y="3100099"/>
              <a:ext cx="521707" cy="32229"/>
            </a:xfrm>
            <a:custGeom>
              <a:avLst/>
              <a:gdLst>
                <a:gd name="connsiteX0" fmla="*/ 0 w 521707"/>
                <a:gd name="connsiteY0" fmla="*/ 29691 h 32229"/>
                <a:gd name="connsiteX1" fmla="*/ 51548 w 521707"/>
                <a:gd name="connsiteY1" fmla="*/ 1159 h 32229"/>
                <a:gd name="connsiteX2" fmla="*/ 197359 w 521707"/>
                <a:gd name="connsiteY2" fmla="*/ 2172 h 32229"/>
                <a:gd name="connsiteX3" fmla="*/ 337814 w 521707"/>
                <a:gd name="connsiteY3" fmla="*/ 0 h 32229"/>
                <a:gd name="connsiteX4" fmla="*/ 479426 w 521707"/>
                <a:gd name="connsiteY4" fmla="*/ 0 h 32229"/>
                <a:gd name="connsiteX5" fmla="*/ 521708 w 521707"/>
                <a:gd name="connsiteY5" fmla="*/ 24621 h 3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1707" h="32229">
                  <a:moveTo>
                    <a:pt x="0" y="29691"/>
                  </a:moveTo>
                  <a:cubicBezTo>
                    <a:pt x="18534" y="26070"/>
                    <a:pt x="39240" y="18104"/>
                    <a:pt x="51548" y="1159"/>
                  </a:cubicBezTo>
                  <a:cubicBezTo>
                    <a:pt x="51548" y="1159"/>
                    <a:pt x="112074" y="70388"/>
                    <a:pt x="197359" y="2172"/>
                  </a:cubicBezTo>
                  <a:cubicBezTo>
                    <a:pt x="197359" y="2172"/>
                    <a:pt x="267587" y="68071"/>
                    <a:pt x="337814" y="0"/>
                  </a:cubicBezTo>
                  <a:cubicBezTo>
                    <a:pt x="337814" y="0"/>
                    <a:pt x="398339" y="64885"/>
                    <a:pt x="479426" y="0"/>
                  </a:cubicBezTo>
                  <a:cubicBezTo>
                    <a:pt x="479426" y="0"/>
                    <a:pt x="495789" y="16366"/>
                    <a:pt x="521708" y="2462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43" name="Forme libre 5742">
              <a:extLst>
                <a:ext uri="{FF2B5EF4-FFF2-40B4-BE49-F238E27FC236}">
                  <a16:creationId xmlns:a16="http://schemas.microsoft.com/office/drawing/2014/main" id="{20B9CA87-D638-1386-80A5-C286E7B10146}"/>
                </a:ext>
              </a:extLst>
            </p:cNvPr>
            <p:cNvSpPr/>
            <p:nvPr/>
          </p:nvSpPr>
          <p:spPr>
            <a:xfrm>
              <a:off x="4945434" y="3132687"/>
              <a:ext cx="10425" cy="128"/>
            </a:xfrm>
            <a:custGeom>
              <a:avLst/>
              <a:gdLst>
                <a:gd name="connsiteX0" fmla="*/ 0 w 10425"/>
                <a:gd name="connsiteY0" fmla="*/ 0 h 128"/>
                <a:gd name="connsiteX1" fmla="*/ 10425 w 10425"/>
                <a:gd name="connsiteY1" fmla="*/ 0 h 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25" h="128">
                  <a:moveTo>
                    <a:pt x="0" y="0"/>
                  </a:moveTo>
                  <a:cubicBezTo>
                    <a:pt x="0" y="0"/>
                    <a:pt x="4054" y="290"/>
                    <a:pt x="1042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744" name="Graphique 3903">
              <a:extLst>
                <a:ext uri="{FF2B5EF4-FFF2-40B4-BE49-F238E27FC236}">
                  <a16:creationId xmlns:a16="http://schemas.microsoft.com/office/drawing/2014/main" id="{98822DE5-022E-9366-D372-5CABA6964B18}"/>
                </a:ext>
              </a:extLst>
            </p:cNvPr>
            <p:cNvGrpSpPr/>
            <p:nvPr/>
          </p:nvGrpSpPr>
          <p:grpSpPr>
            <a:xfrm>
              <a:off x="5027816" y="2476455"/>
              <a:ext cx="466125" cy="644985"/>
              <a:chOff x="5027816" y="2476455"/>
              <a:chExt cx="466125" cy="644985"/>
            </a:xfrm>
            <a:noFill/>
          </p:grpSpPr>
          <p:grpSp>
            <p:nvGrpSpPr>
              <p:cNvPr id="5745" name="Graphique 3903">
                <a:extLst>
                  <a:ext uri="{FF2B5EF4-FFF2-40B4-BE49-F238E27FC236}">
                    <a16:creationId xmlns:a16="http://schemas.microsoft.com/office/drawing/2014/main" id="{A6FD0A69-9843-39E7-8A99-101C5927020F}"/>
                  </a:ext>
                </a:extLst>
              </p:cNvPr>
              <p:cNvGrpSpPr/>
              <p:nvPr/>
            </p:nvGrpSpPr>
            <p:grpSpPr>
              <a:xfrm>
                <a:off x="5027816" y="2507014"/>
                <a:ext cx="284825" cy="541670"/>
                <a:chOff x="5027816" y="2507014"/>
                <a:chExt cx="284825" cy="541670"/>
              </a:xfrm>
              <a:noFill/>
            </p:grpSpPr>
            <p:sp>
              <p:nvSpPr>
                <p:cNvPr id="5746" name="Forme libre 5745">
                  <a:extLst>
                    <a:ext uri="{FF2B5EF4-FFF2-40B4-BE49-F238E27FC236}">
                      <a16:creationId xmlns:a16="http://schemas.microsoft.com/office/drawing/2014/main" id="{0D1BFAE7-AB9B-455E-9B43-228450528E6B}"/>
                    </a:ext>
                  </a:extLst>
                </p:cNvPr>
                <p:cNvSpPr/>
                <p:nvPr/>
              </p:nvSpPr>
              <p:spPr>
                <a:xfrm>
                  <a:off x="5029851" y="2507014"/>
                  <a:ext cx="210825" cy="243027"/>
                </a:xfrm>
                <a:custGeom>
                  <a:avLst/>
                  <a:gdLst>
                    <a:gd name="connsiteX0" fmla="*/ 16073 w 210825"/>
                    <a:gd name="connsiteY0" fmla="*/ 67057 h 243027"/>
                    <a:gd name="connsiteX1" fmla="*/ 36779 w 210825"/>
                    <a:gd name="connsiteY1" fmla="*/ 0 h 243027"/>
                    <a:gd name="connsiteX2" fmla="*/ 210826 w 210825"/>
                    <a:gd name="connsiteY2" fmla="*/ 243027 h 243027"/>
                    <a:gd name="connsiteX3" fmla="*/ 0 w 210825"/>
                    <a:gd name="connsiteY3" fmla="*/ 175681 h 243027"/>
                    <a:gd name="connsiteX4" fmla="*/ 8109 w 210825"/>
                    <a:gd name="connsiteY4" fmla="*/ 106596 h 2430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0825" h="243027">
                      <a:moveTo>
                        <a:pt x="16073" y="67057"/>
                      </a:moveTo>
                      <a:cubicBezTo>
                        <a:pt x="21430" y="44318"/>
                        <a:pt x="28380" y="21725"/>
                        <a:pt x="36779" y="0"/>
                      </a:cubicBezTo>
                      <a:cubicBezTo>
                        <a:pt x="36779" y="0"/>
                        <a:pt x="135386" y="53877"/>
                        <a:pt x="210826" y="243027"/>
                      </a:cubicBezTo>
                      <a:lnTo>
                        <a:pt x="0" y="175681"/>
                      </a:lnTo>
                      <a:cubicBezTo>
                        <a:pt x="1593" y="152797"/>
                        <a:pt x="4199" y="129624"/>
                        <a:pt x="8109" y="106596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747" name="Forme libre 5746">
                  <a:extLst>
                    <a:ext uri="{FF2B5EF4-FFF2-40B4-BE49-F238E27FC236}">
                      <a16:creationId xmlns:a16="http://schemas.microsoft.com/office/drawing/2014/main" id="{B1A18D1B-8DAA-672F-59C8-12CD2D0D5FB4}"/>
                    </a:ext>
                  </a:extLst>
                </p:cNvPr>
                <p:cNvSpPr/>
                <p:nvPr/>
              </p:nvSpPr>
              <p:spPr>
                <a:xfrm>
                  <a:off x="5032168" y="2838099"/>
                  <a:ext cx="75584" cy="150335"/>
                </a:xfrm>
                <a:custGeom>
                  <a:avLst/>
                  <a:gdLst>
                    <a:gd name="connsiteX0" fmla="*/ 75585 w 75584"/>
                    <a:gd name="connsiteY0" fmla="*/ 148018 h 150335"/>
                    <a:gd name="connsiteX1" fmla="*/ 24326 w 75584"/>
                    <a:gd name="connsiteY1" fmla="*/ 150335 h 150335"/>
                    <a:gd name="connsiteX2" fmla="*/ 0 w 75584"/>
                    <a:gd name="connsiteY2" fmla="*/ 0 h 150335"/>
                    <a:gd name="connsiteX3" fmla="*/ 45177 w 75584"/>
                    <a:gd name="connsiteY3" fmla="*/ 12890 h 150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584" h="150335">
                      <a:moveTo>
                        <a:pt x="75585" y="148018"/>
                      </a:moveTo>
                      <a:cubicBezTo>
                        <a:pt x="58499" y="147149"/>
                        <a:pt x="41268" y="147728"/>
                        <a:pt x="24326" y="150335"/>
                      </a:cubicBezTo>
                      <a:cubicBezTo>
                        <a:pt x="24326" y="150335"/>
                        <a:pt x="8109" y="87913"/>
                        <a:pt x="0" y="0"/>
                      </a:cubicBezTo>
                      <a:lnTo>
                        <a:pt x="45177" y="12890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748" name="Forme libre 5747">
                  <a:extLst>
                    <a:ext uri="{FF2B5EF4-FFF2-40B4-BE49-F238E27FC236}">
                      <a16:creationId xmlns:a16="http://schemas.microsoft.com/office/drawing/2014/main" id="{4E07D803-32DB-9DBE-C8E7-AA198E7C1902}"/>
                    </a:ext>
                  </a:extLst>
                </p:cNvPr>
                <p:cNvSpPr/>
                <p:nvPr/>
              </p:nvSpPr>
              <p:spPr>
                <a:xfrm>
                  <a:off x="5212007" y="2911384"/>
                  <a:ext cx="100634" cy="137300"/>
                </a:xfrm>
                <a:custGeom>
                  <a:avLst/>
                  <a:gdLst>
                    <a:gd name="connsiteX0" fmla="*/ 77467 w 100634"/>
                    <a:gd name="connsiteY0" fmla="*/ 0 h 137300"/>
                    <a:gd name="connsiteX1" fmla="*/ 100634 w 100634"/>
                    <a:gd name="connsiteY1" fmla="*/ 137300 h 137300"/>
                    <a:gd name="connsiteX2" fmla="*/ 0 w 100634"/>
                    <a:gd name="connsiteY2" fmla="*/ 94720 h 137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0634" h="137300">
                      <a:moveTo>
                        <a:pt x="77467" y="0"/>
                      </a:moveTo>
                      <a:cubicBezTo>
                        <a:pt x="86734" y="41712"/>
                        <a:pt x="94553" y="87189"/>
                        <a:pt x="100634" y="137300"/>
                      </a:cubicBezTo>
                      <a:cubicBezTo>
                        <a:pt x="100634" y="137300"/>
                        <a:pt x="58209" y="113113"/>
                        <a:pt x="0" y="9472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749" name="Forme libre 5748">
                  <a:extLst>
                    <a:ext uri="{FF2B5EF4-FFF2-40B4-BE49-F238E27FC236}">
                      <a16:creationId xmlns:a16="http://schemas.microsoft.com/office/drawing/2014/main" id="{DC14C078-5615-009A-BDED-16CEE758F6F7}"/>
                    </a:ext>
                  </a:extLst>
                </p:cNvPr>
                <p:cNvSpPr/>
                <p:nvPr/>
              </p:nvSpPr>
              <p:spPr>
                <a:xfrm>
                  <a:off x="5027824" y="2709344"/>
                  <a:ext cx="236310" cy="106451"/>
                </a:xfrm>
                <a:custGeom>
                  <a:avLst/>
                  <a:gdLst>
                    <a:gd name="connsiteX0" fmla="*/ 236310 w 236310"/>
                    <a:gd name="connsiteY0" fmla="*/ 106451 h 106451"/>
                    <a:gd name="connsiteX1" fmla="*/ 0 w 236310"/>
                    <a:gd name="connsiteY1" fmla="*/ 31139 h 106451"/>
                    <a:gd name="connsiteX2" fmla="*/ 579 w 236310"/>
                    <a:gd name="connsiteY2" fmla="*/ 0 h 106451"/>
                    <a:gd name="connsiteX3" fmla="*/ 224726 w 236310"/>
                    <a:gd name="connsiteY3" fmla="*/ 71981 h 106451"/>
                    <a:gd name="connsiteX4" fmla="*/ 236166 w 236310"/>
                    <a:gd name="connsiteY4" fmla="*/ 106451 h 106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6310" h="106451">
                      <a:moveTo>
                        <a:pt x="236310" y="106451"/>
                      </a:moveTo>
                      <a:lnTo>
                        <a:pt x="0" y="31139"/>
                      </a:lnTo>
                      <a:cubicBezTo>
                        <a:pt x="0" y="20856"/>
                        <a:pt x="144" y="10573"/>
                        <a:pt x="579" y="0"/>
                      </a:cubicBezTo>
                      <a:lnTo>
                        <a:pt x="224726" y="71981"/>
                      </a:lnTo>
                      <a:cubicBezTo>
                        <a:pt x="228636" y="82988"/>
                        <a:pt x="232401" y="94575"/>
                        <a:pt x="236166" y="106451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750" name="Forme libre 5749">
                  <a:extLst>
                    <a:ext uri="{FF2B5EF4-FFF2-40B4-BE49-F238E27FC236}">
                      <a16:creationId xmlns:a16="http://schemas.microsoft.com/office/drawing/2014/main" id="{8F07BBB9-E3EE-699F-245F-D0E7898C92EE}"/>
                    </a:ext>
                  </a:extLst>
                </p:cNvPr>
                <p:cNvSpPr/>
                <p:nvPr/>
              </p:nvSpPr>
              <p:spPr>
                <a:xfrm>
                  <a:off x="5027816" y="2740483"/>
                  <a:ext cx="261657" cy="170901"/>
                </a:xfrm>
                <a:custGeom>
                  <a:avLst/>
                  <a:gdLst>
                    <a:gd name="connsiteX0" fmla="*/ 4497 w 261657"/>
                    <a:gd name="connsiteY0" fmla="*/ 97617 h 170901"/>
                    <a:gd name="connsiteX1" fmla="*/ 8 w 261657"/>
                    <a:gd name="connsiteY1" fmla="*/ 0 h 170901"/>
                    <a:gd name="connsiteX2" fmla="*/ 236318 w 261657"/>
                    <a:gd name="connsiteY2" fmla="*/ 75312 h 170901"/>
                    <a:gd name="connsiteX3" fmla="*/ 261658 w 261657"/>
                    <a:gd name="connsiteY3" fmla="*/ 170901 h 170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1657" h="170901">
                      <a:moveTo>
                        <a:pt x="4497" y="97617"/>
                      </a:moveTo>
                      <a:cubicBezTo>
                        <a:pt x="1745" y="67492"/>
                        <a:pt x="-137" y="34470"/>
                        <a:pt x="8" y="0"/>
                      </a:cubicBezTo>
                      <a:lnTo>
                        <a:pt x="236318" y="75312"/>
                      </a:lnTo>
                      <a:cubicBezTo>
                        <a:pt x="245585" y="104568"/>
                        <a:pt x="254128" y="136287"/>
                        <a:pt x="261658" y="170901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751" name="Forme libre 5750">
                  <a:extLst>
                    <a:ext uri="{FF2B5EF4-FFF2-40B4-BE49-F238E27FC236}">
                      <a16:creationId xmlns:a16="http://schemas.microsoft.com/office/drawing/2014/main" id="{70AD3C29-5376-F114-F286-AEEF46105E99}"/>
                    </a:ext>
                  </a:extLst>
                </p:cNvPr>
                <p:cNvSpPr/>
                <p:nvPr/>
              </p:nvSpPr>
              <p:spPr>
                <a:xfrm>
                  <a:off x="5028403" y="2682695"/>
                  <a:ext cx="224147" cy="98630"/>
                </a:xfrm>
                <a:custGeom>
                  <a:avLst/>
                  <a:gdLst>
                    <a:gd name="connsiteX0" fmla="*/ 0 w 224147"/>
                    <a:gd name="connsiteY0" fmla="*/ 26649 h 98630"/>
                    <a:gd name="connsiteX1" fmla="*/ 1448 w 224147"/>
                    <a:gd name="connsiteY1" fmla="*/ 0 h 98630"/>
                    <a:gd name="connsiteX2" fmla="*/ 212274 w 224147"/>
                    <a:gd name="connsiteY2" fmla="*/ 67347 h 98630"/>
                    <a:gd name="connsiteX3" fmla="*/ 224148 w 224147"/>
                    <a:gd name="connsiteY3" fmla="*/ 98630 h 98630"/>
                    <a:gd name="connsiteX4" fmla="*/ 0 w 224147"/>
                    <a:gd name="connsiteY4" fmla="*/ 26649 h 98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4147" h="98630">
                      <a:moveTo>
                        <a:pt x="0" y="26649"/>
                      </a:moveTo>
                      <a:cubicBezTo>
                        <a:pt x="290" y="17814"/>
                        <a:pt x="869" y="8979"/>
                        <a:pt x="1448" y="0"/>
                      </a:cubicBezTo>
                      <a:lnTo>
                        <a:pt x="212274" y="67347"/>
                      </a:lnTo>
                      <a:cubicBezTo>
                        <a:pt x="216328" y="77340"/>
                        <a:pt x="220238" y="87768"/>
                        <a:pt x="224148" y="98630"/>
                      </a:cubicBezTo>
                      <a:lnTo>
                        <a:pt x="0" y="26649"/>
                      </a:lnTo>
                      <a:close/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5752" name="Forme libre 5751">
                <a:extLst>
                  <a:ext uri="{FF2B5EF4-FFF2-40B4-BE49-F238E27FC236}">
                    <a16:creationId xmlns:a16="http://schemas.microsoft.com/office/drawing/2014/main" id="{DCC9F83F-432B-74BA-9D01-772D1B661D64}"/>
                  </a:ext>
                </a:extLst>
              </p:cNvPr>
              <p:cNvSpPr/>
              <p:nvPr/>
            </p:nvSpPr>
            <p:spPr>
              <a:xfrm>
                <a:off x="5042014" y="3081127"/>
                <a:ext cx="128435" cy="26069"/>
              </a:xfrm>
              <a:custGeom>
                <a:avLst/>
                <a:gdLst>
                  <a:gd name="connsiteX0" fmla="*/ 128436 w 128435"/>
                  <a:gd name="connsiteY0" fmla="*/ 0 h 26069"/>
                  <a:gd name="connsiteX1" fmla="*/ 0 w 128435"/>
                  <a:gd name="connsiteY1" fmla="*/ 26070 h 26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435" h="26069">
                    <a:moveTo>
                      <a:pt x="128436" y="0"/>
                    </a:moveTo>
                    <a:cubicBezTo>
                      <a:pt x="82680" y="6807"/>
                      <a:pt x="38516" y="15352"/>
                      <a:pt x="0" y="2607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53" name="Forme libre 5752">
                <a:extLst>
                  <a:ext uri="{FF2B5EF4-FFF2-40B4-BE49-F238E27FC236}">
                    <a16:creationId xmlns:a16="http://schemas.microsoft.com/office/drawing/2014/main" id="{8495E304-AAD6-66FE-BD04-AF6734508700}"/>
                  </a:ext>
                </a:extLst>
              </p:cNvPr>
              <p:cNvSpPr/>
              <p:nvPr/>
            </p:nvSpPr>
            <p:spPr>
              <a:xfrm>
                <a:off x="5189419" y="3057373"/>
                <a:ext cx="304523" cy="37078"/>
              </a:xfrm>
              <a:custGeom>
                <a:avLst/>
                <a:gdLst>
                  <a:gd name="connsiteX0" fmla="*/ 218935 w 304523"/>
                  <a:gd name="connsiteY0" fmla="*/ 37078 h 37078"/>
                  <a:gd name="connsiteX1" fmla="*/ 298863 w 304523"/>
                  <a:gd name="connsiteY1" fmla="*/ 15788 h 37078"/>
                  <a:gd name="connsiteX2" fmla="*/ 296401 w 304523"/>
                  <a:gd name="connsiteY2" fmla="*/ 1 h 37078"/>
                  <a:gd name="connsiteX3" fmla="*/ 0 w 304523"/>
                  <a:gd name="connsiteY3" fmla="*/ 21291 h 3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523" h="37078">
                    <a:moveTo>
                      <a:pt x="218935" y="37078"/>
                    </a:moveTo>
                    <a:cubicBezTo>
                      <a:pt x="245722" y="31285"/>
                      <a:pt x="272510" y="24188"/>
                      <a:pt x="298863" y="15788"/>
                    </a:cubicBezTo>
                    <a:cubicBezTo>
                      <a:pt x="307696" y="13036"/>
                      <a:pt x="305669" y="-144"/>
                      <a:pt x="296401" y="1"/>
                    </a:cubicBezTo>
                    <a:cubicBezTo>
                      <a:pt x="238193" y="436"/>
                      <a:pt x="116273" y="5360"/>
                      <a:pt x="0" y="2129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54" name="Forme libre 5753">
                <a:extLst>
                  <a:ext uri="{FF2B5EF4-FFF2-40B4-BE49-F238E27FC236}">
                    <a16:creationId xmlns:a16="http://schemas.microsoft.com/office/drawing/2014/main" id="{A366E0EE-2D6C-26C3-34B3-766422DF35B4}"/>
                  </a:ext>
                </a:extLst>
              </p:cNvPr>
              <p:cNvSpPr/>
              <p:nvPr/>
            </p:nvSpPr>
            <p:spPr>
              <a:xfrm>
                <a:off x="5332334" y="3098651"/>
                <a:ext cx="55312" cy="9414"/>
              </a:xfrm>
              <a:custGeom>
                <a:avLst/>
                <a:gdLst>
                  <a:gd name="connsiteX0" fmla="*/ 0 w 55312"/>
                  <a:gd name="connsiteY0" fmla="*/ 9414 h 9414"/>
                  <a:gd name="connsiteX1" fmla="*/ 55313 w 55312"/>
                  <a:gd name="connsiteY1" fmla="*/ 0 h 9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312" h="9414">
                    <a:moveTo>
                      <a:pt x="0" y="9414"/>
                    </a:moveTo>
                    <a:cubicBezTo>
                      <a:pt x="18244" y="6807"/>
                      <a:pt x="36778" y="3621"/>
                      <a:pt x="55313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55" name="Forme libre 5754">
                <a:extLst>
                  <a:ext uri="{FF2B5EF4-FFF2-40B4-BE49-F238E27FC236}">
                    <a16:creationId xmlns:a16="http://schemas.microsoft.com/office/drawing/2014/main" id="{45B41EDA-D5EC-36D1-9FF1-A103EF95489D}"/>
                  </a:ext>
                </a:extLst>
              </p:cNvPr>
              <p:cNvSpPr/>
              <p:nvPr/>
            </p:nvSpPr>
            <p:spPr>
              <a:xfrm>
                <a:off x="5208966" y="3111396"/>
                <a:ext cx="98607" cy="8545"/>
              </a:xfrm>
              <a:custGeom>
                <a:avLst/>
                <a:gdLst>
                  <a:gd name="connsiteX0" fmla="*/ 0 w 98607"/>
                  <a:gd name="connsiteY0" fmla="*/ 8545 h 8545"/>
                  <a:gd name="connsiteX1" fmla="*/ 98607 w 98607"/>
                  <a:gd name="connsiteY1" fmla="*/ 0 h 8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607" h="8545">
                    <a:moveTo>
                      <a:pt x="0" y="8545"/>
                    </a:moveTo>
                    <a:cubicBezTo>
                      <a:pt x="31566" y="7097"/>
                      <a:pt x="63277" y="4345"/>
                      <a:pt x="98607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56" name="Forme libre 5755">
                <a:extLst>
                  <a:ext uri="{FF2B5EF4-FFF2-40B4-BE49-F238E27FC236}">
                    <a16:creationId xmlns:a16="http://schemas.microsoft.com/office/drawing/2014/main" id="{7C1A0DC5-EB98-7C11-445C-822CCB0DCA07}"/>
                  </a:ext>
                </a:extLst>
              </p:cNvPr>
              <p:cNvSpPr/>
              <p:nvPr/>
            </p:nvSpPr>
            <p:spPr>
              <a:xfrm>
                <a:off x="5059390" y="3119362"/>
                <a:ext cx="91657" cy="2077"/>
              </a:xfrm>
              <a:custGeom>
                <a:avLst/>
                <a:gdLst>
                  <a:gd name="connsiteX0" fmla="*/ 0 w 91657"/>
                  <a:gd name="connsiteY0" fmla="*/ 0 h 2077"/>
                  <a:gd name="connsiteX1" fmla="*/ 91657 w 91657"/>
                  <a:gd name="connsiteY1" fmla="*/ 2028 h 2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1657" h="2077">
                    <a:moveTo>
                      <a:pt x="0" y="0"/>
                    </a:moveTo>
                    <a:cubicBezTo>
                      <a:pt x="23747" y="1303"/>
                      <a:pt x="53431" y="2317"/>
                      <a:pt x="91657" y="2028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57" name="Forme libre 5756">
                <a:extLst>
                  <a:ext uri="{FF2B5EF4-FFF2-40B4-BE49-F238E27FC236}">
                    <a16:creationId xmlns:a16="http://schemas.microsoft.com/office/drawing/2014/main" id="{231E4AC2-0DFE-2087-A0E8-14C6E5B214D2}"/>
                  </a:ext>
                </a:extLst>
              </p:cNvPr>
              <p:cNvSpPr/>
              <p:nvPr/>
            </p:nvSpPr>
            <p:spPr>
              <a:xfrm>
                <a:off x="5082413" y="2476455"/>
                <a:ext cx="266573" cy="600327"/>
              </a:xfrm>
              <a:custGeom>
                <a:avLst/>
                <a:gdLst>
                  <a:gd name="connsiteX0" fmla="*/ 266573 w 266573"/>
                  <a:gd name="connsiteY0" fmla="*/ 600327 h 600327"/>
                  <a:gd name="connsiteX1" fmla="*/ 0 w 266573"/>
                  <a:gd name="connsiteY1" fmla="*/ 0 h 600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573" h="600327">
                    <a:moveTo>
                      <a:pt x="266573" y="600327"/>
                    </a:moveTo>
                    <a:cubicBezTo>
                      <a:pt x="266573" y="600327"/>
                      <a:pt x="253686" y="228834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5758" name="Graphique 3903">
              <a:extLst>
                <a:ext uri="{FF2B5EF4-FFF2-40B4-BE49-F238E27FC236}">
                  <a16:creationId xmlns:a16="http://schemas.microsoft.com/office/drawing/2014/main" id="{06CB485D-D83E-42CD-F134-A7BF227EE115}"/>
                </a:ext>
              </a:extLst>
            </p:cNvPr>
            <p:cNvGrpSpPr/>
            <p:nvPr/>
          </p:nvGrpSpPr>
          <p:grpSpPr>
            <a:xfrm>
              <a:off x="5087203" y="2797131"/>
              <a:ext cx="243683" cy="316727"/>
              <a:chOff x="5087203" y="2797131"/>
              <a:chExt cx="243683" cy="316727"/>
            </a:xfrm>
            <a:noFill/>
          </p:grpSpPr>
          <p:sp>
            <p:nvSpPr>
              <p:cNvPr id="5759" name="Forme libre 5758">
                <a:extLst>
                  <a:ext uri="{FF2B5EF4-FFF2-40B4-BE49-F238E27FC236}">
                    <a16:creationId xmlns:a16="http://schemas.microsoft.com/office/drawing/2014/main" id="{24C78AB9-ADA8-7D80-49C2-2129B3366F81}"/>
                  </a:ext>
                </a:extLst>
              </p:cNvPr>
              <p:cNvSpPr/>
              <p:nvPr/>
            </p:nvSpPr>
            <p:spPr>
              <a:xfrm>
                <a:off x="5104706" y="2889514"/>
                <a:ext cx="103246" cy="219709"/>
              </a:xfrm>
              <a:custGeom>
                <a:avLst/>
                <a:gdLst>
                  <a:gd name="connsiteX0" fmla="*/ 66033 w 103246"/>
                  <a:gd name="connsiteY0" fmla="*/ 219710 h 219709"/>
                  <a:gd name="connsiteX1" fmla="*/ 68929 w 103246"/>
                  <a:gd name="connsiteY1" fmla="*/ 212757 h 219709"/>
                  <a:gd name="connsiteX2" fmla="*/ 78341 w 103246"/>
                  <a:gd name="connsiteY2" fmla="*/ 133100 h 219709"/>
                  <a:gd name="connsiteX3" fmla="*/ 11300 w 103246"/>
                  <a:gd name="connsiteY3" fmla="*/ 0 h 219709"/>
                  <a:gd name="connsiteX4" fmla="*/ 72983 w 103246"/>
                  <a:gd name="connsiteY4" fmla="*/ 24621 h 219709"/>
                  <a:gd name="connsiteX5" fmla="*/ 103247 w 103246"/>
                  <a:gd name="connsiteY5" fmla="*/ 6228 h 219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246" h="219709">
                    <a:moveTo>
                      <a:pt x="66033" y="219710"/>
                    </a:moveTo>
                    <a:lnTo>
                      <a:pt x="68929" y="212757"/>
                    </a:lnTo>
                    <a:cubicBezTo>
                      <a:pt x="60676" y="142080"/>
                      <a:pt x="78341" y="133100"/>
                      <a:pt x="78341" y="133100"/>
                    </a:cubicBezTo>
                    <a:cubicBezTo>
                      <a:pt x="-40683" y="92547"/>
                      <a:pt x="11300" y="0"/>
                      <a:pt x="11300" y="0"/>
                    </a:cubicBezTo>
                    <a:cubicBezTo>
                      <a:pt x="11300" y="0"/>
                      <a:pt x="51843" y="5793"/>
                      <a:pt x="72983" y="24621"/>
                    </a:cubicBezTo>
                    <a:lnTo>
                      <a:pt x="103247" y="6228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60" name="Forme libre 5759">
                <a:extLst>
                  <a:ext uri="{FF2B5EF4-FFF2-40B4-BE49-F238E27FC236}">
                    <a16:creationId xmlns:a16="http://schemas.microsoft.com/office/drawing/2014/main" id="{9B8809FE-B19E-4003-5B1D-5D72AE7CA003}"/>
                  </a:ext>
                </a:extLst>
              </p:cNvPr>
              <p:cNvSpPr/>
              <p:nvPr/>
            </p:nvSpPr>
            <p:spPr>
              <a:xfrm>
                <a:off x="5154812" y="2936440"/>
                <a:ext cx="55312" cy="177418"/>
              </a:xfrm>
              <a:custGeom>
                <a:avLst/>
                <a:gdLst>
                  <a:gd name="connsiteX0" fmla="*/ 0 w 55312"/>
                  <a:gd name="connsiteY0" fmla="*/ 0 h 177418"/>
                  <a:gd name="connsiteX1" fmla="*/ 53431 w 55312"/>
                  <a:gd name="connsiteY1" fmla="*/ 79657 h 177418"/>
                  <a:gd name="connsiteX2" fmla="*/ 26498 w 55312"/>
                  <a:gd name="connsiteY2" fmla="*/ 165543 h 177418"/>
                  <a:gd name="connsiteX3" fmla="*/ 55313 w 55312"/>
                  <a:gd name="connsiteY3" fmla="*/ 174088 h 177418"/>
                  <a:gd name="connsiteX4" fmla="*/ 42571 w 55312"/>
                  <a:gd name="connsiteY4" fmla="*/ 177419 h 177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312" h="177418">
                    <a:moveTo>
                      <a:pt x="0" y="0"/>
                    </a:moveTo>
                    <a:cubicBezTo>
                      <a:pt x="7385" y="37801"/>
                      <a:pt x="53431" y="79657"/>
                      <a:pt x="53431" y="79657"/>
                    </a:cubicBezTo>
                    <a:lnTo>
                      <a:pt x="26498" y="165543"/>
                    </a:lnTo>
                    <a:lnTo>
                      <a:pt x="55313" y="174088"/>
                    </a:lnTo>
                    <a:cubicBezTo>
                      <a:pt x="50100" y="175971"/>
                      <a:pt x="47059" y="176840"/>
                      <a:pt x="42571" y="177419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61" name="Forme libre 5760">
                <a:extLst>
                  <a:ext uri="{FF2B5EF4-FFF2-40B4-BE49-F238E27FC236}">
                    <a16:creationId xmlns:a16="http://schemas.microsoft.com/office/drawing/2014/main" id="{6AD7F42F-046C-5E58-CD44-F9A7E7A47DD9}"/>
                  </a:ext>
                </a:extLst>
              </p:cNvPr>
              <p:cNvSpPr/>
              <p:nvPr/>
            </p:nvSpPr>
            <p:spPr>
              <a:xfrm>
                <a:off x="5135698" y="2902984"/>
                <a:ext cx="79349" cy="38959"/>
              </a:xfrm>
              <a:custGeom>
                <a:avLst/>
                <a:gdLst>
                  <a:gd name="connsiteX0" fmla="*/ 79350 w 79349"/>
                  <a:gd name="connsiteY0" fmla="*/ 0 h 38959"/>
                  <a:gd name="connsiteX1" fmla="*/ 46046 w 79349"/>
                  <a:gd name="connsiteY1" fmla="*/ 38960 h 38959"/>
                  <a:gd name="connsiteX2" fmla="*/ 0 w 79349"/>
                  <a:gd name="connsiteY2" fmla="*/ 29546 h 38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349" h="38959">
                    <a:moveTo>
                      <a:pt x="79350" y="0"/>
                    </a:moveTo>
                    <a:cubicBezTo>
                      <a:pt x="79350" y="0"/>
                      <a:pt x="65883" y="28822"/>
                      <a:pt x="46046" y="38960"/>
                    </a:cubicBezTo>
                    <a:lnTo>
                      <a:pt x="0" y="29546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62" name="Forme libre 5761">
                <a:extLst>
                  <a:ext uri="{FF2B5EF4-FFF2-40B4-BE49-F238E27FC236}">
                    <a16:creationId xmlns:a16="http://schemas.microsoft.com/office/drawing/2014/main" id="{948181F2-A5D1-4ADA-02DC-6851449B283B}"/>
                  </a:ext>
                </a:extLst>
              </p:cNvPr>
              <p:cNvSpPr/>
              <p:nvPr/>
            </p:nvSpPr>
            <p:spPr>
              <a:xfrm>
                <a:off x="5115861" y="2873728"/>
                <a:ext cx="4343" cy="15931"/>
              </a:xfrm>
              <a:custGeom>
                <a:avLst/>
                <a:gdLst>
                  <a:gd name="connsiteX0" fmla="*/ 0 w 4343"/>
                  <a:gd name="connsiteY0" fmla="*/ 15931 h 15931"/>
                  <a:gd name="connsiteX1" fmla="*/ 4344 w 4343"/>
                  <a:gd name="connsiteY1" fmla="*/ 0 h 15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43" h="15931">
                    <a:moveTo>
                      <a:pt x="0" y="15931"/>
                    </a:moveTo>
                    <a:lnTo>
                      <a:pt x="4344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63" name="Forme libre 5762">
                <a:extLst>
                  <a:ext uri="{FF2B5EF4-FFF2-40B4-BE49-F238E27FC236}">
                    <a16:creationId xmlns:a16="http://schemas.microsoft.com/office/drawing/2014/main" id="{41C679B4-F688-8090-3E38-38917C84DF55}"/>
                  </a:ext>
                </a:extLst>
              </p:cNvPr>
              <p:cNvSpPr/>
              <p:nvPr/>
            </p:nvSpPr>
            <p:spPr>
              <a:xfrm>
                <a:off x="5228514" y="2887776"/>
                <a:ext cx="102372" cy="59670"/>
              </a:xfrm>
              <a:custGeom>
                <a:avLst/>
                <a:gdLst>
                  <a:gd name="connsiteX0" fmla="*/ 0 w 102372"/>
                  <a:gd name="connsiteY0" fmla="*/ 0 h 59670"/>
                  <a:gd name="connsiteX1" fmla="*/ 102372 w 102372"/>
                  <a:gd name="connsiteY1" fmla="*/ 59671 h 5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372" h="59670">
                    <a:moveTo>
                      <a:pt x="0" y="0"/>
                    </a:moveTo>
                    <a:lnTo>
                      <a:pt x="102372" y="5967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64" name="Forme libre 5763">
                <a:extLst>
                  <a:ext uri="{FF2B5EF4-FFF2-40B4-BE49-F238E27FC236}">
                    <a16:creationId xmlns:a16="http://schemas.microsoft.com/office/drawing/2014/main" id="{1F5A8EB9-2CFF-74DA-45C6-42D114FE1B7A}"/>
                  </a:ext>
                </a:extLst>
              </p:cNvPr>
              <p:cNvSpPr/>
              <p:nvPr/>
            </p:nvSpPr>
            <p:spPr>
              <a:xfrm>
                <a:off x="5191011" y="2865907"/>
                <a:ext cx="20850" cy="12165"/>
              </a:xfrm>
              <a:custGeom>
                <a:avLst/>
                <a:gdLst>
                  <a:gd name="connsiteX0" fmla="*/ 0 w 20850"/>
                  <a:gd name="connsiteY0" fmla="*/ 0 h 12165"/>
                  <a:gd name="connsiteX1" fmla="*/ 20851 w 20850"/>
                  <a:gd name="connsiteY1" fmla="*/ 12166 h 12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850" h="12165">
                    <a:moveTo>
                      <a:pt x="0" y="0"/>
                    </a:moveTo>
                    <a:lnTo>
                      <a:pt x="20851" y="12166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65" name="Forme libre 5764">
                <a:extLst>
                  <a:ext uri="{FF2B5EF4-FFF2-40B4-BE49-F238E27FC236}">
                    <a16:creationId xmlns:a16="http://schemas.microsoft.com/office/drawing/2014/main" id="{4FEF327A-C557-0DFB-AA85-FA91092E0CEE}"/>
                  </a:ext>
                </a:extLst>
              </p:cNvPr>
              <p:cNvSpPr/>
              <p:nvPr/>
            </p:nvSpPr>
            <p:spPr>
              <a:xfrm>
                <a:off x="5167554" y="2852148"/>
                <a:ext cx="6515" cy="3910"/>
              </a:xfrm>
              <a:custGeom>
                <a:avLst/>
                <a:gdLst>
                  <a:gd name="connsiteX0" fmla="*/ 0 w 6515"/>
                  <a:gd name="connsiteY0" fmla="*/ 0 h 3910"/>
                  <a:gd name="connsiteX1" fmla="*/ 6516 w 6515"/>
                  <a:gd name="connsiteY1" fmla="*/ 3910 h 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15" h="3910">
                    <a:moveTo>
                      <a:pt x="0" y="0"/>
                    </a:moveTo>
                    <a:lnTo>
                      <a:pt x="6516" y="391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66" name="Forme libre 5765">
                <a:extLst>
                  <a:ext uri="{FF2B5EF4-FFF2-40B4-BE49-F238E27FC236}">
                    <a16:creationId xmlns:a16="http://schemas.microsoft.com/office/drawing/2014/main" id="{30DCD1E6-B22F-4F86-F77C-85FAC723B1E8}"/>
                  </a:ext>
                </a:extLst>
              </p:cNvPr>
              <p:cNvSpPr/>
              <p:nvPr/>
            </p:nvSpPr>
            <p:spPr>
              <a:xfrm>
                <a:off x="5151771" y="3021456"/>
                <a:ext cx="25774" cy="56194"/>
              </a:xfrm>
              <a:custGeom>
                <a:avLst/>
                <a:gdLst>
                  <a:gd name="connsiteX0" fmla="*/ 17086 w 25774"/>
                  <a:gd name="connsiteY0" fmla="*/ 56195 h 56194"/>
                  <a:gd name="connsiteX1" fmla="*/ 0 w 25774"/>
                  <a:gd name="connsiteY1" fmla="*/ 51560 h 56194"/>
                  <a:gd name="connsiteX2" fmla="*/ 25774 w 25774"/>
                  <a:gd name="connsiteY2" fmla="*/ 0 h 56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774" h="56194">
                    <a:moveTo>
                      <a:pt x="17086" y="56195"/>
                    </a:moveTo>
                    <a:lnTo>
                      <a:pt x="0" y="51560"/>
                    </a:lnTo>
                    <a:lnTo>
                      <a:pt x="25774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67" name="Forme libre 5766">
                <a:extLst>
                  <a:ext uri="{FF2B5EF4-FFF2-40B4-BE49-F238E27FC236}">
                    <a16:creationId xmlns:a16="http://schemas.microsoft.com/office/drawing/2014/main" id="{75841B17-B8B3-F7A6-B1F3-B781B989C7A0}"/>
                  </a:ext>
                </a:extLst>
              </p:cNvPr>
              <p:cNvSpPr/>
              <p:nvPr/>
            </p:nvSpPr>
            <p:spPr>
              <a:xfrm>
                <a:off x="5136423" y="3014069"/>
                <a:ext cx="22732" cy="71691"/>
              </a:xfrm>
              <a:custGeom>
                <a:avLst/>
                <a:gdLst>
                  <a:gd name="connsiteX0" fmla="*/ 22733 w 22732"/>
                  <a:gd name="connsiteY0" fmla="*/ 0 h 71691"/>
                  <a:gd name="connsiteX1" fmla="*/ 3186 w 22732"/>
                  <a:gd name="connsiteY1" fmla="*/ 63147 h 71691"/>
                  <a:gd name="connsiteX2" fmla="*/ 0 w 22732"/>
                  <a:gd name="connsiteY2" fmla="*/ 71692 h 71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732" h="71691">
                    <a:moveTo>
                      <a:pt x="22733" y="0"/>
                    </a:moveTo>
                    <a:cubicBezTo>
                      <a:pt x="22733" y="0"/>
                      <a:pt x="9846" y="12166"/>
                      <a:pt x="3186" y="63147"/>
                    </a:cubicBezTo>
                    <a:lnTo>
                      <a:pt x="0" y="71692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68" name="Forme libre 5767">
                <a:extLst>
                  <a:ext uri="{FF2B5EF4-FFF2-40B4-BE49-F238E27FC236}">
                    <a16:creationId xmlns:a16="http://schemas.microsoft.com/office/drawing/2014/main" id="{A8EFD730-6D48-7F48-AA85-1251E05289A8}"/>
                  </a:ext>
                </a:extLst>
              </p:cNvPr>
              <p:cNvSpPr/>
              <p:nvPr/>
            </p:nvSpPr>
            <p:spPr>
              <a:xfrm>
                <a:off x="5207229" y="2871619"/>
                <a:ext cx="21869" cy="30640"/>
              </a:xfrm>
              <a:custGeom>
                <a:avLst/>
                <a:gdLst>
                  <a:gd name="connsiteX0" fmla="*/ 8399 w 21869"/>
                  <a:gd name="connsiteY0" fmla="*/ 30641 h 30640"/>
                  <a:gd name="connsiteX1" fmla="*/ 21865 w 21869"/>
                  <a:gd name="connsiteY1" fmla="*/ 10799 h 30640"/>
                  <a:gd name="connsiteX2" fmla="*/ 18534 w 21869"/>
                  <a:gd name="connsiteY2" fmla="*/ 10799 h 30640"/>
                  <a:gd name="connsiteX3" fmla="*/ 16797 w 21869"/>
                  <a:gd name="connsiteY3" fmla="*/ 7758 h 30640"/>
                  <a:gd name="connsiteX4" fmla="*/ 16507 w 21869"/>
                  <a:gd name="connsiteY4" fmla="*/ 2978 h 30640"/>
                  <a:gd name="connsiteX5" fmla="*/ 12453 w 21869"/>
                  <a:gd name="connsiteY5" fmla="*/ 6020 h 30640"/>
                  <a:gd name="connsiteX6" fmla="*/ 12453 w 21869"/>
                  <a:gd name="connsiteY6" fmla="*/ 81 h 30640"/>
                  <a:gd name="connsiteX7" fmla="*/ 4779 w 21869"/>
                  <a:gd name="connsiteY7" fmla="*/ 10509 h 30640"/>
                  <a:gd name="connsiteX8" fmla="*/ 1738 w 21869"/>
                  <a:gd name="connsiteY8" fmla="*/ 5151 h 30640"/>
                  <a:gd name="connsiteX9" fmla="*/ 0 w 21869"/>
                  <a:gd name="connsiteY9" fmla="*/ 16447 h 30640"/>
                  <a:gd name="connsiteX10" fmla="*/ 1014 w 21869"/>
                  <a:gd name="connsiteY10" fmla="*/ 23544 h 30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69" h="30640">
                    <a:moveTo>
                      <a:pt x="8399" y="30641"/>
                    </a:moveTo>
                    <a:cubicBezTo>
                      <a:pt x="8399" y="30641"/>
                      <a:pt x="22154" y="14420"/>
                      <a:pt x="21865" y="10799"/>
                    </a:cubicBezTo>
                    <a:cubicBezTo>
                      <a:pt x="21575" y="7178"/>
                      <a:pt x="18534" y="10799"/>
                      <a:pt x="18534" y="10799"/>
                    </a:cubicBezTo>
                    <a:cubicBezTo>
                      <a:pt x="18534" y="10799"/>
                      <a:pt x="19403" y="8916"/>
                      <a:pt x="16797" y="7758"/>
                    </a:cubicBezTo>
                    <a:cubicBezTo>
                      <a:pt x="16797" y="7758"/>
                      <a:pt x="18100" y="3847"/>
                      <a:pt x="16507" y="2978"/>
                    </a:cubicBezTo>
                    <a:cubicBezTo>
                      <a:pt x="14914" y="2109"/>
                      <a:pt x="12453" y="6020"/>
                      <a:pt x="12453" y="6020"/>
                    </a:cubicBezTo>
                    <a:cubicBezTo>
                      <a:pt x="12453" y="6020"/>
                      <a:pt x="14625" y="1240"/>
                      <a:pt x="12453" y="81"/>
                    </a:cubicBezTo>
                    <a:cubicBezTo>
                      <a:pt x="10281" y="-1077"/>
                      <a:pt x="4779" y="10509"/>
                      <a:pt x="4779" y="10509"/>
                    </a:cubicBezTo>
                    <a:cubicBezTo>
                      <a:pt x="4779" y="10509"/>
                      <a:pt x="4779" y="6020"/>
                      <a:pt x="1738" y="5151"/>
                    </a:cubicBezTo>
                    <a:lnTo>
                      <a:pt x="0" y="16447"/>
                    </a:lnTo>
                    <a:lnTo>
                      <a:pt x="1014" y="23544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69" name="Forme libre 5768">
                <a:extLst>
                  <a:ext uri="{FF2B5EF4-FFF2-40B4-BE49-F238E27FC236}">
                    <a16:creationId xmlns:a16="http://schemas.microsoft.com/office/drawing/2014/main" id="{06892867-5761-35E4-F052-E63F4187E51A}"/>
                  </a:ext>
                </a:extLst>
              </p:cNvPr>
              <p:cNvSpPr/>
              <p:nvPr/>
            </p:nvSpPr>
            <p:spPr>
              <a:xfrm>
                <a:off x="5144966" y="2872279"/>
                <a:ext cx="21719" cy="12021"/>
              </a:xfrm>
              <a:custGeom>
                <a:avLst/>
                <a:gdLst>
                  <a:gd name="connsiteX0" fmla="*/ 0 w 21719"/>
                  <a:gd name="connsiteY0" fmla="*/ 12021 h 12021"/>
                  <a:gd name="connsiteX1" fmla="*/ 21720 w 21719"/>
                  <a:gd name="connsiteY1" fmla="*/ 0 h 12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719" h="12021">
                    <a:moveTo>
                      <a:pt x="0" y="12021"/>
                    </a:moveTo>
                    <a:lnTo>
                      <a:pt x="2172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70" name="Forme libre 5769">
                <a:extLst>
                  <a:ext uri="{FF2B5EF4-FFF2-40B4-BE49-F238E27FC236}">
                    <a16:creationId xmlns:a16="http://schemas.microsoft.com/office/drawing/2014/main" id="{2DF7983A-805D-8E4E-9379-36A5173A14F9}"/>
                  </a:ext>
                </a:extLst>
              </p:cNvPr>
              <p:cNvSpPr/>
              <p:nvPr/>
            </p:nvSpPr>
            <p:spPr>
              <a:xfrm>
                <a:off x="5159445" y="2876045"/>
                <a:ext cx="16651" cy="25200"/>
              </a:xfrm>
              <a:custGeom>
                <a:avLst/>
                <a:gdLst>
                  <a:gd name="connsiteX0" fmla="*/ 16652 w 16651"/>
                  <a:gd name="connsiteY0" fmla="*/ 0 h 25200"/>
                  <a:gd name="connsiteX1" fmla="*/ 0 w 16651"/>
                  <a:gd name="connsiteY1" fmla="*/ 25201 h 2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651" h="25200">
                    <a:moveTo>
                      <a:pt x="16652" y="0"/>
                    </a:moveTo>
                    <a:cubicBezTo>
                      <a:pt x="16652" y="0"/>
                      <a:pt x="10425" y="13469"/>
                      <a:pt x="0" y="2520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71" name="Forme libre 5770">
                <a:extLst>
                  <a:ext uri="{FF2B5EF4-FFF2-40B4-BE49-F238E27FC236}">
                    <a16:creationId xmlns:a16="http://schemas.microsoft.com/office/drawing/2014/main" id="{7A9AC310-1B2A-7375-C3CC-54B027496DA3}"/>
                  </a:ext>
                </a:extLst>
              </p:cNvPr>
              <p:cNvSpPr/>
              <p:nvPr/>
            </p:nvSpPr>
            <p:spPr>
              <a:xfrm>
                <a:off x="5167120" y="2850600"/>
                <a:ext cx="25714" cy="24865"/>
              </a:xfrm>
              <a:custGeom>
                <a:avLst/>
                <a:gdLst>
                  <a:gd name="connsiteX0" fmla="*/ 0 w 25714"/>
                  <a:gd name="connsiteY0" fmla="*/ 21245 h 24865"/>
                  <a:gd name="connsiteX1" fmla="*/ 11584 w 25714"/>
                  <a:gd name="connsiteY1" fmla="*/ 244 h 24865"/>
                  <a:gd name="connsiteX2" fmla="*/ 13032 w 25714"/>
                  <a:gd name="connsiteY2" fmla="*/ 3285 h 24865"/>
                  <a:gd name="connsiteX3" fmla="*/ 16507 w 25714"/>
                  <a:gd name="connsiteY3" fmla="*/ 3430 h 24865"/>
                  <a:gd name="connsiteX4" fmla="*/ 20851 w 25714"/>
                  <a:gd name="connsiteY4" fmla="*/ 1548 h 24865"/>
                  <a:gd name="connsiteX5" fmla="*/ 19982 w 25714"/>
                  <a:gd name="connsiteY5" fmla="*/ 6617 h 24865"/>
                  <a:gd name="connsiteX6" fmla="*/ 25340 w 25714"/>
                  <a:gd name="connsiteY6" fmla="*/ 4010 h 24865"/>
                  <a:gd name="connsiteX7" fmla="*/ 19548 w 25714"/>
                  <a:gd name="connsiteY7" fmla="*/ 15596 h 24865"/>
                  <a:gd name="connsiteX8" fmla="*/ 25629 w 25714"/>
                  <a:gd name="connsiteY8" fmla="*/ 15886 h 24865"/>
                  <a:gd name="connsiteX9" fmla="*/ 16362 w 25714"/>
                  <a:gd name="connsiteY9" fmla="*/ 22548 h 24865"/>
                  <a:gd name="connsiteX10" fmla="*/ 9557 w 25714"/>
                  <a:gd name="connsiteY10" fmla="*/ 24865 h 2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14" h="24865">
                    <a:moveTo>
                      <a:pt x="0" y="21245"/>
                    </a:moveTo>
                    <a:cubicBezTo>
                      <a:pt x="0" y="21245"/>
                      <a:pt x="8109" y="1548"/>
                      <a:pt x="11584" y="244"/>
                    </a:cubicBezTo>
                    <a:cubicBezTo>
                      <a:pt x="15059" y="-1060"/>
                      <a:pt x="13032" y="3285"/>
                      <a:pt x="13032" y="3285"/>
                    </a:cubicBezTo>
                    <a:cubicBezTo>
                      <a:pt x="13032" y="3285"/>
                      <a:pt x="14335" y="1692"/>
                      <a:pt x="16507" y="3430"/>
                    </a:cubicBezTo>
                    <a:cubicBezTo>
                      <a:pt x="16507" y="3430"/>
                      <a:pt x="19403" y="389"/>
                      <a:pt x="20851" y="1548"/>
                    </a:cubicBezTo>
                    <a:cubicBezTo>
                      <a:pt x="22299" y="2706"/>
                      <a:pt x="19982" y="6617"/>
                      <a:pt x="19982" y="6617"/>
                    </a:cubicBezTo>
                    <a:cubicBezTo>
                      <a:pt x="19982" y="6617"/>
                      <a:pt x="23168" y="2561"/>
                      <a:pt x="25340" y="4010"/>
                    </a:cubicBezTo>
                    <a:cubicBezTo>
                      <a:pt x="27512" y="5458"/>
                      <a:pt x="19548" y="15596"/>
                      <a:pt x="19548" y="15596"/>
                    </a:cubicBezTo>
                    <a:cubicBezTo>
                      <a:pt x="19548" y="15596"/>
                      <a:pt x="23602" y="13713"/>
                      <a:pt x="25629" y="15886"/>
                    </a:cubicBezTo>
                    <a:lnTo>
                      <a:pt x="16362" y="22548"/>
                    </a:lnTo>
                    <a:lnTo>
                      <a:pt x="9557" y="24865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5772" name="Graphique 3903">
                <a:extLst>
                  <a:ext uri="{FF2B5EF4-FFF2-40B4-BE49-F238E27FC236}">
                    <a16:creationId xmlns:a16="http://schemas.microsoft.com/office/drawing/2014/main" id="{FFFE9DAB-FA24-8382-0CA3-22B9FC1A8A23}"/>
                  </a:ext>
                </a:extLst>
              </p:cNvPr>
              <p:cNvGrpSpPr/>
              <p:nvPr/>
            </p:nvGrpSpPr>
            <p:grpSpPr>
              <a:xfrm>
                <a:off x="5087203" y="2797131"/>
                <a:ext cx="82667" cy="99335"/>
                <a:chOff x="5087203" y="2797131"/>
                <a:chExt cx="82667" cy="99335"/>
              </a:xfrm>
              <a:noFill/>
            </p:grpSpPr>
            <p:sp>
              <p:nvSpPr>
                <p:cNvPr id="5773" name="Forme libre 5772">
                  <a:extLst>
                    <a:ext uri="{FF2B5EF4-FFF2-40B4-BE49-F238E27FC236}">
                      <a16:creationId xmlns:a16="http://schemas.microsoft.com/office/drawing/2014/main" id="{91F10923-8202-42B8-F375-91572C4666F3}"/>
                    </a:ext>
                  </a:extLst>
                </p:cNvPr>
                <p:cNvSpPr/>
                <p:nvPr/>
              </p:nvSpPr>
              <p:spPr>
                <a:xfrm>
                  <a:off x="5141925" y="2877493"/>
                  <a:ext cx="3764" cy="18972"/>
                </a:xfrm>
                <a:custGeom>
                  <a:avLst/>
                  <a:gdLst>
                    <a:gd name="connsiteX0" fmla="*/ 0 w 3764"/>
                    <a:gd name="connsiteY0" fmla="*/ 0 h 18972"/>
                    <a:gd name="connsiteX1" fmla="*/ 3765 w 3764"/>
                    <a:gd name="connsiteY1" fmla="*/ 18973 h 18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4" h="18972">
                      <a:moveTo>
                        <a:pt x="0" y="0"/>
                      </a:moveTo>
                      <a:cubicBezTo>
                        <a:pt x="0" y="0"/>
                        <a:pt x="1014" y="6952"/>
                        <a:pt x="3765" y="18973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grpSp>
              <p:nvGrpSpPr>
                <p:cNvPr id="5774" name="Graphique 3903">
                  <a:extLst>
                    <a:ext uri="{FF2B5EF4-FFF2-40B4-BE49-F238E27FC236}">
                      <a16:creationId xmlns:a16="http://schemas.microsoft.com/office/drawing/2014/main" id="{992AA84D-6D81-4FCE-CF0C-1C14F2AB8387}"/>
                    </a:ext>
                  </a:extLst>
                </p:cNvPr>
                <p:cNvGrpSpPr/>
                <p:nvPr/>
              </p:nvGrpSpPr>
              <p:grpSpPr>
                <a:xfrm>
                  <a:off x="5087203" y="2797131"/>
                  <a:ext cx="82667" cy="79782"/>
                  <a:chOff x="5087203" y="2797131"/>
                  <a:chExt cx="82667" cy="79782"/>
                </a:xfrm>
                <a:noFill/>
              </p:grpSpPr>
              <p:sp>
                <p:nvSpPr>
                  <p:cNvPr id="5775" name="Forme libre 5774">
                    <a:extLst>
                      <a:ext uri="{FF2B5EF4-FFF2-40B4-BE49-F238E27FC236}">
                        <a16:creationId xmlns:a16="http://schemas.microsoft.com/office/drawing/2014/main" id="{09DD1C36-ED8D-DB9E-965B-E903998A96C4}"/>
                      </a:ext>
                    </a:extLst>
                  </p:cNvPr>
                  <p:cNvSpPr/>
                  <p:nvPr/>
                </p:nvSpPr>
                <p:spPr>
                  <a:xfrm>
                    <a:off x="5146703" y="2839258"/>
                    <a:ext cx="289" cy="3765"/>
                  </a:xfrm>
                  <a:custGeom>
                    <a:avLst/>
                    <a:gdLst>
                      <a:gd name="connsiteX0" fmla="*/ 0 w 289"/>
                      <a:gd name="connsiteY0" fmla="*/ 0 h 3765"/>
                      <a:gd name="connsiteX1" fmla="*/ 289 w 289"/>
                      <a:gd name="connsiteY1" fmla="*/ 3766 h 3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89" h="3765">
                        <a:moveTo>
                          <a:pt x="0" y="0"/>
                        </a:moveTo>
                        <a:lnTo>
                          <a:pt x="289" y="3766"/>
                        </a:lnTo>
                      </a:path>
                    </a:pathLst>
                  </a:custGeom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776" name="Forme libre 5775">
                    <a:extLst>
                      <a:ext uri="{FF2B5EF4-FFF2-40B4-BE49-F238E27FC236}">
                        <a16:creationId xmlns:a16="http://schemas.microsoft.com/office/drawing/2014/main" id="{4685259A-4CA8-8EBD-A0FF-CDE7E8F94831}"/>
                      </a:ext>
                    </a:extLst>
                  </p:cNvPr>
                  <p:cNvSpPr/>
                  <p:nvPr/>
                </p:nvSpPr>
                <p:spPr>
                  <a:xfrm>
                    <a:off x="5146703" y="2858955"/>
                    <a:ext cx="8543" cy="3235"/>
                  </a:xfrm>
                  <a:custGeom>
                    <a:avLst/>
                    <a:gdLst>
                      <a:gd name="connsiteX0" fmla="*/ 8543 w 8543"/>
                      <a:gd name="connsiteY0" fmla="*/ 0 h 3235"/>
                      <a:gd name="connsiteX1" fmla="*/ 4489 w 8543"/>
                      <a:gd name="connsiteY1" fmla="*/ 3186 h 3235"/>
                      <a:gd name="connsiteX2" fmla="*/ 0 w 8543"/>
                      <a:gd name="connsiteY2" fmla="*/ 869 h 3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543" h="3235">
                        <a:moveTo>
                          <a:pt x="8543" y="0"/>
                        </a:moveTo>
                        <a:cubicBezTo>
                          <a:pt x="8109" y="1593"/>
                          <a:pt x="6516" y="2897"/>
                          <a:pt x="4489" y="3186"/>
                        </a:cubicBezTo>
                        <a:cubicBezTo>
                          <a:pt x="2461" y="3476"/>
                          <a:pt x="869" y="2462"/>
                          <a:pt x="0" y="869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777" name="Forme libre 5776">
                    <a:extLst>
                      <a:ext uri="{FF2B5EF4-FFF2-40B4-BE49-F238E27FC236}">
                        <a16:creationId xmlns:a16="http://schemas.microsoft.com/office/drawing/2014/main" id="{5BC73372-0A55-F6E6-1552-1486D198373A}"/>
                      </a:ext>
                    </a:extLst>
                  </p:cNvPr>
                  <p:cNvSpPr/>
                  <p:nvPr/>
                </p:nvSpPr>
                <p:spPr>
                  <a:xfrm>
                    <a:off x="5162341" y="2816374"/>
                    <a:ext cx="3754" cy="13034"/>
                  </a:xfrm>
                  <a:custGeom>
                    <a:avLst/>
                    <a:gdLst>
                      <a:gd name="connsiteX0" fmla="*/ 0 w 3754"/>
                      <a:gd name="connsiteY0" fmla="*/ 13035 h 13034"/>
                      <a:gd name="connsiteX1" fmla="*/ 3186 w 3754"/>
                      <a:gd name="connsiteY1" fmla="*/ 0 h 13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754" h="13034">
                        <a:moveTo>
                          <a:pt x="0" y="13035"/>
                        </a:moveTo>
                        <a:cubicBezTo>
                          <a:pt x="0" y="13035"/>
                          <a:pt x="5502" y="8255"/>
                          <a:pt x="3186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778" name="Forme libre 5777">
                    <a:extLst>
                      <a:ext uri="{FF2B5EF4-FFF2-40B4-BE49-F238E27FC236}">
                        <a16:creationId xmlns:a16="http://schemas.microsoft.com/office/drawing/2014/main" id="{8419FE8A-4338-8F60-850A-27D20DA81B2A}"/>
                      </a:ext>
                    </a:extLst>
                  </p:cNvPr>
                  <p:cNvSpPr/>
                  <p:nvPr/>
                </p:nvSpPr>
                <p:spPr>
                  <a:xfrm>
                    <a:off x="5087203" y="2797131"/>
                    <a:ext cx="82667" cy="76761"/>
                  </a:xfrm>
                  <a:custGeom>
                    <a:avLst/>
                    <a:gdLst>
                      <a:gd name="connsiteX0" fmla="*/ 78613 w 82667"/>
                      <a:gd name="connsiteY0" fmla="*/ 18229 h 76761"/>
                      <a:gd name="connsiteX1" fmla="*/ 82668 w 82667"/>
                      <a:gd name="connsiteY1" fmla="*/ 14609 h 76761"/>
                      <a:gd name="connsiteX2" fmla="*/ 66885 w 82667"/>
                      <a:gd name="connsiteY2" fmla="*/ 8526 h 76761"/>
                      <a:gd name="connsiteX3" fmla="*/ 56459 w 82667"/>
                      <a:gd name="connsiteY3" fmla="*/ 3457 h 76761"/>
                      <a:gd name="connsiteX4" fmla="*/ 26341 w 82667"/>
                      <a:gd name="connsiteY4" fmla="*/ 4326 h 76761"/>
                      <a:gd name="connsiteX5" fmla="*/ 26920 w 82667"/>
                      <a:gd name="connsiteY5" fmla="*/ 10698 h 76761"/>
                      <a:gd name="connsiteX6" fmla="*/ 14612 w 82667"/>
                      <a:gd name="connsiteY6" fmla="*/ 23878 h 76761"/>
                      <a:gd name="connsiteX7" fmla="*/ 422 w 82667"/>
                      <a:gd name="connsiteY7" fmla="*/ 32712 h 76761"/>
                      <a:gd name="connsiteX8" fmla="*/ 6214 w 82667"/>
                      <a:gd name="connsiteY8" fmla="*/ 44444 h 76761"/>
                      <a:gd name="connsiteX9" fmla="*/ 7807 w 82667"/>
                      <a:gd name="connsiteY9" fmla="*/ 57913 h 76761"/>
                      <a:gd name="connsiteX10" fmla="*/ 8531 w 82667"/>
                      <a:gd name="connsiteY10" fmla="*/ 72976 h 76761"/>
                      <a:gd name="connsiteX11" fmla="*/ 20549 w 82667"/>
                      <a:gd name="connsiteY11" fmla="*/ 65155 h 76761"/>
                      <a:gd name="connsiteX12" fmla="*/ 32423 w 82667"/>
                      <a:gd name="connsiteY12" fmla="*/ 76741 h 767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2667" h="76761">
                        <a:moveTo>
                          <a:pt x="78613" y="18229"/>
                        </a:moveTo>
                        <a:cubicBezTo>
                          <a:pt x="78758" y="15622"/>
                          <a:pt x="82668" y="14609"/>
                          <a:pt x="82668" y="14609"/>
                        </a:cubicBezTo>
                        <a:cubicBezTo>
                          <a:pt x="78034" y="7222"/>
                          <a:pt x="66885" y="8526"/>
                          <a:pt x="66885" y="8526"/>
                        </a:cubicBezTo>
                        <a:cubicBezTo>
                          <a:pt x="64568" y="125"/>
                          <a:pt x="56459" y="3457"/>
                          <a:pt x="56459" y="3457"/>
                        </a:cubicBezTo>
                        <a:cubicBezTo>
                          <a:pt x="44875" y="-4799"/>
                          <a:pt x="26341" y="4326"/>
                          <a:pt x="26341" y="4326"/>
                        </a:cubicBezTo>
                        <a:cubicBezTo>
                          <a:pt x="28803" y="6788"/>
                          <a:pt x="26920" y="10698"/>
                          <a:pt x="26920" y="10698"/>
                        </a:cubicBezTo>
                        <a:cubicBezTo>
                          <a:pt x="12151" y="13160"/>
                          <a:pt x="14612" y="23878"/>
                          <a:pt x="14612" y="23878"/>
                        </a:cubicBezTo>
                        <a:cubicBezTo>
                          <a:pt x="14612" y="23878"/>
                          <a:pt x="16929" y="36913"/>
                          <a:pt x="422" y="32712"/>
                        </a:cubicBezTo>
                        <a:cubicBezTo>
                          <a:pt x="422" y="32712"/>
                          <a:pt x="-2329" y="41547"/>
                          <a:pt x="6214" y="44444"/>
                        </a:cubicBezTo>
                        <a:cubicBezTo>
                          <a:pt x="6214" y="44444"/>
                          <a:pt x="1581" y="53713"/>
                          <a:pt x="7807" y="57913"/>
                        </a:cubicBezTo>
                        <a:cubicBezTo>
                          <a:pt x="7807" y="57913"/>
                          <a:pt x="-302" y="66893"/>
                          <a:pt x="8531" y="72976"/>
                        </a:cubicBezTo>
                        <a:cubicBezTo>
                          <a:pt x="8531" y="72976"/>
                          <a:pt x="13599" y="65445"/>
                          <a:pt x="20549" y="65155"/>
                        </a:cubicBezTo>
                        <a:cubicBezTo>
                          <a:pt x="20549" y="65155"/>
                          <a:pt x="17943" y="77321"/>
                          <a:pt x="32423" y="76741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779" name="Forme libre 5778">
                    <a:extLst>
                      <a:ext uri="{FF2B5EF4-FFF2-40B4-BE49-F238E27FC236}">
                        <a16:creationId xmlns:a16="http://schemas.microsoft.com/office/drawing/2014/main" id="{4CB7855E-DF63-662C-4FC3-9114223DDA3D}"/>
                      </a:ext>
                    </a:extLst>
                  </p:cNvPr>
                  <p:cNvSpPr/>
                  <p:nvPr/>
                </p:nvSpPr>
                <p:spPr>
                  <a:xfrm>
                    <a:off x="5138015" y="2829554"/>
                    <a:ext cx="28226" cy="47359"/>
                  </a:xfrm>
                  <a:custGeom>
                    <a:avLst/>
                    <a:gdLst>
                      <a:gd name="connsiteX0" fmla="*/ 24471 w 28226"/>
                      <a:gd name="connsiteY0" fmla="*/ 0 h 47359"/>
                      <a:gd name="connsiteX1" fmla="*/ 28091 w 28226"/>
                      <a:gd name="connsiteY1" fmla="*/ 12311 h 47359"/>
                      <a:gd name="connsiteX2" fmla="*/ 0 w 28226"/>
                      <a:gd name="connsiteY2" fmla="*/ 47360 h 473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8226" h="47359">
                        <a:moveTo>
                          <a:pt x="24471" y="0"/>
                        </a:moveTo>
                        <a:cubicBezTo>
                          <a:pt x="26353" y="3766"/>
                          <a:pt x="27656" y="7966"/>
                          <a:pt x="28091" y="12311"/>
                        </a:cubicBezTo>
                        <a:cubicBezTo>
                          <a:pt x="29684" y="30125"/>
                          <a:pt x="17086" y="45912"/>
                          <a:pt x="0" y="4736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780" name="Forme libre 5779">
                    <a:extLst>
                      <a:ext uri="{FF2B5EF4-FFF2-40B4-BE49-F238E27FC236}">
                        <a16:creationId xmlns:a16="http://schemas.microsoft.com/office/drawing/2014/main" id="{E7395ED1-347B-75AF-575F-0B4E611CAFEC}"/>
                      </a:ext>
                    </a:extLst>
                  </p:cNvPr>
                  <p:cNvSpPr/>
                  <p:nvPr/>
                </p:nvSpPr>
                <p:spPr>
                  <a:xfrm>
                    <a:off x="5114988" y="2841140"/>
                    <a:ext cx="8692" cy="16945"/>
                  </a:xfrm>
                  <a:custGeom>
                    <a:avLst/>
                    <a:gdLst>
                      <a:gd name="connsiteX0" fmla="*/ 8692 w 8692"/>
                      <a:gd name="connsiteY0" fmla="*/ 16945 h 16945"/>
                      <a:gd name="connsiteX1" fmla="*/ 4 w 8692"/>
                      <a:gd name="connsiteY1" fmla="*/ 8690 h 16945"/>
                      <a:gd name="connsiteX2" fmla="*/ 8258 w 8692"/>
                      <a:gd name="connsiteY2" fmla="*/ 0 h 169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692" h="16945">
                        <a:moveTo>
                          <a:pt x="8692" y="16945"/>
                        </a:moveTo>
                        <a:cubicBezTo>
                          <a:pt x="4058" y="16945"/>
                          <a:pt x="149" y="13324"/>
                          <a:pt x="4" y="8690"/>
                        </a:cubicBezTo>
                        <a:cubicBezTo>
                          <a:pt x="-141" y="4055"/>
                          <a:pt x="3624" y="145"/>
                          <a:pt x="8258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781" name="Forme libre 5780">
                <a:extLst>
                  <a:ext uri="{FF2B5EF4-FFF2-40B4-BE49-F238E27FC236}">
                    <a16:creationId xmlns:a16="http://schemas.microsoft.com/office/drawing/2014/main" id="{1F7676B5-39AD-59C2-A4FB-C90D8CCE87DA}"/>
                  </a:ext>
                </a:extLst>
              </p:cNvPr>
              <p:cNvSpPr/>
              <p:nvPr/>
            </p:nvSpPr>
            <p:spPr>
              <a:xfrm>
                <a:off x="5182903" y="3016097"/>
                <a:ext cx="25339" cy="6517"/>
              </a:xfrm>
              <a:custGeom>
                <a:avLst/>
                <a:gdLst>
                  <a:gd name="connsiteX0" fmla="*/ 0 w 25339"/>
                  <a:gd name="connsiteY0" fmla="*/ 6517 h 6517"/>
                  <a:gd name="connsiteX1" fmla="*/ 25340 w 25339"/>
                  <a:gd name="connsiteY1" fmla="*/ 0 h 6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339" h="6517">
                    <a:moveTo>
                      <a:pt x="0" y="6517"/>
                    </a:moveTo>
                    <a:lnTo>
                      <a:pt x="2534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82" name="Forme libre 5781">
                <a:extLst>
                  <a:ext uri="{FF2B5EF4-FFF2-40B4-BE49-F238E27FC236}">
                    <a16:creationId xmlns:a16="http://schemas.microsoft.com/office/drawing/2014/main" id="{C4AE9BE7-B165-EAA4-3EFD-22444D62FC3F}"/>
                  </a:ext>
                </a:extLst>
              </p:cNvPr>
              <p:cNvSpPr/>
              <p:nvPr/>
            </p:nvSpPr>
            <p:spPr>
              <a:xfrm>
                <a:off x="5177545" y="2914136"/>
                <a:ext cx="5502" cy="23752"/>
              </a:xfrm>
              <a:custGeom>
                <a:avLst/>
                <a:gdLst>
                  <a:gd name="connsiteX0" fmla="*/ 0 w 5502"/>
                  <a:gd name="connsiteY0" fmla="*/ 0 h 23752"/>
                  <a:gd name="connsiteX1" fmla="*/ 5503 w 5502"/>
                  <a:gd name="connsiteY1" fmla="*/ 23752 h 2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02" h="23752">
                    <a:moveTo>
                      <a:pt x="0" y="0"/>
                    </a:moveTo>
                    <a:lnTo>
                      <a:pt x="5503" y="23752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783" name="Forme libre 5782">
                <a:extLst>
                  <a:ext uri="{FF2B5EF4-FFF2-40B4-BE49-F238E27FC236}">
                    <a16:creationId xmlns:a16="http://schemas.microsoft.com/office/drawing/2014/main" id="{3C5CDA5A-9F3F-9571-C064-29A9980BD0C5}"/>
                  </a:ext>
                </a:extLst>
              </p:cNvPr>
              <p:cNvSpPr/>
              <p:nvPr/>
            </p:nvSpPr>
            <p:spPr>
              <a:xfrm>
                <a:off x="5123535" y="2819995"/>
                <a:ext cx="27367" cy="20276"/>
              </a:xfrm>
              <a:custGeom>
                <a:avLst/>
                <a:gdLst>
                  <a:gd name="connsiteX0" fmla="*/ 27367 w 27367"/>
                  <a:gd name="connsiteY0" fmla="*/ 0 h 20276"/>
                  <a:gd name="connsiteX1" fmla="*/ 15928 w 27367"/>
                  <a:gd name="connsiteY1" fmla="*/ 12600 h 20276"/>
                  <a:gd name="connsiteX2" fmla="*/ 14190 w 27367"/>
                  <a:gd name="connsiteY2" fmla="*/ 2607 h 20276"/>
                  <a:gd name="connsiteX3" fmla="*/ 0 w 27367"/>
                  <a:gd name="connsiteY3" fmla="*/ 20276 h 20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67" h="20276">
                    <a:moveTo>
                      <a:pt x="27367" y="0"/>
                    </a:moveTo>
                    <a:cubicBezTo>
                      <a:pt x="27367" y="0"/>
                      <a:pt x="26788" y="11731"/>
                      <a:pt x="15928" y="12600"/>
                    </a:cubicBezTo>
                    <a:cubicBezTo>
                      <a:pt x="15928" y="12600"/>
                      <a:pt x="17955" y="5793"/>
                      <a:pt x="14190" y="2607"/>
                    </a:cubicBezTo>
                    <a:cubicBezTo>
                      <a:pt x="14190" y="2607"/>
                      <a:pt x="2027" y="6228"/>
                      <a:pt x="0" y="2027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5784" name="Forme libre 5783">
              <a:extLst>
                <a:ext uri="{FF2B5EF4-FFF2-40B4-BE49-F238E27FC236}">
                  <a16:creationId xmlns:a16="http://schemas.microsoft.com/office/drawing/2014/main" id="{A3B3610E-A263-8D03-4574-78F92F7EA97F}"/>
                </a:ext>
              </a:extLst>
            </p:cNvPr>
            <p:cNvSpPr/>
            <p:nvPr/>
          </p:nvSpPr>
          <p:spPr>
            <a:xfrm>
              <a:off x="5030430" y="3071568"/>
              <a:ext cx="10135" cy="10138"/>
            </a:xfrm>
            <a:custGeom>
              <a:avLst/>
              <a:gdLst>
                <a:gd name="connsiteX0" fmla="*/ 10136 w 10135"/>
                <a:gd name="connsiteY0" fmla="*/ 5069 h 10138"/>
                <a:gd name="connsiteX1" fmla="*/ 5068 w 10135"/>
                <a:gd name="connsiteY1" fmla="*/ 10138 h 10138"/>
                <a:gd name="connsiteX2" fmla="*/ 0 w 10135"/>
                <a:gd name="connsiteY2" fmla="*/ 5069 h 10138"/>
                <a:gd name="connsiteX3" fmla="*/ 5068 w 10135"/>
                <a:gd name="connsiteY3" fmla="*/ 0 h 10138"/>
                <a:gd name="connsiteX4" fmla="*/ 10136 w 10135"/>
                <a:gd name="connsiteY4" fmla="*/ 5069 h 1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35" h="10138">
                  <a:moveTo>
                    <a:pt x="10136" y="5069"/>
                  </a:moveTo>
                  <a:cubicBezTo>
                    <a:pt x="10136" y="7869"/>
                    <a:pt x="7867" y="10138"/>
                    <a:pt x="5068" y="10138"/>
                  </a:cubicBezTo>
                  <a:cubicBezTo>
                    <a:pt x="2269" y="10138"/>
                    <a:pt x="0" y="7869"/>
                    <a:pt x="0" y="5069"/>
                  </a:cubicBezTo>
                  <a:cubicBezTo>
                    <a:pt x="0" y="2270"/>
                    <a:pt x="2269" y="0"/>
                    <a:pt x="5068" y="0"/>
                  </a:cubicBezTo>
                  <a:cubicBezTo>
                    <a:pt x="7867" y="0"/>
                    <a:pt x="10136" y="2270"/>
                    <a:pt x="10136" y="5069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17" name="Groupe 7016">
            <a:extLst>
              <a:ext uri="{FF2B5EF4-FFF2-40B4-BE49-F238E27FC236}">
                <a16:creationId xmlns:a16="http://schemas.microsoft.com/office/drawing/2014/main" id="{00E1E131-8A8B-4E0F-B00B-CC4B64698189}"/>
              </a:ext>
            </a:extLst>
          </p:cNvPr>
          <p:cNvGrpSpPr/>
          <p:nvPr/>
        </p:nvGrpSpPr>
        <p:grpSpPr>
          <a:xfrm>
            <a:off x="5988415" y="3825822"/>
            <a:ext cx="1036079" cy="558065"/>
            <a:chOff x="5988415" y="3825822"/>
            <a:chExt cx="1036079" cy="558065"/>
          </a:xfrm>
        </p:grpSpPr>
        <p:sp>
          <p:nvSpPr>
            <p:cNvPr id="5832" name="Forme libre 5831">
              <a:extLst>
                <a:ext uri="{FF2B5EF4-FFF2-40B4-BE49-F238E27FC236}">
                  <a16:creationId xmlns:a16="http://schemas.microsoft.com/office/drawing/2014/main" id="{AABDDBBA-2C1D-B518-4DF7-FA087A99E078}"/>
                </a:ext>
              </a:extLst>
            </p:cNvPr>
            <p:cNvSpPr/>
            <p:nvPr/>
          </p:nvSpPr>
          <p:spPr>
            <a:xfrm>
              <a:off x="6190408" y="3974303"/>
              <a:ext cx="226609" cy="394666"/>
            </a:xfrm>
            <a:custGeom>
              <a:avLst/>
              <a:gdLst>
                <a:gd name="connsiteX0" fmla="*/ 51114 w 226609"/>
                <a:gd name="connsiteY0" fmla="*/ 30704 h 394666"/>
                <a:gd name="connsiteX1" fmla="*/ 0 w 226609"/>
                <a:gd name="connsiteY1" fmla="*/ 153522 h 394666"/>
                <a:gd name="connsiteX2" fmla="*/ 107875 w 226609"/>
                <a:gd name="connsiteY2" fmla="*/ 241869 h 394666"/>
                <a:gd name="connsiteX3" fmla="*/ 170138 w 226609"/>
                <a:gd name="connsiteY3" fmla="*/ 369321 h 394666"/>
                <a:gd name="connsiteX4" fmla="*/ 173034 w 226609"/>
                <a:gd name="connsiteY4" fmla="*/ 394666 h 394666"/>
                <a:gd name="connsiteX5" fmla="*/ 226609 w 226609"/>
                <a:gd name="connsiteY5" fmla="*/ 354113 h 394666"/>
                <a:gd name="connsiteX6" fmla="*/ 185342 w 226609"/>
                <a:gd name="connsiteY6" fmla="*/ 363527 h 394666"/>
                <a:gd name="connsiteX7" fmla="*/ 144074 w 226609"/>
                <a:gd name="connsiteY7" fmla="*/ 225213 h 394666"/>
                <a:gd name="connsiteX8" fmla="*/ 80363 w 226609"/>
                <a:gd name="connsiteY8" fmla="*/ 153522 h 394666"/>
                <a:gd name="connsiteX9" fmla="*/ 136834 w 226609"/>
                <a:gd name="connsiteY9" fmla="*/ 83278 h 394666"/>
                <a:gd name="connsiteX10" fmla="*/ 128146 w 226609"/>
                <a:gd name="connsiteY10" fmla="*/ 0 h 39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609" h="394666">
                  <a:moveTo>
                    <a:pt x="51114" y="30704"/>
                  </a:moveTo>
                  <a:lnTo>
                    <a:pt x="0" y="153522"/>
                  </a:lnTo>
                  <a:cubicBezTo>
                    <a:pt x="0" y="153522"/>
                    <a:pt x="8688" y="194074"/>
                    <a:pt x="107875" y="241869"/>
                  </a:cubicBezTo>
                  <a:cubicBezTo>
                    <a:pt x="107875" y="241869"/>
                    <a:pt x="109323" y="302698"/>
                    <a:pt x="170138" y="369321"/>
                  </a:cubicBezTo>
                  <a:lnTo>
                    <a:pt x="173034" y="394666"/>
                  </a:lnTo>
                  <a:cubicBezTo>
                    <a:pt x="173034" y="394666"/>
                    <a:pt x="212130" y="389597"/>
                    <a:pt x="226609" y="354113"/>
                  </a:cubicBezTo>
                  <a:lnTo>
                    <a:pt x="185342" y="363527"/>
                  </a:lnTo>
                  <a:lnTo>
                    <a:pt x="144074" y="225213"/>
                  </a:lnTo>
                  <a:lnTo>
                    <a:pt x="80363" y="153522"/>
                  </a:lnTo>
                  <a:lnTo>
                    <a:pt x="136834" y="83278"/>
                  </a:lnTo>
                  <a:cubicBezTo>
                    <a:pt x="136834" y="83278"/>
                    <a:pt x="148418" y="45622"/>
                    <a:pt x="12814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33" name="Forme libre 5832">
              <a:extLst>
                <a:ext uri="{FF2B5EF4-FFF2-40B4-BE49-F238E27FC236}">
                  <a16:creationId xmlns:a16="http://schemas.microsoft.com/office/drawing/2014/main" id="{AC3CB983-3E6C-7598-D1F8-CC58C5BC56DF}"/>
                </a:ext>
              </a:extLst>
            </p:cNvPr>
            <p:cNvSpPr/>
            <p:nvPr/>
          </p:nvSpPr>
          <p:spPr>
            <a:xfrm>
              <a:off x="6102805" y="3988207"/>
              <a:ext cx="151314" cy="47070"/>
            </a:xfrm>
            <a:custGeom>
              <a:avLst/>
              <a:gdLst>
                <a:gd name="connsiteX0" fmla="*/ 151314 w 151314"/>
                <a:gd name="connsiteY0" fmla="*/ 21725 h 47070"/>
                <a:gd name="connsiteX1" fmla="*/ 90499 w 151314"/>
                <a:gd name="connsiteY1" fmla="*/ 0 h 47070"/>
                <a:gd name="connsiteX2" fmla="*/ 0 w 151314"/>
                <a:gd name="connsiteY2" fmla="*/ 47070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314" h="47070">
                  <a:moveTo>
                    <a:pt x="151314" y="21725"/>
                  </a:moveTo>
                  <a:lnTo>
                    <a:pt x="90499" y="0"/>
                  </a:lnTo>
                  <a:lnTo>
                    <a:pt x="0" y="4707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34" name="Forme libre 5833">
              <a:extLst>
                <a:ext uri="{FF2B5EF4-FFF2-40B4-BE49-F238E27FC236}">
                  <a16:creationId xmlns:a16="http://schemas.microsoft.com/office/drawing/2014/main" id="{A771B9D9-77A2-0CD6-7343-5B6A27F70486}"/>
                </a:ext>
              </a:extLst>
            </p:cNvPr>
            <p:cNvSpPr/>
            <p:nvPr/>
          </p:nvSpPr>
          <p:spPr>
            <a:xfrm>
              <a:off x="6094841" y="3947565"/>
              <a:ext cx="188961" cy="72505"/>
            </a:xfrm>
            <a:custGeom>
              <a:avLst/>
              <a:gdLst>
                <a:gd name="connsiteX0" fmla="*/ 0 w 188961"/>
                <a:gd name="connsiteY0" fmla="*/ 72505 h 72505"/>
                <a:gd name="connsiteX1" fmla="*/ 106426 w 188961"/>
                <a:gd name="connsiteY1" fmla="*/ 814 h 72505"/>
                <a:gd name="connsiteX2" fmla="*/ 188961 w 188961"/>
                <a:gd name="connsiteY2" fmla="*/ 16021 h 7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8961" h="72505">
                  <a:moveTo>
                    <a:pt x="0" y="72505"/>
                  </a:moveTo>
                  <a:cubicBezTo>
                    <a:pt x="0" y="72505"/>
                    <a:pt x="57195" y="5883"/>
                    <a:pt x="106426" y="814"/>
                  </a:cubicBezTo>
                  <a:cubicBezTo>
                    <a:pt x="155658" y="-4256"/>
                    <a:pt x="188961" y="16021"/>
                    <a:pt x="188961" y="1602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35" name="Forme libre 5834">
              <a:extLst>
                <a:ext uri="{FF2B5EF4-FFF2-40B4-BE49-F238E27FC236}">
                  <a16:creationId xmlns:a16="http://schemas.microsoft.com/office/drawing/2014/main" id="{AAC92F08-DC43-59C3-F9CE-C11CC5671E78}"/>
                </a:ext>
              </a:extLst>
            </p:cNvPr>
            <p:cNvSpPr/>
            <p:nvPr/>
          </p:nvSpPr>
          <p:spPr>
            <a:xfrm>
              <a:off x="6327097" y="3980096"/>
              <a:ext cx="204599" cy="39828"/>
            </a:xfrm>
            <a:custGeom>
              <a:avLst/>
              <a:gdLst>
                <a:gd name="connsiteX0" fmla="*/ 185342 w 204599"/>
                <a:gd name="connsiteY0" fmla="*/ 25635 h 39828"/>
                <a:gd name="connsiteX1" fmla="*/ 204600 w 204599"/>
                <a:gd name="connsiteY1" fmla="*/ 10862 h 39828"/>
                <a:gd name="connsiteX2" fmla="*/ 169559 w 204599"/>
                <a:gd name="connsiteY2" fmla="*/ 18973 h 39828"/>
                <a:gd name="connsiteX3" fmla="*/ 159278 w 204599"/>
                <a:gd name="connsiteY3" fmla="*/ 27518 h 39828"/>
                <a:gd name="connsiteX4" fmla="*/ 65883 w 204599"/>
                <a:gd name="connsiteY4" fmla="*/ 39829 h 39828"/>
                <a:gd name="connsiteX5" fmla="*/ 0 w 204599"/>
                <a:gd name="connsiteY5" fmla="*/ 0 h 3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599" h="39828">
                  <a:moveTo>
                    <a:pt x="185342" y="25635"/>
                  </a:moveTo>
                  <a:cubicBezTo>
                    <a:pt x="200111" y="21435"/>
                    <a:pt x="204600" y="10862"/>
                    <a:pt x="204600" y="10862"/>
                  </a:cubicBezTo>
                  <a:lnTo>
                    <a:pt x="169559" y="18973"/>
                  </a:lnTo>
                  <a:lnTo>
                    <a:pt x="159278" y="27518"/>
                  </a:lnTo>
                  <a:cubicBezTo>
                    <a:pt x="159278" y="27518"/>
                    <a:pt x="68055" y="39829"/>
                    <a:pt x="65883" y="39829"/>
                  </a:cubicBezTo>
                  <a:cubicBezTo>
                    <a:pt x="63711" y="39829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36" name="Forme libre 5835">
              <a:extLst>
                <a:ext uri="{FF2B5EF4-FFF2-40B4-BE49-F238E27FC236}">
                  <a16:creationId xmlns:a16="http://schemas.microsoft.com/office/drawing/2014/main" id="{E0824D9B-2E25-DA97-B739-D7F1F13DAF8A}"/>
                </a:ext>
              </a:extLst>
            </p:cNvPr>
            <p:cNvSpPr/>
            <p:nvPr/>
          </p:nvSpPr>
          <p:spPr>
            <a:xfrm>
              <a:off x="6331586" y="4025139"/>
              <a:ext cx="163622" cy="27811"/>
            </a:xfrm>
            <a:custGeom>
              <a:avLst/>
              <a:gdLst>
                <a:gd name="connsiteX0" fmla="*/ 0 w 163622"/>
                <a:gd name="connsiteY0" fmla="*/ 10138 h 27811"/>
                <a:gd name="connsiteX1" fmla="*/ 61539 w 163622"/>
                <a:gd name="connsiteY1" fmla="*/ 27518 h 27811"/>
                <a:gd name="connsiteX2" fmla="*/ 156382 w 163622"/>
                <a:gd name="connsiteY2" fmla="*/ 0 h 27811"/>
                <a:gd name="connsiteX3" fmla="*/ 163622 w 163622"/>
                <a:gd name="connsiteY3" fmla="*/ 6373 h 2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622" h="27811">
                  <a:moveTo>
                    <a:pt x="0" y="10138"/>
                  </a:moveTo>
                  <a:cubicBezTo>
                    <a:pt x="0" y="10138"/>
                    <a:pt x="5068" y="23897"/>
                    <a:pt x="61539" y="27518"/>
                  </a:cubicBezTo>
                  <a:cubicBezTo>
                    <a:pt x="118011" y="31139"/>
                    <a:pt x="156382" y="0"/>
                    <a:pt x="156382" y="0"/>
                  </a:cubicBezTo>
                  <a:lnTo>
                    <a:pt x="163622" y="637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37" name="Forme libre 5836">
              <a:extLst>
                <a:ext uri="{FF2B5EF4-FFF2-40B4-BE49-F238E27FC236}">
                  <a16:creationId xmlns:a16="http://schemas.microsoft.com/office/drawing/2014/main" id="{AA30BBF9-E33F-336B-A82B-B459B525E260}"/>
                </a:ext>
              </a:extLst>
            </p:cNvPr>
            <p:cNvSpPr/>
            <p:nvPr/>
          </p:nvSpPr>
          <p:spPr>
            <a:xfrm>
              <a:off x="5988415" y="4138687"/>
              <a:ext cx="246880" cy="119486"/>
            </a:xfrm>
            <a:custGeom>
              <a:avLst/>
              <a:gdLst>
                <a:gd name="connsiteX0" fmla="*/ 201993 w 246880"/>
                <a:gd name="connsiteY0" fmla="*/ 0 h 119486"/>
                <a:gd name="connsiteX1" fmla="*/ 171586 w 246880"/>
                <a:gd name="connsiteY1" fmla="*/ 61553 h 119486"/>
                <a:gd name="connsiteX2" fmla="*/ 48507 w 246880"/>
                <a:gd name="connsiteY2" fmla="*/ 78209 h 119486"/>
                <a:gd name="connsiteX3" fmla="*/ 28235 w 246880"/>
                <a:gd name="connsiteY3" fmla="*/ 70243 h 119486"/>
                <a:gd name="connsiteX4" fmla="*/ 0 w 246880"/>
                <a:gd name="connsiteY4" fmla="*/ 119486 h 119486"/>
                <a:gd name="connsiteX5" fmla="*/ 44163 w 246880"/>
                <a:gd name="connsiteY5" fmla="*/ 94141 h 119486"/>
                <a:gd name="connsiteX6" fmla="*/ 186066 w 246880"/>
                <a:gd name="connsiteY6" fmla="*/ 99934 h 119486"/>
                <a:gd name="connsiteX7" fmla="*/ 246881 w 246880"/>
                <a:gd name="connsiteY7" fmla="*/ 45622 h 11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880" h="119486">
                  <a:moveTo>
                    <a:pt x="201993" y="0"/>
                  </a:moveTo>
                  <a:lnTo>
                    <a:pt x="171586" y="61553"/>
                  </a:lnTo>
                  <a:cubicBezTo>
                    <a:pt x="171586" y="61553"/>
                    <a:pt x="131042" y="42001"/>
                    <a:pt x="48507" y="78209"/>
                  </a:cubicBezTo>
                  <a:lnTo>
                    <a:pt x="28235" y="70243"/>
                  </a:lnTo>
                  <a:cubicBezTo>
                    <a:pt x="28235" y="70243"/>
                    <a:pt x="10860" y="89071"/>
                    <a:pt x="0" y="119486"/>
                  </a:cubicBezTo>
                  <a:lnTo>
                    <a:pt x="44163" y="94141"/>
                  </a:lnTo>
                  <a:lnTo>
                    <a:pt x="186066" y="99934"/>
                  </a:lnTo>
                  <a:cubicBezTo>
                    <a:pt x="186066" y="99934"/>
                    <a:pt x="228781" y="77485"/>
                    <a:pt x="246881" y="4562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38" name="Forme libre 5837">
              <a:extLst>
                <a:ext uri="{FF2B5EF4-FFF2-40B4-BE49-F238E27FC236}">
                  <a16:creationId xmlns:a16="http://schemas.microsoft.com/office/drawing/2014/main" id="{551971D8-3936-9716-6AAF-59CBA9974304}"/>
                </a:ext>
              </a:extLst>
            </p:cNvPr>
            <p:cNvSpPr/>
            <p:nvPr/>
          </p:nvSpPr>
          <p:spPr>
            <a:xfrm>
              <a:off x="6565435" y="4012684"/>
              <a:ext cx="222123" cy="225213"/>
            </a:xfrm>
            <a:custGeom>
              <a:avLst/>
              <a:gdLst>
                <a:gd name="connsiteX0" fmla="*/ 192147 w 222123"/>
                <a:gd name="connsiteY0" fmla="*/ 0 h 225213"/>
                <a:gd name="connsiteX1" fmla="*/ 122933 w 222123"/>
                <a:gd name="connsiteY1" fmla="*/ 68071 h 225213"/>
                <a:gd name="connsiteX2" fmla="*/ 114969 w 222123"/>
                <a:gd name="connsiteY2" fmla="*/ 117458 h 225213"/>
                <a:gd name="connsiteX3" fmla="*/ 155802 w 222123"/>
                <a:gd name="connsiteY3" fmla="*/ 159894 h 225213"/>
                <a:gd name="connsiteX4" fmla="*/ 43439 w 222123"/>
                <a:gd name="connsiteY4" fmla="*/ 178143 h 225213"/>
                <a:gd name="connsiteX5" fmla="*/ 24615 w 222123"/>
                <a:gd name="connsiteY5" fmla="*/ 167715 h 225213"/>
                <a:gd name="connsiteX6" fmla="*/ 0 w 222123"/>
                <a:gd name="connsiteY6" fmla="*/ 225213 h 225213"/>
                <a:gd name="connsiteX7" fmla="*/ 41267 w 222123"/>
                <a:gd name="connsiteY7" fmla="*/ 191757 h 225213"/>
                <a:gd name="connsiteX8" fmla="*/ 220527 w 222123"/>
                <a:gd name="connsiteY8" fmla="*/ 195957 h 225213"/>
                <a:gd name="connsiteX9" fmla="*/ 132345 w 222123"/>
                <a:gd name="connsiteY9" fmla="*/ 76761 h 2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123" h="225213">
                  <a:moveTo>
                    <a:pt x="192147" y="0"/>
                  </a:moveTo>
                  <a:lnTo>
                    <a:pt x="122933" y="68071"/>
                  </a:lnTo>
                  <a:cubicBezTo>
                    <a:pt x="109757" y="81106"/>
                    <a:pt x="106137" y="101237"/>
                    <a:pt x="114969" y="117458"/>
                  </a:cubicBezTo>
                  <a:cubicBezTo>
                    <a:pt x="121485" y="129624"/>
                    <a:pt x="133793" y="144252"/>
                    <a:pt x="155802" y="159894"/>
                  </a:cubicBezTo>
                  <a:cubicBezTo>
                    <a:pt x="155802" y="159894"/>
                    <a:pt x="113956" y="140632"/>
                    <a:pt x="43439" y="178143"/>
                  </a:cubicBezTo>
                  <a:lnTo>
                    <a:pt x="24615" y="167715"/>
                  </a:lnTo>
                  <a:cubicBezTo>
                    <a:pt x="24615" y="167715"/>
                    <a:pt x="3186" y="192336"/>
                    <a:pt x="0" y="225213"/>
                  </a:cubicBezTo>
                  <a:lnTo>
                    <a:pt x="41267" y="191757"/>
                  </a:lnTo>
                  <a:lnTo>
                    <a:pt x="220527" y="195957"/>
                  </a:lnTo>
                  <a:cubicBezTo>
                    <a:pt x="220527" y="195957"/>
                    <a:pt x="241378" y="119631"/>
                    <a:pt x="132345" y="7676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39" name="Forme libre 5838">
              <a:extLst>
                <a:ext uri="{FF2B5EF4-FFF2-40B4-BE49-F238E27FC236}">
                  <a16:creationId xmlns:a16="http://schemas.microsoft.com/office/drawing/2014/main" id="{A418FFA9-1A79-71FF-EC1A-87AB972D81AD}"/>
                </a:ext>
              </a:extLst>
            </p:cNvPr>
            <p:cNvSpPr/>
            <p:nvPr/>
          </p:nvSpPr>
          <p:spPr>
            <a:xfrm>
              <a:off x="6616693" y="4209220"/>
              <a:ext cx="136400" cy="158590"/>
            </a:xfrm>
            <a:custGeom>
              <a:avLst/>
              <a:gdLst>
                <a:gd name="connsiteX0" fmla="*/ 136400 w 136400"/>
                <a:gd name="connsiteY0" fmla="*/ 0 h 158590"/>
                <a:gd name="connsiteX1" fmla="*/ 0 w 136400"/>
                <a:gd name="connsiteY1" fmla="*/ 141211 h 158590"/>
                <a:gd name="connsiteX2" fmla="*/ 31711 w 136400"/>
                <a:gd name="connsiteY2" fmla="*/ 158591 h 158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400" h="158590">
                  <a:moveTo>
                    <a:pt x="136400" y="0"/>
                  </a:moveTo>
                  <a:lnTo>
                    <a:pt x="0" y="141211"/>
                  </a:lnTo>
                  <a:lnTo>
                    <a:pt x="31711" y="158591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40" name="Forme libre 5839">
              <a:extLst>
                <a:ext uri="{FF2B5EF4-FFF2-40B4-BE49-F238E27FC236}">
                  <a16:creationId xmlns:a16="http://schemas.microsoft.com/office/drawing/2014/main" id="{D2508E19-5862-06B5-CA1C-FE1D653C64D0}"/>
                </a:ext>
              </a:extLst>
            </p:cNvPr>
            <p:cNvSpPr/>
            <p:nvPr/>
          </p:nvSpPr>
          <p:spPr>
            <a:xfrm>
              <a:off x="6590340" y="4207772"/>
              <a:ext cx="119313" cy="160907"/>
            </a:xfrm>
            <a:custGeom>
              <a:avLst/>
              <a:gdLst>
                <a:gd name="connsiteX0" fmla="*/ 119313 w 119313"/>
                <a:gd name="connsiteY0" fmla="*/ 0 h 160907"/>
                <a:gd name="connsiteX1" fmla="*/ 11729 w 119313"/>
                <a:gd name="connsiteY1" fmla="*/ 141645 h 160907"/>
                <a:gd name="connsiteX2" fmla="*/ 0 w 119313"/>
                <a:gd name="connsiteY2" fmla="*/ 160908 h 160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313" h="160907">
                  <a:moveTo>
                    <a:pt x="119313" y="0"/>
                  </a:moveTo>
                  <a:cubicBezTo>
                    <a:pt x="47783" y="23028"/>
                    <a:pt x="11729" y="141645"/>
                    <a:pt x="11729" y="141645"/>
                  </a:cubicBezTo>
                  <a:lnTo>
                    <a:pt x="0" y="16090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41" name="Forme libre 5840">
              <a:extLst>
                <a:ext uri="{FF2B5EF4-FFF2-40B4-BE49-F238E27FC236}">
                  <a16:creationId xmlns:a16="http://schemas.microsoft.com/office/drawing/2014/main" id="{369F09CF-FFFA-26E5-EACC-6F3A004984B8}"/>
                </a:ext>
              </a:extLst>
            </p:cNvPr>
            <p:cNvSpPr/>
            <p:nvPr/>
          </p:nvSpPr>
          <p:spPr>
            <a:xfrm>
              <a:off x="6616693" y="3963821"/>
              <a:ext cx="250066" cy="155024"/>
            </a:xfrm>
            <a:custGeom>
              <a:avLst/>
              <a:gdLst>
                <a:gd name="connsiteX0" fmla="*/ 133649 w 250066"/>
                <a:gd name="connsiteY0" fmla="*/ 155024 h 155024"/>
                <a:gd name="connsiteX1" fmla="*/ 196057 w 250066"/>
                <a:gd name="connsiteY1" fmla="*/ 96512 h 155024"/>
                <a:gd name="connsiteX2" fmla="*/ 235297 w 250066"/>
                <a:gd name="connsiteY2" fmla="*/ 93905 h 155024"/>
                <a:gd name="connsiteX3" fmla="*/ 250067 w 250066"/>
                <a:gd name="connsiteY3" fmla="*/ 36262 h 155024"/>
                <a:gd name="connsiteX4" fmla="*/ 83838 w 250066"/>
                <a:gd name="connsiteY4" fmla="*/ 2951 h 155024"/>
                <a:gd name="connsiteX5" fmla="*/ 0 w 250066"/>
                <a:gd name="connsiteY5" fmla="*/ 72470 h 155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0066" h="155024">
                  <a:moveTo>
                    <a:pt x="133649" y="155024"/>
                  </a:moveTo>
                  <a:lnTo>
                    <a:pt x="196057" y="96512"/>
                  </a:lnTo>
                  <a:cubicBezTo>
                    <a:pt x="196057" y="96512"/>
                    <a:pt x="216473" y="106506"/>
                    <a:pt x="235297" y="93905"/>
                  </a:cubicBezTo>
                  <a:lnTo>
                    <a:pt x="250067" y="36262"/>
                  </a:lnTo>
                  <a:cubicBezTo>
                    <a:pt x="250067" y="36262"/>
                    <a:pt x="246881" y="-12256"/>
                    <a:pt x="83838" y="2951"/>
                  </a:cubicBezTo>
                  <a:lnTo>
                    <a:pt x="0" y="7247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42" name="Forme libre 5841">
              <a:extLst>
                <a:ext uri="{FF2B5EF4-FFF2-40B4-BE49-F238E27FC236}">
                  <a16:creationId xmlns:a16="http://schemas.microsoft.com/office/drawing/2014/main" id="{A52C4838-1123-A68D-6A19-8A10B22A8E92}"/>
                </a:ext>
              </a:extLst>
            </p:cNvPr>
            <p:cNvSpPr/>
            <p:nvPr/>
          </p:nvSpPr>
          <p:spPr>
            <a:xfrm>
              <a:off x="6623209" y="3998490"/>
              <a:ext cx="151748" cy="53877"/>
            </a:xfrm>
            <a:custGeom>
              <a:avLst/>
              <a:gdLst>
                <a:gd name="connsiteX0" fmla="*/ 0 w 151748"/>
                <a:gd name="connsiteY0" fmla="*/ 53877 h 53877"/>
                <a:gd name="connsiteX1" fmla="*/ 88906 w 151748"/>
                <a:gd name="connsiteY1" fmla="*/ 0 h 53877"/>
                <a:gd name="connsiteX2" fmla="*/ 151749 w 151748"/>
                <a:gd name="connsiteY2" fmla="*/ 13324 h 5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748" h="53877">
                  <a:moveTo>
                    <a:pt x="0" y="53877"/>
                  </a:moveTo>
                  <a:cubicBezTo>
                    <a:pt x="0" y="53877"/>
                    <a:pt x="60670" y="28242"/>
                    <a:pt x="88906" y="0"/>
                  </a:cubicBezTo>
                  <a:lnTo>
                    <a:pt x="151749" y="13324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43" name="Forme libre 5842">
              <a:extLst>
                <a:ext uri="{FF2B5EF4-FFF2-40B4-BE49-F238E27FC236}">
                  <a16:creationId xmlns:a16="http://schemas.microsoft.com/office/drawing/2014/main" id="{88B04CC5-B2EA-8EAB-1F1C-9A8404B45A66}"/>
                </a:ext>
              </a:extLst>
            </p:cNvPr>
            <p:cNvSpPr/>
            <p:nvPr/>
          </p:nvSpPr>
          <p:spPr>
            <a:xfrm>
              <a:off x="6867241" y="4000188"/>
              <a:ext cx="111013" cy="63621"/>
            </a:xfrm>
            <a:custGeom>
              <a:avLst/>
              <a:gdLst>
                <a:gd name="connsiteX0" fmla="*/ 98 w 111013"/>
                <a:gd name="connsiteY0" fmla="*/ 40 h 63621"/>
                <a:gd name="connsiteX1" fmla="*/ 39339 w 111013"/>
                <a:gd name="connsiteY1" fmla="*/ 63621 h 63621"/>
                <a:gd name="connsiteX2" fmla="*/ 111014 w 111013"/>
                <a:gd name="connsiteY2" fmla="*/ 29441 h 6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013" h="63621">
                  <a:moveTo>
                    <a:pt x="98" y="40"/>
                  </a:moveTo>
                  <a:cubicBezTo>
                    <a:pt x="-1784" y="-1408"/>
                    <a:pt x="23845" y="36393"/>
                    <a:pt x="39339" y="63621"/>
                  </a:cubicBezTo>
                  <a:lnTo>
                    <a:pt x="111014" y="29441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44" name="Forme libre 5843">
              <a:extLst>
                <a:ext uri="{FF2B5EF4-FFF2-40B4-BE49-F238E27FC236}">
                  <a16:creationId xmlns:a16="http://schemas.microsoft.com/office/drawing/2014/main" id="{F42B3ACD-2D60-7C22-DD67-861FA58CBC94}"/>
                </a:ext>
              </a:extLst>
            </p:cNvPr>
            <p:cNvSpPr/>
            <p:nvPr/>
          </p:nvSpPr>
          <p:spPr>
            <a:xfrm>
              <a:off x="6852715" y="4029919"/>
              <a:ext cx="145956" cy="71112"/>
            </a:xfrm>
            <a:custGeom>
              <a:avLst/>
              <a:gdLst>
                <a:gd name="connsiteX0" fmla="*/ 145956 w 145956"/>
                <a:gd name="connsiteY0" fmla="*/ 0 h 71112"/>
                <a:gd name="connsiteX1" fmla="*/ 42136 w 145956"/>
                <a:gd name="connsiteY1" fmla="*/ 71112 h 71112"/>
                <a:gd name="connsiteX2" fmla="*/ 0 w 145956"/>
                <a:gd name="connsiteY2" fmla="*/ 27084 h 7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956" h="71112">
                  <a:moveTo>
                    <a:pt x="145956" y="0"/>
                  </a:moveTo>
                  <a:cubicBezTo>
                    <a:pt x="145956" y="0"/>
                    <a:pt x="111639" y="55905"/>
                    <a:pt x="42136" y="71112"/>
                  </a:cubicBezTo>
                  <a:lnTo>
                    <a:pt x="0" y="27084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45" name="Forme libre 5844">
              <a:extLst>
                <a:ext uri="{FF2B5EF4-FFF2-40B4-BE49-F238E27FC236}">
                  <a16:creationId xmlns:a16="http://schemas.microsoft.com/office/drawing/2014/main" id="{D9EDA4B5-4F7A-4D12-56A4-0B6F2FB1289B}"/>
                </a:ext>
              </a:extLst>
            </p:cNvPr>
            <p:cNvSpPr/>
            <p:nvPr/>
          </p:nvSpPr>
          <p:spPr>
            <a:xfrm>
              <a:off x="6480237" y="3954260"/>
              <a:ext cx="96114" cy="106854"/>
            </a:xfrm>
            <a:custGeom>
              <a:avLst/>
              <a:gdLst>
                <a:gd name="connsiteX0" fmla="*/ 38428 w 96114"/>
                <a:gd name="connsiteY0" fmla="*/ 76093 h 106854"/>
                <a:gd name="connsiteX1" fmla="*/ 13668 w 96114"/>
                <a:gd name="connsiteY1" fmla="*/ 104191 h 106854"/>
                <a:gd name="connsiteX2" fmla="*/ 2663 w 96114"/>
                <a:gd name="connsiteY2" fmla="*/ 104915 h 106854"/>
                <a:gd name="connsiteX3" fmla="*/ 2663 w 96114"/>
                <a:gd name="connsiteY3" fmla="*/ 104915 h 106854"/>
                <a:gd name="connsiteX4" fmla="*/ 1939 w 96114"/>
                <a:gd name="connsiteY4" fmla="*/ 93908 h 106854"/>
                <a:gd name="connsiteX5" fmla="*/ 82447 w 96114"/>
                <a:gd name="connsiteY5" fmla="*/ 2664 h 106854"/>
                <a:gd name="connsiteX6" fmla="*/ 93451 w 96114"/>
                <a:gd name="connsiteY6" fmla="*/ 1940 h 106854"/>
                <a:gd name="connsiteX7" fmla="*/ 93451 w 96114"/>
                <a:gd name="connsiteY7" fmla="*/ 1940 h 106854"/>
                <a:gd name="connsiteX8" fmla="*/ 94176 w 96114"/>
                <a:gd name="connsiteY8" fmla="*/ 12947 h 106854"/>
                <a:gd name="connsiteX9" fmla="*/ 64057 w 96114"/>
                <a:gd name="connsiteY9" fmla="*/ 46982 h 106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114" h="106854">
                  <a:moveTo>
                    <a:pt x="38428" y="76093"/>
                  </a:moveTo>
                  <a:lnTo>
                    <a:pt x="13668" y="104191"/>
                  </a:lnTo>
                  <a:cubicBezTo>
                    <a:pt x="10772" y="107377"/>
                    <a:pt x="5849" y="107812"/>
                    <a:pt x="2663" y="104915"/>
                  </a:cubicBezTo>
                  <a:lnTo>
                    <a:pt x="2663" y="104915"/>
                  </a:lnTo>
                  <a:cubicBezTo>
                    <a:pt x="-522" y="102018"/>
                    <a:pt x="-957" y="97094"/>
                    <a:pt x="1939" y="93908"/>
                  </a:cubicBezTo>
                  <a:lnTo>
                    <a:pt x="82447" y="2664"/>
                  </a:lnTo>
                  <a:cubicBezTo>
                    <a:pt x="85343" y="-522"/>
                    <a:pt x="90266" y="-957"/>
                    <a:pt x="93451" y="1940"/>
                  </a:cubicBezTo>
                  <a:lnTo>
                    <a:pt x="93451" y="1940"/>
                  </a:lnTo>
                  <a:cubicBezTo>
                    <a:pt x="96637" y="4836"/>
                    <a:pt x="97071" y="9760"/>
                    <a:pt x="94176" y="12947"/>
                  </a:cubicBezTo>
                  <a:lnTo>
                    <a:pt x="64057" y="4698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46" name="Forme libre 5845">
              <a:extLst>
                <a:ext uri="{FF2B5EF4-FFF2-40B4-BE49-F238E27FC236}">
                  <a16:creationId xmlns:a16="http://schemas.microsoft.com/office/drawing/2014/main" id="{2D36E3A8-C680-EC0D-BF6E-A0A5D6822002}"/>
                </a:ext>
              </a:extLst>
            </p:cNvPr>
            <p:cNvSpPr/>
            <p:nvPr/>
          </p:nvSpPr>
          <p:spPr>
            <a:xfrm>
              <a:off x="6553706" y="4022269"/>
              <a:ext cx="62408" cy="38209"/>
            </a:xfrm>
            <a:custGeom>
              <a:avLst/>
              <a:gdLst>
                <a:gd name="connsiteX0" fmla="*/ 56182 w 62408"/>
                <a:gd name="connsiteY0" fmla="*/ 33575 h 38209"/>
                <a:gd name="connsiteX1" fmla="*/ 25050 w 62408"/>
                <a:gd name="connsiteY1" fmla="*/ 38209 h 38209"/>
                <a:gd name="connsiteX2" fmla="*/ 41412 w 62408"/>
                <a:gd name="connsiteY2" fmla="*/ 27347 h 38209"/>
                <a:gd name="connsiteX3" fmla="*/ 0 w 62408"/>
                <a:gd name="connsiteY3" fmla="*/ 4753 h 38209"/>
                <a:gd name="connsiteX4" fmla="*/ 62408 w 62408"/>
                <a:gd name="connsiteY4" fmla="*/ 13878 h 3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08" h="38209">
                  <a:moveTo>
                    <a:pt x="56182" y="33575"/>
                  </a:moveTo>
                  <a:lnTo>
                    <a:pt x="25050" y="38209"/>
                  </a:lnTo>
                  <a:cubicBezTo>
                    <a:pt x="25050" y="38209"/>
                    <a:pt x="27512" y="31257"/>
                    <a:pt x="41412" y="27347"/>
                  </a:cubicBezTo>
                  <a:lnTo>
                    <a:pt x="0" y="4753"/>
                  </a:lnTo>
                  <a:cubicBezTo>
                    <a:pt x="0" y="4753"/>
                    <a:pt x="28091" y="-10599"/>
                    <a:pt x="62408" y="1387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47" name="Forme libre 5846">
              <a:extLst>
                <a:ext uri="{FF2B5EF4-FFF2-40B4-BE49-F238E27FC236}">
                  <a16:creationId xmlns:a16="http://schemas.microsoft.com/office/drawing/2014/main" id="{A13CD3EE-ADEF-A71D-3EC9-77EFED49B513}"/>
                </a:ext>
              </a:extLst>
            </p:cNvPr>
            <p:cNvSpPr/>
            <p:nvPr/>
          </p:nvSpPr>
          <p:spPr>
            <a:xfrm>
              <a:off x="6972752" y="3973289"/>
              <a:ext cx="51742" cy="55760"/>
            </a:xfrm>
            <a:custGeom>
              <a:avLst/>
              <a:gdLst>
                <a:gd name="connsiteX0" fmla="*/ 6371 w 51742"/>
                <a:gd name="connsiteY0" fmla="*/ 54891 h 55760"/>
                <a:gd name="connsiteX1" fmla="*/ 0 w 51742"/>
                <a:gd name="connsiteY1" fmla="*/ 33601 h 55760"/>
                <a:gd name="connsiteX2" fmla="*/ 10860 w 51742"/>
                <a:gd name="connsiteY2" fmla="*/ 14918 h 55760"/>
                <a:gd name="connsiteX3" fmla="*/ 12742 w 51742"/>
                <a:gd name="connsiteY3" fmla="*/ 32298 h 55760"/>
                <a:gd name="connsiteX4" fmla="*/ 37068 w 51742"/>
                <a:gd name="connsiteY4" fmla="*/ 1014 h 55760"/>
                <a:gd name="connsiteX5" fmla="*/ 39964 w 51742"/>
                <a:gd name="connsiteY5" fmla="*/ 3766 h 55760"/>
                <a:gd name="connsiteX6" fmla="*/ 45756 w 51742"/>
                <a:gd name="connsiteY6" fmla="*/ 0 h 55760"/>
                <a:gd name="connsiteX7" fmla="*/ 50245 w 51742"/>
                <a:gd name="connsiteY7" fmla="*/ 3042 h 55760"/>
                <a:gd name="connsiteX8" fmla="*/ 26498 w 51742"/>
                <a:gd name="connsiteY8" fmla="*/ 55760 h 5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42" h="55760">
                  <a:moveTo>
                    <a:pt x="6371" y="54891"/>
                  </a:moveTo>
                  <a:lnTo>
                    <a:pt x="0" y="33601"/>
                  </a:lnTo>
                  <a:lnTo>
                    <a:pt x="10860" y="14918"/>
                  </a:lnTo>
                  <a:lnTo>
                    <a:pt x="12742" y="32298"/>
                  </a:lnTo>
                  <a:lnTo>
                    <a:pt x="37068" y="1014"/>
                  </a:lnTo>
                  <a:lnTo>
                    <a:pt x="39964" y="3766"/>
                  </a:lnTo>
                  <a:lnTo>
                    <a:pt x="45756" y="0"/>
                  </a:lnTo>
                  <a:lnTo>
                    <a:pt x="50245" y="3042"/>
                  </a:lnTo>
                  <a:cubicBezTo>
                    <a:pt x="50245" y="3042"/>
                    <a:pt x="60670" y="30559"/>
                    <a:pt x="26498" y="5576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48" name="Forme libre 5847">
              <a:extLst>
                <a:ext uri="{FF2B5EF4-FFF2-40B4-BE49-F238E27FC236}">
                  <a16:creationId xmlns:a16="http://schemas.microsoft.com/office/drawing/2014/main" id="{96C79C75-C06E-E802-9D01-497E4FE92F32}"/>
                </a:ext>
              </a:extLst>
            </p:cNvPr>
            <p:cNvSpPr/>
            <p:nvPr/>
          </p:nvSpPr>
          <p:spPr>
            <a:xfrm>
              <a:off x="6052265" y="4022532"/>
              <a:ext cx="51843" cy="43739"/>
            </a:xfrm>
            <a:custGeom>
              <a:avLst/>
              <a:gdLst>
                <a:gd name="connsiteX0" fmla="*/ 51843 w 51843"/>
                <a:gd name="connsiteY0" fmla="*/ 6373 h 43739"/>
                <a:gd name="connsiteX1" fmla="*/ 51409 w 51843"/>
                <a:gd name="connsiteY1" fmla="*/ 26214 h 43739"/>
                <a:gd name="connsiteX2" fmla="*/ 36929 w 51843"/>
                <a:gd name="connsiteY2" fmla="*/ 39104 h 43739"/>
                <a:gd name="connsiteX3" fmla="*/ 40115 w 51843"/>
                <a:gd name="connsiteY3" fmla="*/ 23752 h 43739"/>
                <a:gd name="connsiteX4" fmla="*/ 10721 w 51843"/>
                <a:gd name="connsiteY4" fmla="*/ 43739 h 43739"/>
                <a:gd name="connsiteX5" fmla="*/ 8983 w 51843"/>
                <a:gd name="connsiteY5" fmla="*/ 40553 h 43739"/>
                <a:gd name="connsiteX6" fmla="*/ 3047 w 51843"/>
                <a:gd name="connsiteY6" fmla="*/ 42146 h 43739"/>
                <a:gd name="connsiteX7" fmla="*/ 6 w 51843"/>
                <a:gd name="connsiteY7" fmla="*/ 38380 h 43739"/>
                <a:gd name="connsiteX8" fmla="*/ 34757 w 51843"/>
                <a:gd name="connsiteY8" fmla="*/ 0 h 43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43" h="43739">
                  <a:moveTo>
                    <a:pt x="51843" y="6373"/>
                  </a:moveTo>
                  <a:lnTo>
                    <a:pt x="51409" y="26214"/>
                  </a:lnTo>
                  <a:lnTo>
                    <a:pt x="36929" y="39104"/>
                  </a:lnTo>
                  <a:lnTo>
                    <a:pt x="40115" y="23752"/>
                  </a:lnTo>
                  <a:lnTo>
                    <a:pt x="10721" y="43739"/>
                  </a:lnTo>
                  <a:lnTo>
                    <a:pt x="8983" y="40553"/>
                  </a:lnTo>
                  <a:lnTo>
                    <a:pt x="3047" y="42146"/>
                  </a:lnTo>
                  <a:lnTo>
                    <a:pt x="6" y="38380"/>
                  </a:lnTo>
                  <a:cubicBezTo>
                    <a:pt x="6" y="38380"/>
                    <a:pt x="-1297" y="12021"/>
                    <a:pt x="34757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50" name="Forme libre 5849">
              <a:extLst>
                <a:ext uri="{FF2B5EF4-FFF2-40B4-BE49-F238E27FC236}">
                  <a16:creationId xmlns:a16="http://schemas.microsoft.com/office/drawing/2014/main" id="{9A196DA7-C203-0C36-3FF2-106FC2D3CCCE}"/>
                </a:ext>
              </a:extLst>
            </p:cNvPr>
            <p:cNvSpPr/>
            <p:nvPr/>
          </p:nvSpPr>
          <p:spPr>
            <a:xfrm>
              <a:off x="6890941" y="3948958"/>
              <a:ext cx="15493" cy="5069"/>
            </a:xfrm>
            <a:custGeom>
              <a:avLst/>
              <a:gdLst>
                <a:gd name="connsiteX0" fmla="*/ 0 w 15493"/>
                <a:gd name="connsiteY0" fmla="*/ 0 h 5069"/>
                <a:gd name="connsiteX1" fmla="*/ 7819 w 15493"/>
                <a:gd name="connsiteY1" fmla="*/ 5069 h 5069"/>
                <a:gd name="connsiteX2" fmla="*/ 15494 w 15493"/>
                <a:gd name="connsiteY2" fmla="*/ 145 h 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3" h="5069">
                  <a:moveTo>
                    <a:pt x="0" y="0"/>
                  </a:moveTo>
                  <a:cubicBezTo>
                    <a:pt x="1159" y="2897"/>
                    <a:pt x="4199" y="5069"/>
                    <a:pt x="7819" y="5069"/>
                  </a:cubicBezTo>
                  <a:cubicBezTo>
                    <a:pt x="11439" y="5069"/>
                    <a:pt x="14335" y="3042"/>
                    <a:pt x="15494" y="14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51" name="Forme libre 5850">
              <a:extLst>
                <a:ext uri="{FF2B5EF4-FFF2-40B4-BE49-F238E27FC236}">
                  <a16:creationId xmlns:a16="http://schemas.microsoft.com/office/drawing/2014/main" id="{FEF091B3-0D41-192F-1D3B-F2242027678A}"/>
                </a:ext>
              </a:extLst>
            </p:cNvPr>
            <p:cNvSpPr/>
            <p:nvPr/>
          </p:nvSpPr>
          <p:spPr>
            <a:xfrm>
              <a:off x="6828822" y="3919557"/>
              <a:ext cx="101648" cy="57208"/>
            </a:xfrm>
            <a:custGeom>
              <a:avLst/>
              <a:gdLst>
                <a:gd name="connsiteX0" fmla="*/ 0 w 101648"/>
                <a:gd name="connsiteY0" fmla="*/ 0 h 57208"/>
                <a:gd name="connsiteX1" fmla="*/ 50824 w 101648"/>
                <a:gd name="connsiteY1" fmla="*/ 57208 h 57208"/>
                <a:gd name="connsiteX2" fmla="*/ 101649 w 101648"/>
                <a:gd name="connsiteY2" fmla="*/ 0 h 57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48" h="57208">
                  <a:moveTo>
                    <a:pt x="0" y="0"/>
                  </a:moveTo>
                  <a:cubicBezTo>
                    <a:pt x="0" y="31573"/>
                    <a:pt x="22733" y="57208"/>
                    <a:pt x="50824" y="57208"/>
                  </a:cubicBezTo>
                  <a:cubicBezTo>
                    <a:pt x="78915" y="57208"/>
                    <a:pt x="101649" y="31573"/>
                    <a:pt x="101649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52" name="Forme libre 5851">
              <a:extLst>
                <a:ext uri="{FF2B5EF4-FFF2-40B4-BE49-F238E27FC236}">
                  <a16:creationId xmlns:a16="http://schemas.microsoft.com/office/drawing/2014/main" id="{6396B4F0-F4A8-6D98-EBA4-9AD98CAD186D}"/>
                </a:ext>
              </a:extLst>
            </p:cNvPr>
            <p:cNvSpPr/>
            <p:nvPr/>
          </p:nvSpPr>
          <p:spPr>
            <a:xfrm>
              <a:off x="6828967" y="3867562"/>
              <a:ext cx="88037" cy="56701"/>
            </a:xfrm>
            <a:custGeom>
              <a:avLst/>
              <a:gdLst>
                <a:gd name="connsiteX0" fmla="*/ 88037 w 88037"/>
                <a:gd name="connsiteY0" fmla="*/ 0 h 56701"/>
                <a:gd name="connsiteX1" fmla="*/ 59802 w 88037"/>
                <a:gd name="connsiteY1" fmla="*/ 20856 h 56701"/>
                <a:gd name="connsiteX2" fmla="*/ 0 w 88037"/>
                <a:gd name="connsiteY2" fmla="*/ 51705 h 5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037" h="56701">
                  <a:moveTo>
                    <a:pt x="88037" y="0"/>
                  </a:moveTo>
                  <a:cubicBezTo>
                    <a:pt x="88037" y="0"/>
                    <a:pt x="62263" y="724"/>
                    <a:pt x="59802" y="20856"/>
                  </a:cubicBezTo>
                  <a:cubicBezTo>
                    <a:pt x="57774" y="37367"/>
                    <a:pt x="29828" y="68940"/>
                    <a:pt x="0" y="5170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53" name="Forme libre 5852">
              <a:extLst>
                <a:ext uri="{FF2B5EF4-FFF2-40B4-BE49-F238E27FC236}">
                  <a16:creationId xmlns:a16="http://schemas.microsoft.com/office/drawing/2014/main" id="{2B2D9D5C-CBFC-8B1F-2C35-22E8E2CCAE16}"/>
                </a:ext>
              </a:extLst>
            </p:cNvPr>
            <p:cNvSpPr/>
            <p:nvPr/>
          </p:nvSpPr>
          <p:spPr>
            <a:xfrm>
              <a:off x="6752803" y="3832022"/>
              <a:ext cx="196570" cy="133866"/>
            </a:xfrm>
            <a:custGeom>
              <a:avLst/>
              <a:gdLst>
                <a:gd name="connsiteX0" fmla="*/ 186211 w 196570"/>
                <a:gd name="connsiteY0" fmla="*/ 73052 h 133866"/>
                <a:gd name="connsiteX1" fmla="*/ 168400 w 196570"/>
                <a:gd name="connsiteY1" fmla="*/ 12657 h 133866"/>
                <a:gd name="connsiteX2" fmla="*/ 96436 w 196570"/>
                <a:gd name="connsiteY2" fmla="*/ 11064 h 133866"/>
                <a:gd name="connsiteX3" fmla="*/ 57340 w 196570"/>
                <a:gd name="connsiteY3" fmla="*/ 40031 h 133866"/>
                <a:gd name="connsiteX4" fmla="*/ 0 w 196570"/>
                <a:gd name="connsiteY4" fmla="*/ 94487 h 133866"/>
                <a:gd name="connsiteX5" fmla="*/ 64580 w 196570"/>
                <a:gd name="connsiteY5" fmla="*/ 133737 h 13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570" h="133866">
                  <a:moveTo>
                    <a:pt x="186211" y="73052"/>
                  </a:moveTo>
                  <a:cubicBezTo>
                    <a:pt x="186211" y="73052"/>
                    <a:pt x="218790" y="44810"/>
                    <a:pt x="168400" y="12657"/>
                  </a:cubicBezTo>
                  <a:cubicBezTo>
                    <a:pt x="125106" y="-14861"/>
                    <a:pt x="96436" y="11064"/>
                    <a:pt x="96436" y="11064"/>
                  </a:cubicBezTo>
                  <a:cubicBezTo>
                    <a:pt x="96436" y="11064"/>
                    <a:pt x="57340" y="4547"/>
                    <a:pt x="57340" y="40031"/>
                  </a:cubicBezTo>
                  <a:cubicBezTo>
                    <a:pt x="57340" y="75514"/>
                    <a:pt x="19113" y="60886"/>
                    <a:pt x="0" y="94487"/>
                  </a:cubicBezTo>
                  <a:cubicBezTo>
                    <a:pt x="0" y="94487"/>
                    <a:pt x="16507" y="136489"/>
                    <a:pt x="64580" y="13373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54" name="Forme libre 5853">
              <a:extLst>
                <a:ext uri="{FF2B5EF4-FFF2-40B4-BE49-F238E27FC236}">
                  <a16:creationId xmlns:a16="http://schemas.microsoft.com/office/drawing/2014/main" id="{D3D823A0-3164-9A01-D952-7967A37BB5CB}"/>
                </a:ext>
              </a:extLst>
            </p:cNvPr>
            <p:cNvSpPr/>
            <p:nvPr/>
          </p:nvSpPr>
          <p:spPr>
            <a:xfrm>
              <a:off x="6901511" y="3908405"/>
              <a:ext cx="14479" cy="7531"/>
            </a:xfrm>
            <a:custGeom>
              <a:avLst/>
              <a:gdLst>
                <a:gd name="connsiteX0" fmla="*/ 0 w 14479"/>
                <a:gd name="connsiteY0" fmla="*/ 0 h 7531"/>
                <a:gd name="connsiteX1" fmla="*/ 0 w 14479"/>
                <a:gd name="connsiteY1" fmla="*/ 7531 h 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7531">
                  <a:moveTo>
                    <a:pt x="0" y="0"/>
                  </a:moveTo>
                  <a:lnTo>
                    <a:pt x="0" y="753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56" name="Forme libre 5855">
              <a:extLst>
                <a:ext uri="{FF2B5EF4-FFF2-40B4-BE49-F238E27FC236}">
                  <a16:creationId xmlns:a16="http://schemas.microsoft.com/office/drawing/2014/main" id="{7F1B6417-4E2D-FC17-409D-821D268DBBA7}"/>
                </a:ext>
              </a:extLst>
            </p:cNvPr>
            <p:cNvSpPr/>
            <p:nvPr/>
          </p:nvSpPr>
          <p:spPr>
            <a:xfrm>
              <a:off x="6115692" y="4369404"/>
              <a:ext cx="583246" cy="14483"/>
            </a:xfrm>
            <a:custGeom>
              <a:avLst/>
              <a:gdLst>
                <a:gd name="connsiteX0" fmla="*/ 0 w 583246"/>
                <a:gd name="connsiteY0" fmla="*/ 0 h 14483"/>
                <a:gd name="connsiteX1" fmla="*/ 583247 w 58324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3246" h="14483">
                  <a:moveTo>
                    <a:pt x="0" y="0"/>
                  </a:moveTo>
                  <a:lnTo>
                    <a:pt x="58324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57" name="Forme libre 5856">
              <a:extLst>
                <a:ext uri="{FF2B5EF4-FFF2-40B4-BE49-F238E27FC236}">
                  <a16:creationId xmlns:a16="http://schemas.microsoft.com/office/drawing/2014/main" id="{921D3E9C-19C8-F8A7-3305-2289052666A3}"/>
                </a:ext>
              </a:extLst>
            </p:cNvPr>
            <p:cNvSpPr/>
            <p:nvPr/>
          </p:nvSpPr>
          <p:spPr>
            <a:xfrm>
              <a:off x="6083547" y="4369404"/>
              <a:ext cx="12163" cy="14483"/>
            </a:xfrm>
            <a:custGeom>
              <a:avLst/>
              <a:gdLst>
                <a:gd name="connsiteX0" fmla="*/ 0 w 12163"/>
                <a:gd name="connsiteY0" fmla="*/ 0 h 14483"/>
                <a:gd name="connsiteX1" fmla="*/ 12163 w 12163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63" h="14483">
                  <a:moveTo>
                    <a:pt x="0" y="0"/>
                  </a:moveTo>
                  <a:lnTo>
                    <a:pt x="1216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59" name="Forme libre 5858">
              <a:extLst>
                <a:ext uri="{FF2B5EF4-FFF2-40B4-BE49-F238E27FC236}">
                  <a16:creationId xmlns:a16="http://schemas.microsoft.com/office/drawing/2014/main" id="{4FBB718A-4D34-7F18-025C-EAEA7CD577F7}"/>
                </a:ext>
              </a:extLst>
            </p:cNvPr>
            <p:cNvSpPr/>
            <p:nvPr/>
          </p:nvSpPr>
          <p:spPr>
            <a:xfrm>
              <a:off x="6340563" y="3902322"/>
              <a:ext cx="14479" cy="6517"/>
            </a:xfrm>
            <a:custGeom>
              <a:avLst/>
              <a:gdLst>
                <a:gd name="connsiteX0" fmla="*/ 0 w 14479"/>
                <a:gd name="connsiteY0" fmla="*/ 0 h 6517"/>
                <a:gd name="connsiteX1" fmla="*/ 0 w 14479"/>
                <a:gd name="connsiteY1" fmla="*/ 6517 h 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6517">
                  <a:moveTo>
                    <a:pt x="0" y="0"/>
                  </a:moveTo>
                  <a:lnTo>
                    <a:pt x="0" y="651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60" name="Forme libre 5859">
              <a:extLst>
                <a:ext uri="{FF2B5EF4-FFF2-40B4-BE49-F238E27FC236}">
                  <a16:creationId xmlns:a16="http://schemas.microsoft.com/office/drawing/2014/main" id="{B04AFD6C-97CE-CB6B-2EC3-CFF9FEA77B8E}"/>
                </a:ext>
              </a:extLst>
            </p:cNvPr>
            <p:cNvSpPr/>
            <p:nvPr/>
          </p:nvSpPr>
          <p:spPr>
            <a:xfrm>
              <a:off x="6335640" y="3939833"/>
              <a:ext cx="14914" cy="4779"/>
            </a:xfrm>
            <a:custGeom>
              <a:avLst/>
              <a:gdLst>
                <a:gd name="connsiteX0" fmla="*/ 0 w 14914"/>
                <a:gd name="connsiteY0" fmla="*/ 0 h 4779"/>
                <a:gd name="connsiteX1" fmla="*/ 7385 w 14914"/>
                <a:gd name="connsiteY1" fmla="*/ 4779 h 4779"/>
                <a:gd name="connsiteX2" fmla="*/ 14914 w 14914"/>
                <a:gd name="connsiteY2" fmla="*/ 0 h 4779"/>
                <a:gd name="connsiteX3" fmla="*/ 0 w 14914"/>
                <a:gd name="connsiteY3" fmla="*/ 0 h 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14" h="4779">
                  <a:moveTo>
                    <a:pt x="0" y="0"/>
                  </a:moveTo>
                  <a:cubicBezTo>
                    <a:pt x="1159" y="2752"/>
                    <a:pt x="4054" y="4779"/>
                    <a:pt x="7385" y="4779"/>
                  </a:cubicBezTo>
                  <a:cubicBezTo>
                    <a:pt x="10715" y="4779"/>
                    <a:pt x="13756" y="2752"/>
                    <a:pt x="14914" y="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61" name="Forme libre 5860">
              <a:extLst>
                <a:ext uri="{FF2B5EF4-FFF2-40B4-BE49-F238E27FC236}">
                  <a16:creationId xmlns:a16="http://schemas.microsoft.com/office/drawing/2014/main" id="{0841ED25-2C23-7CA7-4E21-FD5E1EF169DC}"/>
                </a:ext>
              </a:extLst>
            </p:cNvPr>
            <p:cNvSpPr/>
            <p:nvPr/>
          </p:nvSpPr>
          <p:spPr>
            <a:xfrm>
              <a:off x="6253679" y="3825822"/>
              <a:ext cx="133311" cy="87507"/>
            </a:xfrm>
            <a:custGeom>
              <a:avLst/>
              <a:gdLst>
                <a:gd name="connsiteX0" fmla="*/ 7101 w 133311"/>
                <a:gd name="connsiteY0" fmla="*/ 87507 h 87507"/>
                <a:gd name="connsiteX1" fmla="*/ 13038 w 133311"/>
                <a:gd name="connsiteY1" fmla="*/ 36816 h 87507"/>
                <a:gd name="connsiteX2" fmla="*/ 34758 w 133311"/>
                <a:gd name="connsiteY2" fmla="*/ 16105 h 87507"/>
                <a:gd name="connsiteX3" fmla="*/ 34758 w 133311"/>
                <a:gd name="connsiteY3" fmla="*/ 4953 h 87507"/>
                <a:gd name="connsiteX4" fmla="*/ 87609 w 133311"/>
                <a:gd name="connsiteY4" fmla="*/ 8139 h 87507"/>
                <a:gd name="connsiteX5" fmla="*/ 105129 w 133311"/>
                <a:gd name="connsiteY5" fmla="*/ 18712 h 87507"/>
                <a:gd name="connsiteX6" fmla="*/ 130324 w 133311"/>
                <a:gd name="connsiteY6" fmla="*/ 11905 h 87507"/>
                <a:gd name="connsiteX7" fmla="*/ 117727 w 133311"/>
                <a:gd name="connsiteY7" fmla="*/ 45506 h 87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11" h="87507">
                  <a:moveTo>
                    <a:pt x="7101" y="87507"/>
                  </a:moveTo>
                  <a:cubicBezTo>
                    <a:pt x="7101" y="87507"/>
                    <a:pt x="-12302" y="52748"/>
                    <a:pt x="13038" y="36816"/>
                  </a:cubicBezTo>
                  <a:cubicBezTo>
                    <a:pt x="13038" y="36816"/>
                    <a:pt x="8549" y="17988"/>
                    <a:pt x="34758" y="16105"/>
                  </a:cubicBezTo>
                  <a:cubicBezTo>
                    <a:pt x="34758" y="16105"/>
                    <a:pt x="38667" y="9733"/>
                    <a:pt x="34758" y="4953"/>
                  </a:cubicBezTo>
                  <a:cubicBezTo>
                    <a:pt x="34758" y="4953"/>
                    <a:pt x="68640" y="-8082"/>
                    <a:pt x="87609" y="8139"/>
                  </a:cubicBezTo>
                  <a:cubicBezTo>
                    <a:pt x="87609" y="8139"/>
                    <a:pt x="102234" y="3650"/>
                    <a:pt x="105129" y="18712"/>
                  </a:cubicBezTo>
                  <a:cubicBezTo>
                    <a:pt x="105129" y="18712"/>
                    <a:pt x="118595" y="25230"/>
                    <a:pt x="130324" y="11905"/>
                  </a:cubicBezTo>
                  <a:cubicBezTo>
                    <a:pt x="130324" y="11905"/>
                    <a:pt x="142487" y="39713"/>
                    <a:pt x="117727" y="4550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62" name="Forme libre 5861">
              <a:extLst>
                <a:ext uri="{FF2B5EF4-FFF2-40B4-BE49-F238E27FC236}">
                  <a16:creationId xmlns:a16="http://schemas.microsoft.com/office/drawing/2014/main" id="{3C863DAA-6161-271C-686B-95C19C8C54A1}"/>
                </a:ext>
              </a:extLst>
            </p:cNvPr>
            <p:cNvSpPr/>
            <p:nvPr/>
          </p:nvSpPr>
          <p:spPr>
            <a:xfrm>
              <a:off x="6264834" y="3924916"/>
              <a:ext cx="32434" cy="36787"/>
            </a:xfrm>
            <a:custGeom>
              <a:avLst/>
              <a:gdLst>
                <a:gd name="connsiteX0" fmla="*/ 32435 w 32434"/>
                <a:gd name="connsiteY0" fmla="*/ 36787 h 36787"/>
                <a:gd name="connsiteX1" fmla="*/ 0 w 32434"/>
                <a:gd name="connsiteY1" fmla="*/ 0 h 36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434" h="36787">
                  <a:moveTo>
                    <a:pt x="32435" y="36787"/>
                  </a:moveTo>
                  <a:cubicBezTo>
                    <a:pt x="16362" y="30125"/>
                    <a:pt x="4489" y="1723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63" name="Forme libre 5862">
              <a:extLst>
                <a:ext uri="{FF2B5EF4-FFF2-40B4-BE49-F238E27FC236}">
                  <a16:creationId xmlns:a16="http://schemas.microsoft.com/office/drawing/2014/main" id="{0C3B0B31-5231-4266-1F60-BCF5FE53102B}"/>
                </a:ext>
              </a:extLst>
            </p:cNvPr>
            <p:cNvSpPr/>
            <p:nvPr/>
          </p:nvSpPr>
          <p:spPr>
            <a:xfrm>
              <a:off x="6319278" y="3887694"/>
              <a:ext cx="54733" cy="79222"/>
            </a:xfrm>
            <a:custGeom>
              <a:avLst/>
              <a:gdLst>
                <a:gd name="connsiteX0" fmla="*/ 50389 w 54733"/>
                <a:gd name="connsiteY0" fmla="*/ 0 h 79222"/>
                <a:gd name="connsiteX1" fmla="*/ 54734 w 54733"/>
                <a:gd name="connsiteY1" fmla="*/ 22159 h 79222"/>
                <a:gd name="connsiteX2" fmla="*/ 0 w 54733"/>
                <a:gd name="connsiteY2" fmla="*/ 79223 h 79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733" h="79222">
                  <a:moveTo>
                    <a:pt x="50389" y="0"/>
                  </a:moveTo>
                  <a:cubicBezTo>
                    <a:pt x="53141" y="6807"/>
                    <a:pt x="54734" y="14338"/>
                    <a:pt x="54734" y="22159"/>
                  </a:cubicBezTo>
                  <a:cubicBezTo>
                    <a:pt x="54734" y="53732"/>
                    <a:pt x="30263" y="79223"/>
                    <a:pt x="0" y="7922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64" name="Forme libre 5863">
              <a:extLst>
                <a:ext uri="{FF2B5EF4-FFF2-40B4-BE49-F238E27FC236}">
                  <a16:creationId xmlns:a16="http://schemas.microsoft.com/office/drawing/2014/main" id="{85F34616-94DB-12C9-39E4-ECA4B5433BFB}"/>
                </a:ext>
              </a:extLst>
            </p:cNvPr>
            <p:cNvSpPr/>
            <p:nvPr/>
          </p:nvSpPr>
          <p:spPr>
            <a:xfrm>
              <a:off x="6283346" y="3868142"/>
              <a:ext cx="71117" cy="63581"/>
            </a:xfrm>
            <a:custGeom>
              <a:avLst/>
              <a:gdLst>
                <a:gd name="connsiteX0" fmla="*/ 71118 w 71117"/>
                <a:gd name="connsiteY0" fmla="*/ 0 h 63581"/>
                <a:gd name="connsiteX1" fmla="*/ 52004 w 71117"/>
                <a:gd name="connsiteY1" fmla="*/ 0 h 63581"/>
                <a:gd name="connsiteX2" fmla="*/ 25072 w 71117"/>
                <a:gd name="connsiteY2" fmla="*/ 16221 h 63581"/>
                <a:gd name="connsiteX3" fmla="*/ 15805 w 71117"/>
                <a:gd name="connsiteY3" fmla="*/ 33891 h 63581"/>
                <a:gd name="connsiteX4" fmla="*/ 22 w 71117"/>
                <a:gd name="connsiteY4" fmla="*/ 47794 h 63581"/>
                <a:gd name="connsiteX5" fmla="*/ 13922 w 71117"/>
                <a:gd name="connsiteY5" fmla="*/ 63581 h 63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117" h="63581">
                  <a:moveTo>
                    <a:pt x="71118" y="0"/>
                  </a:moveTo>
                  <a:lnTo>
                    <a:pt x="52004" y="0"/>
                  </a:lnTo>
                  <a:cubicBezTo>
                    <a:pt x="40710" y="0"/>
                    <a:pt x="30285" y="6228"/>
                    <a:pt x="25072" y="16221"/>
                  </a:cubicBezTo>
                  <a:lnTo>
                    <a:pt x="15805" y="33891"/>
                  </a:lnTo>
                  <a:cubicBezTo>
                    <a:pt x="7696" y="33456"/>
                    <a:pt x="601" y="39539"/>
                    <a:pt x="22" y="47794"/>
                  </a:cubicBezTo>
                  <a:cubicBezTo>
                    <a:pt x="-412" y="55905"/>
                    <a:pt x="5669" y="63002"/>
                    <a:pt x="13922" y="6358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65" name="Forme libre 5864">
              <a:extLst>
                <a:ext uri="{FF2B5EF4-FFF2-40B4-BE49-F238E27FC236}">
                  <a16:creationId xmlns:a16="http://schemas.microsoft.com/office/drawing/2014/main" id="{999F6E45-F76C-C34D-6AD7-48659D39404D}"/>
                </a:ext>
              </a:extLst>
            </p:cNvPr>
            <p:cNvSpPr/>
            <p:nvPr/>
          </p:nvSpPr>
          <p:spPr>
            <a:xfrm>
              <a:off x="6743392" y="3950261"/>
              <a:ext cx="93250" cy="90848"/>
            </a:xfrm>
            <a:custGeom>
              <a:avLst/>
              <a:gdLst>
                <a:gd name="connsiteX0" fmla="*/ 0 w 93250"/>
                <a:gd name="connsiteY0" fmla="*/ 77340 h 90848"/>
                <a:gd name="connsiteX1" fmla="*/ 65159 w 93250"/>
                <a:gd name="connsiteY1" fmla="*/ 75747 h 90848"/>
                <a:gd name="connsiteX2" fmla="*/ 71675 w 93250"/>
                <a:gd name="connsiteY2" fmla="*/ 18249 h 90848"/>
                <a:gd name="connsiteX3" fmla="*/ 93250 w 93250"/>
                <a:gd name="connsiteY3" fmla="*/ 0 h 9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50" h="90848">
                  <a:moveTo>
                    <a:pt x="0" y="77340"/>
                  </a:moveTo>
                  <a:cubicBezTo>
                    <a:pt x="0" y="77340"/>
                    <a:pt x="35331" y="108769"/>
                    <a:pt x="65159" y="75747"/>
                  </a:cubicBezTo>
                  <a:cubicBezTo>
                    <a:pt x="94988" y="42725"/>
                    <a:pt x="71675" y="18249"/>
                    <a:pt x="71675" y="18249"/>
                  </a:cubicBezTo>
                  <a:lnTo>
                    <a:pt x="9325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66" name="Forme libre 5865">
              <a:extLst>
                <a:ext uri="{FF2B5EF4-FFF2-40B4-BE49-F238E27FC236}">
                  <a16:creationId xmlns:a16="http://schemas.microsoft.com/office/drawing/2014/main" id="{EE41560B-89E5-E501-0524-556DC2C07FD1}"/>
                </a:ext>
              </a:extLst>
            </p:cNvPr>
            <p:cNvSpPr/>
            <p:nvPr/>
          </p:nvSpPr>
          <p:spPr>
            <a:xfrm>
              <a:off x="6606847" y="4190971"/>
              <a:ext cx="2027" cy="13614"/>
            </a:xfrm>
            <a:custGeom>
              <a:avLst/>
              <a:gdLst>
                <a:gd name="connsiteX0" fmla="*/ 2027 w 2027"/>
                <a:gd name="connsiteY0" fmla="*/ 0 h 13614"/>
                <a:gd name="connsiteX1" fmla="*/ 0 w 2027"/>
                <a:gd name="connsiteY1" fmla="*/ 13614 h 13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27" h="13614">
                  <a:moveTo>
                    <a:pt x="2027" y="0"/>
                  </a:moveTo>
                  <a:lnTo>
                    <a:pt x="0" y="1361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67" name="Forme libre 5866">
              <a:extLst>
                <a:ext uri="{FF2B5EF4-FFF2-40B4-BE49-F238E27FC236}">
                  <a16:creationId xmlns:a16="http://schemas.microsoft.com/office/drawing/2014/main" id="{881FCE20-5CDA-D39B-F0F8-B42DB38B34A8}"/>
                </a:ext>
              </a:extLst>
            </p:cNvPr>
            <p:cNvSpPr/>
            <p:nvPr/>
          </p:nvSpPr>
          <p:spPr>
            <a:xfrm>
              <a:off x="6602648" y="4350431"/>
              <a:ext cx="14045" cy="14483"/>
            </a:xfrm>
            <a:custGeom>
              <a:avLst/>
              <a:gdLst>
                <a:gd name="connsiteX0" fmla="*/ 14045 w 14045"/>
                <a:gd name="connsiteY0" fmla="*/ 0 h 14483"/>
                <a:gd name="connsiteX1" fmla="*/ 0 w 1404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045" h="14483">
                  <a:moveTo>
                    <a:pt x="14045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68" name="Forme libre 5867">
              <a:extLst>
                <a:ext uri="{FF2B5EF4-FFF2-40B4-BE49-F238E27FC236}">
                  <a16:creationId xmlns:a16="http://schemas.microsoft.com/office/drawing/2014/main" id="{CE134B10-DDEC-B6F1-DE05-C4A0948C8419}"/>
                </a:ext>
              </a:extLst>
            </p:cNvPr>
            <p:cNvSpPr/>
            <p:nvPr/>
          </p:nvSpPr>
          <p:spPr>
            <a:xfrm>
              <a:off x="6032578" y="4216896"/>
              <a:ext cx="4343" cy="15931"/>
            </a:xfrm>
            <a:custGeom>
              <a:avLst/>
              <a:gdLst>
                <a:gd name="connsiteX0" fmla="*/ 4344 w 4343"/>
                <a:gd name="connsiteY0" fmla="*/ 0 h 15931"/>
                <a:gd name="connsiteX1" fmla="*/ 0 w 4343"/>
                <a:gd name="connsiteY1" fmla="*/ 15932 h 1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43" h="15931">
                  <a:moveTo>
                    <a:pt x="4344" y="0"/>
                  </a:moveTo>
                  <a:lnTo>
                    <a:pt x="0" y="1593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69" name="Forme libre 5868">
              <a:extLst>
                <a:ext uri="{FF2B5EF4-FFF2-40B4-BE49-F238E27FC236}">
                  <a16:creationId xmlns:a16="http://schemas.microsoft.com/office/drawing/2014/main" id="{ADFEC2DB-D9C2-BC9E-8CD6-355D38FA6EA3}"/>
                </a:ext>
              </a:extLst>
            </p:cNvPr>
            <p:cNvSpPr/>
            <p:nvPr/>
          </p:nvSpPr>
          <p:spPr>
            <a:xfrm>
              <a:off x="6360546" y="4337831"/>
              <a:ext cx="15059" cy="5793"/>
            </a:xfrm>
            <a:custGeom>
              <a:avLst/>
              <a:gdLst>
                <a:gd name="connsiteX0" fmla="*/ 15059 w 15059"/>
                <a:gd name="connsiteY0" fmla="*/ 0 h 5793"/>
                <a:gd name="connsiteX1" fmla="*/ 0 w 15059"/>
                <a:gd name="connsiteY1" fmla="*/ 5793 h 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59" h="5793">
                  <a:moveTo>
                    <a:pt x="15059" y="0"/>
                  </a:moveTo>
                  <a:lnTo>
                    <a:pt x="0" y="579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70" name="Forme libre 5869">
              <a:extLst>
                <a:ext uri="{FF2B5EF4-FFF2-40B4-BE49-F238E27FC236}">
                  <a16:creationId xmlns:a16="http://schemas.microsoft.com/office/drawing/2014/main" id="{D0BFE527-CD6D-506C-A04A-7541A7C37555}"/>
                </a:ext>
              </a:extLst>
            </p:cNvPr>
            <p:cNvSpPr/>
            <p:nvPr/>
          </p:nvSpPr>
          <p:spPr>
            <a:xfrm>
              <a:off x="6298282" y="4198942"/>
              <a:ext cx="36199" cy="17230"/>
            </a:xfrm>
            <a:custGeom>
              <a:avLst/>
              <a:gdLst>
                <a:gd name="connsiteX0" fmla="*/ 36200 w 36199"/>
                <a:gd name="connsiteY0" fmla="*/ 575 h 17230"/>
                <a:gd name="connsiteX1" fmla="*/ 0 w 36199"/>
                <a:gd name="connsiteY1" fmla="*/ 17230 h 17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9" h="17230">
                  <a:moveTo>
                    <a:pt x="36200" y="575"/>
                  </a:moveTo>
                  <a:cubicBezTo>
                    <a:pt x="36200" y="575"/>
                    <a:pt x="20851" y="-4784"/>
                    <a:pt x="0" y="1723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71" name="Forme libre 5870">
              <a:extLst>
                <a:ext uri="{FF2B5EF4-FFF2-40B4-BE49-F238E27FC236}">
                  <a16:creationId xmlns:a16="http://schemas.microsoft.com/office/drawing/2014/main" id="{B3562DD1-5B82-D417-C91A-26A89F12FACE}"/>
                </a:ext>
              </a:extLst>
            </p:cNvPr>
            <p:cNvSpPr/>
            <p:nvPr/>
          </p:nvSpPr>
          <p:spPr>
            <a:xfrm>
              <a:off x="6160000" y="4200241"/>
              <a:ext cx="15241" cy="38380"/>
            </a:xfrm>
            <a:custGeom>
              <a:avLst/>
              <a:gdLst>
                <a:gd name="connsiteX0" fmla="*/ 0 w 15241"/>
                <a:gd name="connsiteY0" fmla="*/ 0 h 38380"/>
                <a:gd name="connsiteX1" fmla="*/ 14480 w 15241"/>
                <a:gd name="connsiteY1" fmla="*/ 38380 h 38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1" h="38380">
                  <a:moveTo>
                    <a:pt x="0" y="0"/>
                  </a:moveTo>
                  <a:cubicBezTo>
                    <a:pt x="0" y="0"/>
                    <a:pt x="19258" y="12890"/>
                    <a:pt x="14480" y="3838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72" name="Forme libre 5871">
              <a:extLst>
                <a:ext uri="{FF2B5EF4-FFF2-40B4-BE49-F238E27FC236}">
                  <a16:creationId xmlns:a16="http://schemas.microsoft.com/office/drawing/2014/main" id="{17274DBA-1945-8C6D-2207-83360ED479D9}"/>
                </a:ext>
              </a:extLst>
            </p:cNvPr>
            <p:cNvSpPr/>
            <p:nvPr/>
          </p:nvSpPr>
          <p:spPr>
            <a:xfrm>
              <a:off x="6201702" y="4101187"/>
              <a:ext cx="69068" cy="26637"/>
            </a:xfrm>
            <a:custGeom>
              <a:avLst/>
              <a:gdLst>
                <a:gd name="connsiteX0" fmla="*/ 69069 w 69068"/>
                <a:gd name="connsiteY0" fmla="*/ 26638 h 26637"/>
                <a:gd name="connsiteX1" fmla="*/ 0 w 69068"/>
                <a:gd name="connsiteY1" fmla="*/ 423 h 26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068" h="26637">
                  <a:moveTo>
                    <a:pt x="69069" y="26638"/>
                  </a:moveTo>
                  <a:cubicBezTo>
                    <a:pt x="69069" y="26638"/>
                    <a:pt x="34318" y="-3922"/>
                    <a:pt x="0" y="42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73" name="Forme libre 5872">
              <a:extLst>
                <a:ext uri="{FF2B5EF4-FFF2-40B4-BE49-F238E27FC236}">
                  <a16:creationId xmlns:a16="http://schemas.microsoft.com/office/drawing/2014/main" id="{AD6DF825-A471-18A6-2ADB-AA2962620C00}"/>
                </a:ext>
              </a:extLst>
            </p:cNvPr>
            <p:cNvSpPr/>
            <p:nvPr/>
          </p:nvSpPr>
          <p:spPr>
            <a:xfrm>
              <a:off x="6231965" y="3959675"/>
              <a:ext cx="58883" cy="78526"/>
            </a:xfrm>
            <a:custGeom>
              <a:avLst/>
              <a:gdLst>
                <a:gd name="connsiteX0" fmla="*/ 40398 w 58883"/>
                <a:gd name="connsiteY0" fmla="*/ 0 h 78526"/>
                <a:gd name="connsiteX1" fmla="*/ 55313 w 58883"/>
                <a:gd name="connsiteY1" fmla="*/ 60250 h 78526"/>
                <a:gd name="connsiteX2" fmla="*/ 0 w 58883"/>
                <a:gd name="connsiteY2" fmla="*/ 70678 h 78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883" h="78526">
                  <a:moveTo>
                    <a:pt x="40398" y="0"/>
                  </a:moveTo>
                  <a:cubicBezTo>
                    <a:pt x="40398" y="0"/>
                    <a:pt x="68634" y="26504"/>
                    <a:pt x="55313" y="60250"/>
                  </a:cubicBezTo>
                  <a:cubicBezTo>
                    <a:pt x="41991" y="93996"/>
                    <a:pt x="0" y="70678"/>
                    <a:pt x="0" y="7067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74" name="Forme libre 5873">
              <a:extLst>
                <a:ext uri="{FF2B5EF4-FFF2-40B4-BE49-F238E27FC236}">
                  <a16:creationId xmlns:a16="http://schemas.microsoft.com/office/drawing/2014/main" id="{D572479C-5A02-360B-7BFB-7E7A106AFF26}"/>
                </a:ext>
              </a:extLst>
            </p:cNvPr>
            <p:cNvSpPr/>
            <p:nvPr/>
          </p:nvSpPr>
          <p:spPr>
            <a:xfrm>
              <a:off x="6141466" y="4131301"/>
              <a:ext cx="262229" cy="14483"/>
            </a:xfrm>
            <a:custGeom>
              <a:avLst/>
              <a:gdLst>
                <a:gd name="connsiteX0" fmla="*/ 0 w 262229"/>
                <a:gd name="connsiteY0" fmla="*/ 0 h 14483"/>
                <a:gd name="connsiteX1" fmla="*/ 262229 w 26222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2229" h="14483">
                  <a:moveTo>
                    <a:pt x="0" y="0"/>
                  </a:moveTo>
                  <a:lnTo>
                    <a:pt x="26222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75" name="Forme libre 5874">
              <a:extLst>
                <a:ext uri="{FF2B5EF4-FFF2-40B4-BE49-F238E27FC236}">
                  <a16:creationId xmlns:a16="http://schemas.microsoft.com/office/drawing/2014/main" id="{E7C8AF0B-99E0-BB1F-8C5C-121479FEC5CD}"/>
                </a:ext>
              </a:extLst>
            </p:cNvPr>
            <p:cNvSpPr/>
            <p:nvPr/>
          </p:nvSpPr>
          <p:spPr>
            <a:xfrm>
              <a:off x="6098751" y="4131301"/>
              <a:ext cx="14624" cy="14483"/>
            </a:xfrm>
            <a:custGeom>
              <a:avLst/>
              <a:gdLst>
                <a:gd name="connsiteX0" fmla="*/ 0 w 14624"/>
                <a:gd name="connsiteY0" fmla="*/ 0 h 14483"/>
                <a:gd name="connsiteX1" fmla="*/ 14625 w 14624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24" h="14483">
                  <a:moveTo>
                    <a:pt x="0" y="0"/>
                  </a:moveTo>
                  <a:lnTo>
                    <a:pt x="1462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76" name="Forme libre 5875">
              <a:extLst>
                <a:ext uri="{FF2B5EF4-FFF2-40B4-BE49-F238E27FC236}">
                  <a16:creationId xmlns:a16="http://schemas.microsoft.com/office/drawing/2014/main" id="{18331E85-9064-5B68-0AF5-FCB05FDC82E9}"/>
                </a:ext>
              </a:extLst>
            </p:cNvPr>
            <p:cNvSpPr/>
            <p:nvPr/>
          </p:nvSpPr>
          <p:spPr>
            <a:xfrm>
              <a:off x="6620169" y="4271353"/>
              <a:ext cx="36489" cy="14483"/>
            </a:xfrm>
            <a:custGeom>
              <a:avLst/>
              <a:gdLst>
                <a:gd name="connsiteX0" fmla="*/ 0 w 36489"/>
                <a:gd name="connsiteY0" fmla="*/ 0 h 14483"/>
                <a:gd name="connsiteX1" fmla="*/ 36489 w 3648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89" h="14483">
                  <a:moveTo>
                    <a:pt x="0" y="0"/>
                  </a:moveTo>
                  <a:lnTo>
                    <a:pt x="3648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77" name="Forme libre 5876">
              <a:extLst>
                <a:ext uri="{FF2B5EF4-FFF2-40B4-BE49-F238E27FC236}">
                  <a16:creationId xmlns:a16="http://schemas.microsoft.com/office/drawing/2014/main" id="{FC9F8830-9CF1-DACA-CD79-61EAA8A77263}"/>
                </a:ext>
              </a:extLst>
            </p:cNvPr>
            <p:cNvSpPr/>
            <p:nvPr/>
          </p:nvSpPr>
          <p:spPr>
            <a:xfrm>
              <a:off x="6440185" y="4271353"/>
              <a:ext cx="144508" cy="14483"/>
            </a:xfrm>
            <a:custGeom>
              <a:avLst/>
              <a:gdLst>
                <a:gd name="connsiteX0" fmla="*/ 0 w 144508"/>
                <a:gd name="connsiteY0" fmla="*/ 0 h 14483"/>
                <a:gd name="connsiteX1" fmla="*/ 144509 w 144508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508" h="14483">
                  <a:moveTo>
                    <a:pt x="0" y="0"/>
                  </a:moveTo>
                  <a:lnTo>
                    <a:pt x="14450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78" name="Forme libre 5877">
              <a:extLst>
                <a:ext uri="{FF2B5EF4-FFF2-40B4-BE49-F238E27FC236}">
                  <a16:creationId xmlns:a16="http://schemas.microsoft.com/office/drawing/2014/main" id="{EB8F3354-FBE6-1321-4620-F0928BDB1124}"/>
                </a:ext>
              </a:extLst>
            </p:cNvPr>
            <p:cNvSpPr/>
            <p:nvPr/>
          </p:nvSpPr>
          <p:spPr>
            <a:xfrm>
              <a:off x="6500131" y="4001097"/>
              <a:ext cx="48217" cy="29135"/>
            </a:xfrm>
            <a:custGeom>
              <a:avLst/>
              <a:gdLst>
                <a:gd name="connsiteX0" fmla="*/ 25050 w 48217"/>
                <a:gd name="connsiteY0" fmla="*/ 0 h 29135"/>
                <a:gd name="connsiteX1" fmla="*/ 48218 w 48217"/>
                <a:gd name="connsiteY1" fmla="*/ 0 h 29135"/>
                <a:gd name="connsiteX2" fmla="*/ 0 w 48217"/>
                <a:gd name="connsiteY2" fmla="*/ 27228 h 29135"/>
                <a:gd name="connsiteX3" fmla="*/ 25050 w 48217"/>
                <a:gd name="connsiteY3" fmla="*/ 0 h 2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17" h="29135">
                  <a:moveTo>
                    <a:pt x="25050" y="0"/>
                  </a:moveTo>
                  <a:lnTo>
                    <a:pt x="48218" y="0"/>
                  </a:lnTo>
                  <a:cubicBezTo>
                    <a:pt x="48218" y="0"/>
                    <a:pt x="34607" y="37946"/>
                    <a:pt x="0" y="27228"/>
                  </a:cubicBezTo>
                  <a:lnTo>
                    <a:pt x="25050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79" name="Forme libre 5878">
              <a:extLst>
                <a:ext uri="{FF2B5EF4-FFF2-40B4-BE49-F238E27FC236}">
                  <a16:creationId xmlns:a16="http://schemas.microsoft.com/office/drawing/2014/main" id="{456923BA-B30E-B3EF-B082-74ECA265C00F}"/>
                </a:ext>
              </a:extLst>
            </p:cNvPr>
            <p:cNvSpPr/>
            <p:nvPr/>
          </p:nvSpPr>
          <p:spPr>
            <a:xfrm>
              <a:off x="6900787" y="3873645"/>
              <a:ext cx="26498" cy="23897"/>
            </a:xfrm>
            <a:custGeom>
              <a:avLst/>
              <a:gdLst>
                <a:gd name="connsiteX0" fmla="*/ 0 w 26498"/>
                <a:gd name="connsiteY0" fmla="*/ 0 h 23897"/>
                <a:gd name="connsiteX1" fmla="*/ 26498 w 26498"/>
                <a:gd name="connsiteY1" fmla="*/ 23897 h 2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498" h="23897">
                  <a:moveTo>
                    <a:pt x="0" y="0"/>
                  </a:moveTo>
                  <a:cubicBezTo>
                    <a:pt x="0" y="0"/>
                    <a:pt x="22010" y="3766"/>
                    <a:pt x="26498" y="2389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80" name="Forme libre 5879">
              <a:extLst>
                <a:ext uri="{FF2B5EF4-FFF2-40B4-BE49-F238E27FC236}">
                  <a16:creationId xmlns:a16="http://schemas.microsoft.com/office/drawing/2014/main" id="{D4F33C76-9260-A69E-46B1-F65ECCA2F647}"/>
                </a:ext>
              </a:extLst>
            </p:cNvPr>
            <p:cNvSpPr/>
            <p:nvPr/>
          </p:nvSpPr>
          <p:spPr>
            <a:xfrm>
              <a:off x="6721238" y="4148101"/>
              <a:ext cx="49810" cy="24621"/>
            </a:xfrm>
            <a:custGeom>
              <a:avLst/>
              <a:gdLst>
                <a:gd name="connsiteX0" fmla="*/ 0 w 49810"/>
                <a:gd name="connsiteY0" fmla="*/ 24621 h 24621"/>
                <a:gd name="connsiteX1" fmla="*/ 49810 w 49810"/>
                <a:gd name="connsiteY1" fmla="*/ 0 h 2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810" h="24621">
                  <a:moveTo>
                    <a:pt x="0" y="24621"/>
                  </a:moveTo>
                  <a:lnTo>
                    <a:pt x="4981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31" name="Groupe 7030">
            <a:extLst>
              <a:ext uri="{FF2B5EF4-FFF2-40B4-BE49-F238E27FC236}">
                <a16:creationId xmlns:a16="http://schemas.microsoft.com/office/drawing/2014/main" id="{867871AD-3F75-1013-C48A-EAFA589AFD1C}"/>
              </a:ext>
            </a:extLst>
          </p:cNvPr>
          <p:cNvGrpSpPr/>
          <p:nvPr/>
        </p:nvGrpSpPr>
        <p:grpSpPr>
          <a:xfrm>
            <a:off x="3713411" y="5040699"/>
            <a:ext cx="452140" cy="680418"/>
            <a:chOff x="3713411" y="5040699"/>
            <a:chExt cx="452140" cy="680418"/>
          </a:xfrm>
        </p:grpSpPr>
        <p:sp>
          <p:nvSpPr>
            <p:cNvPr id="5882" name="Forme libre 5881">
              <a:extLst>
                <a:ext uri="{FF2B5EF4-FFF2-40B4-BE49-F238E27FC236}">
                  <a16:creationId xmlns:a16="http://schemas.microsoft.com/office/drawing/2014/main" id="{5F66176F-0C69-BA34-427C-124EDCA3A282}"/>
                </a:ext>
              </a:extLst>
            </p:cNvPr>
            <p:cNvSpPr/>
            <p:nvPr/>
          </p:nvSpPr>
          <p:spPr>
            <a:xfrm>
              <a:off x="3833095" y="5313272"/>
              <a:ext cx="248328" cy="97905"/>
            </a:xfrm>
            <a:custGeom>
              <a:avLst/>
              <a:gdLst>
                <a:gd name="connsiteX0" fmla="*/ 0 w 248328"/>
                <a:gd name="connsiteY0" fmla="*/ 16366 h 97905"/>
                <a:gd name="connsiteX1" fmla="*/ 9702 w 248328"/>
                <a:gd name="connsiteY1" fmla="*/ 45911 h 97905"/>
                <a:gd name="connsiteX2" fmla="*/ 114390 w 248328"/>
                <a:gd name="connsiteY2" fmla="*/ 0 h 97905"/>
                <a:gd name="connsiteX3" fmla="*/ 203007 w 248328"/>
                <a:gd name="connsiteY3" fmla="*/ 37511 h 97905"/>
                <a:gd name="connsiteX4" fmla="*/ 248329 w 248328"/>
                <a:gd name="connsiteY4" fmla="*/ 97906 h 9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328" h="97905">
                  <a:moveTo>
                    <a:pt x="0" y="16366"/>
                  </a:moveTo>
                  <a:lnTo>
                    <a:pt x="9702" y="45911"/>
                  </a:lnTo>
                  <a:lnTo>
                    <a:pt x="114390" y="0"/>
                  </a:lnTo>
                  <a:lnTo>
                    <a:pt x="203007" y="37511"/>
                  </a:lnTo>
                  <a:lnTo>
                    <a:pt x="248329" y="9790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83" name="Forme libre 5882">
              <a:extLst>
                <a:ext uri="{FF2B5EF4-FFF2-40B4-BE49-F238E27FC236}">
                  <a16:creationId xmlns:a16="http://schemas.microsoft.com/office/drawing/2014/main" id="{243C115B-4091-EF3E-C026-C4A59853AD18}"/>
                </a:ext>
              </a:extLst>
            </p:cNvPr>
            <p:cNvSpPr/>
            <p:nvPr/>
          </p:nvSpPr>
          <p:spPr>
            <a:xfrm>
              <a:off x="3946037" y="5174233"/>
              <a:ext cx="91801" cy="98485"/>
            </a:xfrm>
            <a:custGeom>
              <a:avLst/>
              <a:gdLst>
                <a:gd name="connsiteX0" fmla="*/ 0 w 91801"/>
                <a:gd name="connsiteY0" fmla="*/ 0 h 98485"/>
                <a:gd name="connsiteX1" fmla="*/ 42716 w 91801"/>
                <a:gd name="connsiteY1" fmla="*/ 64160 h 98485"/>
                <a:gd name="connsiteX2" fmla="*/ 91802 w 91801"/>
                <a:gd name="connsiteY2" fmla="*/ 98485 h 9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801" h="98485">
                  <a:moveTo>
                    <a:pt x="0" y="0"/>
                  </a:moveTo>
                  <a:lnTo>
                    <a:pt x="42716" y="64160"/>
                  </a:lnTo>
                  <a:lnTo>
                    <a:pt x="91802" y="9848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84" name="Forme libre 5883">
              <a:extLst>
                <a:ext uri="{FF2B5EF4-FFF2-40B4-BE49-F238E27FC236}">
                  <a16:creationId xmlns:a16="http://schemas.microsoft.com/office/drawing/2014/main" id="{AD33A3C4-A76E-1F12-728F-1BCE55FF5039}"/>
                </a:ext>
              </a:extLst>
            </p:cNvPr>
            <p:cNvSpPr/>
            <p:nvPr/>
          </p:nvSpPr>
          <p:spPr>
            <a:xfrm>
              <a:off x="3949368" y="5175971"/>
              <a:ext cx="205718" cy="322395"/>
            </a:xfrm>
            <a:custGeom>
              <a:avLst/>
              <a:gdLst>
                <a:gd name="connsiteX0" fmla="*/ 0 w 205718"/>
                <a:gd name="connsiteY0" fmla="*/ 0 h 322395"/>
                <a:gd name="connsiteX1" fmla="*/ 161450 w 205718"/>
                <a:gd name="connsiteY1" fmla="*/ 88492 h 322395"/>
                <a:gd name="connsiteX2" fmla="*/ 191568 w 205718"/>
                <a:gd name="connsiteY2" fmla="*/ 125714 h 322395"/>
                <a:gd name="connsiteX3" fmla="*/ 202572 w 205718"/>
                <a:gd name="connsiteY3" fmla="*/ 171046 h 322395"/>
                <a:gd name="connsiteX4" fmla="*/ 203876 w 205718"/>
                <a:gd name="connsiteY4" fmla="*/ 217102 h 322395"/>
                <a:gd name="connsiteX5" fmla="*/ 190554 w 205718"/>
                <a:gd name="connsiteY5" fmla="*/ 290243 h 322395"/>
                <a:gd name="connsiteX6" fmla="*/ 199097 w 205718"/>
                <a:gd name="connsiteY6" fmla="*/ 322395 h 32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718" h="322395">
                  <a:moveTo>
                    <a:pt x="0" y="0"/>
                  </a:moveTo>
                  <a:lnTo>
                    <a:pt x="161450" y="88492"/>
                  </a:lnTo>
                  <a:cubicBezTo>
                    <a:pt x="176509" y="95733"/>
                    <a:pt x="187658" y="109348"/>
                    <a:pt x="191568" y="125714"/>
                  </a:cubicBezTo>
                  <a:lnTo>
                    <a:pt x="202572" y="171046"/>
                  </a:lnTo>
                  <a:cubicBezTo>
                    <a:pt x="206192" y="186109"/>
                    <a:pt x="206772" y="201895"/>
                    <a:pt x="203876" y="217102"/>
                  </a:cubicBezTo>
                  <a:lnTo>
                    <a:pt x="190554" y="290243"/>
                  </a:lnTo>
                  <a:cubicBezTo>
                    <a:pt x="190554" y="290243"/>
                    <a:pt x="209523" y="318050"/>
                    <a:pt x="199097" y="32239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85" name="Forme libre 5884">
              <a:extLst>
                <a:ext uri="{FF2B5EF4-FFF2-40B4-BE49-F238E27FC236}">
                  <a16:creationId xmlns:a16="http://schemas.microsoft.com/office/drawing/2014/main" id="{E37AE653-4E9E-6CF9-DB44-0C91B32FF7D4}"/>
                </a:ext>
              </a:extLst>
            </p:cNvPr>
            <p:cNvSpPr/>
            <p:nvPr/>
          </p:nvSpPr>
          <p:spPr>
            <a:xfrm>
              <a:off x="3811375" y="5451006"/>
              <a:ext cx="201124" cy="76761"/>
            </a:xfrm>
            <a:custGeom>
              <a:avLst/>
              <a:gdLst>
                <a:gd name="connsiteX0" fmla="*/ 201124 w 201124"/>
                <a:gd name="connsiteY0" fmla="*/ 0 h 76761"/>
                <a:gd name="connsiteX1" fmla="*/ 113956 w 201124"/>
                <a:gd name="connsiteY1" fmla="*/ 2897 h 76761"/>
                <a:gd name="connsiteX2" fmla="*/ 15928 w 201124"/>
                <a:gd name="connsiteY2" fmla="*/ 76761 h 76761"/>
                <a:gd name="connsiteX3" fmla="*/ 0 w 201124"/>
                <a:gd name="connsiteY3" fmla="*/ 32443 h 7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124" h="76761">
                  <a:moveTo>
                    <a:pt x="201124" y="0"/>
                  </a:moveTo>
                  <a:lnTo>
                    <a:pt x="113956" y="2897"/>
                  </a:lnTo>
                  <a:lnTo>
                    <a:pt x="15928" y="76761"/>
                  </a:lnTo>
                  <a:lnTo>
                    <a:pt x="0" y="3244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86" name="Forme libre 5885">
              <a:extLst>
                <a:ext uri="{FF2B5EF4-FFF2-40B4-BE49-F238E27FC236}">
                  <a16:creationId xmlns:a16="http://schemas.microsoft.com/office/drawing/2014/main" id="{F14377C5-EC90-399D-5039-80ABD9458D13}"/>
                </a:ext>
              </a:extLst>
            </p:cNvPr>
            <p:cNvSpPr/>
            <p:nvPr/>
          </p:nvSpPr>
          <p:spPr>
            <a:xfrm>
              <a:off x="4057532" y="5347017"/>
              <a:ext cx="63421" cy="90230"/>
            </a:xfrm>
            <a:custGeom>
              <a:avLst/>
              <a:gdLst>
                <a:gd name="connsiteX0" fmla="*/ 63422 w 63421"/>
                <a:gd name="connsiteY0" fmla="*/ 0 h 90230"/>
                <a:gd name="connsiteX1" fmla="*/ 0 w 63421"/>
                <a:gd name="connsiteY1" fmla="*/ 90230 h 9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421" h="90230">
                  <a:moveTo>
                    <a:pt x="63422" y="0"/>
                  </a:moveTo>
                  <a:cubicBezTo>
                    <a:pt x="63422" y="0"/>
                    <a:pt x="46191" y="50112"/>
                    <a:pt x="0" y="9023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87" name="Forme libre 5886">
              <a:extLst>
                <a:ext uri="{FF2B5EF4-FFF2-40B4-BE49-F238E27FC236}">
                  <a16:creationId xmlns:a16="http://schemas.microsoft.com/office/drawing/2014/main" id="{E6138415-573F-7158-20FF-183BA5CD3972}"/>
                </a:ext>
              </a:extLst>
            </p:cNvPr>
            <p:cNvSpPr/>
            <p:nvPr/>
          </p:nvSpPr>
          <p:spPr>
            <a:xfrm>
              <a:off x="3864661" y="5348466"/>
              <a:ext cx="146969" cy="117168"/>
            </a:xfrm>
            <a:custGeom>
              <a:avLst/>
              <a:gdLst>
                <a:gd name="connsiteX0" fmla="*/ 15349 w 146969"/>
                <a:gd name="connsiteY0" fmla="*/ 19842 h 117168"/>
                <a:gd name="connsiteX1" fmla="*/ 85141 w 146969"/>
                <a:gd name="connsiteY1" fmla="*/ 0 h 117168"/>
                <a:gd name="connsiteX2" fmla="*/ 146970 w 146969"/>
                <a:gd name="connsiteY2" fmla="*/ 48953 h 117168"/>
                <a:gd name="connsiteX3" fmla="*/ 49956 w 146969"/>
                <a:gd name="connsiteY3" fmla="*/ 75747 h 117168"/>
                <a:gd name="connsiteX4" fmla="*/ 0 w 146969"/>
                <a:gd name="connsiteY4" fmla="*/ 117169 h 11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969" h="117168">
                  <a:moveTo>
                    <a:pt x="15349" y="19842"/>
                  </a:moveTo>
                  <a:lnTo>
                    <a:pt x="85141" y="0"/>
                  </a:lnTo>
                  <a:lnTo>
                    <a:pt x="146970" y="48953"/>
                  </a:lnTo>
                  <a:lnTo>
                    <a:pt x="49956" y="75747"/>
                  </a:lnTo>
                  <a:lnTo>
                    <a:pt x="0" y="11716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88" name="Forme libre 5887">
              <a:extLst>
                <a:ext uri="{FF2B5EF4-FFF2-40B4-BE49-F238E27FC236}">
                  <a16:creationId xmlns:a16="http://schemas.microsoft.com/office/drawing/2014/main" id="{E33D499F-DFE7-7838-6D35-FCF778397DCB}"/>
                </a:ext>
              </a:extLst>
            </p:cNvPr>
            <p:cNvSpPr/>
            <p:nvPr/>
          </p:nvSpPr>
          <p:spPr>
            <a:xfrm>
              <a:off x="3766777" y="5697655"/>
              <a:ext cx="7674" cy="23462"/>
            </a:xfrm>
            <a:custGeom>
              <a:avLst/>
              <a:gdLst>
                <a:gd name="connsiteX0" fmla="*/ 7674 w 7674"/>
                <a:gd name="connsiteY0" fmla="*/ 0 h 23462"/>
                <a:gd name="connsiteX1" fmla="*/ 0 w 7674"/>
                <a:gd name="connsiteY1" fmla="*/ 23463 h 2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74" h="23462">
                  <a:moveTo>
                    <a:pt x="7674" y="0"/>
                  </a:moveTo>
                  <a:lnTo>
                    <a:pt x="0" y="2346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89" name="Forme libre 5888">
              <a:extLst>
                <a:ext uri="{FF2B5EF4-FFF2-40B4-BE49-F238E27FC236}">
                  <a16:creationId xmlns:a16="http://schemas.microsoft.com/office/drawing/2014/main" id="{EBC005C7-6A8F-8F57-AA67-F8C5BC05AE4F}"/>
                </a:ext>
              </a:extLst>
            </p:cNvPr>
            <p:cNvSpPr/>
            <p:nvPr/>
          </p:nvSpPr>
          <p:spPr>
            <a:xfrm>
              <a:off x="3792696" y="5527767"/>
              <a:ext cx="36923" cy="113547"/>
            </a:xfrm>
            <a:custGeom>
              <a:avLst/>
              <a:gdLst>
                <a:gd name="connsiteX0" fmla="*/ 36924 w 36923"/>
                <a:gd name="connsiteY0" fmla="*/ 0 h 113547"/>
                <a:gd name="connsiteX1" fmla="*/ 0 w 36923"/>
                <a:gd name="connsiteY1" fmla="*/ 113548 h 113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923" h="113547">
                  <a:moveTo>
                    <a:pt x="36924" y="0"/>
                  </a:moveTo>
                  <a:lnTo>
                    <a:pt x="0" y="11354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90" name="Forme libre 5889">
              <a:extLst>
                <a:ext uri="{FF2B5EF4-FFF2-40B4-BE49-F238E27FC236}">
                  <a16:creationId xmlns:a16="http://schemas.microsoft.com/office/drawing/2014/main" id="{C30273D8-9DA8-549E-013C-3D7B479FEDF5}"/>
                </a:ext>
              </a:extLst>
            </p:cNvPr>
            <p:cNvSpPr/>
            <p:nvPr/>
          </p:nvSpPr>
          <p:spPr>
            <a:xfrm>
              <a:off x="3858000" y="5369466"/>
              <a:ext cx="20995" cy="65898"/>
            </a:xfrm>
            <a:custGeom>
              <a:avLst/>
              <a:gdLst>
                <a:gd name="connsiteX0" fmla="*/ 20996 w 20995"/>
                <a:gd name="connsiteY0" fmla="*/ 0 h 65898"/>
                <a:gd name="connsiteX1" fmla="*/ 0 w 20995"/>
                <a:gd name="connsiteY1" fmla="*/ 65898 h 6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95" h="65898">
                  <a:moveTo>
                    <a:pt x="20996" y="0"/>
                  </a:moveTo>
                  <a:lnTo>
                    <a:pt x="0" y="6589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91" name="Forme libre 5890">
              <a:extLst>
                <a:ext uri="{FF2B5EF4-FFF2-40B4-BE49-F238E27FC236}">
                  <a16:creationId xmlns:a16="http://schemas.microsoft.com/office/drawing/2014/main" id="{E7645590-A4CC-606E-5245-21CC1DE90DC6}"/>
                </a:ext>
              </a:extLst>
            </p:cNvPr>
            <p:cNvSpPr/>
            <p:nvPr/>
          </p:nvSpPr>
          <p:spPr>
            <a:xfrm>
              <a:off x="3902453" y="5102976"/>
              <a:ext cx="61828" cy="193205"/>
            </a:xfrm>
            <a:custGeom>
              <a:avLst/>
              <a:gdLst>
                <a:gd name="connsiteX0" fmla="*/ 61829 w 61828"/>
                <a:gd name="connsiteY0" fmla="*/ 0 h 193205"/>
                <a:gd name="connsiteX1" fmla="*/ 0 w 61828"/>
                <a:gd name="connsiteY1" fmla="*/ 193205 h 193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828" h="193205">
                  <a:moveTo>
                    <a:pt x="61829" y="0"/>
                  </a:moveTo>
                  <a:lnTo>
                    <a:pt x="0" y="19320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92" name="Forme libre 5891">
              <a:extLst>
                <a:ext uri="{FF2B5EF4-FFF2-40B4-BE49-F238E27FC236}">
                  <a16:creationId xmlns:a16="http://schemas.microsoft.com/office/drawing/2014/main" id="{8618DEF7-7D3C-23A2-B66C-70D057BFDA6E}"/>
                </a:ext>
              </a:extLst>
            </p:cNvPr>
            <p:cNvSpPr/>
            <p:nvPr/>
          </p:nvSpPr>
          <p:spPr>
            <a:xfrm>
              <a:off x="3975721" y="5041423"/>
              <a:ext cx="8253" cy="25780"/>
            </a:xfrm>
            <a:custGeom>
              <a:avLst/>
              <a:gdLst>
                <a:gd name="connsiteX0" fmla="*/ 8254 w 8253"/>
                <a:gd name="connsiteY0" fmla="*/ 0 h 25780"/>
                <a:gd name="connsiteX1" fmla="*/ 0 w 8253"/>
                <a:gd name="connsiteY1" fmla="*/ 25780 h 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3" h="25780">
                  <a:moveTo>
                    <a:pt x="8254" y="0"/>
                  </a:moveTo>
                  <a:lnTo>
                    <a:pt x="0" y="2578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93" name="Forme libre 5892">
              <a:extLst>
                <a:ext uri="{FF2B5EF4-FFF2-40B4-BE49-F238E27FC236}">
                  <a16:creationId xmlns:a16="http://schemas.microsoft.com/office/drawing/2014/main" id="{065810E3-6DEA-C452-8382-2C90D46CF1F9}"/>
                </a:ext>
              </a:extLst>
            </p:cNvPr>
            <p:cNvSpPr/>
            <p:nvPr/>
          </p:nvSpPr>
          <p:spPr>
            <a:xfrm>
              <a:off x="3759248" y="5536602"/>
              <a:ext cx="14914" cy="47070"/>
            </a:xfrm>
            <a:custGeom>
              <a:avLst/>
              <a:gdLst>
                <a:gd name="connsiteX0" fmla="*/ 14914 w 14914"/>
                <a:gd name="connsiteY0" fmla="*/ 0 h 47070"/>
                <a:gd name="connsiteX1" fmla="*/ 0 w 14914"/>
                <a:gd name="connsiteY1" fmla="*/ 47070 h 4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14" h="47070">
                  <a:moveTo>
                    <a:pt x="14914" y="0"/>
                  </a:moveTo>
                  <a:lnTo>
                    <a:pt x="0" y="4707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94" name="Forme libre 5893">
              <a:extLst>
                <a:ext uri="{FF2B5EF4-FFF2-40B4-BE49-F238E27FC236}">
                  <a16:creationId xmlns:a16="http://schemas.microsoft.com/office/drawing/2014/main" id="{4EC138ED-8B32-18CF-88CD-8D252F1B18C8}"/>
                </a:ext>
              </a:extLst>
            </p:cNvPr>
            <p:cNvSpPr/>
            <p:nvPr/>
          </p:nvSpPr>
          <p:spPr>
            <a:xfrm>
              <a:off x="3897530" y="5113983"/>
              <a:ext cx="7674" cy="25200"/>
            </a:xfrm>
            <a:custGeom>
              <a:avLst/>
              <a:gdLst>
                <a:gd name="connsiteX0" fmla="*/ 7674 w 7674"/>
                <a:gd name="connsiteY0" fmla="*/ 0 h 25200"/>
                <a:gd name="connsiteX1" fmla="*/ 0 w 7674"/>
                <a:gd name="connsiteY1" fmla="*/ 25201 h 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74" h="25200">
                  <a:moveTo>
                    <a:pt x="7674" y="0"/>
                  </a:moveTo>
                  <a:lnTo>
                    <a:pt x="0" y="2520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95" name="Forme libre 5894">
              <a:extLst>
                <a:ext uri="{FF2B5EF4-FFF2-40B4-BE49-F238E27FC236}">
                  <a16:creationId xmlns:a16="http://schemas.microsoft.com/office/drawing/2014/main" id="{6474A259-1532-DCF6-5249-010EA0EEC6AA}"/>
                </a:ext>
              </a:extLst>
            </p:cNvPr>
            <p:cNvSpPr/>
            <p:nvPr/>
          </p:nvSpPr>
          <p:spPr>
            <a:xfrm>
              <a:off x="3790379" y="5134115"/>
              <a:ext cx="21430" cy="66912"/>
            </a:xfrm>
            <a:custGeom>
              <a:avLst/>
              <a:gdLst>
                <a:gd name="connsiteX0" fmla="*/ 21430 w 21430"/>
                <a:gd name="connsiteY0" fmla="*/ 0 h 66912"/>
                <a:gd name="connsiteX1" fmla="*/ 0 w 21430"/>
                <a:gd name="connsiteY1" fmla="*/ 66912 h 66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430" h="66912">
                  <a:moveTo>
                    <a:pt x="21430" y="0"/>
                  </a:moveTo>
                  <a:lnTo>
                    <a:pt x="0" y="6691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96" name="Forme libre 5895">
              <a:extLst>
                <a:ext uri="{FF2B5EF4-FFF2-40B4-BE49-F238E27FC236}">
                  <a16:creationId xmlns:a16="http://schemas.microsoft.com/office/drawing/2014/main" id="{A0CE2B16-0E15-D48D-4F98-5AF889ADA895}"/>
                </a:ext>
              </a:extLst>
            </p:cNvPr>
            <p:cNvSpPr/>
            <p:nvPr/>
          </p:nvSpPr>
          <p:spPr>
            <a:xfrm>
              <a:off x="4037839" y="5562092"/>
              <a:ext cx="579" cy="103409"/>
            </a:xfrm>
            <a:custGeom>
              <a:avLst/>
              <a:gdLst>
                <a:gd name="connsiteX0" fmla="*/ 579 w 579"/>
                <a:gd name="connsiteY0" fmla="*/ 0 h 103409"/>
                <a:gd name="connsiteX1" fmla="*/ 0 w 579"/>
                <a:gd name="connsiteY1" fmla="*/ 103410 h 103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9" h="103409">
                  <a:moveTo>
                    <a:pt x="579" y="0"/>
                  </a:moveTo>
                  <a:lnTo>
                    <a:pt x="0" y="10341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97" name="Forme libre 5896">
              <a:extLst>
                <a:ext uri="{FF2B5EF4-FFF2-40B4-BE49-F238E27FC236}">
                  <a16:creationId xmlns:a16="http://schemas.microsoft.com/office/drawing/2014/main" id="{C42FCDD6-33CB-C40E-854B-AD9BAF248040}"/>
                </a:ext>
              </a:extLst>
            </p:cNvPr>
            <p:cNvSpPr/>
            <p:nvPr/>
          </p:nvSpPr>
          <p:spPr>
            <a:xfrm>
              <a:off x="4038419" y="5273877"/>
              <a:ext cx="1303" cy="271269"/>
            </a:xfrm>
            <a:custGeom>
              <a:avLst/>
              <a:gdLst>
                <a:gd name="connsiteX0" fmla="*/ 1303 w 1303"/>
                <a:gd name="connsiteY0" fmla="*/ 0 h 271269"/>
                <a:gd name="connsiteX1" fmla="*/ 0 w 1303"/>
                <a:gd name="connsiteY1" fmla="*/ 271270 h 271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3" h="271269">
                  <a:moveTo>
                    <a:pt x="1303" y="0"/>
                  </a:moveTo>
                  <a:lnTo>
                    <a:pt x="0" y="27127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98" name="Forme libre 5897">
              <a:extLst>
                <a:ext uri="{FF2B5EF4-FFF2-40B4-BE49-F238E27FC236}">
                  <a16:creationId xmlns:a16="http://schemas.microsoft.com/office/drawing/2014/main" id="{C8177C23-E48D-5114-B58C-31F790783E89}"/>
                </a:ext>
              </a:extLst>
            </p:cNvPr>
            <p:cNvSpPr/>
            <p:nvPr/>
          </p:nvSpPr>
          <p:spPr>
            <a:xfrm>
              <a:off x="4039287" y="5040699"/>
              <a:ext cx="434" cy="157721"/>
            </a:xfrm>
            <a:custGeom>
              <a:avLst/>
              <a:gdLst>
                <a:gd name="connsiteX0" fmla="*/ 434 w 434"/>
                <a:gd name="connsiteY0" fmla="*/ 0 h 157721"/>
                <a:gd name="connsiteX1" fmla="*/ 0 w 434"/>
                <a:gd name="connsiteY1" fmla="*/ 157721 h 15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4" h="157721">
                  <a:moveTo>
                    <a:pt x="434" y="0"/>
                  </a:moveTo>
                  <a:lnTo>
                    <a:pt x="0" y="15772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99" name="Forme libre 5898">
              <a:extLst>
                <a:ext uri="{FF2B5EF4-FFF2-40B4-BE49-F238E27FC236}">
                  <a16:creationId xmlns:a16="http://schemas.microsoft.com/office/drawing/2014/main" id="{CBFB6A43-9263-DA1F-4DBA-996D61773397}"/>
                </a:ext>
              </a:extLst>
            </p:cNvPr>
            <p:cNvSpPr/>
            <p:nvPr/>
          </p:nvSpPr>
          <p:spPr>
            <a:xfrm>
              <a:off x="4016409" y="5223621"/>
              <a:ext cx="15059" cy="29400"/>
            </a:xfrm>
            <a:custGeom>
              <a:avLst/>
              <a:gdLst>
                <a:gd name="connsiteX0" fmla="*/ 15059 w 15059"/>
                <a:gd name="connsiteY0" fmla="*/ 0 h 29400"/>
                <a:gd name="connsiteX1" fmla="*/ 0 w 15059"/>
                <a:gd name="connsiteY1" fmla="*/ 29401 h 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59" h="29400">
                  <a:moveTo>
                    <a:pt x="15059" y="0"/>
                  </a:moveTo>
                  <a:lnTo>
                    <a:pt x="0" y="2940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00" name="Forme libre 5899">
              <a:extLst>
                <a:ext uri="{FF2B5EF4-FFF2-40B4-BE49-F238E27FC236}">
                  <a16:creationId xmlns:a16="http://schemas.microsoft.com/office/drawing/2014/main" id="{BC7B3183-C552-862D-EC20-B8AB885C31EE}"/>
                </a:ext>
              </a:extLst>
            </p:cNvPr>
            <p:cNvSpPr/>
            <p:nvPr/>
          </p:nvSpPr>
          <p:spPr>
            <a:xfrm>
              <a:off x="4119650" y="5347307"/>
              <a:ext cx="27801" cy="8979"/>
            </a:xfrm>
            <a:custGeom>
              <a:avLst/>
              <a:gdLst>
                <a:gd name="connsiteX0" fmla="*/ 0 w 27801"/>
                <a:gd name="connsiteY0" fmla="*/ 8980 h 8979"/>
                <a:gd name="connsiteX1" fmla="*/ 27801 w 27801"/>
                <a:gd name="connsiteY1" fmla="*/ 0 h 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801" h="8979">
                  <a:moveTo>
                    <a:pt x="0" y="8980"/>
                  </a:moveTo>
                  <a:lnTo>
                    <a:pt x="2780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01" name="Forme libre 5900">
              <a:extLst>
                <a:ext uri="{FF2B5EF4-FFF2-40B4-BE49-F238E27FC236}">
                  <a16:creationId xmlns:a16="http://schemas.microsoft.com/office/drawing/2014/main" id="{686ECFD3-6D5F-6460-0AAF-DEB917B07F22}"/>
                </a:ext>
              </a:extLst>
            </p:cNvPr>
            <p:cNvSpPr/>
            <p:nvPr/>
          </p:nvSpPr>
          <p:spPr>
            <a:xfrm>
              <a:off x="4118492" y="5361790"/>
              <a:ext cx="9991" cy="75022"/>
            </a:xfrm>
            <a:custGeom>
              <a:avLst/>
              <a:gdLst>
                <a:gd name="connsiteX0" fmla="*/ 0 w 9991"/>
                <a:gd name="connsiteY0" fmla="*/ 0 h 75022"/>
                <a:gd name="connsiteX1" fmla="*/ 9991 w 9991"/>
                <a:gd name="connsiteY1" fmla="*/ 75023 h 7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1" h="75022">
                  <a:moveTo>
                    <a:pt x="0" y="0"/>
                  </a:moveTo>
                  <a:lnTo>
                    <a:pt x="9991" y="7502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02" name="Forme libre 5901">
              <a:extLst>
                <a:ext uri="{FF2B5EF4-FFF2-40B4-BE49-F238E27FC236}">
                  <a16:creationId xmlns:a16="http://schemas.microsoft.com/office/drawing/2014/main" id="{B1AB014B-0C34-71D9-44AA-3E17B2E89267}"/>
                </a:ext>
              </a:extLst>
            </p:cNvPr>
            <p:cNvSpPr/>
            <p:nvPr/>
          </p:nvSpPr>
          <p:spPr>
            <a:xfrm>
              <a:off x="3963703" y="5413495"/>
              <a:ext cx="8253" cy="37656"/>
            </a:xfrm>
            <a:custGeom>
              <a:avLst/>
              <a:gdLst>
                <a:gd name="connsiteX0" fmla="*/ 0 w 8253"/>
                <a:gd name="connsiteY0" fmla="*/ 0 h 37656"/>
                <a:gd name="connsiteX1" fmla="*/ 8253 w 8253"/>
                <a:gd name="connsiteY1" fmla="*/ 37656 h 3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3" h="37656">
                  <a:moveTo>
                    <a:pt x="0" y="0"/>
                  </a:moveTo>
                  <a:lnTo>
                    <a:pt x="8253" y="3765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03" name="Forme libre 5902">
              <a:extLst>
                <a:ext uri="{FF2B5EF4-FFF2-40B4-BE49-F238E27FC236}">
                  <a16:creationId xmlns:a16="http://schemas.microsoft.com/office/drawing/2014/main" id="{5A9C1E3F-7DE2-4DB1-786A-D75BE0FDCE62}"/>
                </a:ext>
              </a:extLst>
            </p:cNvPr>
            <p:cNvSpPr/>
            <p:nvPr/>
          </p:nvSpPr>
          <p:spPr>
            <a:xfrm>
              <a:off x="3977603" y="5336300"/>
              <a:ext cx="17230" cy="30993"/>
            </a:xfrm>
            <a:custGeom>
              <a:avLst/>
              <a:gdLst>
                <a:gd name="connsiteX0" fmla="*/ 17231 w 17230"/>
                <a:gd name="connsiteY0" fmla="*/ 0 h 30993"/>
                <a:gd name="connsiteX1" fmla="*/ 0 w 17230"/>
                <a:gd name="connsiteY1" fmla="*/ 30994 h 30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230" h="30993">
                  <a:moveTo>
                    <a:pt x="17231" y="0"/>
                  </a:moveTo>
                  <a:lnTo>
                    <a:pt x="0" y="3099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04" name="Forme libre 5903">
              <a:extLst>
                <a:ext uri="{FF2B5EF4-FFF2-40B4-BE49-F238E27FC236}">
                  <a16:creationId xmlns:a16="http://schemas.microsoft.com/office/drawing/2014/main" id="{BF89989C-3506-93B3-80D3-15B74C483A6A}"/>
                </a:ext>
              </a:extLst>
            </p:cNvPr>
            <p:cNvSpPr/>
            <p:nvPr/>
          </p:nvSpPr>
          <p:spPr>
            <a:xfrm>
              <a:off x="3830488" y="5482869"/>
              <a:ext cx="18823" cy="24331"/>
            </a:xfrm>
            <a:custGeom>
              <a:avLst/>
              <a:gdLst>
                <a:gd name="connsiteX0" fmla="*/ 18824 w 18823"/>
                <a:gd name="connsiteY0" fmla="*/ 24332 h 24331"/>
                <a:gd name="connsiteX1" fmla="*/ 0 w 18823"/>
                <a:gd name="connsiteY1" fmla="*/ 0 h 2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823" h="24331">
                  <a:moveTo>
                    <a:pt x="18824" y="2433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05" name="Forme libre 5904">
              <a:extLst>
                <a:ext uri="{FF2B5EF4-FFF2-40B4-BE49-F238E27FC236}">
                  <a16:creationId xmlns:a16="http://schemas.microsoft.com/office/drawing/2014/main" id="{A79C03F2-F472-1A08-7577-EC9A7C2AAFA2}"/>
                </a:ext>
              </a:extLst>
            </p:cNvPr>
            <p:cNvSpPr/>
            <p:nvPr/>
          </p:nvSpPr>
          <p:spPr>
            <a:xfrm>
              <a:off x="3830488" y="5377287"/>
              <a:ext cx="27222" cy="7820"/>
            </a:xfrm>
            <a:custGeom>
              <a:avLst/>
              <a:gdLst>
                <a:gd name="connsiteX0" fmla="*/ 0 w 27222"/>
                <a:gd name="connsiteY0" fmla="*/ 7821 h 7820"/>
                <a:gd name="connsiteX1" fmla="*/ 27222 w 27222"/>
                <a:gd name="connsiteY1" fmla="*/ 0 h 7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222" h="7820">
                  <a:moveTo>
                    <a:pt x="0" y="7821"/>
                  </a:moveTo>
                  <a:lnTo>
                    <a:pt x="2722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07" name="Forme libre 5906">
              <a:extLst>
                <a:ext uri="{FF2B5EF4-FFF2-40B4-BE49-F238E27FC236}">
                  <a16:creationId xmlns:a16="http://schemas.microsoft.com/office/drawing/2014/main" id="{313148D6-B38B-D980-FF52-F24DF452E54B}"/>
                </a:ext>
              </a:extLst>
            </p:cNvPr>
            <p:cNvSpPr/>
            <p:nvPr/>
          </p:nvSpPr>
          <p:spPr>
            <a:xfrm>
              <a:off x="4114293" y="5152943"/>
              <a:ext cx="8452" cy="51415"/>
            </a:xfrm>
            <a:custGeom>
              <a:avLst/>
              <a:gdLst>
                <a:gd name="connsiteX0" fmla="*/ 6805 w 8452"/>
                <a:gd name="connsiteY0" fmla="*/ 51415 h 51415"/>
                <a:gd name="connsiteX1" fmla="*/ 0 w 8452"/>
                <a:gd name="connsiteY1" fmla="*/ 0 h 51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52" h="51415">
                  <a:moveTo>
                    <a:pt x="6805" y="51415"/>
                  </a:moveTo>
                  <a:cubicBezTo>
                    <a:pt x="6805" y="51415"/>
                    <a:pt x="13466" y="1955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08" name="Forme libre 5907">
              <a:extLst>
                <a:ext uri="{FF2B5EF4-FFF2-40B4-BE49-F238E27FC236}">
                  <a16:creationId xmlns:a16="http://schemas.microsoft.com/office/drawing/2014/main" id="{EB2FA36F-083C-7254-8A65-5095A06C4630}"/>
                </a:ext>
              </a:extLst>
            </p:cNvPr>
            <p:cNvSpPr/>
            <p:nvPr/>
          </p:nvSpPr>
          <p:spPr>
            <a:xfrm>
              <a:off x="4095179" y="5183068"/>
              <a:ext cx="3475" cy="3475"/>
            </a:xfrm>
            <a:custGeom>
              <a:avLst/>
              <a:gdLst>
                <a:gd name="connsiteX0" fmla="*/ 3475 w 3475"/>
                <a:gd name="connsiteY0" fmla="*/ 0 h 3475"/>
                <a:gd name="connsiteX1" fmla="*/ 0 w 3475"/>
                <a:gd name="connsiteY1" fmla="*/ 3476 h 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75" h="3475">
                  <a:moveTo>
                    <a:pt x="3475" y="0"/>
                  </a:moveTo>
                  <a:lnTo>
                    <a:pt x="0" y="347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09" name="Forme libre 5908">
              <a:extLst>
                <a:ext uri="{FF2B5EF4-FFF2-40B4-BE49-F238E27FC236}">
                  <a16:creationId xmlns:a16="http://schemas.microsoft.com/office/drawing/2014/main" id="{72EDE8B9-5ED1-B08B-269A-12B564D8C549}"/>
                </a:ext>
              </a:extLst>
            </p:cNvPr>
            <p:cNvSpPr/>
            <p:nvPr/>
          </p:nvSpPr>
          <p:spPr>
            <a:xfrm>
              <a:off x="4073709" y="5203344"/>
              <a:ext cx="10175" cy="6714"/>
            </a:xfrm>
            <a:custGeom>
              <a:avLst/>
              <a:gdLst>
                <a:gd name="connsiteX0" fmla="*/ 40 w 10175"/>
                <a:gd name="connsiteY0" fmla="*/ 0 h 6714"/>
                <a:gd name="connsiteX1" fmla="*/ 3515 w 10175"/>
                <a:gd name="connsiteY1" fmla="*/ 5938 h 6714"/>
                <a:gd name="connsiteX2" fmla="*/ 10176 w 10175"/>
                <a:gd name="connsiteY2" fmla="*/ 5359 h 6714"/>
                <a:gd name="connsiteX3" fmla="*/ 40 w 10175"/>
                <a:gd name="connsiteY3" fmla="*/ 145 h 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75" h="6714">
                  <a:moveTo>
                    <a:pt x="40" y="0"/>
                  </a:moveTo>
                  <a:cubicBezTo>
                    <a:pt x="-250" y="2317"/>
                    <a:pt x="1053" y="4635"/>
                    <a:pt x="3515" y="5938"/>
                  </a:cubicBezTo>
                  <a:cubicBezTo>
                    <a:pt x="5977" y="7242"/>
                    <a:pt x="8438" y="6807"/>
                    <a:pt x="10176" y="5359"/>
                  </a:cubicBezTo>
                  <a:lnTo>
                    <a:pt x="40" y="145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10" name="Forme libre 5909">
              <a:extLst>
                <a:ext uri="{FF2B5EF4-FFF2-40B4-BE49-F238E27FC236}">
                  <a16:creationId xmlns:a16="http://schemas.microsoft.com/office/drawing/2014/main" id="{77F1EBE0-5DCD-40C9-4811-E97E7CE6A581}"/>
                </a:ext>
              </a:extLst>
            </p:cNvPr>
            <p:cNvSpPr/>
            <p:nvPr/>
          </p:nvSpPr>
          <p:spPr>
            <a:xfrm>
              <a:off x="4091647" y="5143384"/>
              <a:ext cx="8600" cy="15931"/>
            </a:xfrm>
            <a:custGeom>
              <a:avLst/>
              <a:gdLst>
                <a:gd name="connsiteX0" fmla="*/ 57 w 8600"/>
                <a:gd name="connsiteY0" fmla="*/ 15932 h 15931"/>
                <a:gd name="connsiteX1" fmla="*/ 8601 w 8600"/>
                <a:gd name="connsiteY1" fmla="*/ 0 h 1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00" h="15931">
                  <a:moveTo>
                    <a:pt x="57" y="15932"/>
                  </a:moveTo>
                  <a:cubicBezTo>
                    <a:pt x="57" y="15932"/>
                    <a:pt x="-1246" y="6228"/>
                    <a:pt x="860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11" name="Forme libre 5910">
              <a:extLst>
                <a:ext uri="{FF2B5EF4-FFF2-40B4-BE49-F238E27FC236}">
                  <a16:creationId xmlns:a16="http://schemas.microsoft.com/office/drawing/2014/main" id="{6541E51B-365D-5687-EBCB-F6962B68350A}"/>
                </a:ext>
              </a:extLst>
            </p:cNvPr>
            <p:cNvSpPr/>
            <p:nvPr/>
          </p:nvSpPr>
          <p:spPr>
            <a:xfrm>
              <a:off x="4099958" y="5134218"/>
              <a:ext cx="65593" cy="97803"/>
            </a:xfrm>
            <a:custGeom>
              <a:avLst/>
              <a:gdLst>
                <a:gd name="connsiteX0" fmla="*/ 35765 w 65593"/>
                <a:gd name="connsiteY0" fmla="*/ 97803 h 97803"/>
                <a:gd name="connsiteX1" fmla="*/ 59367 w 65593"/>
                <a:gd name="connsiteY1" fmla="*/ 68837 h 97803"/>
                <a:gd name="connsiteX2" fmla="*/ 59367 w 65593"/>
                <a:gd name="connsiteY2" fmla="*/ 45954 h 97803"/>
                <a:gd name="connsiteX3" fmla="*/ 65594 w 65593"/>
                <a:gd name="connsiteY3" fmla="*/ 40160 h 97803"/>
                <a:gd name="connsiteX4" fmla="*/ 36200 w 65593"/>
                <a:gd name="connsiteY4" fmla="*/ 12642 h 97803"/>
                <a:gd name="connsiteX5" fmla="*/ 21140 w 65593"/>
                <a:gd name="connsiteY5" fmla="*/ 8442 h 97803"/>
                <a:gd name="connsiteX6" fmla="*/ 0 w 65593"/>
                <a:gd name="connsiteY6" fmla="*/ 621 h 97803"/>
                <a:gd name="connsiteX7" fmla="*/ 869 w 65593"/>
                <a:gd name="connsiteY7" fmla="*/ 7863 h 97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593" h="97803">
                  <a:moveTo>
                    <a:pt x="35765" y="97803"/>
                  </a:moveTo>
                  <a:cubicBezTo>
                    <a:pt x="35765" y="97803"/>
                    <a:pt x="62119" y="84623"/>
                    <a:pt x="59367" y="68837"/>
                  </a:cubicBezTo>
                  <a:cubicBezTo>
                    <a:pt x="59367" y="68837"/>
                    <a:pt x="72255" y="61450"/>
                    <a:pt x="59367" y="45954"/>
                  </a:cubicBezTo>
                  <a:cubicBezTo>
                    <a:pt x="59367" y="45954"/>
                    <a:pt x="60960" y="40450"/>
                    <a:pt x="65594" y="40160"/>
                  </a:cubicBezTo>
                  <a:cubicBezTo>
                    <a:pt x="65594" y="40160"/>
                    <a:pt x="55024" y="14525"/>
                    <a:pt x="36200" y="12642"/>
                  </a:cubicBezTo>
                  <a:cubicBezTo>
                    <a:pt x="36200" y="12642"/>
                    <a:pt x="30987" y="2214"/>
                    <a:pt x="21140" y="8442"/>
                  </a:cubicBezTo>
                  <a:cubicBezTo>
                    <a:pt x="21140" y="8442"/>
                    <a:pt x="11294" y="-2710"/>
                    <a:pt x="0" y="621"/>
                  </a:cubicBezTo>
                  <a:cubicBezTo>
                    <a:pt x="0" y="621"/>
                    <a:pt x="2896" y="5111"/>
                    <a:pt x="869" y="786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12" name="Forme libre 5911">
              <a:extLst>
                <a:ext uri="{FF2B5EF4-FFF2-40B4-BE49-F238E27FC236}">
                  <a16:creationId xmlns:a16="http://schemas.microsoft.com/office/drawing/2014/main" id="{462F68A0-4D82-4131-CEF2-8FD9D5496E93}"/>
                </a:ext>
              </a:extLst>
            </p:cNvPr>
            <p:cNvSpPr/>
            <p:nvPr/>
          </p:nvSpPr>
          <p:spPr>
            <a:xfrm>
              <a:off x="4063147" y="5159316"/>
              <a:ext cx="28412" cy="69519"/>
            </a:xfrm>
            <a:custGeom>
              <a:avLst/>
              <a:gdLst>
                <a:gd name="connsiteX0" fmla="*/ 28412 w 28412"/>
                <a:gd name="connsiteY0" fmla="*/ 0 h 69519"/>
                <a:gd name="connsiteX1" fmla="*/ 13932 w 28412"/>
                <a:gd name="connsiteY1" fmla="*/ 9269 h 69519"/>
                <a:gd name="connsiteX2" fmla="*/ 11036 w 28412"/>
                <a:gd name="connsiteY2" fmla="*/ 69519 h 6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412" h="69519">
                  <a:moveTo>
                    <a:pt x="28412" y="0"/>
                  </a:moveTo>
                  <a:cubicBezTo>
                    <a:pt x="23199" y="2027"/>
                    <a:pt x="18276" y="5069"/>
                    <a:pt x="13932" y="9269"/>
                  </a:cubicBezTo>
                  <a:cubicBezTo>
                    <a:pt x="-3443" y="25780"/>
                    <a:pt x="-4747" y="52718"/>
                    <a:pt x="11036" y="6951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13" name="Forme libre 5912">
              <a:extLst>
                <a:ext uri="{FF2B5EF4-FFF2-40B4-BE49-F238E27FC236}">
                  <a16:creationId xmlns:a16="http://schemas.microsoft.com/office/drawing/2014/main" id="{674E9E60-E92F-D464-62D3-924F55E054C1}"/>
                </a:ext>
              </a:extLst>
            </p:cNvPr>
            <p:cNvSpPr/>
            <p:nvPr/>
          </p:nvSpPr>
          <p:spPr>
            <a:xfrm>
              <a:off x="4105171" y="5205952"/>
              <a:ext cx="18955" cy="19539"/>
            </a:xfrm>
            <a:custGeom>
              <a:avLst/>
              <a:gdLst>
                <a:gd name="connsiteX0" fmla="*/ 0 w 18955"/>
                <a:gd name="connsiteY0" fmla="*/ 16511 h 19539"/>
                <a:gd name="connsiteX1" fmla="*/ 15927 w 18955"/>
                <a:gd name="connsiteY1" fmla="*/ 15932 h 19539"/>
                <a:gd name="connsiteX2" fmla="*/ 15349 w 18955"/>
                <a:gd name="connsiteY2" fmla="*/ 0 h 1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55" h="19539">
                  <a:moveTo>
                    <a:pt x="0" y="16511"/>
                  </a:moveTo>
                  <a:cubicBezTo>
                    <a:pt x="4633" y="20711"/>
                    <a:pt x="11729" y="20566"/>
                    <a:pt x="15927" y="15932"/>
                  </a:cubicBezTo>
                  <a:cubicBezTo>
                    <a:pt x="20127" y="11297"/>
                    <a:pt x="19982" y="4200"/>
                    <a:pt x="15349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14" name="Forme libre 5913">
              <a:extLst>
                <a:ext uri="{FF2B5EF4-FFF2-40B4-BE49-F238E27FC236}">
                  <a16:creationId xmlns:a16="http://schemas.microsoft.com/office/drawing/2014/main" id="{883F04F1-DC73-AC77-3BE0-E782C9793C22}"/>
                </a:ext>
              </a:extLst>
            </p:cNvPr>
            <p:cNvSpPr/>
            <p:nvPr/>
          </p:nvSpPr>
          <p:spPr>
            <a:xfrm>
              <a:off x="3817243" y="5332389"/>
              <a:ext cx="5860" cy="44463"/>
            </a:xfrm>
            <a:custGeom>
              <a:avLst/>
              <a:gdLst>
                <a:gd name="connsiteX0" fmla="*/ 2096 w 5860"/>
                <a:gd name="connsiteY0" fmla="*/ 0 h 44463"/>
                <a:gd name="connsiteX1" fmla="*/ 5861 w 5860"/>
                <a:gd name="connsiteY1" fmla="*/ 44463 h 44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60" h="44463">
                  <a:moveTo>
                    <a:pt x="2096" y="0"/>
                  </a:moveTo>
                  <a:cubicBezTo>
                    <a:pt x="2096" y="0"/>
                    <a:pt x="-4565" y="28822"/>
                    <a:pt x="5861" y="4446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15" name="Forme libre 5914">
              <a:extLst>
                <a:ext uri="{FF2B5EF4-FFF2-40B4-BE49-F238E27FC236}">
                  <a16:creationId xmlns:a16="http://schemas.microsoft.com/office/drawing/2014/main" id="{8157A336-5D32-2302-CF79-25D80A23D931}"/>
                </a:ext>
              </a:extLst>
            </p:cNvPr>
            <p:cNvSpPr/>
            <p:nvPr/>
          </p:nvSpPr>
          <p:spPr>
            <a:xfrm>
              <a:off x="4103578" y="5237670"/>
              <a:ext cx="10280" cy="22883"/>
            </a:xfrm>
            <a:custGeom>
              <a:avLst/>
              <a:gdLst>
                <a:gd name="connsiteX0" fmla="*/ 0 w 10280"/>
                <a:gd name="connsiteY0" fmla="*/ 22883 h 22883"/>
                <a:gd name="connsiteX1" fmla="*/ 10280 w 10280"/>
                <a:gd name="connsiteY1" fmla="*/ 0 h 22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80" h="22883">
                  <a:moveTo>
                    <a:pt x="0" y="22883"/>
                  </a:moveTo>
                  <a:lnTo>
                    <a:pt x="1028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16" name="Forme libre 5915">
              <a:extLst>
                <a:ext uri="{FF2B5EF4-FFF2-40B4-BE49-F238E27FC236}">
                  <a16:creationId xmlns:a16="http://schemas.microsoft.com/office/drawing/2014/main" id="{5DF884C1-E13B-9D8C-511A-146B319B91A4}"/>
                </a:ext>
              </a:extLst>
            </p:cNvPr>
            <p:cNvSpPr/>
            <p:nvPr/>
          </p:nvSpPr>
          <p:spPr>
            <a:xfrm>
              <a:off x="4081424" y="5411178"/>
              <a:ext cx="14479" cy="44028"/>
            </a:xfrm>
            <a:custGeom>
              <a:avLst/>
              <a:gdLst>
                <a:gd name="connsiteX0" fmla="*/ 0 w 14479"/>
                <a:gd name="connsiteY0" fmla="*/ 0 h 44028"/>
                <a:gd name="connsiteX1" fmla="*/ 0 w 14479"/>
                <a:gd name="connsiteY1" fmla="*/ 44029 h 4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4028">
                  <a:moveTo>
                    <a:pt x="0" y="0"/>
                  </a:moveTo>
                  <a:lnTo>
                    <a:pt x="0" y="4402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17" name="Forme libre 5916">
              <a:extLst>
                <a:ext uri="{FF2B5EF4-FFF2-40B4-BE49-F238E27FC236}">
                  <a16:creationId xmlns:a16="http://schemas.microsoft.com/office/drawing/2014/main" id="{DECA1DCE-943F-7F1D-3889-BA4DD2CA665A}"/>
                </a:ext>
              </a:extLst>
            </p:cNvPr>
            <p:cNvSpPr/>
            <p:nvPr/>
          </p:nvSpPr>
          <p:spPr>
            <a:xfrm>
              <a:off x="4061441" y="5456800"/>
              <a:ext cx="45032" cy="36932"/>
            </a:xfrm>
            <a:custGeom>
              <a:avLst/>
              <a:gdLst>
                <a:gd name="connsiteX0" fmla="*/ 8109 w 45032"/>
                <a:gd name="connsiteY0" fmla="*/ 0 h 36932"/>
                <a:gd name="connsiteX1" fmla="*/ 34752 w 45032"/>
                <a:gd name="connsiteY1" fmla="*/ 0 h 36932"/>
                <a:gd name="connsiteX2" fmla="*/ 45032 w 45032"/>
                <a:gd name="connsiteY2" fmla="*/ 36932 h 36932"/>
                <a:gd name="connsiteX3" fmla="*/ 0 w 45032"/>
                <a:gd name="connsiteY3" fmla="*/ 36932 h 3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032" h="36932">
                  <a:moveTo>
                    <a:pt x="8109" y="0"/>
                  </a:moveTo>
                  <a:lnTo>
                    <a:pt x="34752" y="0"/>
                  </a:lnTo>
                  <a:lnTo>
                    <a:pt x="45032" y="36932"/>
                  </a:lnTo>
                  <a:lnTo>
                    <a:pt x="0" y="3693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18" name="Forme libre 5917">
              <a:extLst>
                <a:ext uri="{FF2B5EF4-FFF2-40B4-BE49-F238E27FC236}">
                  <a16:creationId xmlns:a16="http://schemas.microsoft.com/office/drawing/2014/main" id="{5704988A-8261-38FD-0555-7D7E0E71F72C}"/>
                </a:ext>
              </a:extLst>
            </p:cNvPr>
            <p:cNvSpPr/>
            <p:nvPr/>
          </p:nvSpPr>
          <p:spPr>
            <a:xfrm>
              <a:off x="3856906" y="5231975"/>
              <a:ext cx="26947" cy="52765"/>
            </a:xfrm>
            <a:custGeom>
              <a:avLst/>
              <a:gdLst>
                <a:gd name="connsiteX0" fmla="*/ 5727 w 26947"/>
                <a:gd name="connsiteY0" fmla="*/ 52765 h 52765"/>
                <a:gd name="connsiteX1" fmla="*/ 2397 w 26947"/>
                <a:gd name="connsiteY1" fmla="*/ 23220 h 52765"/>
                <a:gd name="connsiteX2" fmla="*/ 21220 w 26947"/>
                <a:gd name="connsiteY2" fmla="*/ 192 h 52765"/>
                <a:gd name="connsiteX3" fmla="*/ 24551 w 26947"/>
                <a:gd name="connsiteY3" fmla="*/ 29737 h 5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47" h="52765">
                  <a:moveTo>
                    <a:pt x="5727" y="52765"/>
                  </a:moveTo>
                  <a:cubicBezTo>
                    <a:pt x="-354" y="51027"/>
                    <a:pt x="-1802" y="37703"/>
                    <a:pt x="2397" y="23220"/>
                  </a:cubicBezTo>
                  <a:cubicBezTo>
                    <a:pt x="6596" y="8737"/>
                    <a:pt x="15139" y="-1546"/>
                    <a:pt x="21220" y="192"/>
                  </a:cubicBezTo>
                  <a:cubicBezTo>
                    <a:pt x="27302" y="1929"/>
                    <a:pt x="28750" y="15254"/>
                    <a:pt x="24551" y="2973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19" name="Forme libre 5918">
              <a:extLst>
                <a:ext uri="{FF2B5EF4-FFF2-40B4-BE49-F238E27FC236}">
                  <a16:creationId xmlns:a16="http://schemas.microsoft.com/office/drawing/2014/main" id="{91F81503-A89F-FEA2-289D-31A964600204}"/>
                </a:ext>
              </a:extLst>
            </p:cNvPr>
            <p:cNvSpPr/>
            <p:nvPr/>
          </p:nvSpPr>
          <p:spPr>
            <a:xfrm>
              <a:off x="3713411" y="5436089"/>
              <a:ext cx="26947" cy="52765"/>
            </a:xfrm>
            <a:custGeom>
              <a:avLst/>
              <a:gdLst>
                <a:gd name="connsiteX0" fmla="*/ 21221 w 26947"/>
                <a:gd name="connsiteY0" fmla="*/ 0 h 52765"/>
                <a:gd name="connsiteX1" fmla="*/ 24551 w 26947"/>
                <a:gd name="connsiteY1" fmla="*/ 29546 h 52765"/>
                <a:gd name="connsiteX2" fmla="*/ 5727 w 26947"/>
                <a:gd name="connsiteY2" fmla="*/ 52574 h 52765"/>
                <a:gd name="connsiteX3" fmla="*/ 2397 w 26947"/>
                <a:gd name="connsiteY3" fmla="*/ 23028 h 5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47" h="52765">
                  <a:moveTo>
                    <a:pt x="21221" y="0"/>
                  </a:moveTo>
                  <a:cubicBezTo>
                    <a:pt x="27302" y="1738"/>
                    <a:pt x="28750" y="15063"/>
                    <a:pt x="24551" y="29546"/>
                  </a:cubicBezTo>
                  <a:cubicBezTo>
                    <a:pt x="20352" y="44029"/>
                    <a:pt x="11809" y="54312"/>
                    <a:pt x="5727" y="52574"/>
                  </a:cubicBezTo>
                  <a:cubicBezTo>
                    <a:pt x="-354" y="50836"/>
                    <a:pt x="-1802" y="37511"/>
                    <a:pt x="2397" y="2302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20" name="Forme libre 5919">
              <a:extLst>
                <a:ext uri="{FF2B5EF4-FFF2-40B4-BE49-F238E27FC236}">
                  <a16:creationId xmlns:a16="http://schemas.microsoft.com/office/drawing/2014/main" id="{38BF5BE7-0B0E-5FF9-07DE-3BA1D10A92D1}"/>
                </a:ext>
              </a:extLst>
            </p:cNvPr>
            <p:cNvSpPr/>
            <p:nvPr/>
          </p:nvSpPr>
          <p:spPr>
            <a:xfrm>
              <a:off x="4062165" y="5301251"/>
              <a:ext cx="39964" cy="39973"/>
            </a:xfrm>
            <a:custGeom>
              <a:avLst/>
              <a:gdLst>
                <a:gd name="connsiteX0" fmla="*/ 39964 w 39964"/>
                <a:gd name="connsiteY0" fmla="*/ 0 h 39973"/>
                <a:gd name="connsiteX1" fmla="*/ 0 w 39964"/>
                <a:gd name="connsiteY1" fmla="*/ 39974 h 39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964" h="39973">
                  <a:moveTo>
                    <a:pt x="39964" y="0"/>
                  </a:moveTo>
                  <a:lnTo>
                    <a:pt x="0" y="3997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30" name="Groupe 7029">
            <a:extLst>
              <a:ext uri="{FF2B5EF4-FFF2-40B4-BE49-F238E27FC236}">
                <a16:creationId xmlns:a16="http://schemas.microsoft.com/office/drawing/2014/main" id="{F21BE5E4-754F-C011-73F5-01E44F89380A}"/>
              </a:ext>
            </a:extLst>
          </p:cNvPr>
          <p:cNvGrpSpPr/>
          <p:nvPr/>
        </p:nvGrpSpPr>
        <p:grpSpPr>
          <a:xfrm>
            <a:off x="2375851" y="5117025"/>
            <a:ext cx="698646" cy="599168"/>
            <a:chOff x="2375851" y="5117025"/>
            <a:chExt cx="698646" cy="599168"/>
          </a:xfrm>
        </p:grpSpPr>
        <p:sp>
          <p:nvSpPr>
            <p:cNvPr id="6078" name="Forme libre 6077">
              <a:extLst>
                <a:ext uri="{FF2B5EF4-FFF2-40B4-BE49-F238E27FC236}">
                  <a16:creationId xmlns:a16="http://schemas.microsoft.com/office/drawing/2014/main" id="{DC975D8A-576D-9C8D-A27B-A123346D18F6}"/>
                </a:ext>
              </a:extLst>
            </p:cNvPr>
            <p:cNvSpPr/>
            <p:nvPr/>
          </p:nvSpPr>
          <p:spPr>
            <a:xfrm>
              <a:off x="2714489" y="5158304"/>
              <a:ext cx="105743" cy="57061"/>
            </a:xfrm>
            <a:custGeom>
              <a:avLst/>
              <a:gdLst>
                <a:gd name="connsiteX0" fmla="*/ 105743 w 105743"/>
                <a:gd name="connsiteY0" fmla="*/ 17957 h 57061"/>
                <a:gd name="connsiteX1" fmla="*/ 53761 w 105743"/>
                <a:gd name="connsiteY1" fmla="*/ 12164 h 57061"/>
                <a:gd name="connsiteX2" fmla="*/ 3226 w 105743"/>
                <a:gd name="connsiteY2" fmla="*/ 10281 h 57061"/>
                <a:gd name="connsiteX3" fmla="*/ 33489 w 105743"/>
                <a:gd name="connsiteY3" fmla="*/ 57061 h 57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743" h="57061">
                  <a:moveTo>
                    <a:pt x="105743" y="17957"/>
                  </a:moveTo>
                  <a:cubicBezTo>
                    <a:pt x="105743" y="17957"/>
                    <a:pt x="91987" y="-18251"/>
                    <a:pt x="53761" y="12164"/>
                  </a:cubicBezTo>
                  <a:cubicBezTo>
                    <a:pt x="15534" y="42578"/>
                    <a:pt x="3226" y="10281"/>
                    <a:pt x="3226" y="10281"/>
                  </a:cubicBezTo>
                  <a:cubicBezTo>
                    <a:pt x="3226" y="10281"/>
                    <a:pt x="-14584" y="44751"/>
                    <a:pt x="33489" y="5706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80" name="Forme libre 6079">
              <a:extLst>
                <a:ext uri="{FF2B5EF4-FFF2-40B4-BE49-F238E27FC236}">
                  <a16:creationId xmlns:a16="http://schemas.microsoft.com/office/drawing/2014/main" id="{8A9B91DE-ABB2-8A10-EF34-59AE67DC7509}"/>
                </a:ext>
              </a:extLst>
            </p:cNvPr>
            <p:cNvSpPr/>
            <p:nvPr/>
          </p:nvSpPr>
          <p:spPr>
            <a:xfrm>
              <a:off x="2437241" y="5701710"/>
              <a:ext cx="18678" cy="14483"/>
            </a:xfrm>
            <a:custGeom>
              <a:avLst/>
              <a:gdLst>
                <a:gd name="connsiteX0" fmla="*/ 18679 w 18678"/>
                <a:gd name="connsiteY0" fmla="*/ 0 h 14483"/>
                <a:gd name="connsiteX1" fmla="*/ 0 w 18678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78" h="14483">
                  <a:moveTo>
                    <a:pt x="18679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81" name="Forme libre 6080">
              <a:extLst>
                <a:ext uri="{FF2B5EF4-FFF2-40B4-BE49-F238E27FC236}">
                  <a16:creationId xmlns:a16="http://schemas.microsoft.com/office/drawing/2014/main" id="{A1DBA80F-2AB2-78E0-FE16-26C325D1751D}"/>
                </a:ext>
              </a:extLst>
            </p:cNvPr>
            <p:cNvSpPr/>
            <p:nvPr/>
          </p:nvSpPr>
          <p:spPr>
            <a:xfrm>
              <a:off x="2507758" y="5701710"/>
              <a:ext cx="492892" cy="14483"/>
            </a:xfrm>
            <a:custGeom>
              <a:avLst/>
              <a:gdLst>
                <a:gd name="connsiteX0" fmla="*/ 492893 w 492892"/>
                <a:gd name="connsiteY0" fmla="*/ 0 h 14483"/>
                <a:gd name="connsiteX1" fmla="*/ 0 w 492892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2892" h="14483">
                  <a:moveTo>
                    <a:pt x="492893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82" name="Forme libre 6081">
              <a:extLst>
                <a:ext uri="{FF2B5EF4-FFF2-40B4-BE49-F238E27FC236}">
                  <a16:creationId xmlns:a16="http://schemas.microsoft.com/office/drawing/2014/main" id="{0FF6E8F0-4F3E-D6B4-9F67-E3230753F6DE}"/>
                </a:ext>
              </a:extLst>
            </p:cNvPr>
            <p:cNvSpPr/>
            <p:nvPr/>
          </p:nvSpPr>
          <p:spPr>
            <a:xfrm>
              <a:off x="2455486" y="5578748"/>
              <a:ext cx="77756" cy="85306"/>
            </a:xfrm>
            <a:custGeom>
              <a:avLst/>
              <a:gdLst>
                <a:gd name="connsiteX0" fmla="*/ 77757 w 77756"/>
                <a:gd name="connsiteY0" fmla="*/ 0 h 85306"/>
                <a:gd name="connsiteX1" fmla="*/ 45032 w 77756"/>
                <a:gd name="connsiteY1" fmla="*/ 46491 h 85306"/>
                <a:gd name="connsiteX2" fmla="*/ 8688 w 77756"/>
                <a:gd name="connsiteY2" fmla="*/ 46491 h 85306"/>
                <a:gd name="connsiteX3" fmla="*/ 0 w 77756"/>
                <a:gd name="connsiteY3" fmla="*/ 85306 h 8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56" h="85306">
                  <a:moveTo>
                    <a:pt x="77757" y="0"/>
                  </a:moveTo>
                  <a:cubicBezTo>
                    <a:pt x="66028" y="13904"/>
                    <a:pt x="54444" y="29690"/>
                    <a:pt x="45032" y="46491"/>
                  </a:cubicBezTo>
                  <a:lnTo>
                    <a:pt x="8688" y="46491"/>
                  </a:lnTo>
                  <a:lnTo>
                    <a:pt x="0" y="8530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83" name="Forme libre 6082">
              <a:extLst>
                <a:ext uri="{FF2B5EF4-FFF2-40B4-BE49-F238E27FC236}">
                  <a16:creationId xmlns:a16="http://schemas.microsoft.com/office/drawing/2014/main" id="{C14D65B1-11BF-7379-24D6-4F509B8F91D5}"/>
                </a:ext>
              </a:extLst>
            </p:cNvPr>
            <p:cNvSpPr/>
            <p:nvPr/>
          </p:nvSpPr>
          <p:spPr>
            <a:xfrm>
              <a:off x="2549989" y="5375404"/>
              <a:ext cx="116467" cy="184515"/>
            </a:xfrm>
            <a:custGeom>
              <a:avLst/>
              <a:gdLst>
                <a:gd name="connsiteX0" fmla="*/ 116468 w 116467"/>
                <a:gd name="connsiteY0" fmla="*/ 0 h 184515"/>
                <a:gd name="connsiteX1" fmla="*/ 89101 w 116467"/>
                <a:gd name="connsiteY1" fmla="*/ 0 h 184515"/>
                <a:gd name="connsiteX2" fmla="*/ 38132 w 116467"/>
                <a:gd name="connsiteY2" fmla="*/ 11442 h 184515"/>
                <a:gd name="connsiteX3" fmla="*/ 36539 w 116467"/>
                <a:gd name="connsiteY3" fmla="*/ 150335 h 184515"/>
                <a:gd name="connsiteX4" fmla="*/ 50 w 116467"/>
                <a:gd name="connsiteY4" fmla="*/ 184516 h 18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467" h="184515">
                  <a:moveTo>
                    <a:pt x="116468" y="0"/>
                  </a:moveTo>
                  <a:lnTo>
                    <a:pt x="89101" y="0"/>
                  </a:lnTo>
                  <a:cubicBezTo>
                    <a:pt x="71436" y="0"/>
                    <a:pt x="53915" y="3621"/>
                    <a:pt x="38132" y="11442"/>
                  </a:cubicBezTo>
                  <a:cubicBezTo>
                    <a:pt x="5697" y="27663"/>
                    <a:pt x="-27606" y="65464"/>
                    <a:pt x="36539" y="150335"/>
                  </a:cubicBezTo>
                  <a:cubicBezTo>
                    <a:pt x="36539" y="150335"/>
                    <a:pt x="20032" y="163515"/>
                    <a:pt x="50" y="18451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84" name="Forme libre 6083">
              <a:extLst>
                <a:ext uri="{FF2B5EF4-FFF2-40B4-BE49-F238E27FC236}">
                  <a16:creationId xmlns:a16="http://schemas.microsoft.com/office/drawing/2014/main" id="{A519D766-0A71-FEDC-5F48-EC194909DDB2}"/>
                </a:ext>
              </a:extLst>
            </p:cNvPr>
            <p:cNvSpPr/>
            <p:nvPr/>
          </p:nvSpPr>
          <p:spPr>
            <a:xfrm>
              <a:off x="2566111" y="5501987"/>
              <a:ext cx="121051" cy="101366"/>
            </a:xfrm>
            <a:custGeom>
              <a:avLst/>
              <a:gdLst>
                <a:gd name="connsiteX0" fmla="*/ 0 w 121051"/>
                <a:gd name="connsiteY0" fmla="*/ 101237 h 101366"/>
                <a:gd name="connsiteX1" fmla="*/ 121051 w 121051"/>
                <a:gd name="connsiteY1" fmla="*/ 0 h 101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051" h="101366">
                  <a:moveTo>
                    <a:pt x="0" y="101237"/>
                  </a:moveTo>
                  <a:cubicBezTo>
                    <a:pt x="0" y="101237"/>
                    <a:pt x="77467" y="109203"/>
                    <a:pt x="12105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85" name="Forme libre 6084">
              <a:extLst>
                <a:ext uri="{FF2B5EF4-FFF2-40B4-BE49-F238E27FC236}">
                  <a16:creationId xmlns:a16="http://schemas.microsoft.com/office/drawing/2014/main" id="{7F624F6A-A9BA-42B1-80CD-A833D22FD927}"/>
                </a:ext>
              </a:extLst>
            </p:cNvPr>
            <p:cNvSpPr/>
            <p:nvPr/>
          </p:nvSpPr>
          <p:spPr>
            <a:xfrm>
              <a:off x="2639814" y="5540513"/>
              <a:ext cx="98752" cy="58511"/>
            </a:xfrm>
            <a:custGeom>
              <a:avLst/>
              <a:gdLst>
                <a:gd name="connsiteX0" fmla="*/ 0 w 98752"/>
                <a:gd name="connsiteY0" fmla="*/ 58512 h 58511"/>
                <a:gd name="connsiteX1" fmla="*/ 98752 w 98752"/>
                <a:gd name="connsiteY1" fmla="*/ 0 h 58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752" h="58511">
                  <a:moveTo>
                    <a:pt x="0" y="58512"/>
                  </a:moveTo>
                  <a:cubicBezTo>
                    <a:pt x="40833" y="58222"/>
                    <a:pt x="75874" y="32732"/>
                    <a:pt x="9875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86" name="Forme libre 6085">
              <a:extLst>
                <a:ext uri="{FF2B5EF4-FFF2-40B4-BE49-F238E27FC236}">
                  <a16:creationId xmlns:a16="http://schemas.microsoft.com/office/drawing/2014/main" id="{31309F3E-9237-E59D-8E47-63C524235E7D}"/>
                </a:ext>
              </a:extLst>
            </p:cNvPr>
            <p:cNvSpPr/>
            <p:nvPr/>
          </p:nvSpPr>
          <p:spPr>
            <a:xfrm>
              <a:off x="2375851" y="5366641"/>
              <a:ext cx="188232" cy="110724"/>
            </a:xfrm>
            <a:custGeom>
              <a:avLst/>
              <a:gdLst>
                <a:gd name="connsiteX0" fmla="*/ 188233 w 188232"/>
                <a:gd name="connsiteY0" fmla="*/ 28026 h 110724"/>
                <a:gd name="connsiteX1" fmla="*/ 94259 w 188232"/>
                <a:gd name="connsiteY1" fmla="*/ 26867 h 110724"/>
                <a:gd name="connsiteX2" fmla="*/ 3471 w 188232"/>
                <a:gd name="connsiteY2" fmla="*/ 32515 h 110724"/>
                <a:gd name="connsiteX3" fmla="*/ 65878 w 188232"/>
                <a:gd name="connsiteY3" fmla="*/ 110724 h 11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232" h="110724">
                  <a:moveTo>
                    <a:pt x="188233" y="28026"/>
                  </a:moveTo>
                  <a:cubicBezTo>
                    <a:pt x="188233" y="28026"/>
                    <a:pt x="157391" y="-34252"/>
                    <a:pt x="94259" y="26867"/>
                  </a:cubicBezTo>
                  <a:cubicBezTo>
                    <a:pt x="31127" y="87986"/>
                    <a:pt x="3471" y="32515"/>
                    <a:pt x="3471" y="32515"/>
                  </a:cubicBezTo>
                  <a:cubicBezTo>
                    <a:pt x="3471" y="32515"/>
                    <a:pt x="-22159" y="97400"/>
                    <a:pt x="65878" y="11072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87" name="Forme libre 6086">
              <a:extLst>
                <a:ext uri="{FF2B5EF4-FFF2-40B4-BE49-F238E27FC236}">
                  <a16:creationId xmlns:a16="http://schemas.microsoft.com/office/drawing/2014/main" id="{436AFC14-8895-2CAF-CBC6-98746177593A}"/>
                </a:ext>
              </a:extLst>
            </p:cNvPr>
            <p:cNvSpPr/>
            <p:nvPr/>
          </p:nvSpPr>
          <p:spPr>
            <a:xfrm>
              <a:off x="2829147" y="5471862"/>
              <a:ext cx="139358" cy="124844"/>
            </a:xfrm>
            <a:custGeom>
              <a:avLst/>
              <a:gdLst>
                <a:gd name="connsiteX0" fmla="*/ 208 w 139358"/>
                <a:gd name="connsiteY0" fmla="*/ 0 h 124844"/>
                <a:gd name="connsiteX1" fmla="*/ 61892 w 139358"/>
                <a:gd name="connsiteY1" fmla="*/ 75892 h 124844"/>
                <a:gd name="connsiteX2" fmla="*/ 125892 w 139358"/>
                <a:gd name="connsiteY2" fmla="*/ 93272 h 124844"/>
                <a:gd name="connsiteX3" fmla="*/ 139359 w 139358"/>
                <a:gd name="connsiteY3" fmla="*/ 124845 h 12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358" h="124844">
                  <a:moveTo>
                    <a:pt x="208" y="0"/>
                  </a:moveTo>
                  <a:cubicBezTo>
                    <a:pt x="208" y="0"/>
                    <a:pt x="-6887" y="68795"/>
                    <a:pt x="61892" y="75892"/>
                  </a:cubicBezTo>
                  <a:cubicBezTo>
                    <a:pt x="130671" y="82989"/>
                    <a:pt x="125892" y="93272"/>
                    <a:pt x="125892" y="93272"/>
                  </a:cubicBezTo>
                  <a:lnTo>
                    <a:pt x="139359" y="12484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88" name="Forme libre 6087">
              <a:extLst>
                <a:ext uri="{FF2B5EF4-FFF2-40B4-BE49-F238E27FC236}">
                  <a16:creationId xmlns:a16="http://schemas.microsoft.com/office/drawing/2014/main" id="{AF887C4A-1522-9D6F-3C59-50E51676FDC4}"/>
                </a:ext>
              </a:extLst>
            </p:cNvPr>
            <p:cNvSpPr/>
            <p:nvPr/>
          </p:nvSpPr>
          <p:spPr>
            <a:xfrm>
              <a:off x="2814151" y="5539499"/>
              <a:ext cx="122354" cy="69808"/>
            </a:xfrm>
            <a:custGeom>
              <a:avLst/>
              <a:gdLst>
                <a:gd name="connsiteX0" fmla="*/ 0 w 122354"/>
                <a:gd name="connsiteY0" fmla="*/ 0 h 69808"/>
                <a:gd name="connsiteX1" fmla="*/ 90788 w 122354"/>
                <a:gd name="connsiteY1" fmla="*/ 28097 h 69808"/>
                <a:gd name="connsiteX2" fmla="*/ 109757 w 122354"/>
                <a:gd name="connsiteY2" fmla="*/ 40118 h 69808"/>
                <a:gd name="connsiteX3" fmla="*/ 122354 w 122354"/>
                <a:gd name="connsiteY3" fmla="*/ 69809 h 69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354" h="69808">
                  <a:moveTo>
                    <a:pt x="0" y="0"/>
                  </a:moveTo>
                  <a:cubicBezTo>
                    <a:pt x="22878" y="25635"/>
                    <a:pt x="60381" y="20131"/>
                    <a:pt x="90788" y="28097"/>
                  </a:cubicBezTo>
                  <a:cubicBezTo>
                    <a:pt x="99621" y="30415"/>
                    <a:pt x="105992" y="32297"/>
                    <a:pt x="109757" y="40118"/>
                  </a:cubicBezTo>
                  <a:cubicBezTo>
                    <a:pt x="114390" y="49822"/>
                    <a:pt x="118155" y="59960"/>
                    <a:pt x="122354" y="6980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89" name="Forme libre 6088">
              <a:extLst>
                <a:ext uri="{FF2B5EF4-FFF2-40B4-BE49-F238E27FC236}">
                  <a16:creationId xmlns:a16="http://schemas.microsoft.com/office/drawing/2014/main" id="{268720F8-D84A-6E42-EB44-B40857AB8A5C}"/>
                </a:ext>
              </a:extLst>
            </p:cNvPr>
            <p:cNvSpPr/>
            <p:nvPr/>
          </p:nvSpPr>
          <p:spPr>
            <a:xfrm>
              <a:off x="2899002" y="5494890"/>
              <a:ext cx="44163" cy="18972"/>
            </a:xfrm>
            <a:custGeom>
              <a:avLst/>
              <a:gdLst>
                <a:gd name="connsiteX0" fmla="*/ 44163 w 44163"/>
                <a:gd name="connsiteY0" fmla="*/ 18973 h 18972"/>
                <a:gd name="connsiteX1" fmla="*/ 0 w 44163"/>
                <a:gd name="connsiteY1" fmla="*/ 0 h 18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163" h="18972">
                  <a:moveTo>
                    <a:pt x="44163" y="18973"/>
                  </a:moveTo>
                  <a:cubicBezTo>
                    <a:pt x="31856" y="12021"/>
                    <a:pt x="17376" y="5649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90" name="Forme libre 6089">
              <a:extLst>
                <a:ext uri="{FF2B5EF4-FFF2-40B4-BE49-F238E27FC236}">
                  <a16:creationId xmlns:a16="http://schemas.microsoft.com/office/drawing/2014/main" id="{A83D23BC-8449-6FEF-9C5D-4DF6F24B37CB}"/>
                </a:ext>
              </a:extLst>
            </p:cNvPr>
            <p:cNvSpPr/>
            <p:nvPr/>
          </p:nvSpPr>
          <p:spPr>
            <a:xfrm>
              <a:off x="2968071" y="5531098"/>
              <a:ext cx="38259" cy="91823"/>
            </a:xfrm>
            <a:custGeom>
              <a:avLst/>
              <a:gdLst>
                <a:gd name="connsiteX0" fmla="*/ 36924 w 38259"/>
                <a:gd name="connsiteY0" fmla="*/ 91823 h 91823"/>
                <a:gd name="connsiteX1" fmla="*/ 0 w 38259"/>
                <a:gd name="connsiteY1" fmla="*/ 0 h 9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259" h="91823">
                  <a:moveTo>
                    <a:pt x="36924" y="91823"/>
                  </a:moveTo>
                  <a:cubicBezTo>
                    <a:pt x="36924" y="91823"/>
                    <a:pt x="49087" y="4214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91" name="Forme libre 6090">
              <a:extLst>
                <a:ext uri="{FF2B5EF4-FFF2-40B4-BE49-F238E27FC236}">
                  <a16:creationId xmlns:a16="http://schemas.microsoft.com/office/drawing/2014/main" id="{C1EA3B40-8382-5DC6-9442-933597EFF398}"/>
                </a:ext>
              </a:extLst>
            </p:cNvPr>
            <p:cNvSpPr/>
            <p:nvPr/>
          </p:nvSpPr>
          <p:spPr>
            <a:xfrm>
              <a:off x="2682384" y="5524147"/>
              <a:ext cx="155802" cy="14947"/>
            </a:xfrm>
            <a:custGeom>
              <a:avLst/>
              <a:gdLst>
                <a:gd name="connsiteX0" fmla="*/ 0 w 155802"/>
                <a:gd name="connsiteY0" fmla="*/ 0 h 14947"/>
                <a:gd name="connsiteX1" fmla="*/ 155803 w 155802"/>
                <a:gd name="connsiteY1" fmla="*/ 3910 h 1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802" h="14947">
                  <a:moveTo>
                    <a:pt x="0" y="0"/>
                  </a:moveTo>
                  <a:cubicBezTo>
                    <a:pt x="0" y="0"/>
                    <a:pt x="60091" y="30849"/>
                    <a:pt x="155803" y="391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92" name="Forme libre 6091">
              <a:extLst>
                <a:ext uri="{FF2B5EF4-FFF2-40B4-BE49-F238E27FC236}">
                  <a16:creationId xmlns:a16="http://schemas.microsoft.com/office/drawing/2014/main" id="{E7608B67-4F60-A576-3D55-07458322A743}"/>
                </a:ext>
              </a:extLst>
            </p:cNvPr>
            <p:cNvSpPr/>
            <p:nvPr/>
          </p:nvSpPr>
          <p:spPr>
            <a:xfrm>
              <a:off x="2757390" y="5515457"/>
              <a:ext cx="14479" cy="22883"/>
            </a:xfrm>
            <a:custGeom>
              <a:avLst/>
              <a:gdLst>
                <a:gd name="connsiteX0" fmla="*/ 0 w 14479"/>
                <a:gd name="connsiteY0" fmla="*/ 22883 h 22883"/>
                <a:gd name="connsiteX1" fmla="*/ 0 w 14479"/>
                <a:gd name="connsiteY1" fmla="*/ 0 h 22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22883">
                  <a:moveTo>
                    <a:pt x="0" y="22883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93" name="Forme libre 6092">
              <a:extLst>
                <a:ext uri="{FF2B5EF4-FFF2-40B4-BE49-F238E27FC236}">
                  <a16:creationId xmlns:a16="http://schemas.microsoft.com/office/drawing/2014/main" id="{937C1350-48FB-D607-9851-1E973BAC8351}"/>
                </a:ext>
              </a:extLst>
            </p:cNvPr>
            <p:cNvSpPr/>
            <p:nvPr/>
          </p:nvSpPr>
          <p:spPr>
            <a:xfrm>
              <a:off x="2617641" y="5379315"/>
              <a:ext cx="52870" cy="100513"/>
            </a:xfrm>
            <a:custGeom>
              <a:avLst/>
              <a:gdLst>
                <a:gd name="connsiteX0" fmla="*/ 9286 w 52870"/>
                <a:gd name="connsiteY0" fmla="*/ 0 h 100513"/>
                <a:gd name="connsiteX1" fmla="*/ 12472 w 52870"/>
                <a:gd name="connsiteY1" fmla="*/ 100513 h 100513"/>
                <a:gd name="connsiteX2" fmla="*/ 52870 w 52870"/>
                <a:gd name="connsiteY2" fmla="*/ 100513 h 10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870" h="100513">
                  <a:moveTo>
                    <a:pt x="9286" y="0"/>
                  </a:moveTo>
                  <a:cubicBezTo>
                    <a:pt x="9286" y="0"/>
                    <a:pt x="-13592" y="60105"/>
                    <a:pt x="12472" y="100513"/>
                  </a:cubicBezTo>
                  <a:lnTo>
                    <a:pt x="52870" y="10051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94" name="Forme libre 6093">
              <a:extLst>
                <a:ext uri="{FF2B5EF4-FFF2-40B4-BE49-F238E27FC236}">
                  <a16:creationId xmlns:a16="http://schemas.microsoft.com/office/drawing/2014/main" id="{EF5FC8DB-3831-1410-1F81-3E2F5DC3F10D}"/>
                </a:ext>
              </a:extLst>
            </p:cNvPr>
            <p:cNvSpPr/>
            <p:nvPr/>
          </p:nvSpPr>
          <p:spPr>
            <a:xfrm>
              <a:off x="2773317" y="5253908"/>
              <a:ext cx="199242" cy="123089"/>
            </a:xfrm>
            <a:custGeom>
              <a:avLst/>
              <a:gdLst>
                <a:gd name="connsiteX0" fmla="*/ 0 w 199242"/>
                <a:gd name="connsiteY0" fmla="*/ 123090 h 123089"/>
                <a:gd name="connsiteX1" fmla="*/ 94843 w 199242"/>
                <a:gd name="connsiteY1" fmla="*/ 71674 h 123089"/>
                <a:gd name="connsiteX2" fmla="*/ 199242 w 199242"/>
                <a:gd name="connsiteY2" fmla="*/ 417 h 123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242" h="123089">
                  <a:moveTo>
                    <a:pt x="0" y="123090"/>
                  </a:moveTo>
                  <a:cubicBezTo>
                    <a:pt x="0" y="123090"/>
                    <a:pt x="65159" y="119613"/>
                    <a:pt x="94843" y="71674"/>
                  </a:cubicBezTo>
                  <a:cubicBezTo>
                    <a:pt x="145522" y="-9866"/>
                    <a:pt x="199242" y="417"/>
                    <a:pt x="199242" y="41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95" name="Forme libre 6094">
              <a:extLst>
                <a:ext uri="{FF2B5EF4-FFF2-40B4-BE49-F238E27FC236}">
                  <a16:creationId xmlns:a16="http://schemas.microsoft.com/office/drawing/2014/main" id="{D11A0E75-440A-5C51-631C-13BD84208A02}"/>
                </a:ext>
              </a:extLst>
            </p:cNvPr>
            <p:cNvSpPr/>
            <p:nvPr/>
          </p:nvSpPr>
          <p:spPr>
            <a:xfrm>
              <a:off x="2899871" y="5458248"/>
              <a:ext cx="23312" cy="33311"/>
            </a:xfrm>
            <a:custGeom>
              <a:avLst/>
              <a:gdLst>
                <a:gd name="connsiteX0" fmla="*/ 23313 w 23312"/>
                <a:gd name="connsiteY0" fmla="*/ 0 h 33311"/>
                <a:gd name="connsiteX1" fmla="*/ 0 w 23312"/>
                <a:gd name="connsiteY1" fmla="*/ 33312 h 3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12" h="33311">
                  <a:moveTo>
                    <a:pt x="23313" y="0"/>
                  </a:moveTo>
                  <a:cubicBezTo>
                    <a:pt x="17231" y="12021"/>
                    <a:pt x="9557" y="23753"/>
                    <a:pt x="0" y="3331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96" name="Forme libre 6095">
              <a:extLst>
                <a:ext uri="{FF2B5EF4-FFF2-40B4-BE49-F238E27FC236}">
                  <a16:creationId xmlns:a16="http://schemas.microsoft.com/office/drawing/2014/main" id="{AE98BA91-6D92-CC66-9A48-125A51E00EBF}"/>
                </a:ext>
              </a:extLst>
            </p:cNvPr>
            <p:cNvSpPr/>
            <p:nvPr/>
          </p:nvSpPr>
          <p:spPr>
            <a:xfrm>
              <a:off x="2935781" y="5349335"/>
              <a:ext cx="40688" cy="72270"/>
            </a:xfrm>
            <a:custGeom>
              <a:avLst/>
              <a:gdLst>
                <a:gd name="connsiteX0" fmla="*/ 40688 w 40688"/>
                <a:gd name="connsiteY0" fmla="*/ 0 h 72270"/>
                <a:gd name="connsiteX1" fmla="*/ 0 w 40688"/>
                <a:gd name="connsiteY1" fmla="*/ 72271 h 72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88" h="72270">
                  <a:moveTo>
                    <a:pt x="40688" y="0"/>
                  </a:moveTo>
                  <a:cubicBezTo>
                    <a:pt x="18824" y="17669"/>
                    <a:pt x="5213" y="45042"/>
                    <a:pt x="0" y="7227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97" name="Forme libre 6096">
              <a:extLst>
                <a:ext uri="{FF2B5EF4-FFF2-40B4-BE49-F238E27FC236}">
                  <a16:creationId xmlns:a16="http://schemas.microsoft.com/office/drawing/2014/main" id="{7AC457FA-8624-5CF9-D7F3-5A37876D0DBD}"/>
                </a:ext>
              </a:extLst>
            </p:cNvPr>
            <p:cNvSpPr/>
            <p:nvPr/>
          </p:nvSpPr>
          <p:spPr>
            <a:xfrm>
              <a:off x="2957501" y="5340645"/>
              <a:ext cx="113811" cy="26625"/>
            </a:xfrm>
            <a:custGeom>
              <a:avLst/>
              <a:gdLst>
                <a:gd name="connsiteX0" fmla="*/ 0 w 113811"/>
                <a:gd name="connsiteY0" fmla="*/ 0 h 26625"/>
                <a:gd name="connsiteX1" fmla="*/ 72689 w 113811"/>
                <a:gd name="connsiteY1" fmla="*/ 10283 h 26625"/>
                <a:gd name="connsiteX2" fmla="*/ 113811 w 113811"/>
                <a:gd name="connsiteY2" fmla="*/ 21290 h 2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811" h="26625">
                  <a:moveTo>
                    <a:pt x="0" y="0"/>
                  </a:moveTo>
                  <a:cubicBezTo>
                    <a:pt x="0" y="0"/>
                    <a:pt x="34028" y="18249"/>
                    <a:pt x="72689" y="10283"/>
                  </a:cubicBezTo>
                  <a:cubicBezTo>
                    <a:pt x="72689" y="10283"/>
                    <a:pt x="92526" y="37946"/>
                    <a:pt x="113811" y="2129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98" name="Forme libre 6097">
              <a:extLst>
                <a:ext uri="{FF2B5EF4-FFF2-40B4-BE49-F238E27FC236}">
                  <a16:creationId xmlns:a16="http://schemas.microsoft.com/office/drawing/2014/main" id="{6B497E27-8FC6-DBBA-D2EF-9CEE00452B84}"/>
                </a:ext>
              </a:extLst>
            </p:cNvPr>
            <p:cNvSpPr/>
            <p:nvPr/>
          </p:nvSpPr>
          <p:spPr>
            <a:xfrm>
              <a:off x="2977917" y="5215655"/>
              <a:ext cx="96580" cy="117893"/>
            </a:xfrm>
            <a:custGeom>
              <a:avLst/>
              <a:gdLst>
                <a:gd name="connsiteX0" fmla="*/ 96580 w 96580"/>
                <a:gd name="connsiteY0" fmla="*/ 117893 h 117893"/>
                <a:gd name="connsiteX1" fmla="*/ 62553 w 96580"/>
                <a:gd name="connsiteY1" fmla="*/ 76037 h 117893"/>
                <a:gd name="connsiteX2" fmla="*/ 32435 w 96580"/>
                <a:gd name="connsiteY2" fmla="*/ 35629 h 117893"/>
                <a:gd name="connsiteX3" fmla="*/ 30118 w 96580"/>
                <a:gd name="connsiteY3" fmla="*/ 0 h 117893"/>
                <a:gd name="connsiteX4" fmla="*/ 0 w 96580"/>
                <a:gd name="connsiteY4" fmla="*/ 36353 h 117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580" h="117893">
                  <a:moveTo>
                    <a:pt x="96580" y="117893"/>
                  </a:moveTo>
                  <a:lnTo>
                    <a:pt x="62553" y="76037"/>
                  </a:lnTo>
                  <a:cubicBezTo>
                    <a:pt x="62553" y="76037"/>
                    <a:pt x="54589" y="47505"/>
                    <a:pt x="32435" y="35629"/>
                  </a:cubicBezTo>
                  <a:lnTo>
                    <a:pt x="30118" y="0"/>
                  </a:lnTo>
                  <a:cubicBezTo>
                    <a:pt x="30118" y="0"/>
                    <a:pt x="3186" y="0"/>
                    <a:pt x="0" y="3635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99" name="Forme libre 6098">
              <a:extLst>
                <a:ext uri="{FF2B5EF4-FFF2-40B4-BE49-F238E27FC236}">
                  <a16:creationId xmlns:a16="http://schemas.microsoft.com/office/drawing/2014/main" id="{28E5CE87-639D-070A-E2F6-19D8BDC58E1D}"/>
                </a:ext>
              </a:extLst>
            </p:cNvPr>
            <p:cNvSpPr/>
            <p:nvPr/>
          </p:nvSpPr>
          <p:spPr>
            <a:xfrm>
              <a:off x="2954315" y="5277353"/>
              <a:ext cx="59367" cy="71257"/>
            </a:xfrm>
            <a:custGeom>
              <a:avLst/>
              <a:gdLst>
                <a:gd name="connsiteX0" fmla="*/ 0 w 59367"/>
                <a:gd name="connsiteY0" fmla="*/ 0 h 71257"/>
                <a:gd name="connsiteX1" fmla="*/ 59367 w 59367"/>
                <a:gd name="connsiteY1" fmla="*/ 71257 h 7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367" h="71257">
                  <a:moveTo>
                    <a:pt x="0" y="0"/>
                  </a:moveTo>
                  <a:cubicBezTo>
                    <a:pt x="0" y="0"/>
                    <a:pt x="18244" y="47505"/>
                    <a:pt x="59367" y="7125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00" name="Forme libre 6099">
              <a:extLst>
                <a:ext uri="{FF2B5EF4-FFF2-40B4-BE49-F238E27FC236}">
                  <a16:creationId xmlns:a16="http://schemas.microsoft.com/office/drawing/2014/main" id="{DD041845-6CE9-250A-D3B4-F79F94400211}"/>
                </a:ext>
              </a:extLst>
            </p:cNvPr>
            <p:cNvSpPr/>
            <p:nvPr/>
          </p:nvSpPr>
          <p:spPr>
            <a:xfrm>
              <a:off x="3024687" y="5316892"/>
              <a:ext cx="29249" cy="34035"/>
            </a:xfrm>
            <a:custGeom>
              <a:avLst/>
              <a:gdLst>
                <a:gd name="connsiteX0" fmla="*/ 0 w 29249"/>
                <a:gd name="connsiteY0" fmla="*/ 34035 h 34035"/>
                <a:gd name="connsiteX1" fmla="*/ 29249 w 29249"/>
                <a:gd name="connsiteY1" fmla="*/ 0 h 3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49" h="34035">
                  <a:moveTo>
                    <a:pt x="0" y="34035"/>
                  </a:moveTo>
                  <a:lnTo>
                    <a:pt x="2924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01" name="Forme libre 6100">
              <a:extLst>
                <a:ext uri="{FF2B5EF4-FFF2-40B4-BE49-F238E27FC236}">
                  <a16:creationId xmlns:a16="http://schemas.microsoft.com/office/drawing/2014/main" id="{0F6D28EC-A914-3799-97F8-595B8C3FD3E5}"/>
                </a:ext>
              </a:extLst>
            </p:cNvPr>
            <p:cNvSpPr/>
            <p:nvPr/>
          </p:nvSpPr>
          <p:spPr>
            <a:xfrm>
              <a:off x="2785915" y="5371494"/>
              <a:ext cx="29782" cy="90230"/>
            </a:xfrm>
            <a:custGeom>
              <a:avLst/>
              <a:gdLst>
                <a:gd name="connsiteX0" fmla="*/ 26932 w 29782"/>
                <a:gd name="connsiteY0" fmla="*/ 0 h 90230"/>
                <a:gd name="connsiteX1" fmla="*/ 0 w 29782"/>
                <a:gd name="connsiteY1" fmla="*/ 90230 h 9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82" h="90230">
                  <a:moveTo>
                    <a:pt x="26932" y="0"/>
                  </a:moveTo>
                  <a:cubicBezTo>
                    <a:pt x="26932" y="0"/>
                    <a:pt x="42716" y="67202"/>
                    <a:pt x="0" y="9023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02" name="Forme libre 6101">
              <a:extLst>
                <a:ext uri="{FF2B5EF4-FFF2-40B4-BE49-F238E27FC236}">
                  <a16:creationId xmlns:a16="http://schemas.microsoft.com/office/drawing/2014/main" id="{98B7D0EE-BF3F-6290-3D95-3B3EFD49B875}"/>
                </a:ext>
              </a:extLst>
            </p:cNvPr>
            <p:cNvSpPr/>
            <p:nvPr/>
          </p:nvSpPr>
          <p:spPr>
            <a:xfrm>
              <a:off x="2758403" y="5225506"/>
              <a:ext cx="106137" cy="105290"/>
            </a:xfrm>
            <a:custGeom>
              <a:avLst/>
              <a:gdLst>
                <a:gd name="connsiteX0" fmla="*/ 0 w 106137"/>
                <a:gd name="connsiteY0" fmla="*/ 15060 h 105290"/>
                <a:gd name="connsiteX1" fmla="*/ 52996 w 106137"/>
                <a:gd name="connsiteY1" fmla="*/ 433 h 105290"/>
                <a:gd name="connsiteX2" fmla="*/ 67476 w 106137"/>
                <a:gd name="connsiteY2" fmla="*/ 11150 h 105290"/>
                <a:gd name="connsiteX3" fmla="*/ 69358 w 106137"/>
                <a:gd name="connsiteY3" fmla="*/ 77193 h 105290"/>
                <a:gd name="connsiteX4" fmla="*/ 106137 w 106137"/>
                <a:gd name="connsiteY4" fmla="*/ 105291 h 105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37" h="105290">
                  <a:moveTo>
                    <a:pt x="0" y="15060"/>
                  </a:moveTo>
                  <a:lnTo>
                    <a:pt x="52996" y="433"/>
                  </a:lnTo>
                  <a:cubicBezTo>
                    <a:pt x="60091" y="-1595"/>
                    <a:pt x="67331" y="3763"/>
                    <a:pt x="67476" y="11150"/>
                  </a:cubicBezTo>
                  <a:lnTo>
                    <a:pt x="69358" y="77193"/>
                  </a:lnTo>
                  <a:lnTo>
                    <a:pt x="106137" y="105291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03" name="Forme libre 6102">
              <a:extLst>
                <a:ext uri="{FF2B5EF4-FFF2-40B4-BE49-F238E27FC236}">
                  <a16:creationId xmlns:a16="http://schemas.microsoft.com/office/drawing/2014/main" id="{0F56BCB9-8A89-1255-5EDA-A9183A5A72F3}"/>
                </a:ext>
              </a:extLst>
            </p:cNvPr>
            <p:cNvSpPr/>
            <p:nvPr/>
          </p:nvSpPr>
          <p:spPr>
            <a:xfrm>
              <a:off x="2641597" y="5250704"/>
              <a:ext cx="80462" cy="188860"/>
            </a:xfrm>
            <a:custGeom>
              <a:avLst/>
              <a:gdLst>
                <a:gd name="connsiteX0" fmla="*/ 73946 w 80462"/>
                <a:gd name="connsiteY0" fmla="*/ 188861 h 188860"/>
                <a:gd name="connsiteX1" fmla="*/ 78725 w 80462"/>
                <a:gd name="connsiteY1" fmla="*/ 123976 h 188860"/>
                <a:gd name="connsiteX2" fmla="*/ 8787 w 80462"/>
                <a:gd name="connsiteY2" fmla="*/ 61843 h 188860"/>
                <a:gd name="connsiteX3" fmla="*/ 19213 w 80462"/>
                <a:gd name="connsiteY3" fmla="*/ 16945 h 188860"/>
                <a:gd name="connsiteX4" fmla="*/ 80462 w 80462"/>
                <a:gd name="connsiteY4" fmla="*/ 0 h 18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62" h="188860">
                  <a:moveTo>
                    <a:pt x="73946" y="188861"/>
                  </a:moveTo>
                  <a:lnTo>
                    <a:pt x="78725" y="123976"/>
                  </a:lnTo>
                  <a:lnTo>
                    <a:pt x="8787" y="61843"/>
                  </a:lnTo>
                  <a:cubicBezTo>
                    <a:pt x="-6706" y="48084"/>
                    <a:pt x="-769" y="22594"/>
                    <a:pt x="19213" y="16945"/>
                  </a:cubicBezTo>
                  <a:lnTo>
                    <a:pt x="80462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04" name="Forme libre 6103">
              <a:extLst>
                <a:ext uri="{FF2B5EF4-FFF2-40B4-BE49-F238E27FC236}">
                  <a16:creationId xmlns:a16="http://schemas.microsoft.com/office/drawing/2014/main" id="{60589E4F-4F98-C1F3-314E-D2C0D9B5407A}"/>
                </a:ext>
              </a:extLst>
            </p:cNvPr>
            <p:cNvSpPr/>
            <p:nvPr/>
          </p:nvSpPr>
          <p:spPr>
            <a:xfrm>
              <a:off x="2712358" y="5289230"/>
              <a:ext cx="145521" cy="191467"/>
            </a:xfrm>
            <a:custGeom>
              <a:avLst/>
              <a:gdLst>
                <a:gd name="connsiteX0" fmla="*/ 145522 w 145521"/>
                <a:gd name="connsiteY0" fmla="*/ 45042 h 191467"/>
                <a:gd name="connsiteX1" fmla="*/ 71964 w 145521"/>
                <a:gd name="connsiteY1" fmla="*/ 0 h 191467"/>
                <a:gd name="connsiteX2" fmla="*/ 0 w 145521"/>
                <a:gd name="connsiteY2" fmla="*/ 20566 h 191467"/>
                <a:gd name="connsiteX3" fmla="*/ 58498 w 145521"/>
                <a:gd name="connsiteY3" fmla="*/ 71257 h 191467"/>
                <a:gd name="connsiteX4" fmla="*/ 26932 w 145521"/>
                <a:gd name="connsiteY4" fmla="*/ 170177 h 191467"/>
                <a:gd name="connsiteX5" fmla="*/ 47494 w 145521"/>
                <a:gd name="connsiteY5" fmla="*/ 191467 h 19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21" h="191467">
                  <a:moveTo>
                    <a:pt x="145522" y="45042"/>
                  </a:moveTo>
                  <a:cubicBezTo>
                    <a:pt x="68055" y="51415"/>
                    <a:pt x="71964" y="0"/>
                    <a:pt x="71964" y="0"/>
                  </a:cubicBezTo>
                  <a:lnTo>
                    <a:pt x="0" y="20566"/>
                  </a:lnTo>
                  <a:lnTo>
                    <a:pt x="58498" y="71257"/>
                  </a:lnTo>
                  <a:lnTo>
                    <a:pt x="26932" y="170177"/>
                  </a:lnTo>
                  <a:lnTo>
                    <a:pt x="47494" y="19146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05" name="Forme libre 6104">
              <a:extLst>
                <a:ext uri="{FF2B5EF4-FFF2-40B4-BE49-F238E27FC236}">
                  <a16:creationId xmlns:a16="http://schemas.microsoft.com/office/drawing/2014/main" id="{1F9FC795-F3A3-C369-9950-1AAEEE052E31}"/>
                </a:ext>
              </a:extLst>
            </p:cNvPr>
            <p:cNvSpPr/>
            <p:nvPr/>
          </p:nvSpPr>
          <p:spPr>
            <a:xfrm>
              <a:off x="2691072" y="5263160"/>
              <a:ext cx="77466" cy="21290"/>
            </a:xfrm>
            <a:custGeom>
              <a:avLst/>
              <a:gdLst>
                <a:gd name="connsiteX0" fmla="*/ 0 w 77466"/>
                <a:gd name="connsiteY0" fmla="*/ 0 h 21290"/>
                <a:gd name="connsiteX1" fmla="*/ 18100 w 77466"/>
                <a:gd name="connsiteY1" fmla="*/ 21290 h 21290"/>
                <a:gd name="connsiteX2" fmla="*/ 77467 w 77466"/>
                <a:gd name="connsiteY2" fmla="*/ 4635 h 21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466" h="21290">
                  <a:moveTo>
                    <a:pt x="0" y="0"/>
                  </a:moveTo>
                  <a:lnTo>
                    <a:pt x="18100" y="21290"/>
                  </a:lnTo>
                  <a:lnTo>
                    <a:pt x="77467" y="463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06" name="Forme libre 6105">
              <a:extLst>
                <a:ext uri="{FF2B5EF4-FFF2-40B4-BE49-F238E27FC236}">
                  <a16:creationId xmlns:a16="http://schemas.microsoft.com/office/drawing/2014/main" id="{0059DB99-FE28-56DE-34ED-546F9E6561E8}"/>
                </a:ext>
              </a:extLst>
            </p:cNvPr>
            <p:cNvSpPr/>
            <p:nvPr/>
          </p:nvSpPr>
          <p:spPr>
            <a:xfrm>
              <a:off x="3008759" y="5285174"/>
              <a:ext cx="14479" cy="6662"/>
            </a:xfrm>
            <a:custGeom>
              <a:avLst/>
              <a:gdLst>
                <a:gd name="connsiteX0" fmla="*/ 0 w 14479"/>
                <a:gd name="connsiteY0" fmla="*/ 0 h 6662"/>
                <a:gd name="connsiteX1" fmla="*/ 0 w 14479"/>
                <a:gd name="connsiteY1" fmla="*/ 6662 h 6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6662">
                  <a:moveTo>
                    <a:pt x="0" y="0"/>
                  </a:moveTo>
                  <a:lnTo>
                    <a:pt x="0" y="666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07" name="Forme libre 6106">
              <a:extLst>
                <a:ext uri="{FF2B5EF4-FFF2-40B4-BE49-F238E27FC236}">
                  <a16:creationId xmlns:a16="http://schemas.microsoft.com/office/drawing/2014/main" id="{90A9C8FB-168B-36C9-06E7-52CEAD3C0906}"/>
                </a:ext>
              </a:extLst>
            </p:cNvPr>
            <p:cNvSpPr/>
            <p:nvPr/>
          </p:nvSpPr>
          <p:spPr>
            <a:xfrm>
              <a:off x="2467214" y="5307478"/>
              <a:ext cx="124526" cy="14483"/>
            </a:xfrm>
            <a:custGeom>
              <a:avLst/>
              <a:gdLst>
                <a:gd name="connsiteX0" fmla="*/ 0 w 124526"/>
                <a:gd name="connsiteY0" fmla="*/ 0 h 14483"/>
                <a:gd name="connsiteX1" fmla="*/ 124526 w 12452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526" h="14483">
                  <a:moveTo>
                    <a:pt x="0" y="0"/>
                  </a:moveTo>
                  <a:lnTo>
                    <a:pt x="12452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08" name="Forme libre 6107">
              <a:extLst>
                <a:ext uri="{FF2B5EF4-FFF2-40B4-BE49-F238E27FC236}">
                  <a16:creationId xmlns:a16="http://schemas.microsoft.com/office/drawing/2014/main" id="{B8E5E413-1F6D-721B-8AD9-4059EFDB6E4B}"/>
                </a:ext>
              </a:extLst>
            </p:cNvPr>
            <p:cNvSpPr/>
            <p:nvPr/>
          </p:nvSpPr>
          <p:spPr>
            <a:xfrm>
              <a:off x="2548156" y="5279381"/>
              <a:ext cx="56036" cy="14483"/>
            </a:xfrm>
            <a:custGeom>
              <a:avLst/>
              <a:gdLst>
                <a:gd name="connsiteX0" fmla="*/ 0 w 56036"/>
                <a:gd name="connsiteY0" fmla="*/ 0 h 14483"/>
                <a:gd name="connsiteX1" fmla="*/ 56037 w 5603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036" h="14483">
                  <a:moveTo>
                    <a:pt x="0" y="0"/>
                  </a:moveTo>
                  <a:lnTo>
                    <a:pt x="5603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09" name="Forme libre 6108">
              <a:extLst>
                <a:ext uri="{FF2B5EF4-FFF2-40B4-BE49-F238E27FC236}">
                  <a16:creationId xmlns:a16="http://schemas.microsoft.com/office/drawing/2014/main" id="{E8DC164C-16CB-B1C5-4927-CEF87D460197}"/>
                </a:ext>
              </a:extLst>
            </p:cNvPr>
            <p:cNvSpPr/>
            <p:nvPr/>
          </p:nvSpPr>
          <p:spPr>
            <a:xfrm>
              <a:off x="2924052" y="5268374"/>
              <a:ext cx="13405" cy="52284"/>
            </a:xfrm>
            <a:custGeom>
              <a:avLst/>
              <a:gdLst>
                <a:gd name="connsiteX0" fmla="*/ 0 w 13405"/>
                <a:gd name="connsiteY0" fmla="*/ 0 h 52284"/>
                <a:gd name="connsiteX1" fmla="*/ 9122 w 13405"/>
                <a:gd name="connsiteY1" fmla="*/ 52284 h 5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05" h="52284">
                  <a:moveTo>
                    <a:pt x="0" y="0"/>
                  </a:moveTo>
                  <a:cubicBezTo>
                    <a:pt x="0" y="0"/>
                    <a:pt x="22588" y="22159"/>
                    <a:pt x="9122" y="5228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10" name="Forme libre 6109">
              <a:extLst>
                <a:ext uri="{FF2B5EF4-FFF2-40B4-BE49-F238E27FC236}">
                  <a16:creationId xmlns:a16="http://schemas.microsoft.com/office/drawing/2014/main" id="{43948E6A-58B0-2C06-AE22-6534CB50E0E1}"/>
                </a:ext>
              </a:extLst>
            </p:cNvPr>
            <p:cNvSpPr/>
            <p:nvPr/>
          </p:nvSpPr>
          <p:spPr>
            <a:xfrm>
              <a:off x="2903201" y="5285029"/>
              <a:ext cx="13405" cy="52284"/>
            </a:xfrm>
            <a:custGeom>
              <a:avLst/>
              <a:gdLst>
                <a:gd name="connsiteX0" fmla="*/ 0 w 13405"/>
                <a:gd name="connsiteY0" fmla="*/ 0 h 52284"/>
                <a:gd name="connsiteX1" fmla="*/ 9122 w 13405"/>
                <a:gd name="connsiteY1" fmla="*/ 52284 h 5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05" h="52284">
                  <a:moveTo>
                    <a:pt x="0" y="0"/>
                  </a:moveTo>
                  <a:cubicBezTo>
                    <a:pt x="0" y="0"/>
                    <a:pt x="22588" y="22159"/>
                    <a:pt x="9122" y="5228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11" name="Forme libre 6110">
              <a:extLst>
                <a:ext uri="{FF2B5EF4-FFF2-40B4-BE49-F238E27FC236}">
                  <a16:creationId xmlns:a16="http://schemas.microsoft.com/office/drawing/2014/main" id="{62F911B5-CFAA-85FC-8F77-D4C244C94B2D}"/>
                </a:ext>
              </a:extLst>
            </p:cNvPr>
            <p:cNvSpPr/>
            <p:nvPr/>
          </p:nvSpPr>
          <p:spPr>
            <a:xfrm>
              <a:off x="2883509" y="5311968"/>
              <a:ext cx="13405" cy="52284"/>
            </a:xfrm>
            <a:custGeom>
              <a:avLst/>
              <a:gdLst>
                <a:gd name="connsiteX0" fmla="*/ 0 w 13405"/>
                <a:gd name="connsiteY0" fmla="*/ 0 h 52284"/>
                <a:gd name="connsiteX1" fmla="*/ 9122 w 13405"/>
                <a:gd name="connsiteY1" fmla="*/ 52284 h 5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05" h="52284">
                  <a:moveTo>
                    <a:pt x="0" y="0"/>
                  </a:moveTo>
                  <a:cubicBezTo>
                    <a:pt x="0" y="0"/>
                    <a:pt x="22588" y="22160"/>
                    <a:pt x="9122" y="5228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12" name="Forme libre 6111">
              <a:extLst>
                <a:ext uri="{FF2B5EF4-FFF2-40B4-BE49-F238E27FC236}">
                  <a16:creationId xmlns:a16="http://schemas.microsoft.com/office/drawing/2014/main" id="{7F51A6D0-5A6E-367C-AE37-98214899338C}"/>
                </a:ext>
              </a:extLst>
            </p:cNvPr>
            <p:cNvSpPr/>
            <p:nvPr/>
          </p:nvSpPr>
          <p:spPr>
            <a:xfrm>
              <a:off x="2865843" y="5335866"/>
              <a:ext cx="13405" cy="52284"/>
            </a:xfrm>
            <a:custGeom>
              <a:avLst/>
              <a:gdLst>
                <a:gd name="connsiteX0" fmla="*/ 0 w 13405"/>
                <a:gd name="connsiteY0" fmla="*/ 0 h 52284"/>
                <a:gd name="connsiteX1" fmla="*/ 9122 w 13405"/>
                <a:gd name="connsiteY1" fmla="*/ 52284 h 5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05" h="52284">
                  <a:moveTo>
                    <a:pt x="0" y="0"/>
                  </a:moveTo>
                  <a:cubicBezTo>
                    <a:pt x="0" y="0"/>
                    <a:pt x="22588" y="22159"/>
                    <a:pt x="9122" y="5228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13" name="Forme libre 6112">
              <a:extLst>
                <a:ext uri="{FF2B5EF4-FFF2-40B4-BE49-F238E27FC236}">
                  <a16:creationId xmlns:a16="http://schemas.microsoft.com/office/drawing/2014/main" id="{94438D63-6CED-089B-92F3-2C350C6CCE3F}"/>
                </a:ext>
              </a:extLst>
            </p:cNvPr>
            <p:cNvSpPr/>
            <p:nvPr/>
          </p:nvSpPr>
          <p:spPr>
            <a:xfrm>
              <a:off x="2828341" y="5248242"/>
              <a:ext cx="25918" cy="9414"/>
            </a:xfrm>
            <a:custGeom>
              <a:avLst/>
              <a:gdLst>
                <a:gd name="connsiteX0" fmla="*/ 0 w 25918"/>
                <a:gd name="connsiteY0" fmla="*/ 9414 h 9414"/>
                <a:gd name="connsiteX1" fmla="*/ 25919 w 25918"/>
                <a:gd name="connsiteY1" fmla="*/ 0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918" h="9414">
                  <a:moveTo>
                    <a:pt x="0" y="9414"/>
                  </a:moveTo>
                  <a:lnTo>
                    <a:pt x="2591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14" name="Forme libre 6113">
              <a:extLst>
                <a:ext uri="{FF2B5EF4-FFF2-40B4-BE49-F238E27FC236}">
                  <a16:creationId xmlns:a16="http://schemas.microsoft.com/office/drawing/2014/main" id="{1A026137-E005-1699-2EE0-78D5CBBEDEAA}"/>
                </a:ext>
              </a:extLst>
            </p:cNvPr>
            <p:cNvSpPr/>
            <p:nvPr/>
          </p:nvSpPr>
          <p:spPr>
            <a:xfrm>
              <a:off x="2456934" y="5404371"/>
              <a:ext cx="40833" cy="33021"/>
            </a:xfrm>
            <a:custGeom>
              <a:avLst/>
              <a:gdLst>
                <a:gd name="connsiteX0" fmla="*/ 0 w 40833"/>
                <a:gd name="connsiteY0" fmla="*/ 33022 h 33021"/>
                <a:gd name="connsiteX1" fmla="*/ 40833 w 40833"/>
                <a:gd name="connsiteY1" fmla="*/ 0 h 3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833" h="33021">
                  <a:moveTo>
                    <a:pt x="0" y="33022"/>
                  </a:moveTo>
                  <a:cubicBezTo>
                    <a:pt x="0" y="33022"/>
                    <a:pt x="16218" y="32298"/>
                    <a:pt x="40833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15" name="Forme libre 6114">
              <a:extLst>
                <a:ext uri="{FF2B5EF4-FFF2-40B4-BE49-F238E27FC236}">
                  <a16:creationId xmlns:a16="http://schemas.microsoft.com/office/drawing/2014/main" id="{4C8A739B-6DCB-59AD-60F3-EDF9465AB557}"/>
                </a:ext>
              </a:extLst>
            </p:cNvPr>
            <p:cNvSpPr/>
            <p:nvPr/>
          </p:nvSpPr>
          <p:spPr>
            <a:xfrm>
              <a:off x="2638256" y="5395246"/>
              <a:ext cx="4598" cy="59815"/>
            </a:xfrm>
            <a:custGeom>
              <a:avLst/>
              <a:gdLst>
                <a:gd name="connsiteX0" fmla="*/ 4599 w 4598"/>
                <a:gd name="connsiteY0" fmla="*/ 0 h 59815"/>
                <a:gd name="connsiteX1" fmla="*/ 3875 w 4598"/>
                <a:gd name="connsiteY1" fmla="*/ 59816 h 5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98" h="59815">
                  <a:moveTo>
                    <a:pt x="4599" y="0"/>
                  </a:moveTo>
                  <a:cubicBezTo>
                    <a:pt x="4599" y="0"/>
                    <a:pt x="-5248" y="33022"/>
                    <a:pt x="3875" y="5981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16" name="Forme libre 6115">
              <a:extLst>
                <a:ext uri="{FF2B5EF4-FFF2-40B4-BE49-F238E27FC236}">
                  <a16:creationId xmlns:a16="http://schemas.microsoft.com/office/drawing/2014/main" id="{C7C100C9-E83B-8008-03C9-511451C1D569}"/>
                </a:ext>
              </a:extLst>
            </p:cNvPr>
            <p:cNvSpPr/>
            <p:nvPr/>
          </p:nvSpPr>
          <p:spPr>
            <a:xfrm>
              <a:off x="2825155" y="5379025"/>
              <a:ext cx="8868" cy="65464"/>
            </a:xfrm>
            <a:custGeom>
              <a:avLst/>
              <a:gdLst>
                <a:gd name="connsiteX0" fmla="*/ 7095 w 8868"/>
                <a:gd name="connsiteY0" fmla="*/ 0 h 65464"/>
                <a:gd name="connsiteX1" fmla="*/ 0 w 8868"/>
                <a:gd name="connsiteY1" fmla="*/ 65464 h 6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8" h="65464">
                  <a:moveTo>
                    <a:pt x="7095" y="0"/>
                  </a:moveTo>
                  <a:cubicBezTo>
                    <a:pt x="7095" y="0"/>
                    <a:pt x="14190" y="24622"/>
                    <a:pt x="0" y="6546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17" name="Forme libre 6116">
              <a:extLst>
                <a:ext uri="{FF2B5EF4-FFF2-40B4-BE49-F238E27FC236}">
                  <a16:creationId xmlns:a16="http://schemas.microsoft.com/office/drawing/2014/main" id="{FD394D49-9578-3C16-9F25-5E37FEC798B9}"/>
                </a:ext>
              </a:extLst>
            </p:cNvPr>
            <p:cNvSpPr/>
            <p:nvPr/>
          </p:nvSpPr>
          <p:spPr>
            <a:xfrm>
              <a:off x="2720321" y="5360342"/>
              <a:ext cx="50534" cy="14338"/>
            </a:xfrm>
            <a:custGeom>
              <a:avLst/>
              <a:gdLst>
                <a:gd name="connsiteX0" fmla="*/ 0 w 50534"/>
                <a:gd name="connsiteY0" fmla="*/ 14338 h 14338"/>
                <a:gd name="connsiteX1" fmla="*/ 50535 w 50534"/>
                <a:gd name="connsiteY1" fmla="*/ 0 h 1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34" h="14338">
                  <a:moveTo>
                    <a:pt x="0" y="14338"/>
                  </a:moveTo>
                  <a:lnTo>
                    <a:pt x="5053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19" name="Forme libre 6118">
              <a:extLst>
                <a:ext uri="{FF2B5EF4-FFF2-40B4-BE49-F238E27FC236}">
                  <a16:creationId xmlns:a16="http://schemas.microsoft.com/office/drawing/2014/main" id="{A7DC0B4E-8E18-F4FD-69AF-9AB94DE21EF9}"/>
                </a:ext>
              </a:extLst>
            </p:cNvPr>
            <p:cNvSpPr/>
            <p:nvPr/>
          </p:nvSpPr>
          <p:spPr>
            <a:xfrm>
              <a:off x="2892342" y="5188137"/>
              <a:ext cx="14479" cy="5358"/>
            </a:xfrm>
            <a:custGeom>
              <a:avLst/>
              <a:gdLst>
                <a:gd name="connsiteX0" fmla="*/ 0 w 14479"/>
                <a:gd name="connsiteY0" fmla="*/ 0 h 5358"/>
                <a:gd name="connsiteX1" fmla="*/ 0 w 14479"/>
                <a:gd name="connsiteY1" fmla="*/ 5359 h 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358">
                  <a:moveTo>
                    <a:pt x="0" y="0"/>
                  </a:moveTo>
                  <a:lnTo>
                    <a:pt x="0" y="535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20" name="Forme libre 6119">
              <a:extLst>
                <a:ext uri="{FF2B5EF4-FFF2-40B4-BE49-F238E27FC236}">
                  <a16:creationId xmlns:a16="http://schemas.microsoft.com/office/drawing/2014/main" id="{4754B752-1897-7129-54B6-763B10D4B90C}"/>
                </a:ext>
              </a:extLst>
            </p:cNvPr>
            <p:cNvSpPr/>
            <p:nvPr/>
          </p:nvSpPr>
          <p:spPr>
            <a:xfrm>
              <a:off x="2883364" y="5218407"/>
              <a:ext cx="11583" cy="6107"/>
            </a:xfrm>
            <a:custGeom>
              <a:avLst/>
              <a:gdLst>
                <a:gd name="connsiteX0" fmla="*/ 11584 w 11583"/>
                <a:gd name="connsiteY0" fmla="*/ 4055 h 6107"/>
                <a:gd name="connsiteX1" fmla="*/ 4489 w 11583"/>
                <a:gd name="connsiteY1" fmla="*/ 5649 h 6107"/>
                <a:gd name="connsiteX2" fmla="*/ 0 w 11583"/>
                <a:gd name="connsiteY2" fmla="*/ 0 h 6107"/>
                <a:gd name="connsiteX3" fmla="*/ 11439 w 11583"/>
                <a:gd name="connsiteY3" fmla="*/ 4055 h 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83" h="6107">
                  <a:moveTo>
                    <a:pt x="11584" y="4055"/>
                  </a:moveTo>
                  <a:cubicBezTo>
                    <a:pt x="9991" y="5938"/>
                    <a:pt x="7095" y="6662"/>
                    <a:pt x="4489" y="5649"/>
                  </a:cubicBezTo>
                  <a:cubicBezTo>
                    <a:pt x="1882" y="4635"/>
                    <a:pt x="145" y="2462"/>
                    <a:pt x="0" y="0"/>
                  </a:cubicBezTo>
                  <a:lnTo>
                    <a:pt x="11439" y="4055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21" name="Forme libre 6120">
              <a:extLst>
                <a:ext uri="{FF2B5EF4-FFF2-40B4-BE49-F238E27FC236}">
                  <a16:creationId xmlns:a16="http://schemas.microsoft.com/office/drawing/2014/main" id="{997C393E-BC4E-7361-FF2C-C2FB199B0939}"/>
                </a:ext>
              </a:extLst>
            </p:cNvPr>
            <p:cNvSpPr/>
            <p:nvPr/>
          </p:nvSpPr>
          <p:spPr>
            <a:xfrm>
              <a:off x="2874966" y="5176406"/>
              <a:ext cx="44597" cy="64594"/>
            </a:xfrm>
            <a:custGeom>
              <a:avLst/>
              <a:gdLst>
                <a:gd name="connsiteX0" fmla="*/ 41123 w 44597"/>
                <a:gd name="connsiteY0" fmla="*/ 0 h 64594"/>
                <a:gd name="connsiteX1" fmla="*/ 44598 w 44597"/>
                <a:gd name="connsiteY1" fmla="*/ 18104 h 64594"/>
                <a:gd name="connsiteX2" fmla="*/ 0 w 44597"/>
                <a:gd name="connsiteY2" fmla="*/ 64595 h 64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97" h="64594">
                  <a:moveTo>
                    <a:pt x="41123" y="0"/>
                  </a:moveTo>
                  <a:cubicBezTo>
                    <a:pt x="43439" y="5504"/>
                    <a:pt x="44598" y="11731"/>
                    <a:pt x="44598" y="18104"/>
                  </a:cubicBezTo>
                  <a:cubicBezTo>
                    <a:pt x="44598" y="43739"/>
                    <a:pt x="24616" y="64595"/>
                    <a:pt x="0" y="6459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22" name="Forme libre 6121">
              <a:extLst>
                <a:ext uri="{FF2B5EF4-FFF2-40B4-BE49-F238E27FC236}">
                  <a16:creationId xmlns:a16="http://schemas.microsoft.com/office/drawing/2014/main" id="{28E379E7-E75E-D1C6-F999-58D291A4DD0F}"/>
                </a:ext>
              </a:extLst>
            </p:cNvPr>
            <p:cNvSpPr/>
            <p:nvPr/>
          </p:nvSpPr>
          <p:spPr>
            <a:xfrm>
              <a:off x="2845835" y="5175682"/>
              <a:ext cx="32605" cy="36497"/>
            </a:xfrm>
            <a:custGeom>
              <a:avLst/>
              <a:gdLst>
                <a:gd name="connsiteX0" fmla="*/ 11320 w 32605"/>
                <a:gd name="connsiteY0" fmla="*/ 36497 h 36497"/>
                <a:gd name="connsiteX1" fmla="*/ 26 w 32605"/>
                <a:gd name="connsiteY1" fmla="*/ 23752 h 36497"/>
                <a:gd name="connsiteX2" fmla="*/ 12768 w 32605"/>
                <a:gd name="connsiteY2" fmla="*/ 12455 h 36497"/>
                <a:gd name="connsiteX3" fmla="*/ 32606 w 32605"/>
                <a:gd name="connsiteY3" fmla="*/ 0 h 36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05" h="36497">
                  <a:moveTo>
                    <a:pt x="11320" y="36497"/>
                  </a:moveTo>
                  <a:cubicBezTo>
                    <a:pt x="4660" y="36063"/>
                    <a:pt x="-408" y="30414"/>
                    <a:pt x="26" y="23752"/>
                  </a:cubicBezTo>
                  <a:cubicBezTo>
                    <a:pt x="461" y="17090"/>
                    <a:pt x="6108" y="12021"/>
                    <a:pt x="12768" y="12455"/>
                  </a:cubicBezTo>
                  <a:cubicBezTo>
                    <a:pt x="12768" y="12455"/>
                    <a:pt x="30434" y="12455"/>
                    <a:pt x="3260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23" name="Forme libre 6122">
              <a:extLst>
                <a:ext uri="{FF2B5EF4-FFF2-40B4-BE49-F238E27FC236}">
                  <a16:creationId xmlns:a16="http://schemas.microsoft.com/office/drawing/2014/main" id="{E2F88E90-2B25-0852-129A-459D5966250A}"/>
                </a:ext>
              </a:extLst>
            </p:cNvPr>
            <p:cNvSpPr/>
            <p:nvPr/>
          </p:nvSpPr>
          <p:spPr>
            <a:xfrm>
              <a:off x="2816178" y="5117025"/>
              <a:ext cx="113521" cy="56774"/>
            </a:xfrm>
            <a:custGeom>
              <a:avLst/>
              <a:gdLst>
                <a:gd name="connsiteX0" fmla="*/ 113522 w 113521"/>
                <a:gd name="connsiteY0" fmla="*/ 56774 h 56774"/>
                <a:gd name="connsiteX1" fmla="*/ 56761 w 113521"/>
                <a:gd name="connsiteY1" fmla="*/ 0 h 56774"/>
                <a:gd name="connsiteX2" fmla="*/ 0 w 113521"/>
                <a:gd name="connsiteY2" fmla="*/ 56774 h 56774"/>
                <a:gd name="connsiteX3" fmla="*/ 113522 w 113521"/>
                <a:gd name="connsiteY3" fmla="*/ 56774 h 5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521" h="56774">
                  <a:moveTo>
                    <a:pt x="113522" y="56774"/>
                  </a:moveTo>
                  <a:cubicBezTo>
                    <a:pt x="113522" y="25491"/>
                    <a:pt x="88182" y="0"/>
                    <a:pt x="56761" y="0"/>
                  </a:cubicBezTo>
                  <a:cubicBezTo>
                    <a:pt x="25340" y="0"/>
                    <a:pt x="0" y="25346"/>
                    <a:pt x="0" y="56774"/>
                  </a:cubicBezTo>
                  <a:lnTo>
                    <a:pt x="113522" y="56774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24" name="Forme libre 6123">
              <a:extLst>
                <a:ext uri="{FF2B5EF4-FFF2-40B4-BE49-F238E27FC236}">
                  <a16:creationId xmlns:a16="http://schemas.microsoft.com/office/drawing/2014/main" id="{A5F44F73-8E59-7E52-D481-6E9605740434}"/>
                </a:ext>
              </a:extLst>
            </p:cNvPr>
            <p:cNvSpPr/>
            <p:nvPr/>
          </p:nvSpPr>
          <p:spPr>
            <a:xfrm>
              <a:off x="2929699" y="5173799"/>
              <a:ext cx="16651" cy="14483"/>
            </a:xfrm>
            <a:custGeom>
              <a:avLst/>
              <a:gdLst>
                <a:gd name="connsiteX0" fmla="*/ 0 w 16651"/>
                <a:gd name="connsiteY0" fmla="*/ 0 h 14483"/>
                <a:gd name="connsiteX1" fmla="*/ 16652 w 16651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51" h="14483">
                  <a:moveTo>
                    <a:pt x="0" y="0"/>
                  </a:moveTo>
                  <a:lnTo>
                    <a:pt x="1665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25" name="Forme libre 6124">
              <a:extLst>
                <a:ext uri="{FF2B5EF4-FFF2-40B4-BE49-F238E27FC236}">
                  <a16:creationId xmlns:a16="http://schemas.microsoft.com/office/drawing/2014/main" id="{10205B9F-5F43-C3EB-5CAE-052BFA0BE7FE}"/>
                </a:ext>
              </a:extLst>
            </p:cNvPr>
            <p:cNvSpPr/>
            <p:nvPr/>
          </p:nvSpPr>
          <p:spPr>
            <a:xfrm>
              <a:off x="2832830" y="5127887"/>
              <a:ext cx="38806" cy="29690"/>
            </a:xfrm>
            <a:custGeom>
              <a:avLst/>
              <a:gdLst>
                <a:gd name="connsiteX0" fmla="*/ 0 w 38806"/>
                <a:gd name="connsiteY0" fmla="*/ 29691 h 29690"/>
                <a:gd name="connsiteX1" fmla="*/ 38806 w 38806"/>
                <a:gd name="connsiteY1" fmla="*/ 0 h 2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806" h="29690">
                  <a:moveTo>
                    <a:pt x="0" y="29691"/>
                  </a:moveTo>
                  <a:cubicBezTo>
                    <a:pt x="0" y="29691"/>
                    <a:pt x="8977" y="2752"/>
                    <a:pt x="3880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26" name="Forme libre 6125">
              <a:extLst>
                <a:ext uri="{FF2B5EF4-FFF2-40B4-BE49-F238E27FC236}">
                  <a16:creationId xmlns:a16="http://schemas.microsoft.com/office/drawing/2014/main" id="{B384F845-C082-5F87-D912-5461BC4319E6}"/>
                </a:ext>
              </a:extLst>
            </p:cNvPr>
            <p:cNvSpPr/>
            <p:nvPr/>
          </p:nvSpPr>
          <p:spPr>
            <a:xfrm>
              <a:off x="2824576" y="5176261"/>
              <a:ext cx="11004" cy="36642"/>
            </a:xfrm>
            <a:custGeom>
              <a:avLst/>
              <a:gdLst>
                <a:gd name="connsiteX0" fmla="*/ 0 w 11004"/>
                <a:gd name="connsiteY0" fmla="*/ 0 h 36642"/>
                <a:gd name="connsiteX1" fmla="*/ 11005 w 11004"/>
                <a:gd name="connsiteY1" fmla="*/ 36642 h 3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004" h="36642">
                  <a:moveTo>
                    <a:pt x="0" y="0"/>
                  </a:moveTo>
                  <a:cubicBezTo>
                    <a:pt x="0" y="0"/>
                    <a:pt x="724" y="27663"/>
                    <a:pt x="11005" y="3664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27" name="Forme libre 6126">
              <a:extLst>
                <a:ext uri="{FF2B5EF4-FFF2-40B4-BE49-F238E27FC236}">
                  <a16:creationId xmlns:a16="http://schemas.microsoft.com/office/drawing/2014/main" id="{C7F9A679-2EE3-440C-32A2-648FED24A4EA}"/>
                </a:ext>
              </a:extLst>
            </p:cNvPr>
            <p:cNvSpPr/>
            <p:nvPr/>
          </p:nvSpPr>
          <p:spPr>
            <a:xfrm>
              <a:off x="2816757" y="5312692"/>
              <a:ext cx="21864" cy="18103"/>
            </a:xfrm>
            <a:custGeom>
              <a:avLst/>
              <a:gdLst>
                <a:gd name="connsiteX0" fmla="*/ 21864 w 21864"/>
                <a:gd name="connsiteY0" fmla="*/ 0 h 18103"/>
                <a:gd name="connsiteX1" fmla="*/ 0 w 21864"/>
                <a:gd name="connsiteY1" fmla="*/ 18104 h 1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864" h="18103">
                  <a:moveTo>
                    <a:pt x="21864" y="0"/>
                  </a:moveTo>
                  <a:lnTo>
                    <a:pt x="0" y="1810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28" name="Forme libre 6127">
              <a:extLst>
                <a:ext uri="{FF2B5EF4-FFF2-40B4-BE49-F238E27FC236}">
                  <a16:creationId xmlns:a16="http://schemas.microsoft.com/office/drawing/2014/main" id="{23C8DED1-F85C-5065-3583-908EB1E45E48}"/>
                </a:ext>
              </a:extLst>
            </p:cNvPr>
            <p:cNvSpPr/>
            <p:nvPr/>
          </p:nvSpPr>
          <p:spPr>
            <a:xfrm>
              <a:off x="2692665" y="5323844"/>
              <a:ext cx="31855" cy="29400"/>
            </a:xfrm>
            <a:custGeom>
              <a:avLst/>
              <a:gdLst>
                <a:gd name="connsiteX0" fmla="*/ 31856 w 31855"/>
                <a:gd name="connsiteY0" fmla="*/ 0 h 29400"/>
                <a:gd name="connsiteX1" fmla="*/ 0 w 31855"/>
                <a:gd name="connsiteY1" fmla="*/ 8111 h 29400"/>
                <a:gd name="connsiteX2" fmla="*/ 26788 w 31855"/>
                <a:gd name="connsiteY2" fmla="*/ 29401 h 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855" h="29400">
                  <a:moveTo>
                    <a:pt x="31856" y="0"/>
                  </a:moveTo>
                  <a:lnTo>
                    <a:pt x="0" y="8111"/>
                  </a:lnTo>
                  <a:lnTo>
                    <a:pt x="26788" y="29401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29" name="Forme libre 6128">
              <a:extLst>
                <a:ext uri="{FF2B5EF4-FFF2-40B4-BE49-F238E27FC236}">
                  <a16:creationId xmlns:a16="http://schemas.microsoft.com/office/drawing/2014/main" id="{52905F3C-222D-D1BA-525F-39BC1500D45F}"/>
                </a:ext>
              </a:extLst>
            </p:cNvPr>
            <p:cNvSpPr/>
            <p:nvPr/>
          </p:nvSpPr>
          <p:spPr>
            <a:xfrm>
              <a:off x="2854260" y="5360777"/>
              <a:ext cx="2123" cy="21869"/>
            </a:xfrm>
            <a:custGeom>
              <a:avLst/>
              <a:gdLst>
                <a:gd name="connsiteX0" fmla="*/ 0 w 2123"/>
                <a:gd name="connsiteY0" fmla="*/ 0 h 21869"/>
                <a:gd name="connsiteX1" fmla="*/ 0 w 2123"/>
                <a:gd name="connsiteY1" fmla="*/ 21869 h 21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3" h="21869">
                  <a:moveTo>
                    <a:pt x="0" y="0"/>
                  </a:moveTo>
                  <a:cubicBezTo>
                    <a:pt x="0" y="0"/>
                    <a:pt x="4778" y="13904"/>
                    <a:pt x="0" y="2186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30" name="Forme libre 6129">
              <a:extLst>
                <a:ext uri="{FF2B5EF4-FFF2-40B4-BE49-F238E27FC236}">
                  <a16:creationId xmlns:a16="http://schemas.microsoft.com/office/drawing/2014/main" id="{2DB2AA5F-75CD-892F-5BBC-9E7E813F4229}"/>
                </a:ext>
              </a:extLst>
            </p:cNvPr>
            <p:cNvSpPr/>
            <p:nvPr/>
          </p:nvSpPr>
          <p:spPr>
            <a:xfrm>
              <a:off x="2719742" y="5461434"/>
              <a:ext cx="33448" cy="29690"/>
            </a:xfrm>
            <a:custGeom>
              <a:avLst/>
              <a:gdLst>
                <a:gd name="connsiteX0" fmla="*/ 33448 w 33448"/>
                <a:gd name="connsiteY0" fmla="*/ 0 h 29690"/>
                <a:gd name="connsiteX1" fmla="*/ 0 w 33448"/>
                <a:gd name="connsiteY1" fmla="*/ 29691 h 2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448" h="29690">
                  <a:moveTo>
                    <a:pt x="33448" y="0"/>
                  </a:moveTo>
                  <a:lnTo>
                    <a:pt x="0" y="2969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31" name="Forme libre 6130">
              <a:extLst>
                <a:ext uri="{FF2B5EF4-FFF2-40B4-BE49-F238E27FC236}">
                  <a16:creationId xmlns:a16="http://schemas.microsoft.com/office/drawing/2014/main" id="{684D33E2-20AD-DD63-1870-E36457B0D878}"/>
                </a:ext>
              </a:extLst>
            </p:cNvPr>
            <p:cNvSpPr/>
            <p:nvPr/>
          </p:nvSpPr>
          <p:spPr>
            <a:xfrm>
              <a:off x="2748412" y="5184227"/>
              <a:ext cx="28669" cy="11490"/>
            </a:xfrm>
            <a:custGeom>
              <a:avLst/>
              <a:gdLst>
                <a:gd name="connsiteX0" fmla="*/ 0 w 28669"/>
                <a:gd name="connsiteY0" fmla="*/ 11441 h 11490"/>
                <a:gd name="connsiteX1" fmla="*/ 28670 w 28669"/>
                <a:gd name="connsiteY1" fmla="*/ 0 h 1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669" h="11490">
                  <a:moveTo>
                    <a:pt x="0" y="11441"/>
                  </a:moveTo>
                  <a:cubicBezTo>
                    <a:pt x="0" y="11441"/>
                    <a:pt x="19693" y="12890"/>
                    <a:pt x="2867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32" name="Forme libre 6131">
              <a:extLst>
                <a:ext uri="{FF2B5EF4-FFF2-40B4-BE49-F238E27FC236}">
                  <a16:creationId xmlns:a16="http://schemas.microsoft.com/office/drawing/2014/main" id="{6706091A-0865-AB58-F95D-408D1A8E212B}"/>
                </a:ext>
              </a:extLst>
            </p:cNvPr>
            <p:cNvSpPr/>
            <p:nvPr/>
          </p:nvSpPr>
          <p:spPr>
            <a:xfrm>
              <a:off x="2890170" y="5141646"/>
              <a:ext cx="12597" cy="12455"/>
            </a:xfrm>
            <a:custGeom>
              <a:avLst/>
              <a:gdLst>
                <a:gd name="connsiteX0" fmla="*/ 12597 w 12597"/>
                <a:gd name="connsiteY0" fmla="*/ 0 h 12455"/>
                <a:gd name="connsiteX1" fmla="*/ 0 w 12597"/>
                <a:gd name="connsiteY1" fmla="*/ 12455 h 1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7" h="12455">
                  <a:moveTo>
                    <a:pt x="12597" y="0"/>
                  </a:moveTo>
                  <a:lnTo>
                    <a:pt x="0" y="1245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33" name="Forme libre 6132">
              <a:extLst>
                <a:ext uri="{FF2B5EF4-FFF2-40B4-BE49-F238E27FC236}">
                  <a16:creationId xmlns:a16="http://schemas.microsoft.com/office/drawing/2014/main" id="{155EB90C-223D-25F7-1236-A83F5E1E78B4}"/>
                </a:ext>
              </a:extLst>
            </p:cNvPr>
            <p:cNvSpPr/>
            <p:nvPr/>
          </p:nvSpPr>
          <p:spPr>
            <a:xfrm>
              <a:off x="2995438" y="5238539"/>
              <a:ext cx="14479" cy="12455"/>
            </a:xfrm>
            <a:custGeom>
              <a:avLst/>
              <a:gdLst>
                <a:gd name="connsiteX0" fmla="*/ 0 w 14479"/>
                <a:gd name="connsiteY0" fmla="*/ 0 h 12455"/>
                <a:gd name="connsiteX1" fmla="*/ 0 w 14479"/>
                <a:gd name="connsiteY1" fmla="*/ 12455 h 1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2455">
                  <a:moveTo>
                    <a:pt x="0" y="0"/>
                  </a:moveTo>
                  <a:lnTo>
                    <a:pt x="0" y="1245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33" name="Groupe 7032">
            <a:extLst>
              <a:ext uri="{FF2B5EF4-FFF2-40B4-BE49-F238E27FC236}">
                <a16:creationId xmlns:a16="http://schemas.microsoft.com/office/drawing/2014/main" id="{6E553454-F61C-9111-9134-BE6F22FDFDFA}"/>
              </a:ext>
            </a:extLst>
          </p:cNvPr>
          <p:cNvGrpSpPr/>
          <p:nvPr/>
        </p:nvGrpSpPr>
        <p:grpSpPr>
          <a:xfrm>
            <a:off x="6212765" y="5052870"/>
            <a:ext cx="587717" cy="663323"/>
            <a:chOff x="6212765" y="5052870"/>
            <a:chExt cx="587717" cy="663323"/>
          </a:xfrm>
        </p:grpSpPr>
        <p:sp>
          <p:nvSpPr>
            <p:cNvPr id="6181" name="Forme libre 6180">
              <a:extLst>
                <a:ext uri="{FF2B5EF4-FFF2-40B4-BE49-F238E27FC236}">
                  <a16:creationId xmlns:a16="http://schemas.microsoft.com/office/drawing/2014/main" id="{D83E4ED2-3F7E-6F6E-07F0-3C053EA073C8}"/>
                </a:ext>
              </a:extLst>
            </p:cNvPr>
            <p:cNvSpPr/>
            <p:nvPr/>
          </p:nvSpPr>
          <p:spPr>
            <a:xfrm>
              <a:off x="6584259" y="5112100"/>
              <a:ext cx="65593" cy="223765"/>
            </a:xfrm>
            <a:custGeom>
              <a:avLst/>
              <a:gdLst>
                <a:gd name="connsiteX0" fmla="*/ 0 w 65593"/>
                <a:gd name="connsiteY0" fmla="*/ 0 h 223765"/>
                <a:gd name="connsiteX1" fmla="*/ 65594 w 65593"/>
                <a:gd name="connsiteY1" fmla="*/ 223765 h 22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93" h="223765">
                  <a:moveTo>
                    <a:pt x="0" y="0"/>
                  </a:moveTo>
                  <a:cubicBezTo>
                    <a:pt x="36344" y="40698"/>
                    <a:pt x="65594" y="109058"/>
                    <a:pt x="65594" y="22376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82" name="Forme libre 6181">
              <a:extLst>
                <a:ext uri="{FF2B5EF4-FFF2-40B4-BE49-F238E27FC236}">
                  <a16:creationId xmlns:a16="http://schemas.microsoft.com/office/drawing/2014/main" id="{5CA0D2BB-E42B-8814-95D3-4CF081B34315}"/>
                </a:ext>
              </a:extLst>
            </p:cNvPr>
            <p:cNvSpPr/>
            <p:nvPr/>
          </p:nvSpPr>
          <p:spPr>
            <a:xfrm>
              <a:off x="6338681" y="5052870"/>
              <a:ext cx="208943" cy="114121"/>
            </a:xfrm>
            <a:custGeom>
              <a:avLst/>
              <a:gdLst>
                <a:gd name="connsiteX0" fmla="*/ 0 w 208943"/>
                <a:gd name="connsiteY0" fmla="*/ 114121 h 114121"/>
                <a:gd name="connsiteX1" fmla="*/ 106716 w 208943"/>
                <a:gd name="connsiteY1" fmla="*/ 283 h 114121"/>
                <a:gd name="connsiteX2" fmla="*/ 208944 w 208943"/>
                <a:gd name="connsiteY2" fmla="*/ 27946 h 114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943" h="114121">
                  <a:moveTo>
                    <a:pt x="0" y="114121"/>
                  </a:moveTo>
                  <a:cubicBezTo>
                    <a:pt x="0" y="114121"/>
                    <a:pt x="7964" y="31423"/>
                    <a:pt x="106716" y="283"/>
                  </a:cubicBezTo>
                  <a:cubicBezTo>
                    <a:pt x="106716" y="283"/>
                    <a:pt x="157830" y="-4785"/>
                    <a:pt x="208944" y="2794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83" name="Forme libre 6182">
              <a:extLst>
                <a:ext uri="{FF2B5EF4-FFF2-40B4-BE49-F238E27FC236}">
                  <a16:creationId xmlns:a16="http://schemas.microsoft.com/office/drawing/2014/main" id="{B260706C-70FF-8313-3799-00147E6F78B0}"/>
                </a:ext>
              </a:extLst>
            </p:cNvPr>
            <p:cNvSpPr/>
            <p:nvPr/>
          </p:nvSpPr>
          <p:spPr>
            <a:xfrm>
              <a:off x="6303988" y="5172061"/>
              <a:ext cx="178332" cy="165687"/>
            </a:xfrm>
            <a:custGeom>
              <a:avLst/>
              <a:gdLst>
                <a:gd name="connsiteX0" fmla="*/ 33100 w 178332"/>
                <a:gd name="connsiteY0" fmla="*/ 0 h 165687"/>
                <a:gd name="connsiteX1" fmla="*/ 14856 w 178332"/>
                <a:gd name="connsiteY1" fmla="*/ 21580 h 165687"/>
                <a:gd name="connsiteX2" fmla="*/ 20358 w 178332"/>
                <a:gd name="connsiteY2" fmla="*/ 108913 h 165687"/>
                <a:gd name="connsiteX3" fmla="*/ 81753 w 178332"/>
                <a:gd name="connsiteY3" fmla="*/ 165687 h 165687"/>
                <a:gd name="connsiteX4" fmla="*/ 178333 w 178332"/>
                <a:gd name="connsiteY4" fmla="*/ 54167 h 165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332" h="165687">
                  <a:moveTo>
                    <a:pt x="33100" y="0"/>
                  </a:moveTo>
                  <a:lnTo>
                    <a:pt x="14856" y="21580"/>
                  </a:lnTo>
                  <a:cubicBezTo>
                    <a:pt x="-6864" y="47505"/>
                    <a:pt x="-4547" y="85885"/>
                    <a:pt x="20358" y="108913"/>
                  </a:cubicBezTo>
                  <a:lnTo>
                    <a:pt x="81753" y="165687"/>
                  </a:lnTo>
                  <a:lnTo>
                    <a:pt x="178333" y="5416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84" name="Forme libre 6183">
              <a:extLst>
                <a:ext uri="{FF2B5EF4-FFF2-40B4-BE49-F238E27FC236}">
                  <a16:creationId xmlns:a16="http://schemas.microsoft.com/office/drawing/2014/main" id="{92DE244B-F015-EF4F-49FA-8A5C44A33E1A}"/>
                </a:ext>
              </a:extLst>
            </p:cNvPr>
            <p:cNvSpPr/>
            <p:nvPr/>
          </p:nvSpPr>
          <p:spPr>
            <a:xfrm>
              <a:off x="6288871" y="5337748"/>
              <a:ext cx="97014" cy="43449"/>
            </a:xfrm>
            <a:custGeom>
              <a:avLst/>
              <a:gdLst>
                <a:gd name="connsiteX0" fmla="*/ 97015 w 97014"/>
                <a:gd name="connsiteY0" fmla="*/ 0 h 43449"/>
                <a:gd name="connsiteX1" fmla="*/ 0 w 97014"/>
                <a:gd name="connsiteY1" fmla="*/ 43450 h 4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014" h="43449">
                  <a:moveTo>
                    <a:pt x="97015" y="0"/>
                  </a:moveTo>
                  <a:lnTo>
                    <a:pt x="0" y="4345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85" name="Forme libre 6184">
              <a:extLst>
                <a:ext uri="{FF2B5EF4-FFF2-40B4-BE49-F238E27FC236}">
                  <a16:creationId xmlns:a16="http://schemas.microsoft.com/office/drawing/2014/main" id="{08797086-4A54-DF20-0843-F8AAE6544B78}"/>
                </a:ext>
              </a:extLst>
            </p:cNvPr>
            <p:cNvSpPr/>
            <p:nvPr/>
          </p:nvSpPr>
          <p:spPr>
            <a:xfrm>
              <a:off x="6256870" y="5274602"/>
              <a:ext cx="543612" cy="256207"/>
            </a:xfrm>
            <a:custGeom>
              <a:avLst/>
              <a:gdLst>
                <a:gd name="connsiteX0" fmla="*/ 0 w 543612"/>
                <a:gd name="connsiteY0" fmla="*/ 138749 h 256207"/>
                <a:gd name="connsiteX1" fmla="*/ 305814 w 543612"/>
                <a:gd name="connsiteY1" fmla="*/ 0 h 256207"/>
                <a:gd name="connsiteX2" fmla="*/ 409779 w 543612"/>
                <a:gd name="connsiteY2" fmla="*/ 126293 h 256207"/>
                <a:gd name="connsiteX3" fmla="*/ 496078 w 543612"/>
                <a:gd name="connsiteY3" fmla="*/ 156563 h 256207"/>
                <a:gd name="connsiteX4" fmla="*/ 542269 w 543612"/>
                <a:gd name="connsiteY4" fmla="*/ 231296 h 256207"/>
                <a:gd name="connsiteX5" fmla="*/ 530685 w 543612"/>
                <a:gd name="connsiteY5" fmla="*/ 256207 h 25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612" h="256207">
                  <a:moveTo>
                    <a:pt x="0" y="138749"/>
                  </a:moveTo>
                  <a:cubicBezTo>
                    <a:pt x="0" y="138749"/>
                    <a:pt x="136979" y="177853"/>
                    <a:pt x="305814" y="0"/>
                  </a:cubicBezTo>
                  <a:lnTo>
                    <a:pt x="409779" y="126293"/>
                  </a:lnTo>
                  <a:lnTo>
                    <a:pt x="496078" y="156563"/>
                  </a:lnTo>
                  <a:cubicBezTo>
                    <a:pt x="496078" y="156563"/>
                    <a:pt x="552984" y="181474"/>
                    <a:pt x="542269" y="231296"/>
                  </a:cubicBezTo>
                  <a:cubicBezTo>
                    <a:pt x="542269" y="231296"/>
                    <a:pt x="537780" y="245490"/>
                    <a:pt x="530685" y="25620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86" name="Forme libre 6185">
              <a:extLst>
                <a:ext uri="{FF2B5EF4-FFF2-40B4-BE49-F238E27FC236}">
                  <a16:creationId xmlns:a16="http://schemas.microsoft.com/office/drawing/2014/main" id="{06FB8C47-6323-369F-66B7-69178F73CFA0}"/>
                </a:ext>
              </a:extLst>
            </p:cNvPr>
            <p:cNvSpPr/>
            <p:nvPr/>
          </p:nvSpPr>
          <p:spPr>
            <a:xfrm>
              <a:off x="6495208" y="5388439"/>
              <a:ext cx="251514" cy="125279"/>
            </a:xfrm>
            <a:custGeom>
              <a:avLst/>
              <a:gdLst>
                <a:gd name="connsiteX0" fmla="*/ 0 w 251514"/>
                <a:gd name="connsiteY0" fmla="*/ 0 h 125279"/>
                <a:gd name="connsiteX1" fmla="*/ 115549 w 251514"/>
                <a:gd name="connsiteY1" fmla="*/ 81685 h 125279"/>
                <a:gd name="connsiteX2" fmla="*/ 224003 w 251514"/>
                <a:gd name="connsiteY2" fmla="*/ 125279 h 125279"/>
                <a:gd name="connsiteX3" fmla="*/ 251514 w 251514"/>
                <a:gd name="connsiteY3" fmla="*/ 75457 h 125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514" h="125279">
                  <a:moveTo>
                    <a:pt x="0" y="0"/>
                  </a:moveTo>
                  <a:lnTo>
                    <a:pt x="115549" y="81685"/>
                  </a:lnTo>
                  <a:lnTo>
                    <a:pt x="224003" y="125279"/>
                  </a:lnTo>
                  <a:lnTo>
                    <a:pt x="251514" y="7545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87" name="Forme libre 6186">
              <a:extLst>
                <a:ext uri="{FF2B5EF4-FFF2-40B4-BE49-F238E27FC236}">
                  <a16:creationId xmlns:a16="http://schemas.microsoft.com/office/drawing/2014/main" id="{FB08215A-0642-147D-5FBA-FBE04D342CAB}"/>
                </a:ext>
              </a:extLst>
            </p:cNvPr>
            <p:cNvSpPr/>
            <p:nvPr/>
          </p:nvSpPr>
          <p:spPr>
            <a:xfrm>
              <a:off x="6362862" y="5564699"/>
              <a:ext cx="49665" cy="76181"/>
            </a:xfrm>
            <a:custGeom>
              <a:avLst/>
              <a:gdLst>
                <a:gd name="connsiteX0" fmla="*/ 0 w 49665"/>
                <a:gd name="connsiteY0" fmla="*/ 0 h 76181"/>
                <a:gd name="connsiteX1" fmla="*/ 5213 w 49665"/>
                <a:gd name="connsiteY1" fmla="*/ 76182 h 76181"/>
                <a:gd name="connsiteX2" fmla="*/ 49666 w 49665"/>
                <a:gd name="connsiteY2" fmla="*/ 76182 h 76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65" h="76181">
                  <a:moveTo>
                    <a:pt x="0" y="0"/>
                  </a:moveTo>
                  <a:lnTo>
                    <a:pt x="5213" y="76182"/>
                  </a:lnTo>
                  <a:lnTo>
                    <a:pt x="49666" y="7618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88" name="Forme libre 6187">
              <a:extLst>
                <a:ext uri="{FF2B5EF4-FFF2-40B4-BE49-F238E27FC236}">
                  <a16:creationId xmlns:a16="http://schemas.microsoft.com/office/drawing/2014/main" id="{623AC4B8-6B9E-5167-2286-C3C7C06D54F1}"/>
                </a:ext>
              </a:extLst>
            </p:cNvPr>
            <p:cNvSpPr/>
            <p:nvPr/>
          </p:nvSpPr>
          <p:spPr>
            <a:xfrm>
              <a:off x="6357277" y="5384819"/>
              <a:ext cx="63215" cy="143817"/>
            </a:xfrm>
            <a:custGeom>
              <a:avLst/>
              <a:gdLst>
                <a:gd name="connsiteX0" fmla="*/ 63215 w 63215"/>
                <a:gd name="connsiteY0" fmla="*/ 0 h 143817"/>
                <a:gd name="connsiteX1" fmla="*/ 6889 w 63215"/>
                <a:gd name="connsiteY1" fmla="*/ 75167 h 143817"/>
                <a:gd name="connsiteX2" fmla="*/ 83 w 63215"/>
                <a:gd name="connsiteY2" fmla="*/ 98051 h 143817"/>
                <a:gd name="connsiteX3" fmla="*/ 3124 w 63215"/>
                <a:gd name="connsiteY3" fmla="*/ 143818 h 14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15" h="143817">
                  <a:moveTo>
                    <a:pt x="63215" y="0"/>
                  </a:moveTo>
                  <a:lnTo>
                    <a:pt x="6889" y="75167"/>
                  </a:lnTo>
                  <a:cubicBezTo>
                    <a:pt x="1966" y="81685"/>
                    <a:pt x="-496" y="89795"/>
                    <a:pt x="83" y="98051"/>
                  </a:cubicBezTo>
                  <a:lnTo>
                    <a:pt x="3124" y="14381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89" name="Forme libre 6188">
              <a:extLst>
                <a:ext uri="{FF2B5EF4-FFF2-40B4-BE49-F238E27FC236}">
                  <a16:creationId xmlns:a16="http://schemas.microsoft.com/office/drawing/2014/main" id="{43E4B666-F66B-A788-8B3A-3B92A58DE040}"/>
                </a:ext>
              </a:extLst>
            </p:cNvPr>
            <p:cNvSpPr/>
            <p:nvPr/>
          </p:nvSpPr>
          <p:spPr>
            <a:xfrm>
              <a:off x="6447135" y="5474759"/>
              <a:ext cx="11728" cy="226661"/>
            </a:xfrm>
            <a:custGeom>
              <a:avLst/>
              <a:gdLst>
                <a:gd name="connsiteX0" fmla="*/ 11729 w 11728"/>
                <a:gd name="connsiteY0" fmla="*/ 0 h 226661"/>
                <a:gd name="connsiteX1" fmla="*/ 0 w 11728"/>
                <a:gd name="connsiteY1" fmla="*/ 14049 h 226661"/>
                <a:gd name="connsiteX2" fmla="*/ 0 w 11728"/>
                <a:gd name="connsiteY2" fmla="*/ 166122 h 226661"/>
                <a:gd name="connsiteX3" fmla="*/ 11584 w 11728"/>
                <a:gd name="connsiteY3" fmla="*/ 226661 h 226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28" h="226661">
                  <a:moveTo>
                    <a:pt x="11729" y="0"/>
                  </a:moveTo>
                  <a:lnTo>
                    <a:pt x="0" y="14049"/>
                  </a:lnTo>
                  <a:lnTo>
                    <a:pt x="0" y="166122"/>
                  </a:lnTo>
                  <a:lnTo>
                    <a:pt x="11584" y="226661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0" name="Forme libre 6189">
              <a:extLst>
                <a:ext uri="{FF2B5EF4-FFF2-40B4-BE49-F238E27FC236}">
                  <a16:creationId xmlns:a16="http://schemas.microsoft.com/office/drawing/2014/main" id="{259AA5E3-7CA1-CB1D-CEDB-866C7BABE437}"/>
                </a:ext>
              </a:extLst>
            </p:cNvPr>
            <p:cNvSpPr/>
            <p:nvPr/>
          </p:nvSpPr>
          <p:spPr>
            <a:xfrm>
              <a:off x="6492312" y="5407123"/>
              <a:ext cx="22443" cy="27083"/>
            </a:xfrm>
            <a:custGeom>
              <a:avLst/>
              <a:gdLst>
                <a:gd name="connsiteX0" fmla="*/ 22444 w 22443"/>
                <a:gd name="connsiteY0" fmla="*/ 0 h 27083"/>
                <a:gd name="connsiteX1" fmla="*/ 0 w 22443"/>
                <a:gd name="connsiteY1" fmla="*/ 27083 h 2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43" h="27083">
                  <a:moveTo>
                    <a:pt x="22444" y="0"/>
                  </a:moveTo>
                  <a:lnTo>
                    <a:pt x="0" y="2708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1" name="Forme libre 6190">
              <a:extLst>
                <a:ext uri="{FF2B5EF4-FFF2-40B4-BE49-F238E27FC236}">
                  <a16:creationId xmlns:a16="http://schemas.microsoft.com/office/drawing/2014/main" id="{968E060B-FD69-7FD7-8FD3-A60496FD312C}"/>
                </a:ext>
              </a:extLst>
            </p:cNvPr>
            <p:cNvSpPr/>
            <p:nvPr/>
          </p:nvSpPr>
          <p:spPr>
            <a:xfrm>
              <a:off x="6544150" y="5438117"/>
              <a:ext cx="45321" cy="148596"/>
            </a:xfrm>
            <a:custGeom>
              <a:avLst/>
              <a:gdLst>
                <a:gd name="connsiteX0" fmla="*/ 15059 w 45321"/>
                <a:gd name="connsiteY0" fmla="*/ 0 h 148596"/>
                <a:gd name="connsiteX1" fmla="*/ 0 w 45321"/>
                <a:gd name="connsiteY1" fmla="*/ 119196 h 148596"/>
                <a:gd name="connsiteX2" fmla="*/ 45321 w 45321"/>
                <a:gd name="connsiteY2" fmla="*/ 148597 h 14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321" h="148596">
                  <a:moveTo>
                    <a:pt x="15059" y="0"/>
                  </a:moveTo>
                  <a:lnTo>
                    <a:pt x="0" y="119196"/>
                  </a:lnTo>
                  <a:lnTo>
                    <a:pt x="45321" y="14859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2" name="Forme libre 6191">
              <a:extLst>
                <a:ext uri="{FF2B5EF4-FFF2-40B4-BE49-F238E27FC236}">
                  <a16:creationId xmlns:a16="http://schemas.microsoft.com/office/drawing/2014/main" id="{8B3C15DC-CCCB-BCBF-F5FB-530518721270}"/>
                </a:ext>
              </a:extLst>
            </p:cNvPr>
            <p:cNvSpPr/>
            <p:nvPr/>
          </p:nvSpPr>
          <p:spPr>
            <a:xfrm>
              <a:off x="6568186" y="5486201"/>
              <a:ext cx="69213" cy="178577"/>
            </a:xfrm>
            <a:custGeom>
              <a:avLst/>
              <a:gdLst>
                <a:gd name="connsiteX0" fmla="*/ 69214 w 69213"/>
                <a:gd name="connsiteY0" fmla="*/ 0 h 178577"/>
                <a:gd name="connsiteX1" fmla="*/ 0 w 69213"/>
                <a:gd name="connsiteY1" fmla="*/ 178577 h 17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213" h="178577">
                  <a:moveTo>
                    <a:pt x="69214" y="0"/>
                  </a:moveTo>
                  <a:cubicBezTo>
                    <a:pt x="69214" y="0"/>
                    <a:pt x="49811" y="119921"/>
                    <a:pt x="0" y="17857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3" name="Forme libre 6192">
              <a:extLst>
                <a:ext uri="{FF2B5EF4-FFF2-40B4-BE49-F238E27FC236}">
                  <a16:creationId xmlns:a16="http://schemas.microsoft.com/office/drawing/2014/main" id="{FAB87CB3-2A0C-09F8-E97D-A1A2951B7428}"/>
                </a:ext>
              </a:extLst>
            </p:cNvPr>
            <p:cNvSpPr/>
            <p:nvPr/>
          </p:nvSpPr>
          <p:spPr>
            <a:xfrm>
              <a:off x="6549362" y="5581355"/>
              <a:ext cx="20561" cy="39104"/>
            </a:xfrm>
            <a:custGeom>
              <a:avLst/>
              <a:gdLst>
                <a:gd name="connsiteX0" fmla="*/ 20562 w 20561"/>
                <a:gd name="connsiteY0" fmla="*/ 0 h 39104"/>
                <a:gd name="connsiteX1" fmla="*/ 20562 w 20561"/>
                <a:gd name="connsiteY1" fmla="*/ 36498 h 39104"/>
                <a:gd name="connsiteX2" fmla="*/ 0 w 20561"/>
                <a:gd name="connsiteY2" fmla="*/ 39105 h 3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561" h="39104">
                  <a:moveTo>
                    <a:pt x="20562" y="0"/>
                  </a:moveTo>
                  <a:lnTo>
                    <a:pt x="20562" y="36498"/>
                  </a:lnTo>
                  <a:lnTo>
                    <a:pt x="0" y="3910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4" name="Forme libre 6193">
              <a:extLst>
                <a:ext uri="{FF2B5EF4-FFF2-40B4-BE49-F238E27FC236}">
                  <a16:creationId xmlns:a16="http://schemas.microsoft.com/office/drawing/2014/main" id="{339E5F84-D378-5391-069D-8C4E3598BC89}"/>
                </a:ext>
              </a:extLst>
            </p:cNvPr>
            <p:cNvSpPr/>
            <p:nvPr/>
          </p:nvSpPr>
          <p:spPr>
            <a:xfrm>
              <a:off x="6562684" y="5198999"/>
              <a:ext cx="66606" cy="75602"/>
            </a:xfrm>
            <a:custGeom>
              <a:avLst/>
              <a:gdLst>
                <a:gd name="connsiteX0" fmla="*/ 0 w 66606"/>
                <a:gd name="connsiteY0" fmla="*/ 75602 h 75602"/>
                <a:gd name="connsiteX1" fmla="*/ 66607 w 66606"/>
                <a:gd name="connsiteY1" fmla="*/ 0 h 75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06" h="75602">
                  <a:moveTo>
                    <a:pt x="0" y="75602"/>
                  </a:moveTo>
                  <a:cubicBezTo>
                    <a:pt x="0" y="75602"/>
                    <a:pt x="49811" y="60250"/>
                    <a:pt x="66607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5" name="Forme libre 6194">
              <a:extLst>
                <a:ext uri="{FF2B5EF4-FFF2-40B4-BE49-F238E27FC236}">
                  <a16:creationId xmlns:a16="http://schemas.microsoft.com/office/drawing/2014/main" id="{2B257E04-3910-9C1C-AF96-8714DB626B2D}"/>
                </a:ext>
              </a:extLst>
            </p:cNvPr>
            <p:cNvSpPr/>
            <p:nvPr/>
          </p:nvSpPr>
          <p:spPr>
            <a:xfrm>
              <a:off x="6366193" y="5099355"/>
              <a:ext cx="157829" cy="51415"/>
            </a:xfrm>
            <a:custGeom>
              <a:avLst/>
              <a:gdLst>
                <a:gd name="connsiteX0" fmla="*/ 0 w 157829"/>
                <a:gd name="connsiteY0" fmla="*/ 51415 h 51415"/>
                <a:gd name="connsiteX1" fmla="*/ 64145 w 157829"/>
                <a:gd name="connsiteY1" fmla="*/ 0 h 51415"/>
                <a:gd name="connsiteX2" fmla="*/ 157830 w 157829"/>
                <a:gd name="connsiteY2" fmla="*/ 49533 h 51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829" h="51415">
                  <a:moveTo>
                    <a:pt x="0" y="51415"/>
                  </a:moveTo>
                  <a:lnTo>
                    <a:pt x="64145" y="0"/>
                  </a:lnTo>
                  <a:lnTo>
                    <a:pt x="157830" y="4953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6" name="Forme libre 6195">
              <a:extLst>
                <a:ext uri="{FF2B5EF4-FFF2-40B4-BE49-F238E27FC236}">
                  <a16:creationId xmlns:a16="http://schemas.microsoft.com/office/drawing/2014/main" id="{DBBD8130-D2EC-E35E-0A3D-D04766C044D3}"/>
                </a:ext>
              </a:extLst>
            </p:cNvPr>
            <p:cNvSpPr/>
            <p:nvPr/>
          </p:nvSpPr>
          <p:spPr>
            <a:xfrm>
              <a:off x="6499117" y="5147502"/>
              <a:ext cx="63059" cy="58828"/>
            </a:xfrm>
            <a:custGeom>
              <a:avLst/>
              <a:gdLst>
                <a:gd name="connsiteX0" fmla="*/ 27077 w 63059"/>
                <a:gd name="connsiteY0" fmla="*/ 661 h 58828"/>
                <a:gd name="connsiteX1" fmla="*/ 60815 w 63059"/>
                <a:gd name="connsiteY1" fmla="*/ 12103 h 58828"/>
                <a:gd name="connsiteX2" fmla="*/ 51838 w 63059"/>
                <a:gd name="connsiteY2" fmla="*/ 45559 h 58828"/>
                <a:gd name="connsiteX3" fmla="*/ 46336 w 63059"/>
                <a:gd name="connsiteY3" fmla="*/ 58739 h 58828"/>
                <a:gd name="connsiteX4" fmla="*/ 25629 w 63059"/>
                <a:gd name="connsiteY4" fmla="*/ 43532 h 58828"/>
                <a:gd name="connsiteX5" fmla="*/ 13177 w 63059"/>
                <a:gd name="connsiteY5" fmla="*/ 53235 h 58828"/>
                <a:gd name="connsiteX6" fmla="*/ 0 w 63059"/>
                <a:gd name="connsiteY6" fmla="*/ 23545 h 58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059" h="58828">
                  <a:moveTo>
                    <a:pt x="27077" y="661"/>
                  </a:moveTo>
                  <a:cubicBezTo>
                    <a:pt x="35910" y="-2091"/>
                    <a:pt x="52707" y="4138"/>
                    <a:pt x="60815" y="12103"/>
                  </a:cubicBezTo>
                  <a:cubicBezTo>
                    <a:pt x="60815" y="12103"/>
                    <a:pt x="69793" y="35856"/>
                    <a:pt x="51838" y="45559"/>
                  </a:cubicBezTo>
                  <a:cubicBezTo>
                    <a:pt x="51838" y="45559"/>
                    <a:pt x="54589" y="57290"/>
                    <a:pt x="46336" y="58739"/>
                  </a:cubicBezTo>
                  <a:cubicBezTo>
                    <a:pt x="38082" y="60187"/>
                    <a:pt x="25629" y="43532"/>
                    <a:pt x="25629" y="43532"/>
                  </a:cubicBezTo>
                  <a:lnTo>
                    <a:pt x="13177" y="53235"/>
                  </a:lnTo>
                  <a:lnTo>
                    <a:pt x="0" y="2354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7" name="Forme libre 6196">
              <a:extLst>
                <a:ext uri="{FF2B5EF4-FFF2-40B4-BE49-F238E27FC236}">
                  <a16:creationId xmlns:a16="http://schemas.microsoft.com/office/drawing/2014/main" id="{DDADBA13-349D-3D04-D01E-8AFEA0880AA4}"/>
                </a:ext>
              </a:extLst>
            </p:cNvPr>
            <p:cNvSpPr/>
            <p:nvPr/>
          </p:nvSpPr>
          <p:spPr>
            <a:xfrm>
              <a:off x="6400076" y="5643633"/>
              <a:ext cx="6226" cy="23897"/>
            </a:xfrm>
            <a:custGeom>
              <a:avLst/>
              <a:gdLst>
                <a:gd name="connsiteX0" fmla="*/ 0 w 6226"/>
                <a:gd name="connsiteY0" fmla="*/ 0 h 23897"/>
                <a:gd name="connsiteX1" fmla="*/ 6226 w 6226"/>
                <a:gd name="connsiteY1" fmla="*/ 23897 h 2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26" h="23897">
                  <a:moveTo>
                    <a:pt x="0" y="0"/>
                  </a:moveTo>
                  <a:lnTo>
                    <a:pt x="6226" y="2389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8" name="Forme libre 6197">
              <a:extLst>
                <a:ext uri="{FF2B5EF4-FFF2-40B4-BE49-F238E27FC236}">
                  <a16:creationId xmlns:a16="http://schemas.microsoft.com/office/drawing/2014/main" id="{D759A270-FBD7-9E22-384D-F5C77FD0F311}"/>
                </a:ext>
              </a:extLst>
            </p:cNvPr>
            <p:cNvSpPr/>
            <p:nvPr/>
          </p:nvSpPr>
          <p:spPr>
            <a:xfrm>
              <a:off x="6745853" y="5472007"/>
              <a:ext cx="21285" cy="23173"/>
            </a:xfrm>
            <a:custGeom>
              <a:avLst/>
              <a:gdLst>
                <a:gd name="connsiteX0" fmla="*/ 0 w 21285"/>
                <a:gd name="connsiteY0" fmla="*/ 0 h 23173"/>
                <a:gd name="connsiteX1" fmla="*/ 21285 w 21285"/>
                <a:gd name="connsiteY1" fmla="*/ 23173 h 23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85" h="23173">
                  <a:moveTo>
                    <a:pt x="0" y="0"/>
                  </a:moveTo>
                  <a:cubicBezTo>
                    <a:pt x="0" y="0"/>
                    <a:pt x="17810" y="7966"/>
                    <a:pt x="21285" y="2317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9" name="Forme libre 6198">
              <a:extLst>
                <a:ext uri="{FF2B5EF4-FFF2-40B4-BE49-F238E27FC236}">
                  <a16:creationId xmlns:a16="http://schemas.microsoft.com/office/drawing/2014/main" id="{3DC0ABA9-63BC-B703-A7B8-DF95BFC6F0BF}"/>
                </a:ext>
              </a:extLst>
            </p:cNvPr>
            <p:cNvSpPr/>
            <p:nvPr/>
          </p:nvSpPr>
          <p:spPr>
            <a:xfrm>
              <a:off x="6338681" y="5368597"/>
              <a:ext cx="18678" cy="34759"/>
            </a:xfrm>
            <a:custGeom>
              <a:avLst/>
              <a:gdLst>
                <a:gd name="connsiteX0" fmla="*/ 0 w 18678"/>
                <a:gd name="connsiteY0" fmla="*/ 0 h 34759"/>
                <a:gd name="connsiteX1" fmla="*/ 18679 w 18678"/>
                <a:gd name="connsiteY1" fmla="*/ 34760 h 3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78" h="34759">
                  <a:moveTo>
                    <a:pt x="0" y="0"/>
                  </a:moveTo>
                  <a:lnTo>
                    <a:pt x="18679" y="3476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00" name="Forme libre 6199">
              <a:extLst>
                <a:ext uri="{FF2B5EF4-FFF2-40B4-BE49-F238E27FC236}">
                  <a16:creationId xmlns:a16="http://schemas.microsoft.com/office/drawing/2014/main" id="{C81079F6-71D1-CAC0-DAC8-0FF6A64898B6}"/>
                </a:ext>
              </a:extLst>
            </p:cNvPr>
            <p:cNvSpPr/>
            <p:nvPr/>
          </p:nvSpPr>
          <p:spPr>
            <a:xfrm>
              <a:off x="6430338" y="5053154"/>
              <a:ext cx="15059" cy="46201"/>
            </a:xfrm>
            <a:custGeom>
              <a:avLst/>
              <a:gdLst>
                <a:gd name="connsiteX0" fmla="*/ 0 w 15059"/>
                <a:gd name="connsiteY0" fmla="*/ 46201 h 46201"/>
                <a:gd name="connsiteX1" fmla="*/ 15059 w 15059"/>
                <a:gd name="connsiteY1" fmla="*/ 0 h 4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59" h="46201">
                  <a:moveTo>
                    <a:pt x="0" y="46201"/>
                  </a:moveTo>
                  <a:lnTo>
                    <a:pt x="1505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01" name="Forme libre 6200">
              <a:extLst>
                <a:ext uri="{FF2B5EF4-FFF2-40B4-BE49-F238E27FC236}">
                  <a16:creationId xmlns:a16="http://schemas.microsoft.com/office/drawing/2014/main" id="{0D1BE564-98F4-C845-254F-E1586836FEF2}"/>
                </a:ext>
              </a:extLst>
            </p:cNvPr>
            <p:cNvSpPr/>
            <p:nvPr/>
          </p:nvSpPr>
          <p:spPr>
            <a:xfrm>
              <a:off x="6758016" y="5701710"/>
              <a:ext cx="18678" cy="14483"/>
            </a:xfrm>
            <a:custGeom>
              <a:avLst/>
              <a:gdLst>
                <a:gd name="connsiteX0" fmla="*/ 0 w 18678"/>
                <a:gd name="connsiteY0" fmla="*/ 0 h 14483"/>
                <a:gd name="connsiteX1" fmla="*/ 18679 w 18678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78" h="14483">
                  <a:moveTo>
                    <a:pt x="0" y="0"/>
                  </a:moveTo>
                  <a:lnTo>
                    <a:pt x="1867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02" name="Forme libre 6201">
              <a:extLst>
                <a:ext uri="{FF2B5EF4-FFF2-40B4-BE49-F238E27FC236}">
                  <a16:creationId xmlns:a16="http://schemas.microsoft.com/office/drawing/2014/main" id="{3BDE8040-C3D2-BB95-97A2-01B9E8E53484}"/>
                </a:ext>
              </a:extLst>
            </p:cNvPr>
            <p:cNvSpPr/>
            <p:nvPr/>
          </p:nvSpPr>
          <p:spPr>
            <a:xfrm>
              <a:off x="6298138" y="5701710"/>
              <a:ext cx="407896" cy="14483"/>
            </a:xfrm>
            <a:custGeom>
              <a:avLst/>
              <a:gdLst>
                <a:gd name="connsiteX0" fmla="*/ 0 w 407896"/>
                <a:gd name="connsiteY0" fmla="*/ 0 h 14483"/>
                <a:gd name="connsiteX1" fmla="*/ 407896 w 40789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7896" h="14483">
                  <a:moveTo>
                    <a:pt x="0" y="0"/>
                  </a:moveTo>
                  <a:lnTo>
                    <a:pt x="40789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03" name="Forme libre 6202">
              <a:extLst>
                <a:ext uri="{FF2B5EF4-FFF2-40B4-BE49-F238E27FC236}">
                  <a16:creationId xmlns:a16="http://schemas.microsoft.com/office/drawing/2014/main" id="{BFF2BB99-82F4-6AD4-C5F4-FA781EF8873C}"/>
                </a:ext>
              </a:extLst>
            </p:cNvPr>
            <p:cNvSpPr/>
            <p:nvPr/>
          </p:nvSpPr>
          <p:spPr>
            <a:xfrm>
              <a:off x="6681708" y="5183068"/>
              <a:ext cx="14475" cy="113113"/>
            </a:xfrm>
            <a:custGeom>
              <a:avLst/>
              <a:gdLst>
                <a:gd name="connsiteX0" fmla="*/ 0 w 14475"/>
                <a:gd name="connsiteY0" fmla="*/ 0 h 113113"/>
                <a:gd name="connsiteX1" fmla="*/ 13900 w 14475"/>
                <a:gd name="connsiteY1" fmla="*/ 113113 h 11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5" h="113113">
                  <a:moveTo>
                    <a:pt x="0" y="0"/>
                  </a:moveTo>
                  <a:cubicBezTo>
                    <a:pt x="9122" y="30560"/>
                    <a:pt x="16652" y="70243"/>
                    <a:pt x="13900" y="11311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04" name="Forme libre 6203">
              <a:extLst>
                <a:ext uri="{FF2B5EF4-FFF2-40B4-BE49-F238E27FC236}">
                  <a16:creationId xmlns:a16="http://schemas.microsoft.com/office/drawing/2014/main" id="{864D71BB-3989-D19A-2FD6-5C87A0BFF301}"/>
                </a:ext>
              </a:extLst>
            </p:cNvPr>
            <p:cNvSpPr/>
            <p:nvPr/>
          </p:nvSpPr>
          <p:spPr>
            <a:xfrm>
              <a:off x="6658250" y="5123832"/>
              <a:ext cx="10715" cy="23028"/>
            </a:xfrm>
            <a:custGeom>
              <a:avLst/>
              <a:gdLst>
                <a:gd name="connsiteX0" fmla="*/ 0 w 10715"/>
                <a:gd name="connsiteY0" fmla="*/ 0 h 23028"/>
                <a:gd name="connsiteX1" fmla="*/ 10715 w 10715"/>
                <a:gd name="connsiteY1" fmla="*/ 23028 h 2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15" h="23028">
                  <a:moveTo>
                    <a:pt x="0" y="0"/>
                  </a:moveTo>
                  <a:cubicBezTo>
                    <a:pt x="0" y="0"/>
                    <a:pt x="4634" y="8400"/>
                    <a:pt x="10715" y="2302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05" name="Forme libre 6204">
              <a:extLst>
                <a:ext uri="{FF2B5EF4-FFF2-40B4-BE49-F238E27FC236}">
                  <a16:creationId xmlns:a16="http://schemas.microsoft.com/office/drawing/2014/main" id="{CB662809-6E64-4AD7-460B-D5B3BA83E049}"/>
                </a:ext>
              </a:extLst>
            </p:cNvPr>
            <p:cNvSpPr/>
            <p:nvPr/>
          </p:nvSpPr>
          <p:spPr>
            <a:xfrm>
              <a:off x="6708061" y="5159171"/>
              <a:ext cx="14479" cy="60250"/>
            </a:xfrm>
            <a:custGeom>
              <a:avLst/>
              <a:gdLst>
                <a:gd name="connsiteX0" fmla="*/ 0 w 14479"/>
                <a:gd name="connsiteY0" fmla="*/ 0 h 60250"/>
                <a:gd name="connsiteX1" fmla="*/ 14480 w 14479"/>
                <a:gd name="connsiteY1" fmla="*/ 60250 h 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60250">
                  <a:moveTo>
                    <a:pt x="0" y="0"/>
                  </a:moveTo>
                  <a:cubicBezTo>
                    <a:pt x="0" y="0"/>
                    <a:pt x="12453" y="29111"/>
                    <a:pt x="14480" y="6025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07" name="Forme libre 6206">
              <a:extLst>
                <a:ext uri="{FF2B5EF4-FFF2-40B4-BE49-F238E27FC236}">
                  <a16:creationId xmlns:a16="http://schemas.microsoft.com/office/drawing/2014/main" id="{CA679CC4-9445-52D0-5C45-F1E55317A35D}"/>
                </a:ext>
              </a:extLst>
            </p:cNvPr>
            <p:cNvSpPr/>
            <p:nvPr/>
          </p:nvSpPr>
          <p:spPr>
            <a:xfrm>
              <a:off x="6252816" y="5288375"/>
              <a:ext cx="67331" cy="57814"/>
            </a:xfrm>
            <a:custGeom>
              <a:avLst/>
              <a:gdLst>
                <a:gd name="connsiteX0" fmla="*/ 65449 w 67331"/>
                <a:gd name="connsiteY0" fmla="*/ 50822 h 57814"/>
                <a:gd name="connsiteX1" fmla="*/ 0 w 67331"/>
                <a:gd name="connsiteY1" fmla="*/ 30690 h 57814"/>
                <a:gd name="connsiteX2" fmla="*/ 22444 w 67331"/>
                <a:gd name="connsiteY2" fmla="*/ 39090 h 57814"/>
                <a:gd name="connsiteX3" fmla="*/ 35041 w 67331"/>
                <a:gd name="connsiteY3" fmla="*/ 5924 h 57814"/>
                <a:gd name="connsiteX4" fmla="*/ 67331 w 67331"/>
                <a:gd name="connsiteY4" fmla="*/ 1869 h 57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31" h="57814">
                  <a:moveTo>
                    <a:pt x="65449" y="50822"/>
                  </a:moveTo>
                  <a:cubicBezTo>
                    <a:pt x="36344" y="74429"/>
                    <a:pt x="0" y="30690"/>
                    <a:pt x="0" y="30690"/>
                  </a:cubicBezTo>
                  <a:cubicBezTo>
                    <a:pt x="0" y="30690"/>
                    <a:pt x="12018" y="41118"/>
                    <a:pt x="22444" y="39090"/>
                  </a:cubicBezTo>
                  <a:cubicBezTo>
                    <a:pt x="22444" y="39090"/>
                    <a:pt x="20417" y="16207"/>
                    <a:pt x="35041" y="5924"/>
                  </a:cubicBezTo>
                  <a:cubicBezTo>
                    <a:pt x="49666" y="-4359"/>
                    <a:pt x="67331" y="1869"/>
                    <a:pt x="67331" y="186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08" name="Forme libre 6207">
              <a:extLst>
                <a:ext uri="{FF2B5EF4-FFF2-40B4-BE49-F238E27FC236}">
                  <a16:creationId xmlns:a16="http://schemas.microsoft.com/office/drawing/2014/main" id="{83094278-4258-6737-A800-E3DD2A8D11EB}"/>
                </a:ext>
              </a:extLst>
            </p:cNvPr>
            <p:cNvSpPr/>
            <p:nvPr/>
          </p:nvSpPr>
          <p:spPr>
            <a:xfrm>
              <a:off x="6291911" y="5301540"/>
              <a:ext cx="13900" cy="17524"/>
            </a:xfrm>
            <a:custGeom>
              <a:avLst/>
              <a:gdLst>
                <a:gd name="connsiteX0" fmla="*/ 0 w 13900"/>
                <a:gd name="connsiteY0" fmla="*/ 17525 h 17524"/>
                <a:gd name="connsiteX1" fmla="*/ 13900 w 13900"/>
                <a:gd name="connsiteY1" fmla="*/ 0 h 1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00" h="17524">
                  <a:moveTo>
                    <a:pt x="0" y="17525"/>
                  </a:moveTo>
                  <a:lnTo>
                    <a:pt x="1390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09" name="Forme libre 6208">
              <a:extLst>
                <a:ext uri="{FF2B5EF4-FFF2-40B4-BE49-F238E27FC236}">
                  <a16:creationId xmlns:a16="http://schemas.microsoft.com/office/drawing/2014/main" id="{4D360F0B-1C78-EA84-6E3C-D0D06477CA35}"/>
                </a:ext>
              </a:extLst>
            </p:cNvPr>
            <p:cNvSpPr/>
            <p:nvPr/>
          </p:nvSpPr>
          <p:spPr>
            <a:xfrm>
              <a:off x="6267006" y="5277788"/>
              <a:ext cx="14624" cy="21145"/>
            </a:xfrm>
            <a:custGeom>
              <a:avLst/>
              <a:gdLst>
                <a:gd name="connsiteX0" fmla="*/ 0 w 14624"/>
                <a:gd name="connsiteY0" fmla="*/ 0 h 21145"/>
                <a:gd name="connsiteX1" fmla="*/ 14625 w 14624"/>
                <a:gd name="connsiteY1" fmla="*/ 21145 h 21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24" h="21145">
                  <a:moveTo>
                    <a:pt x="0" y="0"/>
                  </a:moveTo>
                  <a:lnTo>
                    <a:pt x="14625" y="2114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0" name="Forme libre 6209">
              <a:extLst>
                <a:ext uri="{FF2B5EF4-FFF2-40B4-BE49-F238E27FC236}">
                  <a16:creationId xmlns:a16="http://schemas.microsoft.com/office/drawing/2014/main" id="{40F2ECEB-F3A3-69BC-BDBF-78965AB999B1}"/>
                </a:ext>
              </a:extLst>
            </p:cNvPr>
            <p:cNvSpPr/>
            <p:nvPr/>
          </p:nvSpPr>
          <p:spPr>
            <a:xfrm>
              <a:off x="6252816" y="5282712"/>
              <a:ext cx="4778" cy="5793"/>
            </a:xfrm>
            <a:custGeom>
              <a:avLst/>
              <a:gdLst>
                <a:gd name="connsiteX0" fmla="*/ 0 w 4778"/>
                <a:gd name="connsiteY0" fmla="*/ 0 h 5793"/>
                <a:gd name="connsiteX1" fmla="*/ 4778 w 4778"/>
                <a:gd name="connsiteY1" fmla="*/ 5793 h 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78" h="5793">
                  <a:moveTo>
                    <a:pt x="0" y="0"/>
                  </a:moveTo>
                  <a:lnTo>
                    <a:pt x="4778" y="579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1" name="Forme libre 6210">
              <a:extLst>
                <a:ext uri="{FF2B5EF4-FFF2-40B4-BE49-F238E27FC236}">
                  <a16:creationId xmlns:a16="http://schemas.microsoft.com/office/drawing/2014/main" id="{8AA9AD75-6B0E-D253-7C55-B68F6E63713F}"/>
                </a:ext>
              </a:extLst>
            </p:cNvPr>
            <p:cNvSpPr/>
            <p:nvPr/>
          </p:nvSpPr>
          <p:spPr>
            <a:xfrm>
              <a:off x="6283513" y="5257946"/>
              <a:ext cx="4488" cy="5358"/>
            </a:xfrm>
            <a:custGeom>
              <a:avLst/>
              <a:gdLst>
                <a:gd name="connsiteX0" fmla="*/ 0 w 4488"/>
                <a:gd name="connsiteY0" fmla="*/ 0 h 5358"/>
                <a:gd name="connsiteX1" fmla="*/ 4489 w 4488"/>
                <a:gd name="connsiteY1" fmla="*/ 5359 h 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88" h="5358">
                  <a:moveTo>
                    <a:pt x="0" y="0"/>
                  </a:moveTo>
                  <a:lnTo>
                    <a:pt x="4489" y="535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2" name="Forme libre 6211">
              <a:extLst>
                <a:ext uri="{FF2B5EF4-FFF2-40B4-BE49-F238E27FC236}">
                  <a16:creationId xmlns:a16="http://schemas.microsoft.com/office/drawing/2014/main" id="{C63D1190-8129-0A5A-C31C-3CC2BC6A4310}"/>
                </a:ext>
              </a:extLst>
            </p:cNvPr>
            <p:cNvSpPr/>
            <p:nvPr/>
          </p:nvSpPr>
          <p:spPr>
            <a:xfrm>
              <a:off x="6237612" y="5268808"/>
              <a:ext cx="13900" cy="13469"/>
            </a:xfrm>
            <a:custGeom>
              <a:avLst/>
              <a:gdLst>
                <a:gd name="connsiteX0" fmla="*/ 0 w 13900"/>
                <a:gd name="connsiteY0" fmla="*/ 13469 h 13469"/>
                <a:gd name="connsiteX1" fmla="*/ 13900 w 13900"/>
                <a:gd name="connsiteY1" fmla="*/ 0 h 1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00" h="13469">
                  <a:moveTo>
                    <a:pt x="0" y="13469"/>
                  </a:moveTo>
                  <a:cubicBezTo>
                    <a:pt x="0" y="13469"/>
                    <a:pt x="2317" y="3331"/>
                    <a:pt x="1390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3" name="Forme libre 6212">
              <a:extLst>
                <a:ext uri="{FF2B5EF4-FFF2-40B4-BE49-F238E27FC236}">
                  <a16:creationId xmlns:a16="http://schemas.microsoft.com/office/drawing/2014/main" id="{0C066115-A9DF-2A42-4CCE-ECD63A210C4C}"/>
                </a:ext>
              </a:extLst>
            </p:cNvPr>
            <p:cNvSpPr/>
            <p:nvPr/>
          </p:nvSpPr>
          <p:spPr>
            <a:xfrm>
              <a:off x="6268309" y="5243897"/>
              <a:ext cx="14624" cy="12020"/>
            </a:xfrm>
            <a:custGeom>
              <a:avLst/>
              <a:gdLst>
                <a:gd name="connsiteX0" fmla="*/ 0 w 14624"/>
                <a:gd name="connsiteY0" fmla="*/ 12021 h 12020"/>
                <a:gd name="connsiteX1" fmla="*/ 14625 w 14624"/>
                <a:gd name="connsiteY1" fmla="*/ 0 h 1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24" h="12020">
                  <a:moveTo>
                    <a:pt x="0" y="12021"/>
                  </a:moveTo>
                  <a:cubicBezTo>
                    <a:pt x="0" y="12021"/>
                    <a:pt x="4779" y="869"/>
                    <a:pt x="1462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4" name="Forme libre 6213">
              <a:extLst>
                <a:ext uri="{FF2B5EF4-FFF2-40B4-BE49-F238E27FC236}">
                  <a16:creationId xmlns:a16="http://schemas.microsoft.com/office/drawing/2014/main" id="{A75DC77F-3CF7-1FAC-0A2C-8D1A99B28D90}"/>
                </a:ext>
              </a:extLst>
            </p:cNvPr>
            <p:cNvSpPr/>
            <p:nvPr/>
          </p:nvSpPr>
          <p:spPr>
            <a:xfrm>
              <a:off x="6212765" y="5216697"/>
              <a:ext cx="76395" cy="107486"/>
            </a:xfrm>
            <a:custGeom>
              <a:avLst/>
              <a:gdLst>
                <a:gd name="connsiteX0" fmla="*/ 43382 w 76395"/>
                <a:gd name="connsiteY0" fmla="*/ 107292 h 107486"/>
                <a:gd name="connsiteX1" fmla="*/ 15725 w 76395"/>
                <a:gd name="connsiteY1" fmla="*/ 95996 h 107486"/>
                <a:gd name="connsiteX2" fmla="*/ 24992 w 76395"/>
                <a:gd name="connsiteY2" fmla="*/ 84409 h 107486"/>
                <a:gd name="connsiteX3" fmla="*/ 8196 w 76395"/>
                <a:gd name="connsiteY3" fmla="*/ 64132 h 107486"/>
                <a:gd name="connsiteX4" fmla="*/ 15146 w 76395"/>
                <a:gd name="connsiteY4" fmla="*/ 12572 h 107486"/>
                <a:gd name="connsiteX5" fmla="*/ 76396 w 76395"/>
                <a:gd name="connsiteY5" fmla="*/ 16049 h 107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395" h="107486">
                  <a:moveTo>
                    <a:pt x="43382" y="107292"/>
                  </a:moveTo>
                  <a:cubicBezTo>
                    <a:pt x="43382" y="107292"/>
                    <a:pt x="23399" y="109899"/>
                    <a:pt x="15725" y="95996"/>
                  </a:cubicBezTo>
                  <a:cubicBezTo>
                    <a:pt x="8051" y="82092"/>
                    <a:pt x="24992" y="84409"/>
                    <a:pt x="24992" y="84409"/>
                  </a:cubicBezTo>
                  <a:lnTo>
                    <a:pt x="8196" y="64132"/>
                  </a:lnTo>
                  <a:cubicBezTo>
                    <a:pt x="8196" y="64132"/>
                    <a:pt x="-14248" y="36904"/>
                    <a:pt x="15146" y="12572"/>
                  </a:cubicBezTo>
                  <a:cubicBezTo>
                    <a:pt x="44540" y="-11759"/>
                    <a:pt x="67129" y="4751"/>
                    <a:pt x="76396" y="1604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5" name="Forme libre 6214">
              <a:extLst>
                <a:ext uri="{FF2B5EF4-FFF2-40B4-BE49-F238E27FC236}">
                  <a16:creationId xmlns:a16="http://schemas.microsoft.com/office/drawing/2014/main" id="{E9FDE72B-D2DF-B4A6-73FE-F2F2D0952D5B}"/>
                </a:ext>
              </a:extLst>
            </p:cNvPr>
            <p:cNvSpPr/>
            <p:nvPr/>
          </p:nvSpPr>
          <p:spPr>
            <a:xfrm>
              <a:off x="6423678" y="5478814"/>
              <a:ext cx="23457" cy="15207"/>
            </a:xfrm>
            <a:custGeom>
              <a:avLst/>
              <a:gdLst>
                <a:gd name="connsiteX0" fmla="*/ 0 w 23457"/>
                <a:gd name="connsiteY0" fmla="*/ 0 h 15207"/>
                <a:gd name="connsiteX1" fmla="*/ 23457 w 23457"/>
                <a:gd name="connsiteY1" fmla="*/ 9993 h 15207"/>
                <a:gd name="connsiteX2" fmla="*/ 3475 w 23457"/>
                <a:gd name="connsiteY2" fmla="*/ 15207 h 15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57" h="15207">
                  <a:moveTo>
                    <a:pt x="0" y="0"/>
                  </a:moveTo>
                  <a:lnTo>
                    <a:pt x="23457" y="9993"/>
                  </a:lnTo>
                  <a:lnTo>
                    <a:pt x="3475" y="1520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6" name="Forme libre 6215">
              <a:extLst>
                <a:ext uri="{FF2B5EF4-FFF2-40B4-BE49-F238E27FC236}">
                  <a16:creationId xmlns:a16="http://schemas.microsoft.com/office/drawing/2014/main" id="{A2C2A098-ED1D-7786-EAED-5784AC7A929F}"/>
                </a:ext>
              </a:extLst>
            </p:cNvPr>
            <p:cNvSpPr/>
            <p:nvPr/>
          </p:nvSpPr>
          <p:spPr>
            <a:xfrm>
              <a:off x="6647825" y="5400895"/>
              <a:ext cx="18968" cy="18393"/>
            </a:xfrm>
            <a:custGeom>
              <a:avLst/>
              <a:gdLst>
                <a:gd name="connsiteX0" fmla="*/ 18969 w 18968"/>
                <a:gd name="connsiteY0" fmla="*/ 0 h 18393"/>
                <a:gd name="connsiteX1" fmla="*/ 0 w 18968"/>
                <a:gd name="connsiteY1" fmla="*/ 18393 h 1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968" h="18393">
                  <a:moveTo>
                    <a:pt x="18969" y="0"/>
                  </a:moveTo>
                  <a:lnTo>
                    <a:pt x="0" y="1839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7" name="Forme libre 6216">
              <a:extLst>
                <a:ext uri="{FF2B5EF4-FFF2-40B4-BE49-F238E27FC236}">
                  <a16:creationId xmlns:a16="http://schemas.microsoft.com/office/drawing/2014/main" id="{DC0CB50B-C7EA-2E85-1160-B35A2CE962A1}"/>
                </a:ext>
              </a:extLst>
            </p:cNvPr>
            <p:cNvSpPr/>
            <p:nvPr/>
          </p:nvSpPr>
          <p:spPr>
            <a:xfrm>
              <a:off x="6763783" y="5525885"/>
              <a:ext cx="8568" cy="17958"/>
            </a:xfrm>
            <a:custGeom>
              <a:avLst/>
              <a:gdLst>
                <a:gd name="connsiteX0" fmla="*/ 2342 w 8568"/>
                <a:gd name="connsiteY0" fmla="*/ 0 h 17958"/>
                <a:gd name="connsiteX1" fmla="*/ 8568 w 8568"/>
                <a:gd name="connsiteY1" fmla="*/ 17959 h 1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68" h="17958">
                  <a:moveTo>
                    <a:pt x="2342" y="0"/>
                  </a:moveTo>
                  <a:cubicBezTo>
                    <a:pt x="2342" y="0"/>
                    <a:pt x="-5911" y="13180"/>
                    <a:pt x="8568" y="1795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8" name="Forme libre 6217">
              <a:extLst>
                <a:ext uri="{FF2B5EF4-FFF2-40B4-BE49-F238E27FC236}">
                  <a16:creationId xmlns:a16="http://schemas.microsoft.com/office/drawing/2014/main" id="{88112E04-6896-6141-2375-70307F825530}"/>
                </a:ext>
              </a:extLst>
            </p:cNvPr>
            <p:cNvSpPr/>
            <p:nvPr/>
          </p:nvSpPr>
          <p:spPr>
            <a:xfrm>
              <a:off x="6546177" y="5634508"/>
              <a:ext cx="13900" cy="35338"/>
            </a:xfrm>
            <a:custGeom>
              <a:avLst/>
              <a:gdLst>
                <a:gd name="connsiteX0" fmla="*/ 0 w 13900"/>
                <a:gd name="connsiteY0" fmla="*/ 0 h 35338"/>
                <a:gd name="connsiteX1" fmla="*/ 13900 w 13900"/>
                <a:gd name="connsiteY1" fmla="*/ 35339 h 35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00" h="35338">
                  <a:moveTo>
                    <a:pt x="0" y="0"/>
                  </a:moveTo>
                  <a:cubicBezTo>
                    <a:pt x="0" y="0"/>
                    <a:pt x="4779" y="24911"/>
                    <a:pt x="13900" y="3533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9" name="Forme libre 6218">
              <a:extLst>
                <a:ext uri="{FF2B5EF4-FFF2-40B4-BE49-F238E27FC236}">
                  <a16:creationId xmlns:a16="http://schemas.microsoft.com/office/drawing/2014/main" id="{B87A950A-A86F-722B-B417-4C807B968703}"/>
                </a:ext>
              </a:extLst>
            </p:cNvPr>
            <p:cNvSpPr/>
            <p:nvPr/>
          </p:nvSpPr>
          <p:spPr>
            <a:xfrm>
              <a:off x="6359242" y="5676075"/>
              <a:ext cx="42136" cy="24911"/>
            </a:xfrm>
            <a:custGeom>
              <a:avLst/>
              <a:gdLst>
                <a:gd name="connsiteX0" fmla="*/ 0 w 42136"/>
                <a:gd name="connsiteY0" fmla="*/ 24911 h 24911"/>
                <a:gd name="connsiteX1" fmla="*/ 42136 w 42136"/>
                <a:gd name="connsiteY1" fmla="*/ 0 h 2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36" h="24911">
                  <a:moveTo>
                    <a:pt x="0" y="24911"/>
                  </a:moveTo>
                  <a:cubicBezTo>
                    <a:pt x="0" y="24911"/>
                    <a:pt x="24181" y="2752"/>
                    <a:pt x="4213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20" name="Forme libre 6219">
              <a:extLst>
                <a:ext uri="{FF2B5EF4-FFF2-40B4-BE49-F238E27FC236}">
                  <a16:creationId xmlns:a16="http://schemas.microsoft.com/office/drawing/2014/main" id="{1B8FCE57-E315-3FE3-C2B1-97F4000C2D41}"/>
                </a:ext>
              </a:extLst>
            </p:cNvPr>
            <p:cNvSpPr/>
            <p:nvPr/>
          </p:nvSpPr>
          <p:spPr>
            <a:xfrm>
              <a:off x="6455533" y="5361211"/>
              <a:ext cx="51113" cy="178577"/>
            </a:xfrm>
            <a:custGeom>
              <a:avLst/>
              <a:gdLst>
                <a:gd name="connsiteX0" fmla="*/ 0 w 51113"/>
                <a:gd name="connsiteY0" fmla="*/ 5504 h 178577"/>
                <a:gd name="connsiteX1" fmla="*/ 31132 w 51113"/>
                <a:gd name="connsiteY1" fmla="*/ 178577 h 178577"/>
                <a:gd name="connsiteX2" fmla="*/ 51114 w 51113"/>
                <a:gd name="connsiteY2" fmla="*/ 167425 h 178577"/>
                <a:gd name="connsiteX3" fmla="*/ 7530 w 51113"/>
                <a:gd name="connsiteY3" fmla="*/ 0 h 17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13" h="178577">
                  <a:moveTo>
                    <a:pt x="0" y="5504"/>
                  </a:moveTo>
                  <a:lnTo>
                    <a:pt x="31132" y="178577"/>
                  </a:lnTo>
                  <a:lnTo>
                    <a:pt x="51114" y="167425"/>
                  </a:lnTo>
                  <a:lnTo>
                    <a:pt x="753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21" name="Forme libre 6220">
              <a:extLst>
                <a:ext uri="{FF2B5EF4-FFF2-40B4-BE49-F238E27FC236}">
                  <a16:creationId xmlns:a16="http://schemas.microsoft.com/office/drawing/2014/main" id="{CEA25B43-C097-2408-877E-016395162BA6}"/>
                </a:ext>
              </a:extLst>
            </p:cNvPr>
            <p:cNvSpPr/>
            <p:nvPr/>
          </p:nvSpPr>
          <p:spPr>
            <a:xfrm>
              <a:off x="6472764" y="5348755"/>
              <a:ext cx="152906" cy="95443"/>
            </a:xfrm>
            <a:custGeom>
              <a:avLst/>
              <a:gdLst>
                <a:gd name="connsiteX0" fmla="*/ 0 w 152906"/>
                <a:gd name="connsiteY0" fmla="*/ 5504 h 95443"/>
                <a:gd name="connsiteX1" fmla="*/ 139006 w 152906"/>
                <a:gd name="connsiteY1" fmla="*/ 95444 h 95443"/>
                <a:gd name="connsiteX2" fmla="*/ 152907 w 152906"/>
                <a:gd name="connsiteY2" fmla="*/ 76037 h 95443"/>
                <a:gd name="connsiteX3" fmla="*/ 8978 w 152906"/>
                <a:gd name="connsiteY3" fmla="*/ 0 h 9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906" h="95443">
                  <a:moveTo>
                    <a:pt x="0" y="5504"/>
                  </a:moveTo>
                  <a:lnTo>
                    <a:pt x="139006" y="95444"/>
                  </a:lnTo>
                  <a:lnTo>
                    <a:pt x="152907" y="76037"/>
                  </a:lnTo>
                  <a:lnTo>
                    <a:pt x="8978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223" name="Graphique 3903">
              <a:extLst>
                <a:ext uri="{FF2B5EF4-FFF2-40B4-BE49-F238E27FC236}">
                  <a16:creationId xmlns:a16="http://schemas.microsoft.com/office/drawing/2014/main" id="{BF2F3751-A57D-3638-44D7-734E67140886}"/>
                </a:ext>
              </a:extLst>
            </p:cNvPr>
            <p:cNvGrpSpPr/>
            <p:nvPr/>
          </p:nvGrpSpPr>
          <p:grpSpPr>
            <a:xfrm>
              <a:off x="6366193" y="5143174"/>
              <a:ext cx="114755" cy="119786"/>
              <a:chOff x="6366193" y="5143174"/>
              <a:chExt cx="114755" cy="119786"/>
            </a:xfrm>
            <a:noFill/>
          </p:grpSpPr>
          <p:grpSp>
            <p:nvGrpSpPr>
              <p:cNvPr id="6224" name="Graphique 3903">
                <a:extLst>
                  <a:ext uri="{FF2B5EF4-FFF2-40B4-BE49-F238E27FC236}">
                    <a16:creationId xmlns:a16="http://schemas.microsoft.com/office/drawing/2014/main" id="{7628072E-694E-D81C-75E8-9D6A06AB8EC6}"/>
                  </a:ext>
                </a:extLst>
              </p:cNvPr>
              <p:cNvGrpSpPr/>
              <p:nvPr/>
            </p:nvGrpSpPr>
            <p:grpSpPr>
              <a:xfrm>
                <a:off x="6366193" y="5143174"/>
                <a:ext cx="114755" cy="119786"/>
                <a:chOff x="6366193" y="5143174"/>
                <a:chExt cx="114755" cy="119786"/>
              </a:xfrm>
              <a:noFill/>
            </p:grpSpPr>
            <p:sp>
              <p:nvSpPr>
                <p:cNvPr id="6225" name="Forme libre 6224">
                  <a:extLst>
                    <a:ext uri="{FF2B5EF4-FFF2-40B4-BE49-F238E27FC236}">
                      <a16:creationId xmlns:a16="http://schemas.microsoft.com/office/drawing/2014/main" id="{2E05629F-F02F-D210-4CD3-A25286F6BD33}"/>
                    </a:ext>
                  </a:extLst>
                </p:cNvPr>
                <p:cNvSpPr/>
                <p:nvPr/>
              </p:nvSpPr>
              <p:spPr>
                <a:xfrm>
                  <a:off x="6411225" y="5212758"/>
                  <a:ext cx="2606" cy="5503"/>
                </a:xfrm>
                <a:custGeom>
                  <a:avLst/>
                  <a:gdLst>
                    <a:gd name="connsiteX0" fmla="*/ 0 w 2606"/>
                    <a:gd name="connsiteY0" fmla="*/ 0 h 5503"/>
                    <a:gd name="connsiteX1" fmla="*/ 2607 w 2606"/>
                    <a:gd name="connsiteY1" fmla="*/ 5504 h 5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6" h="5503">
                      <a:moveTo>
                        <a:pt x="0" y="0"/>
                      </a:moveTo>
                      <a:lnTo>
                        <a:pt x="2607" y="5504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226" name="Forme libre 6225">
                  <a:extLst>
                    <a:ext uri="{FF2B5EF4-FFF2-40B4-BE49-F238E27FC236}">
                      <a16:creationId xmlns:a16="http://schemas.microsoft.com/office/drawing/2014/main" id="{BD150F30-FC67-D559-7BB2-CF51AA94FA45}"/>
                    </a:ext>
                  </a:extLst>
                </p:cNvPr>
                <p:cNvSpPr/>
                <p:nvPr/>
              </p:nvSpPr>
              <p:spPr>
                <a:xfrm>
                  <a:off x="6380528" y="5212034"/>
                  <a:ext cx="67910" cy="50926"/>
                </a:xfrm>
                <a:custGeom>
                  <a:avLst/>
                  <a:gdLst>
                    <a:gd name="connsiteX0" fmla="*/ 0 w 67910"/>
                    <a:gd name="connsiteY0" fmla="*/ 0 h 50926"/>
                    <a:gd name="connsiteX1" fmla="*/ 5213 w 67910"/>
                    <a:gd name="connsiteY1" fmla="*/ 20711 h 50926"/>
                    <a:gd name="connsiteX2" fmla="*/ 67910 w 67910"/>
                    <a:gd name="connsiteY2" fmla="*/ 45912 h 509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7910" h="50926">
                      <a:moveTo>
                        <a:pt x="0" y="0"/>
                      </a:moveTo>
                      <a:cubicBezTo>
                        <a:pt x="434" y="6952"/>
                        <a:pt x="2027" y="13904"/>
                        <a:pt x="5213" y="20711"/>
                      </a:cubicBezTo>
                      <a:cubicBezTo>
                        <a:pt x="17810" y="47505"/>
                        <a:pt x="42136" y="58078"/>
                        <a:pt x="67910" y="45912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227" name="Forme libre 6226">
                  <a:extLst>
                    <a:ext uri="{FF2B5EF4-FFF2-40B4-BE49-F238E27FC236}">
                      <a16:creationId xmlns:a16="http://schemas.microsoft.com/office/drawing/2014/main" id="{E3811956-53A1-3F55-BDE7-E7E9C8B4A32C}"/>
                    </a:ext>
                  </a:extLst>
                </p:cNvPr>
                <p:cNvSpPr/>
                <p:nvPr/>
              </p:nvSpPr>
              <p:spPr>
                <a:xfrm>
                  <a:off x="6446266" y="5194194"/>
                  <a:ext cx="20731" cy="26240"/>
                </a:xfrm>
                <a:custGeom>
                  <a:avLst/>
                  <a:gdLst>
                    <a:gd name="connsiteX0" fmla="*/ 13466 w 20731"/>
                    <a:gd name="connsiteY0" fmla="*/ 26240 h 26240"/>
                    <a:gd name="connsiteX1" fmla="*/ 18969 w 20731"/>
                    <a:gd name="connsiteY1" fmla="*/ 7267 h 26240"/>
                    <a:gd name="connsiteX2" fmla="*/ 0 w 20731"/>
                    <a:gd name="connsiteY2" fmla="*/ 1764 h 26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731" h="26240">
                      <a:moveTo>
                        <a:pt x="13466" y="26240"/>
                      </a:moveTo>
                      <a:cubicBezTo>
                        <a:pt x="20272" y="22474"/>
                        <a:pt x="22733" y="14074"/>
                        <a:pt x="18969" y="7267"/>
                      </a:cubicBezTo>
                      <a:cubicBezTo>
                        <a:pt x="15204" y="460"/>
                        <a:pt x="6806" y="-2002"/>
                        <a:pt x="0" y="1764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228" name="Forme libre 6227">
                  <a:extLst>
                    <a:ext uri="{FF2B5EF4-FFF2-40B4-BE49-F238E27FC236}">
                      <a16:creationId xmlns:a16="http://schemas.microsoft.com/office/drawing/2014/main" id="{AFF2F0BA-DD4A-3A04-6983-3A6EC9A280DC}"/>
                    </a:ext>
                  </a:extLst>
                </p:cNvPr>
                <p:cNvSpPr/>
                <p:nvPr/>
              </p:nvSpPr>
              <p:spPr>
                <a:xfrm>
                  <a:off x="6366193" y="5143174"/>
                  <a:ext cx="114755" cy="55535"/>
                </a:xfrm>
                <a:custGeom>
                  <a:avLst/>
                  <a:gdLst>
                    <a:gd name="connsiteX0" fmla="*/ 114535 w 114755"/>
                    <a:gd name="connsiteY0" fmla="*/ 55536 h 55535"/>
                    <a:gd name="connsiteX1" fmla="*/ 77757 w 114755"/>
                    <a:gd name="connsiteY1" fmla="*/ 7451 h 55535"/>
                    <a:gd name="connsiteX2" fmla="*/ 34172 w 114755"/>
                    <a:gd name="connsiteY2" fmla="*/ 5279 h 55535"/>
                    <a:gd name="connsiteX3" fmla="*/ 0 w 114755"/>
                    <a:gd name="connsiteY3" fmla="*/ 48873 h 55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755" h="55535">
                      <a:moveTo>
                        <a:pt x="114535" y="55536"/>
                      </a:moveTo>
                      <a:cubicBezTo>
                        <a:pt x="114535" y="55536"/>
                        <a:pt x="119893" y="-659"/>
                        <a:pt x="77757" y="7451"/>
                      </a:cubicBezTo>
                      <a:cubicBezTo>
                        <a:pt x="77757" y="7451"/>
                        <a:pt x="63422" y="-7756"/>
                        <a:pt x="34172" y="5279"/>
                      </a:cubicBezTo>
                      <a:cubicBezTo>
                        <a:pt x="15928" y="13390"/>
                        <a:pt x="2606" y="30190"/>
                        <a:pt x="0" y="48873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229" name="Forme libre 6228">
                  <a:extLst>
                    <a:ext uri="{FF2B5EF4-FFF2-40B4-BE49-F238E27FC236}">
                      <a16:creationId xmlns:a16="http://schemas.microsoft.com/office/drawing/2014/main" id="{C67F9D7C-FAF0-15DB-A3D4-A3CAFA84EB6D}"/>
                    </a:ext>
                  </a:extLst>
                </p:cNvPr>
                <p:cNvSpPr/>
                <p:nvPr/>
              </p:nvSpPr>
              <p:spPr>
                <a:xfrm>
                  <a:off x="6366193" y="5186687"/>
                  <a:ext cx="70950" cy="11963"/>
                </a:xfrm>
                <a:custGeom>
                  <a:avLst/>
                  <a:gdLst>
                    <a:gd name="connsiteX0" fmla="*/ 0 w 70950"/>
                    <a:gd name="connsiteY0" fmla="*/ 7243 h 11963"/>
                    <a:gd name="connsiteX1" fmla="*/ 40978 w 70950"/>
                    <a:gd name="connsiteY1" fmla="*/ 5940 h 11963"/>
                    <a:gd name="connsiteX2" fmla="*/ 70951 w 70950"/>
                    <a:gd name="connsiteY2" fmla="*/ 4926 h 11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950" h="11963">
                      <a:moveTo>
                        <a:pt x="0" y="7243"/>
                      </a:moveTo>
                      <a:cubicBezTo>
                        <a:pt x="0" y="7243"/>
                        <a:pt x="20417" y="18685"/>
                        <a:pt x="40978" y="5940"/>
                      </a:cubicBezTo>
                      <a:cubicBezTo>
                        <a:pt x="61539" y="-6805"/>
                        <a:pt x="70951" y="4926"/>
                        <a:pt x="70951" y="4926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230" name="Forme libre 6229">
                <a:extLst>
                  <a:ext uri="{FF2B5EF4-FFF2-40B4-BE49-F238E27FC236}">
                    <a16:creationId xmlns:a16="http://schemas.microsoft.com/office/drawing/2014/main" id="{D3C2A719-D850-096A-5330-BDDAB52BFA5D}"/>
                  </a:ext>
                </a:extLst>
              </p:cNvPr>
              <p:cNvSpPr/>
              <p:nvPr/>
            </p:nvSpPr>
            <p:spPr>
              <a:xfrm>
                <a:off x="6419768" y="5243897"/>
                <a:ext cx="18389" cy="4489"/>
              </a:xfrm>
              <a:custGeom>
                <a:avLst/>
                <a:gdLst>
                  <a:gd name="connsiteX0" fmla="*/ 0 w 18389"/>
                  <a:gd name="connsiteY0" fmla="*/ 4490 h 4489"/>
                  <a:gd name="connsiteX1" fmla="*/ 18389 w 18389"/>
                  <a:gd name="connsiteY1" fmla="*/ 0 h 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89" h="4489">
                    <a:moveTo>
                      <a:pt x="0" y="4490"/>
                    </a:moveTo>
                    <a:lnTo>
                      <a:pt x="18389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231" name="Forme libre 6230">
              <a:extLst>
                <a:ext uri="{FF2B5EF4-FFF2-40B4-BE49-F238E27FC236}">
                  <a16:creationId xmlns:a16="http://schemas.microsoft.com/office/drawing/2014/main" id="{B3F5CFD4-CDBA-4E84-1D9B-50168FFC008F}"/>
                </a:ext>
              </a:extLst>
            </p:cNvPr>
            <p:cNvSpPr/>
            <p:nvPr/>
          </p:nvSpPr>
          <p:spPr>
            <a:xfrm>
              <a:off x="6385596" y="5242014"/>
              <a:ext cx="13321" cy="14483"/>
            </a:xfrm>
            <a:custGeom>
              <a:avLst/>
              <a:gdLst>
                <a:gd name="connsiteX0" fmla="*/ 0 w 13321"/>
                <a:gd name="connsiteY0" fmla="*/ 0 h 14483"/>
                <a:gd name="connsiteX1" fmla="*/ 13322 w 13321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21" h="14483">
                  <a:moveTo>
                    <a:pt x="0" y="0"/>
                  </a:moveTo>
                  <a:lnTo>
                    <a:pt x="1332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32" name="Forme libre 6231">
              <a:extLst>
                <a:ext uri="{FF2B5EF4-FFF2-40B4-BE49-F238E27FC236}">
                  <a16:creationId xmlns:a16="http://schemas.microsoft.com/office/drawing/2014/main" id="{FAD8D4AF-904E-DBF3-6994-8818EEFF4B04}"/>
                </a:ext>
              </a:extLst>
            </p:cNvPr>
            <p:cNvSpPr/>
            <p:nvPr/>
          </p:nvSpPr>
          <p:spPr>
            <a:xfrm>
              <a:off x="6571082" y="5222752"/>
              <a:ext cx="67041" cy="61553"/>
            </a:xfrm>
            <a:custGeom>
              <a:avLst/>
              <a:gdLst>
                <a:gd name="connsiteX0" fmla="*/ 0 w 67041"/>
                <a:gd name="connsiteY0" fmla="*/ 61553 h 61553"/>
                <a:gd name="connsiteX1" fmla="*/ 67042 w 67041"/>
                <a:gd name="connsiteY1" fmla="*/ 0 h 6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041" h="61553">
                  <a:moveTo>
                    <a:pt x="0" y="61553"/>
                  </a:moveTo>
                  <a:cubicBezTo>
                    <a:pt x="0" y="61553"/>
                    <a:pt x="48363" y="49098"/>
                    <a:pt x="6704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34" name="Groupe 7033">
            <a:extLst>
              <a:ext uri="{FF2B5EF4-FFF2-40B4-BE49-F238E27FC236}">
                <a16:creationId xmlns:a16="http://schemas.microsoft.com/office/drawing/2014/main" id="{59A71DC7-5CFC-F27A-CC5F-AC4B59CE9E7E}"/>
              </a:ext>
            </a:extLst>
          </p:cNvPr>
          <p:cNvGrpSpPr/>
          <p:nvPr/>
        </p:nvGrpSpPr>
        <p:grpSpPr>
          <a:xfrm>
            <a:off x="7414386" y="5223910"/>
            <a:ext cx="857349" cy="441259"/>
            <a:chOff x="7414386" y="5223910"/>
            <a:chExt cx="857349" cy="441259"/>
          </a:xfrm>
        </p:grpSpPr>
        <p:sp>
          <p:nvSpPr>
            <p:cNvPr id="6234" name="Forme libre 6233">
              <a:extLst>
                <a:ext uri="{FF2B5EF4-FFF2-40B4-BE49-F238E27FC236}">
                  <a16:creationId xmlns:a16="http://schemas.microsoft.com/office/drawing/2014/main" id="{C9DEABAC-1FD0-6863-95C4-3A4054DAD1F9}"/>
                </a:ext>
              </a:extLst>
            </p:cNvPr>
            <p:cNvSpPr/>
            <p:nvPr/>
          </p:nvSpPr>
          <p:spPr>
            <a:xfrm>
              <a:off x="7460577" y="5552442"/>
              <a:ext cx="807829" cy="46250"/>
            </a:xfrm>
            <a:custGeom>
              <a:avLst/>
              <a:gdLst>
                <a:gd name="connsiteX0" fmla="*/ 0 w 807829"/>
                <a:gd name="connsiteY0" fmla="*/ 13561 h 46250"/>
                <a:gd name="connsiteX1" fmla="*/ 13901 w 807829"/>
                <a:gd name="connsiteY1" fmla="*/ 23409 h 46250"/>
                <a:gd name="connsiteX2" fmla="*/ 100780 w 807829"/>
                <a:gd name="connsiteY2" fmla="*/ 23409 h 46250"/>
                <a:gd name="connsiteX3" fmla="*/ 215894 w 807829"/>
                <a:gd name="connsiteY3" fmla="*/ 26016 h 46250"/>
                <a:gd name="connsiteX4" fmla="*/ 310447 w 807829"/>
                <a:gd name="connsiteY4" fmla="*/ 27320 h 46250"/>
                <a:gd name="connsiteX5" fmla="*/ 424258 w 807829"/>
                <a:gd name="connsiteY5" fmla="*/ 24713 h 46250"/>
                <a:gd name="connsiteX6" fmla="*/ 515047 w 807829"/>
                <a:gd name="connsiteY6" fmla="*/ 26016 h 46250"/>
                <a:gd name="connsiteX7" fmla="*/ 627555 w 807829"/>
                <a:gd name="connsiteY7" fmla="*/ 18340 h 46250"/>
                <a:gd name="connsiteX8" fmla="*/ 708642 w 807829"/>
                <a:gd name="connsiteY8" fmla="*/ 31810 h 46250"/>
                <a:gd name="connsiteX9" fmla="*/ 733548 w 807829"/>
                <a:gd name="connsiteY9" fmla="*/ 19209 h 46250"/>
                <a:gd name="connsiteX10" fmla="*/ 807829 w 807829"/>
                <a:gd name="connsiteY10" fmla="*/ 381 h 4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7829" h="46250">
                  <a:moveTo>
                    <a:pt x="0" y="13561"/>
                  </a:moveTo>
                  <a:cubicBezTo>
                    <a:pt x="4634" y="16023"/>
                    <a:pt x="9412" y="19354"/>
                    <a:pt x="13901" y="23409"/>
                  </a:cubicBezTo>
                  <a:cubicBezTo>
                    <a:pt x="40688" y="47741"/>
                    <a:pt x="67620" y="49045"/>
                    <a:pt x="100780" y="23409"/>
                  </a:cubicBezTo>
                  <a:cubicBezTo>
                    <a:pt x="100780" y="23409"/>
                    <a:pt x="154934" y="-26123"/>
                    <a:pt x="215894" y="26016"/>
                  </a:cubicBezTo>
                  <a:cubicBezTo>
                    <a:pt x="268311" y="70769"/>
                    <a:pt x="310447" y="27320"/>
                    <a:pt x="310447" y="27320"/>
                  </a:cubicBezTo>
                  <a:cubicBezTo>
                    <a:pt x="310447" y="27320"/>
                    <a:pt x="361995" y="-19895"/>
                    <a:pt x="424258" y="24713"/>
                  </a:cubicBezTo>
                  <a:cubicBezTo>
                    <a:pt x="474069" y="60486"/>
                    <a:pt x="515047" y="26016"/>
                    <a:pt x="515047" y="26016"/>
                  </a:cubicBezTo>
                  <a:cubicBezTo>
                    <a:pt x="515047" y="26016"/>
                    <a:pt x="569636" y="-16420"/>
                    <a:pt x="627555" y="18340"/>
                  </a:cubicBezTo>
                  <a:cubicBezTo>
                    <a:pt x="661438" y="38762"/>
                    <a:pt x="690542" y="36879"/>
                    <a:pt x="708642" y="31810"/>
                  </a:cubicBezTo>
                  <a:cubicBezTo>
                    <a:pt x="717764" y="29347"/>
                    <a:pt x="726018" y="24857"/>
                    <a:pt x="733548" y="19209"/>
                  </a:cubicBezTo>
                  <a:cubicBezTo>
                    <a:pt x="743539" y="11823"/>
                    <a:pt x="768444" y="-2516"/>
                    <a:pt x="807829" y="38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35" name="Forme libre 6234">
              <a:extLst>
                <a:ext uri="{FF2B5EF4-FFF2-40B4-BE49-F238E27FC236}">
                  <a16:creationId xmlns:a16="http://schemas.microsoft.com/office/drawing/2014/main" id="{35268C84-4AA0-B3E4-8C46-3FC2A0BC5414}"/>
                </a:ext>
              </a:extLst>
            </p:cNvPr>
            <p:cNvSpPr/>
            <p:nvPr/>
          </p:nvSpPr>
          <p:spPr>
            <a:xfrm>
              <a:off x="7414386" y="5557094"/>
              <a:ext cx="16362" cy="798"/>
            </a:xfrm>
            <a:custGeom>
              <a:avLst/>
              <a:gdLst>
                <a:gd name="connsiteX0" fmla="*/ 0 w 16362"/>
                <a:gd name="connsiteY0" fmla="*/ 798 h 798"/>
                <a:gd name="connsiteX1" fmla="*/ 16362 w 16362"/>
                <a:gd name="connsiteY1" fmla="*/ 219 h 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62" h="798">
                  <a:moveTo>
                    <a:pt x="0" y="798"/>
                  </a:moveTo>
                  <a:cubicBezTo>
                    <a:pt x="0" y="798"/>
                    <a:pt x="6661" y="-505"/>
                    <a:pt x="16362" y="21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36" name="Forme libre 6235">
              <a:extLst>
                <a:ext uri="{FF2B5EF4-FFF2-40B4-BE49-F238E27FC236}">
                  <a16:creationId xmlns:a16="http://schemas.microsoft.com/office/drawing/2014/main" id="{64FC0A11-CF31-7615-8AE8-F556739571D4}"/>
                </a:ext>
              </a:extLst>
            </p:cNvPr>
            <p:cNvSpPr/>
            <p:nvPr/>
          </p:nvSpPr>
          <p:spPr>
            <a:xfrm>
              <a:off x="8046430" y="5624804"/>
              <a:ext cx="45900" cy="18683"/>
            </a:xfrm>
            <a:custGeom>
              <a:avLst/>
              <a:gdLst>
                <a:gd name="connsiteX0" fmla="*/ 0 w 45900"/>
                <a:gd name="connsiteY0" fmla="*/ 0 h 18683"/>
                <a:gd name="connsiteX1" fmla="*/ 45901 w 45900"/>
                <a:gd name="connsiteY1" fmla="*/ 18683 h 1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900" h="18683">
                  <a:moveTo>
                    <a:pt x="0" y="0"/>
                  </a:moveTo>
                  <a:cubicBezTo>
                    <a:pt x="14045" y="1593"/>
                    <a:pt x="29683" y="6952"/>
                    <a:pt x="45901" y="1868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37" name="Forme libre 6236">
              <a:extLst>
                <a:ext uri="{FF2B5EF4-FFF2-40B4-BE49-F238E27FC236}">
                  <a16:creationId xmlns:a16="http://schemas.microsoft.com/office/drawing/2014/main" id="{88B5B3D9-95EB-C6F9-9B77-846BF9D4491D}"/>
                </a:ext>
              </a:extLst>
            </p:cNvPr>
            <p:cNvSpPr/>
            <p:nvPr/>
          </p:nvSpPr>
          <p:spPr>
            <a:xfrm>
              <a:off x="7621882" y="5621067"/>
              <a:ext cx="372565" cy="44102"/>
            </a:xfrm>
            <a:custGeom>
              <a:avLst/>
              <a:gdLst>
                <a:gd name="connsiteX0" fmla="*/ 0 w 372565"/>
                <a:gd name="connsiteY0" fmla="*/ 3303 h 44102"/>
                <a:gd name="connsiteX1" fmla="*/ 60092 w 372565"/>
                <a:gd name="connsiteY1" fmla="*/ 21262 h 44102"/>
                <a:gd name="connsiteX2" fmla="*/ 146970 w 372565"/>
                <a:gd name="connsiteY2" fmla="*/ 21262 h 44102"/>
                <a:gd name="connsiteX3" fmla="*/ 262084 w 372565"/>
                <a:gd name="connsiteY3" fmla="*/ 23869 h 44102"/>
                <a:gd name="connsiteX4" fmla="*/ 356638 w 372565"/>
                <a:gd name="connsiteY4" fmla="*/ 25172 h 44102"/>
                <a:gd name="connsiteX5" fmla="*/ 372565 w 372565"/>
                <a:gd name="connsiteY5" fmla="*/ 14455 h 4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2565" h="44102">
                  <a:moveTo>
                    <a:pt x="0" y="3303"/>
                  </a:moveTo>
                  <a:cubicBezTo>
                    <a:pt x="0" y="3303"/>
                    <a:pt x="33303" y="-3070"/>
                    <a:pt x="60092" y="21262"/>
                  </a:cubicBezTo>
                  <a:cubicBezTo>
                    <a:pt x="86879" y="45594"/>
                    <a:pt x="113811" y="46897"/>
                    <a:pt x="146970" y="21262"/>
                  </a:cubicBezTo>
                  <a:cubicBezTo>
                    <a:pt x="146970" y="21262"/>
                    <a:pt x="201125" y="-28271"/>
                    <a:pt x="262084" y="23869"/>
                  </a:cubicBezTo>
                  <a:cubicBezTo>
                    <a:pt x="314501" y="68622"/>
                    <a:pt x="356638" y="25172"/>
                    <a:pt x="356638" y="25172"/>
                  </a:cubicBezTo>
                  <a:cubicBezTo>
                    <a:pt x="356638" y="25172"/>
                    <a:pt x="362429" y="19814"/>
                    <a:pt x="372565" y="1445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38" name="Forme libre 6237">
              <a:extLst>
                <a:ext uri="{FF2B5EF4-FFF2-40B4-BE49-F238E27FC236}">
                  <a16:creationId xmlns:a16="http://schemas.microsoft.com/office/drawing/2014/main" id="{0A6BA5F4-FA55-6FE4-81F6-BE04382C62EF}"/>
                </a:ext>
              </a:extLst>
            </p:cNvPr>
            <p:cNvSpPr/>
            <p:nvPr/>
          </p:nvSpPr>
          <p:spPr>
            <a:xfrm>
              <a:off x="7780001" y="5498077"/>
              <a:ext cx="491734" cy="37945"/>
            </a:xfrm>
            <a:custGeom>
              <a:avLst/>
              <a:gdLst>
                <a:gd name="connsiteX0" fmla="*/ 0 w 491734"/>
                <a:gd name="connsiteY0" fmla="*/ 0 h 37945"/>
                <a:gd name="connsiteX1" fmla="*/ 491735 w 491734"/>
                <a:gd name="connsiteY1" fmla="*/ 0 h 37945"/>
                <a:gd name="connsiteX2" fmla="*/ 463354 w 491734"/>
                <a:gd name="connsiteY2" fmla="*/ 37946 h 3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1734" h="37945">
                  <a:moveTo>
                    <a:pt x="0" y="0"/>
                  </a:moveTo>
                  <a:lnTo>
                    <a:pt x="491735" y="0"/>
                  </a:lnTo>
                  <a:lnTo>
                    <a:pt x="463354" y="3794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39" name="Forme libre 6238">
              <a:extLst>
                <a:ext uri="{FF2B5EF4-FFF2-40B4-BE49-F238E27FC236}">
                  <a16:creationId xmlns:a16="http://schemas.microsoft.com/office/drawing/2014/main" id="{4CA7E7EC-4021-4E80-82E0-AA92C9D78E5B}"/>
                </a:ext>
              </a:extLst>
            </p:cNvPr>
            <p:cNvSpPr/>
            <p:nvPr/>
          </p:nvSpPr>
          <p:spPr>
            <a:xfrm>
              <a:off x="7444939" y="5498077"/>
              <a:ext cx="296980" cy="14483"/>
            </a:xfrm>
            <a:custGeom>
              <a:avLst/>
              <a:gdLst>
                <a:gd name="connsiteX0" fmla="*/ 0 w 296980"/>
                <a:gd name="connsiteY0" fmla="*/ 0 h 14483"/>
                <a:gd name="connsiteX1" fmla="*/ 296981 w 29698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6980" h="14483">
                  <a:moveTo>
                    <a:pt x="0" y="0"/>
                  </a:moveTo>
                  <a:lnTo>
                    <a:pt x="29698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41" name="Forme libre 6240">
              <a:extLst>
                <a:ext uri="{FF2B5EF4-FFF2-40B4-BE49-F238E27FC236}">
                  <a16:creationId xmlns:a16="http://schemas.microsoft.com/office/drawing/2014/main" id="{18D4757A-BEA9-79C6-770A-78ACBFB88A47}"/>
                </a:ext>
              </a:extLst>
            </p:cNvPr>
            <p:cNvSpPr/>
            <p:nvPr/>
          </p:nvSpPr>
          <p:spPr>
            <a:xfrm>
              <a:off x="7496197" y="5326023"/>
              <a:ext cx="247749" cy="228827"/>
            </a:xfrm>
            <a:custGeom>
              <a:avLst/>
              <a:gdLst>
                <a:gd name="connsiteX0" fmla="*/ 0 w 247749"/>
                <a:gd name="connsiteY0" fmla="*/ 109921 h 228827"/>
                <a:gd name="connsiteX1" fmla="*/ 31421 w 247749"/>
                <a:gd name="connsiteY1" fmla="*/ 18098 h 228827"/>
                <a:gd name="connsiteX2" fmla="*/ 90644 w 247749"/>
                <a:gd name="connsiteY2" fmla="*/ 7380 h 228827"/>
                <a:gd name="connsiteX3" fmla="*/ 153631 w 247749"/>
                <a:gd name="connsiteY3" fmla="*/ 31133 h 228827"/>
                <a:gd name="connsiteX4" fmla="*/ 247749 w 247749"/>
                <a:gd name="connsiteY4" fmla="*/ 60099 h 228827"/>
                <a:gd name="connsiteX5" fmla="*/ 115983 w 247749"/>
                <a:gd name="connsiteY5" fmla="*/ 228828 h 22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749" h="228827">
                  <a:moveTo>
                    <a:pt x="0" y="109921"/>
                  </a:moveTo>
                  <a:cubicBezTo>
                    <a:pt x="2171" y="82113"/>
                    <a:pt x="9991" y="48512"/>
                    <a:pt x="31421" y="18098"/>
                  </a:cubicBezTo>
                  <a:cubicBezTo>
                    <a:pt x="44887" y="-1020"/>
                    <a:pt x="71240" y="-5654"/>
                    <a:pt x="90644" y="7380"/>
                  </a:cubicBezTo>
                  <a:lnTo>
                    <a:pt x="153631" y="31133"/>
                  </a:lnTo>
                  <a:lnTo>
                    <a:pt x="247749" y="60099"/>
                  </a:lnTo>
                  <a:lnTo>
                    <a:pt x="115983" y="22882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42" name="Forme libre 6241">
              <a:extLst>
                <a:ext uri="{FF2B5EF4-FFF2-40B4-BE49-F238E27FC236}">
                  <a16:creationId xmlns:a16="http://schemas.microsoft.com/office/drawing/2014/main" id="{5BFB3374-9278-6373-993B-40614D22A9B5}"/>
                </a:ext>
              </a:extLst>
            </p:cNvPr>
            <p:cNvSpPr/>
            <p:nvPr/>
          </p:nvSpPr>
          <p:spPr>
            <a:xfrm>
              <a:off x="7495907" y="5466359"/>
              <a:ext cx="3619" cy="29111"/>
            </a:xfrm>
            <a:custGeom>
              <a:avLst/>
              <a:gdLst>
                <a:gd name="connsiteX0" fmla="*/ 3620 w 3619"/>
                <a:gd name="connsiteY0" fmla="*/ 29111 h 29111"/>
                <a:gd name="connsiteX1" fmla="*/ 0 w 3619"/>
                <a:gd name="connsiteY1" fmla="*/ 0 h 29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" h="29111">
                  <a:moveTo>
                    <a:pt x="3620" y="29111"/>
                  </a:moveTo>
                  <a:cubicBezTo>
                    <a:pt x="3620" y="29111"/>
                    <a:pt x="869" y="17669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43" name="Forme libre 6242">
              <a:extLst>
                <a:ext uri="{FF2B5EF4-FFF2-40B4-BE49-F238E27FC236}">
                  <a16:creationId xmlns:a16="http://schemas.microsoft.com/office/drawing/2014/main" id="{04F4FE8D-34EF-01B4-C3C7-764B5EB1EA20}"/>
                </a:ext>
              </a:extLst>
            </p:cNvPr>
            <p:cNvSpPr/>
            <p:nvPr/>
          </p:nvSpPr>
          <p:spPr>
            <a:xfrm>
              <a:off x="7540071" y="5399881"/>
              <a:ext cx="162608" cy="92982"/>
            </a:xfrm>
            <a:custGeom>
              <a:avLst/>
              <a:gdLst>
                <a:gd name="connsiteX0" fmla="*/ 0 w 162608"/>
                <a:gd name="connsiteY0" fmla="*/ 48229 h 92982"/>
                <a:gd name="connsiteX1" fmla="*/ 97160 w 162608"/>
                <a:gd name="connsiteY1" fmla="*/ 0 h 92982"/>
                <a:gd name="connsiteX2" fmla="*/ 162609 w 162608"/>
                <a:gd name="connsiteY2" fmla="*/ 92982 h 9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608" h="92982">
                  <a:moveTo>
                    <a:pt x="0" y="48229"/>
                  </a:moveTo>
                  <a:lnTo>
                    <a:pt x="97160" y="0"/>
                  </a:lnTo>
                  <a:lnTo>
                    <a:pt x="162609" y="9298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44" name="Forme libre 6243">
              <a:extLst>
                <a:ext uri="{FF2B5EF4-FFF2-40B4-BE49-F238E27FC236}">
                  <a16:creationId xmlns:a16="http://schemas.microsoft.com/office/drawing/2014/main" id="{4891CDD4-3395-DAD4-4CD9-4C547BDBD0C0}"/>
                </a:ext>
              </a:extLst>
            </p:cNvPr>
            <p:cNvSpPr/>
            <p:nvPr/>
          </p:nvSpPr>
          <p:spPr>
            <a:xfrm>
              <a:off x="7567583" y="5384384"/>
              <a:ext cx="120617" cy="46491"/>
            </a:xfrm>
            <a:custGeom>
              <a:avLst/>
              <a:gdLst>
                <a:gd name="connsiteX0" fmla="*/ 0 w 120617"/>
                <a:gd name="connsiteY0" fmla="*/ 46491 h 46491"/>
                <a:gd name="connsiteX1" fmla="*/ 23312 w 120617"/>
                <a:gd name="connsiteY1" fmla="*/ 0 h 46491"/>
                <a:gd name="connsiteX2" fmla="*/ 120617 w 120617"/>
                <a:gd name="connsiteY2" fmla="*/ 17235 h 4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617" h="46491">
                  <a:moveTo>
                    <a:pt x="0" y="46491"/>
                  </a:moveTo>
                  <a:lnTo>
                    <a:pt x="23312" y="0"/>
                  </a:lnTo>
                  <a:cubicBezTo>
                    <a:pt x="23312" y="0"/>
                    <a:pt x="54299" y="19842"/>
                    <a:pt x="120617" y="1723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45" name="Forme libre 6244">
              <a:extLst>
                <a:ext uri="{FF2B5EF4-FFF2-40B4-BE49-F238E27FC236}">
                  <a16:creationId xmlns:a16="http://schemas.microsoft.com/office/drawing/2014/main" id="{E4DCED36-87B2-04BA-5672-CFD0C6DB38D4}"/>
                </a:ext>
              </a:extLst>
            </p:cNvPr>
            <p:cNvSpPr/>
            <p:nvPr/>
          </p:nvSpPr>
          <p:spPr>
            <a:xfrm>
              <a:off x="7584814" y="5457669"/>
              <a:ext cx="70516" cy="34469"/>
            </a:xfrm>
            <a:custGeom>
              <a:avLst/>
              <a:gdLst>
                <a:gd name="connsiteX0" fmla="*/ 0 w 70516"/>
                <a:gd name="connsiteY0" fmla="*/ 34470 h 34469"/>
                <a:gd name="connsiteX1" fmla="*/ 39530 w 70516"/>
                <a:gd name="connsiteY1" fmla="*/ 0 h 34469"/>
                <a:gd name="connsiteX2" fmla="*/ 70517 w 70516"/>
                <a:gd name="connsiteY2" fmla="*/ 32732 h 34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516" h="34469">
                  <a:moveTo>
                    <a:pt x="0" y="34470"/>
                  </a:moveTo>
                  <a:lnTo>
                    <a:pt x="39530" y="0"/>
                  </a:lnTo>
                  <a:lnTo>
                    <a:pt x="70517" y="3273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47" name="Forme libre 6246">
              <a:extLst>
                <a:ext uri="{FF2B5EF4-FFF2-40B4-BE49-F238E27FC236}">
                  <a16:creationId xmlns:a16="http://schemas.microsoft.com/office/drawing/2014/main" id="{67C7026F-0148-AE9B-73D2-3CA827CF05AC}"/>
                </a:ext>
              </a:extLst>
            </p:cNvPr>
            <p:cNvSpPr/>
            <p:nvPr/>
          </p:nvSpPr>
          <p:spPr>
            <a:xfrm>
              <a:off x="7716697" y="5326023"/>
              <a:ext cx="248356" cy="228827"/>
            </a:xfrm>
            <a:custGeom>
              <a:avLst/>
              <a:gdLst>
                <a:gd name="connsiteX0" fmla="*/ 4082 w 248356"/>
                <a:gd name="connsiteY0" fmla="*/ 169447 h 228827"/>
                <a:gd name="connsiteX1" fmla="*/ 32028 w 248356"/>
                <a:gd name="connsiteY1" fmla="*/ 18098 h 228827"/>
                <a:gd name="connsiteX2" fmla="*/ 91250 w 248356"/>
                <a:gd name="connsiteY2" fmla="*/ 7380 h 228827"/>
                <a:gd name="connsiteX3" fmla="*/ 154238 w 248356"/>
                <a:gd name="connsiteY3" fmla="*/ 31133 h 228827"/>
                <a:gd name="connsiteX4" fmla="*/ 248357 w 248356"/>
                <a:gd name="connsiteY4" fmla="*/ 60099 h 228827"/>
                <a:gd name="connsiteX5" fmla="*/ 116590 w 248356"/>
                <a:gd name="connsiteY5" fmla="*/ 228828 h 22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356" h="228827">
                  <a:moveTo>
                    <a:pt x="4082" y="169447"/>
                  </a:moveTo>
                  <a:cubicBezTo>
                    <a:pt x="4082" y="169447"/>
                    <a:pt x="-15755" y="85879"/>
                    <a:pt x="32028" y="18098"/>
                  </a:cubicBezTo>
                  <a:cubicBezTo>
                    <a:pt x="45494" y="-1020"/>
                    <a:pt x="71848" y="-5654"/>
                    <a:pt x="91250" y="7380"/>
                  </a:cubicBezTo>
                  <a:lnTo>
                    <a:pt x="154238" y="31133"/>
                  </a:lnTo>
                  <a:lnTo>
                    <a:pt x="248357" y="60099"/>
                  </a:lnTo>
                  <a:lnTo>
                    <a:pt x="116590" y="22882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48" name="Forme libre 6247">
              <a:extLst>
                <a:ext uri="{FF2B5EF4-FFF2-40B4-BE49-F238E27FC236}">
                  <a16:creationId xmlns:a16="http://schemas.microsoft.com/office/drawing/2014/main" id="{1061DFE2-CA16-9CC5-5F77-BD6563DB2F0A}"/>
                </a:ext>
              </a:extLst>
            </p:cNvPr>
            <p:cNvSpPr/>
            <p:nvPr/>
          </p:nvSpPr>
          <p:spPr>
            <a:xfrm>
              <a:off x="7761323" y="5399881"/>
              <a:ext cx="162607" cy="92982"/>
            </a:xfrm>
            <a:custGeom>
              <a:avLst/>
              <a:gdLst>
                <a:gd name="connsiteX0" fmla="*/ 0 w 162607"/>
                <a:gd name="connsiteY0" fmla="*/ 48229 h 92982"/>
                <a:gd name="connsiteX1" fmla="*/ 97304 w 162607"/>
                <a:gd name="connsiteY1" fmla="*/ 0 h 92982"/>
                <a:gd name="connsiteX2" fmla="*/ 162608 w 162607"/>
                <a:gd name="connsiteY2" fmla="*/ 92982 h 9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607" h="92982">
                  <a:moveTo>
                    <a:pt x="0" y="48229"/>
                  </a:moveTo>
                  <a:lnTo>
                    <a:pt x="97304" y="0"/>
                  </a:lnTo>
                  <a:lnTo>
                    <a:pt x="162608" y="9298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49" name="Forme libre 6248">
              <a:extLst>
                <a:ext uri="{FF2B5EF4-FFF2-40B4-BE49-F238E27FC236}">
                  <a16:creationId xmlns:a16="http://schemas.microsoft.com/office/drawing/2014/main" id="{F9843ECA-F0E9-303C-23E7-CD50C40C540C}"/>
                </a:ext>
              </a:extLst>
            </p:cNvPr>
            <p:cNvSpPr/>
            <p:nvPr/>
          </p:nvSpPr>
          <p:spPr>
            <a:xfrm>
              <a:off x="7788834" y="5384384"/>
              <a:ext cx="120617" cy="46491"/>
            </a:xfrm>
            <a:custGeom>
              <a:avLst/>
              <a:gdLst>
                <a:gd name="connsiteX0" fmla="*/ 0 w 120617"/>
                <a:gd name="connsiteY0" fmla="*/ 46491 h 46491"/>
                <a:gd name="connsiteX1" fmla="*/ 23313 w 120617"/>
                <a:gd name="connsiteY1" fmla="*/ 0 h 46491"/>
                <a:gd name="connsiteX2" fmla="*/ 120617 w 120617"/>
                <a:gd name="connsiteY2" fmla="*/ 17235 h 4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617" h="46491">
                  <a:moveTo>
                    <a:pt x="0" y="46491"/>
                  </a:moveTo>
                  <a:lnTo>
                    <a:pt x="23313" y="0"/>
                  </a:lnTo>
                  <a:cubicBezTo>
                    <a:pt x="23313" y="0"/>
                    <a:pt x="54299" y="19842"/>
                    <a:pt x="120617" y="1723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50" name="Forme libre 6249">
              <a:extLst>
                <a:ext uri="{FF2B5EF4-FFF2-40B4-BE49-F238E27FC236}">
                  <a16:creationId xmlns:a16="http://schemas.microsoft.com/office/drawing/2014/main" id="{FA2596E3-6468-EFFD-7DF5-3981F4871597}"/>
                </a:ext>
              </a:extLst>
            </p:cNvPr>
            <p:cNvSpPr/>
            <p:nvPr/>
          </p:nvSpPr>
          <p:spPr>
            <a:xfrm>
              <a:off x="7806065" y="5457669"/>
              <a:ext cx="70516" cy="34469"/>
            </a:xfrm>
            <a:custGeom>
              <a:avLst/>
              <a:gdLst>
                <a:gd name="connsiteX0" fmla="*/ 0 w 70516"/>
                <a:gd name="connsiteY0" fmla="*/ 34470 h 34469"/>
                <a:gd name="connsiteX1" fmla="*/ 39530 w 70516"/>
                <a:gd name="connsiteY1" fmla="*/ 0 h 34469"/>
                <a:gd name="connsiteX2" fmla="*/ 70517 w 70516"/>
                <a:gd name="connsiteY2" fmla="*/ 32732 h 34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516" h="34469">
                  <a:moveTo>
                    <a:pt x="0" y="34470"/>
                  </a:moveTo>
                  <a:lnTo>
                    <a:pt x="39530" y="0"/>
                  </a:lnTo>
                  <a:lnTo>
                    <a:pt x="70517" y="3273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52" name="Forme libre 6251">
              <a:extLst>
                <a:ext uri="{FF2B5EF4-FFF2-40B4-BE49-F238E27FC236}">
                  <a16:creationId xmlns:a16="http://schemas.microsoft.com/office/drawing/2014/main" id="{BE36EB33-68C8-1514-5D50-E7FA9EF3E3A3}"/>
                </a:ext>
              </a:extLst>
            </p:cNvPr>
            <p:cNvSpPr/>
            <p:nvPr/>
          </p:nvSpPr>
          <p:spPr>
            <a:xfrm>
              <a:off x="7990248" y="5326061"/>
              <a:ext cx="197070" cy="228789"/>
            </a:xfrm>
            <a:custGeom>
              <a:avLst/>
              <a:gdLst>
                <a:gd name="connsiteX0" fmla="*/ 0 w 197070"/>
                <a:gd name="connsiteY0" fmla="*/ 2997 h 228789"/>
                <a:gd name="connsiteX1" fmla="*/ 39964 w 197070"/>
                <a:gd name="connsiteY1" fmla="*/ 7342 h 228789"/>
                <a:gd name="connsiteX2" fmla="*/ 102951 w 197070"/>
                <a:gd name="connsiteY2" fmla="*/ 31095 h 228789"/>
                <a:gd name="connsiteX3" fmla="*/ 197070 w 197070"/>
                <a:gd name="connsiteY3" fmla="*/ 60061 h 228789"/>
                <a:gd name="connsiteX4" fmla="*/ 65304 w 197070"/>
                <a:gd name="connsiteY4" fmla="*/ 228790 h 228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70" h="228789">
                  <a:moveTo>
                    <a:pt x="0" y="2997"/>
                  </a:moveTo>
                  <a:cubicBezTo>
                    <a:pt x="12742" y="-2072"/>
                    <a:pt x="27801" y="-768"/>
                    <a:pt x="39964" y="7342"/>
                  </a:cubicBezTo>
                  <a:lnTo>
                    <a:pt x="102951" y="31095"/>
                  </a:lnTo>
                  <a:lnTo>
                    <a:pt x="197070" y="60061"/>
                  </a:lnTo>
                  <a:lnTo>
                    <a:pt x="65304" y="22879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53" name="Forme libre 6252">
              <a:extLst>
                <a:ext uri="{FF2B5EF4-FFF2-40B4-BE49-F238E27FC236}">
                  <a16:creationId xmlns:a16="http://schemas.microsoft.com/office/drawing/2014/main" id="{8A875C2C-4267-FAE8-0706-6E450C2AAA86}"/>
                </a:ext>
              </a:extLst>
            </p:cNvPr>
            <p:cNvSpPr/>
            <p:nvPr/>
          </p:nvSpPr>
          <p:spPr>
            <a:xfrm>
              <a:off x="7938869" y="5350204"/>
              <a:ext cx="27921" cy="145266"/>
            </a:xfrm>
            <a:custGeom>
              <a:avLst/>
              <a:gdLst>
                <a:gd name="connsiteX0" fmla="*/ 4030 w 27921"/>
                <a:gd name="connsiteY0" fmla="*/ 145266 h 145266"/>
                <a:gd name="connsiteX1" fmla="*/ 27922 w 27921"/>
                <a:gd name="connsiteY1" fmla="*/ 0 h 14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21" h="145266">
                  <a:moveTo>
                    <a:pt x="4030" y="145266"/>
                  </a:moveTo>
                  <a:cubicBezTo>
                    <a:pt x="4030" y="145266"/>
                    <a:pt x="-14504" y="66623"/>
                    <a:pt x="2792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54" name="Forme libre 6253">
              <a:extLst>
                <a:ext uri="{FF2B5EF4-FFF2-40B4-BE49-F238E27FC236}">
                  <a16:creationId xmlns:a16="http://schemas.microsoft.com/office/drawing/2014/main" id="{F901DC79-C4C4-7F7D-4390-2C9271014D5B}"/>
                </a:ext>
              </a:extLst>
            </p:cNvPr>
            <p:cNvSpPr/>
            <p:nvPr/>
          </p:nvSpPr>
          <p:spPr>
            <a:xfrm>
              <a:off x="7983442" y="5399881"/>
              <a:ext cx="162608" cy="92982"/>
            </a:xfrm>
            <a:custGeom>
              <a:avLst/>
              <a:gdLst>
                <a:gd name="connsiteX0" fmla="*/ 0 w 162608"/>
                <a:gd name="connsiteY0" fmla="*/ 48229 h 92982"/>
                <a:gd name="connsiteX1" fmla="*/ 97160 w 162608"/>
                <a:gd name="connsiteY1" fmla="*/ 0 h 92982"/>
                <a:gd name="connsiteX2" fmla="*/ 162609 w 162608"/>
                <a:gd name="connsiteY2" fmla="*/ 92982 h 9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608" h="92982">
                  <a:moveTo>
                    <a:pt x="0" y="48229"/>
                  </a:moveTo>
                  <a:lnTo>
                    <a:pt x="97160" y="0"/>
                  </a:lnTo>
                  <a:lnTo>
                    <a:pt x="162609" y="9298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55" name="Forme libre 6254">
              <a:extLst>
                <a:ext uri="{FF2B5EF4-FFF2-40B4-BE49-F238E27FC236}">
                  <a16:creationId xmlns:a16="http://schemas.microsoft.com/office/drawing/2014/main" id="{0F23E500-5129-A0CD-AAE6-63F46E53670A}"/>
                </a:ext>
              </a:extLst>
            </p:cNvPr>
            <p:cNvSpPr/>
            <p:nvPr/>
          </p:nvSpPr>
          <p:spPr>
            <a:xfrm>
              <a:off x="8010954" y="5384384"/>
              <a:ext cx="120617" cy="46491"/>
            </a:xfrm>
            <a:custGeom>
              <a:avLst/>
              <a:gdLst>
                <a:gd name="connsiteX0" fmla="*/ 0 w 120617"/>
                <a:gd name="connsiteY0" fmla="*/ 46491 h 46491"/>
                <a:gd name="connsiteX1" fmla="*/ 23312 w 120617"/>
                <a:gd name="connsiteY1" fmla="*/ 0 h 46491"/>
                <a:gd name="connsiteX2" fmla="*/ 120617 w 120617"/>
                <a:gd name="connsiteY2" fmla="*/ 17235 h 4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617" h="46491">
                  <a:moveTo>
                    <a:pt x="0" y="46491"/>
                  </a:moveTo>
                  <a:lnTo>
                    <a:pt x="23312" y="0"/>
                  </a:lnTo>
                  <a:cubicBezTo>
                    <a:pt x="23312" y="0"/>
                    <a:pt x="54299" y="19842"/>
                    <a:pt x="120617" y="1723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56" name="Forme libre 6255">
              <a:extLst>
                <a:ext uri="{FF2B5EF4-FFF2-40B4-BE49-F238E27FC236}">
                  <a16:creationId xmlns:a16="http://schemas.microsoft.com/office/drawing/2014/main" id="{21BA494A-28C3-FED6-9FA4-D2DEB8AB83F1}"/>
                </a:ext>
              </a:extLst>
            </p:cNvPr>
            <p:cNvSpPr/>
            <p:nvPr/>
          </p:nvSpPr>
          <p:spPr>
            <a:xfrm>
              <a:off x="8028185" y="5457669"/>
              <a:ext cx="70516" cy="34469"/>
            </a:xfrm>
            <a:custGeom>
              <a:avLst/>
              <a:gdLst>
                <a:gd name="connsiteX0" fmla="*/ 0 w 70516"/>
                <a:gd name="connsiteY0" fmla="*/ 34470 h 34469"/>
                <a:gd name="connsiteX1" fmla="*/ 39530 w 70516"/>
                <a:gd name="connsiteY1" fmla="*/ 0 h 34469"/>
                <a:gd name="connsiteX2" fmla="*/ 70517 w 70516"/>
                <a:gd name="connsiteY2" fmla="*/ 32732 h 34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516" h="34469">
                  <a:moveTo>
                    <a:pt x="0" y="34470"/>
                  </a:moveTo>
                  <a:lnTo>
                    <a:pt x="39530" y="0"/>
                  </a:lnTo>
                  <a:lnTo>
                    <a:pt x="70517" y="3273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57" name="Forme libre 6256">
              <a:extLst>
                <a:ext uri="{FF2B5EF4-FFF2-40B4-BE49-F238E27FC236}">
                  <a16:creationId xmlns:a16="http://schemas.microsoft.com/office/drawing/2014/main" id="{928C7C46-6C5F-5310-FC6E-F1D5BD16A72C}"/>
                </a:ext>
              </a:extLst>
            </p:cNvPr>
            <p:cNvSpPr/>
            <p:nvPr/>
          </p:nvSpPr>
          <p:spPr>
            <a:xfrm>
              <a:off x="7416848" y="5390177"/>
              <a:ext cx="134807" cy="14483"/>
            </a:xfrm>
            <a:custGeom>
              <a:avLst/>
              <a:gdLst>
                <a:gd name="connsiteX0" fmla="*/ 0 w 134807"/>
                <a:gd name="connsiteY0" fmla="*/ 0 h 14483"/>
                <a:gd name="connsiteX1" fmla="*/ 134807 w 134807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807" h="14483">
                  <a:moveTo>
                    <a:pt x="0" y="0"/>
                  </a:moveTo>
                  <a:lnTo>
                    <a:pt x="13480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58" name="Forme libre 6257">
              <a:extLst>
                <a:ext uri="{FF2B5EF4-FFF2-40B4-BE49-F238E27FC236}">
                  <a16:creationId xmlns:a16="http://schemas.microsoft.com/office/drawing/2014/main" id="{28683F82-B44A-47F3-B514-1D90F4872617}"/>
                </a:ext>
              </a:extLst>
            </p:cNvPr>
            <p:cNvSpPr/>
            <p:nvPr/>
          </p:nvSpPr>
          <p:spPr>
            <a:xfrm>
              <a:off x="7630280" y="5301830"/>
              <a:ext cx="9991" cy="5060"/>
            </a:xfrm>
            <a:custGeom>
              <a:avLst/>
              <a:gdLst>
                <a:gd name="connsiteX0" fmla="*/ 0 w 9991"/>
                <a:gd name="connsiteY0" fmla="*/ 0 h 5060"/>
                <a:gd name="connsiteX1" fmla="*/ 4054 w 9991"/>
                <a:gd name="connsiteY1" fmla="*/ 4779 h 5060"/>
                <a:gd name="connsiteX2" fmla="*/ 9991 w 9991"/>
                <a:gd name="connsiteY2" fmla="*/ 3186 h 5060"/>
                <a:gd name="connsiteX3" fmla="*/ 0 w 9991"/>
                <a:gd name="connsiteY3" fmla="*/ 0 h 5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1" h="5060">
                  <a:moveTo>
                    <a:pt x="0" y="0"/>
                  </a:moveTo>
                  <a:cubicBezTo>
                    <a:pt x="144" y="2172"/>
                    <a:pt x="1738" y="4055"/>
                    <a:pt x="4054" y="4779"/>
                  </a:cubicBezTo>
                  <a:cubicBezTo>
                    <a:pt x="6371" y="5504"/>
                    <a:pt x="8688" y="4779"/>
                    <a:pt x="9991" y="318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59" name="Forme libre 6258">
              <a:extLst>
                <a:ext uri="{FF2B5EF4-FFF2-40B4-BE49-F238E27FC236}">
                  <a16:creationId xmlns:a16="http://schemas.microsoft.com/office/drawing/2014/main" id="{A90D3105-C87C-9D39-D652-2450707192CC}"/>
                </a:ext>
              </a:extLst>
            </p:cNvPr>
            <p:cNvSpPr/>
            <p:nvPr/>
          </p:nvSpPr>
          <p:spPr>
            <a:xfrm>
              <a:off x="7636796" y="5275905"/>
              <a:ext cx="14479" cy="5069"/>
            </a:xfrm>
            <a:custGeom>
              <a:avLst/>
              <a:gdLst>
                <a:gd name="connsiteX0" fmla="*/ 0 w 14479"/>
                <a:gd name="connsiteY0" fmla="*/ 0 h 5069"/>
                <a:gd name="connsiteX1" fmla="*/ 0 w 14479"/>
                <a:gd name="connsiteY1" fmla="*/ 5069 h 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069">
                  <a:moveTo>
                    <a:pt x="0" y="0"/>
                  </a:moveTo>
                  <a:lnTo>
                    <a:pt x="0" y="506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0" name="Forme libre 6259">
              <a:extLst>
                <a:ext uri="{FF2B5EF4-FFF2-40B4-BE49-F238E27FC236}">
                  <a16:creationId xmlns:a16="http://schemas.microsoft.com/office/drawing/2014/main" id="{8C8E97AE-F320-567F-3985-A046D9D91D9A}"/>
                </a:ext>
              </a:extLst>
            </p:cNvPr>
            <p:cNvSpPr/>
            <p:nvPr/>
          </p:nvSpPr>
          <p:spPr>
            <a:xfrm>
              <a:off x="7620578" y="5264898"/>
              <a:ext cx="41701" cy="60394"/>
            </a:xfrm>
            <a:custGeom>
              <a:avLst/>
              <a:gdLst>
                <a:gd name="connsiteX0" fmla="*/ 38372 w 41701"/>
                <a:gd name="connsiteY0" fmla="*/ 0 h 60394"/>
                <a:gd name="connsiteX1" fmla="*/ 41702 w 41701"/>
                <a:gd name="connsiteY1" fmla="*/ 16945 h 60394"/>
                <a:gd name="connsiteX2" fmla="*/ 0 w 41701"/>
                <a:gd name="connsiteY2" fmla="*/ 60395 h 60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01" h="60394">
                  <a:moveTo>
                    <a:pt x="38372" y="0"/>
                  </a:moveTo>
                  <a:cubicBezTo>
                    <a:pt x="40544" y="5214"/>
                    <a:pt x="41702" y="10862"/>
                    <a:pt x="41702" y="16945"/>
                  </a:cubicBezTo>
                  <a:cubicBezTo>
                    <a:pt x="41702" y="40988"/>
                    <a:pt x="23023" y="60395"/>
                    <a:pt x="0" y="6039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1" name="Forme libre 6260">
              <a:extLst>
                <a:ext uri="{FF2B5EF4-FFF2-40B4-BE49-F238E27FC236}">
                  <a16:creationId xmlns:a16="http://schemas.microsoft.com/office/drawing/2014/main" id="{EB399A37-19FB-DB0D-940B-00AF6324A3E8}"/>
                </a:ext>
              </a:extLst>
            </p:cNvPr>
            <p:cNvSpPr/>
            <p:nvPr/>
          </p:nvSpPr>
          <p:spPr>
            <a:xfrm>
              <a:off x="7593185" y="5275733"/>
              <a:ext cx="12045" cy="22621"/>
            </a:xfrm>
            <a:custGeom>
              <a:avLst/>
              <a:gdLst>
                <a:gd name="connsiteX0" fmla="*/ 10597 w 12045"/>
                <a:gd name="connsiteY0" fmla="*/ 22622 h 22621"/>
                <a:gd name="connsiteX1" fmla="*/ 27 w 12045"/>
                <a:gd name="connsiteY1" fmla="*/ 10600 h 22621"/>
                <a:gd name="connsiteX2" fmla="*/ 12045 w 12045"/>
                <a:gd name="connsiteY2" fmla="*/ 27 h 22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5" h="22621">
                  <a:moveTo>
                    <a:pt x="10597" y="22622"/>
                  </a:moveTo>
                  <a:cubicBezTo>
                    <a:pt x="4371" y="22187"/>
                    <a:pt x="-407" y="16828"/>
                    <a:pt x="27" y="10600"/>
                  </a:cubicBezTo>
                  <a:cubicBezTo>
                    <a:pt x="461" y="4373"/>
                    <a:pt x="5819" y="-407"/>
                    <a:pt x="12045" y="2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2" name="Forme libre 6261">
              <a:extLst>
                <a:ext uri="{FF2B5EF4-FFF2-40B4-BE49-F238E27FC236}">
                  <a16:creationId xmlns:a16="http://schemas.microsoft.com/office/drawing/2014/main" id="{24269F21-1FFF-A7E1-BE8E-4E82BC1CA74E}"/>
                </a:ext>
              </a:extLst>
            </p:cNvPr>
            <p:cNvSpPr/>
            <p:nvPr/>
          </p:nvSpPr>
          <p:spPr>
            <a:xfrm>
              <a:off x="7573118" y="5225061"/>
              <a:ext cx="89306" cy="64458"/>
            </a:xfrm>
            <a:custGeom>
              <a:avLst/>
              <a:gdLst>
                <a:gd name="connsiteX0" fmla="*/ 7786 w 89306"/>
                <a:gd name="connsiteY0" fmla="*/ 64458 h 64458"/>
                <a:gd name="connsiteX1" fmla="*/ 18212 w 89306"/>
                <a:gd name="connsiteY1" fmla="*/ 16664 h 64458"/>
                <a:gd name="connsiteX2" fmla="*/ 49343 w 89306"/>
                <a:gd name="connsiteY2" fmla="*/ 8 h 64458"/>
                <a:gd name="connsiteX3" fmla="*/ 89307 w 89306"/>
                <a:gd name="connsiteY3" fmla="*/ 20285 h 64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06" h="64458">
                  <a:moveTo>
                    <a:pt x="7786" y="64458"/>
                  </a:moveTo>
                  <a:cubicBezTo>
                    <a:pt x="7786" y="64458"/>
                    <a:pt x="-15382" y="25209"/>
                    <a:pt x="18212" y="16664"/>
                  </a:cubicBezTo>
                  <a:cubicBezTo>
                    <a:pt x="18212" y="16664"/>
                    <a:pt x="23424" y="587"/>
                    <a:pt x="49343" y="8"/>
                  </a:cubicBezTo>
                  <a:cubicBezTo>
                    <a:pt x="65560" y="-282"/>
                    <a:pt x="81053" y="7394"/>
                    <a:pt x="89307" y="2028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3" name="Forme libre 6262">
              <a:extLst>
                <a:ext uri="{FF2B5EF4-FFF2-40B4-BE49-F238E27FC236}">
                  <a16:creationId xmlns:a16="http://schemas.microsoft.com/office/drawing/2014/main" id="{60255EF2-61D9-67FE-C704-7B498846C188}"/>
                </a:ext>
              </a:extLst>
            </p:cNvPr>
            <p:cNvSpPr/>
            <p:nvPr/>
          </p:nvSpPr>
          <p:spPr>
            <a:xfrm>
              <a:off x="7610443" y="5246794"/>
              <a:ext cx="52850" cy="22594"/>
            </a:xfrm>
            <a:custGeom>
              <a:avLst/>
              <a:gdLst>
                <a:gd name="connsiteX0" fmla="*/ 52851 w 52850"/>
                <a:gd name="connsiteY0" fmla="*/ 0 h 22594"/>
                <a:gd name="connsiteX1" fmla="*/ 22299 w 52850"/>
                <a:gd name="connsiteY1" fmla="*/ 13035 h 22594"/>
                <a:gd name="connsiteX2" fmla="*/ 0 w 52850"/>
                <a:gd name="connsiteY2" fmla="*/ 22594 h 2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850" h="22594">
                  <a:moveTo>
                    <a:pt x="52851" y="0"/>
                  </a:moveTo>
                  <a:cubicBezTo>
                    <a:pt x="52851" y="0"/>
                    <a:pt x="41846" y="15353"/>
                    <a:pt x="22299" y="13035"/>
                  </a:cubicBezTo>
                  <a:cubicBezTo>
                    <a:pt x="2751" y="10718"/>
                    <a:pt x="0" y="22594"/>
                    <a:pt x="0" y="2259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4" name="Forme libre 6263">
              <a:extLst>
                <a:ext uri="{FF2B5EF4-FFF2-40B4-BE49-F238E27FC236}">
                  <a16:creationId xmlns:a16="http://schemas.microsoft.com/office/drawing/2014/main" id="{E98F1A41-8FBE-F4A2-F47E-3213262FE35E}"/>
                </a:ext>
              </a:extLst>
            </p:cNvPr>
            <p:cNvSpPr/>
            <p:nvPr/>
          </p:nvSpPr>
          <p:spPr>
            <a:xfrm>
              <a:off x="8070177" y="5302120"/>
              <a:ext cx="10135" cy="5205"/>
            </a:xfrm>
            <a:custGeom>
              <a:avLst/>
              <a:gdLst>
                <a:gd name="connsiteX0" fmla="*/ 0 w 10135"/>
                <a:gd name="connsiteY0" fmla="*/ 0 h 5205"/>
                <a:gd name="connsiteX1" fmla="*/ 4054 w 10135"/>
                <a:gd name="connsiteY1" fmla="*/ 4924 h 5205"/>
                <a:gd name="connsiteX2" fmla="*/ 10135 w 10135"/>
                <a:gd name="connsiteY2" fmla="*/ 3331 h 5205"/>
                <a:gd name="connsiteX3" fmla="*/ 0 w 10135"/>
                <a:gd name="connsiteY3" fmla="*/ 145 h 5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35" h="5205">
                  <a:moveTo>
                    <a:pt x="0" y="0"/>
                  </a:moveTo>
                  <a:cubicBezTo>
                    <a:pt x="144" y="2172"/>
                    <a:pt x="1738" y="4200"/>
                    <a:pt x="4054" y="4924"/>
                  </a:cubicBezTo>
                  <a:cubicBezTo>
                    <a:pt x="6371" y="5649"/>
                    <a:pt x="8832" y="4924"/>
                    <a:pt x="10135" y="3331"/>
                  </a:cubicBezTo>
                  <a:lnTo>
                    <a:pt x="0" y="145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5" name="Forme libre 6264">
              <a:extLst>
                <a:ext uri="{FF2B5EF4-FFF2-40B4-BE49-F238E27FC236}">
                  <a16:creationId xmlns:a16="http://schemas.microsoft.com/office/drawing/2014/main" id="{5916DA38-D6DF-952E-EE66-D9FC0F9EF6FE}"/>
                </a:ext>
              </a:extLst>
            </p:cNvPr>
            <p:cNvSpPr/>
            <p:nvPr/>
          </p:nvSpPr>
          <p:spPr>
            <a:xfrm>
              <a:off x="8076693" y="5275760"/>
              <a:ext cx="14479" cy="4924"/>
            </a:xfrm>
            <a:custGeom>
              <a:avLst/>
              <a:gdLst>
                <a:gd name="connsiteX0" fmla="*/ 0 w 14479"/>
                <a:gd name="connsiteY0" fmla="*/ 0 h 4924"/>
                <a:gd name="connsiteX1" fmla="*/ 0 w 14479"/>
                <a:gd name="connsiteY1" fmla="*/ 4924 h 4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924">
                  <a:moveTo>
                    <a:pt x="0" y="0"/>
                  </a:moveTo>
                  <a:lnTo>
                    <a:pt x="0" y="492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6" name="Forme libre 6265">
              <a:extLst>
                <a:ext uri="{FF2B5EF4-FFF2-40B4-BE49-F238E27FC236}">
                  <a16:creationId xmlns:a16="http://schemas.microsoft.com/office/drawing/2014/main" id="{714B477A-1C4D-EF40-7ACB-61B910FD01E9}"/>
                </a:ext>
              </a:extLst>
            </p:cNvPr>
            <p:cNvSpPr/>
            <p:nvPr/>
          </p:nvSpPr>
          <p:spPr>
            <a:xfrm>
              <a:off x="8060330" y="5264463"/>
              <a:ext cx="42426" cy="61408"/>
            </a:xfrm>
            <a:custGeom>
              <a:avLst/>
              <a:gdLst>
                <a:gd name="connsiteX0" fmla="*/ 39096 w 42426"/>
                <a:gd name="connsiteY0" fmla="*/ 0 h 61408"/>
                <a:gd name="connsiteX1" fmla="*/ 42427 w 42426"/>
                <a:gd name="connsiteY1" fmla="*/ 17235 h 61408"/>
                <a:gd name="connsiteX2" fmla="*/ 0 w 42426"/>
                <a:gd name="connsiteY2" fmla="*/ 61409 h 6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426" h="61408">
                  <a:moveTo>
                    <a:pt x="39096" y="0"/>
                  </a:moveTo>
                  <a:cubicBezTo>
                    <a:pt x="41268" y="5359"/>
                    <a:pt x="42427" y="11152"/>
                    <a:pt x="42427" y="17235"/>
                  </a:cubicBezTo>
                  <a:cubicBezTo>
                    <a:pt x="42427" y="41712"/>
                    <a:pt x="23458" y="61409"/>
                    <a:pt x="0" y="6140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7" name="Forme libre 6266">
              <a:extLst>
                <a:ext uri="{FF2B5EF4-FFF2-40B4-BE49-F238E27FC236}">
                  <a16:creationId xmlns:a16="http://schemas.microsoft.com/office/drawing/2014/main" id="{019553FA-96FC-E6A6-EDE3-942EB49B33BC}"/>
                </a:ext>
              </a:extLst>
            </p:cNvPr>
            <p:cNvSpPr/>
            <p:nvPr/>
          </p:nvSpPr>
          <p:spPr>
            <a:xfrm>
              <a:off x="8032502" y="5275588"/>
              <a:ext cx="12190" cy="22910"/>
            </a:xfrm>
            <a:custGeom>
              <a:avLst/>
              <a:gdLst>
                <a:gd name="connsiteX0" fmla="*/ 10742 w 12190"/>
                <a:gd name="connsiteY0" fmla="*/ 22911 h 22910"/>
                <a:gd name="connsiteX1" fmla="*/ 27 w 12190"/>
                <a:gd name="connsiteY1" fmla="*/ 10745 h 22910"/>
                <a:gd name="connsiteX2" fmla="*/ 12191 w 12190"/>
                <a:gd name="connsiteY2" fmla="*/ 27 h 2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90" h="22910">
                  <a:moveTo>
                    <a:pt x="10742" y="22911"/>
                  </a:moveTo>
                  <a:cubicBezTo>
                    <a:pt x="4371" y="22476"/>
                    <a:pt x="-407" y="17117"/>
                    <a:pt x="27" y="10745"/>
                  </a:cubicBezTo>
                  <a:cubicBezTo>
                    <a:pt x="462" y="4372"/>
                    <a:pt x="5820" y="-407"/>
                    <a:pt x="12191" y="2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8" name="Forme libre 6267">
              <a:extLst>
                <a:ext uri="{FF2B5EF4-FFF2-40B4-BE49-F238E27FC236}">
                  <a16:creationId xmlns:a16="http://schemas.microsoft.com/office/drawing/2014/main" id="{FB5700F8-0980-0450-378D-EC675D61B486}"/>
                </a:ext>
              </a:extLst>
            </p:cNvPr>
            <p:cNvSpPr/>
            <p:nvPr/>
          </p:nvSpPr>
          <p:spPr>
            <a:xfrm>
              <a:off x="8014968" y="5223910"/>
              <a:ext cx="92132" cy="80527"/>
            </a:xfrm>
            <a:custGeom>
              <a:avLst/>
              <a:gdLst>
                <a:gd name="connsiteX0" fmla="*/ 18285 w 92132"/>
                <a:gd name="connsiteY0" fmla="*/ 80527 h 80527"/>
                <a:gd name="connsiteX1" fmla="*/ 15533 w 92132"/>
                <a:gd name="connsiteY1" fmla="*/ 16946 h 80527"/>
                <a:gd name="connsiteX2" fmla="*/ 47244 w 92132"/>
                <a:gd name="connsiteY2" fmla="*/ 1 h 80527"/>
                <a:gd name="connsiteX3" fmla="*/ 92132 w 92132"/>
                <a:gd name="connsiteY3" fmla="*/ 12022 h 80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132" h="80527">
                  <a:moveTo>
                    <a:pt x="18285" y="80527"/>
                  </a:moveTo>
                  <a:cubicBezTo>
                    <a:pt x="18285" y="80527"/>
                    <a:pt x="-20955" y="45333"/>
                    <a:pt x="15533" y="16946"/>
                  </a:cubicBezTo>
                  <a:cubicBezTo>
                    <a:pt x="15533" y="16946"/>
                    <a:pt x="20891" y="-144"/>
                    <a:pt x="47244" y="1"/>
                  </a:cubicBezTo>
                  <a:cubicBezTo>
                    <a:pt x="71281" y="146"/>
                    <a:pt x="74177" y="19843"/>
                    <a:pt x="92132" y="1202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9" name="Forme libre 6268">
              <a:extLst>
                <a:ext uri="{FF2B5EF4-FFF2-40B4-BE49-F238E27FC236}">
                  <a16:creationId xmlns:a16="http://schemas.microsoft.com/office/drawing/2014/main" id="{0A7CBF70-93CF-8993-5BDF-B2C1DDB92A2E}"/>
                </a:ext>
              </a:extLst>
            </p:cNvPr>
            <p:cNvSpPr/>
            <p:nvPr/>
          </p:nvSpPr>
          <p:spPr>
            <a:xfrm>
              <a:off x="8045995" y="5248095"/>
              <a:ext cx="46914" cy="27085"/>
            </a:xfrm>
            <a:custGeom>
              <a:avLst/>
              <a:gdLst>
                <a:gd name="connsiteX0" fmla="*/ 0 w 46914"/>
                <a:gd name="connsiteY0" fmla="*/ 27086 h 27085"/>
                <a:gd name="connsiteX1" fmla="*/ 46914 w 46914"/>
                <a:gd name="connsiteY1" fmla="*/ 2 h 27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914" h="27085">
                  <a:moveTo>
                    <a:pt x="0" y="27086"/>
                  </a:moveTo>
                  <a:cubicBezTo>
                    <a:pt x="0" y="27086"/>
                    <a:pt x="13756" y="-288"/>
                    <a:pt x="46914" y="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0" name="Forme libre 6269">
              <a:extLst>
                <a:ext uri="{FF2B5EF4-FFF2-40B4-BE49-F238E27FC236}">
                  <a16:creationId xmlns:a16="http://schemas.microsoft.com/office/drawing/2014/main" id="{DFE76646-C77F-7FFF-8C0F-74D2CFCEC5B1}"/>
                </a:ext>
              </a:extLst>
            </p:cNvPr>
            <p:cNvSpPr/>
            <p:nvPr/>
          </p:nvSpPr>
          <p:spPr>
            <a:xfrm>
              <a:off x="7816636" y="5249836"/>
              <a:ext cx="39095" cy="28241"/>
            </a:xfrm>
            <a:custGeom>
              <a:avLst/>
              <a:gdLst>
                <a:gd name="connsiteX0" fmla="*/ 0 w 39095"/>
                <a:gd name="connsiteY0" fmla="*/ 28242 h 28241"/>
                <a:gd name="connsiteX1" fmla="*/ 39096 w 39095"/>
                <a:gd name="connsiteY1" fmla="*/ 0 h 28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095" h="28241">
                  <a:moveTo>
                    <a:pt x="0" y="28242"/>
                  </a:moveTo>
                  <a:cubicBezTo>
                    <a:pt x="0" y="28242"/>
                    <a:pt x="17231" y="3331"/>
                    <a:pt x="3909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1" name="Forme libre 6270">
              <a:extLst>
                <a:ext uri="{FF2B5EF4-FFF2-40B4-BE49-F238E27FC236}">
                  <a16:creationId xmlns:a16="http://schemas.microsoft.com/office/drawing/2014/main" id="{732D7294-BD74-2E82-1E45-5A76B0FC5364}"/>
                </a:ext>
              </a:extLst>
            </p:cNvPr>
            <p:cNvSpPr/>
            <p:nvPr/>
          </p:nvSpPr>
          <p:spPr>
            <a:xfrm>
              <a:off x="7845305" y="5279526"/>
              <a:ext cx="14479" cy="4634"/>
            </a:xfrm>
            <a:custGeom>
              <a:avLst/>
              <a:gdLst>
                <a:gd name="connsiteX0" fmla="*/ 0 w 14479"/>
                <a:gd name="connsiteY0" fmla="*/ 0 h 4634"/>
                <a:gd name="connsiteX1" fmla="*/ 0 w 14479"/>
                <a:gd name="connsiteY1" fmla="*/ 4635 h 4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634">
                  <a:moveTo>
                    <a:pt x="0" y="0"/>
                  </a:moveTo>
                  <a:lnTo>
                    <a:pt x="0" y="463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2" name="Forme libre 6271">
              <a:extLst>
                <a:ext uri="{FF2B5EF4-FFF2-40B4-BE49-F238E27FC236}">
                  <a16:creationId xmlns:a16="http://schemas.microsoft.com/office/drawing/2014/main" id="{78FE11F1-CB91-2A69-94DD-76768CCBEA2C}"/>
                </a:ext>
              </a:extLst>
            </p:cNvPr>
            <p:cNvSpPr/>
            <p:nvPr/>
          </p:nvSpPr>
          <p:spPr>
            <a:xfrm>
              <a:off x="7841685" y="5306175"/>
              <a:ext cx="10714" cy="3476"/>
            </a:xfrm>
            <a:custGeom>
              <a:avLst/>
              <a:gdLst>
                <a:gd name="connsiteX0" fmla="*/ 10715 w 10714"/>
                <a:gd name="connsiteY0" fmla="*/ 0 h 3476"/>
                <a:gd name="connsiteX1" fmla="*/ 5357 w 10714"/>
                <a:gd name="connsiteY1" fmla="*/ 3476 h 3476"/>
                <a:gd name="connsiteX2" fmla="*/ 0 w 10714"/>
                <a:gd name="connsiteY2" fmla="*/ 145 h 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4" h="3476">
                  <a:moveTo>
                    <a:pt x="10715" y="0"/>
                  </a:moveTo>
                  <a:cubicBezTo>
                    <a:pt x="9991" y="2028"/>
                    <a:pt x="7819" y="3476"/>
                    <a:pt x="5357" y="3476"/>
                  </a:cubicBezTo>
                  <a:cubicBezTo>
                    <a:pt x="2896" y="3476"/>
                    <a:pt x="869" y="2028"/>
                    <a:pt x="0" y="14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3" name="Forme libre 6272">
              <a:extLst>
                <a:ext uri="{FF2B5EF4-FFF2-40B4-BE49-F238E27FC236}">
                  <a16:creationId xmlns:a16="http://schemas.microsoft.com/office/drawing/2014/main" id="{56401A19-54EF-4F03-2352-C9772BD62AC7}"/>
                </a:ext>
              </a:extLst>
            </p:cNvPr>
            <p:cNvSpPr/>
            <p:nvPr/>
          </p:nvSpPr>
          <p:spPr>
            <a:xfrm>
              <a:off x="7865721" y="5253166"/>
              <a:ext cx="5710" cy="15931"/>
            </a:xfrm>
            <a:custGeom>
              <a:avLst/>
              <a:gdLst>
                <a:gd name="connsiteX0" fmla="*/ 0 w 5710"/>
                <a:gd name="connsiteY0" fmla="*/ 15932 h 15931"/>
                <a:gd name="connsiteX1" fmla="*/ 5358 w 5710"/>
                <a:gd name="connsiteY1" fmla="*/ 0 h 1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0" h="15931">
                  <a:moveTo>
                    <a:pt x="0" y="15932"/>
                  </a:moveTo>
                  <a:cubicBezTo>
                    <a:pt x="0" y="15932"/>
                    <a:pt x="7385" y="10718"/>
                    <a:pt x="535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4" name="Forme libre 6273">
              <a:extLst>
                <a:ext uri="{FF2B5EF4-FFF2-40B4-BE49-F238E27FC236}">
                  <a16:creationId xmlns:a16="http://schemas.microsoft.com/office/drawing/2014/main" id="{51931331-71BE-4114-D0AC-986E64C24580}"/>
                </a:ext>
              </a:extLst>
            </p:cNvPr>
            <p:cNvSpPr/>
            <p:nvPr/>
          </p:nvSpPr>
          <p:spPr>
            <a:xfrm>
              <a:off x="7786036" y="5225180"/>
              <a:ext cx="91124" cy="60718"/>
            </a:xfrm>
            <a:custGeom>
              <a:avLst/>
              <a:gdLst>
                <a:gd name="connsiteX0" fmla="*/ 2508 w 91124"/>
                <a:gd name="connsiteY0" fmla="*/ 60719 h 60718"/>
                <a:gd name="connsiteX1" fmla="*/ 6997 w 91124"/>
                <a:gd name="connsiteY1" fmla="*/ 26249 h 60718"/>
                <a:gd name="connsiteX2" fmla="*/ 22346 w 91124"/>
                <a:gd name="connsiteY2" fmla="*/ 11476 h 60718"/>
                <a:gd name="connsiteX3" fmla="*/ 22346 w 91124"/>
                <a:gd name="connsiteY3" fmla="*/ 3510 h 60718"/>
                <a:gd name="connsiteX4" fmla="*/ 59848 w 91124"/>
                <a:gd name="connsiteY4" fmla="*/ 5827 h 60718"/>
                <a:gd name="connsiteX5" fmla="*/ 72301 w 91124"/>
                <a:gd name="connsiteY5" fmla="*/ 13359 h 60718"/>
                <a:gd name="connsiteX6" fmla="*/ 91125 w 91124"/>
                <a:gd name="connsiteY6" fmla="*/ 22628 h 60718"/>
                <a:gd name="connsiteX7" fmla="*/ 85622 w 91124"/>
                <a:gd name="connsiteY7" fmla="*/ 26683 h 6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124" h="60718">
                  <a:moveTo>
                    <a:pt x="2508" y="60719"/>
                  </a:moveTo>
                  <a:cubicBezTo>
                    <a:pt x="2508" y="60719"/>
                    <a:pt x="-5455" y="34359"/>
                    <a:pt x="6997" y="26249"/>
                  </a:cubicBezTo>
                  <a:cubicBezTo>
                    <a:pt x="6997" y="26249"/>
                    <a:pt x="3811" y="12925"/>
                    <a:pt x="22346" y="11476"/>
                  </a:cubicBezTo>
                  <a:cubicBezTo>
                    <a:pt x="22346" y="11476"/>
                    <a:pt x="25097" y="6986"/>
                    <a:pt x="22346" y="3510"/>
                  </a:cubicBezTo>
                  <a:cubicBezTo>
                    <a:pt x="22346" y="3510"/>
                    <a:pt x="46382" y="-5759"/>
                    <a:pt x="59848" y="5827"/>
                  </a:cubicBezTo>
                  <a:cubicBezTo>
                    <a:pt x="59848" y="5827"/>
                    <a:pt x="70274" y="2641"/>
                    <a:pt x="72301" y="13359"/>
                  </a:cubicBezTo>
                  <a:cubicBezTo>
                    <a:pt x="72301" y="13359"/>
                    <a:pt x="86201" y="12925"/>
                    <a:pt x="91125" y="22628"/>
                  </a:cubicBezTo>
                  <a:cubicBezTo>
                    <a:pt x="91125" y="22628"/>
                    <a:pt x="86201" y="23497"/>
                    <a:pt x="85622" y="2668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5" name="Forme libre 6274">
              <a:extLst>
                <a:ext uri="{FF2B5EF4-FFF2-40B4-BE49-F238E27FC236}">
                  <a16:creationId xmlns:a16="http://schemas.microsoft.com/office/drawing/2014/main" id="{546BAFCA-055D-2597-05E2-6BAB80ADB123}"/>
                </a:ext>
              </a:extLst>
            </p:cNvPr>
            <p:cNvSpPr/>
            <p:nvPr/>
          </p:nvSpPr>
          <p:spPr>
            <a:xfrm>
              <a:off x="7791585" y="5295602"/>
              <a:ext cx="23023" cy="26069"/>
            </a:xfrm>
            <a:custGeom>
              <a:avLst/>
              <a:gdLst>
                <a:gd name="connsiteX0" fmla="*/ 23023 w 23023"/>
                <a:gd name="connsiteY0" fmla="*/ 26070 h 26069"/>
                <a:gd name="connsiteX1" fmla="*/ 0 w 23023"/>
                <a:gd name="connsiteY1" fmla="*/ 0 h 2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23" h="26069">
                  <a:moveTo>
                    <a:pt x="23023" y="26070"/>
                  </a:moveTo>
                  <a:cubicBezTo>
                    <a:pt x="11729" y="21290"/>
                    <a:pt x="3186" y="1216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6" name="Forme libre 6275">
              <a:extLst>
                <a:ext uri="{FF2B5EF4-FFF2-40B4-BE49-F238E27FC236}">
                  <a16:creationId xmlns:a16="http://schemas.microsoft.com/office/drawing/2014/main" id="{8C454D21-E1D9-A74F-2DBD-E870E89168B9}"/>
                </a:ext>
              </a:extLst>
            </p:cNvPr>
            <p:cNvSpPr/>
            <p:nvPr/>
          </p:nvSpPr>
          <p:spPr>
            <a:xfrm>
              <a:off x="7830247" y="5269243"/>
              <a:ext cx="38805" cy="56339"/>
            </a:xfrm>
            <a:custGeom>
              <a:avLst/>
              <a:gdLst>
                <a:gd name="connsiteX0" fmla="*/ 35765 w 38805"/>
                <a:gd name="connsiteY0" fmla="*/ 0 h 56339"/>
                <a:gd name="connsiteX1" fmla="*/ 38806 w 38805"/>
                <a:gd name="connsiteY1" fmla="*/ 15787 h 56339"/>
                <a:gd name="connsiteX2" fmla="*/ 0 w 38805"/>
                <a:gd name="connsiteY2" fmla="*/ 56339 h 5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05" h="56339">
                  <a:moveTo>
                    <a:pt x="35765" y="0"/>
                  </a:moveTo>
                  <a:cubicBezTo>
                    <a:pt x="37792" y="4779"/>
                    <a:pt x="38806" y="10138"/>
                    <a:pt x="38806" y="15787"/>
                  </a:cubicBezTo>
                  <a:cubicBezTo>
                    <a:pt x="38806" y="38091"/>
                    <a:pt x="21430" y="56339"/>
                    <a:pt x="0" y="5633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7" name="Forme libre 6276">
              <a:extLst>
                <a:ext uri="{FF2B5EF4-FFF2-40B4-BE49-F238E27FC236}">
                  <a16:creationId xmlns:a16="http://schemas.microsoft.com/office/drawing/2014/main" id="{47DCD27E-2E35-C12C-9A93-40F80EA72E97}"/>
                </a:ext>
              </a:extLst>
            </p:cNvPr>
            <p:cNvSpPr/>
            <p:nvPr/>
          </p:nvSpPr>
          <p:spPr>
            <a:xfrm>
              <a:off x="7804733" y="5279352"/>
              <a:ext cx="11178" cy="21029"/>
            </a:xfrm>
            <a:custGeom>
              <a:avLst/>
              <a:gdLst>
                <a:gd name="connsiteX0" fmla="*/ 9875 w 11178"/>
                <a:gd name="connsiteY0" fmla="*/ 21030 h 21029"/>
                <a:gd name="connsiteX1" fmla="*/ 29 w 11178"/>
                <a:gd name="connsiteY1" fmla="*/ 9878 h 21029"/>
                <a:gd name="connsiteX2" fmla="*/ 11179 w 11178"/>
                <a:gd name="connsiteY2" fmla="*/ 29 h 2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78" h="21029">
                  <a:moveTo>
                    <a:pt x="9875" y="21030"/>
                  </a:moveTo>
                  <a:cubicBezTo>
                    <a:pt x="4083" y="20740"/>
                    <a:pt x="-406" y="15671"/>
                    <a:pt x="29" y="9878"/>
                  </a:cubicBezTo>
                  <a:cubicBezTo>
                    <a:pt x="463" y="4085"/>
                    <a:pt x="5387" y="-405"/>
                    <a:pt x="11179" y="2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8" name="Forme libre 6277">
              <a:extLst>
                <a:ext uri="{FF2B5EF4-FFF2-40B4-BE49-F238E27FC236}">
                  <a16:creationId xmlns:a16="http://schemas.microsoft.com/office/drawing/2014/main" id="{945DE614-D94E-4D4A-7FBF-29444F39A26F}"/>
                </a:ext>
              </a:extLst>
            </p:cNvPr>
            <p:cNvSpPr/>
            <p:nvPr/>
          </p:nvSpPr>
          <p:spPr>
            <a:xfrm>
              <a:off x="7605664" y="5350059"/>
              <a:ext cx="15203" cy="39539"/>
            </a:xfrm>
            <a:custGeom>
              <a:avLst/>
              <a:gdLst>
                <a:gd name="connsiteX0" fmla="*/ 15204 w 15203"/>
                <a:gd name="connsiteY0" fmla="*/ 0 h 39539"/>
                <a:gd name="connsiteX1" fmla="*/ 0 w 15203"/>
                <a:gd name="connsiteY1" fmla="*/ 39539 h 3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03" h="39539">
                  <a:moveTo>
                    <a:pt x="15204" y="0"/>
                  </a:moveTo>
                  <a:lnTo>
                    <a:pt x="0" y="3953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9" name="Forme libre 6278">
              <a:extLst>
                <a:ext uri="{FF2B5EF4-FFF2-40B4-BE49-F238E27FC236}">
                  <a16:creationId xmlns:a16="http://schemas.microsoft.com/office/drawing/2014/main" id="{9BF51944-93B1-1398-B154-04EB1BB38A3C}"/>
                </a:ext>
              </a:extLst>
            </p:cNvPr>
            <p:cNvSpPr/>
            <p:nvPr/>
          </p:nvSpPr>
          <p:spPr>
            <a:xfrm>
              <a:off x="7586262" y="5426964"/>
              <a:ext cx="22878" cy="41421"/>
            </a:xfrm>
            <a:custGeom>
              <a:avLst/>
              <a:gdLst>
                <a:gd name="connsiteX0" fmla="*/ 0 w 22878"/>
                <a:gd name="connsiteY0" fmla="*/ 0 h 41421"/>
                <a:gd name="connsiteX1" fmla="*/ 22878 w 22878"/>
                <a:gd name="connsiteY1" fmla="*/ 41422 h 41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78" h="41421">
                  <a:moveTo>
                    <a:pt x="0" y="0"/>
                  </a:moveTo>
                  <a:lnTo>
                    <a:pt x="22878" y="4142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80" name="Forme libre 6279">
              <a:extLst>
                <a:ext uri="{FF2B5EF4-FFF2-40B4-BE49-F238E27FC236}">
                  <a16:creationId xmlns:a16="http://schemas.microsoft.com/office/drawing/2014/main" id="{25144388-90B0-A70C-7145-5E15B53D241C}"/>
                </a:ext>
              </a:extLst>
            </p:cNvPr>
            <p:cNvSpPr/>
            <p:nvPr/>
          </p:nvSpPr>
          <p:spPr>
            <a:xfrm>
              <a:off x="7836762" y="5350059"/>
              <a:ext cx="8977" cy="23607"/>
            </a:xfrm>
            <a:custGeom>
              <a:avLst/>
              <a:gdLst>
                <a:gd name="connsiteX0" fmla="*/ 8978 w 8977"/>
                <a:gd name="connsiteY0" fmla="*/ 0 h 23607"/>
                <a:gd name="connsiteX1" fmla="*/ 0 w 8977"/>
                <a:gd name="connsiteY1" fmla="*/ 23607 h 23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77" h="23607">
                  <a:moveTo>
                    <a:pt x="8978" y="0"/>
                  </a:moveTo>
                  <a:lnTo>
                    <a:pt x="0" y="2360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81" name="Forme libre 6280">
              <a:extLst>
                <a:ext uri="{FF2B5EF4-FFF2-40B4-BE49-F238E27FC236}">
                  <a16:creationId xmlns:a16="http://schemas.microsoft.com/office/drawing/2014/main" id="{4AEE2E78-49C3-145F-1C0C-988CF8D2B106}"/>
                </a:ext>
              </a:extLst>
            </p:cNvPr>
            <p:cNvSpPr/>
            <p:nvPr/>
          </p:nvSpPr>
          <p:spPr>
            <a:xfrm>
              <a:off x="7810409" y="5436668"/>
              <a:ext cx="19402" cy="32442"/>
            </a:xfrm>
            <a:custGeom>
              <a:avLst/>
              <a:gdLst>
                <a:gd name="connsiteX0" fmla="*/ 19403 w 19402"/>
                <a:gd name="connsiteY0" fmla="*/ 32442 h 32442"/>
                <a:gd name="connsiteX1" fmla="*/ 0 w 19402"/>
                <a:gd name="connsiteY1" fmla="*/ 0 h 3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402" h="32442">
                  <a:moveTo>
                    <a:pt x="19403" y="3244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82" name="Forme libre 6281">
              <a:extLst>
                <a:ext uri="{FF2B5EF4-FFF2-40B4-BE49-F238E27FC236}">
                  <a16:creationId xmlns:a16="http://schemas.microsoft.com/office/drawing/2014/main" id="{C09EB1A7-3C7E-C1BD-D6A6-A00DD5CA174A}"/>
                </a:ext>
              </a:extLst>
            </p:cNvPr>
            <p:cNvSpPr/>
            <p:nvPr/>
          </p:nvSpPr>
          <p:spPr>
            <a:xfrm>
              <a:off x="8026303" y="5429716"/>
              <a:ext cx="14624" cy="22159"/>
            </a:xfrm>
            <a:custGeom>
              <a:avLst/>
              <a:gdLst>
                <a:gd name="connsiteX0" fmla="*/ 0 w 14624"/>
                <a:gd name="connsiteY0" fmla="*/ 0 h 22159"/>
                <a:gd name="connsiteX1" fmla="*/ 14625 w 14624"/>
                <a:gd name="connsiteY1" fmla="*/ 22159 h 2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24" h="22159">
                  <a:moveTo>
                    <a:pt x="0" y="0"/>
                  </a:moveTo>
                  <a:lnTo>
                    <a:pt x="14625" y="2215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83" name="Forme libre 6282">
              <a:extLst>
                <a:ext uri="{FF2B5EF4-FFF2-40B4-BE49-F238E27FC236}">
                  <a16:creationId xmlns:a16="http://schemas.microsoft.com/office/drawing/2014/main" id="{7638A19B-1327-BF94-373C-F6BD9DAD280B}"/>
                </a:ext>
              </a:extLst>
            </p:cNvPr>
            <p:cNvSpPr/>
            <p:nvPr/>
          </p:nvSpPr>
          <p:spPr>
            <a:xfrm>
              <a:off x="8053959" y="5359763"/>
              <a:ext cx="13900" cy="33166"/>
            </a:xfrm>
            <a:custGeom>
              <a:avLst/>
              <a:gdLst>
                <a:gd name="connsiteX0" fmla="*/ 0 w 13900"/>
                <a:gd name="connsiteY0" fmla="*/ 33167 h 33166"/>
                <a:gd name="connsiteX1" fmla="*/ 13901 w 13900"/>
                <a:gd name="connsiteY1" fmla="*/ 0 h 3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00" h="33166">
                  <a:moveTo>
                    <a:pt x="0" y="33167"/>
                  </a:moveTo>
                  <a:lnTo>
                    <a:pt x="1390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35" name="Groupe 7034">
            <a:extLst>
              <a:ext uri="{FF2B5EF4-FFF2-40B4-BE49-F238E27FC236}">
                <a16:creationId xmlns:a16="http://schemas.microsoft.com/office/drawing/2014/main" id="{96B61BEB-73D8-28A2-0AB6-0AE91697EB2D}"/>
              </a:ext>
            </a:extLst>
          </p:cNvPr>
          <p:cNvGrpSpPr/>
          <p:nvPr/>
        </p:nvGrpSpPr>
        <p:grpSpPr>
          <a:xfrm>
            <a:off x="8895515" y="5122528"/>
            <a:ext cx="478423" cy="560208"/>
            <a:chOff x="8895515" y="5122528"/>
            <a:chExt cx="478423" cy="560208"/>
          </a:xfrm>
        </p:grpSpPr>
        <p:grpSp>
          <p:nvGrpSpPr>
            <p:cNvPr id="6286" name="Graphique 3903">
              <a:extLst>
                <a:ext uri="{FF2B5EF4-FFF2-40B4-BE49-F238E27FC236}">
                  <a16:creationId xmlns:a16="http://schemas.microsoft.com/office/drawing/2014/main" id="{EF26E3D3-13DD-6F3B-401D-A0FB692AB0F4}"/>
                </a:ext>
              </a:extLst>
            </p:cNvPr>
            <p:cNvGrpSpPr/>
            <p:nvPr/>
          </p:nvGrpSpPr>
          <p:grpSpPr>
            <a:xfrm>
              <a:off x="8895515" y="5122673"/>
              <a:ext cx="478423" cy="560063"/>
              <a:chOff x="8895515" y="5122673"/>
              <a:chExt cx="478423" cy="560063"/>
            </a:xfrm>
            <a:noFill/>
          </p:grpSpPr>
          <p:sp>
            <p:nvSpPr>
              <p:cNvPr id="6287" name="Forme libre 6286">
                <a:extLst>
                  <a:ext uri="{FF2B5EF4-FFF2-40B4-BE49-F238E27FC236}">
                    <a16:creationId xmlns:a16="http://schemas.microsoft.com/office/drawing/2014/main" id="{EE8662C9-EBF1-A531-A7B8-E22672CECA91}"/>
                  </a:ext>
                </a:extLst>
              </p:cNvPr>
              <p:cNvSpPr/>
              <p:nvPr/>
            </p:nvSpPr>
            <p:spPr>
              <a:xfrm>
                <a:off x="9339767" y="5682592"/>
                <a:ext cx="18678" cy="144"/>
              </a:xfrm>
              <a:custGeom>
                <a:avLst/>
                <a:gdLst>
                  <a:gd name="connsiteX0" fmla="*/ 0 w 18678"/>
                  <a:gd name="connsiteY0" fmla="*/ 0 h 144"/>
                  <a:gd name="connsiteX1" fmla="*/ 18679 w 18678"/>
                  <a:gd name="connsiteY1" fmla="*/ 145 h 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678" h="144">
                    <a:moveTo>
                      <a:pt x="0" y="0"/>
                    </a:moveTo>
                    <a:cubicBezTo>
                      <a:pt x="6226" y="0"/>
                      <a:pt x="12452" y="145"/>
                      <a:pt x="18679" y="145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88" name="Forme libre 6287">
                <a:extLst>
                  <a:ext uri="{FF2B5EF4-FFF2-40B4-BE49-F238E27FC236}">
                    <a16:creationId xmlns:a16="http://schemas.microsoft.com/office/drawing/2014/main" id="{9D412147-ED60-B8BC-7379-7796177150A5}"/>
                  </a:ext>
                </a:extLst>
              </p:cNvPr>
              <p:cNvSpPr/>
              <p:nvPr/>
            </p:nvSpPr>
            <p:spPr>
              <a:xfrm>
                <a:off x="8895515" y="5351942"/>
                <a:ext cx="356937" cy="324567"/>
              </a:xfrm>
              <a:custGeom>
                <a:avLst/>
                <a:gdLst>
                  <a:gd name="connsiteX0" fmla="*/ 11 w 356937"/>
                  <a:gd name="connsiteY0" fmla="*/ 0 h 324567"/>
                  <a:gd name="connsiteX1" fmla="*/ 356938 w 356937"/>
                  <a:gd name="connsiteY1" fmla="*/ 324568 h 324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6937" h="324567">
                    <a:moveTo>
                      <a:pt x="11" y="0"/>
                    </a:moveTo>
                    <a:cubicBezTo>
                      <a:pt x="11" y="0"/>
                      <a:pt x="-7374" y="279091"/>
                      <a:pt x="356938" y="324568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89" name="Forme libre 6288">
                <a:extLst>
                  <a:ext uri="{FF2B5EF4-FFF2-40B4-BE49-F238E27FC236}">
                    <a16:creationId xmlns:a16="http://schemas.microsoft.com/office/drawing/2014/main" id="{9E24177C-BC00-8EB9-3FAD-495A3729EFD4}"/>
                  </a:ext>
                </a:extLst>
              </p:cNvPr>
              <p:cNvSpPr/>
              <p:nvPr/>
            </p:nvSpPr>
            <p:spPr>
              <a:xfrm>
                <a:off x="8916521" y="5126004"/>
                <a:ext cx="179694" cy="432322"/>
              </a:xfrm>
              <a:custGeom>
                <a:avLst/>
                <a:gdLst>
                  <a:gd name="connsiteX0" fmla="*/ 0 w 179694"/>
                  <a:gd name="connsiteY0" fmla="*/ 0 h 432322"/>
                  <a:gd name="connsiteX1" fmla="*/ 156527 w 179694"/>
                  <a:gd name="connsiteY1" fmla="*/ 137880 h 432322"/>
                  <a:gd name="connsiteX2" fmla="*/ 179695 w 179694"/>
                  <a:gd name="connsiteY2" fmla="*/ 309940 h 432322"/>
                  <a:gd name="connsiteX3" fmla="*/ 142192 w 179694"/>
                  <a:gd name="connsiteY3" fmla="*/ 432323 h 432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694" h="432322">
                    <a:moveTo>
                      <a:pt x="0" y="0"/>
                    </a:moveTo>
                    <a:cubicBezTo>
                      <a:pt x="0" y="0"/>
                      <a:pt x="189541" y="89361"/>
                      <a:pt x="156527" y="137880"/>
                    </a:cubicBezTo>
                    <a:cubicBezTo>
                      <a:pt x="123513" y="186399"/>
                      <a:pt x="43005" y="254759"/>
                      <a:pt x="179695" y="309940"/>
                    </a:cubicBezTo>
                    <a:lnTo>
                      <a:pt x="142192" y="432323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90" name="Forme libre 6289">
                <a:extLst>
                  <a:ext uri="{FF2B5EF4-FFF2-40B4-BE49-F238E27FC236}">
                    <a16:creationId xmlns:a16="http://schemas.microsoft.com/office/drawing/2014/main" id="{85EAB1A8-AC44-55A4-5524-AEC8923EEF99}"/>
                  </a:ext>
                </a:extLst>
              </p:cNvPr>
              <p:cNvSpPr/>
              <p:nvPr/>
            </p:nvSpPr>
            <p:spPr>
              <a:xfrm>
                <a:off x="9096216" y="5382936"/>
                <a:ext cx="145521" cy="155404"/>
              </a:xfrm>
              <a:custGeom>
                <a:avLst/>
                <a:gdLst>
                  <a:gd name="connsiteX0" fmla="*/ 0 w 145521"/>
                  <a:gd name="connsiteY0" fmla="*/ 148742 h 155404"/>
                  <a:gd name="connsiteX1" fmla="*/ 67187 w 145521"/>
                  <a:gd name="connsiteY1" fmla="*/ 33022 h 155404"/>
                  <a:gd name="connsiteX2" fmla="*/ 23167 w 145521"/>
                  <a:gd name="connsiteY2" fmla="*/ 0 h 155404"/>
                  <a:gd name="connsiteX3" fmla="*/ 113521 w 145521"/>
                  <a:gd name="connsiteY3" fmla="*/ 15352 h 155404"/>
                  <a:gd name="connsiteX4" fmla="*/ 145522 w 145521"/>
                  <a:gd name="connsiteY4" fmla="*/ 155404 h 15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521" h="155404">
                    <a:moveTo>
                      <a:pt x="0" y="148742"/>
                    </a:moveTo>
                    <a:lnTo>
                      <a:pt x="67187" y="33022"/>
                    </a:lnTo>
                    <a:lnTo>
                      <a:pt x="23167" y="0"/>
                    </a:lnTo>
                    <a:lnTo>
                      <a:pt x="113521" y="15352"/>
                    </a:lnTo>
                    <a:lnTo>
                      <a:pt x="145522" y="155404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91" name="Forme libre 6290">
                <a:extLst>
                  <a:ext uri="{FF2B5EF4-FFF2-40B4-BE49-F238E27FC236}">
                    <a16:creationId xmlns:a16="http://schemas.microsoft.com/office/drawing/2014/main" id="{27DD1063-F164-0F5C-6D95-686A4220D097}"/>
                  </a:ext>
                </a:extLst>
              </p:cNvPr>
              <p:cNvSpPr/>
              <p:nvPr/>
            </p:nvSpPr>
            <p:spPr>
              <a:xfrm>
                <a:off x="9161086" y="5340934"/>
                <a:ext cx="103675" cy="159894"/>
              </a:xfrm>
              <a:custGeom>
                <a:avLst/>
                <a:gdLst>
                  <a:gd name="connsiteX0" fmla="*/ 96001 w 103675"/>
                  <a:gd name="connsiteY0" fmla="*/ 159894 h 159894"/>
                  <a:gd name="connsiteX1" fmla="*/ 103676 w 103675"/>
                  <a:gd name="connsiteY1" fmla="*/ 16511 h 159894"/>
                  <a:gd name="connsiteX2" fmla="*/ 0 w 103675"/>
                  <a:gd name="connsiteY2" fmla="*/ 0 h 159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3675" h="159894">
                    <a:moveTo>
                      <a:pt x="96001" y="159894"/>
                    </a:moveTo>
                    <a:cubicBezTo>
                      <a:pt x="97160" y="155549"/>
                      <a:pt x="103676" y="16511"/>
                      <a:pt x="103676" y="16511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92" name="Forme libre 6291">
                <a:extLst>
                  <a:ext uri="{FF2B5EF4-FFF2-40B4-BE49-F238E27FC236}">
                    <a16:creationId xmlns:a16="http://schemas.microsoft.com/office/drawing/2014/main" id="{C79987FD-AB81-D5E3-4B54-155648B488CB}"/>
                  </a:ext>
                </a:extLst>
              </p:cNvPr>
              <p:cNvSpPr/>
              <p:nvPr/>
            </p:nvSpPr>
            <p:spPr>
              <a:xfrm>
                <a:off x="8948522" y="5122673"/>
                <a:ext cx="178536" cy="92547"/>
              </a:xfrm>
              <a:custGeom>
                <a:avLst/>
                <a:gdLst>
                  <a:gd name="connsiteX0" fmla="*/ 0 w 178536"/>
                  <a:gd name="connsiteY0" fmla="*/ 0 h 92547"/>
                  <a:gd name="connsiteX1" fmla="*/ 178536 w 178536"/>
                  <a:gd name="connsiteY1" fmla="*/ 92547 h 92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8536" h="92547">
                    <a:moveTo>
                      <a:pt x="0" y="0"/>
                    </a:moveTo>
                    <a:cubicBezTo>
                      <a:pt x="0" y="0"/>
                      <a:pt x="95856" y="24187"/>
                      <a:pt x="178536" y="92547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93" name="Forme libre 6292">
                <a:extLst>
                  <a:ext uri="{FF2B5EF4-FFF2-40B4-BE49-F238E27FC236}">
                    <a16:creationId xmlns:a16="http://schemas.microsoft.com/office/drawing/2014/main" id="{14AA2F37-DD92-1A9D-9A1D-31473DD34C9C}"/>
                  </a:ext>
                </a:extLst>
              </p:cNvPr>
              <p:cNvSpPr/>
              <p:nvPr/>
            </p:nvSpPr>
            <p:spPr>
              <a:xfrm>
                <a:off x="9019039" y="5509808"/>
                <a:ext cx="309723" cy="54119"/>
              </a:xfrm>
              <a:custGeom>
                <a:avLst/>
                <a:gdLst>
                  <a:gd name="connsiteX0" fmla="*/ 0 w 309723"/>
                  <a:gd name="connsiteY0" fmla="*/ 48374 h 54119"/>
                  <a:gd name="connsiteX1" fmla="*/ 7964 w 309723"/>
                  <a:gd name="connsiteY1" fmla="*/ 50547 h 54119"/>
                  <a:gd name="connsiteX2" fmla="*/ 49956 w 309723"/>
                  <a:gd name="connsiteY2" fmla="*/ 53153 h 54119"/>
                  <a:gd name="connsiteX3" fmla="*/ 278157 w 309723"/>
                  <a:gd name="connsiteY3" fmla="*/ 20566 h 54119"/>
                  <a:gd name="connsiteX4" fmla="*/ 309723 w 309723"/>
                  <a:gd name="connsiteY4" fmla="*/ 0 h 54119"/>
                  <a:gd name="connsiteX5" fmla="*/ 309723 w 309723"/>
                  <a:gd name="connsiteY5" fmla="*/ 0 h 54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9723" h="54119">
                    <a:moveTo>
                      <a:pt x="0" y="48374"/>
                    </a:moveTo>
                    <a:lnTo>
                      <a:pt x="7964" y="50547"/>
                    </a:lnTo>
                    <a:cubicBezTo>
                      <a:pt x="21575" y="54167"/>
                      <a:pt x="35910" y="55036"/>
                      <a:pt x="49956" y="53153"/>
                    </a:cubicBezTo>
                    <a:lnTo>
                      <a:pt x="278157" y="20566"/>
                    </a:lnTo>
                    <a:cubicBezTo>
                      <a:pt x="291189" y="18683"/>
                      <a:pt x="302773" y="11152"/>
                      <a:pt x="309723" y="0"/>
                    </a:cubicBezTo>
                    <a:lnTo>
                      <a:pt x="309723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94" name="Forme libre 6293">
                <a:extLst>
                  <a:ext uri="{FF2B5EF4-FFF2-40B4-BE49-F238E27FC236}">
                    <a16:creationId xmlns:a16="http://schemas.microsoft.com/office/drawing/2014/main" id="{B3C1543A-0DA0-7926-C3B8-23FB2E1ADBAC}"/>
                  </a:ext>
                </a:extLst>
              </p:cNvPr>
              <p:cNvSpPr/>
              <p:nvPr/>
            </p:nvSpPr>
            <p:spPr>
              <a:xfrm>
                <a:off x="9065374" y="5569189"/>
                <a:ext cx="33013" cy="33021"/>
              </a:xfrm>
              <a:custGeom>
                <a:avLst/>
                <a:gdLst>
                  <a:gd name="connsiteX0" fmla="*/ 33014 w 33013"/>
                  <a:gd name="connsiteY0" fmla="*/ 16511 h 33021"/>
                  <a:gd name="connsiteX1" fmla="*/ 16506 w 33013"/>
                  <a:gd name="connsiteY1" fmla="*/ 33022 h 33021"/>
                  <a:gd name="connsiteX2" fmla="*/ -1 w 33013"/>
                  <a:gd name="connsiteY2" fmla="*/ 16511 h 33021"/>
                  <a:gd name="connsiteX3" fmla="*/ 16506 w 33013"/>
                  <a:gd name="connsiteY3" fmla="*/ 0 h 33021"/>
                  <a:gd name="connsiteX4" fmla="*/ 33014 w 33013"/>
                  <a:gd name="connsiteY4" fmla="*/ 16511 h 3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013" h="33021">
                    <a:moveTo>
                      <a:pt x="33014" y="16511"/>
                    </a:moveTo>
                    <a:cubicBezTo>
                      <a:pt x="33014" y="25630"/>
                      <a:pt x="25623" y="33022"/>
                      <a:pt x="16506" y="33022"/>
                    </a:cubicBezTo>
                    <a:cubicBezTo>
                      <a:pt x="7390" y="33022"/>
                      <a:pt x="-1" y="25630"/>
                      <a:pt x="-1" y="16511"/>
                    </a:cubicBezTo>
                    <a:cubicBezTo>
                      <a:pt x="-1" y="7392"/>
                      <a:pt x="7389" y="0"/>
                      <a:pt x="16506" y="0"/>
                    </a:cubicBezTo>
                    <a:cubicBezTo>
                      <a:pt x="25623" y="0"/>
                      <a:pt x="33014" y="7392"/>
                      <a:pt x="33014" y="16511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95" name="Forme libre 6294">
                <a:extLst>
                  <a:ext uri="{FF2B5EF4-FFF2-40B4-BE49-F238E27FC236}">
                    <a16:creationId xmlns:a16="http://schemas.microsoft.com/office/drawing/2014/main" id="{F63C09E6-E54F-4846-3E98-9375656857DC}"/>
                  </a:ext>
                </a:extLst>
              </p:cNvPr>
              <p:cNvSpPr/>
              <p:nvPr/>
            </p:nvSpPr>
            <p:spPr>
              <a:xfrm>
                <a:off x="9263748" y="5538340"/>
                <a:ext cx="33013" cy="33021"/>
              </a:xfrm>
              <a:custGeom>
                <a:avLst/>
                <a:gdLst>
                  <a:gd name="connsiteX0" fmla="*/ 33014 w 33013"/>
                  <a:gd name="connsiteY0" fmla="*/ 16511 h 33021"/>
                  <a:gd name="connsiteX1" fmla="*/ 16507 w 33013"/>
                  <a:gd name="connsiteY1" fmla="*/ 33022 h 33021"/>
                  <a:gd name="connsiteX2" fmla="*/ -1 w 33013"/>
                  <a:gd name="connsiteY2" fmla="*/ 16511 h 33021"/>
                  <a:gd name="connsiteX3" fmla="*/ 16507 w 33013"/>
                  <a:gd name="connsiteY3" fmla="*/ 0 h 33021"/>
                  <a:gd name="connsiteX4" fmla="*/ 33014 w 33013"/>
                  <a:gd name="connsiteY4" fmla="*/ 16511 h 3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013" h="33021">
                    <a:moveTo>
                      <a:pt x="33014" y="16511"/>
                    </a:moveTo>
                    <a:cubicBezTo>
                      <a:pt x="33014" y="25630"/>
                      <a:pt x="25624" y="33022"/>
                      <a:pt x="16507" y="33022"/>
                    </a:cubicBezTo>
                    <a:cubicBezTo>
                      <a:pt x="7390" y="33022"/>
                      <a:pt x="-1" y="25630"/>
                      <a:pt x="-1" y="16511"/>
                    </a:cubicBezTo>
                    <a:cubicBezTo>
                      <a:pt x="-1" y="7392"/>
                      <a:pt x="7390" y="0"/>
                      <a:pt x="16507" y="0"/>
                    </a:cubicBezTo>
                    <a:cubicBezTo>
                      <a:pt x="25623" y="0"/>
                      <a:pt x="33014" y="7392"/>
                      <a:pt x="33014" y="16511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96" name="Forme libre 6295">
                <a:extLst>
                  <a:ext uri="{FF2B5EF4-FFF2-40B4-BE49-F238E27FC236}">
                    <a16:creationId xmlns:a16="http://schemas.microsoft.com/office/drawing/2014/main" id="{A3BCA6E1-AF8B-33DB-52D2-F578A291466F}"/>
                  </a:ext>
                </a:extLst>
              </p:cNvPr>
              <p:cNvSpPr/>
              <p:nvPr/>
            </p:nvSpPr>
            <p:spPr>
              <a:xfrm>
                <a:off x="9221756" y="5437972"/>
                <a:ext cx="36778" cy="8400"/>
              </a:xfrm>
              <a:custGeom>
                <a:avLst/>
                <a:gdLst>
                  <a:gd name="connsiteX0" fmla="*/ 0 w 36778"/>
                  <a:gd name="connsiteY0" fmla="*/ 8400 h 8400"/>
                  <a:gd name="connsiteX1" fmla="*/ 36778 w 36778"/>
                  <a:gd name="connsiteY1" fmla="*/ 0 h 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778" h="8400">
                    <a:moveTo>
                      <a:pt x="0" y="8400"/>
                    </a:moveTo>
                    <a:lnTo>
                      <a:pt x="36778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97" name="Forme libre 6296">
                <a:extLst>
                  <a:ext uri="{FF2B5EF4-FFF2-40B4-BE49-F238E27FC236}">
                    <a16:creationId xmlns:a16="http://schemas.microsoft.com/office/drawing/2014/main" id="{B2F63385-2EA6-018F-F346-DA4CB0525F07}"/>
                  </a:ext>
                </a:extLst>
              </p:cNvPr>
              <p:cNvSpPr/>
              <p:nvPr/>
            </p:nvSpPr>
            <p:spPr>
              <a:xfrm>
                <a:off x="9084777" y="5472586"/>
                <a:ext cx="41557" cy="3475"/>
              </a:xfrm>
              <a:custGeom>
                <a:avLst/>
                <a:gdLst>
                  <a:gd name="connsiteX0" fmla="*/ 0 w 41557"/>
                  <a:gd name="connsiteY0" fmla="*/ 3476 h 3475"/>
                  <a:gd name="connsiteX1" fmla="*/ 41557 w 41557"/>
                  <a:gd name="connsiteY1" fmla="*/ 0 h 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557" h="3475">
                    <a:moveTo>
                      <a:pt x="0" y="3476"/>
                    </a:moveTo>
                    <a:lnTo>
                      <a:pt x="41557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98" name="Forme libre 6297">
                <a:extLst>
                  <a:ext uri="{FF2B5EF4-FFF2-40B4-BE49-F238E27FC236}">
                    <a16:creationId xmlns:a16="http://schemas.microsoft.com/office/drawing/2014/main" id="{6BAD6F6F-45DC-6BE9-9E89-3C35C442AE9B}"/>
                  </a:ext>
                </a:extLst>
              </p:cNvPr>
              <p:cNvSpPr/>
              <p:nvPr/>
            </p:nvSpPr>
            <p:spPr>
              <a:xfrm>
                <a:off x="9096071" y="5402778"/>
                <a:ext cx="52271" cy="33021"/>
              </a:xfrm>
              <a:custGeom>
                <a:avLst/>
                <a:gdLst>
                  <a:gd name="connsiteX0" fmla="*/ 47493 w 52271"/>
                  <a:gd name="connsiteY0" fmla="*/ 0 h 33021"/>
                  <a:gd name="connsiteX1" fmla="*/ 0 w 52271"/>
                  <a:gd name="connsiteY1" fmla="*/ 33022 h 33021"/>
                  <a:gd name="connsiteX2" fmla="*/ 52272 w 52271"/>
                  <a:gd name="connsiteY2" fmla="*/ 31139 h 3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271" h="33021">
                    <a:moveTo>
                      <a:pt x="47493" y="0"/>
                    </a:moveTo>
                    <a:cubicBezTo>
                      <a:pt x="9412" y="5504"/>
                      <a:pt x="0" y="33022"/>
                      <a:pt x="0" y="33022"/>
                    </a:cubicBezTo>
                    <a:lnTo>
                      <a:pt x="52272" y="31139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99" name="Forme libre 6298">
                <a:extLst>
                  <a:ext uri="{FF2B5EF4-FFF2-40B4-BE49-F238E27FC236}">
                    <a16:creationId xmlns:a16="http://schemas.microsoft.com/office/drawing/2014/main" id="{971A72ED-1036-3A54-3D74-C0F49D2A4ACE}"/>
                  </a:ext>
                </a:extLst>
              </p:cNvPr>
              <p:cNvSpPr/>
              <p:nvPr/>
            </p:nvSpPr>
            <p:spPr>
              <a:xfrm>
                <a:off x="9209738" y="5357445"/>
                <a:ext cx="55023" cy="44607"/>
              </a:xfrm>
              <a:custGeom>
                <a:avLst/>
                <a:gdLst>
                  <a:gd name="connsiteX0" fmla="*/ 55024 w 55023"/>
                  <a:gd name="connsiteY0" fmla="*/ 0 h 44607"/>
                  <a:gd name="connsiteX1" fmla="*/ 0 w 55023"/>
                  <a:gd name="connsiteY1" fmla="*/ 40843 h 44607"/>
                  <a:gd name="connsiteX2" fmla="*/ 48073 w 55023"/>
                  <a:gd name="connsiteY2" fmla="*/ 44608 h 44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023" h="44607">
                    <a:moveTo>
                      <a:pt x="55024" y="0"/>
                    </a:moveTo>
                    <a:lnTo>
                      <a:pt x="0" y="40843"/>
                    </a:lnTo>
                    <a:lnTo>
                      <a:pt x="48073" y="44608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00" name="Forme libre 6299">
                <a:extLst>
                  <a:ext uri="{FF2B5EF4-FFF2-40B4-BE49-F238E27FC236}">
                    <a16:creationId xmlns:a16="http://schemas.microsoft.com/office/drawing/2014/main" id="{0149C20B-5450-CB0C-1E4F-F3027D07B321}"/>
                  </a:ext>
                </a:extLst>
              </p:cNvPr>
              <p:cNvSpPr/>
              <p:nvPr/>
            </p:nvSpPr>
            <p:spPr>
              <a:xfrm>
                <a:off x="9035691" y="5247373"/>
                <a:ext cx="338248" cy="110217"/>
              </a:xfrm>
              <a:custGeom>
                <a:avLst/>
                <a:gdLst>
                  <a:gd name="connsiteX0" fmla="*/ 0 w 338248"/>
                  <a:gd name="connsiteY0" fmla="*/ 67492 h 110217"/>
                  <a:gd name="connsiteX1" fmla="*/ 83693 w 338248"/>
                  <a:gd name="connsiteY1" fmla="*/ 110217 h 110217"/>
                  <a:gd name="connsiteX2" fmla="*/ 210391 w 338248"/>
                  <a:gd name="connsiteY2" fmla="*/ 44029 h 110217"/>
                  <a:gd name="connsiteX3" fmla="*/ 338248 w 338248"/>
                  <a:gd name="connsiteY3" fmla="*/ 67202 h 110217"/>
                  <a:gd name="connsiteX4" fmla="*/ 192726 w 338248"/>
                  <a:gd name="connsiteY4" fmla="*/ 0 h 110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248" h="110217">
                    <a:moveTo>
                      <a:pt x="0" y="67492"/>
                    </a:moveTo>
                    <a:lnTo>
                      <a:pt x="83693" y="110217"/>
                    </a:lnTo>
                    <a:lnTo>
                      <a:pt x="210391" y="44029"/>
                    </a:lnTo>
                    <a:lnTo>
                      <a:pt x="338248" y="67202"/>
                    </a:lnTo>
                    <a:cubicBezTo>
                      <a:pt x="338248" y="67202"/>
                      <a:pt x="306247" y="22015"/>
                      <a:pt x="192726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01" name="Forme libre 6300">
                <a:extLst>
                  <a:ext uri="{FF2B5EF4-FFF2-40B4-BE49-F238E27FC236}">
                    <a16:creationId xmlns:a16="http://schemas.microsoft.com/office/drawing/2014/main" id="{78C7E45A-881D-EB15-12A2-486A5E7568E3}"/>
                  </a:ext>
                </a:extLst>
              </p:cNvPr>
              <p:cNvSpPr/>
              <p:nvPr/>
            </p:nvSpPr>
            <p:spPr>
              <a:xfrm>
                <a:off x="9028016" y="5154247"/>
                <a:ext cx="36054" cy="42870"/>
              </a:xfrm>
              <a:custGeom>
                <a:avLst/>
                <a:gdLst>
                  <a:gd name="connsiteX0" fmla="*/ 36055 w 36054"/>
                  <a:gd name="connsiteY0" fmla="*/ 22159 h 42870"/>
                  <a:gd name="connsiteX1" fmla="*/ 6950 w 36054"/>
                  <a:gd name="connsiteY1" fmla="*/ 42870 h 42870"/>
                  <a:gd name="connsiteX2" fmla="*/ 0 w 36054"/>
                  <a:gd name="connsiteY2" fmla="*/ 0 h 42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054" h="42870">
                    <a:moveTo>
                      <a:pt x="36055" y="22159"/>
                    </a:moveTo>
                    <a:cubicBezTo>
                      <a:pt x="13901" y="24911"/>
                      <a:pt x="6950" y="42870"/>
                      <a:pt x="6950" y="4287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02" name="Forme libre 6301">
                <a:extLst>
                  <a:ext uri="{FF2B5EF4-FFF2-40B4-BE49-F238E27FC236}">
                    <a16:creationId xmlns:a16="http://schemas.microsoft.com/office/drawing/2014/main" id="{0F7FBCEC-E2FD-C966-042E-642ABDEDB4E0}"/>
                  </a:ext>
                </a:extLst>
              </p:cNvPr>
              <p:cNvSpPr/>
              <p:nvPr/>
            </p:nvSpPr>
            <p:spPr>
              <a:xfrm>
                <a:off x="9120990" y="5246939"/>
                <a:ext cx="63408" cy="54633"/>
              </a:xfrm>
              <a:custGeom>
                <a:avLst/>
                <a:gdLst>
                  <a:gd name="connsiteX0" fmla="*/ 63408 w 63408"/>
                  <a:gd name="connsiteY0" fmla="*/ 29111 h 54633"/>
                  <a:gd name="connsiteX1" fmla="*/ 14322 w 63408"/>
                  <a:gd name="connsiteY1" fmla="*/ 49822 h 54633"/>
                  <a:gd name="connsiteX2" fmla="*/ 3896 w 63408"/>
                  <a:gd name="connsiteY2" fmla="*/ 0 h 54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408" h="54633">
                    <a:moveTo>
                      <a:pt x="63408" y="29111"/>
                    </a:moveTo>
                    <a:cubicBezTo>
                      <a:pt x="63408" y="29111"/>
                      <a:pt x="38503" y="67926"/>
                      <a:pt x="14322" y="49822"/>
                    </a:cubicBezTo>
                    <a:cubicBezTo>
                      <a:pt x="-9860" y="31718"/>
                      <a:pt x="3896" y="0"/>
                      <a:pt x="3896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03" name="Forme libre 6302">
                <a:extLst>
                  <a:ext uri="{FF2B5EF4-FFF2-40B4-BE49-F238E27FC236}">
                    <a16:creationId xmlns:a16="http://schemas.microsoft.com/office/drawing/2014/main" id="{00332812-7E99-5417-30D1-01E0A778CC2D}"/>
                  </a:ext>
                </a:extLst>
              </p:cNvPr>
              <p:cNvSpPr/>
              <p:nvPr/>
            </p:nvSpPr>
            <p:spPr>
              <a:xfrm>
                <a:off x="9246082" y="5256063"/>
                <a:ext cx="40688" cy="35338"/>
              </a:xfrm>
              <a:custGeom>
                <a:avLst/>
                <a:gdLst>
                  <a:gd name="connsiteX0" fmla="*/ 6806 w 40688"/>
                  <a:gd name="connsiteY0" fmla="*/ 0 h 35338"/>
                  <a:gd name="connsiteX1" fmla="*/ 0 w 40688"/>
                  <a:gd name="connsiteY1" fmla="*/ 35339 h 35338"/>
                  <a:gd name="connsiteX2" fmla="*/ 40688 w 40688"/>
                  <a:gd name="connsiteY2" fmla="*/ 10283 h 35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688" h="35338">
                    <a:moveTo>
                      <a:pt x="6806" y="0"/>
                    </a:moveTo>
                    <a:lnTo>
                      <a:pt x="0" y="35339"/>
                    </a:lnTo>
                    <a:lnTo>
                      <a:pt x="40688" y="10283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304" name="Forme libre 6303">
              <a:extLst>
                <a:ext uri="{FF2B5EF4-FFF2-40B4-BE49-F238E27FC236}">
                  <a16:creationId xmlns:a16="http://schemas.microsoft.com/office/drawing/2014/main" id="{07036B1F-73E3-76AB-6748-1641125A523C}"/>
                </a:ext>
              </a:extLst>
            </p:cNvPr>
            <p:cNvSpPr/>
            <p:nvPr/>
          </p:nvSpPr>
          <p:spPr>
            <a:xfrm>
              <a:off x="8956776" y="5180606"/>
              <a:ext cx="107874" cy="193060"/>
            </a:xfrm>
            <a:custGeom>
              <a:avLst/>
              <a:gdLst>
                <a:gd name="connsiteX0" fmla="*/ 0 w 107874"/>
                <a:gd name="connsiteY0" fmla="*/ 0 h 193060"/>
                <a:gd name="connsiteX1" fmla="*/ 107875 w 107874"/>
                <a:gd name="connsiteY1" fmla="*/ 193060 h 19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874" h="193060">
                  <a:moveTo>
                    <a:pt x="0" y="0"/>
                  </a:moveTo>
                  <a:cubicBezTo>
                    <a:pt x="0" y="0"/>
                    <a:pt x="6226" y="163949"/>
                    <a:pt x="107875" y="19306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05" name="Forme libre 6304">
              <a:extLst>
                <a:ext uri="{FF2B5EF4-FFF2-40B4-BE49-F238E27FC236}">
                  <a16:creationId xmlns:a16="http://schemas.microsoft.com/office/drawing/2014/main" id="{9B58E684-0084-6119-3422-CB8C629A7A10}"/>
                </a:ext>
              </a:extLst>
            </p:cNvPr>
            <p:cNvSpPr/>
            <p:nvPr/>
          </p:nvSpPr>
          <p:spPr>
            <a:xfrm>
              <a:off x="8931870" y="5238683"/>
              <a:ext cx="26933" cy="78933"/>
            </a:xfrm>
            <a:custGeom>
              <a:avLst/>
              <a:gdLst>
                <a:gd name="connsiteX0" fmla="*/ 0 w 26933"/>
                <a:gd name="connsiteY0" fmla="*/ 0 h 78933"/>
                <a:gd name="connsiteX1" fmla="*/ 26933 w 26933"/>
                <a:gd name="connsiteY1" fmla="*/ 78933 h 7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933" h="78933">
                  <a:moveTo>
                    <a:pt x="0" y="0"/>
                  </a:moveTo>
                  <a:cubicBezTo>
                    <a:pt x="0" y="0"/>
                    <a:pt x="0" y="47795"/>
                    <a:pt x="26933" y="7893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307" name="Graphique 3903">
              <a:extLst>
                <a:ext uri="{FF2B5EF4-FFF2-40B4-BE49-F238E27FC236}">
                  <a16:creationId xmlns:a16="http://schemas.microsoft.com/office/drawing/2014/main" id="{69529F9B-93DD-BE04-7344-E6DBC8470253}"/>
                </a:ext>
              </a:extLst>
            </p:cNvPr>
            <p:cNvGrpSpPr/>
            <p:nvPr/>
          </p:nvGrpSpPr>
          <p:grpSpPr>
            <a:xfrm>
              <a:off x="9085501" y="5154247"/>
              <a:ext cx="168670" cy="94258"/>
              <a:chOff x="9085501" y="5154247"/>
              <a:chExt cx="168670" cy="94258"/>
            </a:xfrm>
            <a:noFill/>
          </p:grpSpPr>
          <p:sp>
            <p:nvSpPr>
              <p:cNvPr id="6308" name="Forme libre 6307">
                <a:extLst>
                  <a:ext uri="{FF2B5EF4-FFF2-40B4-BE49-F238E27FC236}">
                    <a16:creationId xmlns:a16="http://schemas.microsoft.com/office/drawing/2014/main" id="{629EE74D-1164-69B6-9627-AC31122D75E6}"/>
                  </a:ext>
                </a:extLst>
              </p:cNvPr>
              <p:cNvSpPr/>
              <p:nvPr/>
            </p:nvSpPr>
            <p:spPr>
              <a:xfrm>
                <a:off x="9193375" y="5227676"/>
                <a:ext cx="12163" cy="5941"/>
              </a:xfrm>
              <a:custGeom>
                <a:avLst/>
                <a:gdLst>
                  <a:gd name="connsiteX0" fmla="*/ 0 w 12163"/>
                  <a:gd name="connsiteY0" fmla="*/ 0 h 5941"/>
                  <a:gd name="connsiteX1" fmla="*/ 5068 w 12163"/>
                  <a:gd name="connsiteY1" fmla="*/ 5648 h 5941"/>
                  <a:gd name="connsiteX2" fmla="*/ 12163 w 12163"/>
                  <a:gd name="connsiteY2" fmla="*/ 3476 h 5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63" h="5941">
                    <a:moveTo>
                      <a:pt x="0" y="0"/>
                    </a:moveTo>
                    <a:cubicBezTo>
                      <a:pt x="290" y="2607"/>
                      <a:pt x="2172" y="4779"/>
                      <a:pt x="5068" y="5648"/>
                    </a:cubicBezTo>
                    <a:cubicBezTo>
                      <a:pt x="7965" y="6517"/>
                      <a:pt x="10571" y="5359"/>
                      <a:pt x="12163" y="347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09" name="Forme libre 6308">
                <a:extLst>
                  <a:ext uri="{FF2B5EF4-FFF2-40B4-BE49-F238E27FC236}">
                    <a16:creationId xmlns:a16="http://schemas.microsoft.com/office/drawing/2014/main" id="{AAE750E6-0915-876F-3A38-8092E4D79CAA}"/>
                  </a:ext>
                </a:extLst>
              </p:cNvPr>
              <p:cNvSpPr/>
              <p:nvPr/>
            </p:nvSpPr>
            <p:spPr>
              <a:xfrm>
                <a:off x="9149155" y="5191613"/>
                <a:ext cx="81433" cy="56891"/>
              </a:xfrm>
              <a:custGeom>
                <a:avLst/>
                <a:gdLst>
                  <a:gd name="connsiteX0" fmla="*/ 1795 w 81433"/>
                  <a:gd name="connsiteY0" fmla="*/ 0 h 56891"/>
                  <a:gd name="connsiteX1" fmla="*/ 29597 w 81433"/>
                  <a:gd name="connsiteY1" fmla="*/ 55616 h 56891"/>
                  <a:gd name="connsiteX2" fmla="*/ 81434 w 81433"/>
                  <a:gd name="connsiteY2" fmla="*/ 21435 h 56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1433" h="56891">
                    <a:moveTo>
                      <a:pt x="1795" y="0"/>
                    </a:moveTo>
                    <a:cubicBezTo>
                      <a:pt x="-4865" y="24767"/>
                      <a:pt x="7587" y="49678"/>
                      <a:pt x="29597" y="55616"/>
                    </a:cubicBezTo>
                    <a:cubicBezTo>
                      <a:pt x="51605" y="61553"/>
                      <a:pt x="74774" y="46201"/>
                      <a:pt x="81434" y="21435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10" name="Forme libre 6309">
                <a:extLst>
                  <a:ext uri="{FF2B5EF4-FFF2-40B4-BE49-F238E27FC236}">
                    <a16:creationId xmlns:a16="http://schemas.microsoft.com/office/drawing/2014/main" id="{4EDD1CE0-B1C9-B1C7-B3E8-3E96ABFAA64B}"/>
                  </a:ext>
                </a:extLst>
              </p:cNvPr>
              <p:cNvSpPr/>
              <p:nvPr/>
            </p:nvSpPr>
            <p:spPr>
              <a:xfrm>
                <a:off x="9151239" y="5181619"/>
                <a:ext cx="53285" cy="18819"/>
              </a:xfrm>
              <a:custGeom>
                <a:avLst/>
                <a:gdLst>
                  <a:gd name="connsiteX0" fmla="*/ 53286 w 53285"/>
                  <a:gd name="connsiteY0" fmla="*/ 0 h 18819"/>
                  <a:gd name="connsiteX1" fmla="*/ 0 w 53285"/>
                  <a:gd name="connsiteY1" fmla="*/ 9849 h 18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285" h="18819">
                    <a:moveTo>
                      <a:pt x="53286" y="0"/>
                    </a:moveTo>
                    <a:cubicBezTo>
                      <a:pt x="48218" y="12456"/>
                      <a:pt x="19692" y="29546"/>
                      <a:pt x="0" y="9849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11" name="Forme libre 6310">
                <a:extLst>
                  <a:ext uri="{FF2B5EF4-FFF2-40B4-BE49-F238E27FC236}">
                    <a16:creationId xmlns:a16="http://schemas.microsoft.com/office/drawing/2014/main" id="{583C20FD-2F8B-13FE-97A0-45D0CB0D6CC6}"/>
                  </a:ext>
                </a:extLst>
              </p:cNvPr>
              <p:cNvSpPr/>
              <p:nvPr/>
            </p:nvSpPr>
            <p:spPr>
              <a:xfrm>
                <a:off x="9085501" y="5154247"/>
                <a:ext cx="58063" cy="29111"/>
              </a:xfrm>
              <a:custGeom>
                <a:avLst/>
                <a:gdLst>
                  <a:gd name="connsiteX0" fmla="*/ 58063 w 58063"/>
                  <a:gd name="connsiteY0" fmla="*/ 0 h 29111"/>
                  <a:gd name="connsiteX1" fmla="*/ 0 w 58063"/>
                  <a:gd name="connsiteY1" fmla="*/ 29111 h 29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063" h="29111">
                    <a:moveTo>
                      <a:pt x="58063" y="0"/>
                    </a:moveTo>
                    <a:cubicBezTo>
                      <a:pt x="50534" y="27808"/>
                      <a:pt x="22009" y="6807"/>
                      <a:pt x="0" y="2911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12" name="Forme libre 6311">
                <a:extLst>
                  <a:ext uri="{FF2B5EF4-FFF2-40B4-BE49-F238E27FC236}">
                    <a16:creationId xmlns:a16="http://schemas.microsoft.com/office/drawing/2014/main" id="{B4B6A0C9-2C57-7682-BF29-FB31316C60B3}"/>
                  </a:ext>
                </a:extLst>
              </p:cNvPr>
              <p:cNvSpPr/>
              <p:nvPr/>
            </p:nvSpPr>
            <p:spPr>
              <a:xfrm>
                <a:off x="9240435" y="5162937"/>
                <a:ext cx="13737" cy="40552"/>
              </a:xfrm>
              <a:custGeom>
                <a:avLst/>
                <a:gdLst>
                  <a:gd name="connsiteX0" fmla="*/ 0 w 13737"/>
                  <a:gd name="connsiteY0" fmla="*/ 40553 h 40552"/>
                  <a:gd name="connsiteX1" fmla="*/ 10426 w 13737"/>
                  <a:gd name="connsiteY1" fmla="*/ 0 h 40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737" h="40552">
                    <a:moveTo>
                      <a:pt x="0" y="40553"/>
                    </a:moveTo>
                    <a:cubicBezTo>
                      <a:pt x="0" y="40553"/>
                      <a:pt x="21865" y="38091"/>
                      <a:pt x="10426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13" name="Forme libre 6312">
                <a:extLst>
                  <a:ext uri="{FF2B5EF4-FFF2-40B4-BE49-F238E27FC236}">
                    <a16:creationId xmlns:a16="http://schemas.microsoft.com/office/drawing/2014/main" id="{0F3F8914-0088-D8D3-0EAC-EB63A942ECB1}"/>
                  </a:ext>
                </a:extLst>
              </p:cNvPr>
              <p:cNvSpPr/>
              <p:nvPr/>
            </p:nvSpPr>
            <p:spPr>
              <a:xfrm>
                <a:off x="9208724" y="5198131"/>
                <a:ext cx="1592" cy="5938"/>
              </a:xfrm>
              <a:custGeom>
                <a:avLst/>
                <a:gdLst>
                  <a:gd name="connsiteX0" fmla="*/ 1593 w 1592"/>
                  <a:gd name="connsiteY0" fmla="*/ 0 h 5938"/>
                  <a:gd name="connsiteX1" fmla="*/ 0 w 1592"/>
                  <a:gd name="connsiteY1" fmla="*/ 5938 h 5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2" h="5938">
                    <a:moveTo>
                      <a:pt x="1593" y="0"/>
                    </a:moveTo>
                    <a:lnTo>
                      <a:pt x="0" y="5938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314" name="Forme libre 6313">
              <a:extLst>
                <a:ext uri="{FF2B5EF4-FFF2-40B4-BE49-F238E27FC236}">
                  <a16:creationId xmlns:a16="http://schemas.microsoft.com/office/drawing/2014/main" id="{A1D2C19A-ED8D-1CA8-1953-5CD4D3DEBC32}"/>
                </a:ext>
              </a:extLst>
            </p:cNvPr>
            <p:cNvSpPr/>
            <p:nvPr/>
          </p:nvSpPr>
          <p:spPr>
            <a:xfrm>
              <a:off x="9225231" y="5180172"/>
              <a:ext cx="7546" cy="14917"/>
            </a:xfrm>
            <a:custGeom>
              <a:avLst/>
              <a:gdLst>
                <a:gd name="connsiteX0" fmla="*/ 0 w 7546"/>
                <a:gd name="connsiteY0" fmla="*/ 0 h 14917"/>
                <a:gd name="connsiteX1" fmla="*/ 7530 w 7546"/>
                <a:gd name="connsiteY1" fmla="*/ 14918 h 14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46" h="14917">
                  <a:moveTo>
                    <a:pt x="0" y="0"/>
                  </a:moveTo>
                  <a:cubicBezTo>
                    <a:pt x="0" y="0"/>
                    <a:pt x="7964" y="3186"/>
                    <a:pt x="7530" y="1491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16" name="Forme libre 6315">
              <a:extLst>
                <a:ext uri="{FF2B5EF4-FFF2-40B4-BE49-F238E27FC236}">
                  <a16:creationId xmlns:a16="http://schemas.microsoft.com/office/drawing/2014/main" id="{CE807FE8-DA00-DCA0-CE77-564EB299E745}"/>
                </a:ext>
              </a:extLst>
            </p:cNvPr>
            <p:cNvSpPr/>
            <p:nvPr/>
          </p:nvSpPr>
          <p:spPr>
            <a:xfrm>
              <a:off x="9137483" y="5122528"/>
              <a:ext cx="116273" cy="58077"/>
            </a:xfrm>
            <a:custGeom>
              <a:avLst/>
              <a:gdLst>
                <a:gd name="connsiteX0" fmla="*/ 116128 w 116273"/>
                <a:gd name="connsiteY0" fmla="*/ 58078 h 58077"/>
                <a:gd name="connsiteX1" fmla="*/ 58064 w 116273"/>
                <a:gd name="connsiteY1" fmla="*/ 0 h 58077"/>
                <a:gd name="connsiteX2" fmla="*/ 0 w 116273"/>
                <a:gd name="connsiteY2" fmla="*/ 58078 h 58077"/>
                <a:gd name="connsiteX3" fmla="*/ 116273 w 116273"/>
                <a:gd name="connsiteY3" fmla="*/ 58078 h 5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73" h="58077">
                  <a:moveTo>
                    <a:pt x="116128" y="58078"/>
                  </a:moveTo>
                  <a:cubicBezTo>
                    <a:pt x="116128" y="25925"/>
                    <a:pt x="90065" y="0"/>
                    <a:pt x="58064" y="0"/>
                  </a:cubicBezTo>
                  <a:cubicBezTo>
                    <a:pt x="26063" y="0"/>
                    <a:pt x="0" y="26070"/>
                    <a:pt x="0" y="58078"/>
                  </a:cubicBezTo>
                  <a:lnTo>
                    <a:pt x="116273" y="58078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17" name="Forme libre 6316">
              <a:extLst>
                <a:ext uri="{FF2B5EF4-FFF2-40B4-BE49-F238E27FC236}">
                  <a16:creationId xmlns:a16="http://schemas.microsoft.com/office/drawing/2014/main" id="{402190D7-FB4B-2942-BD6E-435D8E316B95}"/>
                </a:ext>
              </a:extLst>
            </p:cNvPr>
            <p:cNvSpPr/>
            <p:nvPr/>
          </p:nvSpPr>
          <p:spPr>
            <a:xfrm>
              <a:off x="9162534" y="5163226"/>
              <a:ext cx="66027" cy="14483"/>
            </a:xfrm>
            <a:custGeom>
              <a:avLst/>
              <a:gdLst>
                <a:gd name="connsiteX0" fmla="*/ 66028 w 66027"/>
                <a:gd name="connsiteY0" fmla="*/ 0 h 14483"/>
                <a:gd name="connsiteX1" fmla="*/ 0 w 66027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027" h="14483">
                  <a:moveTo>
                    <a:pt x="66028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18" name="Forme libre 6317">
              <a:extLst>
                <a:ext uri="{FF2B5EF4-FFF2-40B4-BE49-F238E27FC236}">
                  <a16:creationId xmlns:a16="http://schemas.microsoft.com/office/drawing/2014/main" id="{85CBFF95-12CF-FA44-CC69-C1A348320567}"/>
                </a:ext>
              </a:extLst>
            </p:cNvPr>
            <p:cNvSpPr/>
            <p:nvPr/>
          </p:nvSpPr>
          <p:spPr>
            <a:xfrm>
              <a:off x="9182226" y="5145991"/>
              <a:ext cx="21140" cy="14483"/>
            </a:xfrm>
            <a:custGeom>
              <a:avLst/>
              <a:gdLst>
                <a:gd name="connsiteX0" fmla="*/ 21140 w 21140"/>
                <a:gd name="connsiteY0" fmla="*/ 0 h 14483"/>
                <a:gd name="connsiteX1" fmla="*/ 0 w 2114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140" h="14483">
                  <a:moveTo>
                    <a:pt x="21140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19" name="Forme libre 6318">
              <a:extLst>
                <a:ext uri="{FF2B5EF4-FFF2-40B4-BE49-F238E27FC236}">
                  <a16:creationId xmlns:a16="http://schemas.microsoft.com/office/drawing/2014/main" id="{303DCBB7-66CD-F5F1-0AE9-2FB1EF4B6322}"/>
                </a:ext>
              </a:extLst>
            </p:cNvPr>
            <p:cNvSpPr/>
            <p:nvPr/>
          </p:nvSpPr>
          <p:spPr>
            <a:xfrm>
              <a:off x="9162244" y="5182344"/>
              <a:ext cx="9701" cy="61553"/>
            </a:xfrm>
            <a:custGeom>
              <a:avLst/>
              <a:gdLst>
                <a:gd name="connsiteX0" fmla="*/ 0 w 9701"/>
                <a:gd name="connsiteY0" fmla="*/ 0 h 61553"/>
                <a:gd name="connsiteX1" fmla="*/ 9701 w 9701"/>
                <a:gd name="connsiteY1" fmla="*/ 61553 h 6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01" h="61553">
                  <a:moveTo>
                    <a:pt x="0" y="0"/>
                  </a:moveTo>
                  <a:lnTo>
                    <a:pt x="9701" y="6155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36" name="Groupe 7035">
            <a:extLst>
              <a:ext uri="{FF2B5EF4-FFF2-40B4-BE49-F238E27FC236}">
                <a16:creationId xmlns:a16="http://schemas.microsoft.com/office/drawing/2014/main" id="{D08722E9-F435-E703-0350-7CF9F2A52E9E}"/>
              </a:ext>
            </a:extLst>
          </p:cNvPr>
          <p:cNvGrpSpPr/>
          <p:nvPr/>
        </p:nvGrpSpPr>
        <p:grpSpPr>
          <a:xfrm>
            <a:off x="10251705" y="5203875"/>
            <a:ext cx="615247" cy="481324"/>
            <a:chOff x="10251705" y="5203875"/>
            <a:chExt cx="615247" cy="481324"/>
          </a:xfrm>
        </p:grpSpPr>
        <p:grpSp>
          <p:nvGrpSpPr>
            <p:cNvPr id="6322" name="Graphique 3903">
              <a:extLst>
                <a:ext uri="{FF2B5EF4-FFF2-40B4-BE49-F238E27FC236}">
                  <a16:creationId xmlns:a16="http://schemas.microsoft.com/office/drawing/2014/main" id="{482DF5C4-E5EF-7356-3E2F-5D7F6F22DA14}"/>
                </a:ext>
              </a:extLst>
            </p:cNvPr>
            <p:cNvGrpSpPr/>
            <p:nvPr/>
          </p:nvGrpSpPr>
          <p:grpSpPr>
            <a:xfrm>
              <a:off x="10251705" y="5203875"/>
              <a:ext cx="615247" cy="481324"/>
              <a:chOff x="10251705" y="5203875"/>
              <a:chExt cx="615247" cy="481324"/>
            </a:xfrm>
            <a:noFill/>
          </p:grpSpPr>
          <p:grpSp>
            <p:nvGrpSpPr>
              <p:cNvPr id="6323" name="Graphique 3903">
                <a:extLst>
                  <a:ext uri="{FF2B5EF4-FFF2-40B4-BE49-F238E27FC236}">
                    <a16:creationId xmlns:a16="http://schemas.microsoft.com/office/drawing/2014/main" id="{BFF28DEF-FD51-9A86-1BD4-D78DF92BE2BC}"/>
                  </a:ext>
                </a:extLst>
              </p:cNvPr>
              <p:cNvGrpSpPr/>
              <p:nvPr/>
            </p:nvGrpSpPr>
            <p:grpSpPr>
              <a:xfrm>
                <a:off x="10251705" y="5263997"/>
                <a:ext cx="615247" cy="421202"/>
                <a:chOff x="10251705" y="5263997"/>
                <a:chExt cx="615247" cy="421202"/>
              </a:xfrm>
              <a:noFill/>
            </p:grpSpPr>
            <p:grpSp>
              <p:nvGrpSpPr>
                <p:cNvPr id="6324" name="Graphique 3903">
                  <a:extLst>
                    <a:ext uri="{FF2B5EF4-FFF2-40B4-BE49-F238E27FC236}">
                      <a16:creationId xmlns:a16="http://schemas.microsoft.com/office/drawing/2014/main" id="{748EF07F-DD5A-2470-8C3A-BBFB579B4A72}"/>
                    </a:ext>
                  </a:extLst>
                </p:cNvPr>
                <p:cNvGrpSpPr/>
                <p:nvPr/>
              </p:nvGrpSpPr>
              <p:grpSpPr>
                <a:xfrm>
                  <a:off x="10290076" y="5263997"/>
                  <a:ext cx="576875" cy="421202"/>
                  <a:chOff x="10290076" y="5263997"/>
                  <a:chExt cx="576875" cy="421202"/>
                </a:xfrm>
                <a:noFill/>
              </p:grpSpPr>
              <p:grpSp>
                <p:nvGrpSpPr>
                  <p:cNvPr id="6325" name="Graphique 3903">
                    <a:extLst>
                      <a:ext uri="{FF2B5EF4-FFF2-40B4-BE49-F238E27FC236}">
                        <a16:creationId xmlns:a16="http://schemas.microsoft.com/office/drawing/2014/main" id="{86611B70-F4A0-C389-AFDA-ACD0D97162FB}"/>
                      </a:ext>
                    </a:extLst>
                  </p:cNvPr>
                  <p:cNvGrpSpPr/>
                  <p:nvPr/>
                </p:nvGrpSpPr>
                <p:grpSpPr>
                  <a:xfrm>
                    <a:off x="10331344" y="5263997"/>
                    <a:ext cx="535608" cy="421202"/>
                    <a:chOff x="10331344" y="5263997"/>
                    <a:chExt cx="535608" cy="421202"/>
                  </a:xfrm>
                  <a:noFill/>
                </p:grpSpPr>
                <p:sp>
                  <p:nvSpPr>
                    <p:cNvPr id="6326" name="Forme libre 6325">
                      <a:extLst>
                        <a:ext uri="{FF2B5EF4-FFF2-40B4-BE49-F238E27FC236}">
                          <a16:creationId xmlns:a16="http://schemas.microsoft.com/office/drawing/2014/main" id="{E7C0AB03-3272-43C5-23BC-B52393BEB0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31344" y="5470704"/>
                      <a:ext cx="211984" cy="212033"/>
                    </a:xfrm>
                    <a:custGeom>
                      <a:avLst/>
                      <a:gdLst>
                        <a:gd name="connsiteX0" fmla="*/ 56472 w 211984"/>
                        <a:gd name="connsiteY0" fmla="*/ 12311 h 212033"/>
                        <a:gd name="connsiteX1" fmla="*/ 105992 w 211984"/>
                        <a:gd name="connsiteY1" fmla="*/ 0 h 212033"/>
                        <a:gd name="connsiteX2" fmla="*/ 211985 w 211984"/>
                        <a:gd name="connsiteY2" fmla="*/ 106017 h 212033"/>
                        <a:gd name="connsiteX3" fmla="*/ 105992 w 211984"/>
                        <a:gd name="connsiteY3" fmla="*/ 212033 h 212033"/>
                        <a:gd name="connsiteX4" fmla="*/ 0 w 211984"/>
                        <a:gd name="connsiteY4" fmla="*/ 106017 h 212033"/>
                        <a:gd name="connsiteX5" fmla="*/ 19403 w 211984"/>
                        <a:gd name="connsiteY5" fmla="*/ 44898 h 2120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1984" h="212033">
                          <a:moveTo>
                            <a:pt x="56472" y="12311"/>
                          </a:moveTo>
                          <a:cubicBezTo>
                            <a:pt x="71240" y="4490"/>
                            <a:pt x="88037" y="0"/>
                            <a:pt x="105992" y="0"/>
                          </a:cubicBezTo>
                          <a:cubicBezTo>
                            <a:pt x="164490" y="0"/>
                            <a:pt x="211985" y="47505"/>
                            <a:pt x="211985" y="106017"/>
                          </a:cubicBezTo>
                          <a:cubicBezTo>
                            <a:pt x="211985" y="164529"/>
                            <a:pt x="164490" y="212033"/>
                            <a:pt x="105992" y="212033"/>
                          </a:cubicBezTo>
                          <a:cubicBezTo>
                            <a:pt x="47494" y="212033"/>
                            <a:pt x="0" y="164529"/>
                            <a:pt x="0" y="106017"/>
                          </a:cubicBezTo>
                          <a:cubicBezTo>
                            <a:pt x="0" y="83278"/>
                            <a:pt x="7095" y="62132"/>
                            <a:pt x="19403" y="44898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grpSp>
                  <p:nvGrpSpPr>
                    <p:cNvPr id="6327" name="Graphique 3903">
                      <a:extLst>
                        <a:ext uri="{FF2B5EF4-FFF2-40B4-BE49-F238E27FC236}">
                          <a16:creationId xmlns:a16="http://schemas.microsoft.com/office/drawing/2014/main" id="{EDEF8685-9F5A-ED2C-1D96-75FC1837CAD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2765" y="5501553"/>
                      <a:ext cx="76308" cy="76326"/>
                      <a:chOff x="10362765" y="5501553"/>
                      <a:chExt cx="76308" cy="76326"/>
                    </a:xfrm>
                    <a:noFill/>
                  </p:grpSpPr>
                  <p:sp>
                    <p:nvSpPr>
                      <p:cNvPr id="6328" name="Forme libre 6327">
                        <a:extLst>
                          <a:ext uri="{FF2B5EF4-FFF2-40B4-BE49-F238E27FC236}">
                            <a16:creationId xmlns:a16="http://schemas.microsoft.com/office/drawing/2014/main" id="{B6197021-FD00-CD50-783C-DAE9C2BDDA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28214" y="5501553"/>
                        <a:ext cx="10859" cy="723"/>
                      </a:xfrm>
                      <a:custGeom>
                        <a:avLst/>
                        <a:gdLst>
                          <a:gd name="connsiteX0" fmla="*/ 0 w 10859"/>
                          <a:gd name="connsiteY0" fmla="*/ 724 h 723"/>
                          <a:gd name="connsiteX1" fmla="*/ 10860 w 10859"/>
                          <a:gd name="connsiteY1" fmla="*/ 0 h 7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0859" h="723">
                            <a:moveTo>
                              <a:pt x="0" y="724"/>
                            </a:moveTo>
                            <a:cubicBezTo>
                              <a:pt x="3620" y="145"/>
                              <a:pt x="7240" y="0"/>
                              <a:pt x="10860" y="0"/>
                            </a:cubicBezTo>
                          </a:path>
                        </a:pathLst>
                      </a:custGeom>
                      <a:noFill/>
                      <a:ln w="9525" cap="rnd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6329" name="Forme libre 6328">
                        <a:extLst>
                          <a:ext uri="{FF2B5EF4-FFF2-40B4-BE49-F238E27FC236}">
                            <a16:creationId xmlns:a16="http://schemas.microsoft.com/office/drawing/2014/main" id="{1294CD2D-3FA0-D3DF-2006-9FC18936964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2765" y="5518353"/>
                        <a:ext cx="28525" cy="59526"/>
                      </a:xfrm>
                      <a:custGeom>
                        <a:avLst/>
                        <a:gdLst>
                          <a:gd name="connsiteX0" fmla="*/ 0 w 28525"/>
                          <a:gd name="connsiteY0" fmla="*/ 59526 h 59526"/>
                          <a:gd name="connsiteX1" fmla="*/ 28526 w 28525"/>
                          <a:gd name="connsiteY1" fmla="*/ 0 h 595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8525" h="59526">
                            <a:moveTo>
                              <a:pt x="0" y="59526"/>
                            </a:moveTo>
                            <a:cubicBezTo>
                              <a:pt x="0" y="35484"/>
                              <a:pt x="11150" y="14049"/>
                              <a:pt x="28526" y="0"/>
                            </a:cubicBezTo>
                          </a:path>
                        </a:pathLst>
                      </a:custGeom>
                      <a:noFill/>
                      <a:ln w="9525" cap="rnd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fr-FR"/>
                      </a:p>
                    </p:txBody>
                  </p:sp>
                </p:grpSp>
                <p:sp>
                  <p:nvSpPr>
                    <p:cNvPr id="6330" name="Forme libre 6329">
                      <a:extLst>
                        <a:ext uri="{FF2B5EF4-FFF2-40B4-BE49-F238E27FC236}">
                          <a16:creationId xmlns:a16="http://schemas.microsoft.com/office/drawing/2014/main" id="{A3D73A80-246D-1DC6-69EE-1B75BA260C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87258" y="5533995"/>
                      <a:ext cx="15927" cy="46635"/>
                    </a:xfrm>
                    <a:custGeom>
                      <a:avLst/>
                      <a:gdLst>
                        <a:gd name="connsiteX0" fmla="*/ 0 w 15927"/>
                        <a:gd name="connsiteY0" fmla="*/ 46636 h 46635"/>
                        <a:gd name="connsiteX1" fmla="*/ 15927 w 15927"/>
                        <a:gd name="connsiteY1" fmla="*/ 0 h 466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5927" h="46635">
                          <a:moveTo>
                            <a:pt x="0" y="46636"/>
                          </a:moveTo>
                          <a:cubicBezTo>
                            <a:pt x="0" y="29111"/>
                            <a:pt x="5936" y="12890"/>
                            <a:pt x="15927" y="0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31" name="Forme libre 6330">
                      <a:extLst>
                        <a:ext uri="{FF2B5EF4-FFF2-40B4-BE49-F238E27FC236}">
                          <a16:creationId xmlns:a16="http://schemas.microsoft.com/office/drawing/2014/main" id="{70CECF78-A04E-67E9-A4D2-22A88F18FE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17499" y="5553402"/>
                      <a:ext cx="43149" cy="43159"/>
                    </a:xfrm>
                    <a:custGeom>
                      <a:avLst/>
                      <a:gdLst>
                        <a:gd name="connsiteX0" fmla="*/ 43150 w 43149"/>
                        <a:gd name="connsiteY0" fmla="*/ 21580 h 43159"/>
                        <a:gd name="connsiteX1" fmla="*/ 21575 w 43149"/>
                        <a:gd name="connsiteY1" fmla="*/ 43160 h 43159"/>
                        <a:gd name="connsiteX2" fmla="*/ 0 w 43149"/>
                        <a:gd name="connsiteY2" fmla="*/ 21580 h 43159"/>
                        <a:gd name="connsiteX3" fmla="*/ 21575 w 43149"/>
                        <a:gd name="connsiteY3" fmla="*/ 0 h 43159"/>
                        <a:gd name="connsiteX4" fmla="*/ 43150 w 43149"/>
                        <a:gd name="connsiteY4" fmla="*/ 21580 h 431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149" h="43159">
                          <a:moveTo>
                            <a:pt x="43150" y="21580"/>
                          </a:moveTo>
                          <a:cubicBezTo>
                            <a:pt x="43150" y="33498"/>
                            <a:pt x="33490" y="43160"/>
                            <a:pt x="21575" y="43160"/>
                          </a:cubicBezTo>
                          <a:cubicBezTo>
                            <a:pt x="9660" y="43160"/>
                            <a:pt x="0" y="33498"/>
                            <a:pt x="0" y="21580"/>
                          </a:cubicBezTo>
                          <a:cubicBezTo>
                            <a:pt x="0" y="9661"/>
                            <a:pt x="9660" y="0"/>
                            <a:pt x="21575" y="0"/>
                          </a:cubicBezTo>
                          <a:cubicBezTo>
                            <a:pt x="33490" y="0"/>
                            <a:pt x="43150" y="9661"/>
                            <a:pt x="43150" y="21580"/>
                          </a:cubicBezTo>
                          <a:close/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32" name="Forme libre 6331">
                      <a:extLst>
                        <a:ext uri="{FF2B5EF4-FFF2-40B4-BE49-F238E27FC236}">
                          <a16:creationId xmlns:a16="http://schemas.microsoft.com/office/drawing/2014/main" id="{4F29B36C-9542-C8C8-636D-501366EFCD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74460" y="5575851"/>
                      <a:ext cx="43150" cy="21580"/>
                    </a:xfrm>
                    <a:custGeom>
                      <a:avLst/>
                      <a:gdLst>
                        <a:gd name="connsiteX0" fmla="*/ 43150 w 43150"/>
                        <a:gd name="connsiteY0" fmla="*/ 0 h 21580"/>
                        <a:gd name="connsiteX1" fmla="*/ 21576 w 43150"/>
                        <a:gd name="connsiteY1" fmla="*/ 21580 h 21580"/>
                        <a:gd name="connsiteX2" fmla="*/ 0 w 43150"/>
                        <a:gd name="connsiteY2" fmla="*/ 0 h 215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3150" h="21580">
                          <a:moveTo>
                            <a:pt x="43150" y="0"/>
                          </a:moveTo>
                          <a:cubicBezTo>
                            <a:pt x="43150" y="11876"/>
                            <a:pt x="33448" y="21580"/>
                            <a:pt x="21576" y="21580"/>
                          </a:cubicBezTo>
                          <a:cubicBezTo>
                            <a:pt x="9702" y="21580"/>
                            <a:pt x="0" y="11876"/>
                            <a:pt x="0" y="0"/>
                          </a:cubicBezTo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33" name="Forme libre 6332">
                      <a:extLst>
                        <a:ext uri="{FF2B5EF4-FFF2-40B4-BE49-F238E27FC236}">
                          <a16:creationId xmlns:a16="http://schemas.microsoft.com/office/drawing/2014/main" id="{404594DD-453E-7155-266C-1D326260CD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54968" y="5473166"/>
                      <a:ext cx="211984" cy="212033"/>
                    </a:xfrm>
                    <a:custGeom>
                      <a:avLst/>
                      <a:gdLst>
                        <a:gd name="connsiteX0" fmla="*/ 211984 w 211984"/>
                        <a:gd name="connsiteY0" fmla="*/ 106017 h 212033"/>
                        <a:gd name="connsiteX1" fmla="*/ 105992 w 211984"/>
                        <a:gd name="connsiteY1" fmla="*/ 212034 h 212033"/>
                        <a:gd name="connsiteX2" fmla="*/ 0 w 211984"/>
                        <a:gd name="connsiteY2" fmla="*/ 106017 h 212033"/>
                        <a:gd name="connsiteX3" fmla="*/ 105992 w 211984"/>
                        <a:gd name="connsiteY3" fmla="*/ 0 h 212033"/>
                        <a:gd name="connsiteX4" fmla="*/ 211984 w 211984"/>
                        <a:gd name="connsiteY4" fmla="*/ 106017 h 2120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11984" h="212033">
                          <a:moveTo>
                            <a:pt x="211984" y="106017"/>
                          </a:moveTo>
                          <a:cubicBezTo>
                            <a:pt x="211984" y="164568"/>
                            <a:pt x="164530" y="212034"/>
                            <a:pt x="105992" y="212034"/>
                          </a:cubicBezTo>
                          <a:cubicBezTo>
                            <a:pt x="47454" y="212034"/>
                            <a:pt x="0" y="164568"/>
                            <a:pt x="0" y="106017"/>
                          </a:cubicBezTo>
                          <a:cubicBezTo>
                            <a:pt x="0" y="47465"/>
                            <a:pt x="47454" y="0"/>
                            <a:pt x="105992" y="0"/>
                          </a:cubicBezTo>
                          <a:cubicBezTo>
                            <a:pt x="164530" y="0"/>
                            <a:pt x="211984" y="47465"/>
                            <a:pt x="211984" y="106017"/>
                          </a:cubicBezTo>
                          <a:close/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34" name="Forme libre 6333">
                      <a:extLst>
                        <a:ext uri="{FF2B5EF4-FFF2-40B4-BE49-F238E27FC236}">
                          <a16:creationId xmlns:a16="http://schemas.microsoft.com/office/drawing/2014/main" id="{B7E1921C-9ECC-D713-20BA-F73432B6CC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41123" y="5555865"/>
                      <a:ext cx="43149" cy="43159"/>
                    </a:xfrm>
                    <a:custGeom>
                      <a:avLst/>
                      <a:gdLst>
                        <a:gd name="connsiteX0" fmla="*/ 43150 w 43149"/>
                        <a:gd name="connsiteY0" fmla="*/ 21580 h 43159"/>
                        <a:gd name="connsiteX1" fmla="*/ 21575 w 43149"/>
                        <a:gd name="connsiteY1" fmla="*/ 43160 h 43159"/>
                        <a:gd name="connsiteX2" fmla="*/ 1 w 43149"/>
                        <a:gd name="connsiteY2" fmla="*/ 21580 h 43159"/>
                        <a:gd name="connsiteX3" fmla="*/ 21575 w 43149"/>
                        <a:gd name="connsiteY3" fmla="*/ 0 h 43159"/>
                        <a:gd name="connsiteX4" fmla="*/ 43150 w 43149"/>
                        <a:gd name="connsiteY4" fmla="*/ 21580 h 431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149" h="43159">
                          <a:moveTo>
                            <a:pt x="43150" y="21580"/>
                          </a:moveTo>
                          <a:cubicBezTo>
                            <a:pt x="43150" y="33498"/>
                            <a:pt x="33491" y="43160"/>
                            <a:pt x="21575" y="43160"/>
                          </a:cubicBezTo>
                          <a:cubicBezTo>
                            <a:pt x="9660" y="43160"/>
                            <a:pt x="1" y="33498"/>
                            <a:pt x="1" y="21580"/>
                          </a:cubicBezTo>
                          <a:cubicBezTo>
                            <a:pt x="1" y="9662"/>
                            <a:pt x="9660" y="0"/>
                            <a:pt x="21575" y="0"/>
                          </a:cubicBezTo>
                          <a:cubicBezTo>
                            <a:pt x="33491" y="0"/>
                            <a:pt x="43150" y="9662"/>
                            <a:pt x="43150" y="21580"/>
                          </a:cubicBezTo>
                          <a:close/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35" name="Forme libre 6334">
                      <a:extLst>
                        <a:ext uri="{FF2B5EF4-FFF2-40B4-BE49-F238E27FC236}">
                          <a16:creationId xmlns:a16="http://schemas.microsoft.com/office/drawing/2014/main" id="{D12AC0AE-4D6E-709C-A91C-0F18FEC4D0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14224" y="5383225"/>
                      <a:ext cx="47638" cy="122527"/>
                    </a:xfrm>
                    <a:custGeom>
                      <a:avLst/>
                      <a:gdLst>
                        <a:gd name="connsiteX0" fmla="*/ 0 w 47638"/>
                        <a:gd name="connsiteY0" fmla="*/ 0 h 122527"/>
                        <a:gd name="connsiteX1" fmla="*/ 47638 w 47638"/>
                        <a:gd name="connsiteY1" fmla="*/ 122527 h 1225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7638" h="122527">
                          <a:moveTo>
                            <a:pt x="0" y="0"/>
                          </a:moveTo>
                          <a:lnTo>
                            <a:pt x="47638" y="122527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36" name="Forme libre 6335">
                      <a:extLst>
                        <a:ext uri="{FF2B5EF4-FFF2-40B4-BE49-F238E27FC236}">
                          <a16:creationId xmlns:a16="http://schemas.microsoft.com/office/drawing/2014/main" id="{22C1A7A9-31F7-7B60-4296-4D66449ACE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53554" y="5446662"/>
                      <a:ext cx="125829" cy="111520"/>
                    </a:xfrm>
                    <a:custGeom>
                      <a:avLst/>
                      <a:gdLst>
                        <a:gd name="connsiteX0" fmla="*/ 0 w 125829"/>
                        <a:gd name="connsiteY0" fmla="*/ 111520 h 111520"/>
                        <a:gd name="connsiteX1" fmla="*/ 84996 w 125829"/>
                        <a:gd name="connsiteY1" fmla="*/ 0 h 111520"/>
                        <a:gd name="connsiteX2" fmla="*/ 125830 w 125829"/>
                        <a:gd name="connsiteY2" fmla="*/ 0 h 111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25829" h="111520">
                          <a:moveTo>
                            <a:pt x="0" y="111520"/>
                          </a:moveTo>
                          <a:lnTo>
                            <a:pt x="84996" y="0"/>
                          </a:lnTo>
                          <a:lnTo>
                            <a:pt x="125830" y="0"/>
                          </a:lnTo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37" name="Forme libre 6336">
                      <a:extLst>
                        <a:ext uri="{FF2B5EF4-FFF2-40B4-BE49-F238E27FC236}">
                          <a16:creationId xmlns:a16="http://schemas.microsoft.com/office/drawing/2014/main" id="{86808B33-9E83-979A-7C62-325D125155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60504" y="5574982"/>
                      <a:ext cx="109467" cy="14483"/>
                    </a:xfrm>
                    <a:custGeom>
                      <a:avLst/>
                      <a:gdLst>
                        <a:gd name="connsiteX0" fmla="*/ 0 w 109467"/>
                        <a:gd name="connsiteY0" fmla="*/ 0 h 14483"/>
                        <a:gd name="connsiteX1" fmla="*/ 109467 w 109467"/>
                        <a:gd name="connsiteY1" fmla="*/ 0 h 144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9467" h="14483">
                          <a:moveTo>
                            <a:pt x="0" y="0"/>
                          </a:moveTo>
                          <a:lnTo>
                            <a:pt x="109467" y="0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38" name="Forme libre 6337">
                      <a:extLst>
                        <a:ext uri="{FF2B5EF4-FFF2-40B4-BE49-F238E27FC236}">
                          <a16:creationId xmlns:a16="http://schemas.microsoft.com/office/drawing/2014/main" id="{2534D7ED-5ADF-D863-FABA-0EF1DC50A6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65033" y="5263997"/>
                      <a:ext cx="323872" cy="302295"/>
                    </a:xfrm>
                    <a:custGeom>
                      <a:avLst/>
                      <a:gdLst>
                        <a:gd name="connsiteX0" fmla="*/ 323872 w 323872"/>
                        <a:gd name="connsiteY0" fmla="*/ 140374 h 302295"/>
                        <a:gd name="connsiteX1" fmla="*/ 203980 w 323872"/>
                        <a:gd name="connsiteY1" fmla="*/ 107787 h 302295"/>
                        <a:gd name="connsiteX2" fmla="*/ 210930 w 323872"/>
                        <a:gd name="connsiteY2" fmla="*/ 16977 h 302295"/>
                        <a:gd name="connsiteX3" fmla="*/ 1407 w 323872"/>
                        <a:gd name="connsiteY3" fmla="*/ 61296 h 302295"/>
                        <a:gd name="connsiteX4" fmla="*/ 31670 w 323872"/>
                        <a:gd name="connsiteY4" fmla="*/ 111407 h 302295"/>
                        <a:gd name="connsiteX5" fmla="*/ 136503 w 323872"/>
                        <a:gd name="connsiteY5" fmla="*/ 141677 h 302295"/>
                        <a:gd name="connsiteX6" fmla="*/ 87563 w 323872"/>
                        <a:gd name="connsiteY6" fmla="*/ 272171 h 302295"/>
                        <a:gd name="connsiteX7" fmla="*/ 139255 w 323872"/>
                        <a:gd name="connsiteY7" fmla="*/ 302296 h 302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3872" h="302295">
                          <a:moveTo>
                            <a:pt x="323872" y="140374"/>
                          </a:moveTo>
                          <a:cubicBezTo>
                            <a:pt x="311130" y="107787"/>
                            <a:pt x="203980" y="107787"/>
                            <a:pt x="203980" y="107787"/>
                          </a:cubicBezTo>
                          <a:lnTo>
                            <a:pt x="210930" y="16977"/>
                          </a:lnTo>
                          <a:cubicBezTo>
                            <a:pt x="80467" y="-23720"/>
                            <a:pt x="10674" y="15819"/>
                            <a:pt x="1407" y="61296"/>
                          </a:cubicBezTo>
                          <a:cubicBezTo>
                            <a:pt x="-7860" y="106773"/>
                            <a:pt x="31670" y="111407"/>
                            <a:pt x="31670" y="111407"/>
                          </a:cubicBezTo>
                          <a:lnTo>
                            <a:pt x="136503" y="141677"/>
                          </a:lnTo>
                          <a:lnTo>
                            <a:pt x="87563" y="272171"/>
                          </a:lnTo>
                          <a:lnTo>
                            <a:pt x="139255" y="302296"/>
                          </a:lnTo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39" name="Forme libre 6338">
                      <a:extLst>
                        <a:ext uri="{FF2B5EF4-FFF2-40B4-BE49-F238E27FC236}">
                          <a16:creationId xmlns:a16="http://schemas.microsoft.com/office/drawing/2014/main" id="{2FC703DD-6F9E-CFB7-80DA-5DE5C7BDB0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44342" y="5325293"/>
                      <a:ext cx="267876" cy="85016"/>
                    </a:xfrm>
                    <a:custGeom>
                      <a:avLst/>
                      <a:gdLst>
                        <a:gd name="connsiteX0" fmla="*/ 267877 w 267876"/>
                        <a:gd name="connsiteY0" fmla="*/ 85016 h 85016"/>
                        <a:gd name="connsiteX1" fmla="*/ 89774 w 267876"/>
                        <a:gd name="connsiteY1" fmla="*/ 85016 h 85016"/>
                        <a:gd name="connsiteX2" fmla="*/ 89774 w 267876"/>
                        <a:gd name="connsiteY2" fmla="*/ 0 h 85016"/>
                        <a:gd name="connsiteX3" fmla="*/ 0 w 267876"/>
                        <a:gd name="connsiteY3" fmla="*/ 0 h 85016"/>
                        <a:gd name="connsiteX4" fmla="*/ 81521 w 267876"/>
                        <a:gd name="connsiteY4" fmla="*/ 36063 h 850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7876" h="85016">
                          <a:moveTo>
                            <a:pt x="267877" y="85016"/>
                          </a:moveTo>
                          <a:lnTo>
                            <a:pt x="89774" y="85016"/>
                          </a:lnTo>
                          <a:lnTo>
                            <a:pt x="89774" y="0"/>
                          </a:lnTo>
                          <a:lnTo>
                            <a:pt x="0" y="0"/>
                          </a:lnTo>
                          <a:lnTo>
                            <a:pt x="81521" y="36063"/>
                          </a:lnTo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40" name="Forme libre 6339">
                      <a:extLst>
                        <a:ext uri="{FF2B5EF4-FFF2-40B4-BE49-F238E27FC236}">
                          <a16:creationId xmlns:a16="http://schemas.microsoft.com/office/drawing/2014/main" id="{8843FB72-A50C-086F-7568-15D50AB5F4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91691" y="5416102"/>
                      <a:ext cx="59801" cy="105002"/>
                    </a:xfrm>
                    <a:custGeom>
                      <a:avLst/>
                      <a:gdLst>
                        <a:gd name="connsiteX0" fmla="*/ 0 w 59801"/>
                        <a:gd name="connsiteY0" fmla="*/ 105003 h 105002"/>
                        <a:gd name="connsiteX1" fmla="*/ 59801 w 59801"/>
                        <a:gd name="connsiteY1" fmla="*/ 0 h 1050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9801" h="105002">
                          <a:moveTo>
                            <a:pt x="0" y="105003"/>
                          </a:moveTo>
                          <a:lnTo>
                            <a:pt x="59801" y="0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41" name="Forme libre 6340">
                      <a:extLst>
                        <a:ext uri="{FF2B5EF4-FFF2-40B4-BE49-F238E27FC236}">
                          <a16:creationId xmlns:a16="http://schemas.microsoft.com/office/drawing/2014/main" id="{DE40C82E-790A-53A9-07EC-06F5BA3BEF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07384" y="5414943"/>
                      <a:ext cx="44309" cy="135127"/>
                    </a:xfrm>
                    <a:custGeom>
                      <a:avLst/>
                      <a:gdLst>
                        <a:gd name="connsiteX0" fmla="*/ 0 w 44309"/>
                        <a:gd name="connsiteY0" fmla="*/ 0 h 135127"/>
                        <a:gd name="connsiteX1" fmla="*/ 0 w 44309"/>
                        <a:gd name="connsiteY1" fmla="*/ 30270 h 135127"/>
                        <a:gd name="connsiteX2" fmla="*/ 44309 w 44309"/>
                        <a:gd name="connsiteY2" fmla="*/ 135128 h 135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4309" h="135127">
                          <a:moveTo>
                            <a:pt x="0" y="0"/>
                          </a:moveTo>
                          <a:lnTo>
                            <a:pt x="0" y="30270"/>
                          </a:lnTo>
                          <a:lnTo>
                            <a:pt x="44309" y="135128"/>
                          </a:lnTo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42" name="Forme libre 6341">
                      <a:extLst>
                        <a:ext uri="{FF2B5EF4-FFF2-40B4-BE49-F238E27FC236}">
                          <a16:creationId xmlns:a16="http://schemas.microsoft.com/office/drawing/2014/main" id="{37B4425F-0367-0678-D7D2-8BAC05E140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16596" y="5445213"/>
                      <a:ext cx="90787" cy="96602"/>
                    </a:xfrm>
                    <a:custGeom>
                      <a:avLst/>
                      <a:gdLst>
                        <a:gd name="connsiteX0" fmla="*/ 0 w 90787"/>
                        <a:gd name="connsiteY0" fmla="*/ 96603 h 96602"/>
                        <a:gd name="connsiteX1" fmla="*/ 90788 w 90787"/>
                        <a:gd name="connsiteY1" fmla="*/ 0 h 96602"/>
                        <a:gd name="connsiteX2" fmla="*/ 24471 w 90787"/>
                        <a:gd name="connsiteY2" fmla="*/ 0 h 966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90787" h="96602">
                          <a:moveTo>
                            <a:pt x="0" y="96603"/>
                          </a:moveTo>
                          <a:lnTo>
                            <a:pt x="90788" y="0"/>
                          </a:lnTo>
                          <a:lnTo>
                            <a:pt x="24471" y="0"/>
                          </a:lnTo>
                        </a:path>
                      </a:pathLst>
                    </a:custGeom>
                    <a:noFill/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43" name="Forme libre 6342">
                      <a:extLst>
                        <a:ext uri="{FF2B5EF4-FFF2-40B4-BE49-F238E27FC236}">
                          <a16:creationId xmlns:a16="http://schemas.microsoft.com/office/drawing/2014/main" id="{245360A8-1CFD-5341-5721-4C1031AC03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88884" y="5297775"/>
                      <a:ext cx="55457" cy="27518"/>
                    </a:xfrm>
                    <a:custGeom>
                      <a:avLst/>
                      <a:gdLst>
                        <a:gd name="connsiteX0" fmla="*/ 55458 w 55457"/>
                        <a:gd name="connsiteY0" fmla="*/ 27518 h 27518"/>
                        <a:gd name="connsiteX1" fmla="*/ 0 w 55457"/>
                        <a:gd name="connsiteY1" fmla="*/ 0 h 27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5457" h="27518">
                          <a:moveTo>
                            <a:pt x="55458" y="27518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44" name="Forme libre 6343">
                      <a:extLst>
                        <a:ext uri="{FF2B5EF4-FFF2-40B4-BE49-F238E27FC236}">
                          <a16:creationId xmlns:a16="http://schemas.microsoft.com/office/drawing/2014/main" id="{DF96DE31-72A3-FF95-A186-D0296A4A6A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79383" y="5351218"/>
                      <a:ext cx="16362" cy="43594"/>
                    </a:xfrm>
                    <a:custGeom>
                      <a:avLst/>
                      <a:gdLst>
                        <a:gd name="connsiteX0" fmla="*/ 16362 w 16362"/>
                        <a:gd name="connsiteY0" fmla="*/ 0 h 43594"/>
                        <a:gd name="connsiteX1" fmla="*/ 0 w 16362"/>
                        <a:gd name="connsiteY1" fmla="*/ 43594 h 435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6362" h="43594">
                          <a:moveTo>
                            <a:pt x="16362" y="0"/>
                          </a:moveTo>
                          <a:lnTo>
                            <a:pt x="0" y="43594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345" name="Forme libre 6344">
                      <a:extLst>
                        <a:ext uri="{FF2B5EF4-FFF2-40B4-BE49-F238E27FC236}">
                          <a16:creationId xmlns:a16="http://schemas.microsoft.com/office/drawing/2014/main" id="{7D373FB2-AB8A-C838-0AED-0FAD14BDEC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37158" y="5349914"/>
                      <a:ext cx="28525" cy="14483"/>
                    </a:xfrm>
                    <a:custGeom>
                      <a:avLst/>
                      <a:gdLst>
                        <a:gd name="connsiteX0" fmla="*/ 0 w 28525"/>
                        <a:gd name="connsiteY0" fmla="*/ 0 h 14483"/>
                        <a:gd name="connsiteX1" fmla="*/ 28526 w 28525"/>
                        <a:gd name="connsiteY1" fmla="*/ 0 h 144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8525" h="14483">
                          <a:moveTo>
                            <a:pt x="0" y="0"/>
                          </a:moveTo>
                          <a:lnTo>
                            <a:pt x="28526" y="0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6346" name="Forme libre 6345">
                    <a:extLst>
                      <a:ext uri="{FF2B5EF4-FFF2-40B4-BE49-F238E27FC236}">
                        <a16:creationId xmlns:a16="http://schemas.microsoft.com/office/drawing/2014/main" id="{288D3164-CABC-929B-AD2B-E76849998CF0}"/>
                      </a:ext>
                    </a:extLst>
                  </p:cNvPr>
                  <p:cNvSpPr/>
                  <p:nvPr/>
                </p:nvSpPr>
                <p:spPr>
                  <a:xfrm>
                    <a:off x="10290076" y="5684041"/>
                    <a:ext cx="18678" cy="14483"/>
                  </a:xfrm>
                  <a:custGeom>
                    <a:avLst/>
                    <a:gdLst>
                      <a:gd name="connsiteX0" fmla="*/ 18679 w 18678"/>
                      <a:gd name="connsiteY0" fmla="*/ 0 h 14483"/>
                      <a:gd name="connsiteX1" fmla="*/ 0 w 18678"/>
                      <a:gd name="connsiteY1" fmla="*/ 0 h 1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678" h="14483">
                        <a:moveTo>
                          <a:pt x="18679" y="0"/>
                        </a:moveTo>
                        <a:lnTo>
                          <a:pt x="0" y="0"/>
                        </a:lnTo>
                      </a:path>
                    </a:pathLst>
                  </a:custGeom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347" name="Forme libre 6346">
                    <a:extLst>
                      <a:ext uri="{FF2B5EF4-FFF2-40B4-BE49-F238E27FC236}">
                        <a16:creationId xmlns:a16="http://schemas.microsoft.com/office/drawing/2014/main" id="{1EDB0A9E-5C05-17BD-8668-39793A33FC95}"/>
                      </a:ext>
                    </a:extLst>
                  </p:cNvPr>
                  <p:cNvSpPr/>
                  <p:nvPr/>
                </p:nvSpPr>
                <p:spPr>
                  <a:xfrm>
                    <a:off x="10360593" y="5684041"/>
                    <a:ext cx="479716" cy="14483"/>
                  </a:xfrm>
                  <a:custGeom>
                    <a:avLst/>
                    <a:gdLst>
                      <a:gd name="connsiteX0" fmla="*/ 479716 w 479716"/>
                      <a:gd name="connsiteY0" fmla="*/ 0 h 14483"/>
                      <a:gd name="connsiteX1" fmla="*/ 0 w 479716"/>
                      <a:gd name="connsiteY1" fmla="*/ 0 h 1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79716" h="14483">
                        <a:moveTo>
                          <a:pt x="479716" y="0"/>
                        </a:moveTo>
                        <a:lnTo>
                          <a:pt x="0" y="0"/>
                        </a:lnTo>
                      </a:path>
                    </a:pathLst>
                  </a:custGeom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348" name="Forme libre 6347">
                    <a:extLst>
                      <a:ext uri="{FF2B5EF4-FFF2-40B4-BE49-F238E27FC236}">
                        <a16:creationId xmlns:a16="http://schemas.microsoft.com/office/drawing/2014/main" id="{8C22D528-24B8-6929-3A33-61DAD4C5D995}"/>
                      </a:ext>
                    </a:extLst>
                  </p:cNvPr>
                  <p:cNvSpPr/>
                  <p:nvPr/>
                </p:nvSpPr>
                <p:spPr>
                  <a:xfrm>
                    <a:off x="10542170" y="5272139"/>
                    <a:ext cx="79205" cy="18538"/>
                  </a:xfrm>
                  <a:custGeom>
                    <a:avLst/>
                    <a:gdLst>
                      <a:gd name="connsiteX0" fmla="*/ 79205 w 79205"/>
                      <a:gd name="connsiteY0" fmla="*/ 0 h 18538"/>
                      <a:gd name="connsiteX1" fmla="*/ 79205 w 79205"/>
                      <a:gd name="connsiteY1" fmla="*/ 18539 h 18538"/>
                      <a:gd name="connsiteX2" fmla="*/ 0 w 79205"/>
                      <a:gd name="connsiteY2" fmla="*/ 18539 h 185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9205" h="18538">
                        <a:moveTo>
                          <a:pt x="79205" y="0"/>
                        </a:moveTo>
                        <a:lnTo>
                          <a:pt x="79205" y="18539"/>
                        </a:lnTo>
                        <a:lnTo>
                          <a:pt x="0" y="18539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6349" name="Forme libre 6348">
                  <a:extLst>
                    <a:ext uri="{FF2B5EF4-FFF2-40B4-BE49-F238E27FC236}">
                      <a16:creationId xmlns:a16="http://schemas.microsoft.com/office/drawing/2014/main" id="{6A48B300-2912-C518-98ED-336A7F028878}"/>
                    </a:ext>
                  </a:extLst>
                </p:cNvPr>
                <p:cNvSpPr/>
                <p:nvPr/>
              </p:nvSpPr>
              <p:spPr>
                <a:xfrm>
                  <a:off x="10320194" y="5341948"/>
                  <a:ext cx="211694" cy="14483"/>
                </a:xfrm>
                <a:custGeom>
                  <a:avLst/>
                  <a:gdLst>
                    <a:gd name="connsiteX0" fmla="*/ 211694 w 211694"/>
                    <a:gd name="connsiteY0" fmla="*/ 0 h 14483"/>
                    <a:gd name="connsiteX1" fmla="*/ 0 w 211694"/>
                    <a:gd name="connsiteY1" fmla="*/ 0 h 14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694" h="14483">
                      <a:moveTo>
                        <a:pt x="211694" y="0"/>
                      </a:moveTo>
                      <a:lnTo>
                        <a:pt x="0" y="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50" name="Forme libre 6349">
                  <a:extLst>
                    <a:ext uri="{FF2B5EF4-FFF2-40B4-BE49-F238E27FC236}">
                      <a16:creationId xmlns:a16="http://schemas.microsoft.com/office/drawing/2014/main" id="{0031D909-0B61-741B-C213-81EB9D507621}"/>
                    </a:ext>
                  </a:extLst>
                </p:cNvPr>
                <p:cNvSpPr/>
                <p:nvPr/>
              </p:nvSpPr>
              <p:spPr>
                <a:xfrm>
                  <a:off x="10251705" y="5360632"/>
                  <a:ext cx="16941" cy="14483"/>
                </a:xfrm>
                <a:custGeom>
                  <a:avLst/>
                  <a:gdLst>
                    <a:gd name="connsiteX0" fmla="*/ 16941 w 16941"/>
                    <a:gd name="connsiteY0" fmla="*/ 0 h 14483"/>
                    <a:gd name="connsiteX1" fmla="*/ 0 w 16941"/>
                    <a:gd name="connsiteY1" fmla="*/ 0 h 14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941" h="14483">
                      <a:moveTo>
                        <a:pt x="16941" y="0"/>
                      </a:moveTo>
                      <a:lnTo>
                        <a:pt x="0" y="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51" name="Forme libre 6350">
                  <a:extLst>
                    <a:ext uri="{FF2B5EF4-FFF2-40B4-BE49-F238E27FC236}">
                      <a16:creationId xmlns:a16="http://schemas.microsoft.com/office/drawing/2014/main" id="{3B7A3EF7-BF69-29F6-F61C-FB300716D71B}"/>
                    </a:ext>
                  </a:extLst>
                </p:cNvPr>
                <p:cNvSpPr/>
                <p:nvPr/>
              </p:nvSpPr>
              <p:spPr>
                <a:xfrm>
                  <a:off x="10300357" y="5360632"/>
                  <a:ext cx="92381" cy="14483"/>
                </a:xfrm>
                <a:custGeom>
                  <a:avLst/>
                  <a:gdLst>
                    <a:gd name="connsiteX0" fmla="*/ 92381 w 92381"/>
                    <a:gd name="connsiteY0" fmla="*/ 0 h 14483"/>
                    <a:gd name="connsiteX1" fmla="*/ 0 w 92381"/>
                    <a:gd name="connsiteY1" fmla="*/ 0 h 14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381" h="14483">
                      <a:moveTo>
                        <a:pt x="92381" y="0"/>
                      </a:moveTo>
                      <a:lnTo>
                        <a:pt x="0" y="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6352" name="Graphique 3903">
                <a:extLst>
                  <a:ext uri="{FF2B5EF4-FFF2-40B4-BE49-F238E27FC236}">
                    <a16:creationId xmlns:a16="http://schemas.microsoft.com/office/drawing/2014/main" id="{91288F50-1DF1-E88D-6D7F-8008C75C8C00}"/>
                  </a:ext>
                </a:extLst>
              </p:cNvPr>
              <p:cNvGrpSpPr/>
              <p:nvPr/>
            </p:nvGrpSpPr>
            <p:grpSpPr>
              <a:xfrm>
                <a:off x="10666696" y="5203875"/>
                <a:ext cx="122110" cy="117752"/>
                <a:chOff x="10666696" y="5203875"/>
                <a:chExt cx="122110" cy="117752"/>
              </a:xfrm>
              <a:noFill/>
            </p:grpSpPr>
            <p:sp>
              <p:nvSpPr>
                <p:cNvPr id="6353" name="Forme libre 6352">
                  <a:extLst>
                    <a:ext uri="{FF2B5EF4-FFF2-40B4-BE49-F238E27FC236}">
                      <a16:creationId xmlns:a16="http://schemas.microsoft.com/office/drawing/2014/main" id="{6B9B3F58-D7B2-1BB6-DF8E-574571078A84}"/>
                    </a:ext>
                  </a:extLst>
                </p:cNvPr>
                <p:cNvSpPr/>
                <p:nvPr/>
              </p:nvSpPr>
              <p:spPr>
                <a:xfrm>
                  <a:off x="10666696" y="5255049"/>
                  <a:ext cx="122110" cy="37170"/>
                </a:xfrm>
                <a:custGeom>
                  <a:avLst/>
                  <a:gdLst>
                    <a:gd name="connsiteX0" fmla="*/ 22588 w 122110"/>
                    <a:gd name="connsiteY0" fmla="*/ 12745 h 37170"/>
                    <a:gd name="connsiteX1" fmla="*/ 0 w 122110"/>
                    <a:gd name="connsiteY1" fmla="*/ 12745 h 37170"/>
                    <a:gd name="connsiteX2" fmla="*/ 725 w 122110"/>
                    <a:gd name="connsiteY2" fmla="*/ 0 h 37170"/>
                    <a:gd name="connsiteX3" fmla="*/ 118590 w 122110"/>
                    <a:gd name="connsiteY3" fmla="*/ 0 h 37170"/>
                    <a:gd name="connsiteX4" fmla="*/ 116852 w 122110"/>
                    <a:gd name="connsiteY4" fmla="*/ 36932 h 37170"/>
                    <a:gd name="connsiteX5" fmla="*/ 83694 w 122110"/>
                    <a:gd name="connsiteY5" fmla="*/ 12890 h 37170"/>
                    <a:gd name="connsiteX6" fmla="*/ 54010 w 122110"/>
                    <a:gd name="connsiteY6" fmla="*/ 12456 h 37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2110" h="37170">
                      <a:moveTo>
                        <a:pt x="22588" y="12745"/>
                      </a:moveTo>
                      <a:lnTo>
                        <a:pt x="0" y="12745"/>
                      </a:lnTo>
                      <a:cubicBezTo>
                        <a:pt x="0" y="12745"/>
                        <a:pt x="725" y="0"/>
                        <a:pt x="725" y="0"/>
                      </a:cubicBezTo>
                      <a:lnTo>
                        <a:pt x="118590" y="0"/>
                      </a:lnTo>
                      <a:cubicBezTo>
                        <a:pt x="118590" y="0"/>
                        <a:pt x="127567" y="18828"/>
                        <a:pt x="116852" y="36932"/>
                      </a:cubicBezTo>
                      <a:cubicBezTo>
                        <a:pt x="116852" y="36932"/>
                        <a:pt x="90210" y="41277"/>
                        <a:pt x="83694" y="12890"/>
                      </a:cubicBezTo>
                      <a:lnTo>
                        <a:pt x="54010" y="12456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54" name="Forme libre 6353">
                  <a:extLst>
                    <a:ext uri="{FF2B5EF4-FFF2-40B4-BE49-F238E27FC236}">
                      <a16:creationId xmlns:a16="http://schemas.microsoft.com/office/drawing/2014/main" id="{53FC54BC-2B91-549E-C803-C87BD240476E}"/>
                    </a:ext>
                  </a:extLst>
                </p:cNvPr>
                <p:cNvSpPr/>
                <p:nvPr/>
              </p:nvSpPr>
              <p:spPr>
                <a:xfrm>
                  <a:off x="10727801" y="5291982"/>
                  <a:ext cx="55746" cy="29646"/>
                </a:xfrm>
                <a:custGeom>
                  <a:avLst/>
                  <a:gdLst>
                    <a:gd name="connsiteX0" fmla="*/ 55747 w 55746"/>
                    <a:gd name="connsiteY0" fmla="*/ 0 h 29646"/>
                    <a:gd name="connsiteX1" fmla="*/ 0 w 55746"/>
                    <a:gd name="connsiteY1" fmla="*/ 28966 h 29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5746" h="29646">
                      <a:moveTo>
                        <a:pt x="55747" y="0"/>
                      </a:moveTo>
                      <a:cubicBezTo>
                        <a:pt x="55747" y="0"/>
                        <a:pt x="44018" y="34904"/>
                        <a:pt x="0" y="28966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55" name="Forme libre 6354">
                  <a:extLst>
                    <a:ext uri="{FF2B5EF4-FFF2-40B4-BE49-F238E27FC236}">
                      <a16:creationId xmlns:a16="http://schemas.microsoft.com/office/drawing/2014/main" id="{C7576DE5-2749-09A3-6262-8A1EF675EDA8}"/>
                    </a:ext>
                  </a:extLst>
                </p:cNvPr>
                <p:cNvSpPr/>
                <p:nvPr/>
              </p:nvSpPr>
              <p:spPr>
                <a:xfrm>
                  <a:off x="10699565" y="5203875"/>
                  <a:ext cx="87602" cy="43642"/>
                </a:xfrm>
                <a:custGeom>
                  <a:avLst/>
                  <a:gdLst>
                    <a:gd name="connsiteX0" fmla="*/ 0 w 87602"/>
                    <a:gd name="connsiteY0" fmla="*/ 6711 h 43642"/>
                    <a:gd name="connsiteX1" fmla="*/ 9991 w 87602"/>
                    <a:gd name="connsiteY1" fmla="*/ 2800 h 43642"/>
                    <a:gd name="connsiteX2" fmla="*/ 87603 w 87602"/>
                    <a:gd name="connsiteY2" fmla="*/ 43643 h 43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7602" h="43642">
                      <a:moveTo>
                        <a:pt x="0" y="6711"/>
                      </a:moveTo>
                      <a:cubicBezTo>
                        <a:pt x="3186" y="5263"/>
                        <a:pt x="6516" y="3959"/>
                        <a:pt x="9991" y="2800"/>
                      </a:cubicBezTo>
                      <a:cubicBezTo>
                        <a:pt x="42716" y="-7338"/>
                        <a:pt x="77468" y="10911"/>
                        <a:pt x="87603" y="43643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56" name="Forme libre 6355">
                  <a:extLst>
                    <a:ext uri="{FF2B5EF4-FFF2-40B4-BE49-F238E27FC236}">
                      <a16:creationId xmlns:a16="http://schemas.microsoft.com/office/drawing/2014/main" id="{F0C9FC4B-9EAE-7C1F-80E1-F227B01052E1}"/>
                    </a:ext>
                  </a:extLst>
                </p:cNvPr>
                <p:cNvSpPr/>
                <p:nvPr/>
              </p:nvSpPr>
              <p:spPr>
                <a:xfrm>
                  <a:off x="10667855" y="5222897"/>
                  <a:ext cx="13900" cy="29980"/>
                </a:xfrm>
                <a:custGeom>
                  <a:avLst/>
                  <a:gdLst>
                    <a:gd name="connsiteX0" fmla="*/ 0 w 13900"/>
                    <a:gd name="connsiteY0" fmla="*/ 29980 h 29980"/>
                    <a:gd name="connsiteX1" fmla="*/ 13901 w 13900"/>
                    <a:gd name="connsiteY1" fmla="*/ 0 h 29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900" h="29980">
                      <a:moveTo>
                        <a:pt x="0" y="29980"/>
                      </a:moveTo>
                      <a:cubicBezTo>
                        <a:pt x="1304" y="17669"/>
                        <a:pt x="6516" y="7676"/>
                        <a:pt x="13901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57" name="Forme libre 6356">
                  <a:extLst>
                    <a:ext uri="{FF2B5EF4-FFF2-40B4-BE49-F238E27FC236}">
                      <a16:creationId xmlns:a16="http://schemas.microsoft.com/office/drawing/2014/main" id="{79BC46B3-732B-3B26-066E-11E632924449}"/>
                    </a:ext>
                  </a:extLst>
                </p:cNvPr>
                <p:cNvSpPr/>
                <p:nvPr/>
              </p:nvSpPr>
              <p:spPr>
                <a:xfrm>
                  <a:off x="10738226" y="5293864"/>
                  <a:ext cx="16942" cy="7832"/>
                </a:xfrm>
                <a:custGeom>
                  <a:avLst/>
                  <a:gdLst>
                    <a:gd name="connsiteX0" fmla="*/ 0 w 16942"/>
                    <a:gd name="connsiteY0" fmla="*/ 0 h 7832"/>
                    <a:gd name="connsiteX1" fmla="*/ 16942 w 16942"/>
                    <a:gd name="connsiteY1" fmla="*/ 7677 h 7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942" h="7832">
                      <a:moveTo>
                        <a:pt x="0" y="0"/>
                      </a:moveTo>
                      <a:cubicBezTo>
                        <a:pt x="0" y="0"/>
                        <a:pt x="5937" y="9124"/>
                        <a:pt x="16942" y="7677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58" name="Forme libre 6357">
                  <a:extLst>
                    <a:ext uri="{FF2B5EF4-FFF2-40B4-BE49-F238E27FC236}">
                      <a16:creationId xmlns:a16="http://schemas.microsoft.com/office/drawing/2014/main" id="{0760E0F3-DFB4-E16D-CDEF-F79367D030FA}"/>
                    </a:ext>
                  </a:extLst>
                </p:cNvPr>
                <p:cNvSpPr/>
                <p:nvPr/>
              </p:nvSpPr>
              <p:spPr>
                <a:xfrm>
                  <a:off x="10690914" y="5255085"/>
                  <a:ext cx="29212" cy="29908"/>
                </a:xfrm>
                <a:custGeom>
                  <a:avLst/>
                  <a:gdLst>
                    <a:gd name="connsiteX0" fmla="*/ 19366 w 29212"/>
                    <a:gd name="connsiteY0" fmla="*/ 29220 h 29908"/>
                    <a:gd name="connsiteX1" fmla="*/ 688 w 29212"/>
                    <a:gd name="connsiteY1" fmla="*/ 19371 h 29908"/>
                    <a:gd name="connsiteX2" fmla="*/ 10534 w 29212"/>
                    <a:gd name="connsiteY2" fmla="*/ 688 h 29908"/>
                    <a:gd name="connsiteX3" fmla="*/ 29213 w 29212"/>
                    <a:gd name="connsiteY3" fmla="*/ 10537 h 29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212" h="29908">
                      <a:moveTo>
                        <a:pt x="19366" y="29220"/>
                      </a:moveTo>
                      <a:cubicBezTo>
                        <a:pt x="11548" y="31682"/>
                        <a:pt x="3149" y="27337"/>
                        <a:pt x="688" y="19371"/>
                      </a:cubicBezTo>
                      <a:cubicBezTo>
                        <a:pt x="-1774" y="11406"/>
                        <a:pt x="2570" y="3150"/>
                        <a:pt x="10534" y="688"/>
                      </a:cubicBezTo>
                      <a:cubicBezTo>
                        <a:pt x="18498" y="-1774"/>
                        <a:pt x="26751" y="2571"/>
                        <a:pt x="29213" y="10537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59" name="Forme libre 6358">
                  <a:extLst>
                    <a:ext uri="{FF2B5EF4-FFF2-40B4-BE49-F238E27FC236}">
                      <a16:creationId xmlns:a16="http://schemas.microsoft.com/office/drawing/2014/main" id="{28E22A0E-D5C9-F6B8-508C-E7C2C1CE6EE7}"/>
                    </a:ext>
                  </a:extLst>
                </p:cNvPr>
                <p:cNvSpPr/>
                <p:nvPr/>
              </p:nvSpPr>
              <p:spPr>
                <a:xfrm>
                  <a:off x="10764725" y="5256498"/>
                  <a:ext cx="16941" cy="32731"/>
                </a:xfrm>
                <a:custGeom>
                  <a:avLst/>
                  <a:gdLst>
                    <a:gd name="connsiteX0" fmla="*/ 0 w 16941"/>
                    <a:gd name="connsiteY0" fmla="*/ 0 h 32731"/>
                    <a:gd name="connsiteX1" fmla="*/ 16941 w 16941"/>
                    <a:gd name="connsiteY1" fmla="*/ 32732 h 32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941" h="32731">
                      <a:moveTo>
                        <a:pt x="0" y="0"/>
                      </a:moveTo>
                      <a:lnTo>
                        <a:pt x="16941" y="32732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6360" name="Forme libre 6359">
              <a:extLst>
                <a:ext uri="{FF2B5EF4-FFF2-40B4-BE49-F238E27FC236}">
                  <a16:creationId xmlns:a16="http://schemas.microsoft.com/office/drawing/2014/main" id="{63588C9A-36CF-3966-9F41-4345F92B447E}"/>
                </a:ext>
              </a:extLst>
            </p:cNvPr>
            <p:cNvSpPr/>
            <p:nvPr/>
          </p:nvSpPr>
          <p:spPr>
            <a:xfrm>
              <a:off x="10703909" y="5228255"/>
              <a:ext cx="48073" cy="7531"/>
            </a:xfrm>
            <a:custGeom>
              <a:avLst/>
              <a:gdLst>
                <a:gd name="connsiteX0" fmla="*/ 0 w 48073"/>
                <a:gd name="connsiteY0" fmla="*/ 0 h 7531"/>
                <a:gd name="connsiteX1" fmla="*/ 40544 w 48073"/>
                <a:gd name="connsiteY1" fmla="*/ 0 h 7531"/>
                <a:gd name="connsiteX2" fmla="*/ 48073 w 48073"/>
                <a:gd name="connsiteY2" fmla="*/ 7532 h 7531"/>
                <a:gd name="connsiteX3" fmla="*/ 48073 w 48073"/>
                <a:gd name="connsiteY3" fmla="*/ 7532 h 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073" h="7531">
                  <a:moveTo>
                    <a:pt x="0" y="0"/>
                  </a:moveTo>
                  <a:lnTo>
                    <a:pt x="40544" y="0"/>
                  </a:lnTo>
                  <a:cubicBezTo>
                    <a:pt x="44743" y="0"/>
                    <a:pt x="48073" y="3476"/>
                    <a:pt x="48073" y="7532"/>
                  </a:cubicBezTo>
                  <a:lnTo>
                    <a:pt x="48073" y="753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61" name="Forme libre 6360">
              <a:extLst>
                <a:ext uri="{FF2B5EF4-FFF2-40B4-BE49-F238E27FC236}">
                  <a16:creationId xmlns:a16="http://schemas.microsoft.com/office/drawing/2014/main" id="{B46952CC-2F6F-7D8C-A3A7-A970820A6880}"/>
                </a:ext>
              </a:extLst>
            </p:cNvPr>
            <p:cNvSpPr/>
            <p:nvPr/>
          </p:nvSpPr>
          <p:spPr>
            <a:xfrm>
              <a:off x="10343941" y="5483304"/>
              <a:ext cx="186210" cy="186253"/>
            </a:xfrm>
            <a:custGeom>
              <a:avLst/>
              <a:gdLst>
                <a:gd name="connsiteX0" fmla="*/ 186210 w 186210"/>
                <a:gd name="connsiteY0" fmla="*/ 93127 h 186253"/>
                <a:gd name="connsiteX1" fmla="*/ 93105 w 186210"/>
                <a:gd name="connsiteY1" fmla="*/ 186253 h 186253"/>
                <a:gd name="connsiteX2" fmla="*/ 0 w 186210"/>
                <a:gd name="connsiteY2" fmla="*/ 93127 h 186253"/>
                <a:gd name="connsiteX3" fmla="*/ 93105 w 186210"/>
                <a:gd name="connsiteY3" fmla="*/ 0 h 186253"/>
                <a:gd name="connsiteX4" fmla="*/ 186210 w 186210"/>
                <a:gd name="connsiteY4" fmla="*/ 93127 h 18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210" h="186253">
                  <a:moveTo>
                    <a:pt x="186210" y="93127"/>
                  </a:moveTo>
                  <a:cubicBezTo>
                    <a:pt x="186210" y="144559"/>
                    <a:pt x="144526" y="186253"/>
                    <a:pt x="93105" y="186253"/>
                  </a:cubicBezTo>
                  <a:cubicBezTo>
                    <a:pt x="41684" y="186253"/>
                    <a:pt x="0" y="144559"/>
                    <a:pt x="0" y="93127"/>
                  </a:cubicBezTo>
                  <a:cubicBezTo>
                    <a:pt x="0" y="41694"/>
                    <a:pt x="41684" y="0"/>
                    <a:pt x="93105" y="0"/>
                  </a:cubicBezTo>
                  <a:cubicBezTo>
                    <a:pt x="144526" y="0"/>
                    <a:pt x="186210" y="41694"/>
                    <a:pt x="186210" y="93127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62" name="Forme libre 6361">
              <a:extLst>
                <a:ext uri="{FF2B5EF4-FFF2-40B4-BE49-F238E27FC236}">
                  <a16:creationId xmlns:a16="http://schemas.microsoft.com/office/drawing/2014/main" id="{79C2B007-459C-03FC-3128-8200E0029076}"/>
                </a:ext>
              </a:extLst>
            </p:cNvPr>
            <p:cNvSpPr/>
            <p:nvPr/>
          </p:nvSpPr>
          <p:spPr>
            <a:xfrm>
              <a:off x="10668723" y="5486201"/>
              <a:ext cx="186210" cy="186253"/>
            </a:xfrm>
            <a:custGeom>
              <a:avLst/>
              <a:gdLst>
                <a:gd name="connsiteX0" fmla="*/ 182735 w 186210"/>
                <a:gd name="connsiteY0" fmla="*/ 67781 h 186253"/>
                <a:gd name="connsiteX1" fmla="*/ 186210 w 186210"/>
                <a:gd name="connsiteY1" fmla="*/ 93127 h 186253"/>
                <a:gd name="connsiteX2" fmla="*/ 93105 w 186210"/>
                <a:gd name="connsiteY2" fmla="*/ 186253 h 186253"/>
                <a:gd name="connsiteX3" fmla="*/ 0 w 186210"/>
                <a:gd name="connsiteY3" fmla="*/ 93127 h 186253"/>
                <a:gd name="connsiteX4" fmla="*/ 93105 w 186210"/>
                <a:gd name="connsiteY4" fmla="*/ 0 h 186253"/>
                <a:gd name="connsiteX5" fmla="*/ 157685 w 186210"/>
                <a:gd name="connsiteY5" fmla="*/ 25925 h 18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10" h="186253">
                  <a:moveTo>
                    <a:pt x="182735" y="67781"/>
                  </a:moveTo>
                  <a:cubicBezTo>
                    <a:pt x="185052" y="75747"/>
                    <a:pt x="186210" y="84292"/>
                    <a:pt x="186210" y="93127"/>
                  </a:cubicBezTo>
                  <a:cubicBezTo>
                    <a:pt x="186210" y="144542"/>
                    <a:pt x="144509" y="186253"/>
                    <a:pt x="93105" y="186253"/>
                  </a:cubicBezTo>
                  <a:cubicBezTo>
                    <a:pt x="41702" y="186253"/>
                    <a:pt x="0" y="144542"/>
                    <a:pt x="0" y="93127"/>
                  </a:cubicBezTo>
                  <a:cubicBezTo>
                    <a:pt x="0" y="41711"/>
                    <a:pt x="41702" y="0"/>
                    <a:pt x="93105" y="0"/>
                  </a:cubicBezTo>
                  <a:cubicBezTo>
                    <a:pt x="118156" y="0"/>
                    <a:pt x="140889" y="9848"/>
                    <a:pt x="157685" y="2592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63" name="Forme libre 6362">
              <a:extLst>
                <a:ext uri="{FF2B5EF4-FFF2-40B4-BE49-F238E27FC236}">
                  <a16:creationId xmlns:a16="http://schemas.microsoft.com/office/drawing/2014/main" id="{9A2DD625-AFAC-7B26-D1EF-779EB6417BE5}"/>
                </a:ext>
              </a:extLst>
            </p:cNvPr>
            <p:cNvSpPr/>
            <p:nvPr/>
          </p:nvSpPr>
          <p:spPr>
            <a:xfrm>
              <a:off x="10440956" y="5600618"/>
              <a:ext cx="41701" cy="41711"/>
            </a:xfrm>
            <a:custGeom>
              <a:avLst/>
              <a:gdLst>
                <a:gd name="connsiteX0" fmla="*/ 41702 w 41701"/>
                <a:gd name="connsiteY0" fmla="*/ 0 h 41711"/>
                <a:gd name="connsiteX1" fmla="*/ 0 w 41701"/>
                <a:gd name="connsiteY1" fmla="*/ 41712 h 4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701" h="41711">
                  <a:moveTo>
                    <a:pt x="41702" y="0"/>
                  </a:moveTo>
                  <a:lnTo>
                    <a:pt x="0" y="4171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64" name="Forme libre 6363">
              <a:extLst>
                <a:ext uri="{FF2B5EF4-FFF2-40B4-BE49-F238E27FC236}">
                  <a16:creationId xmlns:a16="http://schemas.microsoft.com/office/drawing/2014/main" id="{EDBC5EEE-67F4-0C74-F67C-C8042B4CFA30}"/>
                </a:ext>
              </a:extLst>
            </p:cNvPr>
            <p:cNvSpPr/>
            <p:nvPr/>
          </p:nvSpPr>
          <p:spPr>
            <a:xfrm>
              <a:off x="10754010" y="5572810"/>
              <a:ext cx="72978" cy="72995"/>
            </a:xfrm>
            <a:custGeom>
              <a:avLst/>
              <a:gdLst>
                <a:gd name="connsiteX0" fmla="*/ 72978 w 72978"/>
                <a:gd name="connsiteY0" fmla="*/ 0 h 72995"/>
                <a:gd name="connsiteX1" fmla="*/ 0 w 72978"/>
                <a:gd name="connsiteY1" fmla="*/ 72995 h 7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978" h="72995">
                  <a:moveTo>
                    <a:pt x="72978" y="0"/>
                  </a:moveTo>
                  <a:lnTo>
                    <a:pt x="0" y="7299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14" name="Groupe 7013">
            <a:extLst>
              <a:ext uri="{FF2B5EF4-FFF2-40B4-BE49-F238E27FC236}">
                <a16:creationId xmlns:a16="http://schemas.microsoft.com/office/drawing/2014/main" id="{1E52C83D-A624-FBE7-E88D-EF95066387A0}"/>
              </a:ext>
            </a:extLst>
          </p:cNvPr>
          <p:cNvGrpSpPr/>
          <p:nvPr/>
        </p:nvGrpSpPr>
        <p:grpSpPr>
          <a:xfrm>
            <a:off x="2342254" y="3837551"/>
            <a:ext cx="765981" cy="590220"/>
            <a:chOff x="2342254" y="3837551"/>
            <a:chExt cx="765981" cy="590220"/>
          </a:xfrm>
        </p:grpSpPr>
        <p:grpSp>
          <p:nvGrpSpPr>
            <p:cNvPr id="6417" name="Graphique 3903">
              <a:extLst>
                <a:ext uri="{FF2B5EF4-FFF2-40B4-BE49-F238E27FC236}">
                  <a16:creationId xmlns:a16="http://schemas.microsoft.com/office/drawing/2014/main" id="{D6FE1693-F584-C6E2-C9A4-2F60951FBC5F}"/>
                </a:ext>
              </a:extLst>
            </p:cNvPr>
            <p:cNvGrpSpPr/>
            <p:nvPr/>
          </p:nvGrpSpPr>
          <p:grpSpPr>
            <a:xfrm>
              <a:off x="2342254" y="3837551"/>
              <a:ext cx="765981" cy="590220"/>
              <a:chOff x="2342254" y="3837551"/>
              <a:chExt cx="765981" cy="590220"/>
            </a:xfrm>
            <a:noFill/>
          </p:grpSpPr>
          <p:grpSp>
            <p:nvGrpSpPr>
              <p:cNvPr id="6418" name="Graphique 3903">
                <a:extLst>
                  <a:ext uri="{FF2B5EF4-FFF2-40B4-BE49-F238E27FC236}">
                    <a16:creationId xmlns:a16="http://schemas.microsoft.com/office/drawing/2014/main" id="{4A62C99D-092B-1B6F-19E9-05C3AAB40015}"/>
                  </a:ext>
                </a:extLst>
              </p:cNvPr>
              <p:cNvGrpSpPr/>
              <p:nvPr/>
            </p:nvGrpSpPr>
            <p:grpSpPr>
              <a:xfrm>
                <a:off x="2342254" y="3925061"/>
                <a:ext cx="765981" cy="502710"/>
                <a:chOff x="2342254" y="3925061"/>
                <a:chExt cx="765981" cy="502710"/>
              </a:xfrm>
              <a:noFill/>
            </p:grpSpPr>
            <p:grpSp>
              <p:nvGrpSpPr>
                <p:cNvPr id="6419" name="Graphique 3903">
                  <a:extLst>
                    <a:ext uri="{FF2B5EF4-FFF2-40B4-BE49-F238E27FC236}">
                      <a16:creationId xmlns:a16="http://schemas.microsoft.com/office/drawing/2014/main" id="{3CDB8DD0-7C45-DCFE-CBB2-41E014F7D6C7}"/>
                    </a:ext>
                  </a:extLst>
                </p:cNvPr>
                <p:cNvGrpSpPr/>
                <p:nvPr/>
              </p:nvGrpSpPr>
              <p:grpSpPr>
                <a:xfrm>
                  <a:off x="2342254" y="3925061"/>
                  <a:ext cx="737311" cy="502710"/>
                  <a:chOff x="2342254" y="3925061"/>
                  <a:chExt cx="737311" cy="502710"/>
                </a:xfrm>
                <a:noFill/>
              </p:grpSpPr>
              <p:grpSp>
                <p:nvGrpSpPr>
                  <p:cNvPr id="6420" name="Graphique 3903">
                    <a:extLst>
                      <a:ext uri="{FF2B5EF4-FFF2-40B4-BE49-F238E27FC236}">
                        <a16:creationId xmlns:a16="http://schemas.microsoft.com/office/drawing/2014/main" id="{34C11AB4-3EC5-2832-075D-C815F49384C1}"/>
                      </a:ext>
                    </a:extLst>
                  </p:cNvPr>
                  <p:cNvGrpSpPr/>
                  <p:nvPr/>
                </p:nvGrpSpPr>
                <p:grpSpPr>
                  <a:xfrm>
                    <a:off x="2342254" y="4002835"/>
                    <a:ext cx="657528" cy="424936"/>
                    <a:chOff x="2342254" y="4002835"/>
                    <a:chExt cx="657528" cy="424936"/>
                  </a:xfrm>
                </p:grpSpPr>
                <p:sp>
                  <p:nvSpPr>
                    <p:cNvPr id="6421" name="Forme libre 6420">
                      <a:extLst>
                        <a:ext uri="{FF2B5EF4-FFF2-40B4-BE49-F238E27FC236}">
                          <a16:creationId xmlns:a16="http://schemas.microsoft.com/office/drawing/2014/main" id="{5CD3E493-4907-F4E8-2AF6-4CE9953550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90037" y="4427771"/>
                      <a:ext cx="609744" cy="14483"/>
                    </a:xfrm>
                    <a:custGeom>
                      <a:avLst/>
                      <a:gdLst>
                        <a:gd name="connsiteX0" fmla="*/ 0 w 609744"/>
                        <a:gd name="connsiteY0" fmla="*/ 0 h 14483"/>
                        <a:gd name="connsiteX1" fmla="*/ 609745 w 609744"/>
                        <a:gd name="connsiteY1" fmla="*/ 0 h 144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09744" h="14483">
                          <a:moveTo>
                            <a:pt x="0" y="0"/>
                          </a:moveTo>
                          <a:lnTo>
                            <a:pt x="609745" y="0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422" name="Forme libre 6421">
                      <a:extLst>
                        <a:ext uri="{FF2B5EF4-FFF2-40B4-BE49-F238E27FC236}">
                          <a16:creationId xmlns:a16="http://schemas.microsoft.com/office/drawing/2014/main" id="{39FA10BE-8D83-FE32-62D6-6CF89E5847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42254" y="4427771"/>
                      <a:ext cx="14190" cy="14483"/>
                    </a:xfrm>
                    <a:custGeom>
                      <a:avLst/>
                      <a:gdLst>
                        <a:gd name="connsiteX0" fmla="*/ 0 w 14190"/>
                        <a:gd name="connsiteY0" fmla="*/ 0 h 14483"/>
                        <a:gd name="connsiteX1" fmla="*/ 14190 w 14190"/>
                        <a:gd name="connsiteY1" fmla="*/ 0 h 144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4190" h="14483">
                          <a:moveTo>
                            <a:pt x="0" y="0"/>
                          </a:moveTo>
                          <a:lnTo>
                            <a:pt x="14190" y="0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423" name="Forme libre 6422">
                      <a:extLst>
                        <a:ext uri="{FF2B5EF4-FFF2-40B4-BE49-F238E27FC236}">
                          <a16:creationId xmlns:a16="http://schemas.microsoft.com/office/drawing/2014/main" id="{0F3316EE-9935-979B-ACCD-49C4BD801A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22617" y="4008918"/>
                      <a:ext cx="14479" cy="119051"/>
                    </a:xfrm>
                    <a:custGeom>
                      <a:avLst/>
                      <a:gdLst>
                        <a:gd name="connsiteX0" fmla="*/ 0 w 14479"/>
                        <a:gd name="connsiteY0" fmla="*/ 119052 h 119051"/>
                        <a:gd name="connsiteX1" fmla="*/ 0 w 14479"/>
                        <a:gd name="connsiteY1" fmla="*/ 0 h 1190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4479" h="119051">
                          <a:moveTo>
                            <a:pt x="0" y="119052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424" name="Forme libre 6423">
                      <a:extLst>
                        <a:ext uri="{FF2B5EF4-FFF2-40B4-BE49-F238E27FC236}">
                          <a16:creationId xmlns:a16="http://schemas.microsoft.com/office/drawing/2014/main" id="{59ABC6FD-D312-7B81-0F3E-AAED3B4FC4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22617" y="4170550"/>
                      <a:ext cx="14479" cy="257220"/>
                    </a:xfrm>
                    <a:custGeom>
                      <a:avLst/>
                      <a:gdLst>
                        <a:gd name="connsiteX0" fmla="*/ 0 w 14479"/>
                        <a:gd name="connsiteY0" fmla="*/ 257221 h 257220"/>
                        <a:gd name="connsiteX1" fmla="*/ 0 w 14479"/>
                        <a:gd name="connsiteY1" fmla="*/ 0 h 257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4479" h="257220">
                          <a:moveTo>
                            <a:pt x="0" y="257221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425" name="Forme libre 6424">
                      <a:extLst>
                        <a:ext uri="{FF2B5EF4-FFF2-40B4-BE49-F238E27FC236}">
                          <a16:creationId xmlns:a16="http://schemas.microsoft.com/office/drawing/2014/main" id="{80706543-C753-7F48-4B07-154DB7B1B9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03469" y="4002835"/>
                      <a:ext cx="14479" cy="424936"/>
                    </a:xfrm>
                    <a:custGeom>
                      <a:avLst/>
                      <a:gdLst>
                        <a:gd name="connsiteX0" fmla="*/ 0 w 14479"/>
                        <a:gd name="connsiteY0" fmla="*/ 424936 h 424936"/>
                        <a:gd name="connsiteX1" fmla="*/ 0 w 14479"/>
                        <a:gd name="connsiteY1" fmla="*/ 0 h 4249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4479" h="424936">
                          <a:moveTo>
                            <a:pt x="0" y="424936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426" name="Forme libre 6425">
                      <a:extLst>
                        <a:ext uri="{FF2B5EF4-FFF2-40B4-BE49-F238E27FC236}">
                          <a16:creationId xmlns:a16="http://schemas.microsoft.com/office/drawing/2014/main" id="{529D1882-F860-980F-2E7B-293E03B0EA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25657" y="4298581"/>
                      <a:ext cx="171730" cy="14483"/>
                    </a:xfrm>
                    <a:custGeom>
                      <a:avLst/>
                      <a:gdLst>
                        <a:gd name="connsiteX0" fmla="*/ 0 w 171730"/>
                        <a:gd name="connsiteY0" fmla="*/ 0 h 14483"/>
                        <a:gd name="connsiteX1" fmla="*/ 171731 w 171730"/>
                        <a:gd name="connsiteY1" fmla="*/ 0 h 144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71730" h="14483">
                          <a:moveTo>
                            <a:pt x="0" y="0"/>
                          </a:moveTo>
                          <a:lnTo>
                            <a:pt x="171731" y="0"/>
                          </a:lnTo>
                        </a:path>
                      </a:pathLst>
                    </a:custGeom>
                    <a:ln w="9525" cap="rnd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6427" name="Forme libre 6426">
                    <a:extLst>
                      <a:ext uri="{FF2B5EF4-FFF2-40B4-BE49-F238E27FC236}">
                        <a16:creationId xmlns:a16="http://schemas.microsoft.com/office/drawing/2014/main" id="{FB770D8F-2C30-1A49-EB5E-45E1DF632CE6}"/>
                      </a:ext>
                    </a:extLst>
                  </p:cNvPr>
                  <p:cNvSpPr/>
                  <p:nvPr/>
                </p:nvSpPr>
                <p:spPr>
                  <a:xfrm>
                    <a:off x="2704703" y="4013408"/>
                    <a:ext cx="111619" cy="356865"/>
                  </a:xfrm>
                  <a:custGeom>
                    <a:avLst/>
                    <a:gdLst>
                      <a:gd name="connsiteX0" fmla="*/ 92361 w 111619"/>
                      <a:gd name="connsiteY0" fmla="*/ 356865 h 356865"/>
                      <a:gd name="connsiteX1" fmla="*/ 101484 w 111619"/>
                      <a:gd name="connsiteY1" fmla="*/ 314140 h 356865"/>
                      <a:gd name="connsiteX2" fmla="*/ 7510 w 111619"/>
                      <a:gd name="connsiteY2" fmla="*/ 209427 h 356865"/>
                      <a:gd name="connsiteX3" fmla="*/ 13302 w 111619"/>
                      <a:gd name="connsiteY3" fmla="*/ 165398 h 356865"/>
                      <a:gd name="connsiteX4" fmla="*/ 111619 w 111619"/>
                      <a:gd name="connsiteY4" fmla="*/ 101672 h 356865"/>
                      <a:gd name="connsiteX5" fmla="*/ 38496 w 111619"/>
                      <a:gd name="connsiteY5" fmla="*/ 0 h 356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1619" h="356865">
                        <a:moveTo>
                          <a:pt x="92361" y="356865"/>
                        </a:moveTo>
                        <a:lnTo>
                          <a:pt x="101484" y="314140"/>
                        </a:lnTo>
                        <a:lnTo>
                          <a:pt x="7510" y="209427"/>
                        </a:lnTo>
                        <a:cubicBezTo>
                          <a:pt x="-4509" y="196102"/>
                          <a:pt x="-1758" y="175101"/>
                          <a:pt x="13302" y="165398"/>
                        </a:cubicBezTo>
                        <a:lnTo>
                          <a:pt x="111619" y="101672"/>
                        </a:lnTo>
                        <a:lnTo>
                          <a:pt x="38496" y="0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28" name="Forme libre 6427">
                    <a:extLst>
                      <a:ext uri="{FF2B5EF4-FFF2-40B4-BE49-F238E27FC236}">
                        <a16:creationId xmlns:a16="http://schemas.microsoft.com/office/drawing/2014/main" id="{838CDC7A-D2AE-F2FC-C4A2-4F6F6F9042D4}"/>
                      </a:ext>
                    </a:extLst>
                  </p:cNvPr>
                  <p:cNvSpPr/>
                  <p:nvPr/>
                </p:nvSpPr>
                <p:spPr>
                  <a:xfrm>
                    <a:off x="2773752" y="4187351"/>
                    <a:ext cx="288582" cy="218550"/>
                  </a:xfrm>
                  <a:custGeom>
                    <a:avLst/>
                    <a:gdLst>
                      <a:gd name="connsiteX0" fmla="*/ 47783 w 288582"/>
                      <a:gd name="connsiteY0" fmla="*/ 120934 h 218550"/>
                      <a:gd name="connsiteX1" fmla="*/ 0 w 288582"/>
                      <a:gd name="connsiteY1" fmla="*/ 23318 h 218550"/>
                      <a:gd name="connsiteX2" fmla="*/ 91368 w 288582"/>
                      <a:gd name="connsiteY2" fmla="*/ 0 h 218550"/>
                      <a:gd name="connsiteX3" fmla="*/ 279460 w 288582"/>
                      <a:gd name="connsiteY3" fmla="*/ 176839 h 218550"/>
                      <a:gd name="connsiteX4" fmla="*/ 288583 w 288582"/>
                      <a:gd name="connsiteY4" fmla="*/ 218551 h 218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582" h="218550">
                        <a:moveTo>
                          <a:pt x="47783" y="120934"/>
                        </a:moveTo>
                        <a:lnTo>
                          <a:pt x="0" y="23318"/>
                        </a:lnTo>
                        <a:lnTo>
                          <a:pt x="91368" y="0"/>
                        </a:lnTo>
                        <a:lnTo>
                          <a:pt x="279460" y="176839"/>
                        </a:lnTo>
                        <a:lnTo>
                          <a:pt x="288583" y="218551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29" name="Forme libre 6428">
                    <a:extLst>
                      <a:ext uri="{FF2B5EF4-FFF2-40B4-BE49-F238E27FC236}">
                        <a16:creationId xmlns:a16="http://schemas.microsoft.com/office/drawing/2014/main" id="{E6B6AFCF-7022-2312-F375-483FF4190F50}"/>
                      </a:ext>
                    </a:extLst>
                  </p:cNvPr>
                  <p:cNvSpPr/>
                  <p:nvPr/>
                </p:nvSpPr>
                <p:spPr>
                  <a:xfrm>
                    <a:off x="2872215" y="3972710"/>
                    <a:ext cx="207350" cy="364975"/>
                  </a:xfrm>
                  <a:custGeom>
                    <a:avLst/>
                    <a:gdLst>
                      <a:gd name="connsiteX0" fmla="*/ 207351 w 207350"/>
                      <a:gd name="connsiteY0" fmla="*/ 364976 h 364975"/>
                      <a:gd name="connsiteX1" fmla="*/ 186066 w 207350"/>
                      <a:gd name="connsiteY1" fmla="*/ 363962 h 364975"/>
                      <a:gd name="connsiteX2" fmla="*/ 89485 w 207350"/>
                      <a:gd name="connsiteY2" fmla="*/ 261276 h 364975"/>
                      <a:gd name="connsiteX3" fmla="*/ 6081 w 207350"/>
                      <a:gd name="connsiteY3" fmla="*/ 89506 h 364975"/>
                      <a:gd name="connsiteX4" fmla="*/ 0 w 207350"/>
                      <a:gd name="connsiteY4" fmla="*/ 2028 h 364975"/>
                      <a:gd name="connsiteX5" fmla="*/ 41702 w 207350"/>
                      <a:gd name="connsiteY5" fmla="*/ 0 h 364975"/>
                      <a:gd name="connsiteX6" fmla="*/ 129160 w 207350"/>
                      <a:gd name="connsiteY6" fmla="*/ 102686 h 36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350" h="364975">
                        <a:moveTo>
                          <a:pt x="207351" y="364976"/>
                        </a:moveTo>
                        <a:lnTo>
                          <a:pt x="186066" y="363962"/>
                        </a:lnTo>
                        <a:cubicBezTo>
                          <a:pt x="186066" y="363962"/>
                          <a:pt x="158554" y="280539"/>
                          <a:pt x="89485" y="261276"/>
                        </a:cubicBezTo>
                        <a:cubicBezTo>
                          <a:pt x="89485" y="261276"/>
                          <a:pt x="68200" y="136287"/>
                          <a:pt x="6081" y="89506"/>
                        </a:cubicBezTo>
                        <a:lnTo>
                          <a:pt x="0" y="2028"/>
                        </a:lnTo>
                        <a:lnTo>
                          <a:pt x="41702" y="0"/>
                        </a:lnTo>
                        <a:lnTo>
                          <a:pt x="129160" y="102686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30" name="Forme libre 6429">
                    <a:extLst>
                      <a:ext uri="{FF2B5EF4-FFF2-40B4-BE49-F238E27FC236}">
                        <a16:creationId xmlns:a16="http://schemas.microsoft.com/office/drawing/2014/main" id="{EDC42E82-4AD6-3632-9D95-FE3304838D46}"/>
                      </a:ext>
                    </a:extLst>
                  </p:cNvPr>
                  <p:cNvSpPr/>
                  <p:nvPr/>
                </p:nvSpPr>
                <p:spPr>
                  <a:xfrm>
                    <a:off x="2780847" y="3925061"/>
                    <a:ext cx="204310" cy="104713"/>
                  </a:xfrm>
                  <a:custGeom>
                    <a:avLst/>
                    <a:gdLst>
                      <a:gd name="connsiteX0" fmla="*/ 204310 w 204310"/>
                      <a:gd name="connsiteY0" fmla="*/ 104713 h 104713"/>
                      <a:gd name="connsiteX1" fmla="*/ 153486 w 204310"/>
                      <a:gd name="connsiteY1" fmla="*/ 6083 h 104713"/>
                      <a:gd name="connsiteX2" fmla="*/ 0 w 204310"/>
                      <a:gd name="connsiteY2" fmla="*/ 0 h 10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04310" h="104713">
                        <a:moveTo>
                          <a:pt x="204310" y="104713"/>
                        </a:moveTo>
                        <a:lnTo>
                          <a:pt x="153486" y="6083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31" name="Forme libre 6430">
                    <a:extLst>
                      <a:ext uri="{FF2B5EF4-FFF2-40B4-BE49-F238E27FC236}">
                        <a16:creationId xmlns:a16="http://schemas.microsoft.com/office/drawing/2014/main" id="{EAFB6320-E05F-E230-1FAF-31509453F954}"/>
                      </a:ext>
                    </a:extLst>
                  </p:cNvPr>
                  <p:cNvSpPr/>
                  <p:nvPr/>
                </p:nvSpPr>
                <p:spPr>
                  <a:xfrm>
                    <a:off x="2816323" y="4115080"/>
                    <a:ext cx="60091" cy="14483"/>
                  </a:xfrm>
                  <a:custGeom>
                    <a:avLst/>
                    <a:gdLst>
                      <a:gd name="connsiteX0" fmla="*/ 0 w 60091"/>
                      <a:gd name="connsiteY0" fmla="*/ 0 h 14483"/>
                      <a:gd name="connsiteX1" fmla="*/ 60091 w 60091"/>
                      <a:gd name="connsiteY1" fmla="*/ 0 h 1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0091" h="14483">
                        <a:moveTo>
                          <a:pt x="0" y="0"/>
                        </a:moveTo>
                        <a:lnTo>
                          <a:pt x="60091" y="0"/>
                        </a:lnTo>
                      </a:path>
                    </a:pathLst>
                  </a:custGeom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32" name="Forme libre 6431">
                    <a:extLst>
                      <a:ext uri="{FF2B5EF4-FFF2-40B4-BE49-F238E27FC236}">
                        <a16:creationId xmlns:a16="http://schemas.microsoft.com/office/drawing/2014/main" id="{0D901770-4819-C443-85F0-A52EA1EFD853}"/>
                      </a:ext>
                    </a:extLst>
                  </p:cNvPr>
                  <p:cNvSpPr/>
                  <p:nvPr/>
                </p:nvSpPr>
                <p:spPr>
                  <a:xfrm>
                    <a:off x="2755363" y="4159833"/>
                    <a:ext cx="40688" cy="40697"/>
                  </a:xfrm>
                  <a:custGeom>
                    <a:avLst/>
                    <a:gdLst>
                      <a:gd name="connsiteX0" fmla="*/ 0 w 40688"/>
                      <a:gd name="connsiteY0" fmla="*/ 0 h 40697"/>
                      <a:gd name="connsiteX1" fmla="*/ 40688 w 40688"/>
                      <a:gd name="connsiteY1" fmla="*/ 40698 h 406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688" h="40697">
                        <a:moveTo>
                          <a:pt x="0" y="0"/>
                        </a:moveTo>
                        <a:lnTo>
                          <a:pt x="40688" y="40698"/>
                        </a:lnTo>
                      </a:path>
                    </a:pathLst>
                  </a:custGeom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33" name="Forme libre 6432">
                    <a:extLst>
                      <a:ext uri="{FF2B5EF4-FFF2-40B4-BE49-F238E27FC236}">
                        <a16:creationId xmlns:a16="http://schemas.microsoft.com/office/drawing/2014/main" id="{F87D1900-185F-F89E-483C-D9118FE4BF87}"/>
                      </a:ext>
                    </a:extLst>
                  </p:cNvPr>
                  <p:cNvSpPr/>
                  <p:nvPr/>
                </p:nvSpPr>
                <p:spPr>
                  <a:xfrm>
                    <a:off x="2919998" y="4208061"/>
                    <a:ext cx="29973" cy="30124"/>
                  </a:xfrm>
                  <a:custGeom>
                    <a:avLst/>
                    <a:gdLst>
                      <a:gd name="connsiteX0" fmla="*/ 0 w 29973"/>
                      <a:gd name="connsiteY0" fmla="*/ 30125 h 30124"/>
                      <a:gd name="connsiteX1" fmla="*/ 29973 w 29973"/>
                      <a:gd name="connsiteY1" fmla="*/ 0 h 301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973" h="30124">
                        <a:moveTo>
                          <a:pt x="0" y="30125"/>
                        </a:moveTo>
                        <a:lnTo>
                          <a:pt x="29973" y="0"/>
                        </a:lnTo>
                      </a:path>
                    </a:pathLst>
                  </a:custGeom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34" name="Forme libre 6433">
                    <a:extLst>
                      <a:ext uri="{FF2B5EF4-FFF2-40B4-BE49-F238E27FC236}">
                        <a16:creationId xmlns:a16="http://schemas.microsoft.com/office/drawing/2014/main" id="{E21BF277-6B5C-4FDB-3AE0-C47171931365}"/>
                      </a:ext>
                    </a:extLst>
                  </p:cNvPr>
                  <p:cNvSpPr/>
                  <p:nvPr/>
                </p:nvSpPr>
                <p:spPr>
                  <a:xfrm>
                    <a:off x="2667760" y="3966627"/>
                    <a:ext cx="76453" cy="123106"/>
                  </a:xfrm>
                  <a:custGeom>
                    <a:avLst/>
                    <a:gdLst>
                      <a:gd name="connsiteX0" fmla="*/ 0 w 76453"/>
                      <a:gd name="connsiteY0" fmla="*/ 48953 h 123106"/>
                      <a:gd name="connsiteX1" fmla="*/ 37792 w 76453"/>
                      <a:gd name="connsiteY1" fmla="*/ 0 h 123106"/>
                      <a:gd name="connsiteX2" fmla="*/ 76453 w 76453"/>
                      <a:gd name="connsiteY2" fmla="*/ 61553 h 123106"/>
                      <a:gd name="connsiteX3" fmla="*/ 37792 w 76453"/>
                      <a:gd name="connsiteY3" fmla="*/ 123107 h 123106"/>
                      <a:gd name="connsiteX4" fmla="*/ 7529 w 76453"/>
                      <a:gd name="connsiteY4" fmla="*/ 99789 h 123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453" h="123106">
                        <a:moveTo>
                          <a:pt x="0" y="48953"/>
                        </a:moveTo>
                        <a:cubicBezTo>
                          <a:pt x="3620" y="21001"/>
                          <a:pt x="19258" y="0"/>
                          <a:pt x="37792" y="0"/>
                        </a:cubicBezTo>
                        <a:cubicBezTo>
                          <a:pt x="59078" y="0"/>
                          <a:pt x="76453" y="27518"/>
                          <a:pt x="76453" y="61553"/>
                        </a:cubicBezTo>
                        <a:cubicBezTo>
                          <a:pt x="76453" y="95589"/>
                          <a:pt x="59222" y="123107"/>
                          <a:pt x="37792" y="123107"/>
                        </a:cubicBezTo>
                        <a:cubicBezTo>
                          <a:pt x="25484" y="123107"/>
                          <a:pt x="14625" y="113982"/>
                          <a:pt x="7529" y="99789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35" name="Forme libre 6434">
                    <a:extLst>
                      <a:ext uri="{FF2B5EF4-FFF2-40B4-BE49-F238E27FC236}">
                        <a16:creationId xmlns:a16="http://schemas.microsoft.com/office/drawing/2014/main" id="{006D881A-12A9-420B-2687-3D8F80543CE0}"/>
                      </a:ext>
                    </a:extLst>
                  </p:cNvPr>
                  <p:cNvSpPr/>
                  <p:nvPr/>
                </p:nvSpPr>
                <p:spPr>
                  <a:xfrm>
                    <a:off x="2640682" y="4016594"/>
                    <a:ext cx="48941" cy="48953"/>
                  </a:xfrm>
                  <a:custGeom>
                    <a:avLst/>
                    <a:gdLst>
                      <a:gd name="connsiteX0" fmla="*/ 48942 w 48941"/>
                      <a:gd name="connsiteY0" fmla="*/ 24477 h 48953"/>
                      <a:gd name="connsiteX1" fmla="*/ 24471 w 48941"/>
                      <a:gd name="connsiteY1" fmla="*/ 48953 h 48953"/>
                      <a:gd name="connsiteX2" fmla="*/ 0 w 48941"/>
                      <a:gd name="connsiteY2" fmla="*/ 24477 h 48953"/>
                      <a:gd name="connsiteX3" fmla="*/ 24471 w 48941"/>
                      <a:gd name="connsiteY3" fmla="*/ 0 h 48953"/>
                      <a:gd name="connsiteX4" fmla="*/ 48942 w 48941"/>
                      <a:gd name="connsiteY4" fmla="*/ 24477 h 48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941" h="48953">
                        <a:moveTo>
                          <a:pt x="48942" y="24477"/>
                        </a:moveTo>
                        <a:cubicBezTo>
                          <a:pt x="48942" y="37995"/>
                          <a:pt x="37986" y="48953"/>
                          <a:pt x="24471" y="48953"/>
                        </a:cubicBezTo>
                        <a:cubicBezTo>
                          <a:pt x="10956" y="48953"/>
                          <a:pt x="0" y="37995"/>
                          <a:pt x="0" y="24477"/>
                        </a:cubicBezTo>
                        <a:cubicBezTo>
                          <a:pt x="0" y="10958"/>
                          <a:pt x="10956" y="0"/>
                          <a:pt x="24471" y="0"/>
                        </a:cubicBezTo>
                        <a:cubicBezTo>
                          <a:pt x="37986" y="0"/>
                          <a:pt x="48942" y="10958"/>
                          <a:pt x="48942" y="24477"/>
                        </a:cubicBezTo>
                        <a:close/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36" name="Forme libre 6435">
                    <a:extLst>
                      <a:ext uri="{FF2B5EF4-FFF2-40B4-BE49-F238E27FC236}">
                        <a16:creationId xmlns:a16="http://schemas.microsoft.com/office/drawing/2014/main" id="{F097DE0D-D93B-98CD-612E-C21E32F886DB}"/>
                      </a:ext>
                    </a:extLst>
                  </p:cNvPr>
                  <p:cNvSpPr/>
                  <p:nvPr/>
                </p:nvSpPr>
                <p:spPr>
                  <a:xfrm>
                    <a:off x="2892776" y="3935054"/>
                    <a:ext cx="14479" cy="37801"/>
                  </a:xfrm>
                  <a:custGeom>
                    <a:avLst/>
                    <a:gdLst>
                      <a:gd name="connsiteX0" fmla="*/ 0 w 14479"/>
                      <a:gd name="connsiteY0" fmla="*/ 37801 h 37801"/>
                      <a:gd name="connsiteX1" fmla="*/ 0 w 14479"/>
                      <a:gd name="connsiteY1" fmla="*/ 0 h 378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479" h="37801">
                        <a:moveTo>
                          <a:pt x="0" y="37801"/>
                        </a:moveTo>
                        <a:lnTo>
                          <a:pt x="0" y="0"/>
                        </a:lnTo>
                      </a:path>
                    </a:pathLst>
                  </a:custGeom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37" name="Forme libre 6436">
                    <a:extLst>
                      <a:ext uri="{FF2B5EF4-FFF2-40B4-BE49-F238E27FC236}">
                        <a16:creationId xmlns:a16="http://schemas.microsoft.com/office/drawing/2014/main" id="{B9466564-D3D4-ACA9-A4C8-BF7A84A246D9}"/>
                      </a:ext>
                    </a:extLst>
                  </p:cNvPr>
                  <p:cNvSpPr/>
                  <p:nvPr/>
                </p:nvSpPr>
                <p:spPr>
                  <a:xfrm>
                    <a:off x="2769263" y="3985021"/>
                    <a:ext cx="58063" cy="51125"/>
                  </a:xfrm>
                  <a:custGeom>
                    <a:avLst/>
                    <a:gdLst>
                      <a:gd name="connsiteX0" fmla="*/ 0 w 58063"/>
                      <a:gd name="connsiteY0" fmla="*/ 13904 h 51125"/>
                      <a:gd name="connsiteX1" fmla="*/ 29828 w 58063"/>
                      <a:gd name="connsiteY1" fmla="*/ 0 h 51125"/>
                      <a:gd name="connsiteX2" fmla="*/ 58064 w 58063"/>
                      <a:gd name="connsiteY2" fmla="*/ 51126 h 51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8063" h="51125">
                        <a:moveTo>
                          <a:pt x="0" y="13904"/>
                        </a:moveTo>
                        <a:lnTo>
                          <a:pt x="29828" y="0"/>
                        </a:lnTo>
                        <a:lnTo>
                          <a:pt x="58064" y="51126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6438" name="Forme libre 6437">
                  <a:extLst>
                    <a:ext uri="{FF2B5EF4-FFF2-40B4-BE49-F238E27FC236}">
                      <a16:creationId xmlns:a16="http://schemas.microsoft.com/office/drawing/2014/main" id="{73A68488-B54F-3245-24A7-3224E3B83B8F}"/>
                    </a:ext>
                  </a:extLst>
                </p:cNvPr>
                <p:cNvSpPr/>
                <p:nvPr/>
              </p:nvSpPr>
              <p:spPr>
                <a:xfrm>
                  <a:off x="2971257" y="4142453"/>
                  <a:ext cx="136979" cy="14483"/>
                </a:xfrm>
                <a:custGeom>
                  <a:avLst/>
                  <a:gdLst>
                    <a:gd name="connsiteX0" fmla="*/ 0 w 136979"/>
                    <a:gd name="connsiteY0" fmla="*/ 0 h 14483"/>
                    <a:gd name="connsiteX1" fmla="*/ 136979 w 136979"/>
                    <a:gd name="connsiteY1" fmla="*/ 0 h 14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6979" h="14483">
                      <a:moveTo>
                        <a:pt x="0" y="0"/>
                      </a:moveTo>
                      <a:lnTo>
                        <a:pt x="136979" y="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439" name="Forme libre 6438">
                  <a:extLst>
                    <a:ext uri="{FF2B5EF4-FFF2-40B4-BE49-F238E27FC236}">
                      <a16:creationId xmlns:a16="http://schemas.microsoft.com/office/drawing/2014/main" id="{01BFB7D8-35A3-254D-FF17-89744681DB26}"/>
                    </a:ext>
                  </a:extLst>
                </p:cNvPr>
                <p:cNvSpPr/>
                <p:nvPr/>
              </p:nvSpPr>
              <p:spPr>
                <a:xfrm>
                  <a:off x="3023094" y="4165336"/>
                  <a:ext cx="39529" cy="14483"/>
                </a:xfrm>
                <a:custGeom>
                  <a:avLst/>
                  <a:gdLst>
                    <a:gd name="connsiteX0" fmla="*/ 0 w 39529"/>
                    <a:gd name="connsiteY0" fmla="*/ 0 h 14483"/>
                    <a:gd name="connsiteX1" fmla="*/ 39530 w 39529"/>
                    <a:gd name="connsiteY1" fmla="*/ 0 h 14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9529" h="14483">
                      <a:moveTo>
                        <a:pt x="0" y="0"/>
                      </a:moveTo>
                      <a:lnTo>
                        <a:pt x="39530" y="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6440" name="Graphique 3903">
                <a:extLst>
                  <a:ext uri="{FF2B5EF4-FFF2-40B4-BE49-F238E27FC236}">
                    <a16:creationId xmlns:a16="http://schemas.microsoft.com/office/drawing/2014/main" id="{23DB5DB0-5717-9FFD-C4DD-BD96D6CFF79C}"/>
                  </a:ext>
                </a:extLst>
              </p:cNvPr>
              <p:cNvGrpSpPr/>
              <p:nvPr/>
            </p:nvGrpSpPr>
            <p:grpSpPr>
              <a:xfrm>
                <a:off x="2675234" y="3837551"/>
                <a:ext cx="113532" cy="120386"/>
                <a:chOff x="2675234" y="3837551"/>
                <a:chExt cx="113532" cy="120386"/>
              </a:xfrm>
              <a:noFill/>
            </p:grpSpPr>
            <p:sp>
              <p:nvSpPr>
                <p:cNvPr id="6441" name="Forme libre 6440">
                  <a:extLst>
                    <a:ext uri="{FF2B5EF4-FFF2-40B4-BE49-F238E27FC236}">
                      <a16:creationId xmlns:a16="http://schemas.microsoft.com/office/drawing/2014/main" id="{0E5E18CB-6A5B-4A16-005B-6EF07A590C2B}"/>
                    </a:ext>
                  </a:extLst>
                </p:cNvPr>
                <p:cNvSpPr/>
                <p:nvPr/>
              </p:nvSpPr>
              <p:spPr>
                <a:xfrm>
                  <a:off x="2714674" y="3902756"/>
                  <a:ext cx="14479" cy="5648"/>
                </a:xfrm>
                <a:custGeom>
                  <a:avLst/>
                  <a:gdLst>
                    <a:gd name="connsiteX0" fmla="*/ 0 w 14479"/>
                    <a:gd name="connsiteY0" fmla="*/ 0 h 5648"/>
                    <a:gd name="connsiteX1" fmla="*/ 0 w 14479"/>
                    <a:gd name="connsiteY1" fmla="*/ 5648 h 5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479" h="5648">
                      <a:moveTo>
                        <a:pt x="0" y="0"/>
                      </a:moveTo>
                      <a:lnTo>
                        <a:pt x="0" y="5648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442" name="Forme libre 6441">
                  <a:extLst>
                    <a:ext uri="{FF2B5EF4-FFF2-40B4-BE49-F238E27FC236}">
                      <a16:creationId xmlns:a16="http://schemas.microsoft.com/office/drawing/2014/main" id="{4EC8FE58-55C4-CC73-CC62-992416BA9012}"/>
                    </a:ext>
                  </a:extLst>
                </p:cNvPr>
                <p:cNvSpPr/>
                <p:nvPr/>
              </p:nvSpPr>
              <p:spPr>
                <a:xfrm>
                  <a:off x="2706131" y="3934764"/>
                  <a:ext cx="12742" cy="4200"/>
                </a:xfrm>
                <a:custGeom>
                  <a:avLst/>
                  <a:gdLst>
                    <a:gd name="connsiteX0" fmla="*/ 12742 w 12742"/>
                    <a:gd name="connsiteY0" fmla="*/ 145 h 4200"/>
                    <a:gd name="connsiteX1" fmla="*/ 6371 w 12742"/>
                    <a:gd name="connsiteY1" fmla="*/ 4200 h 4200"/>
                    <a:gd name="connsiteX2" fmla="*/ 0 w 12742"/>
                    <a:gd name="connsiteY2" fmla="*/ 0 h 4200"/>
                    <a:gd name="connsiteX3" fmla="*/ 12742 w 12742"/>
                    <a:gd name="connsiteY3" fmla="*/ 0 h 4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42" h="4200">
                      <a:moveTo>
                        <a:pt x="12742" y="145"/>
                      </a:moveTo>
                      <a:cubicBezTo>
                        <a:pt x="11729" y="2462"/>
                        <a:pt x="9267" y="4200"/>
                        <a:pt x="6371" y="4200"/>
                      </a:cubicBezTo>
                      <a:cubicBezTo>
                        <a:pt x="3475" y="4200"/>
                        <a:pt x="869" y="2462"/>
                        <a:pt x="0" y="0"/>
                      </a:cubicBezTo>
                      <a:lnTo>
                        <a:pt x="12742" y="0"/>
                      </a:lnTo>
                      <a:close/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443" name="Forme libre 6442">
                  <a:extLst>
                    <a:ext uri="{FF2B5EF4-FFF2-40B4-BE49-F238E27FC236}">
                      <a16:creationId xmlns:a16="http://schemas.microsoft.com/office/drawing/2014/main" id="{E4A3EA08-13A8-14A6-BFBA-6128B0877BC7}"/>
                    </a:ext>
                  </a:extLst>
                </p:cNvPr>
                <p:cNvSpPr/>
                <p:nvPr/>
              </p:nvSpPr>
              <p:spPr>
                <a:xfrm>
                  <a:off x="2675234" y="3837551"/>
                  <a:ext cx="113532" cy="74619"/>
                </a:xfrm>
                <a:custGeom>
                  <a:avLst/>
                  <a:gdLst>
                    <a:gd name="connsiteX0" fmla="*/ 107495 w 113532"/>
                    <a:gd name="connsiteY0" fmla="*/ 74620 h 74619"/>
                    <a:gd name="connsiteX1" fmla="*/ 102427 w 113532"/>
                    <a:gd name="connsiteY1" fmla="*/ 31460 h 74619"/>
                    <a:gd name="connsiteX2" fmla="*/ 83893 w 113532"/>
                    <a:gd name="connsiteY2" fmla="*/ 13790 h 74619"/>
                    <a:gd name="connsiteX3" fmla="*/ 83893 w 113532"/>
                    <a:gd name="connsiteY3" fmla="*/ 4232 h 74619"/>
                    <a:gd name="connsiteX4" fmla="*/ 38861 w 113532"/>
                    <a:gd name="connsiteY4" fmla="*/ 6983 h 74619"/>
                    <a:gd name="connsiteX5" fmla="*/ 23947 w 113532"/>
                    <a:gd name="connsiteY5" fmla="*/ 15963 h 74619"/>
                    <a:gd name="connsiteX6" fmla="*/ 2517 w 113532"/>
                    <a:gd name="connsiteY6" fmla="*/ 10170 h 74619"/>
                    <a:gd name="connsiteX7" fmla="*/ 13232 w 113532"/>
                    <a:gd name="connsiteY7" fmla="*/ 38847 h 7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3532" h="74619">
                      <a:moveTo>
                        <a:pt x="107495" y="74620"/>
                      </a:moveTo>
                      <a:cubicBezTo>
                        <a:pt x="107495" y="74620"/>
                        <a:pt x="124002" y="44929"/>
                        <a:pt x="102427" y="31460"/>
                      </a:cubicBezTo>
                      <a:cubicBezTo>
                        <a:pt x="102427" y="31460"/>
                        <a:pt x="106337" y="15384"/>
                        <a:pt x="83893" y="13790"/>
                      </a:cubicBezTo>
                      <a:cubicBezTo>
                        <a:pt x="83893" y="13790"/>
                        <a:pt x="80563" y="8287"/>
                        <a:pt x="83893" y="4232"/>
                      </a:cubicBezTo>
                      <a:cubicBezTo>
                        <a:pt x="83893" y="4232"/>
                        <a:pt x="54934" y="-6920"/>
                        <a:pt x="38861" y="6983"/>
                      </a:cubicBezTo>
                      <a:cubicBezTo>
                        <a:pt x="38861" y="6983"/>
                        <a:pt x="26264" y="3218"/>
                        <a:pt x="23947" y="15963"/>
                      </a:cubicBezTo>
                      <a:cubicBezTo>
                        <a:pt x="23947" y="15963"/>
                        <a:pt x="12363" y="21467"/>
                        <a:pt x="2517" y="10170"/>
                      </a:cubicBezTo>
                      <a:cubicBezTo>
                        <a:pt x="2517" y="10170"/>
                        <a:pt x="-7764" y="33922"/>
                        <a:pt x="13232" y="38847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444" name="Forme libre 6443">
                  <a:extLst>
                    <a:ext uri="{FF2B5EF4-FFF2-40B4-BE49-F238E27FC236}">
                      <a16:creationId xmlns:a16="http://schemas.microsoft.com/office/drawing/2014/main" id="{D90D37AC-FB11-D559-DFF3-CEFFE1546384}"/>
                    </a:ext>
                  </a:extLst>
                </p:cNvPr>
                <p:cNvSpPr/>
                <p:nvPr/>
              </p:nvSpPr>
              <p:spPr>
                <a:xfrm>
                  <a:off x="2751598" y="3922164"/>
                  <a:ext cx="27656" cy="31283"/>
                </a:xfrm>
                <a:custGeom>
                  <a:avLst/>
                  <a:gdLst>
                    <a:gd name="connsiteX0" fmla="*/ 0 w 27656"/>
                    <a:gd name="connsiteY0" fmla="*/ 31284 h 31283"/>
                    <a:gd name="connsiteX1" fmla="*/ 27656 w 27656"/>
                    <a:gd name="connsiteY1" fmla="*/ 0 h 31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656" h="31283">
                      <a:moveTo>
                        <a:pt x="0" y="31284"/>
                      </a:moveTo>
                      <a:cubicBezTo>
                        <a:pt x="13611" y="25635"/>
                        <a:pt x="23892" y="14483"/>
                        <a:pt x="27656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445" name="Forme libre 6444">
                  <a:extLst>
                    <a:ext uri="{FF2B5EF4-FFF2-40B4-BE49-F238E27FC236}">
                      <a16:creationId xmlns:a16="http://schemas.microsoft.com/office/drawing/2014/main" id="{90F941FC-589C-E00B-0E48-BD105B880DF9}"/>
                    </a:ext>
                  </a:extLst>
                </p:cNvPr>
                <p:cNvSpPr/>
                <p:nvPr/>
              </p:nvSpPr>
              <p:spPr>
                <a:xfrm>
                  <a:off x="2686149" y="3890301"/>
                  <a:ext cx="46769" cy="67636"/>
                </a:xfrm>
                <a:custGeom>
                  <a:avLst/>
                  <a:gdLst>
                    <a:gd name="connsiteX0" fmla="*/ 3620 w 46769"/>
                    <a:gd name="connsiteY0" fmla="*/ 0 h 67636"/>
                    <a:gd name="connsiteX1" fmla="*/ 0 w 46769"/>
                    <a:gd name="connsiteY1" fmla="*/ 18973 h 67636"/>
                    <a:gd name="connsiteX2" fmla="*/ 46770 w 46769"/>
                    <a:gd name="connsiteY2" fmla="*/ 67636 h 67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6769" h="67636">
                      <a:moveTo>
                        <a:pt x="3620" y="0"/>
                      </a:moveTo>
                      <a:cubicBezTo>
                        <a:pt x="1303" y="5793"/>
                        <a:pt x="0" y="12166"/>
                        <a:pt x="0" y="18973"/>
                      </a:cubicBezTo>
                      <a:cubicBezTo>
                        <a:pt x="0" y="45912"/>
                        <a:pt x="20851" y="67636"/>
                        <a:pt x="46770" y="67636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446" name="Forme libre 6445">
                  <a:extLst>
                    <a:ext uri="{FF2B5EF4-FFF2-40B4-BE49-F238E27FC236}">
                      <a16:creationId xmlns:a16="http://schemas.microsoft.com/office/drawing/2014/main" id="{2C8B782C-B4B4-BF78-0B93-BDEC06C55E20}"/>
                    </a:ext>
                  </a:extLst>
                </p:cNvPr>
                <p:cNvSpPr/>
                <p:nvPr/>
              </p:nvSpPr>
              <p:spPr>
                <a:xfrm>
                  <a:off x="2702801" y="3873500"/>
                  <a:ext cx="60839" cy="54311"/>
                </a:xfrm>
                <a:custGeom>
                  <a:avLst/>
                  <a:gdLst>
                    <a:gd name="connsiteX0" fmla="*/ 0 w 60839"/>
                    <a:gd name="connsiteY0" fmla="*/ 0 h 54311"/>
                    <a:gd name="connsiteX1" fmla="*/ 16362 w 60839"/>
                    <a:gd name="connsiteY1" fmla="*/ 0 h 54311"/>
                    <a:gd name="connsiteX2" fmla="*/ 39385 w 60839"/>
                    <a:gd name="connsiteY2" fmla="*/ 13904 h 54311"/>
                    <a:gd name="connsiteX3" fmla="*/ 47349 w 60839"/>
                    <a:gd name="connsiteY3" fmla="*/ 28966 h 54311"/>
                    <a:gd name="connsiteX4" fmla="*/ 60815 w 60839"/>
                    <a:gd name="connsiteY4" fmla="*/ 40843 h 54311"/>
                    <a:gd name="connsiteX5" fmla="*/ 48942 w 60839"/>
                    <a:gd name="connsiteY5" fmla="*/ 54312 h 54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0839" h="54311">
                      <a:moveTo>
                        <a:pt x="0" y="0"/>
                      </a:moveTo>
                      <a:lnTo>
                        <a:pt x="16362" y="0"/>
                      </a:lnTo>
                      <a:cubicBezTo>
                        <a:pt x="26064" y="0"/>
                        <a:pt x="34896" y="5359"/>
                        <a:pt x="39385" y="13904"/>
                      </a:cubicBezTo>
                      <a:lnTo>
                        <a:pt x="47349" y="28966"/>
                      </a:lnTo>
                      <a:cubicBezTo>
                        <a:pt x="54299" y="28532"/>
                        <a:pt x="60381" y="33891"/>
                        <a:pt x="60815" y="40843"/>
                      </a:cubicBezTo>
                      <a:cubicBezTo>
                        <a:pt x="61250" y="47794"/>
                        <a:pt x="55892" y="53877"/>
                        <a:pt x="48942" y="54312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447" name="Forme libre 6446">
                <a:extLst>
                  <a:ext uri="{FF2B5EF4-FFF2-40B4-BE49-F238E27FC236}">
                    <a16:creationId xmlns:a16="http://schemas.microsoft.com/office/drawing/2014/main" id="{3C60EED7-4B93-141E-5CF1-4ED11BE7CDB0}"/>
                  </a:ext>
                </a:extLst>
              </p:cNvPr>
              <p:cNvSpPr/>
              <p:nvPr/>
            </p:nvSpPr>
            <p:spPr>
              <a:xfrm>
                <a:off x="3044524" y="4336672"/>
                <a:ext cx="13755" cy="15496"/>
              </a:xfrm>
              <a:custGeom>
                <a:avLst/>
                <a:gdLst>
                  <a:gd name="connsiteX0" fmla="*/ 13756 w 13755"/>
                  <a:gd name="connsiteY0" fmla="*/ 0 h 15496"/>
                  <a:gd name="connsiteX1" fmla="*/ 0 w 13755"/>
                  <a:gd name="connsiteY1" fmla="*/ 15497 h 15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755" h="15496">
                    <a:moveTo>
                      <a:pt x="13756" y="0"/>
                    </a:moveTo>
                    <a:lnTo>
                      <a:pt x="0" y="1549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48" name="Forme libre 6447">
                <a:extLst>
                  <a:ext uri="{FF2B5EF4-FFF2-40B4-BE49-F238E27FC236}">
                    <a16:creationId xmlns:a16="http://schemas.microsoft.com/office/drawing/2014/main" id="{B82747AD-F1AF-6B30-4F73-C85C1FF79E7D}"/>
                  </a:ext>
                </a:extLst>
              </p:cNvPr>
              <p:cNvSpPr/>
              <p:nvPr/>
            </p:nvSpPr>
            <p:spPr>
              <a:xfrm>
                <a:off x="2960107" y="4247021"/>
                <a:ext cx="27077" cy="27662"/>
              </a:xfrm>
              <a:custGeom>
                <a:avLst/>
                <a:gdLst>
                  <a:gd name="connsiteX0" fmla="*/ 27077 w 27077"/>
                  <a:gd name="connsiteY0" fmla="*/ 0 h 27662"/>
                  <a:gd name="connsiteX1" fmla="*/ 0 w 27077"/>
                  <a:gd name="connsiteY1" fmla="*/ 27663 h 27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077" h="27662">
                    <a:moveTo>
                      <a:pt x="27077" y="0"/>
                    </a:moveTo>
                    <a:lnTo>
                      <a:pt x="0" y="27663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49" name="Forme libre 6448">
                <a:extLst>
                  <a:ext uri="{FF2B5EF4-FFF2-40B4-BE49-F238E27FC236}">
                    <a16:creationId xmlns:a16="http://schemas.microsoft.com/office/drawing/2014/main" id="{CFF1124F-37B1-47D4-3FEE-5D62198E4782}"/>
                  </a:ext>
                </a:extLst>
              </p:cNvPr>
              <p:cNvSpPr/>
              <p:nvPr/>
            </p:nvSpPr>
            <p:spPr>
              <a:xfrm>
                <a:off x="2743634" y="4224138"/>
                <a:ext cx="34606" cy="15207"/>
              </a:xfrm>
              <a:custGeom>
                <a:avLst/>
                <a:gdLst>
                  <a:gd name="connsiteX0" fmla="*/ 34607 w 34606"/>
                  <a:gd name="connsiteY0" fmla="*/ 0 h 15207"/>
                  <a:gd name="connsiteX1" fmla="*/ 0 w 34606"/>
                  <a:gd name="connsiteY1" fmla="*/ 15207 h 15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606" h="15207">
                    <a:moveTo>
                      <a:pt x="34607" y="0"/>
                    </a:moveTo>
                    <a:lnTo>
                      <a:pt x="0" y="1520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50" name="Forme libre 6449">
                <a:extLst>
                  <a:ext uri="{FF2B5EF4-FFF2-40B4-BE49-F238E27FC236}">
                    <a16:creationId xmlns:a16="http://schemas.microsoft.com/office/drawing/2014/main" id="{0161747A-4EC7-4ECA-DBE8-00D93C5384C7}"/>
                  </a:ext>
                </a:extLst>
              </p:cNvPr>
              <p:cNvSpPr/>
              <p:nvPr/>
            </p:nvSpPr>
            <p:spPr>
              <a:xfrm>
                <a:off x="2821825" y="4342465"/>
                <a:ext cx="18678" cy="15931"/>
              </a:xfrm>
              <a:custGeom>
                <a:avLst/>
                <a:gdLst>
                  <a:gd name="connsiteX0" fmla="*/ 18679 w 18678"/>
                  <a:gd name="connsiteY0" fmla="*/ 0 h 15931"/>
                  <a:gd name="connsiteX1" fmla="*/ 0 w 18678"/>
                  <a:gd name="connsiteY1" fmla="*/ 15932 h 15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678" h="15931">
                    <a:moveTo>
                      <a:pt x="18679" y="0"/>
                    </a:moveTo>
                    <a:lnTo>
                      <a:pt x="0" y="15932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51" name="Forme libre 6450">
                <a:extLst>
                  <a:ext uri="{FF2B5EF4-FFF2-40B4-BE49-F238E27FC236}">
                    <a16:creationId xmlns:a16="http://schemas.microsoft.com/office/drawing/2014/main" id="{C4DDBCAF-6DB1-8B14-A849-FC47A5949AC6}"/>
                  </a:ext>
                </a:extLst>
              </p:cNvPr>
              <p:cNvSpPr/>
              <p:nvPr/>
            </p:nvSpPr>
            <p:spPr>
              <a:xfrm>
                <a:off x="2897844" y="4134197"/>
                <a:ext cx="41557" cy="85160"/>
              </a:xfrm>
              <a:custGeom>
                <a:avLst/>
                <a:gdLst>
                  <a:gd name="connsiteX0" fmla="*/ 0 w 41557"/>
                  <a:gd name="connsiteY0" fmla="*/ 0 h 85160"/>
                  <a:gd name="connsiteX1" fmla="*/ 41557 w 41557"/>
                  <a:gd name="connsiteY1" fmla="*/ 85161 h 85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557" h="85160">
                    <a:moveTo>
                      <a:pt x="0" y="0"/>
                    </a:moveTo>
                    <a:lnTo>
                      <a:pt x="41557" y="8516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52" name="Forme libre 6451">
                <a:extLst>
                  <a:ext uri="{FF2B5EF4-FFF2-40B4-BE49-F238E27FC236}">
                    <a16:creationId xmlns:a16="http://schemas.microsoft.com/office/drawing/2014/main" id="{7689585F-22F2-2BC7-86A5-810C655A14AC}"/>
                  </a:ext>
                </a:extLst>
              </p:cNvPr>
              <p:cNvSpPr/>
              <p:nvPr/>
            </p:nvSpPr>
            <p:spPr>
              <a:xfrm>
                <a:off x="2853536" y="3937661"/>
                <a:ext cx="14479" cy="15931"/>
              </a:xfrm>
              <a:custGeom>
                <a:avLst/>
                <a:gdLst>
                  <a:gd name="connsiteX0" fmla="*/ 0 w 14479"/>
                  <a:gd name="connsiteY0" fmla="*/ 0 h 15931"/>
                  <a:gd name="connsiteX1" fmla="*/ 0 w 14479"/>
                  <a:gd name="connsiteY1" fmla="*/ 15932 h 15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15931">
                    <a:moveTo>
                      <a:pt x="0" y="0"/>
                    </a:moveTo>
                    <a:lnTo>
                      <a:pt x="0" y="15932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53" name="Forme libre 6452">
                <a:extLst>
                  <a:ext uri="{FF2B5EF4-FFF2-40B4-BE49-F238E27FC236}">
                    <a16:creationId xmlns:a16="http://schemas.microsoft.com/office/drawing/2014/main" id="{4AA71909-0EC1-B957-F802-28D4CF704C54}"/>
                  </a:ext>
                </a:extLst>
              </p:cNvPr>
              <p:cNvSpPr/>
              <p:nvPr/>
            </p:nvSpPr>
            <p:spPr>
              <a:xfrm>
                <a:off x="2753915" y="3941137"/>
                <a:ext cx="31855" cy="43594"/>
              </a:xfrm>
              <a:custGeom>
                <a:avLst/>
                <a:gdLst>
                  <a:gd name="connsiteX0" fmla="*/ 31856 w 31855"/>
                  <a:gd name="connsiteY0" fmla="*/ 0 h 43594"/>
                  <a:gd name="connsiteX1" fmla="*/ 0 w 31855"/>
                  <a:gd name="connsiteY1" fmla="*/ 43594 h 43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855" h="43594">
                    <a:moveTo>
                      <a:pt x="31856" y="0"/>
                    </a:moveTo>
                    <a:lnTo>
                      <a:pt x="0" y="43594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54" name="Forme libre 6453">
                <a:extLst>
                  <a:ext uri="{FF2B5EF4-FFF2-40B4-BE49-F238E27FC236}">
                    <a16:creationId xmlns:a16="http://schemas.microsoft.com/office/drawing/2014/main" id="{AFA6B2A1-0154-1687-45F9-194AAC8926A7}"/>
                  </a:ext>
                </a:extLst>
              </p:cNvPr>
              <p:cNvSpPr/>
              <p:nvPr/>
            </p:nvSpPr>
            <p:spPr>
              <a:xfrm>
                <a:off x="2705552" y="3966627"/>
                <a:ext cx="14479" cy="102540"/>
              </a:xfrm>
              <a:custGeom>
                <a:avLst/>
                <a:gdLst>
                  <a:gd name="connsiteX0" fmla="*/ 0 w 14479"/>
                  <a:gd name="connsiteY0" fmla="*/ 0 h 102540"/>
                  <a:gd name="connsiteX1" fmla="*/ 0 w 14479"/>
                  <a:gd name="connsiteY1" fmla="*/ 102541 h 10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102540">
                    <a:moveTo>
                      <a:pt x="0" y="0"/>
                    </a:moveTo>
                    <a:lnTo>
                      <a:pt x="0" y="10254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55" name="Forme libre 6454">
                <a:extLst>
                  <a:ext uri="{FF2B5EF4-FFF2-40B4-BE49-F238E27FC236}">
                    <a16:creationId xmlns:a16="http://schemas.microsoft.com/office/drawing/2014/main" id="{BB6C33F8-8EE7-ED16-ADB9-70B9CACB4F9B}"/>
                  </a:ext>
                </a:extLst>
              </p:cNvPr>
              <p:cNvSpPr/>
              <p:nvPr/>
            </p:nvSpPr>
            <p:spPr>
              <a:xfrm>
                <a:off x="2693823" y="3997911"/>
                <a:ext cx="22154" cy="14483"/>
              </a:xfrm>
              <a:custGeom>
                <a:avLst/>
                <a:gdLst>
                  <a:gd name="connsiteX0" fmla="*/ 0 w 22154"/>
                  <a:gd name="connsiteY0" fmla="*/ 0 h 14483"/>
                  <a:gd name="connsiteX1" fmla="*/ 22154 w 22154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154" h="14483">
                    <a:moveTo>
                      <a:pt x="0" y="0"/>
                    </a:moveTo>
                    <a:lnTo>
                      <a:pt x="22154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56" name="Forme libre 6455">
                <a:extLst>
                  <a:ext uri="{FF2B5EF4-FFF2-40B4-BE49-F238E27FC236}">
                    <a16:creationId xmlns:a16="http://schemas.microsoft.com/office/drawing/2014/main" id="{8E68430A-E3EF-558D-2D4A-9C3E413EAA00}"/>
                  </a:ext>
                </a:extLst>
              </p:cNvPr>
              <p:cNvSpPr/>
              <p:nvPr/>
            </p:nvSpPr>
            <p:spPr>
              <a:xfrm>
                <a:off x="2695127" y="4014422"/>
                <a:ext cx="19402" cy="14483"/>
              </a:xfrm>
              <a:custGeom>
                <a:avLst/>
                <a:gdLst>
                  <a:gd name="connsiteX0" fmla="*/ 0 w 19402"/>
                  <a:gd name="connsiteY0" fmla="*/ 0 h 14483"/>
                  <a:gd name="connsiteX1" fmla="*/ 19403 w 19402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402" h="14483">
                    <a:moveTo>
                      <a:pt x="0" y="0"/>
                    </a:moveTo>
                    <a:lnTo>
                      <a:pt x="19403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57" name="Forme libre 6456">
                <a:extLst>
                  <a:ext uri="{FF2B5EF4-FFF2-40B4-BE49-F238E27FC236}">
                    <a16:creationId xmlns:a16="http://schemas.microsoft.com/office/drawing/2014/main" id="{08CD7867-4E50-7766-65EA-8C4A4D4793C4}"/>
                  </a:ext>
                </a:extLst>
              </p:cNvPr>
              <p:cNvSpPr/>
              <p:nvPr/>
            </p:nvSpPr>
            <p:spPr>
              <a:xfrm>
                <a:off x="2663995" y="4024849"/>
                <a:ext cx="16651" cy="10427"/>
              </a:xfrm>
              <a:custGeom>
                <a:avLst/>
                <a:gdLst>
                  <a:gd name="connsiteX0" fmla="*/ 0 w 16651"/>
                  <a:gd name="connsiteY0" fmla="*/ 10428 h 10427"/>
                  <a:gd name="connsiteX1" fmla="*/ 16652 w 16651"/>
                  <a:gd name="connsiteY1" fmla="*/ 0 h 10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651" h="10427">
                    <a:moveTo>
                      <a:pt x="0" y="10428"/>
                    </a:moveTo>
                    <a:lnTo>
                      <a:pt x="16652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458" name="Forme libre 6457">
              <a:extLst>
                <a:ext uri="{FF2B5EF4-FFF2-40B4-BE49-F238E27FC236}">
                  <a16:creationId xmlns:a16="http://schemas.microsoft.com/office/drawing/2014/main" id="{1C351B0A-C627-41C9-71D1-91EBACBB2892}"/>
                </a:ext>
              </a:extLst>
            </p:cNvPr>
            <p:cNvSpPr/>
            <p:nvPr/>
          </p:nvSpPr>
          <p:spPr>
            <a:xfrm>
              <a:off x="2854984" y="4062216"/>
              <a:ext cx="23457" cy="23462"/>
            </a:xfrm>
            <a:custGeom>
              <a:avLst/>
              <a:gdLst>
                <a:gd name="connsiteX0" fmla="*/ 23457 w 23457"/>
                <a:gd name="connsiteY0" fmla="*/ 0 h 23462"/>
                <a:gd name="connsiteX1" fmla="*/ 0 w 23457"/>
                <a:gd name="connsiteY1" fmla="*/ 23463 h 2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57" h="23462">
                  <a:moveTo>
                    <a:pt x="23457" y="0"/>
                  </a:moveTo>
                  <a:lnTo>
                    <a:pt x="0" y="2346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59" name="Forme libre 6458">
              <a:extLst>
                <a:ext uri="{FF2B5EF4-FFF2-40B4-BE49-F238E27FC236}">
                  <a16:creationId xmlns:a16="http://schemas.microsoft.com/office/drawing/2014/main" id="{8560228C-5A04-0052-F988-26DAAEFE8A17}"/>
                </a:ext>
              </a:extLst>
            </p:cNvPr>
            <p:cNvSpPr/>
            <p:nvPr/>
          </p:nvSpPr>
          <p:spPr>
            <a:xfrm>
              <a:off x="2681226" y="3916081"/>
              <a:ext cx="12597" cy="5358"/>
            </a:xfrm>
            <a:custGeom>
              <a:avLst/>
              <a:gdLst>
                <a:gd name="connsiteX0" fmla="*/ 0 w 12597"/>
                <a:gd name="connsiteY0" fmla="*/ 0 h 5358"/>
                <a:gd name="connsiteX1" fmla="*/ 12597 w 12597"/>
                <a:gd name="connsiteY1" fmla="*/ 5359 h 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7" h="5358">
                  <a:moveTo>
                    <a:pt x="0" y="0"/>
                  </a:moveTo>
                  <a:lnTo>
                    <a:pt x="12597" y="535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32" name="Groupe 7031">
            <a:extLst>
              <a:ext uri="{FF2B5EF4-FFF2-40B4-BE49-F238E27FC236}">
                <a16:creationId xmlns:a16="http://schemas.microsoft.com/office/drawing/2014/main" id="{725B52AD-8818-8636-FC13-194ECC76C2BD}"/>
              </a:ext>
            </a:extLst>
          </p:cNvPr>
          <p:cNvGrpSpPr/>
          <p:nvPr/>
        </p:nvGrpSpPr>
        <p:grpSpPr>
          <a:xfrm>
            <a:off x="4646426" y="5169454"/>
            <a:ext cx="1102492" cy="546739"/>
            <a:chOff x="4646426" y="5169454"/>
            <a:chExt cx="1102492" cy="546739"/>
          </a:xfrm>
        </p:grpSpPr>
        <p:sp>
          <p:nvSpPr>
            <p:cNvPr id="6462" name="Forme libre 6461">
              <a:extLst>
                <a:ext uri="{FF2B5EF4-FFF2-40B4-BE49-F238E27FC236}">
                  <a16:creationId xmlns:a16="http://schemas.microsoft.com/office/drawing/2014/main" id="{E75DAF7E-A30B-E527-FBBC-0BB43AED997E}"/>
                </a:ext>
              </a:extLst>
            </p:cNvPr>
            <p:cNvSpPr/>
            <p:nvPr/>
          </p:nvSpPr>
          <p:spPr>
            <a:xfrm>
              <a:off x="4861161" y="5246426"/>
              <a:ext cx="587156" cy="82976"/>
            </a:xfrm>
            <a:custGeom>
              <a:avLst/>
              <a:gdLst>
                <a:gd name="connsiteX0" fmla="*/ 0 w 587156"/>
                <a:gd name="connsiteY0" fmla="*/ 55404 h 82976"/>
                <a:gd name="connsiteX1" fmla="*/ 245143 w 587156"/>
                <a:gd name="connsiteY1" fmla="*/ 26003 h 82976"/>
                <a:gd name="connsiteX2" fmla="*/ 587156 w 587156"/>
                <a:gd name="connsiteY2" fmla="*/ 81184 h 82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7156" h="82976">
                  <a:moveTo>
                    <a:pt x="0" y="55404"/>
                  </a:moveTo>
                  <a:cubicBezTo>
                    <a:pt x="0" y="55404"/>
                    <a:pt x="79639" y="-46412"/>
                    <a:pt x="245143" y="26003"/>
                  </a:cubicBezTo>
                  <a:cubicBezTo>
                    <a:pt x="410647" y="98419"/>
                    <a:pt x="587156" y="81184"/>
                    <a:pt x="587156" y="8118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63" name="Forme libre 6462">
              <a:extLst>
                <a:ext uri="{FF2B5EF4-FFF2-40B4-BE49-F238E27FC236}">
                  <a16:creationId xmlns:a16="http://schemas.microsoft.com/office/drawing/2014/main" id="{498A4C4A-21E5-6DE4-619F-10D80009F111}"/>
                </a:ext>
              </a:extLst>
            </p:cNvPr>
            <p:cNvSpPr/>
            <p:nvPr/>
          </p:nvSpPr>
          <p:spPr>
            <a:xfrm>
              <a:off x="4751260" y="5285660"/>
              <a:ext cx="333180" cy="415181"/>
            </a:xfrm>
            <a:custGeom>
              <a:avLst/>
              <a:gdLst>
                <a:gd name="connsiteX0" fmla="*/ 111784 w 333180"/>
                <a:gd name="connsiteY0" fmla="*/ 21674 h 415181"/>
                <a:gd name="connsiteX1" fmla="*/ 333181 w 333180"/>
                <a:gd name="connsiteY1" fmla="*/ 30943 h 415181"/>
                <a:gd name="connsiteX2" fmla="*/ 0 w 333180"/>
                <a:gd name="connsiteY2" fmla="*/ 415181 h 415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180" h="415181">
                  <a:moveTo>
                    <a:pt x="111784" y="21674"/>
                  </a:moveTo>
                  <a:cubicBezTo>
                    <a:pt x="111784" y="21674"/>
                    <a:pt x="219080" y="-32783"/>
                    <a:pt x="333181" y="30943"/>
                  </a:cubicBezTo>
                  <a:cubicBezTo>
                    <a:pt x="333181" y="30943"/>
                    <a:pt x="322321" y="195037"/>
                    <a:pt x="0" y="41518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64" name="Forme libre 6463">
              <a:extLst>
                <a:ext uri="{FF2B5EF4-FFF2-40B4-BE49-F238E27FC236}">
                  <a16:creationId xmlns:a16="http://schemas.microsoft.com/office/drawing/2014/main" id="{A27D7578-975C-C2F9-2FBD-4D6E48EA256B}"/>
                </a:ext>
              </a:extLst>
            </p:cNvPr>
            <p:cNvSpPr/>
            <p:nvPr/>
          </p:nvSpPr>
          <p:spPr>
            <a:xfrm>
              <a:off x="5022032" y="5503001"/>
              <a:ext cx="333035" cy="198709"/>
            </a:xfrm>
            <a:custGeom>
              <a:avLst/>
              <a:gdLst>
                <a:gd name="connsiteX0" fmla="*/ 0 w 333035"/>
                <a:gd name="connsiteY0" fmla="*/ 48519 h 198709"/>
                <a:gd name="connsiteX1" fmla="*/ 72110 w 333035"/>
                <a:gd name="connsiteY1" fmla="*/ 0 h 198709"/>
                <a:gd name="connsiteX2" fmla="*/ 241379 w 333035"/>
                <a:gd name="connsiteY2" fmla="*/ 36787 h 198709"/>
                <a:gd name="connsiteX3" fmla="*/ 271641 w 333035"/>
                <a:gd name="connsiteY3" fmla="*/ 167715 h 198709"/>
                <a:gd name="connsiteX4" fmla="*/ 262230 w 333035"/>
                <a:gd name="connsiteY4" fmla="*/ 198709 h 198709"/>
                <a:gd name="connsiteX5" fmla="*/ 333036 w 333035"/>
                <a:gd name="connsiteY5" fmla="*/ 198709 h 19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3035" h="198709">
                  <a:moveTo>
                    <a:pt x="0" y="48519"/>
                  </a:moveTo>
                  <a:lnTo>
                    <a:pt x="72110" y="0"/>
                  </a:lnTo>
                  <a:lnTo>
                    <a:pt x="241379" y="36787"/>
                  </a:lnTo>
                  <a:lnTo>
                    <a:pt x="271641" y="167715"/>
                  </a:lnTo>
                  <a:lnTo>
                    <a:pt x="262230" y="198709"/>
                  </a:lnTo>
                  <a:lnTo>
                    <a:pt x="333036" y="19870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65" name="Forme libre 6464">
              <a:extLst>
                <a:ext uri="{FF2B5EF4-FFF2-40B4-BE49-F238E27FC236}">
                  <a16:creationId xmlns:a16="http://schemas.microsoft.com/office/drawing/2014/main" id="{AAB8CC60-8D60-ED61-E424-0A28D04D416B}"/>
                </a:ext>
              </a:extLst>
            </p:cNvPr>
            <p:cNvSpPr/>
            <p:nvPr/>
          </p:nvSpPr>
          <p:spPr>
            <a:xfrm>
              <a:off x="4830464" y="5574113"/>
              <a:ext cx="157974" cy="126727"/>
            </a:xfrm>
            <a:custGeom>
              <a:avLst/>
              <a:gdLst>
                <a:gd name="connsiteX0" fmla="*/ 0 w 157974"/>
                <a:gd name="connsiteY0" fmla="*/ 126728 h 126727"/>
                <a:gd name="connsiteX1" fmla="*/ 0 w 157974"/>
                <a:gd name="connsiteY1" fmla="*/ 106162 h 126727"/>
                <a:gd name="connsiteX2" fmla="*/ 157975 w 157974"/>
                <a:gd name="connsiteY2" fmla="*/ 0 h 12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974" h="126727">
                  <a:moveTo>
                    <a:pt x="0" y="126728"/>
                  </a:moveTo>
                  <a:lnTo>
                    <a:pt x="0" y="106162"/>
                  </a:lnTo>
                  <a:lnTo>
                    <a:pt x="157975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66" name="Forme libre 6465">
              <a:extLst>
                <a:ext uri="{FF2B5EF4-FFF2-40B4-BE49-F238E27FC236}">
                  <a16:creationId xmlns:a16="http://schemas.microsoft.com/office/drawing/2014/main" id="{36A62DD1-EBA2-2F10-B957-278A2504484D}"/>
                </a:ext>
              </a:extLst>
            </p:cNvPr>
            <p:cNvSpPr/>
            <p:nvPr/>
          </p:nvSpPr>
          <p:spPr>
            <a:xfrm>
              <a:off x="5157852" y="5357011"/>
              <a:ext cx="262229" cy="307622"/>
            </a:xfrm>
            <a:custGeom>
              <a:avLst/>
              <a:gdLst>
                <a:gd name="connsiteX0" fmla="*/ 165939 w 262229"/>
                <a:gd name="connsiteY0" fmla="*/ 307622 h 307622"/>
                <a:gd name="connsiteX1" fmla="*/ 141034 w 262229"/>
                <a:gd name="connsiteY1" fmla="*/ 158156 h 307622"/>
                <a:gd name="connsiteX2" fmla="*/ 0 w 262229"/>
                <a:gd name="connsiteY2" fmla="*/ 98051 h 307622"/>
                <a:gd name="connsiteX3" fmla="*/ 58788 w 262229"/>
                <a:gd name="connsiteY3" fmla="*/ 0 h 307622"/>
                <a:gd name="connsiteX4" fmla="*/ 262230 w 262229"/>
                <a:gd name="connsiteY4" fmla="*/ 0 h 30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229" h="307622">
                  <a:moveTo>
                    <a:pt x="165939" y="307622"/>
                  </a:moveTo>
                  <a:lnTo>
                    <a:pt x="141034" y="158156"/>
                  </a:lnTo>
                  <a:cubicBezTo>
                    <a:pt x="78481" y="96892"/>
                    <a:pt x="0" y="98051"/>
                    <a:pt x="0" y="98051"/>
                  </a:cubicBezTo>
                  <a:lnTo>
                    <a:pt x="58788" y="0"/>
                  </a:lnTo>
                  <a:lnTo>
                    <a:pt x="26223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67" name="Forme libre 6466">
              <a:extLst>
                <a:ext uri="{FF2B5EF4-FFF2-40B4-BE49-F238E27FC236}">
                  <a16:creationId xmlns:a16="http://schemas.microsoft.com/office/drawing/2014/main" id="{A4686DC3-1240-78BD-F18F-839913E65603}"/>
                </a:ext>
              </a:extLst>
            </p:cNvPr>
            <p:cNvSpPr/>
            <p:nvPr/>
          </p:nvSpPr>
          <p:spPr>
            <a:xfrm>
              <a:off x="5458309" y="5300671"/>
              <a:ext cx="290609" cy="72419"/>
            </a:xfrm>
            <a:custGeom>
              <a:avLst/>
              <a:gdLst>
                <a:gd name="connsiteX0" fmla="*/ 0 w 290609"/>
                <a:gd name="connsiteY0" fmla="*/ 0 h 72419"/>
                <a:gd name="connsiteX1" fmla="*/ 0 w 290609"/>
                <a:gd name="connsiteY1" fmla="*/ 72416 h 72419"/>
                <a:gd name="connsiteX2" fmla="*/ 44164 w 290609"/>
                <a:gd name="connsiteY2" fmla="*/ 32008 h 72419"/>
                <a:gd name="connsiteX3" fmla="*/ 290610 w 290609"/>
                <a:gd name="connsiteY3" fmla="*/ 32008 h 7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0609" h="72419">
                  <a:moveTo>
                    <a:pt x="0" y="0"/>
                  </a:moveTo>
                  <a:lnTo>
                    <a:pt x="0" y="72416"/>
                  </a:lnTo>
                  <a:cubicBezTo>
                    <a:pt x="0" y="72416"/>
                    <a:pt x="42861" y="73575"/>
                    <a:pt x="44164" y="32008"/>
                  </a:cubicBezTo>
                  <a:lnTo>
                    <a:pt x="290610" y="3200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68" name="Forme libre 6467">
              <a:extLst>
                <a:ext uri="{FF2B5EF4-FFF2-40B4-BE49-F238E27FC236}">
                  <a16:creationId xmlns:a16="http://schemas.microsoft.com/office/drawing/2014/main" id="{AC94FB56-560E-C07F-1F0B-1FC67BCACB00}"/>
                </a:ext>
              </a:extLst>
            </p:cNvPr>
            <p:cNvSpPr/>
            <p:nvPr/>
          </p:nvSpPr>
          <p:spPr>
            <a:xfrm>
              <a:off x="5143228" y="5169454"/>
              <a:ext cx="99910" cy="110361"/>
            </a:xfrm>
            <a:custGeom>
              <a:avLst/>
              <a:gdLst>
                <a:gd name="connsiteX0" fmla="*/ 99911 w 99910"/>
                <a:gd name="connsiteY0" fmla="*/ 55181 h 110361"/>
                <a:gd name="connsiteX1" fmla="*/ 49955 w 99910"/>
                <a:gd name="connsiteY1" fmla="*/ 110361 h 110361"/>
                <a:gd name="connsiteX2" fmla="*/ 0 w 99910"/>
                <a:gd name="connsiteY2" fmla="*/ 55181 h 110361"/>
                <a:gd name="connsiteX3" fmla="*/ 49955 w 99910"/>
                <a:gd name="connsiteY3" fmla="*/ 0 h 110361"/>
                <a:gd name="connsiteX4" fmla="*/ 99911 w 99910"/>
                <a:gd name="connsiteY4" fmla="*/ 55181 h 110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10" h="110361">
                  <a:moveTo>
                    <a:pt x="99911" y="55181"/>
                  </a:moveTo>
                  <a:cubicBezTo>
                    <a:pt x="99911" y="85656"/>
                    <a:pt x="77545" y="110361"/>
                    <a:pt x="49955" y="110361"/>
                  </a:cubicBezTo>
                  <a:cubicBezTo>
                    <a:pt x="22365" y="110361"/>
                    <a:pt x="0" y="85656"/>
                    <a:pt x="0" y="55181"/>
                  </a:cubicBezTo>
                  <a:cubicBezTo>
                    <a:pt x="0" y="24705"/>
                    <a:pt x="22365" y="0"/>
                    <a:pt x="49955" y="0"/>
                  </a:cubicBezTo>
                  <a:cubicBezTo>
                    <a:pt x="77545" y="0"/>
                    <a:pt x="99911" y="24705"/>
                    <a:pt x="99911" y="55181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69" name="Forme libre 6468">
              <a:extLst>
                <a:ext uri="{FF2B5EF4-FFF2-40B4-BE49-F238E27FC236}">
                  <a16:creationId xmlns:a16="http://schemas.microsoft.com/office/drawing/2014/main" id="{3DBA972D-C64F-D1F6-3E10-490862ECA707}"/>
                </a:ext>
              </a:extLst>
            </p:cNvPr>
            <p:cNvSpPr/>
            <p:nvPr/>
          </p:nvSpPr>
          <p:spPr>
            <a:xfrm>
              <a:off x="5182323" y="5175392"/>
              <a:ext cx="14479" cy="98485"/>
            </a:xfrm>
            <a:custGeom>
              <a:avLst/>
              <a:gdLst>
                <a:gd name="connsiteX0" fmla="*/ 0 w 14479"/>
                <a:gd name="connsiteY0" fmla="*/ 0 h 98485"/>
                <a:gd name="connsiteX1" fmla="*/ 0 w 14479"/>
                <a:gd name="connsiteY1" fmla="*/ 98486 h 9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98485">
                  <a:moveTo>
                    <a:pt x="0" y="0"/>
                  </a:moveTo>
                  <a:lnTo>
                    <a:pt x="0" y="9848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70" name="Forme libre 6469">
              <a:extLst>
                <a:ext uri="{FF2B5EF4-FFF2-40B4-BE49-F238E27FC236}">
                  <a16:creationId xmlns:a16="http://schemas.microsoft.com/office/drawing/2014/main" id="{0EBF2CAD-ED99-6B91-3CD7-138B6149C0C1}"/>
                </a:ext>
              </a:extLst>
            </p:cNvPr>
            <p:cNvSpPr/>
            <p:nvPr/>
          </p:nvSpPr>
          <p:spPr>
            <a:xfrm>
              <a:off x="4980185" y="5250415"/>
              <a:ext cx="1158" cy="29400"/>
            </a:xfrm>
            <a:custGeom>
              <a:avLst/>
              <a:gdLst>
                <a:gd name="connsiteX0" fmla="*/ 0 w 1158"/>
                <a:gd name="connsiteY0" fmla="*/ 0 h 29400"/>
                <a:gd name="connsiteX1" fmla="*/ 1158 w 1158"/>
                <a:gd name="connsiteY1" fmla="*/ 29401 h 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8" h="29400">
                  <a:moveTo>
                    <a:pt x="0" y="0"/>
                  </a:moveTo>
                  <a:lnTo>
                    <a:pt x="1158" y="2940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71" name="Forme libre 6470">
              <a:extLst>
                <a:ext uri="{FF2B5EF4-FFF2-40B4-BE49-F238E27FC236}">
                  <a16:creationId xmlns:a16="http://schemas.microsoft.com/office/drawing/2014/main" id="{B9578A88-BAFC-133C-4929-37EB1E672F4A}"/>
                </a:ext>
              </a:extLst>
            </p:cNvPr>
            <p:cNvSpPr/>
            <p:nvPr/>
          </p:nvSpPr>
          <p:spPr>
            <a:xfrm>
              <a:off x="5345511" y="5331376"/>
              <a:ext cx="14479" cy="23173"/>
            </a:xfrm>
            <a:custGeom>
              <a:avLst/>
              <a:gdLst>
                <a:gd name="connsiteX0" fmla="*/ 0 w 14479"/>
                <a:gd name="connsiteY0" fmla="*/ 23173 h 23173"/>
                <a:gd name="connsiteX1" fmla="*/ 0 w 14479"/>
                <a:gd name="connsiteY1" fmla="*/ 0 h 23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23173">
                  <a:moveTo>
                    <a:pt x="0" y="23173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72" name="Forme libre 6471">
              <a:extLst>
                <a:ext uri="{FF2B5EF4-FFF2-40B4-BE49-F238E27FC236}">
                  <a16:creationId xmlns:a16="http://schemas.microsoft.com/office/drawing/2014/main" id="{94338551-4588-376F-A9D3-F242D3D1A41E}"/>
                </a:ext>
              </a:extLst>
            </p:cNvPr>
            <p:cNvSpPr/>
            <p:nvPr/>
          </p:nvSpPr>
          <p:spPr>
            <a:xfrm>
              <a:off x="5263410" y="5515312"/>
              <a:ext cx="35475" cy="24476"/>
            </a:xfrm>
            <a:custGeom>
              <a:avLst/>
              <a:gdLst>
                <a:gd name="connsiteX0" fmla="*/ 0 w 35475"/>
                <a:gd name="connsiteY0" fmla="*/ 24476 h 24476"/>
                <a:gd name="connsiteX1" fmla="*/ 35476 w 35475"/>
                <a:gd name="connsiteY1" fmla="*/ 0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475" h="24476">
                  <a:moveTo>
                    <a:pt x="0" y="24476"/>
                  </a:moveTo>
                  <a:lnTo>
                    <a:pt x="3547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73" name="Forme libre 6472">
              <a:extLst>
                <a:ext uri="{FF2B5EF4-FFF2-40B4-BE49-F238E27FC236}">
                  <a16:creationId xmlns:a16="http://schemas.microsoft.com/office/drawing/2014/main" id="{AD05284D-9A98-7F89-86A5-5187A90949E1}"/>
                </a:ext>
              </a:extLst>
            </p:cNvPr>
            <p:cNvSpPr/>
            <p:nvPr/>
          </p:nvSpPr>
          <p:spPr>
            <a:xfrm>
              <a:off x="5084295" y="5269967"/>
              <a:ext cx="14479" cy="46635"/>
            </a:xfrm>
            <a:custGeom>
              <a:avLst/>
              <a:gdLst>
                <a:gd name="connsiteX0" fmla="*/ 0 w 14479"/>
                <a:gd name="connsiteY0" fmla="*/ 46636 h 46635"/>
                <a:gd name="connsiteX1" fmla="*/ 0 w 14479"/>
                <a:gd name="connsiteY1" fmla="*/ 0 h 4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6635">
                  <a:moveTo>
                    <a:pt x="0" y="4663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74" name="Forme libre 6473">
              <a:extLst>
                <a:ext uri="{FF2B5EF4-FFF2-40B4-BE49-F238E27FC236}">
                  <a16:creationId xmlns:a16="http://schemas.microsoft.com/office/drawing/2014/main" id="{E69E356B-620F-4DD9-EE12-3621F9054A90}"/>
                </a:ext>
              </a:extLst>
            </p:cNvPr>
            <p:cNvSpPr/>
            <p:nvPr/>
          </p:nvSpPr>
          <p:spPr>
            <a:xfrm>
              <a:off x="5216785" y="5320224"/>
              <a:ext cx="23312" cy="36787"/>
            </a:xfrm>
            <a:custGeom>
              <a:avLst/>
              <a:gdLst>
                <a:gd name="connsiteX0" fmla="*/ 0 w 23312"/>
                <a:gd name="connsiteY0" fmla="*/ 36787 h 36787"/>
                <a:gd name="connsiteX1" fmla="*/ 23313 w 23312"/>
                <a:gd name="connsiteY1" fmla="*/ 0 h 36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12" h="36787">
                  <a:moveTo>
                    <a:pt x="0" y="36787"/>
                  </a:moveTo>
                  <a:lnTo>
                    <a:pt x="2331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75" name="Forme libre 6474">
              <a:extLst>
                <a:ext uri="{FF2B5EF4-FFF2-40B4-BE49-F238E27FC236}">
                  <a16:creationId xmlns:a16="http://schemas.microsoft.com/office/drawing/2014/main" id="{AA96250E-50E4-4F07-ACA6-487D90A9FA3C}"/>
                </a:ext>
              </a:extLst>
            </p:cNvPr>
            <p:cNvSpPr/>
            <p:nvPr/>
          </p:nvSpPr>
          <p:spPr>
            <a:xfrm>
              <a:off x="5024349" y="5455207"/>
              <a:ext cx="133503" cy="14483"/>
            </a:xfrm>
            <a:custGeom>
              <a:avLst/>
              <a:gdLst>
                <a:gd name="connsiteX0" fmla="*/ 133504 w 133503"/>
                <a:gd name="connsiteY0" fmla="*/ 0 h 14483"/>
                <a:gd name="connsiteX1" fmla="*/ 0 w 133503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503" h="14483">
                  <a:moveTo>
                    <a:pt x="133504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76" name="Forme libre 6475">
              <a:extLst>
                <a:ext uri="{FF2B5EF4-FFF2-40B4-BE49-F238E27FC236}">
                  <a16:creationId xmlns:a16="http://schemas.microsoft.com/office/drawing/2014/main" id="{0F9FD734-7BE4-6013-A759-E9962D47E3CB}"/>
                </a:ext>
              </a:extLst>
            </p:cNvPr>
            <p:cNvSpPr/>
            <p:nvPr/>
          </p:nvSpPr>
          <p:spPr>
            <a:xfrm>
              <a:off x="5094141" y="5458827"/>
              <a:ext cx="14479" cy="44173"/>
            </a:xfrm>
            <a:custGeom>
              <a:avLst/>
              <a:gdLst>
                <a:gd name="connsiteX0" fmla="*/ 0 w 14479"/>
                <a:gd name="connsiteY0" fmla="*/ 44173 h 44173"/>
                <a:gd name="connsiteX1" fmla="*/ 0 w 14479"/>
                <a:gd name="connsiteY1" fmla="*/ 0 h 4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4173">
                  <a:moveTo>
                    <a:pt x="0" y="44173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77" name="Forme libre 6476">
              <a:extLst>
                <a:ext uri="{FF2B5EF4-FFF2-40B4-BE49-F238E27FC236}">
                  <a16:creationId xmlns:a16="http://schemas.microsoft.com/office/drawing/2014/main" id="{8944EE8E-A78E-B36A-257E-220FF1D9166D}"/>
                </a:ext>
              </a:extLst>
            </p:cNvPr>
            <p:cNvSpPr/>
            <p:nvPr/>
          </p:nvSpPr>
          <p:spPr>
            <a:xfrm>
              <a:off x="4925017" y="5564265"/>
              <a:ext cx="25774" cy="25780"/>
            </a:xfrm>
            <a:custGeom>
              <a:avLst/>
              <a:gdLst>
                <a:gd name="connsiteX0" fmla="*/ 25774 w 25774"/>
                <a:gd name="connsiteY0" fmla="*/ 25780 h 25780"/>
                <a:gd name="connsiteX1" fmla="*/ 0 w 25774"/>
                <a:gd name="connsiteY1" fmla="*/ 0 h 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774" h="25780">
                  <a:moveTo>
                    <a:pt x="25774" y="2578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478" name="Graphique 3903">
              <a:extLst>
                <a:ext uri="{FF2B5EF4-FFF2-40B4-BE49-F238E27FC236}">
                  <a16:creationId xmlns:a16="http://schemas.microsoft.com/office/drawing/2014/main" id="{1E8B39B8-CBBE-7738-B009-EDF1C1A58EAD}"/>
                </a:ext>
              </a:extLst>
            </p:cNvPr>
            <p:cNvGrpSpPr/>
            <p:nvPr/>
          </p:nvGrpSpPr>
          <p:grpSpPr>
            <a:xfrm>
              <a:off x="4646426" y="5701710"/>
              <a:ext cx="637835" cy="14483"/>
              <a:chOff x="4646426" y="5701710"/>
              <a:chExt cx="637835" cy="14483"/>
            </a:xfrm>
          </p:grpSpPr>
          <p:sp>
            <p:nvSpPr>
              <p:cNvPr id="6479" name="Forme libre 6478">
                <a:extLst>
                  <a:ext uri="{FF2B5EF4-FFF2-40B4-BE49-F238E27FC236}">
                    <a16:creationId xmlns:a16="http://schemas.microsoft.com/office/drawing/2014/main" id="{D55CECF8-1B1E-087C-4992-A3A6553A483F}"/>
                  </a:ext>
                </a:extLst>
              </p:cNvPr>
              <p:cNvSpPr/>
              <p:nvPr/>
            </p:nvSpPr>
            <p:spPr>
              <a:xfrm>
                <a:off x="4646426" y="5701710"/>
                <a:ext cx="21719" cy="14483"/>
              </a:xfrm>
              <a:custGeom>
                <a:avLst/>
                <a:gdLst>
                  <a:gd name="connsiteX0" fmla="*/ 21720 w 21719"/>
                  <a:gd name="connsiteY0" fmla="*/ 0 h 14483"/>
                  <a:gd name="connsiteX1" fmla="*/ 0 w 21719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719" h="14483">
                    <a:moveTo>
                      <a:pt x="21720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80" name="Forme libre 6479">
                <a:extLst>
                  <a:ext uri="{FF2B5EF4-FFF2-40B4-BE49-F238E27FC236}">
                    <a16:creationId xmlns:a16="http://schemas.microsoft.com/office/drawing/2014/main" id="{FA802FEF-8F27-DDC9-7D4C-F29934277779}"/>
                  </a:ext>
                </a:extLst>
              </p:cNvPr>
              <p:cNvSpPr/>
              <p:nvPr/>
            </p:nvSpPr>
            <p:spPr>
              <a:xfrm>
                <a:off x="4728237" y="5701710"/>
                <a:ext cx="317542" cy="14483"/>
              </a:xfrm>
              <a:custGeom>
                <a:avLst/>
                <a:gdLst>
                  <a:gd name="connsiteX0" fmla="*/ 317542 w 317542"/>
                  <a:gd name="connsiteY0" fmla="*/ 0 h 14483"/>
                  <a:gd name="connsiteX1" fmla="*/ 0 w 317542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542" h="14483">
                    <a:moveTo>
                      <a:pt x="317542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81" name="Forme libre 6480">
                <a:extLst>
                  <a:ext uri="{FF2B5EF4-FFF2-40B4-BE49-F238E27FC236}">
                    <a16:creationId xmlns:a16="http://schemas.microsoft.com/office/drawing/2014/main" id="{AC63CB70-35AE-9A41-2BF4-0227E699FD89}"/>
                  </a:ext>
                </a:extLst>
              </p:cNvPr>
              <p:cNvSpPr/>
              <p:nvPr/>
            </p:nvSpPr>
            <p:spPr>
              <a:xfrm>
                <a:off x="5106015" y="5701710"/>
                <a:ext cx="178246" cy="14483"/>
              </a:xfrm>
              <a:custGeom>
                <a:avLst/>
                <a:gdLst>
                  <a:gd name="connsiteX0" fmla="*/ 178247 w 178246"/>
                  <a:gd name="connsiteY0" fmla="*/ 0 h 14483"/>
                  <a:gd name="connsiteX1" fmla="*/ 0 w 178246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8246" h="14483">
                    <a:moveTo>
                      <a:pt x="178247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482" name="Forme libre 6481">
              <a:extLst>
                <a:ext uri="{FF2B5EF4-FFF2-40B4-BE49-F238E27FC236}">
                  <a16:creationId xmlns:a16="http://schemas.microsoft.com/office/drawing/2014/main" id="{50C4898E-DE53-450A-806E-A914D3600DA5}"/>
                </a:ext>
              </a:extLst>
            </p:cNvPr>
            <p:cNvSpPr/>
            <p:nvPr/>
          </p:nvSpPr>
          <p:spPr>
            <a:xfrm>
              <a:off x="5113834" y="5281264"/>
              <a:ext cx="76742" cy="99789"/>
            </a:xfrm>
            <a:custGeom>
              <a:avLst/>
              <a:gdLst>
                <a:gd name="connsiteX0" fmla="*/ 0 w 76742"/>
                <a:gd name="connsiteY0" fmla="*/ 0 h 99789"/>
                <a:gd name="connsiteX1" fmla="*/ 0 w 76742"/>
                <a:gd name="connsiteY1" fmla="*/ 99789 h 99789"/>
                <a:gd name="connsiteX2" fmla="*/ 49086 w 76742"/>
                <a:gd name="connsiteY2" fmla="*/ 99789 h 99789"/>
                <a:gd name="connsiteX3" fmla="*/ 76743 w 76742"/>
                <a:gd name="connsiteY3" fmla="*/ 51705 h 99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742" h="99789">
                  <a:moveTo>
                    <a:pt x="0" y="0"/>
                  </a:moveTo>
                  <a:lnTo>
                    <a:pt x="0" y="99789"/>
                  </a:lnTo>
                  <a:lnTo>
                    <a:pt x="49086" y="99789"/>
                  </a:lnTo>
                  <a:lnTo>
                    <a:pt x="76743" y="5170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83" name="Forme libre 6482">
              <a:extLst>
                <a:ext uri="{FF2B5EF4-FFF2-40B4-BE49-F238E27FC236}">
                  <a16:creationId xmlns:a16="http://schemas.microsoft.com/office/drawing/2014/main" id="{F12D2361-E680-8065-1CE1-8390BB1BD361}"/>
                </a:ext>
              </a:extLst>
            </p:cNvPr>
            <p:cNvSpPr/>
            <p:nvPr/>
          </p:nvSpPr>
          <p:spPr>
            <a:xfrm>
              <a:off x="5136133" y="5312692"/>
              <a:ext cx="35041" cy="12021"/>
            </a:xfrm>
            <a:custGeom>
              <a:avLst/>
              <a:gdLst>
                <a:gd name="connsiteX0" fmla="*/ 0 w 35041"/>
                <a:gd name="connsiteY0" fmla="*/ 0 h 12021"/>
                <a:gd name="connsiteX1" fmla="*/ 35041 w 35041"/>
                <a:gd name="connsiteY1" fmla="*/ 12021 h 1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041" h="12021">
                  <a:moveTo>
                    <a:pt x="0" y="0"/>
                  </a:moveTo>
                  <a:lnTo>
                    <a:pt x="35041" y="1202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84" name="Forme libre 6483">
              <a:extLst>
                <a:ext uri="{FF2B5EF4-FFF2-40B4-BE49-F238E27FC236}">
                  <a16:creationId xmlns:a16="http://schemas.microsoft.com/office/drawing/2014/main" id="{890B1470-9889-2420-DDB3-D1F8F111C37F}"/>
                </a:ext>
              </a:extLst>
            </p:cNvPr>
            <p:cNvSpPr/>
            <p:nvPr/>
          </p:nvSpPr>
          <p:spPr>
            <a:xfrm>
              <a:off x="5044620" y="5420882"/>
              <a:ext cx="125684" cy="14483"/>
            </a:xfrm>
            <a:custGeom>
              <a:avLst/>
              <a:gdLst>
                <a:gd name="connsiteX0" fmla="*/ 0 w 125684"/>
                <a:gd name="connsiteY0" fmla="*/ 0 h 14483"/>
                <a:gd name="connsiteX1" fmla="*/ 125685 w 125684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684" h="14483">
                  <a:moveTo>
                    <a:pt x="0" y="0"/>
                  </a:moveTo>
                  <a:lnTo>
                    <a:pt x="12568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85" name="Forme libre 6484">
              <a:extLst>
                <a:ext uri="{FF2B5EF4-FFF2-40B4-BE49-F238E27FC236}">
                  <a16:creationId xmlns:a16="http://schemas.microsoft.com/office/drawing/2014/main" id="{E823D315-979C-0B7B-6E79-0023FCFF71AF}"/>
                </a:ext>
              </a:extLst>
            </p:cNvPr>
            <p:cNvSpPr/>
            <p:nvPr/>
          </p:nvSpPr>
          <p:spPr>
            <a:xfrm>
              <a:off x="5012186" y="5472586"/>
              <a:ext cx="64724" cy="37945"/>
            </a:xfrm>
            <a:custGeom>
              <a:avLst/>
              <a:gdLst>
                <a:gd name="connsiteX0" fmla="*/ 64725 w 64724"/>
                <a:gd name="connsiteY0" fmla="*/ 37946 h 37945"/>
                <a:gd name="connsiteX1" fmla="*/ 0 w 64724"/>
                <a:gd name="connsiteY1" fmla="*/ 0 h 3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724" h="37945">
                  <a:moveTo>
                    <a:pt x="64725" y="3794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86" name="Forme libre 6485">
              <a:extLst>
                <a:ext uri="{FF2B5EF4-FFF2-40B4-BE49-F238E27FC236}">
                  <a16:creationId xmlns:a16="http://schemas.microsoft.com/office/drawing/2014/main" id="{95CCB4BE-A4C2-DFA1-F79E-B029CC73303C}"/>
                </a:ext>
              </a:extLst>
            </p:cNvPr>
            <p:cNvSpPr/>
            <p:nvPr/>
          </p:nvSpPr>
          <p:spPr>
            <a:xfrm>
              <a:off x="5124115" y="5459696"/>
              <a:ext cx="63711" cy="49966"/>
            </a:xfrm>
            <a:custGeom>
              <a:avLst/>
              <a:gdLst>
                <a:gd name="connsiteX0" fmla="*/ 0 w 63711"/>
                <a:gd name="connsiteY0" fmla="*/ 49967 h 49966"/>
                <a:gd name="connsiteX1" fmla="*/ 63711 w 63711"/>
                <a:gd name="connsiteY1" fmla="*/ 0 h 4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11" h="49966">
                  <a:moveTo>
                    <a:pt x="0" y="49967"/>
                  </a:moveTo>
                  <a:lnTo>
                    <a:pt x="6371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87" name="Forme libre 6486">
              <a:extLst>
                <a:ext uri="{FF2B5EF4-FFF2-40B4-BE49-F238E27FC236}">
                  <a16:creationId xmlns:a16="http://schemas.microsoft.com/office/drawing/2014/main" id="{4D548070-A20F-421F-A2B7-0682D69CC579}"/>
                </a:ext>
              </a:extLst>
            </p:cNvPr>
            <p:cNvSpPr/>
            <p:nvPr/>
          </p:nvSpPr>
          <p:spPr>
            <a:xfrm>
              <a:off x="5143228" y="5224635"/>
              <a:ext cx="35909" cy="14483"/>
            </a:xfrm>
            <a:custGeom>
              <a:avLst/>
              <a:gdLst>
                <a:gd name="connsiteX0" fmla="*/ 0 w 35909"/>
                <a:gd name="connsiteY0" fmla="*/ 0 h 14483"/>
                <a:gd name="connsiteX1" fmla="*/ 35910 w 3590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909" h="14483">
                  <a:moveTo>
                    <a:pt x="0" y="0"/>
                  </a:moveTo>
                  <a:lnTo>
                    <a:pt x="3591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88" name="Forme libre 6487">
              <a:extLst>
                <a:ext uri="{FF2B5EF4-FFF2-40B4-BE49-F238E27FC236}">
                  <a16:creationId xmlns:a16="http://schemas.microsoft.com/office/drawing/2014/main" id="{E2602F42-1CD7-D29B-07E4-43B38AC8B2D9}"/>
                </a:ext>
              </a:extLst>
            </p:cNvPr>
            <p:cNvSpPr/>
            <p:nvPr/>
          </p:nvSpPr>
          <p:spPr>
            <a:xfrm>
              <a:off x="5298452" y="5412047"/>
              <a:ext cx="202138" cy="14483"/>
            </a:xfrm>
            <a:custGeom>
              <a:avLst/>
              <a:gdLst>
                <a:gd name="connsiteX0" fmla="*/ 0 w 202138"/>
                <a:gd name="connsiteY0" fmla="*/ 0 h 14483"/>
                <a:gd name="connsiteX1" fmla="*/ 202138 w 202138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2138" h="14483">
                  <a:moveTo>
                    <a:pt x="0" y="0"/>
                  </a:moveTo>
                  <a:lnTo>
                    <a:pt x="20213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89" name="Forme libre 6488">
              <a:extLst>
                <a:ext uri="{FF2B5EF4-FFF2-40B4-BE49-F238E27FC236}">
                  <a16:creationId xmlns:a16="http://schemas.microsoft.com/office/drawing/2014/main" id="{B58C4759-8526-15F9-F9F5-D52EAC410449}"/>
                </a:ext>
              </a:extLst>
            </p:cNvPr>
            <p:cNvSpPr/>
            <p:nvPr/>
          </p:nvSpPr>
          <p:spPr>
            <a:xfrm>
              <a:off x="5351448" y="5438551"/>
              <a:ext cx="57629" cy="14483"/>
            </a:xfrm>
            <a:custGeom>
              <a:avLst/>
              <a:gdLst>
                <a:gd name="connsiteX0" fmla="*/ 57630 w 57629"/>
                <a:gd name="connsiteY0" fmla="*/ 0 h 14483"/>
                <a:gd name="connsiteX1" fmla="*/ 0 w 5762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629" h="14483">
                  <a:moveTo>
                    <a:pt x="57630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90" name="Forme libre 6489">
              <a:extLst>
                <a:ext uri="{FF2B5EF4-FFF2-40B4-BE49-F238E27FC236}">
                  <a16:creationId xmlns:a16="http://schemas.microsoft.com/office/drawing/2014/main" id="{6C37E8A5-4DEC-E53E-2D40-91E476DF6E96}"/>
                </a:ext>
              </a:extLst>
            </p:cNvPr>
            <p:cNvSpPr/>
            <p:nvPr/>
          </p:nvSpPr>
          <p:spPr>
            <a:xfrm>
              <a:off x="5139029" y="5257077"/>
              <a:ext cx="11873" cy="25924"/>
            </a:xfrm>
            <a:custGeom>
              <a:avLst/>
              <a:gdLst>
                <a:gd name="connsiteX0" fmla="*/ 11874 w 11873"/>
                <a:gd name="connsiteY0" fmla="*/ 0 h 25924"/>
                <a:gd name="connsiteX1" fmla="*/ 0 w 11873"/>
                <a:gd name="connsiteY1" fmla="*/ 25925 h 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873" h="25924">
                  <a:moveTo>
                    <a:pt x="11874" y="0"/>
                  </a:moveTo>
                  <a:lnTo>
                    <a:pt x="0" y="2592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91" name="Forme libre 6490">
              <a:extLst>
                <a:ext uri="{FF2B5EF4-FFF2-40B4-BE49-F238E27FC236}">
                  <a16:creationId xmlns:a16="http://schemas.microsoft.com/office/drawing/2014/main" id="{58AB75D4-38DA-0DA1-1329-0397465D5B05}"/>
                </a:ext>
              </a:extLst>
            </p:cNvPr>
            <p:cNvSpPr/>
            <p:nvPr/>
          </p:nvSpPr>
          <p:spPr>
            <a:xfrm>
              <a:off x="5192749" y="5212469"/>
              <a:ext cx="37937" cy="38090"/>
            </a:xfrm>
            <a:custGeom>
              <a:avLst/>
              <a:gdLst>
                <a:gd name="connsiteX0" fmla="*/ 37937 w 37937"/>
                <a:gd name="connsiteY0" fmla="*/ 0 h 38090"/>
                <a:gd name="connsiteX1" fmla="*/ 0 w 37937"/>
                <a:gd name="connsiteY1" fmla="*/ 38091 h 38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937" h="38090">
                  <a:moveTo>
                    <a:pt x="37937" y="0"/>
                  </a:moveTo>
                  <a:lnTo>
                    <a:pt x="0" y="3809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92" name="Forme libre 6491">
              <a:extLst>
                <a:ext uri="{FF2B5EF4-FFF2-40B4-BE49-F238E27FC236}">
                  <a16:creationId xmlns:a16="http://schemas.microsoft.com/office/drawing/2014/main" id="{1D9A5E9F-FF9E-04BA-0EFE-872AC3EAB62F}"/>
                </a:ext>
              </a:extLst>
            </p:cNvPr>
            <p:cNvSpPr/>
            <p:nvPr/>
          </p:nvSpPr>
          <p:spPr>
            <a:xfrm>
              <a:off x="4741558" y="5488952"/>
              <a:ext cx="25050" cy="9269"/>
            </a:xfrm>
            <a:custGeom>
              <a:avLst/>
              <a:gdLst>
                <a:gd name="connsiteX0" fmla="*/ 25050 w 25050"/>
                <a:gd name="connsiteY0" fmla="*/ 9269 h 9269"/>
                <a:gd name="connsiteX1" fmla="*/ 0 w 25050"/>
                <a:gd name="connsiteY1" fmla="*/ 0 h 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9269">
                  <a:moveTo>
                    <a:pt x="25050" y="9269"/>
                  </a:moveTo>
                  <a:cubicBezTo>
                    <a:pt x="9991" y="4780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93" name="Forme libre 6492">
              <a:extLst>
                <a:ext uri="{FF2B5EF4-FFF2-40B4-BE49-F238E27FC236}">
                  <a16:creationId xmlns:a16="http://schemas.microsoft.com/office/drawing/2014/main" id="{C002A6E2-220B-91D3-BA4E-047B52B90ACE}"/>
                </a:ext>
              </a:extLst>
            </p:cNvPr>
            <p:cNvSpPr/>
            <p:nvPr/>
          </p:nvSpPr>
          <p:spPr>
            <a:xfrm>
              <a:off x="4818156" y="5428497"/>
              <a:ext cx="210536" cy="77401"/>
            </a:xfrm>
            <a:custGeom>
              <a:avLst/>
              <a:gdLst>
                <a:gd name="connsiteX0" fmla="*/ 210537 w 210536"/>
                <a:gd name="connsiteY0" fmla="*/ 11068 h 77401"/>
                <a:gd name="connsiteX1" fmla="*/ 69648 w 210536"/>
                <a:gd name="connsiteY1" fmla="*/ 40759 h 77401"/>
                <a:gd name="connsiteX2" fmla="*/ 0 w 210536"/>
                <a:gd name="connsiteY2" fmla="*/ 77401 h 7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536" h="77401">
                  <a:moveTo>
                    <a:pt x="210537" y="11068"/>
                  </a:moveTo>
                  <a:cubicBezTo>
                    <a:pt x="210537" y="11068"/>
                    <a:pt x="112653" y="-28036"/>
                    <a:pt x="69648" y="40759"/>
                  </a:cubicBezTo>
                  <a:cubicBezTo>
                    <a:pt x="52562" y="68132"/>
                    <a:pt x="25919" y="76822"/>
                    <a:pt x="0" y="7740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94" name="Forme libre 6493">
              <a:extLst>
                <a:ext uri="{FF2B5EF4-FFF2-40B4-BE49-F238E27FC236}">
                  <a16:creationId xmlns:a16="http://schemas.microsoft.com/office/drawing/2014/main" id="{B1E2761B-4B7E-41FA-E17D-829F9937E667}"/>
                </a:ext>
              </a:extLst>
            </p:cNvPr>
            <p:cNvSpPr/>
            <p:nvPr/>
          </p:nvSpPr>
          <p:spPr>
            <a:xfrm>
              <a:off x="4796437" y="5670426"/>
              <a:ext cx="34027" cy="9848"/>
            </a:xfrm>
            <a:custGeom>
              <a:avLst/>
              <a:gdLst>
                <a:gd name="connsiteX0" fmla="*/ 34028 w 34027"/>
                <a:gd name="connsiteY0" fmla="*/ 9849 h 9848"/>
                <a:gd name="connsiteX1" fmla="*/ 0 w 34027"/>
                <a:gd name="connsiteY1" fmla="*/ 0 h 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027" h="9848">
                  <a:moveTo>
                    <a:pt x="34028" y="9849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95" name="Forme libre 6494">
              <a:extLst>
                <a:ext uri="{FF2B5EF4-FFF2-40B4-BE49-F238E27FC236}">
                  <a16:creationId xmlns:a16="http://schemas.microsoft.com/office/drawing/2014/main" id="{9290C749-4899-A195-48E3-EB6D79AAA0C0}"/>
                </a:ext>
              </a:extLst>
            </p:cNvPr>
            <p:cNvSpPr/>
            <p:nvPr/>
          </p:nvSpPr>
          <p:spPr>
            <a:xfrm>
              <a:off x="5293673" y="5667964"/>
              <a:ext cx="16072" cy="2751"/>
            </a:xfrm>
            <a:custGeom>
              <a:avLst/>
              <a:gdLst>
                <a:gd name="connsiteX0" fmla="*/ 0 w 16072"/>
                <a:gd name="connsiteY0" fmla="*/ 2752 h 2751"/>
                <a:gd name="connsiteX1" fmla="*/ 16073 w 16072"/>
                <a:gd name="connsiteY1" fmla="*/ 0 h 2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72" h="2751">
                  <a:moveTo>
                    <a:pt x="0" y="2752"/>
                  </a:moveTo>
                  <a:lnTo>
                    <a:pt x="1607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96" name="Forme libre 6495">
              <a:extLst>
                <a:ext uri="{FF2B5EF4-FFF2-40B4-BE49-F238E27FC236}">
                  <a16:creationId xmlns:a16="http://schemas.microsoft.com/office/drawing/2014/main" id="{A01D2657-61B6-B3B8-A6CC-A3FE2864D91C}"/>
                </a:ext>
              </a:extLst>
            </p:cNvPr>
            <p:cNvSpPr/>
            <p:nvPr/>
          </p:nvSpPr>
          <p:spPr>
            <a:xfrm>
              <a:off x="5486255" y="5298933"/>
              <a:ext cx="16499" cy="33601"/>
            </a:xfrm>
            <a:custGeom>
              <a:avLst/>
              <a:gdLst>
                <a:gd name="connsiteX0" fmla="*/ 16217 w 16499"/>
                <a:gd name="connsiteY0" fmla="*/ 33601 h 33601"/>
                <a:gd name="connsiteX1" fmla="*/ 0 w 16499"/>
                <a:gd name="connsiteY1" fmla="*/ 0 h 3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99" h="33601">
                  <a:moveTo>
                    <a:pt x="16217" y="33601"/>
                  </a:moveTo>
                  <a:cubicBezTo>
                    <a:pt x="16217" y="33601"/>
                    <a:pt x="19982" y="724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97" name="Forme libre 6496">
              <a:extLst>
                <a:ext uri="{FF2B5EF4-FFF2-40B4-BE49-F238E27FC236}">
                  <a16:creationId xmlns:a16="http://schemas.microsoft.com/office/drawing/2014/main" id="{3B4FE2F8-7803-2339-1BA0-32F4C01A590B}"/>
                </a:ext>
              </a:extLst>
            </p:cNvPr>
            <p:cNvSpPr/>
            <p:nvPr/>
          </p:nvSpPr>
          <p:spPr>
            <a:xfrm>
              <a:off x="5146848" y="5209572"/>
              <a:ext cx="17665" cy="14483"/>
            </a:xfrm>
            <a:custGeom>
              <a:avLst/>
              <a:gdLst>
                <a:gd name="connsiteX0" fmla="*/ 0 w 17665"/>
                <a:gd name="connsiteY0" fmla="*/ 0 h 14483"/>
                <a:gd name="connsiteX1" fmla="*/ 17666 w 1766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665" h="14483">
                  <a:moveTo>
                    <a:pt x="0" y="0"/>
                  </a:moveTo>
                  <a:lnTo>
                    <a:pt x="1766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98" name="Forme libre 6497">
              <a:extLst>
                <a:ext uri="{FF2B5EF4-FFF2-40B4-BE49-F238E27FC236}">
                  <a16:creationId xmlns:a16="http://schemas.microsoft.com/office/drawing/2014/main" id="{3B4ABBEF-A1C6-5FF1-3940-974D584D558B}"/>
                </a:ext>
              </a:extLst>
            </p:cNvPr>
            <p:cNvSpPr/>
            <p:nvPr/>
          </p:nvSpPr>
          <p:spPr>
            <a:xfrm>
              <a:off x="4898230" y="5272284"/>
              <a:ext cx="9846" cy="18683"/>
            </a:xfrm>
            <a:custGeom>
              <a:avLst/>
              <a:gdLst>
                <a:gd name="connsiteX0" fmla="*/ 0 w 9846"/>
                <a:gd name="connsiteY0" fmla="*/ 0 h 18683"/>
                <a:gd name="connsiteX1" fmla="*/ 9846 w 9846"/>
                <a:gd name="connsiteY1" fmla="*/ 18683 h 1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46" h="18683">
                  <a:moveTo>
                    <a:pt x="0" y="0"/>
                  </a:moveTo>
                  <a:lnTo>
                    <a:pt x="9846" y="1868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004" name="Groupe 7003">
            <a:extLst>
              <a:ext uri="{FF2B5EF4-FFF2-40B4-BE49-F238E27FC236}">
                <a16:creationId xmlns:a16="http://schemas.microsoft.com/office/drawing/2014/main" id="{4FA80863-FA4C-FC2A-E113-4D0581FC58C0}"/>
              </a:ext>
            </a:extLst>
          </p:cNvPr>
          <p:cNvGrpSpPr/>
          <p:nvPr/>
        </p:nvGrpSpPr>
        <p:grpSpPr>
          <a:xfrm>
            <a:off x="10252574" y="2579719"/>
            <a:ext cx="613363" cy="599314"/>
            <a:chOff x="10252574" y="2579719"/>
            <a:chExt cx="613363" cy="599314"/>
          </a:xfrm>
        </p:grpSpPr>
        <p:sp>
          <p:nvSpPr>
            <p:cNvPr id="6954" name="Forme libre 6953">
              <a:extLst>
                <a:ext uri="{FF2B5EF4-FFF2-40B4-BE49-F238E27FC236}">
                  <a16:creationId xmlns:a16="http://schemas.microsoft.com/office/drawing/2014/main" id="{88DB7844-3EE2-A2F0-026E-95B802E15F90}"/>
                </a:ext>
              </a:extLst>
            </p:cNvPr>
            <p:cNvSpPr/>
            <p:nvPr/>
          </p:nvSpPr>
          <p:spPr>
            <a:xfrm>
              <a:off x="10252574" y="2580154"/>
              <a:ext cx="291768" cy="581643"/>
            </a:xfrm>
            <a:custGeom>
              <a:avLst/>
              <a:gdLst>
                <a:gd name="connsiteX0" fmla="*/ 0 w 291768"/>
                <a:gd name="connsiteY0" fmla="*/ 0 h 581643"/>
                <a:gd name="connsiteX1" fmla="*/ 248618 w 291768"/>
                <a:gd name="connsiteY1" fmla="*/ 223475 h 581643"/>
                <a:gd name="connsiteX2" fmla="*/ 281632 w 291768"/>
                <a:gd name="connsiteY2" fmla="*/ 390901 h 581643"/>
                <a:gd name="connsiteX3" fmla="*/ 291769 w 291768"/>
                <a:gd name="connsiteY3" fmla="*/ 581644 h 58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768" h="581643">
                  <a:moveTo>
                    <a:pt x="0" y="0"/>
                  </a:moveTo>
                  <a:lnTo>
                    <a:pt x="248618" y="223475"/>
                  </a:lnTo>
                  <a:lnTo>
                    <a:pt x="281632" y="390901"/>
                  </a:lnTo>
                  <a:lnTo>
                    <a:pt x="291769" y="581644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55" name="Forme libre 6954">
              <a:extLst>
                <a:ext uri="{FF2B5EF4-FFF2-40B4-BE49-F238E27FC236}">
                  <a16:creationId xmlns:a16="http://schemas.microsoft.com/office/drawing/2014/main" id="{98AD16D7-80D2-29F0-CBBA-A6F050FB5794}"/>
                </a:ext>
              </a:extLst>
            </p:cNvPr>
            <p:cNvSpPr/>
            <p:nvPr/>
          </p:nvSpPr>
          <p:spPr>
            <a:xfrm>
              <a:off x="10372901" y="2787843"/>
              <a:ext cx="41123" cy="46056"/>
            </a:xfrm>
            <a:custGeom>
              <a:avLst/>
              <a:gdLst>
                <a:gd name="connsiteX0" fmla="*/ 41123 w 41123"/>
                <a:gd name="connsiteY0" fmla="*/ 46056 h 46056"/>
                <a:gd name="connsiteX1" fmla="*/ 0 w 41123"/>
                <a:gd name="connsiteY1" fmla="*/ 21869 h 46056"/>
                <a:gd name="connsiteX2" fmla="*/ 32725 w 41123"/>
                <a:gd name="connsiteY2" fmla="*/ 0 h 4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123" h="46056">
                  <a:moveTo>
                    <a:pt x="41123" y="46056"/>
                  </a:moveTo>
                  <a:cubicBezTo>
                    <a:pt x="15349" y="39394"/>
                    <a:pt x="0" y="30994"/>
                    <a:pt x="0" y="21869"/>
                  </a:cubicBezTo>
                  <a:cubicBezTo>
                    <a:pt x="0" y="13759"/>
                    <a:pt x="12018" y="6228"/>
                    <a:pt x="3272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56" name="Forme libre 6955">
              <a:extLst>
                <a:ext uri="{FF2B5EF4-FFF2-40B4-BE49-F238E27FC236}">
                  <a16:creationId xmlns:a16="http://schemas.microsoft.com/office/drawing/2014/main" id="{2170255E-BF13-6DE4-62D0-B6DEF25AC4E2}"/>
                </a:ext>
              </a:extLst>
            </p:cNvPr>
            <p:cNvSpPr/>
            <p:nvPr/>
          </p:nvSpPr>
          <p:spPr>
            <a:xfrm>
              <a:off x="10450368" y="2779442"/>
              <a:ext cx="306393" cy="69374"/>
            </a:xfrm>
            <a:custGeom>
              <a:avLst/>
              <a:gdLst>
                <a:gd name="connsiteX0" fmla="*/ 235732 w 306393"/>
                <a:gd name="connsiteY0" fmla="*/ 0 h 69374"/>
                <a:gd name="connsiteX1" fmla="*/ 306393 w 306393"/>
                <a:gd name="connsiteY1" fmla="*/ 30270 h 69374"/>
                <a:gd name="connsiteX2" fmla="*/ 114391 w 306393"/>
                <a:gd name="connsiteY2" fmla="*/ 69374 h 69374"/>
                <a:gd name="connsiteX3" fmla="*/ 0 w 306393"/>
                <a:gd name="connsiteY3" fmla="*/ 61698 h 6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393" h="69374">
                  <a:moveTo>
                    <a:pt x="235732" y="0"/>
                  </a:moveTo>
                  <a:cubicBezTo>
                    <a:pt x="278881" y="7242"/>
                    <a:pt x="306393" y="18104"/>
                    <a:pt x="306393" y="30270"/>
                  </a:cubicBezTo>
                  <a:cubicBezTo>
                    <a:pt x="306393" y="51850"/>
                    <a:pt x="220528" y="69374"/>
                    <a:pt x="114391" y="69374"/>
                  </a:cubicBezTo>
                  <a:cubicBezTo>
                    <a:pt x="71530" y="69374"/>
                    <a:pt x="32001" y="66478"/>
                    <a:pt x="0" y="6169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57" name="Forme libre 6956">
              <a:extLst>
                <a:ext uri="{FF2B5EF4-FFF2-40B4-BE49-F238E27FC236}">
                  <a16:creationId xmlns:a16="http://schemas.microsoft.com/office/drawing/2014/main" id="{CA6F81F0-0BE7-A9F6-2394-A919F4AC7881}"/>
                </a:ext>
              </a:extLst>
            </p:cNvPr>
            <p:cNvSpPr/>
            <p:nvPr/>
          </p:nvSpPr>
          <p:spPr>
            <a:xfrm>
              <a:off x="10378113" y="2874307"/>
              <a:ext cx="19982" cy="5793"/>
            </a:xfrm>
            <a:custGeom>
              <a:avLst/>
              <a:gdLst>
                <a:gd name="connsiteX0" fmla="*/ 19982 w 19982"/>
                <a:gd name="connsiteY0" fmla="*/ 5793 h 5793"/>
                <a:gd name="connsiteX1" fmla="*/ 0 w 19982"/>
                <a:gd name="connsiteY1" fmla="*/ 0 h 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982" h="5793">
                  <a:moveTo>
                    <a:pt x="19982" y="5793"/>
                  </a:moveTo>
                  <a:cubicBezTo>
                    <a:pt x="12453" y="4055"/>
                    <a:pt x="5792" y="202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58" name="Forme libre 6957">
              <a:extLst>
                <a:ext uri="{FF2B5EF4-FFF2-40B4-BE49-F238E27FC236}">
                  <a16:creationId xmlns:a16="http://schemas.microsoft.com/office/drawing/2014/main" id="{7EBB2B00-A05F-0241-FBB2-52A33AF15968}"/>
                </a:ext>
              </a:extLst>
            </p:cNvPr>
            <p:cNvSpPr/>
            <p:nvPr/>
          </p:nvSpPr>
          <p:spPr>
            <a:xfrm>
              <a:off x="10434585" y="2886907"/>
              <a:ext cx="163766" cy="7096"/>
            </a:xfrm>
            <a:custGeom>
              <a:avLst/>
              <a:gdLst>
                <a:gd name="connsiteX0" fmla="*/ 163767 w 163766"/>
                <a:gd name="connsiteY0" fmla="*/ 5504 h 7096"/>
                <a:gd name="connsiteX1" fmla="*/ 110191 w 163766"/>
                <a:gd name="connsiteY1" fmla="*/ 7097 h 7096"/>
                <a:gd name="connsiteX2" fmla="*/ 0 w 163766"/>
                <a:gd name="connsiteY2" fmla="*/ 0 h 7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766" h="7096">
                  <a:moveTo>
                    <a:pt x="163767" y="5504"/>
                  </a:moveTo>
                  <a:cubicBezTo>
                    <a:pt x="146825" y="6517"/>
                    <a:pt x="128726" y="7097"/>
                    <a:pt x="110191" y="7097"/>
                  </a:cubicBezTo>
                  <a:cubicBezTo>
                    <a:pt x="69213" y="7097"/>
                    <a:pt x="31276" y="449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59" name="Forme libre 6958">
              <a:extLst>
                <a:ext uri="{FF2B5EF4-FFF2-40B4-BE49-F238E27FC236}">
                  <a16:creationId xmlns:a16="http://schemas.microsoft.com/office/drawing/2014/main" id="{8F7786E0-488A-8CF6-A2D5-72965C9BB90E}"/>
                </a:ext>
              </a:extLst>
            </p:cNvPr>
            <p:cNvSpPr/>
            <p:nvPr/>
          </p:nvSpPr>
          <p:spPr>
            <a:xfrm>
              <a:off x="10465861" y="2591161"/>
              <a:ext cx="140599" cy="161342"/>
            </a:xfrm>
            <a:custGeom>
              <a:avLst/>
              <a:gdLst>
                <a:gd name="connsiteX0" fmla="*/ 0 w 140599"/>
                <a:gd name="connsiteY0" fmla="*/ 115286 h 161342"/>
                <a:gd name="connsiteX1" fmla="*/ 76454 w 140599"/>
                <a:gd name="connsiteY1" fmla="*/ 161342 h 161342"/>
                <a:gd name="connsiteX2" fmla="*/ 140599 w 140599"/>
                <a:gd name="connsiteY2" fmla="*/ 86175 h 161342"/>
                <a:gd name="connsiteX3" fmla="*/ 57340 w 140599"/>
                <a:gd name="connsiteY3" fmla="*/ 0 h 16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599" h="161342">
                  <a:moveTo>
                    <a:pt x="0" y="115286"/>
                  </a:moveTo>
                  <a:lnTo>
                    <a:pt x="76454" y="161342"/>
                  </a:lnTo>
                  <a:lnTo>
                    <a:pt x="140599" y="86175"/>
                  </a:lnTo>
                  <a:lnTo>
                    <a:pt x="5734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60" name="Forme libre 6959">
              <a:extLst>
                <a:ext uri="{FF2B5EF4-FFF2-40B4-BE49-F238E27FC236}">
                  <a16:creationId xmlns:a16="http://schemas.microsoft.com/office/drawing/2014/main" id="{20651C61-28DF-FE49-2170-2EAEEB8804E9}"/>
                </a:ext>
              </a:extLst>
            </p:cNvPr>
            <p:cNvSpPr/>
            <p:nvPr/>
          </p:nvSpPr>
          <p:spPr>
            <a:xfrm>
              <a:off x="10255325" y="2579719"/>
              <a:ext cx="174192" cy="105002"/>
            </a:xfrm>
            <a:custGeom>
              <a:avLst/>
              <a:gdLst>
                <a:gd name="connsiteX0" fmla="*/ 0 w 174192"/>
                <a:gd name="connsiteY0" fmla="*/ 0 h 105002"/>
                <a:gd name="connsiteX1" fmla="*/ 174193 w 174192"/>
                <a:gd name="connsiteY1" fmla="*/ 105003 h 105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192" h="105002">
                  <a:moveTo>
                    <a:pt x="0" y="0"/>
                  </a:moveTo>
                  <a:lnTo>
                    <a:pt x="174193" y="10500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61" name="Forme libre 6960">
              <a:extLst>
                <a:ext uri="{FF2B5EF4-FFF2-40B4-BE49-F238E27FC236}">
                  <a16:creationId xmlns:a16="http://schemas.microsoft.com/office/drawing/2014/main" id="{E8A07090-AF90-2AFE-207D-CA2EED4ECFA0}"/>
                </a:ext>
              </a:extLst>
            </p:cNvPr>
            <p:cNvSpPr/>
            <p:nvPr/>
          </p:nvSpPr>
          <p:spPr>
            <a:xfrm>
              <a:off x="10573157" y="2960337"/>
              <a:ext cx="15638" cy="181039"/>
            </a:xfrm>
            <a:custGeom>
              <a:avLst/>
              <a:gdLst>
                <a:gd name="connsiteX0" fmla="*/ 15639 w 15638"/>
                <a:gd name="connsiteY0" fmla="*/ 0 h 181039"/>
                <a:gd name="connsiteX1" fmla="*/ 0 w 15638"/>
                <a:gd name="connsiteY1" fmla="*/ 181040 h 18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38" h="181039">
                  <a:moveTo>
                    <a:pt x="15639" y="0"/>
                  </a:moveTo>
                  <a:lnTo>
                    <a:pt x="0" y="18104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62" name="Forme libre 6961">
              <a:extLst>
                <a:ext uri="{FF2B5EF4-FFF2-40B4-BE49-F238E27FC236}">
                  <a16:creationId xmlns:a16="http://schemas.microsoft.com/office/drawing/2014/main" id="{8983DB85-57FC-AFDC-9A15-8EC7CEB50C1D}"/>
                </a:ext>
              </a:extLst>
            </p:cNvPr>
            <p:cNvSpPr/>
            <p:nvPr/>
          </p:nvSpPr>
          <p:spPr>
            <a:xfrm>
              <a:off x="10551292" y="2581168"/>
              <a:ext cx="314645" cy="362658"/>
            </a:xfrm>
            <a:custGeom>
              <a:avLst/>
              <a:gdLst>
                <a:gd name="connsiteX0" fmla="*/ 0 w 314645"/>
                <a:gd name="connsiteY0" fmla="*/ 0 h 362658"/>
                <a:gd name="connsiteX1" fmla="*/ 101938 w 314645"/>
                <a:gd name="connsiteY1" fmla="*/ 79657 h 362658"/>
                <a:gd name="connsiteX2" fmla="*/ 106137 w 314645"/>
                <a:gd name="connsiteY2" fmla="*/ 110941 h 362658"/>
                <a:gd name="connsiteX3" fmla="*/ 48073 w 314645"/>
                <a:gd name="connsiteY3" fmla="*/ 189440 h 362658"/>
                <a:gd name="connsiteX4" fmla="*/ 101214 w 314645"/>
                <a:gd name="connsiteY4" fmla="*/ 316747 h 362658"/>
                <a:gd name="connsiteX5" fmla="*/ 314646 w 314645"/>
                <a:gd name="connsiteY5" fmla="*/ 286622 h 362658"/>
                <a:gd name="connsiteX6" fmla="*/ 86589 w 314645"/>
                <a:gd name="connsiteY6" fmla="*/ 362659 h 36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645" h="362658">
                  <a:moveTo>
                    <a:pt x="0" y="0"/>
                  </a:moveTo>
                  <a:lnTo>
                    <a:pt x="101938" y="79657"/>
                  </a:lnTo>
                  <a:cubicBezTo>
                    <a:pt x="111640" y="87189"/>
                    <a:pt x="113522" y="101092"/>
                    <a:pt x="106137" y="110941"/>
                  </a:cubicBezTo>
                  <a:lnTo>
                    <a:pt x="48073" y="189440"/>
                  </a:lnTo>
                  <a:lnTo>
                    <a:pt x="101214" y="316747"/>
                  </a:lnTo>
                  <a:cubicBezTo>
                    <a:pt x="101214" y="316747"/>
                    <a:pt x="189396" y="264607"/>
                    <a:pt x="314646" y="286622"/>
                  </a:cubicBezTo>
                  <a:lnTo>
                    <a:pt x="86589" y="36265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963" name="Graphique 3903">
              <a:extLst>
                <a:ext uri="{FF2B5EF4-FFF2-40B4-BE49-F238E27FC236}">
                  <a16:creationId xmlns:a16="http://schemas.microsoft.com/office/drawing/2014/main" id="{D15F1A60-E521-90EA-B4DB-9BBBD0F35D23}"/>
                </a:ext>
              </a:extLst>
            </p:cNvPr>
            <p:cNvGrpSpPr/>
            <p:nvPr/>
          </p:nvGrpSpPr>
          <p:grpSpPr>
            <a:xfrm>
              <a:off x="10382892" y="3164550"/>
              <a:ext cx="249631" cy="14483"/>
              <a:chOff x="10382892" y="3164550"/>
              <a:chExt cx="249631" cy="14483"/>
            </a:xfrm>
          </p:grpSpPr>
          <p:sp>
            <p:nvSpPr>
              <p:cNvPr id="6964" name="Forme libre 6963">
                <a:extLst>
                  <a:ext uri="{FF2B5EF4-FFF2-40B4-BE49-F238E27FC236}">
                    <a16:creationId xmlns:a16="http://schemas.microsoft.com/office/drawing/2014/main" id="{CE1674DE-FF6F-9BFC-7218-A4354AC669E2}"/>
                  </a:ext>
                </a:extLst>
              </p:cNvPr>
              <p:cNvSpPr/>
              <p:nvPr/>
            </p:nvSpPr>
            <p:spPr>
              <a:xfrm>
                <a:off x="10449065" y="3164550"/>
                <a:ext cx="183459" cy="14483"/>
              </a:xfrm>
              <a:custGeom>
                <a:avLst/>
                <a:gdLst>
                  <a:gd name="connsiteX0" fmla="*/ 0 w 183459"/>
                  <a:gd name="connsiteY0" fmla="*/ 0 h 14483"/>
                  <a:gd name="connsiteX1" fmla="*/ 183459 w 183459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459" h="14483">
                    <a:moveTo>
                      <a:pt x="0" y="0"/>
                    </a:moveTo>
                    <a:lnTo>
                      <a:pt x="183459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65" name="Forme libre 6964">
                <a:extLst>
                  <a:ext uri="{FF2B5EF4-FFF2-40B4-BE49-F238E27FC236}">
                    <a16:creationId xmlns:a16="http://schemas.microsoft.com/office/drawing/2014/main" id="{164C6823-F4D2-8B3F-8AC6-E06547458809}"/>
                  </a:ext>
                </a:extLst>
              </p:cNvPr>
              <p:cNvSpPr/>
              <p:nvPr/>
            </p:nvSpPr>
            <p:spPr>
              <a:xfrm>
                <a:off x="10382892" y="3164550"/>
                <a:ext cx="14045" cy="14483"/>
              </a:xfrm>
              <a:custGeom>
                <a:avLst/>
                <a:gdLst>
                  <a:gd name="connsiteX0" fmla="*/ 0 w 14045"/>
                  <a:gd name="connsiteY0" fmla="*/ 0 h 14483"/>
                  <a:gd name="connsiteX1" fmla="*/ 14046 w 14045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045" h="14483">
                    <a:moveTo>
                      <a:pt x="0" y="0"/>
                    </a:moveTo>
                    <a:lnTo>
                      <a:pt x="14046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966" name="Forme libre 6965">
              <a:extLst>
                <a:ext uri="{FF2B5EF4-FFF2-40B4-BE49-F238E27FC236}">
                  <a16:creationId xmlns:a16="http://schemas.microsoft.com/office/drawing/2014/main" id="{8A6F441C-9600-DCF4-693D-F11B5436B489}"/>
                </a:ext>
              </a:extLst>
            </p:cNvPr>
            <p:cNvSpPr/>
            <p:nvPr/>
          </p:nvSpPr>
          <p:spPr>
            <a:xfrm>
              <a:off x="10509880" y="2770608"/>
              <a:ext cx="89485" cy="64015"/>
            </a:xfrm>
            <a:custGeom>
              <a:avLst/>
              <a:gdLst>
                <a:gd name="connsiteX0" fmla="*/ 28380 w 89485"/>
                <a:gd name="connsiteY0" fmla="*/ 21001 h 64015"/>
                <a:gd name="connsiteX1" fmla="*/ 89485 w 89485"/>
                <a:gd name="connsiteY1" fmla="*/ 0 h 64015"/>
                <a:gd name="connsiteX2" fmla="*/ 0 w 89485"/>
                <a:gd name="connsiteY2" fmla="*/ 64016 h 64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485" h="64015">
                  <a:moveTo>
                    <a:pt x="28380" y="21001"/>
                  </a:moveTo>
                  <a:lnTo>
                    <a:pt x="89485" y="0"/>
                  </a:lnTo>
                  <a:lnTo>
                    <a:pt x="0" y="6401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67" name="Forme libre 6966">
              <a:extLst>
                <a:ext uri="{FF2B5EF4-FFF2-40B4-BE49-F238E27FC236}">
                  <a16:creationId xmlns:a16="http://schemas.microsoft.com/office/drawing/2014/main" id="{C61136AB-8D3E-2E9D-535E-9449311A67F6}"/>
                </a:ext>
              </a:extLst>
            </p:cNvPr>
            <p:cNvSpPr/>
            <p:nvPr/>
          </p:nvSpPr>
          <p:spPr>
            <a:xfrm>
              <a:off x="10704199" y="2883142"/>
              <a:ext cx="12307" cy="30559"/>
            </a:xfrm>
            <a:custGeom>
              <a:avLst/>
              <a:gdLst>
                <a:gd name="connsiteX0" fmla="*/ 0 w 12307"/>
                <a:gd name="connsiteY0" fmla="*/ 0 h 30559"/>
                <a:gd name="connsiteX1" fmla="*/ 12307 w 12307"/>
                <a:gd name="connsiteY1" fmla="*/ 30560 h 3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07" h="30559">
                  <a:moveTo>
                    <a:pt x="0" y="0"/>
                  </a:moveTo>
                  <a:lnTo>
                    <a:pt x="12307" y="3056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68" name="Forme libre 6967">
              <a:extLst>
                <a:ext uri="{FF2B5EF4-FFF2-40B4-BE49-F238E27FC236}">
                  <a16:creationId xmlns:a16="http://schemas.microsoft.com/office/drawing/2014/main" id="{8EFE0292-4BA5-8D5E-9F89-5843C52BCCAF}"/>
                </a:ext>
              </a:extLst>
            </p:cNvPr>
            <p:cNvSpPr/>
            <p:nvPr/>
          </p:nvSpPr>
          <p:spPr>
            <a:xfrm>
              <a:off x="10540722" y="3022325"/>
              <a:ext cx="40253" cy="14483"/>
            </a:xfrm>
            <a:custGeom>
              <a:avLst/>
              <a:gdLst>
                <a:gd name="connsiteX0" fmla="*/ 0 w 40253"/>
                <a:gd name="connsiteY0" fmla="*/ 0 h 14483"/>
                <a:gd name="connsiteX1" fmla="*/ 40254 w 40253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53" h="14483">
                  <a:moveTo>
                    <a:pt x="0" y="0"/>
                  </a:moveTo>
                  <a:lnTo>
                    <a:pt x="4025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69" name="Forme libre 6968">
              <a:extLst>
                <a:ext uri="{FF2B5EF4-FFF2-40B4-BE49-F238E27FC236}">
                  <a16:creationId xmlns:a16="http://schemas.microsoft.com/office/drawing/2014/main" id="{0170C391-027B-B66B-4F94-5686C6B7368E}"/>
                </a:ext>
              </a:extLst>
            </p:cNvPr>
            <p:cNvSpPr/>
            <p:nvPr/>
          </p:nvSpPr>
          <p:spPr>
            <a:xfrm>
              <a:off x="10332068" y="2635624"/>
              <a:ext cx="11583" cy="13469"/>
            </a:xfrm>
            <a:custGeom>
              <a:avLst/>
              <a:gdLst>
                <a:gd name="connsiteX0" fmla="*/ 11583 w 11583"/>
                <a:gd name="connsiteY0" fmla="*/ 0 h 13469"/>
                <a:gd name="connsiteX1" fmla="*/ 0 w 11583"/>
                <a:gd name="connsiteY1" fmla="*/ 13469 h 1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83" h="13469">
                  <a:moveTo>
                    <a:pt x="11583" y="0"/>
                  </a:moveTo>
                  <a:lnTo>
                    <a:pt x="0" y="1346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0" name="Forme libre 6969">
              <a:extLst>
                <a:ext uri="{FF2B5EF4-FFF2-40B4-BE49-F238E27FC236}">
                  <a16:creationId xmlns:a16="http://schemas.microsoft.com/office/drawing/2014/main" id="{03C93126-24C0-F659-24A7-8B5F1358DF80}"/>
                </a:ext>
              </a:extLst>
            </p:cNvPr>
            <p:cNvSpPr/>
            <p:nvPr/>
          </p:nvSpPr>
          <p:spPr>
            <a:xfrm>
              <a:off x="10545500" y="2595941"/>
              <a:ext cx="20416" cy="15496"/>
            </a:xfrm>
            <a:custGeom>
              <a:avLst/>
              <a:gdLst>
                <a:gd name="connsiteX0" fmla="*/ 0 w 20416"/>
                <a:gd name="connsiteY0" fmla="*/ 15497 h 15496"/>
                <a:gd name="connsiteX1" fmla="*/ 20417 w 20416"/>
                <a:gd name="connsiteY1" fmla="*/ 0 h 1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416" h="15496">
                  <a:moveTo>
                    <a:pt x="0" y="15497"/>
                  </a:moveTo>
                  <a:lnTo>
                    <a:pt x="2041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1" name="Forme libre 6970">
              <a:extLst>
                <a:ext uri="{FF2B5EF4-FFF2-40B4-BE49-F238E27FC236}">
                  <a16:creationId xmlns:a16="http://schemas.microsoft.com/office/drawing/2014/main" id="{8C2C152F-5ECC-578A-D15B-7516E2CDDC8D}"/>
                </a:ext>
              </a:extLst>
            </p:cNvPr>
            <p:cNvSpPr/>
            <p:nvPr/>
          </p:nvSpPr>
          <p:spPr>
            <a:xfrm>
              <a:off x="10587400" y="2913161"/>
              <a:ext cx="48019" cy="76286"/>
            </a:xfrm>
            <a:custGeom>
              <a:avLst/>
              <a:gdLst>
                <a:gd name="connsiteX0" fmla="*/ 48020 w 48019"/>
                <a:gd name="connsiteY0" fmla="*/ 27768 h 76286"/>
                <a:gd name="connsiteX1" fmla="*/ 18047 w 48019"/>
                <a:gd name="connsiteY1" fmla="*/ 685 h 76286"/>
                <a:gd name="connsiteX2" fmla="*/ 1395 w 48019"/>
                <a:gd name="connsiteY2" fmla="*/ 47176 h 76286"/>
                <a:gd name="connsiteX3" fmla="*/ 23404 w 48019"/>
                <a:gd name="connsiteY3" fmla="*/ 76287 h 7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019" h="76286">
                  <a:moveTo>
                    <a:pt x="48020" y="27768"/>
                  </a:moveTo>
                  <a:cubicBezTo>
                    <a:pt x="48020" y="27768"/>
                    <a:pt x="43241" y="-5109"/>
                    <a:pt x="18047" y="685"/>
                  </a:cubicBezTo>
                  <a:cubicBezTo>
                    <a:pt x="-7148" y="6478"/>
                    <a:pt x="1395" y="47176"/>
                    <a:pt x="1395" y="47176"/>
                  </a:cubicBezTo>
                  <a:lnTo>
                    <a:pt x="23404" y="7628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3" name="Forme libre 6972">
              <a:extLst>
                <a:ext uri="{FF2B5EF4-FFF2-40B4-BE49-F238E27FC236}">
                  <a16:creationId xmlns:a16="http://schemas.microsoft.com/office/drawing/2014/main" id="{6DD7A4F9-71E0-5599-3C1B-57BCBDA51EC8}"/>
                </a:ext>
              </a:extLst>
            </p:cNvPr>
            <p:cNvSpPr/>
            <p:nvPr/>
          </p:nvSpPr>
          <p:spPr>
            <a:xfrm>
              <a:off x="10686099" y="3008131"/>
              <a:ext cx="3619" cy="4200"/>
            </a:xfrm>
            <a:custGeom>
              <a:avLst/>
              <a:gdLst>
                <a:gd name="connsiteX0" fmla="*/ 3620 w 3619"/>
                <a:gd name="connsiteY0" fmla="*/ 4200 h 4200"/>
                <a:gd name="connsiteX1" fmla="*/ 0 w 3619"/>
                <a:gd name="connsiteY1" fmla="*/ 0 h 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" h="4200">
                  <a:moveTo>
                    <a:pt x="3620" y="420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4" name="Forme libre 6973">
              <a:extLst>
                <a:ext uri="{FF2B5EF4-FFF2-40B4-BE49-F238E27FC236}">
                  <a16:creationId xmlns:a16="http://schemas.microsoft.com/office/drawing/2014/main" id="{129E3214-8B61-C2A8-C135-B0A0AFA6806E}"/>
                </a:ext>
              </a:extLst>
            </p:cNvPr>
            <p:cNvSpPr/>
            <p:nvPr/>
          </p:nvSpPr>
          <p:spPr>
            <a:xfrm>
              <a:off x="10659022" y="3031160"/>
              <a:ext cx="3619" cy="4055"/>
            </a:xfrm>
            <a:custGeom>
              <a:avLst/>
              <a:gdLst>
                <a:gd name="connsiteX0" fmla="*/ 3620 w 3619"/>
                <a:gd name="connsiteY0" fmla="*/ 4055 h 4055"/>
                <a:gd name="connsiteX1" fmla="*/ 0 w 3619"/>
                <a:gd name="connsiteY1" fmla="*/ 0 h 4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" h="4055">
                  <a:moveTo>
                    <a:pt x="3620" y="4055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5" name="Forme libre 6974">
              <a:extLst>
                <a:ext uri="{FF2B5EF4-FFF2-40B4-BE49-F238E27FC236}">
                  <a16:creationId xmlns:a16="http://schemas.microsoft.com/office/drawing/2014/main" id="{CAE3979C-5EAC-158A-B296-0432FDD5A8A3}"/>
                </a:ext>
              </a:extLst>
            </p:cNvPr>
            <p:cNvSpPr/>
            <p:nvPr/>
          </p:nvSpPr>
          <p:spPr>
            <a:xfrm>
              <a:off x="10652608" y="2997886"/>
              <a:ext cx="9889" cy="8941"/>
            </a:xfrm>
            <a:custGeom>
              <a:avLst/>
              <a:gdLst>
                <a:gd name="connsiteX0" fmla="*/ 333 w 9889"/>
                <a:gd name="connsiteY0" fmla="*/ 8941 h 8941"/>
                <a:gd name="connsiteX1" fmla="*/ 2504 w 9889"/>
                <a:gd name="connsiteY1" fmla="*/ 1700 h 8941"/>
                <a:gd name="connsiteX2" fmla="*/ 9889 w 9889"/>
                <a:gd name="connsiteY2" fmla="*/ 686 h 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89" h="8941">
                  <a:moveTo>
                    <a:pt x="333" y="8941"/>
                  </a:moveTo>
                  <a:cubicBezTo>
                    <a:pt x="-536" y="6479"/>
                    <a:pt x="333" y="3583"/>
                    <a:pt x="2504" y="1700"/>
                  </a:cubicBezTo>
                  <a:cubicBezTo>
                    <a:pt x="4677" y="-183"/>
                    <a:pt x="7717" y="-472"/>
                    <a:pt x="9889" y="68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6" name="Forme libre 6975">
              <a:extLst>
                <a:ext uri="{FF2B5EF4-FFF2-40B4-BE49-F238E27FC236}">
                  <a16:creationId xmlns:a16="http://schemas.microsoft.com/office/drawing/2014/main" id="{1536F4F8-0FA3-9087-0CB5-C64F61518BAE}"/>
                </a:ext>
              </a:extLst>
            </p:cNvPr>
            <p:cNvSpPr/>
            <p:nvPr/>
          </p:nvSpPr>
          <p:spPr>
            <a:xfrm>
              <a:off x="10627759" y="2974923"/>
              <a:ext cx="75571" cy="71009"/>
            </a:xfrm>
            <a:custGeom>
              <a:avLst/>
              <a:gdLst>
                <a:gd name="connsiteX0" fmla="*/ 12440 w 75571"/>
                <a:gd name="connsiteY0" fmla="*/ 71009 h 71009"/>
                <a:gd name="connsiteX1" fmla="*/ 13308 w 75571"/>
                <a:gd name="connsiteY1" fmla="*/ 9021 h 71009"/>
                <a:gd name="connsiteX2" fmla="*/ 75571 w 75571"/>
                <a:gd name="connsiteY2" fmla="*/ 17422 h 7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571" h="71009">
                  <a:moveTo>
                    <a:pt x="12440" y="71009"/>
                  </a:moveTo>
                  <a:cubicBezTo>
                    <a:pt x="-4503" y="51602"/>
                    <a:pt x="-4068" y="23794"/>
                    <a:pt x="13308" y="9021"/>
                  </a:cubicBezTo>
                  <a:cubicBezTo>
                    <a:pt x="30684" y="-5751"/>
                    <a:pt x="58630" y="-1986"/>
                    <a:pt x="75571" y="1742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7" name="Forme libre 6976">
              <a:extLst>
                <a:ext uri="{FF2B5EF4-FFF2-40B4-BE49-F238E27FC236}">
                  <a16:creationId xmlns:a16="http://schemas.microsoft.com/office/drawing/2014/main" id="{7CBA291D-5A3F-AA2E-2D53-F210F8693C04}"/>
                </a:ext>
              </a:extLst>
            </p:cNvPr>
            <p:cNvSpPr/>
            <p:nvPr/>
          </p:nvSpPr>
          <p:spPr>
            <a:xfrm>
              <a:off x="10597232" y="2946097"/>
              <a:ext cx="169336" cy="167615"/>
            </a:xfrm>
            <a:custGeom>
              <a:avLst/>
              <a:gdLst>
                <a:gd name="connsiteX0" fmla="*/ 52668 w 169336"/>
                <a:gd name="connsiteY0" fmla="*/ 10619 h 167615"/>
                <a:gd name="connsiteX1" fmla="*/ 55419 w 169336"/>
                <a:gd name="connsiteY1" fmla="*/ 6564 h 167615"/>
                <a:gd name="connsiteX2" fmla="*/ 57012 w 169336"/>
                <a:gd name="connsiteY2" fmla="*/ 4826 h 167615"/>
                <a:gd name="connsiteX3" fmla="*/ 66858 w 169336"/>
                <a:gd name="connsiteY3" fmla="*/ 3378 h 167615"/>
                <a:gd name="connsiteX4" fmla="*/ 71058 w 169336"/>
                <a:gd name="connsiteY4" fmla="*/ 2653 h 167615"/>
                <a:gd name="connsiteX5" fmla="*/ 83075 w 169336"/>
                <a:gd name="connsiteY5" fmla="*/ 1639 h 167615"/>
                <a:gd name="connsiteX6" fmla="*/ 87420 w 169336"/>
                <a:gd name="connsiteY6" fmla="*/ 1639 h 167615"/>
                <a:gd name="connsiteX7" fmla="*/ 99293 w 169336"/>
                <a:gd name="connsiteY7" fmla="*/ 2943 h 167615"/>
                <a:gd name="connsiteX8" fmla="*/ 103492 w 169336"/>
                <a:gd name="connsiteY8" fmla="*/ 3812 h 167615"/>
                <a:gd name="connsiteX9" fmla="*/ 114931 w 169336"/>
                <a:gd name="connsiteY9" fmla="*/ 7433 h 167615"/>
                <a:gd name="connsiteX10" fmla="*/ 118986 w 169336"/>
                <a:gd name="connsiteY10" fmla="*/ 9171 h 167615"/>
                <a:gd name="connsiteX11" fmla="*/ 129556 w 169336"/>
                <a:gd name="connsiteY11" fmla="*/ 14819 h 167615"/>
                <a:gd name="connsiteX12" fmla="*/ 133176 w 169336"/>
                <a:gd name="connsiteY12" fmla="*/ 17281 h 167615"/>
                <a:gd name="connsiteX13" fmla="*/ 142443 w 169336"/>
                <a:gd name="connsiteY13" fmla="*/ 24957 h 167615"/>
                <a:gd name="connsiteX14" fmla="*/ 145483 w 169336"/>
                <a:gd name="connsiteY14" fmla="*/ 27999 h 167615"/>
                <a:gd name="connsiteX15" fmla="*/ 153013 w 169336"/>
                <a:gd name="connsiteY15" fmla="*/ 37268 h 167615"/>
                <a:gd name="connsiteX16" fmla="*/ 155330 w 169336"/>
                <a:gd name="connsiteY16" fmla="*/ 40889 h 167615"/>
                <a:gd name="connsiteX17" fmla="*/ 160832 w 169336"/>
                <a:gd name="connsiteY17" fmla="*/ 51462 h 167615"/>
                <a:gd name="connsiteX18" fmla="*/ 162425 w 169336"/>
                <a:gd name="connsiteY18" fmla="*/ 55372 h 167615"/>
                <a:gd name="connsiteX19" fmla="*/ 165755 w 169336"/>
                <a:gd name="connsiteY19" fmla="*/ 66669 h 167615"/>
                <a:gd name="connsiteX20" fmla="*/ 166624 w 169336"/>
                <a:gd name="connsiteY20" fmla="*/ 70869 h 167615"/>
                <a:gd name="connsiteX21" fmla="*/ 167638 w 169336"/>
                <a:gd name="connsiteY21" fmla="*/ 82600 h 167615"/>
                <a:gd name="connsiteX22" fmla="*/ 167638 w 169336"/>
                <a:gd name="connsiteY22" fmla="*/ 86945 h 167615"/>
                <a:gd name="connsiteX23" fmla="*/ 166334 w 169336"/>
                <a:gd name="connsiteY23" fmla="*/ 98677 h 167615"/>
                <a:gd name="connsiteX24" fmla="*/ 165465 w 169336"/>
                <a:gd name="connsiteY24" fmla="*/ 102877 h 167615"/>
                <a:gd name="connsiteX25" fmla="*/ 161845 w 169336"/>
                <a:gd name="connsiteY25" fmla="*/ 114174 h 167615"/>
                <a:gd name="connsiteX26" fmla="*/ 160108 w 169336"/>
                <a:gd name="connsiteY26" fmla="*/ 118084 h 167615"/>
                <a:gd name="connsiteX27" fmla="*/ 154317 w 169336"/>
                <a:gd name="connsiteY27" fmla="*/ 128512 h 167615"/>
                <a:gd name="connsiteX28" fmla="*/ 151854 w 169336"/>
                <a:gd name="connsiteY28" fmla="*/ 131988 h 167615"/>
                <a:gd name="connsiteX29" fmla="*/ 144181 w 169336"/>
                <a:gd name="connsiteY29" fmla="*/ 141112 h 167615"/>
                <a:gd name="connsiteX30" fmla="*/ 141139 w 169336"/>
                <a:gd name="connsiteY30" fmla="*/ 144154 h 167615"/>
                <a:gd name="connsiteX31" fmla="*/ 131872 w 169336"/>
                <a:gd name="connsiteY31" fmla="*/ 151540 h 167615"/>
                <a:gd name="connsiteX32" fmla="*/ 128252 w 169336"/>
                <a:gd name="connsiteY32" fmla="*/ 153858 h 167615"/>
                <a:gd name="connsiteX33" fmla="*/ 117682 w 169336"/>
                <a:gd name="connsiteY33" fmla="*/ 159361 h 167615"/>
                <a:gd name="connsiteX34" fmla="*/ 113628 w 169336"/>
                <a:gd name="connsiteY34" fmla="*/ 160954 h 167615"/>
                <a:gd name="connsiteX35" fmla="*/ 102189 w 169336"/>
                <a:gd name="connsiteY35" fmla="*/ 164286 h 167615"/>
                <a:gd name="connsiteX36" fmla="*/ 97990 w 169336"/>
                <a:gd name="connsiteY36" fmla="*/ 165010 h 167615"/>
                <a:gd name="connsiteX37" fmla="*/ 86116 w 169336"/>
                <a:gd name="connsiteY37" fmla="*/ 166023 h 167615"/>
                <a:gd name="connsiteX38" fmla="*/ 81773 w 169336"/>
                <a:gd name="connsiteY38" fmla="*/ 166023 h 167615"/>
                <a:gd name="connsiteX39" fmla="*/ 69899 w 169336"/>
                <a:gd name="connsiteY39" fmla="*/ 164720 h 167615"/>
                <a:gd name="connsiteX40" fmla="*/ 65700 w 169336"/>
                <a:gd name="connsiteY40" fmla="*/ 163851 h 167615"/>
                <a:gd name="connsiteX41" fmla="*/ 54261 w 169336"/>
                <a:gd name="connsiteY41" fmla="*/ 160230 h 167615"/>
                <a:gd name="connsiteX42" fmla="*/ 50207 w 169336"/>
                <a:gd name="connsiteY42" fmla="*/ 158492 h 167615"/>
                <a:gd name="connsiteX43" fmla="*/ 39636 w 169336"/>
                <a:gd name="connsiteY43" fmla="*/ 152844 h 167615"/>
                <a:gd name="connsiteX44" fmla="*/ 36016 w 169336"/>
                <a:gd name="connsiteY44" fmla="*/ 150382 h 167615"/>
                <a:gd name="connsiteX45" fmla="*/ 26894 w 169336"/>
                <a:gd name="connsiteY45" fmla="*/ 142706 h 167615"/>
                <a:gd name="connsiteX46" fmla="*/ 23853 w 169336"/>
                <a:gd name="connsiteY46" fmla="*/ 139664 h 167615"/>
                <a:gd name="connsiteX47" fmla="*/ 16324 w 169336"/>
                <a:gd name="connsiteY47" fmla="*/ 130395 h 167615"/>
                <a:gd name="connsiteX48" fmla="*/ 14007 w 169336"/>
                <a:gd name="connsiteY48" fmla="*/ 126774 h 167615"/>
                <a:gd name="connsiteX49" fmla="*/ 8505 w 169336"/>
                <a:gd name="connsiteY49" fmla="*/ 116201 h 167615"/>
                <a:gd name="connsiteX50" fmla="*/ 6912 w 169336"/>
                <a:gd name="connsiteY50" fmla="*/ 112291 h 167615"/>
                <a:gd name="connsiteX51" fmla="*/ 3581 w 169336"/>
                <a:gd name="connsiteY51" fmla="*/ 100994 h 167615"/>
                <a:gd name="connsiteX52" fmla="*/ 2713 w 169336"/>
                <a:gd name="connsiteY52" fmla="*/ 96794 h 167615"/>
                <a:gd name="connsiteX53" fmla="*/ 1699 w 169336"/>
                <a:gd name="connsiteY53" fmla="*/ 85063 h 167615"/>
                <a:gd name="connsiteX54" fmla="*/ 1699 w 169336"/>
                <a:gd name="connsiteY54" fmla="*/ 80862 h 167615"/>
                <a:gd name="connsiteX55" fmla="*/ 3002 w 169336"/>
                <a:gd name="connsiteY55" fmla="*/ 69131 h 167615"/>
                <a:gd name="connsiteX56" fmla="*/ 3871 w 169336"/>
                <a:gd name="connsiteY56" fmla="*/ 64931 h 167615"/>
                <a:gd name="connsiteX57" fmla="*/ 7491 w 169336"/>
                <a:gd name="connsiteY57" fmla="*/ 53634 h 167615"/>
                <a:gd name="connsiteX58" fmla="*/ 11690 w 169336"/>
                <a:gd name="connsiteY58" fmla="*/ 51027 h 1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69336" h="167615">
                  <a:moveTo>
                    <a:pt x="52668" y="10619"/>
                  </a:moveTo>
                  <a:lnTo>
                    <a:pt x="55419" y="6564"/>
                  </a:lnTo>
                  <a:cubicBezTo>
                    <a:pt x="55419" y="6564"/>
                    <a:pt x="56433" y="5260"/>
                    <a:pt x="57012" y="4826"/>
                  </a:cubicBezTo>
                  <a:cubicBezTo>
                    <a:pt x="59618" y="2508"/>
                    <a:pt x="63673" y="1929"/>
                    <a:pt x="66858" y="3378"/>
                  </a:cubicBezTo>
                  <a:cubicBezTo>
                    <a:pt x="68017" y="3957"/>
                    <a:pt x="70044" y="3378"/>
                    <a:pt x="71058" y="2653"/>
                  </a:cubicBezTo>
                  <a:cubicBezTo>
                    <a:pt x="74098" y="-533"/>
                    <a:pt x="79455" y="-823"/>
                    <a:pt x="83075" y="1639"/>
                  </a:cubicBezTo>
                  <a:cubicBezTo>
                    <a:pt x="84089" y="2364"/>
                    <a:pt x="86261" y="2364"/>
                    <a:pt x="87420" y="1639"/>
                  </a:cubicBezTo>
                  <a:cubicBezTo>
                    <a:pt x="91040" y="-823"/>
                    <a:pt x="96252" y="-243"/>
                    <a:pt x="99293" y="2943"/>
                  </a:cubicBezTo>
                  <a:cubicBezTo>
                    <a:pt x="100162" y="3957"/>
                    <a:pt x="102334" y="4391"/>
                    <a:pt x="103492" y="3812"/>
                  </a:cubicBezTo>
                  <a:cubicBezTo>
                    <a:pt x="107546" y="2074"/>
                    <a:pt x="112615" y="3812"/>
                    <a:pt x="114931" y="7433"/>
                  </a:cubicBezTo>
                  <a:cubicBezTo>
                    <a:pt x="115655" y="8592"/>
                    <a:pt x="117537" y="9315"/>
                    <a:pt x="118986" y="9171"/>
                  </a:cubicBezTo>
                  <a:cubicBezTo>
                    <a:pt x="123330" y="8302"/>
                    <a:pt x="127963" y="10764"/>
                    <a:pt x="129556" y="14819"/>
                  </a:cubicBezTo>
                  <a:cubicBezTo>
                    <a:pt x="129991" y="15978"/>
                    <a:pt x="131728" y="17281"/>
                    <a:pt x="133176" y="17281"/>
                  </a:cubicBezTo>
                  <a:cubicBezTo>
                    <a:pt x="137520" y="17281"/>
                    <a:pt x="141574" y="20612"/>
                    <a:pt x="142443" y="24957"/>
                  </a:cubicBezTo>
                  <a:cubicBezTo>
                    <a:pt x="142732" y="26261"/>
                    <a:pt x="144181" y="27709"/>
                    <a:pt x="145483" y="27999"/>
                  </a:cubicBezTo>
                  <a:cubicBezTo>
                    <a:pt x="149828" y="28868"/>
                    <a:pt x="153158" y="32923"/>
                    <a:pt x="153013" y="37268"/>
                  </a:cubicBezTo>
                  <a:cubicBezTo>
                    <a:pt x="153013" y="38572"/>
                    <a:pt x="154172" y="40309"/>
                    <a:pt x="155330" y="40889"/>
                  </a:cubicBezTo>
                  <a:cubicBezTo>
                    <a:pt x="159384" y="42627"/>
                    <a:pt x="161845" y="47117"/>
                    <a:pt x="160832" y="51462"/>
                  </a:cubicBezTo>
                  <a:cubicBezTo>
                    <a:pt x="160543" y="52765"/>
                    <a:pt x="161412" y="54648"/>
                    <a:pt x="162425" y="55372"/>
                  </a:cubicBezTo>
                  <a:cubicBezTo>
                    <a:pt x="166045" y="57834"/>
                    <a:pt x="167638" y="62758"/>
                    <a:pt x="165755" y="66669"/>
                  </a:cubicBezTo>
                  <a:cubicBezTo>
                    <a:pt x="165176" y="67828"/>
                    <a:pt x="165755" y="70000"/>
                    <a:pt x="166624" y="70869"/>
                  </a:cubicBezTo>
                  <a:cubicBezTo>
                    <a:pt x="169810" y="73910"/>
                    <a:pt x="170244" y="79124"/>
                    <a:pt x="167638" y="82600"/>
                  </a:cubicBezTo>
                  <a:cubicBezTo>
                    <a:pt x="166914" y="83614"/>
                    <a:pt x="166914" y="85787"/>
                    <a:pt x="167638" y="86945"/>
                  </a:cubicBezTo>
                  <a:cubicBezTo>
                    <a:pt x="170099" y="90566"/>
                    <a:pt x="169520" y="95780"/>
                    <a:pt x="166334" y="98677"/>
                  </a:cubicBezTo>
                  <a:cubicBezTo>
                    <a:pt x="165321" y="99546"/>
                    <a:pt x="164887" y="101573"/>
                    <a:pt x="165465" y="102877"/>
                  </a:cubicBezTo>
                  <a:cubicBezTo>
                    <a:pt x="167203" y="106932"/>
                    <a:pt x="165465" y="111856"/>
                    <a:pt x="161845" y="114174"/>
                  </a:cubicBezTo>
                  <a:cubicBezTo>
                    <a:pt x="160688" y="114753"/>
                    <a:pt x="159819" y="116781"/>
                    <a:pt x="160108" y="118084"/>
                  </a:cubicBezTo>
                  <a:cubicBezTo>
                    <a:pt x="160977" y="122284"/>
                    <a:pt x="158370" y="126919"/>
                    <a:pt x="154317" y="128512"/>
                  </a:cubicBezTo>
                  <a:cubicBezTo>
                    <a:pt x="153158" y="128947"/>
                    <a:pt x="151854" y="130684"/>
                    <a:pt x="151854" y="131988"/>
                  </a:cubicBezTo>
                  <a:cubicBezTo>
                    <a:pt x="151854" y="136333"/>
                    <a:pt x="148524" y="140388"/>
                    <a:pt x="144181" y="141112"/>
                  </a:cubicBezTo>
                  <a:cubicBezTo>
                    <a:pt x="142877" y="141257"/>
                    <a:pt x="141284" y="142850"/>
                    <a:pt x="141139" y="144154"/>
                  </a:cubicBezTo>
                  <a:cubicBezTo>
                    <a:pt x="140271" y="148499"/>
                    <a:pt x="136217" y="151685"/>
                    <a:pt x="131872" y="151540"/>
                  </a:cubicBezTo>
                  <a:cubicBezTo>
                    <a:pt x="130569" y="151540"/>
                    <a:pt x="128687" y="152699"/>
                    <a:pt x="128252" y="153858"/>
                  </a:cubicBezTo>
                  <a:cubicBezTo>
                    <a:pt x="126660" y="157913"/>
                    <a:pt x="121882" y="160230"/>
                    <a:pt x="117682" y="159361"/>
                  </a:cubicBezTo>
                  <a:cubicBezTo>
                    <a:pt x="116380" y="159072"/>
                    <a:pt x="114352" y="159796"/>
                    <a:pt x="113628" y="160954"/>
                  </a:cubicBezTo>
                  <a:cubicBezTo>
                    <a:pt x="111166" y="164575"/>
                    <a:pt x="106099" y="166023"/>
                    <a:pt x="102189" y="164286"/>
                  </a:cubicBezTo>
                  <a:cubicBezTo>
                    <a:pt x="101031" y="163706"/>
                    <a:pt x="99149" y="164286"/>
                    <a:pt x="97990" y="165010"/>
                  </a:cubicBezTo>
                  <a:cubicBezTo>
                    <a:pt x="95094" y="168051"/>
                    <a:pt x="89736" y="168486"/>
                    <a:pt x="86116" y="166023"/>
                  </a:cubicBezTo>
                  <a:cubicBezTo>
                    <a:pt x="84958" y="165299"/>
                    <a:pt x="82931" y="165299"/>
                    <a:pt x="81773" y="166023"/>
                  </a:cubicBezTo>
                  <a:cubicBezTo>
                    <a:pt x="78153" y="168486"/>
                    <a:pt x="72940" y="167906"/>
                    <a:pt x="69899" y="164720"/>
                  </a:cubicBezTo>
                  <a:cubicBezTo>
                    <a:pt x="69030" y="163706"/>
                    <a:pt x="66858" y="163272"/>
                    <a:pt x="65700" y="163851"/>
                  </a:cubicBezTo>
                  <a:cubicBezTo>
                    <a:pt x="61645" y="165589"/>
                    <a:pt x="56578" y="163851"/>
                    <a:pt x="54261" y="160230"/>
                  </a:cubicBezTo>
                  <a:cubicBezTo>
                    <a:pt x="53537" y="159072"/>
                    <a:pt x="51654" y="158347"/>
                    <a:pt x="50207" y="158492"/>
                  </a:cubicBezTo>
                  <a:cubicBezTo>
                    <a:pt x="45863" y="159361"/>
                    <a:pt x="41229" y="156899"/>
                    <a:pt x="39636" y="152844"/>
                  </a:cubicBezTo>
                  <a:cubicBezTo>
                    <a:pt x="39202" y="151685"/>
                    <a:pt x="37319" y="150382"/>
                    <a:pt x="36016" y="150382"/>
                  </a:cubicBezTo>
                  <a:cubicBezTo>
                    <a:pt x="31672" y="150382"/>
                    <a:pt x="27618" y="147051"/>
                    <a:pt x="26894" y="142706"/>
                  </a:cubicBezTo>
                  <a:cubicBezTo>
                    <a:pt x="26605" y="141402"/>
                    <a:pt x="25156" y="139954"/>
                    <a:pt x="23853" y="139664"/>
                  </a:cubicBezTo>
                  <a:cubicBezTo>
                    <a:pt x="19510" y="138795"/>
                    <a:pt x="16179" y="134740"/>
                    <a:pt x="16324" y="130395"/>
                  </a:cubicBezTo>
                  <a:cubicBezTo>
                    <a:pt x="16324" y="129091"/>
                    <a:pt x="15165" y="127353"/>
                    <a:pt x="14007" y="126774"/>
                  </a:cubicBezTo>
                  <a:cubicBezTo>
                    <a:pt x="9952" y="125181"/>
                    <a:pt x="7491" y="120546"/>
                    <a:pt x="8505" y="116201"/>
                  </a:cubicBezTo>
                  <a:cubicBezTo>
                    <a:pt x="8794" y="114898"/>
                    <a:pt x="7925" y="113015"/>
                    <a:pt x="6912" y="112291"/>
                  </a:cubicBezTo>
                  <a:cubicBezTo>
                    <a:pt x="3292" y="109829"/>
                    <a:pt x="1699" y="104904"/>
                    <a:pt x="3581" y="100994"/>
                  </a:cubicBezTo>
                  <a:cubicBezTo>
                    <a:pt x="4161" y="99835"/>
                    <a:pt x="3581" y="97663"/>
                    <a:pt x="2713" y="96794"/>
                  </a:cubicBezTo>
                  <a:cubicBezTo>
                    <a:pt x="-473" y="93752"/>
                    <a:pt x="-907" y="88538"/>
                    <a:pt x="1699" y="85063"/>
                  </a:cubicBezTo>
                  <a:cubicBezTo>
                    <a:pt x="2424" y="84049"/>
                    <a:pt x="2424" y="81876"/>
                    <a:pt x="1699" y="80862"/>
                  </a:cubicBezTo>
                  <a:cubicBezTo>
                    <a:pt x="-762" y="77242"/>
                    <a:pt x="-184" y="72173"/>
                    <a:pt x="3002" y="69131"/>
                  </a:cubicBezTo>
                  <a:cubicBezTo>
                    <a:pt x="4016" y="68262"/>
                    <a:pt x="4450" y="66090"/>
                    <a:pt x="3871" y="64931"/>
                  </a:cubicBezTo>
                  <a:cubicBezTo>
                    <a:pt x="2134" y="60876"/>
                    <a:pt x="3871" y="55951"/>
                    <a:pt x="7491" y="53634"/>
                  </a:cubicBezTo>
                  <a:lnTo>
                    <a:pt x="11690" y="5102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8" name="Forme libre 6977">
              <a:extLst>
                <a:ext uri="{FF2B5EF4-FFF2-40B4-BE49-F238E27FC236}">
                  <a16:creationId xmlns:a16="http://schemas.microsoft.com/office/drawing/2014/main" id="{E40AEC79-8031-D9F5-23A1-0F8D3732F1E3}"/>
                </a:ext>
              </a:extLst>
            </p:cNvPr>
            <p:cNvSpPr/>
            <p:nvPr/>
          </p:nvSpPr>
          <p:spPr>
            <a:xfrm>
              <a:off x="10691023" y="3009290"/>
              <a:ext cx="27656" cy="49387"/>
            </a:xfrm>
            <a:custGeom>
              <a:avLst/>
              <a:gdLst>
                <a:gd name="connsiteX0" fmla="*/ 0 w 27656"/>
                <a:gd name="connsiteY0" fmla="*/ 49388 h 49387"/>
                <a:gd name="connsiteX1" fmla="*/ 2751 w 27656"/>
                <a:gd name="connsiteY1" fmla="*/ 46346 h 49387"/>
                <a:gd name="connsiteX2" fmla="*/ 3040 w 27656"/>
                <a:gd name="connsiteY2" fmla="*/ 43449 h 49387"/>
                <a:gd name="connsiteX3" fmla="*/ 5357 w 27656"/>
                <a:gd name="connsiteY3" fmla="*/ 33167 h 49387"/>
                <a:gd name="connsiteX4" fmla="*/ 6226 w 27656"/>
                <a:gd name="connsiteY4" fmla="*/ 30415 h 49387"/>
                <a:gd name="connsiteX5" fmla="*/ 10570 w 27656"/>
                <a:gd name="connsiteY5" fmla="*/ 20711 h 49387"/>
                <a:gd name="connsiteX6" fmla="*/ 12018 w 27656"/>
                <a:gd name="connsiteY6" fmla="*/ 18249 h 49387"/>
                <a:gd name="connsiteX7" fmla="*/ 18100 w 27656"/>
                <a:gd name="connsiteY7" fmla="*/ 9559 h 49387"/>
                <a:gd name="connsiteX8" fmla="*/ 19981 w 27656"/>
                <a:gd name="connsiteY8" fmla="*/ 7387 h 49387"/>
                <a:gd name="connsiteX9" fmla="*/ 22877 w 27656"/>
                <a:gd name="connsiteY9" fmla="*/ 2028 h 49387"/>
                <a:gd name="connsiteX10" fmla="*/ 27656 w 27656"/>
                <a:gd name="connsiteY10" fmla="*/ 0 h 49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656" h="49387">
                  <a:moveTo>
                    <a:pt x="0" y="49388"/>
                  </a:moveTo>
                  <a:lnTo>
                    <a:pt x="2751" y="46346"/>
                  </a:lnTo>
                  <a:cubicBezTo>
                    <a:pt x="2751" y="46346"/>
                    <a:pt x="3475" y="44174"/>
                    <a:pt x="3040" y="43449"/>
                  </a:cubicBezTo>
                  <a:cubicBezTo>
                    <a:pt x="1158" y="39974"/>
                    <a:pt x="2171" y="35629"/>
                    <a:pt x="5357" y="33167"/>
                  </a:cubicBezTo>
                  <a:cubicBezTo>
                    <a:pt x="6226" y="32877"/>
                    <a:pt x="6515" y="31284"/>
                    <a:pt x="6226" y="30415"/>
                  </a:cubicBezTo>
                  <a:cubicBezTo>
                    <a:pt x="5068" y="26649"/>
                    <a:pt x="6950" y="22449"/>
                    <a:pt x="10570" y="20711"/>
                  </a:cubicBezTo>
                  <a:cubicBezTo>
                    <a:pt x="11294" y="20277"/>
                    <a:pt x="12163" y="18973"/>
                    <a:pt x="12018" y="18249"/>
                  </a:cubicBezTo>
                  <a:cubicBezTo>
                    <a:pt x="11729" y="14338"/>
                    <a:pt x="14335" y="10573"/>
                    <a:pt x="18100" y="9559"/>
                  </a:cubicBezTo>
                  <a:cubicBezTo>
                    <a:pt x="18969" y="9269"/>
                    <a:pt x="19981" y="8256"/>
                    <a:pt x="19981" y="7387"/>
                  </a:cubicBezTo>
                  <a:cubicBezTo>
                    <a:pt x="20271" y="5359"/>
                    <a:pt x="21285" y="3476"/>
                    <a:pt x="22877" y="2028"/>
                  </a:cubicBezTo>
                  <a:cubicBezTo>
                    <a:pt x="24181" y="869"/>
                    <a:pt x="25919" y="145"/>
                    <a:pt x="2765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9" name="Forme libre 6978">
              <a:extLst>
                <a:ext uri="{FF2B5EF4-FFF2-40B4-BE49-F238E27FC236}">
                  <a16:creationId xmlns:a16="http://schemas.microsoft.com/office/drawing/2014/main" id="{9B6DA076-7E22-F992-1C69-50F8AA26C334}"/>
                </a:ext>
              </a:extLst>
            </p:cNvPr>
            <p:cNvSpPr/>
            <p:nvPr/>
          </p:nvSpPr>
          <p:spPr>
            <a:xfrm>
              <a:off x="10658008" y="3055179"/>
              <a:ext cx="32000" cy="5815"/>
            </a:xfrm>
            <a:custGeom>
              <a:avLst/>
              <a:gdLst>
                <a:gd name="connsiteX0" fmla="*/ 32001 w 32000"/>
                <a:gd name="connsiteY0" fmla="*/ 3643 h 5815"/>
                <a:gd name="connsiteX1" fmla="*/ 29249 w 32000"/>
                <a:gd name="connsiteY1" fmla="*/ 602 h 5815"/>
                <a:gd name="connsiteX2" fmla="*/ 27367 w 32000"/>
                <a:gd name="connsiteY2" fmla="*/ 457 h 5815"/>
                <a:gd name="connsiteX3" fmla="*/ 16652 w 32000"/>
                <a:gd name="connsiteY3" fmla="*/ 167 h 5815"/>
                <a:gd name="connsiteX4" fmla="*/ 14770 w 32000"/>
                <a:gd name="connsiteY4" fmla="*/ 167 h 5815"/>
                <a:gd name="connsiteX5" fmla="*/ 4199 w 32000"/>
                <a:gd name="connsiteY5" fmla="*/ 1905 h 5815"/>
                <a:gd name="connsiteX6" fmla="*/ 2316 w 32000"/>
                <a:gd name="connsiteY6" fmla="*/ 2485 h 5815"/>
                <a:gd name="connsiteX7" fmla="*/ 0 w 32000"/>
                <a:gd name="connsiteY7" fmla="*/ 5816 h 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00" h="5815">
                  <a:moveTo>
                    <a:pt x="32001" y="3643"/>
                  </a:moveTo>
                  <a:lnTo>
                    <a:pt x="29249" y="602"/>
                  </a:lnTo>
                  <a:cubicBezTo>
                    <a:pt x="29249" y="602"/>
                    <a:pt x="27801" y="22"/>
                    <a:pt x="27367" y="457"/>
                  </a:cubicBezTo>
                  <a:cubicBezTo>
                    <a:pt x="24326" y="2485"/>
                    <a:pt x="19692" y="2340"/>
                    <a:pt x="16652" y="167"/>
                  </a:cubicBezTo>
                  <a:cubicBezTo>
                    <a:pt x="16217" y="-122"/>
                    <a:pt x="15204" y="22"/>
                    <a:pt x="14770" y="167"/>
                  </a:cubicBezTo>
                  <a:cubicBezTo>
                    <a:pt x="12163" y="2774"/>
                    <a:pt x="7530" y="3498"/>
                    <a:pt x="4199" y="1905"/>
                  </a:cubicBezTo>
                  <a:cubicBezTo>
                    <a:pt x="3620" y="1615"/>
                    <a:pt x="2751" y="1905"/>
                    <a:pt x="2316" y="2485"/>
                  </a:cubicBezTo>
                  <a:lnTo>
                    <a:pt x="0" y="581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80" name="Forme libre 6979">
              <a:extLst>
                <a:ext uri="{FF2B5EF4-FFF2-40B4-BE49-F238E27FC236}">
                  <a16:creationId xmlns:a16="http://schemas.microsoft.com/office/drawing/2014/main" id="{FE80EC12-82E6-2696-F193-882E32EF49F8}"/>
                </a:ext>
              </a:extLst>
            </p:cNvPr>
            <p:cNvSpPr/>
            <p:nvPr/>
          </p:nvSpPr>
          <p:spPr>
            <a:xfrm>
              <a:off x="10735475" y="3033187"/>
              <a:ext cx="7535" cy="19262"/>
            </a:xfrm>
            <a:custGeom>
              <a:avLst/>
              <a:gdLst>
                <a:gd name="connsiteX0" fmla="*/ 0 w 7535"/>
                <a:gd name="connsiteY0" fmla="*/ 19263 h 19262"/>
                <a:gd name="connsiteX1" fmla="*/ 3620 w 7535"/>
                <a:gd name="connsiteY1" fmla="*/ 17235 h 19262"/>
                <a:gd name="connsiteX2" fmla="*/ 4345 w 7535"/>
                <a:gd name="connsiteY2" fmla="*/ 15497 h 19262"/>
                <a:gd name="connsiteX3" fmla="*/ 7096 w 7535"/>
                <a:gd name="connsiteY3" fmla="*/ 5359 h 19262"/>
                <a:gd name="connsiteX4" fmla="*/ 7096 w 7535"/>
                <a:gd name="connsiteY4" fmla="*/ 5359 h 19262"/>
                <a:gd name="connsiteX5" fmla="*/ 7385 w 7535"/>
                <a:gd name="connsiteY5" fmla="*/ 3476 h 19262"/>
                <a:gd name="connsiteX6" fmla="*/ 5213 w 7535"/>
                <a:gd name="connsiteY6" fmla="*/ 0 h 1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35" h="19262">
                  <a:moveTo>
                    <a:pt x="0" y="19263"/>
                  </a:moveTo>
                  <a:lnTo>
                    <a:pt x="3620" y="17235"/>
                  </a:lnTo>
                  <a:cubicBezTo>
                    <a:pt x="3620" y="17235"/>
                    <a:pt x="4489" y="16076"/>
                    <a:pt x="4345" y="15497"/>
                  </a:cubicBezTo>
                  <a:cubicBezTo>
                    <a:pt x="3186" y="12166"/>
                    <a:pt x="4345" y="7821"/>
                    <a:pt x="7096" y="5359"/>
                  </a:cubicBezTo>
                  <a:cubicBezTo>
                    <a:pt x="7096" y="5359"/>
                    <a:pt x="7096" y="5359"/>
                    <a:pt x="7096" y="5359"/>
                  </a:cubicBezTo>
                  <a:cubicBezTo>
                    <a:pt x="7530" y="4924"/>
                    <a:pt x="7675" y="4055"/>
                    <a:pt x="7385" y="3476"/>
                  </a:cubicBezTo>
                  <a:lnTo>
                    <a:pt x="5213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6989" name="ZoneTexte 6988">
            <a:extLst>
              <a:ext uri="{FF2B5EF4-FFF2-40B4-BE49-F238E27FC236}">
                <a16:creationId xmlns:a16="http://schemas.microsoft.com/office/drawing/2014/main" id="{C5772865-FEA3-2C4B-8EC3-0BF54E7C39AE}"/>
              </a:ext>
            </a:extLst>
          </p:cNvPr>
          <p:cNvSpPr txBox="1"/>
          <p:nvPr/>
        </p:nvSpPr>
        <p:spPr>
          <a:xfrm>
            <a:off x="1247146" y="2112954"/>
            <a:ext cx="355867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Stade</a:t>
            </a:r>
          </a:p>
        </p:txBody>
      </p:sp>
      <p:sp>
        <p:nvSpPr>
          <p:cNvPr id="6990" name="ZoneTexte 6989">
            <a:extLst>
              <a:ext uri="{FF2B5EF4-FFF2-40B4-BE49-F238E27FC236}">
                <a16:creationId xmlns:a16="http://schemas.microsoft.com/office/drawing/2014/main" id="{FCCD7BB4-9749-BE31-C88C-23EC930D3DAF}"/>
              </a:ext>
            </a:extLst>
          </p:cNvPr>
          <p:cNvSpPr txBox="1"/>
          <p:nvPr/>
        </p:nvSpPr>
        <p:spPr>
          <a:xfrm>
            <a:off x="2520917" y="2112954"/>
            <a:ext cx="429605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Terrain</a:t>
            </a:r>
          </a:p>
        </p:txBody>
      </p:sp>
      <p:sp>
        <p:nvSpPr>
          <p:cNvPr id="6991" name="ZoneTexte 6990">
            <a:extLst>
              <a:ext uri="{FF2B5EF4-FFF2-40B4-BE49-F238E27FC236}">
                <a16:creationId xmlns:a16="http://schemas.microsoft.com/office/drawing/2014/main" id="{A7D2A273-CF83-B894-8D16-1AC4A975A540}"/>
              </a:ext>
            </a:extLst>
          </p:cNvPr>
          <p:cNvSpPr txBox="1"/>
          <p:nvPr/>
        </p:nvSpPr>
        <p:spPr>
          <a:xfrm>
            <a:off x="3558584" y="2112954"/>
            <a:ext cx="807914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Terrain rugby</a:t>
            </a:r>
          </a:p>
        </p:txBody>
      </p:sp>
      <p:sp>
        <p:nvSpPr>
          <p:cNvPr id="6992" name="ZoneTexte 6991">
            <a:extLst>
              <a:ext uri="{FF2B5EF4-FFF2-40B4-BE49-F238E27FC236}">
                <a16:creationId xmlns:a16="http://schemas.microsoft.com/office/drawing/2014/main" id="{086DC71B-999F-77FA-5C41-D15810F89D28}"/>
              </a:ext>
            </a:extLst>
          </p:cNvPr>
          <p:cNvSpPr txBox="1"/>
          <p:nvPr/>
        </p:nvSpPr>
        <p:spPr>
          <a:xfrm>
            <a:off x="4887229" y="2112954"/>
            <a:ext cx="695703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Terrain foot</a:t>
            </a:r>
          </a:p>
        </p:txBody>
      </p:sp>
      <p:sp>
        <p:nvSpPr>
          <p:cNvPr id="6993" name="ZoneTexte 6992">
            <a:extLst>
              <a:ext uri="{FF2B5EF4-FFF2-40B4-BE49-F238E27FC236}">
                <a16:creationId xmlns:a16="http://schemas.microsoft.com/office/drawing/2014/main" id="{8B0F5D0D-5037-2F37-5F0F-088852EE669F}"/>
              </a:ext>
            </a:extLst>
          </p:cNvPr>
          <p:cNvSpPr txBox="1"/>
          <p:nvPr/>
        </p:nvSpPr>
        <p:spPr>
          <a:xfrm>
            <a:off x="6087646" y="2112954"/>
            <a:ext cx="870431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Terrain basket</a:t>
            </a:r>
          </a:p>
        </p:txBody>
      </p:sp>
      <p:sp>
        <p:nvSpPr>
          <p:cNvPr id="6994" name="ZoneTexte 6993">
            <a:extLst>
              <a:ext uri="{FF2B5EF4-FFF2-40B4-BE49-F238E27FC236}">
                <a16:creationId xmlns:a16="http://schemas.microsoft.com/office/drawing/2014/main" id="{3EA51303-CFD5-4AD7-2DE7-D74446D78C42}"/>
              </a:ext>
            </a:extLst>
          </p:cNvPr>
          <p:cNvSpPr txBox="1"/>
          <p:nvPr/>
        </p:nvSpPr>
        <p:spPr>
          <a:xfrm>
            <a:off x="7494501" y="2112954"/>
            <a:ext cx="769442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Terrain hand</a:t>
            </a:r>
          </a:p>
        </p:txBody>
      </p:sp>
      <p:sp>
        <p:nvSpPr>
          <p:cNvPr id="6995" name="ZoneTexte 6994">
            <a:extLst>
              <a:ext uri="{FF2B5EF4-FFF2-40B4-BE49-F238E27FC236}">
                <a16:creationId xmlns:a16="http://schemas.microsoft.com/office/drawing/2014/main" id="{59CB0981-0EE4-828D-2600-DC4BDBED34B0}"/>
              </a:ext>
            </a:extLst>
          </p:cNvPr>
          <p:cNvSpPr txBox="1"/>
          <p:nvPr/>
        </p:nvSpPr>
        <p:spPr>
          <a:xfrm>
            <a:off x="8712495" y="2112954"/>
            <a:ext cx="756618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Ballon rugby</a:t>
            </a:r>
          </a:p>
        </p:txBody>
      </p:sp>
      <p:sp>
        <p:nvSpPr>
          <p:cNvPr id="6996" name="ZoneTexte 6995">
            <a:extLst>
              <a:ext uri="{FF2B5EF4-FFF2-40B4-BE49-F238E27FC236}">
                <a16:creationId xmlns:a16="http://schemas.microsoft.com/office/drawing/2014/main" id="{B32B1265-383D-5069-4724-86C6461002DF}"/>
              </a:ext>
            </a:extLst>
          </p:cNvPr>
          <p:cNvSpPr txBox="1"/>
          <p:nvPr/>
        </p:nvSpPr>
        <p:spPr>
          <a:xfrm>
            <a:off x="10246881" y="2112954"/>
            <a:ext cx="644407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Ballon foot</a:t>
            </a:r>
          </a:p>
        </p:txBody>
      </p:sp>
      <p:sp>
        <p:nvSpPr>
          <p:cNvPr id="7005" name="ZoneTexte 7004">
            <a:extLst>
              <a:ext uri="{FF2B5EF4-FFF2-40B4-BE49-F238E27FC236}">
                <a16:creationId xmlns:a16="http://schemas.microsoft.com/office/drawing/2014/main" id="{D44A25CE-A916-5295-DD2A-D83C474A31FD}"/>
              </a:ext>
            </a:extLst>
          </p:cNvPr>
          <p:cNvSpPr txBox="1"/>
          <p:nvPr/>
        </p:nvSpPr>
        <p:spPr>
          <a:xfrm>
            <a:off x="1066009" y="3332154"/>
            <a:ext cx="718145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Ballon hand</a:t>
            </a:r>
          </a:p>
        </p:txBody>
      </p:sp>
      <p:sp>
        <p:nvSpPr>
          <p:cNvPr id="7006" name="ZoneTexte 7005">
            <a:extLst>
              <a:ext uri="{FF2B5EF4-FFF2-40B4-BE49-F238E27FC236}">
                <a16:creationId xmlns:a16="http://schemas.microsoft.com/office/drawing/2014/main" id="{D3FE5DBB-091C-45C4-A2CF-F5FA448A885F}"/>
              </a:ext>
            </a:extLst>
          </p:cNvPr>
          <p:cNvSpPr txBox="1"/>
          <p:nvPr/>
        </p:nvSpPr>
        <p:spPr>
          <a:xfrm>
            <a:off x="2326154" y="3332154"/>
            <a:ext cx="819135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Ballon basket</a:t>
            </a:r>
          </a:p>
        </p:txBody>
      </p:sp>
      <p:sp>
        <p:nvSpPr>
          <p:cNvPr id="7007" name="ZoneTexte 7006">
            <a:extLst>
              <a:ext uri="{FF2B5EF4-FFF2-40B4-BE49-F238E27FC236}">
                <a16:creationId xmlns:a16="http://schemas.microsoft.com/office/drawing/2014/main" id="{74DDD60F-FA50-5EC9-638F-31F786B99B22}"/>
              </a:ext>
            </a:extLst>
          </p:cNvPr>
          <p:cNvSpPr txBox="1"/>
          <p:nvPr/>
        </p:nvSpPr>
        <p:spPr>
          <a:xfrm>
            <a:off x="3811058" y="3332154"/>
            <a:ext cx="302968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Voile</a:t>
            </a:r>
          </a:p>
        </p:txBody>
      </p:sp>
      <p:sp>
        <p:nvSpPr>
          <p:cNvPr id="7008" name="ZoneTexte 7007">
            <a:extLst>
              <a:ext uri="{FF2B5EF4-FFF2-40B4-BE49-F238E27FC236}">
                <a16:creationId xmlns:a16="http://schemas.microsoft.com/office/drawing/2014/main" id="{9F4218C3-DD03-5A23-512B-43DE920F1C0B}"/>
              </a:ext>
            </a:extLst>
          </p:cNvPr>
          <p:cNvSpPr txBox="1"/>
          <p:nvPr/>
        </p:nvSpPr>
        <p:spPr>
          <a:xfrm>
            <a:off x="4772617" y="3332154"/>
            <a:ext cx="924933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Planche à voile</a:t>
            </a:r>
          </a:p>
        </p:txBody>
      </p:sp>
      <p:sp>
        <p:nvSpPr>
          <p:cNvPr id="7009" name="ZoneTexte 7008">
            <a:extLst>
              <a:ext uri="{FF2B5EF4-FFF2-40B4-BE49-F238E27FC236}">
                <a16:creationId xmlns:a16="http://schemas.microsoft.com/office/drawing/2014/main" id="{BDA12950-DEAF-7D97-B0B7-B00FC5C21B6F}"/>
              </a:ext>
            </a:extLst>
          </p:cNvPr>
          <p:cNvSpPr txBox="1"/>
          <p:nvPr/>
        </p:nvSpPr>
        <p:spPr>
          <a:xfrm>
            <a:off x="6397827" y="3332154"/>
            <a:ext cx="250069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Surf</a:t>
            </a:r>
          </a:p>
        </p:txBody>
      </p:sp>
      <p:sp>
        <p:nvSpPr>
          <p:cNvPr id="7010" name="ZoneTexte 7009">
            <a:extLst>
              <a:ext uri="{FF2B5EF4-FFF2-40B4-BE49-F238E27FC236}">
                <a16:creationId xmlns:a16="http://schemas.microsoft.com/office/drawing/2014/main" id="{F97990F5-41F4-E97B-AC6C-05E3446AB6FA}"/>
              </a:ext>
            </a:extLst>
          </p:cNvPr>
          <p:cNvSpPr txBox="1"/>
          <p:nvPr/>
        </p:nvSpPr>
        <p:spPr>
          <a:xfrm>
            <a:off x="7541790" y="3332154"/>
            <a:ext cx="674865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Basket-ball</a:t>
            </a:r>
          </a:p>
        </p:txBody>
      </p:sp>
      <p:sp>
        <p:nvSpPr>
          <p:cNvPr id="7011" name="ZoneTexte 7010">
            <a:extLst>
              <a:ext uri="{FF2B5EF4-FFF2-40B4-BE49-F238E27FC236}">
                <a16:creationId xmlns:a16="http://schemas.microsoft.com/office/drawing/2014/main" id="{E35A6E30-F1C1-FE16-CAAC-04F26DA65A8B}"/>
              </a:ext>
            </a:extLst>
          </p:cNvPr>
          <p:cNvSpPr txBox="1"/>
          <p:nvPr/>
        </p:nvSpPr>
        <p:spPr>
          <a:xfrm>
            <a:off x="8822303" y="3332154"/>
            <a:ext cx="537006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Handball</a:t>
            </a:r>
          </a:p>
        </p:txBody>
      </p:sp>
      <p:sp>
        <p:nvSpPr>
          <p:cNvPr id="7012" name="ZoneTexte 7011">
            <a:extLst>
              <a:ext uri="{FF2B5EF4-FFF2-40B4-BE49-F238E27FC236}">
                <a16:creationId xmlns:a16="http://schemas.microsoft.com/office/drawing/2014/main" id="{1AA40419-7148-726B-CFD7-38175ECE4C19}"/>
              </a:ext>
            </a:extLst>
          </p:cNvPr>
          <p:cNvSpPr txBox="1"/>
          <p:nvPr/>
        </p:nvSpPr>
        <p:spPr>
          <a:xfrm>
            <a:off x="10186769" y="3332154"/>
            <a:ext cx="764633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Break dance</a:t>
            </a:r>
          </a:p>
        </p:txBody>
      </p:sp>
      <p:sp>
        <p:nvSpPr>
          <p:cNvPr id="7021" name="ZoneTexte 7020">
            <a:extLst>
              <a:ext uri="{FF2B5EF4-FFF2-40B4-BE49-F238E27FC236}">
                <a16:creationId xmlns:a16="http://schemas.microsoft.com/office/drawing/2014/main" id="{9368159F-86D3-EC45-9517-DE72EC39AC43}"/>
              </a:ext>
            </a:extLst>
          </p:cNvPr>
          <p:cNvSpPr txBox="1"/>
          <p:nvPr/>
        </p:nvSpPr>
        <p:spPr>
          <a:xfrm>
            <a:off x="1329703" y="4564606"/>
            <a:ext cx="190758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Ski</a:t>
            </a:r>
          </a:p>
        </p:txBody>
      </p:sp>
      <p:sp>
        <p:nvSpPr>
          <p:cNvPr id="7022" name="ZoneTexte 7021">
            <a:extLst>
              <a:ext uri="{FF2B5EF4-FFF2-40B4-BE49-F238E27FC236}">
                <a16:creationId xmlns:a16="http://schemas.microsoft.com/office/drawing/2014/main" id="{0093D42C-C9D6-5697-3FC1-E98B21C1C312}"/>
              </a:ext>
            </a:extLst>
          </p:cNvPr>
          <p:cNvSpPr txBox="1"/>
          <p:nvPr/>
        </p:nvSpPr>
        <p:spPr>
          <a:xfrm>
            <a:off x="2538552" y="4564606"/>
            <a:ext cx="394340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Rugby</a:t>
            </a:r>
          </a:p>
        </p:txBody>
      </p:sp>
      <p:sp>
        <p:nvSpPr>
          <p:cNvPr id="7023" name="ZoneTexte 7022">
            <a:extLst>
              <a:ext uri="{FF2B5EF4-FFF2-40B4-BE49-F238E27FC236}">
                <a16:creationId xmlns:a16="http://schemas.microsoft.com/office/drawing/2014/main" id="{C8D28B1B-CB49-1DC2-4CFD-AE5A91F514C1}"/>
              </a:ext>
            </a:extLst>
          </p:cNvPr>
          <p:cNvSpPr txBox="1"/>
          <p:nvPr/>
        </p:nvSpPr>
        <p:spPr>
          <a:xfrm>
            <a:off x="3720491" y="4564606"/>
            <a:ext cx="484107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Football</a:t>
            </a:r>
          </a:p>
        </p:txBody>
      </p:sp>
      <p:sp>
        <p:nvSpPr>
          <p:cNvPr id="7024" name="ZoneTexte 7023">
            <a:extLst>
              <a:ext uri="{FF2B5EF4-FFF2-40B4-BE49-F238E27FC236}">
                <a16:creationId xmlns:a16="http://schemas.microsoft.com/office/drawing/2014/main" id="{F76B6204-A0E6-CFFA-1300-CBE4BB94346B}"/>
              </a:ext>
            </a:extLst>
          </p:cNvPr>
          <p:cNvSpPr txBox="1"/>
          <p:nvPr/>
        </p:nvSpPr>
        <p:spPr>
          <a:xfrm>
            <a:off x="4916087" y="4564606"/>
            <a:ext cx="637995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Athlétisme</a:t>
            </a:r>
          </a:p>
        </p:txBody>
      </p:sp>
      <p:sp>
        <p:nvSpPr>
          <p:cNvPr id="7025" name="ZoneTexte 7024">
            <a:extLst>
              <a:ext uri="{FF2B5EF4-FFF2-40B4-BE49-F238E27FC236}">
                <a16:creationId xmlns:a16="http://schemas.microsoft.com/office/drawing/2014/main" id="{F0BD4C71-2F92-1929-4EE2-43E2D1C0CF35}"/>
              </a:ext>
            </a:extLst>
          </p:cNvPr>
          <p:cNvSpPr txBox="1"/>
          <p:nvPr/>
        </p:nvSpPr>
        <p:spPr>
          <a:xfrm>
            <a:off x="6367370" y="4564606"/>
            <a:ext cx="310984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Relai</a:t>
            </a:r>
          </a:p>
        </p:txBody>
      </p:sp>
      <p:sp>
        <p:nvSpPr>
          <p:cNvPr id="7026" name="ZoneTexte 7025">
            <a:extLst>
              <a:ext uri="{FF2B5EF4-FFF2-40B4-BE49-F238E27FC236}">
                <a16:creationId xmlns:a16="http://schemas.microsoft.com/office/drawing/2014/main" id="{F0CE1121-469C-511E-470B-C16013FCC814}"/>
              </a:ext>
            </a:extLst>
          </p:cNvPr>
          <p:cNvSpPr txBox="1"/>
          <p:nvPr/>
        </p:nvSpPr>
        <p:spPr>
          <a:xfrm>
            <a:off x="7592287" y="4564606"/>
            <a:ext cx="573875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Marathon</a:t>
            </a:r>
          </a:p>
        </p:txBody>
      </p:sp>
      <p:sp>
        <p:nvSpPr>
          <p:cNvPr id="7027" name="ZoneTexte 7026">
            <a:extLst>
              <a:ext uri="{FF2B5EF4-FFF2-40B4-BE49-F238E27FC236}">
                <a16:creationId xmlns:a16="http://schemas.microsoft.com/office/drawing/2014/main" id="{26AC6591-AC20-58A8-8A74-FF73875BB6F2}"/>
              </a:ext>
            </a:extLst>
          </p:cNvPr>
          <p:cNvSpPr txBox="1"/>
          <p:nvPr/>
        </p:nvSpPr>
        <p:spPr>
          <a:xfrm>
            <a:off x="8771809" y="4564606"/>
            <a:ext cx="637995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Athlétisme</a:t>
            </a:r>
          </a:p>
        </p:txBody>
      </p:sp>
      <p:sp>
        <p:nvSpPr>
          <p:cNvPr id="7028" name="ZoneTexte 7027">
            <a:extLst>
              <a:ext uri="{FF2B5EF4-FFF2-40B4-BE49-F238E27FC236}">
                <a16:creationId xmlns:a16="http://schemas.microsoft.com/office/drawing/2014/main" id="{CA413AD4-A2D0-D8DD-310D-59ED57AA5DFF}"/>
              </a:ext>
            </a:extLst>
          </p:cNvPr>
          <p:cNvSpPr txBox="1"/>
          <p:nvPr/>
        </p:nvSpPr>
        <p:spPr>
          <a:xfrm>
            <a:off x="10357490" y="4564606"/>
            <a:ext cx="423193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Equipe</a:t>
            </a:r>
          </a:p>
        </p:txBody>
      </p:sp>
      <p:sp>
        <p:nvSpPr>
          <p:cNvPr id="7037" name="ZoneTexte 7036">
            <a:extLst>
              <a:ext uri="{FF2B5EF4-FFF2-40B4-BE49-F238E27FC236}">
                <a16:creationId xmlns:a16="http://schemas.microsoft.com/office/drawing/2014/main" id="{9E01BD2E-D644-35D3-4E71-8E06FF306BD1}"/>
              </a:ext>
            </a:extLst>
          </p:cNvPr>
          <p:cNvSpPr txBox="1"/>
          <p:nvPr/>
        </p:nvSpPr>
        <p:spPr>
          <a:xfrm>
            <a:off x="1266384" y="5843440"/>
            <a:ext cx="317396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Yoga</a:t>
            </a:r>
          </a:p>
        </p:txBody>
      </p:sp>
      <p:sp>
        <p:nvSpPr>
          <p:cNvPr id="7038" name="ZoneTexte 7037">
            <a:extLst>
              <a:ext uri="{FF2B5EF4-FFF2-40B4-BE49-F238E27FC236}">
                <a16:creationId xmlns:a16="http://schemas.microsoft.com/office/drawing/2014/main" id="{057DA99A-A2FA-41B6-F5B8-F77321659FDC}"/>
              </a:ext>
            </a:extLst>
          </p:cNvPr>
          <p:cNvSpPr txBox="1"/>
          <p:nvPr/>
        </p:nvSpPr>
        <p:spPr>
          <a:xfrm>
            <a:off x="2432756" y="5843440"/>
            <a:ext cx="605935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Equitation</a:t>
            </a:r>
          </a:p>
        </p:txBody>
      </p:sp>
      <p:sp>
        <p:nvSpPr>
          <p:cNvPr id="7039" name="ZoneTexte 7038">
            <a:extLst>
              <a:ext uri="{FF2B5EF4-FFF2-40B4-BE49-F238E27FC236}">
                <a16:creationId xmlns:a16="http://schemas.microsoft.com/office/drawing/2014/main" id="{481F948A-40A8-A2D8-C743-ADABCEBA9B37}"/>
              </a:ext>
            </a:extLst>
          </p:cNvPr>
          <p:cNvSpPr txBox="1"/>
          <p:nvPr/>
        </p:nvSpPr>
        <p:spPr>
          <a:xfrm>
            <a:off x="3682021" y="5843440"/>
            <a:ext cx="561051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Escalade</a:t>
            </a:r>
          </a:p>
        </p:txBody>
      </p:sp>
      <p:sp>
        <p:nvSpPr>
          <p:cNvPr id="7040" name="ZoneTexte 7039">
            <a:extLst>
              <a:ext uri="{FF2B5EF4-FFF2-40B4-BE49-F238E27FC236}">
                <a16:creationId xmlns:a16="http://schemas.microsoft.com/office/drawing/2014/main" id="{D9D92F34-A5BE-AFEF-23FB-9C38E91742D8}"/>
              </a:ext>
            </a:extLst>
          </p:cNvPr>
          <p:cNvSpPr txBox="1"/>
          <p:nvPr/>
        </p:nvSpPr>
        <p:spPr>
          <a:xfrm>
            <a:off x="4988223" y="5843440"/>
            <a:ext cx="493725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Escrime</a:t>
            </a:r>
          </a:p>
        </p:txBody>
      </p:sp>
      <p:sp>
        <p:nvSpPr>
          <p:cNvPr id="7041" name="ZoneTexte 7040">
            <a:extLst>
              <a:ext uri="{FF2B5EF4-FFF2-40B4-BE49-F238E27FC236}">
                <a16:creationId xmlns:a16="http://schemas.microsoft.com/office/drawing/2014/main" id="{F05435B4-6EC9-FC0D-5465-22322BB7338F}"/>
              </a:ext>
            </a:extLst>
          </p:cNvPr>
          <p:cNvSpPr txBox="1"/>
          <p:nvPr/>
        </p:nvSpPr>
        <p:spPr>
          <a:xfrm>
            <a:off x="6375386" y="5843440"/>
            <a:ext cx="294954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Judo</a:t>
            </a:r>
          </a:p>
        </p:txBody>
      </p:sp>
      <p:sp>
        <p:nvSpPr>
          <p:cNvPr id="7042" name="ZoneTexte 7041">
            <a:extLst>
              <a:ext uri="{FF2B5EF4-FFF2-40B4-BE49-F238E27FC236}">
                <a16:creationId xmlns:a16="http://schemas.microsoft.com/office/drawing/2014/main" id="{F7AD97E3-E4D1-35E3-E3D7-CE05699D448F}"/>
              </a:ext>
            </a:extLst>
          </p:cNvPr>
          <p:cNvSpPr txBox="1"/>
          <p:nvPr/>
        </p:nvSpPr>
        <p:spPr>
          <a:xfrm>
            <a:off x="7686063" y="5843440"/>
            <a:ext cx="386324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Aviron</a:t>
            </a:r>
          </a:p>
        </p:txBody>
      </p:sp>
      <p:sp>
        <p:nvSpPr>
          <p:cNvPr id="7043" name="ZoneTexte 7042">
            <a:extLst>
              <a:ext uri="{FF2B5EF4-FFF2-40B4-BE49-F238E27FC236}">
                <a16:creationId xmlns:a16="http://schemas.microsoft.com/office/drawing/2014/main" id="{B5DA6A0E-4B7B-5BE1-55AA-592D396419A2}"/>
              </a:ext>
            </a:extLst>
          </p:cNvPr>
          <p:cNvSpPr txBox="1"/>
          <p:nvPr/>
        </p:nvSpPr>
        <p:spPr>
          <a:xfrm>
            <a:off x="8723720" y="5843440"/>
            <a:ext cx="734176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Skate </a:t>
            </a:r>
            <a:r>
              <a:rPr lang="fr-FR" sz="1067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board</a:t>
            </a:r>
            <a:endParaRPr lang="fr-FR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44" name="ZoneTexte 7043">
            <a:extLst>
              <a:ext uri="{FF2B5EF4-FFF2-40B4-BE49-F238E27FC236}">
                <a16:creationId xmlns:a16="http://schemas.microsoft.com/office/drawing/2014/main" id="{145633DD-813B-3010-2F42-7A6BA529FFE3}"/>
              </a:ext>
            </a:extLst>
          </p:cNvPr>
          <p:cNvSpPr txBox="1"/>
          <p:nvPr/>
        </p:nvSpPr>
        <p:spPr>
          <a:xfrm>
            <a:off x="10290966" y="5843440"/>
            <a:ext cx="556243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Cyclisme</a:t>
            </a:r>
          </a:p>
        </p:txBody>
      </p:sp>
    </p:spTree>
    <p:extLst>
      <p:ext uri="{BB962C8B-B14F-4D97-AF65-F5344CB8AC3E}">
        <p14:creationId xmlns:p14="http://schemas.microsoft.com/office/powerpoint/2010/main" val="536740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B441C5-5C0F-8EDA-CDB0-C11A29494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76" name="Espace réservé du texte 375">
            <a:extLst>
              <a:ext uri="{FF2B5EF4-FFF2-40B4-BE49-F238E27FC236}">
                <a16:creationId xmlns:a16="http://schemas.microsoft.com/office/drawing/2014/main" id="{CADA27BD-EB65-780A-0E29-D38404B50D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pictogrammes sont éditables (couleur et épaisseur du filet)</a:t>
            </a:r>
          </a:p>
          <a:p>
            <a:endParaRPr lang="fr-FR" dirty="0"/>
          </a:p>
        </p:txBody>
      </p:sp>
      <p:sp>
        <p:nvSpPr>
          <p:cNvPr id="377" name="Titre 1">
            <a:extLst>
              <a:ext uri="{FF2B5EF4-FFF2-40B4-BE49-F238E27FC236}">
                <a16:creationId xmlns:a16="http://schemas.microsoft.com/office/drawing/2014/main" id="{C480B983-43FD-346A-8318-057F6F4D04EE}"/>
              </a:ext>
            </a:extLst>
          </p:cNvPr>
          <p:cNvSpPr txBox="1">
            <a:spLocks/>
          </p:cNvSpPr>
          <p:nvPr/>
        </p:nvSpPr>
        <p:spPr>
          <a:xfrm>
            <a:off x="719402" y="260648"/>
            <a:ext cx="11326940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 baseline="0">
                <a:solidFill>
                  <a:schemeClr val="accent1"/>
                </a:solidFill>
                <a:latin typeface="Montserrat ExtraBold" panose="00000900000000000000" pitchFamily="50" charset="0"/>
                <a:ea typeface="Montserrat ExtraBold" panose="00000900000000000000" pitchFamily="50" charset="0"/>
                <a:cs typeface="Roboto" panose="02000000000000000000" pitchFamily="2" charset="0"/>
                <a:sym typeface="Arial"/>
              </a:defRPr>
            </a:lvl1pPr>
          </a:lstStyle>
          <a:p>
            <a:r>
              <a:rPr lang="fr-FR" kern="0" dirty="0">
                <a:solidFill>
                  <a:schemeClr val="accent6">
                    <a:lumMod val="75000"/>
                  </a:schemeClr>
                </a:solidFill>
              </a:rPr>
              <a:t>02 • </a:t>
            </a:r>
            <a:r>
              <a:rPr lang="fr-FR" kern="0" dirty="0">
                <a:solidFill>
                  <a:srgbClr val="C00000"/>
                </a:solidFill>
              </a:rPr>
              <a:t>Pictogrammes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808DD0B-5926-1FDE-A9BE-DC61B2ABD9D9}"/>
              </a:ext>
            </a:extLst>
          </p:cNvPr>
          <p:cNvGrpSpPr/>
          <p:nvPr/>
        </p:nvGrpSpPr>
        <p:grpSpPr>
          <a:xfrm>
            <a:off x="2553804" y="1491025"/>
            <a:ext cx="342815" cy="648161"/>
            <a:chOff x="2553804" y="1491025"/>
            <a:chExt cx="342815" cy="648161"/>
          </a:xfrm>
        </p:grpSpPr>
        <p:grpSp>
          <p:nvGrpSpPr>
            <p:cNvPr id="552" name="Graphique 3903">
              <a:extLst>
                <a:ext uri="{FF2B5EF4-FFF2-40B4-BE49-F238E27FC236}">
                  <a16:creationId xmlns:a16="http://schemas.microsoft.com/office/drawing/2014/main" id="{60625BCF-F802-35B1-31F2-C5ED30BF4D34}"/>
                </a:ext>
              </a:extLst>
            </p:cNvPr>
            <p:cNvGrpSpPr/>
            <p:nvPr/>
          </p:nvGrpSpPr>
          <p:grpSpPr>
            <a:xfrm>
              <a:off x="2553804" y="1735396"/>
              <a:ext cx="161594" cy="171191"/>
              <a:chOff x="2553804" y="6618784"/>
              <a:chExt cx="161594" cy="171191"/>
            </a:xfrm>
            <a:noFill/>
          </p:grpSpPr>
          <p:sp>
            <p:nvSpPr>
              <p:cNvPr id="553" name="Forme libre 552">
                <a:extLst>
                  <a:ext uri="{FF2B5EF4-FFF2-40B4-BE49-F238E27FC236}">
                    <a16:creationId xmlns:a16="http://schemas.microsoft.com/office/drawing/2014/main" id="{B6668E2D-CB4B-4AE1-E311-A9B6231058B5}"/>
                  </a:ext>
                </a:extLst>
              </p:cNvPr>
              <p:cNvSpPr/>
              <p:nvPr/>
            </p:nvSpPr>
            <p:spPr>
              <a:xfrm>
                <a:off x="2622583" y="6618784"/>
                <a:ext cx="43005" cy="33021"/>
              </a:xfrm>
              <a:custGeom>
                <a:avLst/>
                <a:gdLst>
                  <a:gd name="connsiteX0" fmla="*/ 43005 w 43005"/>
                  <a:gd name="connsiteY0" fmla="*/ 33022 h 33021"/>
                  <a:gd name="connsiteX1" fmla="*/ 22733 w 43005"/>
                  <a:gd name="connsiteY1" fmla="*/ 0 h 33021"/>
                  <a:gd name="connsiteX2" fmla="*/ 0 w 43005"/>
                  <a:gd name="connsiteY2" fmla="*/ 13904 h 3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005" h="33021">
                    <a:moveTo>
                      <a:pt x="43005" y="33022"/>
                    </a:moveTo>
                    <a:lnTo>
                      <a:pt x="22733" y="0"/>
                    </a:lnTo>
                    <a:lnTo>
                      <a:pt x="0" y="13904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54" name="Forme libre 553">
                <a:extLst>
                  <a:ext uri="{FF2B5EF4-FFF2-40B4-BE49-F238E27FC236}">
                    <a16:creationId xmlns:a16="http://schemas.microsoft.com/office/drawing/2014/main" id="{00684995-931E-77C3-EF40-F7D84BE367BF}"/>
                  </a:ext>
                </a:extLst>
              </p:cNvPr>
              <p:cNvSpPr/>
              <p:nvPr/>
            </p:nvSpPr>
            <p:spPr>
              <a:xfrm>
                <a:off x="2553804" y="6660930"/>
                <a:ext cx="161594" cy="129045"/>
              </a:xfrm>
              <a:custGeom>
                <a:avLst/>
                <a:gdLst>
                  <a:gd name="connsiteX0" fmla="*/ 22733 w 161594"/>
                  <a:gd name="connsiteY0" fmla="*/ 0 h 129045"/>
                  <a:gd name="connsiteX1" fmla="*/ 0 w 161594"/>
                  <a:gd name="connsiteY1" fmla="*/ 13904 h 129045"/>
                  <a:gd name="connsiteX2" fmla="*/ 42571 w 161594"/>
                  <a:gd name="connsiteY2" fmla="*/ 83278 h 129045"/>
                  <a:gd name="connsiteX3" fmla="*/ 70517 w 161594"/>
                  <a:gd name="connsiteY3" fmla="*/ 129045 h 129045"/>
                  <a:gd name="connsiteX4" fmla="*/ 161595 w 161594"/>
                  <a:gd name="connsiteY4" fmla="*/ 73285 h 129045"/>
                  <a:gd name="connsiteX5" fmla="*/ 135242 w 161594"/>
                  <a:gd name="connsiteY5" fmla="*/ 28532 h 129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1594" h="129045">
                    <a:moveTo>
                      <a:pt x="22733" y="0"/>
                    </a:moveTo>
                    <a:lnTo>
                      <a:pt x="0" y="13904"/>
                    </a:lnTo>
                    <a:lnTo>
                      <a:pt x="42571" y="83278"/>
                    </a:lnTo>
                    <a:lnTo>
                      <a:pt x="70517" y="129045"/>
                    </a:lnTo>
                    <a:lnTo>
                      <a:pt x="161595" y="73285"/>
                    </a:lnTo>
                    <a:lnTo>
                      <a:pt x="135242" y="28532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55" name="Forme libre 554">
                <a:extLst>
                  <a:ext uri="{FF2B5EF4-FFF2-40B4-BE49-F238E27FC236}">
                    <a16:creationId xmlns:a16="http://schemas.microsoft.com/office/drawing/2014/main" id="{B96E52F3-A88F-1C48-78B9-A3FEE1608A2E}"/>
                  </a:ext>
                </a:extLst>
              </p:cNvPr>
              <p:cNvSpPr/>
              <p:nvPr/>
            </p:nvSpPr>
            <p:spPr>
              <a:xfrm>
                <a:off x="2571759" y="6623859"/>
                <a:ext cx="54588" cy="44457"/>
              </a:xfrm>
              <a:custGeom>
                <a:avLst/>
                <a:gdLst>
                  <a:gd name="connsiteX0" fmla="*/ 31711 w 54588"/>
                  <a:gd name="connsiteY0" fmla="*/ 9408 h 44457"/>
                  <a:gd name="connsiteX1" fmla="*/ 30263 w 54588"/>
                  <a:gd name="connsiteY1" fmla="*/ 5497 h 44457"/>
                  <a:gd name="connsiteX2" fmla="*/ 14335 w 54588"/>
                  <a:gd name="connsiteY2" fmla="*/ 1732 h 44457"/>
                  <a:gd name="connsiteX3" fmla="*/ 10570 w 54588"/>
                  <a:gd name="connsiteY3" fmla="*/ 17663 h 44457"/>
                  <a:gd name="connsiteX4" fmla="*/ 13321 w 54588"/>
                  <a:gd name="connsiteY4" fmla="*/ 20704 h 44457"/>
                  <a:gd name="connsiteX5" fmla="*/ 0 w 54588"/>
                  <a:gd name="connsiteY5" fmla="*/ 28815 h 44457"/>
                  <a:gd name="connsiteX6" fmla="*/ 9557 w 54588"/>
                  <a:gd name="connsiteY6" fmla="*/ 44457 h 44457"/>
                  <a:gd name="connsiteX7" fmla="*/ 54589 w 54588"/>
                  <a:gd name="connsiteY7" fmla="*/ 16794 h 44457"/>
                  <a:gd name="connsiteX8" fmla="*/ 45032 w 54588"/>
                  <a:gd name="connsiteY8" fmla="*/ 1152 h 44457"/>
                  <a:gd name="connsiteX9" fmla="*/ 31711 w 54588"/>
                  <a:gd name="connsiteY9" fmla="*/ 9263 h 44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588" h="44457">
                    <a:moveTo>
                      <a:pt x="31711" y="9408"/>
                    </a:moveTo>
                    <a:cubicBezTo>
                      <a:pt x="31421" y="8104"/>
                      <a:pt x="30987" y="6801"/>
                      <a:pt x="30263" y="5497"/>
                    </a:cubicBezTo>
                    <a:cubicBezTo>
                      <a:pt x="26932" y="-6"/>
                      <a:pt x="19837" y="-1600"/>
                      <a:pt x="14335" y="1732"/>
                    </a:cubicBezTo>
                    <a:cubicBezTo>
                      <a:pt x="8833" y="5063"/>
                      <a:pt x="7240" y="12159"/>
                      <a:pt x="10570" y="17663"/>
                    </a:cubicBezTo>
                    <a:cubicBezTo>
                      <a:pt x="11294" y="18822"/>
                      <a:pt x="12308" y="19980"/>
                      <a:pt x="13321" y="20704"/>
                    </a:cubicBezTo>
                    <a:lnTo>
                      <a:pt x="0" y="28815"/>
                    </a:lnTo>
                    <a:lnTo>
                      <a:pt x="9557" y="44457"/>
                    </a:lnTo>
                    <a:lnTo>
                      <a:pt x="54589" y="16794"/>
                    </a:lnTo>
                    <a:lnTo>
                      <a:pt x="45032" y="1152"/>
                    </a:lnTo>
                    <a:lnTo>
                      <a:pt x="31711" y="9263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556" name="Forme libre 555">
              <a:extLst>
                <a:ext uri="{FF2B5EF4-FFF2-40B4-BE49-F238E27FC236}">
                  <a16:creationId xmlns:a16="http://schemas.microsoft.com/office/drawing/2014/main" id="{419B8C08-B793-9259-4D22-F555838238EF}"/>
                </a:ext>
              </a:extLst>
            </p:cNvPr>
            <p:cNvSpPr/>
            <p:nvPr/>
          </p:nvSpPr>
          <p:spPr>
            <a:xfrm>
              <a:off x="2689624" y="1779126"/>
              <a:ext cx="142046" cy="72570"/>
            </a:xfrm>
            <a:custGeom>
              <a:avLst/>
              <a:gdLst>
                <a:gd name="connsiteX0" fmla="*/ 0 w 142046"/>
                <a:gd name="connsiteY0" fmla="*/ 27817 h 72570"/>
                <a:gd name="connsiteX1" fmla="*/ 142047 w 142046"/>
                <a:gd name="connsiteY1" fmla="*/ 12755 h 72570"/>
                <a:gd name="connsiteX2" fmla="*/ 23747 w 142046"/>
                <a:gd name="connsiteY2" fmla="*/ 72570 h 72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046" h="72570">
                  <a:moveTo>
                    <a:pt x="0" y="27817"/>
                  </a:moveTo>
                  <a:cubicBezTo>
                    <a:pt x="0" y="27817"/>
                    <a:pt x="69213" y="-23019"/>
                    <a:pt x="142047" y="12755"/>
                  </a:cubicBezTo>
                  <a:lnTo>
                    <a:pt x="23747" y="7257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" name="Forme libre 556">
              <a:extLst>
                <a:ext uri="{FF2B5EF4-FFF2-40B4-BE49-F238E27FC236}">
                  <a16:creationId xmlns:a16="http://schemas.microsoft.com/office/drawing/2014/main" id="{71C199BD-8649-3622-AE01-28C0B87779E9}"/>
                </a:ext>
              </a:extLst>
            </p:cNvPr>
            <p:cNvSpPr/>
            <p:nvPr/>
          </p:nvSpPr>
          <p:spPr>
            <a:xfrm>
              <a:off x="2640248" y="1652552"/>
              <a:ext cx="93250" cy="84437"/>
            </a:xfrm>
            <a:custGeom>
              <a:avLst/>
              <a:gdLst>
                <a:gd name="connsiteX0" fmla="*/ 0 w 93250"/>
                <a:gd name="connsiteY0" fmla="*/ 84437 h 84437"/>
                <a:gd name="connsiteX1" fmla="*/ 28525 w 93250"/>
                <a:gd name="connsiteY1" fmla="*/ 47795 h 84437"/>
                <a:gd name="connsiteX2" fmla="*/ 93250 w 93250"/>
                <a:gd name="connsiteY2" fmla="*/ 27663 h 84437"/>
                <a:gd name="connsiteX3" fmla="*/ 93250 w 93250"/>
                <a:gd name="connsiteY3" fmla="*/ 0 h 8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50" h="84437">
                  <a:moveTo>
                    <a:pt x="0" y="84437"/>
                  </a:moveTo>
                  <a:cubicBezTo>
                    <a:pt x="5937" y="72126"/>
                    <a:pt x="15059" y="59816"/>
                    <a:pt x="28525" y="47795"/>
                  </a:cubicBezTo>
                  <a:lnTo>
                    <a:pt x="93250" y="27663"/>
                  </a:lnTo>
                  <a:lnTo>
                    <a:pt x="9325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8" name="Forme libre 557">
              <a:extLst>
                <a:ext uri="{FF2B5EF4-FFF2-40B4-BE49-F238E27FC236}">
                  <a16:creationId xmlns:a16="http://schemas.microsoft.com/office/drawing/2014/main" id="{40EA96DD-1D77-A0D4-05D5-F1939B3E27A5}"/>
                </a:ext>
              </a:extLst>
            </p:cNvPr>
            <p:cNvSpPr/>
            <p:nvPr/>
          </p:nvSpPr>
          <p:spPr>
            <a:xfrm>
              <a:off x="2756666" y="1677608"/>
              <a:ext cx="139953" cy="180170"/>
            </a:xfrm>
            <a:custGeom>
              <a:avLst/>
              <a:gdLst>
                <a:gd name="connsiteX0" fmla="*/ 41412 w 139953"/>
                <a:gd name="connsiteY0" fmla="*/ 0 h 180170"/>
                <a:gd name="connsiteX1" fmla="*/ 119313 w 139953"/>
                <a:gd name="connsiteY1" fmla="*/ 27228 h 180170"/>
                <a:gd name="connsiteX2" fmla="*/ 104979 w 139953"/>
                <a:gd name="connsiteY2" fmla="*/ 180171 h 180170"/>
                <a:gd name="connsiteX3" fmla="*/ 0 w 139953"/>
                <a:gd name="connsiteY3" fmla="*/ 152363 h 18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953" h="180170">
                  <a:moveTo>
                    <a:pt x="41412" y="0"/>
                  </a:moveTo>
                  <a:lnTo>
                    <a:pt x="119313" y="27228"/>
                  </a:lnTo>
                  <a:cubicBezTo>
                    <a:pt x="119313" y="27228"/>
                    <a:pt x="174192" y="109782"/>
                    <a:pt x="104979" y="180171"/>
                  </a:cubicBezTo>
                  <a:lnTo>
                    <a:pt x="0" y="15236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" name="Forme libre 558">
              <a:extLst>
                <a:ext uri="{FF2B5EF4-FFF2-40B4-BE49-F238E27FC236}">
                  <a16:creationId xmlns:a16="http://schemas.microsoft.com/office/drawing/2014/main" id="{7EE0EAF7-654F-1523-FFC1-3B6AA0474134}"/>
                </a:ext>
              </a:extLst>
            </p:cNvPr>
            <p:cNvSpPr/>
            <p:nvPr/>
          </p:nvSpPr>
          <p:spPr>
            <a:xfrm>
              <a:off x="2680502" y="2107613"/>
              <a:ext cx="723" cy="17669"/>
            </a:xfrm>
            <a:custGeom>
              <a:avLst/>
              <a:gdLst>
                <a:gd name="connsiteX0" fmla="*/ 724 w 723"/>
                <a:gd name="connsiteY0" fmla="*/ 0 h 17669"/>
                <a:gd name="connsiteX1" fmla="*/ 0 w 723"/>
                <a:gd name="connsiteY1" fmla="*/ 17670 h 1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" h="17669">
                  <a:moveTo>
                    <a:pt x="724" y="0"/>
                  </a:moveTo>
                  <a:lnTo>
                    <a:pt x="0" y="1767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" name="Forme libre 559">
              <a:extLst>
                <a:ext uri="{FF2B5EF4-FFF2-40B4-BE49-F238E27FC236}">
                  <a16:creationId xmlns:a16="http://schemas.microsoft.com/office/drawing/2014/main" id="{63BC24C3-488E-5078-FFB5-31B6B1452084}"/>
                </a:ext>
              </a:extLst>
            </p:cNvPr>
            <p:cNvSpPr/>
            <p:nvPr/>
          </p:nvSpPr>
          <p:spPr>
            <a:xfrm>
              <a:off x="2682384" y="1868062"/>
              <a:ext cx="9556" cy="212757"/>
            </a:xfrm>
            <a:custGeom>
              <a:avLst/>
              <a:gdLst>
                <a:gd name="connsiteX0" fmla="*/ 9557 w 9556"/>
                <a:gd name="connsiteY0" fmla="*/ 0 h 212757"/>
                <a:gd name="connsiteX1" fmla="*/ 0 w 9556"/>
                <a:gd name="connsiteY1" fmla="*/ 212758 h 212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56" h="212757">
                  <a:moveTo>
                    <a:pt x="9557" y="0"/>
                  </a:moveTo>
                  <a:lnTo>
                    <a:pt x="0" y="21275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1" name="Forme libre 560">
              <a:extLst>
                <a:ext uri="{FF2B5EF4-FFF2-40B4-BE49-F238E27FC236}">
                  <a16:creationId xmlns:a16="http://schemas.microsoft.com/office/drawing/2014/main" id="{B2340597-7A72-DCC3-2614-2921B65F04EE}"/>
                </a:ext>
              </a:extLst>
            </p:cNvPr>
            <p:cNvSpPr/>
            <p:nvPr/>
          </p:nvSpPr>
          <p:spPr>
            <a:xfrm>
              <a:off x="2745806" y="1997396"/>
              <a:ext cx="44163" cy="100947"/>
            </a:xfrm>
            <a:custGeom>
              <a:avLst/>
              <a:gdLst>
                <a:gd name="connsiteX0" fmla="*/ 0 w 44163"/>
                <a:gd name="connsiteY0" fmla="*/ 100948 h 100947"/>
                <a:gd name="connsiteX1" fmla="*/ 17231 w 44163"/>
                <a:gd name="connsiteY1" fmla="*/ 0 h 100947"/>
                <a:gd name="connsiteX2" fmla="*/ 44163 w 44163"/>
                <a:gd name="connsiteY2" fmla="*/ 0 h 10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163" h="100947">
                  <a:moveTo>
                    <a:pt x="0" y="100948"/>
                  </a:moveTo>
                  <a:cubicBezTo>
                    <a:pt x="9412" y="45912"/>
                    <a:pt x="17231" y="0"/>
                    <a:pt x="17231" y="0"/>
                  </a:cubicBezTo>
                  <a:lnTo>
                    <a:pt x="44163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" name="Forme libre 561">
              <a:extLst>
                <a:ext uri="{FF2B5EF4-FFF2-40B4-BE49-F238E27FC236}">
                  <a16:creationId xmlns:a16="http://schemas.microsoft.com/office/drawing/2014/main" id="{1E9502EB-8B76-ED6D-571D-12DABB989DCD}"/>
                </a:ext>
              </a:extLst>
            </p:cNvPr>
            <p:cNvSpPr/>
            <p:nvPr/>
          </p:nvSpPr>
          <p:spPr>
            <a:xfrm>
              <a:off x="2773173" y="1998555"/>
              <a:ext cx="22009" cy="140631"/>
            </a:xfrm>
            <a:custGeom>
              <a:avLst/>
              <a:gdLst>
                <a:gd name="connsiteX0" fmla="*/ 0 w 22009"/>
                <a:gd name="connsiteY0" fmla="*/ 0 h 140631"/>
                <a:gd name="connsiteX1" fmla="*/ 22009 w 22009"/>
                <a:gd name="connsiteY1" fmla="*/ 140632 h 140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09" h="140631">
                  <a:moveTo>
                    <a:pt x="0" y="0"/>
                  </a:moveTo>
                  <a:lnTo>
                    <a:pt x="22009" y="14063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9" name="Forme libre 618">
              <a:extLst>
                <a:ext uri="{FF2B5EF4-FFF2-40B4-BE49-F238E27FC236}">
                  <a16:creationId xmlns:a16="http://schemas.microsoft.com/office/drawing/2014/main" id="{B1BD49B7-52FE-FE41-0CE8-35AE6DF9F449}"/>
                </a:ext>
              </a:extLst>
            </p:cNvPr>
            <p:cNvSpPr/>
            <p:nvPr/>
          </p:nvSpPr>
          <p:spPr>
            <a:xfrm>
              <a:off x="2846585" y="1856475"/>
              <a:ext cx="4199" cy="257365"/>
            </a:xfrm>
            <a:custGeom>
              <a:avLst/>
              <a:gdLst>
                <a:gd name="connsiteX0" fmla="*/ 4199 w 4199"/>
                <a:gd name="connsiteY0" fmla="*/ 257366 h 257365"/>
                <a:gd name="connsiteX1" fmla="*/ 0 w 4199"/>
                <a:gd name="connsiteY1" fmla="*/ 0 h 25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99" h="257365">
                  <a:moveTo>
                    <a:pt x="4199" y="25736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0" name="Forme libre 619">
              <a:extLst>
                <a:ext uri="{FF2B5EF4-FFF2-40B4-BE49-F238E27FC236}">
                  <a16:creationId xmlns:a16="http://schemas.microsoft.com/office/drawing/2014/main" id="{622B7B0C-EDEA-8D86-913C-CE8B680DDD38}"/>
                </a:ext>
              </a:extLst>
            </p:cNvPr>
            <p:cNvSpPr/>
            <p:nvPr/>
          </p:nvSpPr>
          <p:spPr>
            <a:xfrm>
              <a:off x="2691651" y="1923550"/>
              <a:ext cx="152617" cy="9975"/>
            </a:xfrm>
            <a:custGeom>
              <a:avLst/>
              <a:gdLst>
                <a:gd name="connsiteX0" fmla="*/ 0 w 152617"/>
                <a:gd name="connsiteY0" fmla="*/ 9251 h 9975"/>
                <a:gd name="connsiteX1" fmla="*/ 152617 w 152617"/>
                <a:gd name="connsiteY1" fmla="*/ 9975 h 9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617" h="9975">
                  <a:moveTo>
                    <a:pt x="0" y="9251"/>
                  </a:moveTo>
                  <a:cubicBezTo>
                    <a:pt x="0" y="9251"/>
                    <a:pt x="89196" y="-12039"/>
                    <a:pt x="152617" y="997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1" name="Forme libre 620">
              <a:extLst>
                <a:ext uri="{FF2B5EF4-FFF2-40B4-BE49-F238E27FC236}">
                  <a16:creationId xmlns:a16="http://schemas.microsoft.com/office/drawing/2014/main" id="{9C284D09-E8D7-C245-C35A-0B63ED7EE305}"/>
                </a:ext>
              </a:extLst>
            </p:cNvPr>
            <p:cNvSpPr/>
            <p:nvPr/>
          </p:nvSpPr>
          <p:spPr>
            <a:xfrm>
              <a:off x="2831671" y="1747707"/>
              <a:ext cx="57919" cy="44173"/>
            </a:xfrm>
            <a:custGeom>
              <a:avLst/>
              <a:gdLst>
                <a:gd name="connsiteX0" fmla="*/ 0 w 57919"/>
                <a:gd name="connsiteY0" fmla="*/ 44173 h 44173"/>
                <a:gd name="connsiteX1" fmla="*/ 0 w 57919"/>
                <a:gd name="connsiteY1" fmla="*/ 15932 h 44173"/>
                <a:gd name="connsiteX2" fmla="*/ 57919 w 57919"/>
                <a:gd name="connsiteY2" fmla="*/ 0 h 4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919" h="44173">
                  <a:moveTo>
                    <a:pt x="0" y="44173"/>
                  </a:moveTo>
                  <a:lnTo>
                    <a:pt x="0" y="15932"/>
                  </a:lnTo>
                  <a:lnTo>
                    <a:pt x="57919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2" name="Forme libre 621">
              <a:extLst>
                <a:ext uri="{FF2B5EF4-FFF2-40B4-BE49-F238E27FC236}">
                  <a16:creationId xmlns:a16="http://schemas.microsoft.com/office/drawing/2014/main" id="{B7EE7EC1-7CD6-22B9-2D38-F9BA5AB07F79}"/>
                </a:ext>
              </a:extLst>
            </p:cNvPr>
            <p:cNvSpPr/>
            <p:nvPr/>
          </p:nvSpPr>
          <p:spPr>
            <a:xfrm>
              <a:off x="2711923" y="1524228"/>
              <a:ext cx="115693" cy="45045"/>
            </a:xfrm>
            <a:custGeom>
              <a:avLst/>
              <a:gdLst>
                <a:gd name="connsiteX0" fmla="*/ 0 w 115693"/>
                <a:gd name="connsiteY0" fmla="*/ 44032 h 45045"/>
                <a:gd name="connsiteX1" fmla="*/ 115694 w 115693"/>
                <a:gd name="connsiteY1" fmla="*/ 45046 h 45045"/>
                <a:gd name="connsiteX2" fmla="*/ 55603 w 115693"/>
                <a:gd name="connsiteY2" fmla="*/ 3 h 45045"/>
                <a:gd name="connsiteX3" fmla="*/ 0 w 115693"/>
                <a:gd name="connsiteY3" fmla="*/ 44032 h 45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693" h="45045">
                  <a:moveTo>
                    <a:pt x="0" y="44032"/>
                  </a:moveTo>
                  <a:cubicBezTo>
                    <a:pt x="0" y="44032"/>
                    <a:pt x="55603" y="3"/>
                    <a:pt x="115694" y="45046"/>
                  </a:cubicBezTo>
                  <a:cubicBezTo>
                    <a:pt x="115694" y="45046"/>
                    <a:pt x="104110" y="-431"/>
                    <a:pt x="55603" y="3"/>
                  </a:cubicBezTo>
                  <a:cubicBezTo>
                    <a:pt x="7240" y="438"/>
                    <a:pt x="0" y="44032"/>
                    <a:pt x="0" y="44032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3" name="Forme libre 622">
              <a:extLst>
                <a:ext uri="{FF2B5EF4-FFF2-40B4-BE49-F238E27FC236}">
                  <a16:creationId xmlns:a16="http://schemas.microsoft.com/office/drawing/2014/main" id="{ECDC64DE-C2D4-C92B-1497-4B9A4E5D2143}"/>
                </a:ext>
              </a:extLst>
            </p:cNvPr>
            <p:cNvSpPr/>
            <p:nvPr/>
          </p:nvSpPr>
          <p:spPr>
            <a:xfrm>
              <a:off x="2715688" y="1491025"/>
              <a:ext cx="111204" cy="71007"/>
            </a:xfrm>
            <a:custGeom>
              <a:avLst/>
              <a:gdLst>
                <a:gd name="connsiteX0" fmla="*/ 0 w 111204"/>
                <a:gd name="connsiteY0" fmla="*/ 61304 h 71007"/>
                <a:gd name="connsiteX1" fmla="*/ 2751 w 111204"/>
                <a:gd name="connsiteY1" fmla="*/ 31033 h 71007"/>
                <a:gd name="connsiteX2" fmla="*/ 14480 w 111204"/>
                <a:gd name="connsiteY2" fmla="*/ 11337 h 71007"/>
                <a:gd name="connsiteX3" fmla="*/ 91802 w 111204"/>
                <a:gd name="connsiteY3" fmla="*/ 9454 h 71007"/>
                <a:gd name="connsiteX4" fmla="*/ 106861 w 111204"/>
                <a:gd name="connsiteY4" fmla="*/ 30744 h 71007"/>
                <a:gd name="connsiteX5" fmla="*/ 111205 w 111204"/>
                <a:gd name="connsiteY5" fmla="*/ 71007 h 7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204" h="71007">
                  <a:moveTo>
                    <a:pt x="0" y="61304"/>
                  </a:moveTo>
                  <a:lnTo>
                    <a:pt x="2751" y="31033"/>
                  </a:lnTo>
                  <a:cubicBezTo>
                    <a:pt x="3475" y="23068"/>
                    <a:pt x="7674" y="15681"/>
                    <a:pt x="14480" y="11337"/>
                  </a:cubicBezTo>
                  <a:cubicBezTo>
                    <a:pt x="28670" y="2502"/>
                    <a:pt x="56037" y="-8071"/>
                    <a:pt x="91802" y="9454"/>
                  </a:cubicBezTo>
                  <a:cubicBezTo>
                    <a:pt x="100056" y="13509"/>
                    <a:pt x="105847" y="21619"/>
                    <a:pt x="106861" y="30744"/>
                  </a:cubicBezTo>
                  <a:lnTo>
                    <a:pt x="111205" y="7100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4" name="Forme libre 623">
              <a:extLst>
                <a:ext uri="{FF2B5EF4-FFF2-40B4-BE49-F238E27FC236}">
                  <a16:creationId xmlns:a16="http://schemas.microsoft.com/office/drawing/2014/main" id="{BEBC6B76-FC25-E57E-B84D-BE4D7B7C0CA1}"/>
                </a:ext>
              </a:extLst>
            </p:cNvPr>
            <p:cNvSpPr/>
            <p:nvPr/>
          </p:nvSpPr>
          <p:spPr>
            <a:xfrm>
              <a:off x="2720901" y="1614751"/>
              <a:ext cx="96580" cy="53297"/>
            </a:xfrm>
            <a:custGeom>
              <a:avLst/>
              <a:gdLst>
                <a:gd name="connsiteX0" fmla="*/ 0 w 96580"/>
                <a:gd name="connsiteY0" fmla="*/ 5359 h 53297"/>
                <a:gd name="connsiteX1" fmla="*/ 3909 w 96580"/>
                <a:gd name="connsiteY1" fmla="*/ 19697 h 53297"/>
                <a:gd name="connsiteX2" fmla="*/ 18679 w 96580"/>
                <a:gd name="connsiteY2" fmla="*/ 42146 h 53297"/>
                <a:gd name="connsiteX3" fmla="*/ 20851 w 96580"/>
                <a:gd name="connsiteY3" fmla="*/ 43884 h 53297"/>
                <a:gd name="connsiteX4" fmla="*/ 47783 w 96580"/>
                <a:gd name="connsiteY4" fmla="*/ 53298 h 53297"/>
                <a:gd name="connsiteX5" fmla="*/ 47783 w 96580"/>
                <a:gd name="connsiteY5" fmla="*/ 53298 h 53297"/>
                <a:gd name="connsiteX6" fmla="*/ 75150 w 96580"/>
                <a:gd name="connsiteY6" fmla="*/ 43594 h 53297"/>
                <a:gd name="connsiteX7" fmla="*/ 77612 w 96580"/>
                <a:gd name="connsiteY7" fmla="*/ 41567 h 53297"/>
                <a:gd name="connsiteX8" fmla="*/ 92381 w 96580"/>
                <a:gd name="connsiteY8" fmla="*/ 18104 h 53297"/>
                <a:gd name="connsiteX9" fmla="*/ 96580 w 96580"/>
                <a:gd name="connsiteY9" fmla="*/ 0 h 53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580" h="53297">
                  <a:moveTo>
                    <a:pt x="0" y="5359"/>
                  </a:moveTo>
                  <a:lnTo>
                    <a:pt x="3909" y="19697"/>
                  </a:lnTo>
                  <a:cubicBezTo>
                    <a:pt x="6371" y="28532"/>
                    <a:pt x="11439" y="36352"/>
                    <a:pt x="18679" y="42146"/>
                  </a:cubicBezTo>
                  <a:lnTo>
                    <a:pt x="20851" y="43884"/>
                  </a:lnTo>
                  <a:cubicBezTo>
                    <a:pt x="28525" y="49967"/>
                    <a:pt x="37937" y="53298"/>
                    <a:pt x="47783" y="53298"/>
                  </a:cubicBezTo>
                  <a:lnTo>
                    <a:pt x="47783" y="53298"/>
                  </a:lnTo>
                  <a:cubicBezTo>
                    <a:pt x="57774" y="53298"/>
                    <a:pt x="67331" y="49822"/>
                    <a:pt x="75150" y="43594"/>
                  </a:cubicBezTo>
                  <a:lnTo>
                    <a:pt x="77612" y="41567"/>
                  </a:lnTo>
                  <a:cubicBezTo>
                    <a:pt x="84996" y="35628"/>
                    <a:pt x="90064" y="27228"/>
                    <a:pt x="92381" y="18104"/>
                  </a:cubicBezTo>
                  <a:lnTo>
                    <a:pt x="9658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5" name="Forme libre 624">
              <a:extLst>
                <a:ext uri="{FF2B5EF4-FFF2-40B4-BE49-F238E27FC236}">
                  <a16:creationId xmlns:a16="http://schemas.microsoft.com/office/drawing/2014/main" id="{0F0BEEB4-0F3F-D88F-9AD4-AD2B9BF0F8C7}"/>
                </a:ext>
              </a:extLst>
            </p:cNvPr>
            <p:cNvSpPr/>
            <p:nvPr/>
          </p:nvSpPr>
          <p:spPr>
            <a:xfrm>
              <a:off x="2817481" y="1566088"/>
              <a:ext cx="19304" cy="56194"/>
            </a:xfrm>
            <a:custGeom>
              <a:avLst/>
              <a:gdLst>
                <a:gd name="connsiteX0" fmla="*/ 0 w 19304"/>
                <a:gd name="connsiteY0" fmla="*/ 56195 h 56194"/>
                <a:gd name="connsiteX1" fmla="*/ 16362 w 19304"/>
                <a:gd name="connsiteY1" fmla="*/ 22449 h 56194"/>
                <a:gd name="connsiteX2" fmla="*/ 3330 w 19304"/>
                <a:gd name="connsiteY2" fmla="*/ 26504 h 56194"/>
                <a:gd name="connsiteX3" fmla="*/ 5213 w 19304"/>
                <a:gd name="connsiteY3" fmla="*/ 0 h 5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04" h="56194">
                  <a:moveTo>
                    <a:pt x="0" y="56195"/>
                  </a:moveTo>
                  <a:cubicBezTo>
                    <a:pt x="15204" y="55471"/>
                    <a:pt x="24326" y="26359"/>
                    <a:pt x="16362" y="22449"/>
                  </a:cubicBezTo>
                  <a:cubicBezTo>
                    <a:pt x="8398" y="18538"/>
                    <a:pt x="3330" y="26504"/>
                    <a:pt x="3330" y="26504"/>
                  </a:cubicBezTo>
                  <a:lnTo>
                    <a:pt x="5213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6" name="Forme libre 625">
              <a:extLst>
                <a:ext uri="{FF2B5EF4-FFF2-40B4-BE49-F238E27FC236}">
                  <a16:creationId xmlns:a16="http://schemas.microsoft.com/office/drawing/2014/main" id="{5414EE35-76A4-25A9-34F7-46484151E251}"/>
                </a:ext>
              </a:extLst>
            </p:cNvPr>
            <p:cNvSpPr/>
            <p:nvPr/>
          </p:nvSpPr>
          <p:spPr>
            <a:xfrm>
              <a:off x="2702031" y="1566088"/>
              <a:ext cx="19304" cy="56194"/>
            </a:xfrm>
            <a:custGeom>
              <a:avLst/>
              <a:gdLst>
                <a:gd name="connsiteX0" fmla="*/ 19304 w 19304"/>
                <a:gd name="connsiteY0" fmla="*/ 56195 h 56194"/>
                <a:gd name="connsiteX1" fmla="*/ 2942 w 19304"/>
                <a:gd name="connsiteY1" fmla="*/ 22449 h 56194"/>
                <a:gd name="connsiteX2" fmla="*/ 15974 w 19304"/>
                <a:gd name="connsiteY2" fmla="*/ 26504 h 56194"/>
                <a:gd name="connsiteX3" fmla="*/ 14091 w 19304"/>
                <a:gd name="connsiteY3" fmla="*/ 0 h 5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04" h="56194">
                  <a:moveTo>
                    <a:pt x="19304" y="56195"/>
                  </a:moveTo>
                  <a:cubicBezTo>
                    <a:pt x="4100" y="55471"/>
                    <a:pt x="-5022" y="26359"/>
                    <a:pt x="2942" y="22449"/>
                  </a:cubicBezTo>
                  <a:cubicBezTo>
                    <a:pt x="10906" y="18394"/>
                    <a:pt x="15974" y="26504"/>
                    <a:pt x="15974" y="26504"/>
                  </a:cubicBezTo>
                  <a:lnTo>
                    <a:pt x="14091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7" name="Forme libre 626">
              <a:extLst>
                <a:ext uri="{FF2B5EF4-FFF2-40B4-BE49-F238E27FC236}">
                  <a16:creationId xmlns:a16="http://schemas.microsoft.com/office/drawing/2014/main" id="{3D530595-FEA9-7302-A110-4DC8FAB29CCF}"/>
                </a:ext>
              </a:extLst>
            </p:cNvPr>
            <p:cNvSpPr/>
            <p:nvPr/>
          </p:nvSpPr>
          <p:spPr>
            <a:xfrm>
              <a:off x="2749571" y="1620545"/>
              <a:ext cx="43584" cy="13947"/>
            </a:xfrm>
            <a:custGeom>
              <a:avLst/>
              <a:gdLst>
                <a:gd name="connsiteX0" fmla="*/ 0 w 43584"/>
                <a:gd name="connsiteY0" fmla="*/ 7242 h 13947"/>
                <a:gd name="connsiteX1" fmla="*/ 43584 w 43584"/>
                <a:gd name="connsiteY1" fmla="*/ 0 h 13947"/>
                <a:gd name="connsiteX2" fmla="*/ 0 w 43584"/>
                <a:gd name="connsiteY2" fmla="*/ 7242 h 13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584" h="13947">
                  <a:moveTo>
                    <a:pt x="0" y="7242"/>
                  </a:moveTo>
                  <a:lnTo>
                    <a:pt x="43584" y="0"/>
                  </a:lnTo>
                  <a:cubicBezTo>
                    <a:pt x="43584" y="0"/>
                    <a:pt x="28381" y="25780"/>
                    <a:pt x="0" y="7242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8" name="Forme libre 627">
              <a:extLst>
                <a:ext uri="{FF2B5EF4-FFF2-40B4-BE49-F238E27FC236}">
                  <a16:creationId xmlns:a16="http://schemas.microsoft.com/office/drawing/2014/main" id="{4C816A5E-8743-252B-2366-3610B056A1BD}"/>
                </a:ext>
              </a:extLst>
            </p:cNvPr>
            <p:cNvSpPr/>
            <p:nvPr/>
          </p:nvSpPr>
          <p:spPr>
            <a:xfrm>
              <a:off x="2758693" y="1571881"/>
              <a:ext cx="9411" cy="40408"/>
            </a:xfrm>
            <a:custGeom>
              <a:avLst/>
              <a:gdLst>
                <a:gd name="connsiteX0" fmla="*/ 4778 w 9411"/>
                <a:gd name="connsiteY0" fmla="*/ 0 h 40408"/>
                <a:gd name="connsiteX1" fmla="*/ 0 w 9411"/>
                <a:gd name="connsiteY1" fmla="*/ 35629 h 40408"/>
                <a:gd name="connsiteX2" fmla="*/ 9412 w 9411"/>
                <a:gd name="connsiteY2" fmla="*/ 40408 h 4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11" h="40408">
                  <a:moveTo>
                    <a:pt x="4778" y="0"/>
                  </a:moveTo>
                  <a:cubicBezTo>
                    <a:pt x="5213" y="1159"/>
                    <a:pt x="0" y="35629"/>
                    <a:pt x="0" y="35629"/>
                  </a:cubicBezTo>
                  <a:lnTo>
                    <a:pt x="9412" y="4040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9" name="Forme libre 628">
              <a:extLst>
                <a:ext uri="{FF2B5EF4-FFF2-40B4-BE49-F238E27FC236}">
                  <a16:creationId xmlns:a16="http://schemas.microsoft.com/office/drawing/2014/main" id="{EC7743FB-294F-877C-001E-46E6609625B6}"/>
                </a:ext>
              </a:extLst>
            </p:cNvPr>
            <p:cNvSpPr/>
            <p:nvPr/>
          </p:nvSpPr>
          <p:spPr>
            <a:xfrm>
              <a:off x="2791417" y="1573619"/>
              <a:ext cx="14479" cy="9848"/>
            </a:xfrm>
            <a:custGeom>
              <a:avLst/>
              <a:gdLst>
                <a:gd name="connsiteX0" fmla="*/ 0 w 14479"/>
                <a:gd name="connsiteY0" fmla="*/ 0 h 9848"/>
                <a:gd name="connsiteX1" fmla="*/ 0 w 14479"/>
                <a:gd name="connsiteY1" fmla="*/ 9849 h 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9848">
                  <a:moveTo>
                    <a:pt x="0" y="0"/>
                  </a:moveTo>
                  <a:lnTo>
                    <a:pt x="0" y="984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0" name="Forme libre 629">
              <a:extLst>
                <a:ext uri="{FF2B5EF4-FFF2-40B4-BE49-F238E27FC236}">
                  <a16:creationId xmlns:a16="http://schemas.microsoft.com/office/drawing/2014/main" id="{AB9A7836-700D-49EF-B394-8912160D53A5}"/>
                </a:ext>
              </a:extLst>
            </p:cNvPr>
            <p:cNvSpPr/>
            <p:nvPr/>
          </p:nvSpPr>
          <p:spPr>
            <a:xfrm>
              <a:off x="2743055" y="1573329"/>
              <a:ext cx="14479" cy="9703"/>
            </a:xfrm>
            <a:custGeom>
              <a:avLst/>
              <a:gdLst>
                <a:gd name="connsiteX0" fmla="*/ 0 w 14479"/>
                <a:gd name="connsiteY0" fmla="*/ 0 h 9703"/>
                <a:gd name="connsiteX1" fmla="*/ 0 w 14479"/>
                <a:gd name="connsiteY1" fmla="*/ 9704 h 9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9703">
                  <a:moveTo>
                    <a:pt x="0" y="0"/>
                  </a:moveTo>
                  <a:lnTo>
                    <a:pt x="0" y="970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31" name="Graphique 3903">
              <a:extLst>
                <a:ext uri="{FF2B5EF4-FFF2-40B4-BE49-F238E27FC236}">
                  <a16:creationId xmlns:a16="http://schemas.microsoft.com/office/drawing/2014/main" id="{E4ED3B5B-174D-B8B1-1263-15F77C397EBB}"/>
                </a:ext>
              </a:extLst>
            </p:cNvPr>
            <p:cNvGrpSpPr/>
            <p:nvPr/>
          </p:nvGrpSpPr>
          <p:grpSpPr>
            <a:xfrm>
              <a:off x="2735236" y="1677608"/>
              <a:ext cx="62842" cy="86609"/>
              <a:chOff x="2735236" y="6560996"/>
              <a:chExt cx="62842" cy="86609"/>
            </a:xfrm>
            <a:noFill/>
          </p:grpSpPr>
          <p:sp>
            <p:nvSpPr>
              <p:cNvPr id="632" name="Forme libre 631">
                <a:extLst>
                  <a:ext uri="{FF2B5EF4-FFF2-40B4-BE49-F238E27FC236}">
                    <a16:creationId xmlns:a16="http://schemas.microsoft.com/office/drawing/2014/main" id="{C2E7315A-0956-A94F-5786-F0EE81575166}"/>
                  </a:ext>
                </a:extLst>
              </p:cNvPr>
              <p:cNvSpPr/>
              <p:nvPr/>
            </p:nvSpPr>
            <p:spPr>
              <a:xfrm>
                <a:off x="2754494" y="6599087"/>
                <a:ext cx="28959" cy="28966"/>
              </a:xfrm>
              <a:custGeom>
                <a:avLst/>
                <a:gdLst>
                  <a:gd name="connsiteX0" fmla="*/ 28960 w 28959"/>
                  <a:gd name="connsiteY0" fmla="*/ 14483 h 28966"/>
                  <a:gd name="connsiteX1" fmla="*/ 14480 w 28959"/>
                  <a:gd name="connsiteY1" fmla="*/ 28966 h 28966"/>
                  <a:gd name="connsiteX2" fmla="*/ 0 w 28959"/>
                  <a:gd name="connsiteY2" fmla="*/ 14483 h 28966"/>
                  <a:gd name="connsiteX3" fmla="*/ 14480 w 28959"/>
                  <a:gd name="connsiteY3" fmla="*/ 0 h 28966"/>
                  <a:gd name="connsiteX4" fmla="*/ 28960 w 28959"/>
                  <a:gd name="connsiteY4" fmla="*/ 14483 h 28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59" h="28966">
                    <a:moveTo>
                      <a:pt x="28960" y="14483"/>
                    </a:moveTo>
                    <a:cubicBezTo>
                      <a:pt x="28960" y="22482"/>
                      <a:pt x="22477" y="28966"/>
                      <a:pt x="14480" y="28966"/>
                    </a:cubicBezTo>
                    <a:cubicBezTo>
                      <a:pt x="6483" y="28966"/>
                      <a:pt x="0" y="22482"/>
                      <a:pt x="0" y="14483"/>
                    </a:cubicBezTo>
                    <a:cubicBezTo>
                      <a:pt x="0" y="6485"/>
                      <a:pt x="6483" y="0"/>
                      <a:pt x="14480" y="0"/>
                    </a:cubicBezTo>
                    <a:cubicBezTo>
                      <a:pt x="22477" y="0"/>
                      <a:pt x="28960" y="6485"/>
                      <a:pt x="28960" y="14483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3" name="Forme libre 632">
                <a:extLst>
                  <a:ext uri="{FF2B5EF4-FFF2-40B4-BE49-F238E27FC236}">
                    <a16:creationId xmlns:a16="http://schemas.microsoft.com/office/drawing/2014/main" id="{63E409CF-E9D2-E0AB-32DC-91C73CC2869D}"/>
                  </a:ext>
                </a:extLst>
              </p:cNvPr>
              <p:cNvSpPr/>
              <p:nvPr/>
            </p:nvSpPr>
            <p:spPr>
              <a:xfrm>
                <a:off x="2777372" y="6613570"/>
                <a:ext cx="6081" cy="34035"/>
              </a:xfrm>
              <a:custGeom>
                <a:avLst/>
                <a:gdLst>
                  <a:gd name="connsiteX0" fmla="*/ 6081 w 6081"/>
                  <a:gd name="connsiteY0" fmla="*/ 0 h 34035"/>
                  <a:gd name="connsiteX1" fmla="*/ 6081 w 6081"/>
                  <a:gd name="connsiteY1" fmla="*/ 34035 h 34035"/>
                  <a:gd name="connsiteX2" fmla="*/ 0 w 6081"/>
                  <a:gd name="connsiteY2" fmla="*/ 34035 h 34035"/>
                  <a:gd name="connsiteX3" fmla="*/ 0 w 6081"/>
                  <a:gd name="connsiteY3" fmla="*/ 12021 h 34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81" h="34035">
                    <a:moveTo>
                      <a:pt x="6081" y="0"/>
                    </a:moveTo>
                    <a:lnTo>
                      <a:pt x="6081" y="34035"/>
                    </a:lnTo>
                    <a:lnTo>
                      <a:pt x="0" y="34035"/>
                    </a:lnTo>
                    <a:lnTo>
                      <a:pt x="0" y="12021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4" name="Forme libre 633">
                <a:extLst>
                  <a:ext uri="{FF2B5EF4-FFF2-40B4-BE49-F238E27FC236}">
                    <a16:creationId xmlns:a16="http://schemas.microsoft.com/office/drawing/2014/main" id="{590071E9-706C-A02A-C155-0522E6C0123A}"/>
                  </a:ext>
                </a:extLst>
              </p:cNvPr>
              <p:cNvSpPr/>
              <p:nvPr/>
            </p:nvSpPr>
            <p:spPr>
              <a:xfrm>
                <a:off x="2735236" y="6560996"/>
                <a:ext cx="62842" cy="37800"/>
              </a:xfrm>
              <a:custGeom>
                <a:avLst/>
                <a:gdLst>
                  <a:gd name="connsiteX0" fmla="*/ 0 w 62842"/>
                  <a:gd name="connsiteY0" fmla="*/ 3621 h 37800"/>
                  <a:gd name="connsiteX1" fmla="*/ 33593 w 62842"/>
                  <a:gd name="connsiteY1" fmla="*/ 37801 h 37800"/>
                  <a:gd name="connsiteX2" fmla="*/ 62843 w 62842"/>
                  <a:gd name="connsiteY2" fmla="*/ 0 h 3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842" h="37800">
                    <a:moveTo>
                      <a:pt x="0" y="3621"/>
                    </a:moveTo>
                    <a:lnTo>
                      <a:pt x="33593" y="37801"/>
                    </a:lnTo>
                    <a:lnTo>
                      <a:pt x="62843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35" name="Forme libre 634">
              <a:extLst>
                <a:ext uri="{FF2B5EF4-FFF2-40B4-BE49-F238E27FC236}">
                  <a16:creationId xmlns:a16="http://schemas.microsoft.com/office/drawing/2014/main" id="{D6946657-6A84-0753-1C6F-9F70D2A20AD3}"/>
                </a:ext>
              </a:extLst>
            </p:cNvPr>
            <p:cNvSpPr/>
            <p:nvPr/>
          </p:nvSpPr>
          <p:spPr>
            <a:xfrm>
              <a:off x="2752322" y="1508879"/>
              <a:ext cx="25774" cy="14483"/>
            </a:xfrm>
            <a:custGeom>
              <a:avLst/>
              <a:gdLst>
                <a:gd name="connsiteX0" fmla="*/ 0 w 25774"/>
                <a:gd name="connsiteY0" fmla="*/ 0 h 14483"/>
                <a:gd name="connsiteX1" fmla="*/ 25774 w 25774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774" h="14483">
                  <a:moveTo>
                    <a:pt x="0" y="0"/>
                  </a:moveTo>
                  <a:lnTo>
                    <a:pt x="2577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6" name="Forme libre 635">
              <a:extLst>
                <a:ext uri="{FF2B5EF4-FFF2-40B4-BE49-F238E27FC236}">
                  <a16:creationId xmlns:a16="http://schemas.microsoft.com/office/drawing/2014/main" id="{2046566C-593E-E4BC-7BCB-F573A910B8B1}"/>
                </a:ext>
              </a:extLst>
            </p:cNvPr>
            <p:cNvSpPr/>
            <p:nvPr/>
          </p:nvSpPr>
          <p:spPr>
            <a:xfrm>
              <a:off x="2658782" y="1764180"/>
              <a:ext cx="58643" cy="42762"/>
            </a:xfrm>
            <a:custGeom>
              <a:avLst/>
              <a:gdLst>
                <a:gd name="connsiteX0" fmla="*/ 30842 w 58643"/>
                <a:gd name="connsiteY0" fmla="*/ 42762 h 42762"/>
                <a:gd name="connsiteX1" fmla="*/ 15059 w 58643"/>
                <a:gd name="connsiteY1" fmla="*/ 14955 h 42762"/>
                <a:gd name="connsiteX2" fmla="*/ 0 w 58643"/>
                <a:gd name="connsiteY2" fmla="*/ 9886 h 42762"/>
                <a:gd name="connsiteX3" fmla="*/ 58643 w 58643"/>
                <a:gd name="connsiteY3" fmla="*/ 22776 h 42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43" h="42762">
                  <a:moveTo>
                    <a:pt x="30842" y="42762"/>
                  </a:moveTo>
                  <a:lnTo>
                    <a:pt x="15059" y="14955"/>
                  </a:lnTo>
                  <a:lnTo>
                    <a:pt x="0" y="9886"/>
                  </a:lnTo>
                  <a:cubicBezTo>
                    <a:pt x="0" y="9886"/>
                    <a:pt x="28525" y="-19370"/>
                    <a:pt x="58643" y="2277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7" name="Forme libre 636">
              <a:extLst>
                <a:ext uri="{FF2B5EF4-FFF2-40B4-BE49-F238E27FC236}">
                  <a16:creationId xmlns:a16="http://schemas.microsoft.com/office/drawing/2014/main" id="{2D4DD99B-9270-3A1D-CA9D-DB97472BE44B}"/>
                </a:ext>
              </a:extLst>
            </p:cNvPr>
            <p:cNvSpPr/>
            <p:nvPr/>
          </p:nvSpPr>
          <p:spPr>
            <a:xfrm>
              <a:off x="2688755" y="1951340"/>
              <a:ext cx="27222" cy="35773"/>
            </a:xfrm>
            <a:custGeom>
              <a:avLst/>
              <a:gdLst>
                <a:gd name="connsiteX0" fmla="*/ 27222 w 27222"/>
                <a:gd name="connsiteY0" fmla="*/ 0 h 35773"/>
                <a:gd name="connsiteX1" fmla="*/ 0 w 27222"/>
                <a:gd name="connsiteY1" fmla="*/ 35773 h 3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222" h="35773">
                  <a:moveTo>
                    <a:pt x="27222" y="0"/>
                  </a:moveTo>
                  <a:lnTo>
                    <a:pt x="0" y="3577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8" name="Forme libre 637">
              <a:extLst>
                <a:ext uri="{FF2B5EF4-FFF2-40B4-BE49-F238E27FC236}">
                  <a16:creationId xmlns:a16="http://schemas.microsoft.com/office/drawing/2014/main" id="{FA1C3BCB-664C-6D15-9FA3-BC7330ED2972}"/>
                </a:ext>
              </a:extLst>
            </p:cNvPr>
            <p:cNvSpPr/>
            <p:nvPr/>
          </p:nvSpPr>
          <p:spPr>
            <a:xfrm>
              <a:off x="2815309" y="1950616"/>
              <a:ext cx="31421" cy="43594"/>
            </a:xfrm>
            <a:custGeom>
              <a:avLst/>
              <a:gdLst>
                <a:gd name="connsiteX0" fmla="*/ 0 w 31421"/>
                <a:gd name="connsiteY0" fmla="*/ 0 h 43594"/>
                <a:gd name="connsiteX1" fmla="*/ 31421 w 31421"/>
                <a:gd name="connsiteY1" fmla="*/ 43594 h 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21" h="43594">
                  <a:moveTo>
                    <a:pt x="0" y="0"/>
                  </a:moveTo>
                  <a:lnTo>
                    <a:pt x="31421" y="4359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9" name="Forme libre 638">
              <a:extLst>
                <a:ext uri="{FF2B5EF4-FFF2-40B4-BE49-F238E27FC236}">
                  <a16:creationId xmlns:a16="http://schemas.microsoft.com/office/drawing/2014/main" id="{17B5499C-6835-15B0-F29B-D7252FE84512}"/>
                </a:ext>
              </a:extLst>
            </p:cNvPr>
            <p:cNvSpPr/>
            <p:nvPr/>
          </p:nvSpPr>
          <p:spPr>
            <a:xfrm>
              <a:off x="2621569" y="1852999"/>
              <a:ext cx="23167" cy="23173"/>
            </a:xfrm>
            <a:custGeom>
              <a:avLst/>
              <a:gdLst>
                <a:gd name="connsiteX0" fmla="*/ 23168 w 23167"/>
                <a:gd name="connsiteY0" fmla="*/ 11587 h 23173"/>
                <a:gd name="connsiteX1" fmla="*/ 11584 w 23167"/>
                <a:gd name="connsiteY1" fmla="*/ 23173 h 23173"/>
                <a:gd name="connsiteX2" fmla="*/ 0 w 23167"/>
                <a:gd name="connsiteY2" fmla="*/ 11587 h 23173"/>
                <a:gd name="connsiteX3" fmla="*/ 11584 w 23167"/>
                <a:gd name="connsiteY3" fmla="*/ 0 h 23173"/>
                <a:gd name="connsiteX4" fmla="*/ 23168 w 23167"/>
                <a:gd name="connsiteY4" fmla="*/ 11587 h 23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67" h="23173">
                  <a:moveTo>
                    <a:pt x="23168" y="11587"/>
                  </a:moveTo>
                  <a:cubicBezTo>
                    <a:pt x="23168" y="17986"/>
                    <a:pt x="17981" y="23173"/>
                    <a:pt x="11584" y="23173"/>
                  </a:cubicBezTo>
                  <a:cubicBezTo>
                    <a:pt x="5186" y="23173"/>
                    <a:pt x="0" y="17985"/>
                    <a:pt x="0" y="11587"/>
                  </a:cubicBezTo>
                  <a:cubicBezTo>
                    <a:pt x="0" y="5188"/>
                    <a:pt x="5186" y="0"/>
                    <a:pt x="11584" y="0"/>
                  </a:cubicBezTo>
                  <a:cubicBezTo>
                    <a:pt x="17981" y="0"/>
                    <a:pt x="23168" y="5188"/>
                    <a:pt x="23168" y="11587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9" name="Forme libre 768">
              <a:extLst>
                <a:ext uri="{FF2B5EF4-FFF2-40B4-BE49-F238E27FC236}">
                  <a16:creationId xmlns:a16="http://schemas.microsoft.com/office/drawing/2014/main" id="{777D82E4-EB0F-F01C-738E-2B37B5C5E086}"/>
                </a:ext>
              </a:extLst>
            </p:cNvPr>
            <p:cNvSpPr/>
            <p:nvPr/>
          </p:nvSpPr>
          <p:spPr>
            <a:xfrm>
              <a:off x="2677751" y="1829102"/>
              <a:ext cx="7529" cy="24476"/>
            </a:xfrm>
            <a:custGeom>
              <a:avLst/>
              <a:gdLst>
                <a:gd name="connsiteX0" fmla="*/ 7529 w 7529"/>
                <a:gd name="connsiteY0" fmla="*/ 0 h 24476"/>
                <a:gd name="connsiteX1" fmla="*/ 0 w 7529"/>
                <a:gd name="connsiteY1" fmla="*/ 24477 h 2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29" h="24476">
                  <a:moveTo>
                    <a:pt x="7529" y="0"/>
                  </a:moveTo>
                  <a:lnTo>
                    <a:pt x="0" y="2447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0" name="Forme libre 769">
              <a:extLst>
                <a:ext uri="{FF2B5EF4-FFF2-40B4-BE49-F238E27FC236}">
                  <a16:creationId xmlns:a16="http://schemas.microsoft.com/office/drawing/2014/main" id="{FDA59421-E478-F758-2090-89218519653E}"/>
                </a:ext>
              </a:extLst>
            </p:cNvPr>
            <p:cNvSpPr/>
            <p:nvPr/>
          </p:nvSpPr>
          <p:spPr>
            <a:xfrm>
              <a:off x="2669208" y="1837502"/>
              <a:ext cx="24615" cy="7676"/>
            </a:xfrm>
            <a:custGeom>
              <a:avLst/>
              <a:gdLst>
                <a:gd name="connsiteX0" fmla="*/ 24616 w 24615"/>
                <a:gd name="connsiteY0" fmla="*/ 7676 h 7676"/>
                <a:gd name="connsiteX1" fmla="*/ 0 w 24615"/>
                <a:gd name="connsiteY1" fmla="*/ 0 h 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615" h="7676">
                  <a:moveTo>
                    <a:pt x="24616" y="767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97" name="Forme libre 4496">
              <a:extLst>
                <a:ext uri="{FF2B5EF4-FFF2-40B4-BE49-F238E27FC236}">
                  <a16:creationId xmlns:a16="http://schemas.microsoft.com/office/drawing/2014/main" id="{1363C844-B738-A0C9-D795-4F873D5CF93A}"/>
                </a:ext>
              </a:extLst>
            </p:cNvPr>
            <p:cNvSpPr/>
            <p:nvPr/>
          </p:nvSpPr>
          <p:spPr>
            <a:xfrm>
              <a:off x="2592030" y="1793184"/>
              <a:ext cx="7674" cy="24621"/>
            </a:xfrm>
            <a:custGeom>
              <a:avLst/>
              <a:gdLst>
                <a:gd name="connsiteX0" fmla="*/ 7674 w 7674"/>
                <a:gd name="connsiteY0" fmla="*/ 0 h 24621"/>
                <a:gd name="connsiteX1" fmla="*/ 0 w 7674"/>
                <a:gd name="connsiteY1" fmla="*/ 24621 h 2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74" h="24621">
                  <a:moveTo>
                    <a:pt x="7674" y="0"/>
                  </a:moveTo>
                  <a:lnTo>
                    <a:pt x="0" y="2462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98" name="Forme libre 4497">
              <a:extLst>
                <a:ext uri="{FF2B5EF4-FFF2-40B4-BE49-F238E27FC236}">
                  <a16:creationId xmlns:a16="http://schemas.microsoft.com/office/drawing/2014/main" id="{17EFEDE7-79EF-5511-4433-1A215601C1B1}"/>
                </a:ext>
              </a:extLst>
            </p:cNvPr>
            <p:cNvSpPr/>
            <p:nvPr/>
          </p:nvSpPr>
          <p:spPr>
            <a:xfrm>
              <a:off x="2583632" y="1801584"/>
              <a:ext cx="24615" cy="7676"/>
            </a:xfrm>
            <a:custGeom>
              <a:avLst/>
              <a:gdLst>
                <a:gd name="connsiteX0" fmla="*/ 24616 w 24615"/>
                <a:gd name="connsiteY0" fmla="*/ 7676 h 7676"/>
                <a:gd name="connsiteX1" fmla="*/ 0 w 24615"/>
                <a:gd name="connsiteY1" fmla="*/ 0 h 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615" h="7676">
                  <a:moveTo>
                    <a:pt x="24616" y="767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00" name="Forme libre 4499">
              <a:extLst>
                <a:ext uri="{FF2B5EF4-FFF2-40B4-BE49-F238E27FC236}">
                  <a16:creationId xmlns:a16="http://schemas.microsoft.com/office/drawing/2014/main" id="{DE8D469C-6CD3-0F74-0D10-6AF47CE389C8}"/>
                </a:ext>
              </a:extLst>
            </p:cNvPr>
            <p:cNvSpPr/>
            <p:nvPr/>
          </p:nvSpPr>
          <p:spPr>
            <a:xfrm>
              <a:off x="2623741" y="1802888"/>
              <a:ext cx="48941" cy="22014"/>
            </a:xfrm>
            <a:custGeom>
              <a:avLst/>
              <a:gdLst>
                <a:gd name="connsiteX0" fmla="*/ 48942 w 48941"/>
                <a:gd name="connsiteY0" fmla="*/ 22014 h 22014"/>
                <a:gd name="connsiteX1" fmla="*/ 0 w 48941"/>
                <a:gd name="connsiteY1" fmla="*/ 15207 h 22014"/>
                <a:gd name="connsiteX2" fmla="*/ 2317 w 48941"/>
                <a:gd name="connsiteY2" fmla="*/ 0 h 2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941" h="22014">
                  <a:moveTo>
                    <a:pt x="48942" y="22014"/>
                  </a:moveTo>
                  <a:cubicBezTo>
                    <a:pt x="37358" y="6662"/>
                    <a:pt x="15349" y="3621"/>
                    <a:pt x="0" y="15207"/>
                  </a:cubicBezTo>
                  <a:lnTo>
                    <a:pt x="2317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01" name="Forme libre 4500">
              <a:extLst>
                <a:ext uri="{FF2B5EF4-FFF2-40B4-BE49-F238E27FC236}">
                  <a16:creationId xmlns:a16="http://schemas.microsoft.com/office/drawing/2014/main" id="{44B84A3A-FEC7-383E-F8C2-52C79B4D3A5C}"/>
                </a:ext>
              </a:extLst>
            </p:cNvPr>
            <p:cNvSpPr/>
            <p:nvPr/>
          </p:nvSpPr>
          <p:spPr>
            <a:xfrm>
              <a:off x="2623741" y="1818095"/>
              <a:ext cx="15638" cy="6372"/>
            </a:xfrm>
            <a:custGeom>
              <a:avLst/>
              <a:gdLst>
                <a:gd name="connsiteX0" fmla="*/ 0 w 15638"/>
                <a:gd name="connsiteY0" fmla="*/ 0 h 6372"/>
                <a:gd name="connsiteX1" fmla="*/ 15638 w 15638"/>
                <a:gd name="connsiteY1" fmla="*/ 6372 h 6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38" h="6372">
                  <a:moveTo>
                    <a:pt x="0" y="0"/>
                  </a:moveTo>
                  <a:lnTo>
                    <a:pt x="15638" y="637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89FB0B8-BB87-F474-26DB-808765A958AB}"/>
              </a:ext>
            </a:extLst>
          </p:cNvPr>
          <p:cNvGrpSpPr/>
          <p:nvPr/>
        </p:nvGrpSpPr>
        <p:grpSpPr>
          <a:xfrm>
            <a:off x="4899678" y="1497582"/>
            <a:ext cx="595988" cy="755442"/>
            <a:chOff x="4899678" y="1497582"/>
            <a:chExt cx="595988" cy="755442"/>
          </a:xfrm>
        </p:grpSpPr>
        <p:sp>
          <p:nvSpPr>
            <p:cNvPr id="5149" name="Forme libre 5148">
              <a:extLst>
                <a:ext uri="{FF2B5EF4-FFF2-40B4-BE49-F238E27FC236}">
                  <a16:creationId xmlns:a16="http://schemas.microsoft.com/office/drawing/2014/main" id="{DFDAB9C0-6359-1B98-BB96-6BE43B685CD0}"/>
                </a:ext>
              </a:extLst>
            </p:cNvPr>
            <p:cNvSpPr/>
            <p:nvPr/>
          </p:nvSpPr>
          <p:spPr>
            <a:xfrm>
              <a:off x="4993217" y="2238541"/>
              <a:ext cx="353741" cy="14483"/>
            </a:xfrm>
            <a:custGeom>
              <a:avLst/>
              <a:gdLst>
                <a:gd name="connsiteX0" fmla="*/ 0 w 353741"/>
                <a:gd name="connsiteY0" fmla="*/ 0 h 14483"/>
                <a:gd name="connsiteX1" fmla="*/ 353742 w 353741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3741" h="14483">
                  <a:moveTo>
                    <a:pt x="0" y="0"/>
                  </a:moveTo>
                  <a:lnTo>
                    <a:pt x="35374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0" name="Forme libre 5149">
              <a:extLst>
                <a:ext uri="{FF2B5EF4-FFF2-40B4-BE49-F238E27FC236}">
                  <a16:creationId xmlns:a16="http://schemas.microsoft.com/office/drawing/2014/main" id="{60DE9CBD-1548-2BFA-4337-0993D998211F}"/>
                </a:ext>
              </a:extLst>
            </p:cNvPr>
            <p:cNvSpPr/>
            <p:nvPr/>
          </p:nvSpPr>
          <p:spPr>
            <a:xfrm>
              <a:off x="4899678" y="2238541"/>
              <a:ext cx="26353" cy="14483"/>
            </a:xfrm>
            <a:custGeom>
              <a:avLst/>
              <a:gdLst>
                <a:gd name="connsiteX0" fmla="*/ 0 w 26353"/>
                <a:gd name="connsiteY0" fmla="*/ 0 h 14483"/>
                <a:gd name="connsiteX1" fmla="*/ 26353 w 26353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353" h="14483">
                  <a:moveTo>
                    <a:pt x="0" y="0"/>
                  </a:moveTo>
                  <a:lnTo>
                    <a:pt x="2635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2" name="Forme libre 5151">
              <a:extLst>
                <a:ext uri="{FF2B5EF4-FFF2-40B4-BE49-F238E27FC236}">
                  <a16:creationId xmlns:a16="http://schemas.microsoft.com/office/drawing/2014/main" id="{B8611668-736F-234D-7F5C-42F4AED1DAC9}"/>
                </a:ext>
              </a:extLst>
            </p:cNvPr>
            <p:cNvSpPr/>
            <p:nvPr/>
          </p:nvSpPr>
          <p:spPr>
            <a:xfrm>
              <a:off x="5212876" y="1664139"/>
              <a:ext cx="1303" cy="6662"/>
            </a:xfrm>
            <a:custGeom>
              <a:avLst/>
              <a:gdLst>
                <a:gd name="connsiteX0" fmla="*/ 0 w 1303"/>
                <a:gd name="connsiteY0" fmla="*/ 0 h 6662"/>
                <a:gd name="connsiteX1" fmla="*/ 1303 w 1303"/>
                <a:gd name="connsiteY1" fmla="*/ 6662 h 6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3" h="6662">
                  <a:moveTo>
                    <a:pt x="0" y="0"/>
                  </a:moveTo>
                  <a:lnTo>
                    <a:pt x="1303" y="666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3" name="Forme libre 5152">
              <a:extLst>
                <a:ext uri="{FF2B5EF4-FFF2-40B4-BE49-F238E27FC236}">
                  <a16:creationId xmlns:a16="http://schemas.microsoft.com/office/drawing/2014/main" id="{F6DED71A-06A6-2740-1246-79828282FFB6}"/>
                </a:ext>
              </a:extLst>
            </p:cNvPr>
            <p:cNvSpPr/>
            <p:nvPr/>
          </p:nvSpPr>
          <p:spPr>
            <a:xfrm>
              <a:off x="5216206" y="1700057"/>
              <a:ext cx="15059" cy="6715"/>
            </a:xfrm>
            <a:custGeom>
              <a:avLst/>
              <a:gdLst>
                <a:gd name="connsiteX0" fmla="*/ 15059 w 15059"/>
                <a:gd name="connsiteY0" fmla="*/ 0 h 6715"/>
                <a:gd name="connsiteX1" fmla="*/ 8543 w 15059"/>
                <a:gd name="connsiteY1" fmla="*/ 6518 h 6715"/>
                <a:gd name="connsiteX2" fmla="*/ 0 w 15059"/>
                <a:gd name="connsiteY2" fmla="*/ 3331 h 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59" h="6715">
                  <a:moveTo>
                    <a:pt x="15059" y="0"/>
                  </a:moveTo>
                  <a:cubicBezTo>
                    <a:pt x="14480" y="3186"/>
                    <a:pt x="12018" y="5793"/>
                    <a:pt x="8543" y="6518"/>
                  </a:cubicBezTo>
                  <a:cubicBezTo>
                    <a:pt x="5068" y="7242"/>
                    <a:pt x="1738" y="5938"/>
                    <a:pt x="0" y="333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4" name="Forme libre 5153">
              <a:extLst>
                <a:ext uri="{FF2B5EF4-FFF2-40B4-BE49-F238E27FC236}">
                  <a16:creationId xmlns:a16="http://schemas.microsoft.com/office/drawing/2014/main" id="{4FCAF307-A2D9-CF4E-42DA-FA7E7CD78AD0}"/>
                </a:ext>
              </a:extLst>
            </p:cNvPr>
            <p:cNvSpPr/>
            <p:nvPr/>
          </p:nvSpPr>
          <p:spPr>
            <a:xfrm>
              <a:off x="5169699" y="1618372"/>
              <a:ext cx="74394" cy="52863"/>
            </a:xfrm>
            <a:custGeom>
              <a:avLst/>
              <a:gdLst>
                <a:gd name="connsiteX0" fmla="*/ 172 w 74394"/>
                <a:gd name="connsiteY0" fmla="*/ 52863 h 52863"/>
                <a:gd name="connsiteX1" fmla="*/ 27394 w 74394"/>
                <a:gd name="connsiteY1" fmla="*/ 9848 h 52863"/>
                <a:gd name="connsiteX2" fmla="*/ 69385 w 74394"/>
                <a:gd name="connsiteY2" fmla="*/ 24477 h 52863"/>
                <a:gd name="connsiteX3" fmla="*/ 72281 w 74394"/>
                <a:gd name="connsiteY3" fmla="*/ 0 h 52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394" h="52863">
                  <a:moveTo>
                    <a:pt x="172" y="52863"/>
                  </a:moveTo>
                  <a:cubicBezTo>
                    <a:pt x="172" y="52863"/>
                    <a:pt x="-3882" y="19697"/>
                    <a:pt x="27394" y="9848"/>
                  </a:cubicBezTo>
                  <a:cubicBezTo>
                    <a:pt x="56643" y="579"/>
                    <a:pt x="69385" y="24477"/>
                    <a:pt x="69385" y="24477"/>
                  </a:cubicBezTo>
                  <a:cubicBezTo>
                    <a:pt x="69385" y="24477"/>
                    <a:pt x="78363" y="14628"/>
                    <a:pt x="7228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5" name="Forme libre 5154">
              <a:extLst>
                <a:ext uri="{FF2B5EF4-FFF2-40B4-BE49-F238E27FC236}">
                  <a16:creationId xmlns:a16="http://schemas.microsoft.com/office/drawing/2014/main" id="{B6B30DCB-CF72-1B98-69E9-CB9C105A3F0B}"/>
                </a:ext>
              </a:extLst>
            </p:cNvPr>
            <p:cNvSpPr/>
            <p:nvPr/>
          </p:nvSpPr>
          <p:spPr>
            <a:xfrm>
              <a:off x="5123419" y="1590264"/>
              <a:ext cx="125367" cy="100233"/>
            </a:xfrm>
            <a:custGeom>
              <a:avLst/>
              <a:gdLst>
                <a:gd name="connsiteX0" fmla="*/ 9963 w 125367"/>
                <a:gd name="connsiteY0" fmla="*/ 100234 h 100233"/>
                <a:gd name="connsiteX1" fmla="*/ 5909 w 125367"/>
                <a:gd name="connsiteY1" fmla="*/ 49398 h 100233"/>
                <a:gd name="connsiteX2" fmla="*/ 23430 w 125367"/>
                <a:gd name="connsiteY2" fmla="*/ 23618 h 100233"/>
                <a:gd name="connsiteX3" fmla="*/ 20968 w 125367"/>
                <a:gd name="connsiteY3" fmla="*/ 12176 h 100233"/>
                <a:gd name="connsiteX4" fmla="*/ 75412 w 125367"/>
                <a:gd name="connsiteY4" fmla="*/ 4066 h 100233"/>
                <a:gd name="connsiteX5" fmla="*/ 95539 w 125367"/>
                <a:gd name="connsiteY5" fmla="*/ 11017 h 100233"/>
                <a:gd name="connsiteX6" fmla="*/ 125367 w 125367"/>
                <a:gd name="connsiteY6" fmla="*/ 18549 h 100233"/>
                <a:gd name="connsiteX7" fmla="*/ 118852 w 125367"/>
                <a:gd name="connsiteY7" fmla="*/ 26080 h 10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367" h="100233">
                  <a:moveTo>
                    <a:pt x="9963" y="100234"/>
                  </a:moveTo>
                  <a:cubicBezTo>
                    <a:pt x="9963" y="100234"/>
                    <a:pt x="-9440" y="64895"/>
                    <a:pt x="5909" y="49398"/>
                  </a:cubicBezTo>
                  <a:cubicBezTo>
                    <a:pt x="5909" y="49398"/>
                    <a:pt x="-2779" y="31149"/>
                    <a:pt x="23430" y="23618"/>
                  </a:cubicBezTo>
                  <a:cubicBezTo>
                    <a:pt x="23430" y="23618"/>
                    <a:pt x="25891" y="16231"/>
                    <a:pt x="20968" y="12176"/>
                  </a:cubicBezTo>
                  <a:cubicBezTo>
                    <a:pt x="20968" y="12176"/>
                    <a:pt x="52679" y="-8535"/>
                    <a:pt x="75412" y="4066"/>
                  </a:cubicBezTo>
                  <a:cubicBezTo>
                    <a:pt x="75412" y="4066"/>
                    <a:pt x="89458" y="-3610"/>
                    <a:pt x="95539" y="11017"/>
                  </a:cubicBezTo>
                  <a:cubicBezTo>
                    <a:pt x="95539" y="11017"/>
                    <a:pt x="115376" y="6093"/>
                    <a:pt x="125367" y="18549"/>
                  </a:cubicBezTo>
                  <a:cubicBezTo>
                    <a:pt x="125367" y="18549"/>
                    <a:pt x="118562" y="21301"/>
                    <a:pt x="118852" y="2608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6" name="Forme libre 5155">
              <a:extLst>
                <a:ext uri="{FF2B5EF4-FFF2-40B4-BE49-F238E27FC236}">
                  <a16:creationId xmlns:a16="http://schemas.microsoft.com/office/drawing/2014/main" id="{7A509A71-99F8-7057-A91E-86BC76FBCF63}"/>
                </a:ext>
              </a:extLst>
            </p:cNvPr>
            <p:cNvSpPr/>
            <p:nvPr/>
          </p:nvSpPr>
          <p:spPr>
            <a:xfrm>
              <a:off x="5140766" y="1642993"/>
              <a:ext cx="109089" cy="92914"/>
            </a:xfrm>
            <a:custGeom>
              <a:avLst/>
              <a:gdLst>
                <a:gd name="connsiteX0" fmla="*/ 98607 w 109089"/>
                <a:gd name="connsiteY0" fmla="*/ 0 h 92914"/>
                <a:gd name="connsiteX1" fmla="*/ 107730 w 109089"/>
                <a:gd name="connsiteY1" fmla="*/ 21725 h 92914"/>
                <a:gd name="connsiteX2" fmla="*/ 64435 w 109089"/>
                <a:gd name="connsiteY2" fmla="*/ 91679 h 92914"/>
                <a:gd name="connsiteX3" fmla="*/ 0 w 109089"/>
                <a:gd name="connsiteY3" fmla="*/ 60684 h 92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089" h="92914">
                  <a:moveTo>
                    <a:pt x="98607" y="0"/>
                  </a:moveTo>
                  <a:cubicBezTo>
                    <a:pt x="102952" y="6373"/>
                    <a:pt x="106137" y="13614"/>
                    <a:pt x="107730" y="21725"/>
                  </a:cubicBezTo>
                  <a:cubicBezTo>
                    <a:pt x="114535" y="53733"/>
                    <a:pt x="95132" y="85016"/>
                    <a:pt x="64435" y="91679"/>
                  </a:cubicBezTo>
                  <a:cubicBezTo>
                    <a:pt x="38806" y="97182"/>
                    <a:pt x="11729" y="83858"/>
                    <a:pt x="0" y="6068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7" name="Forme libre 5156">
              <a:extLst>
                <a:ext uri="{FF2B5EF4-FFF2-40B4-BE49-F238E27FC236}">
                  <a16:creationId xmlns:a16="http://schemas.microsoft.com/office/drawing/2014/main" id="{DE5D3487-BEF5-9DD2-B796-77AE220B9DEF}"/>
                </a:ext>
              </a:extLst>
            </p:cNvPr>
            <p:cNvSpPr/>
            <p:nvPr/>
          </p:nvSpPr>
          <p:spPr>
            <a:xfrm>
              <a:off x="5157256" y="1672394"/>
              <a:ext cx="19709" cy="30142"/>
            </a:xfrm>
            <a:custGeom>
              <a:avLst/>
              <a:gdLst>
                <a:gd name="connsiteX0" fmla="*/ 19710 w 19709"/>
                <a:gd name="connsiteY0" fmla="*/ 29546 h 30142"/>
                <a:gd name="connsiteX1" fmla="*/ 596 w 19709"/>
                <a:gd name="connsiteY1" fmla="*/ 19118 h 30142"/>
                <a:gd name="connsiteX2" fmla="*/ 11022 w 19709"/>
                <a:gd name="connsiteY2" fmla="*/ 0 h 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09" h="30142">
                  <a:moveTo>
                    <a:pt x="19710" y="29546"/>
                  </a:moveTo>
                  <a:cubicBezTo>
                    <a:pt x="11601" y="31863"/>
                    <a:pt x="2913" y="27228"/>
                    <a:pt x="596" y="19118"/>
                  </a:cubicBezTo>
                  <a:cubicBezTo>
                    <a:pt x="-1720" y="11007"/>
                    <a:pt x="2913" y="2317"/>
                    <a:pt x="1102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8" name="Forme libre 5157">
              <a:extLst>
                <a:ext uri="{FF2B5EF4-FFF2-40B4-BE49-F238E27FC236}">
                  <a16:creationId xmlns:a16="http://schemas.microsoft.com/office/drawing/2014/main" id="{3CCFB959-249F-4A70-9F0E-A5571C376401}"/>
                </a:ext>
              </a:extLst>
            </p:cNvPr>
            <p:cNvSpPr/>
            <p:nvPr/>
          </p:nvSpPr>
          <p:spPr>
            <a:xfrm>
              <a:off x="4952095" y="1800860"/>
              <a:ext cx="121920" cy="117893"/>
            </a:xfrm>
            <a:custGeom>
              <a:avLst/>
              <a:gdLst>
                <a:gd name="connsiteX0" fmla="*/ 91223 w 121920"/>
                <a:gd name="connsiteY0" fmla="*/ 105003 h 117893"/>
                <a:gd name="connsiteX1" fmla="*/ 67476 w 121920"/>
                <a:gd name="connsiteY1" fmla="*/ 25201 h 117893"/>
                <a:gd name="connsiteX2" fmla="*/ 12597 w 121920"/>
                <a:gd name="connsiteY2" fmla="*/ 25201 h 117893"/>
                <a:gd name="connsiteX3" fmla="*/ 0 w 121920"/>
                <a:gd name="connsiteY3" fmla="*/ 12601 h 117893"/>
                <a:gd name="connsiteX4" fmla="*/ 12597 w 121920"/>
                <a:gd name="connsiteY4" fmla="*/ 0 h 117893"/>
                <a:gd name="connsiteX5" fmla="*/ 76888 w 121920"/>
                <a:gd name="connsiteY5" fmla="*/ 0 h 117893"/>
                <a:gd name="connsiteX6" fmla="*/ 88906 w 121920"/>
                <a:gd name="connsiteY6" fmla="*/ 8980 h 117893"/>
                <a:gd name="connsiteX7" fmla="*/ 121920 w 121920"/>
                <a:gd name="connsiteY7" fmla="*/ 117893 h 117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" h="117893">
                  <a:moveTo>
                    <a:pt x="91223" y="105003"/>
                  </a:moveTo>
                  <a:lnTo>
                    <a:pt x="67476" y="25201"/>
                  </a:lnTo>
                  <a:lnTo>
                    <a:pt x="12597" y="25201"/>
                  </a:lnTo>
                  <a:cubicBezTo>
                    <a:pt x="5647" y="25201"/>
                    <a:pt x="0" y="19552"/>
                    <a:pt x="0" y="12601"/>
                  </a:cubicBezTo>
                  <a:cubicBezTo>
                    <a:pt x="0" y="5649"/>
                    <a:pt x="5647" y="0"/>
                    <a:pt x="12597" y="0"/>
                  </a:cubicBezTo>
                  <a:lnTo>
                    <a:pt x="76888" y="0"/>
                  </a:lnTo>
                  <a:cubicBezTo>
                    <a:pt x="82390" y="0"/>
                    <a:pt x="87313" y="3621"/>
                    <a:pt x="88906" y="8980"/>
                  </a:cubicBezTo>
                  <a:lnTo>
                    <a:pt x="121920" y="11789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9" name="Forme libre 5158">
              <a:extLst>
                <a:ext uri="{FF2B5EF4-FFF2-40B4-BE49-F238E27FC236}">
                  <a16:creationId xmlns:a16="http://schemas.microsoft.com/office/drawing/2014/main" id="{C1CECA48-98AE-A405-F137-AC89281C74E6}"/>
                </a:ext>
              </a:extLst>
            </p:cNvPr>
            <p:cNvSpPr/>
            <p:nvPr/>
          </p:nvSpPr>
          <p:spPr>
            <a:xfrm>
              <a:off x="4955425" y="1914408"/>
              <a:ext cx="323189" cy="322250"/>
            </a:xfrm>
            <a:custGeom>
              <a:avLst/>
              <a:gdLst>
                <a:gd name="connsiteX0" fmla="*/ 219948 w 323189"/>
                <a:gd name="connsiteY0" fmla="*/ 9848 h 322250"/>
                <a:gd name="connsiteX1" fmla="*/ 323189 w 323189"/>
                <a:gd name="connsiteY1" fmla="*/ 160618 h 322250"/>
                <a:gd name="connsiteX2" fmla="*/ 161595 w 323189"/>
                <a:gd name="connsiteY2" fmla="*/ 322250 h 322250"/>
                <a:gd name="connsiteX3" fmla="*/ 0 w 323189"/>
                <a:gd name="connsiteY3" fmla="*/ 160618 h 322250"/>
                <a:gd name="connsiteX4" fmla="*/ 143639 w 323189"/>
                <a:gd name="connsiteY4" fmla="*/ 0 h 322250"/>
                <a:gd name="connsiteX5" fmla="*/ 144364 w 323189"/>
                <a:gd name="connsiteY5" fmla="*/ 25346 h 322250"/>
                <a:gd name="connsiteX6" fmla="*/ 25050 w 323189"/>
                <a:gd name="connsiteY6" fmla="*/ 160763 h 322250"/>
                <a:gd name="connsiteX7" fmla="*/ 161450 w 323189"/>
                <a:gd name="connsiteY7" fmla="*/ 297194 h 322250"/>
                <a:gd name="connsiteX8" fmla="*/ 297849 w 323189"/>
                <a:gd name="connsiteY8" fmla="*/ 160763 h 322250"/>
                <a:gd name="connsiteX9" fmla="*/ 242826 w 323189"/>
                <a:gd name="connsiteY9" fmla="*/ 51270 h 3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3189" h="322250">
                  <a:moveTo>
                    <a:pt x="219948" y="9848"/>
                  </a:moveTo>
                  <a:cubicBezTo>
                    <a:pt x="280329" y="33311"/>
                    <a:pt x="323189" y="92113"/>
                    <a:pt x="323189" y="160618"/>
                  </a:cubicBezTo>
                  <a:cubicBezTo>
                    <a:pt x="323189" y="249835"/>
                    <a:pt x="250645" y="322250"/>
                    <a:pt x="161595" y="322250"/>
                  </a:cubicBezTo>
                  <a:cubicBezTo>
                    <a:pt x="72544" y="322250"/>
                    <a:pt x="0" y="249690"/>
                    <a:pt x="0" y="160618"/>
                  </a:cubicBezTo>
                  <a:cubicBezTo>
                    <a:pt x="0" y="77485"/>
                    <a:pt x="62987" y="8835"/>
                    <a:pt x="143639" y="0"/>
                  </a:cubicBezTo>
                  <a:moveTo>
                    <a:pt x="144364" y="25346"/>
                  </a:moveTo>
                  <a:cubicBezTo>
                    <a:pt x="77177" y="33746"/>
                    <a:pt x="25050" y="91244"/>
                    <a:pt x="25050" y="160763"/>
                  </a:cubicBezTo>
                  <a:cubicBezTo>
                    <a:pt x="25050" y="236075"/>
                    <a:pt x="86300" y="297194"/>
                    <a:pt x="161450" y="297194"/>
                  </a:cubicBezTo>
                  <a:cubicBezTo>
                    <a:pt x="236600" y="297194"/>
                    <a:pt x="297849" y="235930"/>
                    <a:pt x="297849" y="160763"/>
                  </a:cubicBezTo>
                  <a:cubicBezTo>
                    <a:pt x="297849" y="116010"/>
                    <a:pt x="276130" y="76181"/>
                    <a:pt x="242826" y="5127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0" name="Forme libre 5159">
              <a:extLst>
                <a:ext uri="{FF2B5EF4-FFF2-40B4-BE49-F238E27FC236}">
                  <a16:creationId xmlns:a16="http://schemas.microsoft.com/office/drawing/2014/main" id="{73D36008-759E-FF08-87FA-94BD1A467E1C}"/>
                </a:ext>
              </a:extLst>
            </p:cNvPr>
            <p:cNvSpPr/>
            <p:nvPr/>
          </p:nvSpPr>
          <p:spPr>
            <a:xfrm>
              <a:off x="5094865" y="2047363"/>
              <a:ext cx="48072" cy="48084"/>
            </a:xfrm>
            <a:custGeom>
              <a:avLst/>
              <a:gdLst>
                <a:gd name="connsiteX0" fmla="*/ 48073 w 48072"/>
                <a:gd name="connsiteY0" fmla="*/ 24042 h 48084"/>
                <a:gd name="connsiteX1" fmla="*/ 24036 w 48072"/>
                <a:gd name="connsiteY1" fmla="*/ 48084 h 48084"/>
                <a:gd name="connsiteX2" fmla="*/ 0 w 48072"/>
                <a:gd name="connsiteY2" fmla="*/ 24042 h 48084"/>
                <a:gd name="connsiteX3" fmla="*/ 24036 w 48072"/>
                <a:gd name="connsiteY3" fmla="*/ 0 h 48084"/>
                <a:gd name="connsiteX4" fmla="*/ 48073 w 48072"/>
                <a:gd name="connsiteY4" fmla="*/ 24042 h 4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72" h="48084">
                  <a:moveTo>
                    <a:pt x="48073" y="24042"/>
                  </a:moveTo>
                  <a:cubicBezTo>
                    <a:pt x="48073" y="37320"/>
                    <a:pt x="37312" y="48084"/>
                    <a:pt x="24036" y="48084"/>
                  </a:cubicBezTo>
                  <a:cubicBezTo>
                    <a:pt x="10762" y="48084"/>
                    <a:pt x="0" y="37320"/>
                    <a:pt x="0" y="24042"/>
                  </a:cubicBezTo>
                  <a:cubicBezTo>
                    <a:pt x="0" y="10764"/>
                    <a:pt x="10761" y="0"/>
                    <a:pt x="24036" y="0"/>
                  </a:cubicBezTo>
                  <a:cubicBezTo>
                    <a:pt x="37311" y="0"/>
                    <a:pt x="48073" y="10764"/>
                    <a:pt x="48073" y="24042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1" name="Forme libre 5160">
              <a:extLst>
                <a:ext uri="{FF2B5EF4-FFF2-40B4-BE49-F238E27FC236}">
                  <a16:creationId xmlns:a16="http://schemas.microsoft.com/office/drawing/2014/main" id="{52A307EF-3C53-022A-317D-CBC9A56657CB}"/>
                </a:ext>
              </a:extLst>
            </p:cNvPr>
            <p:cNvSpPr/>
            <p:nvPr/>
          </p:nvSpPr>
          <p:spPr>
            <a:xfrm>
              <a:off x="5148151" y="2098054"/>
              <a:ext cx="68779" cy="68215"/>
            </a:xfrm>
            <a:custGeom>
              <a:avLst/>
              <a:gdLst>
                <a:gd name="connsiteX0" fmla="*/ 0 w 68779"/>
                <a:gd name="connsiteY0" fmla="*/ 0 h 68215"/>
                <a:gd name="connsiteX1" fmla="*/ 68779 w 68779"/>
                <a:gd name="connsiteY1" fmla="*/ 68216 h 68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779" h="68215">
                  <a:moveTo>
                    <a:pt x="0" y="0"/>
                  </a:moveTo>
                  <a:lnTo>
                    <a:pt x="68779" y="6821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2" name="Forme libre 5161">
              <a:extLst>
                <a:ext uri="{FF2B5EF4-FFF2-40B4-BE49-F238E27FC236}">
                  <a16:creationId xmlns:a16="http://schemas.microsoft.com/office/drawing/2014/main" id="{1EC8E40D-71B3-D1B1-625B-2BEAA7278D7C}"/>
                </a:ext>
              </a:extLst>
            </p:cNvPr>
            <p:cNvSpPr/>
            <p:nvPr/>
          </p:nvSpPr>
          <p:spPr>
            <a:xfrm>
              <a:off x="5026521" y="1977410"/>
              <a:ext cx="65593" cy="65029"/>
            </a:xfrm>
            <a:custGeom>
              <a:avLst/>
              <a:gdLst>
                <a:gd name="connsiteX0" fmla="*/ 0 w 65593"/>
                <a:gd name="connsiteY0" fmla="*/ 0 h 65029"/>
                <a:gd name="connsiteX1" fmla="*/ 65594 w 65593"/>
                <a:gd name="connsiteY1" fmla="*/ 65030 h 6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93" h="65029">
                  <a:moveTo>
                    <a:pt x="0" y="0"/>
                  </a:moveTo>
                  <a:lnTo>
                    <a:pt x="65594" y="6503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3" name="Forme libre 5162">
              <a:extLst>
                <a:ext uri="{FF2B5EF4-FFF2-40B4-BE49-F238E27FC236}">
                  <a16:creationId xmlns:a16="http://schemas.microsoft.com/office/drawing/2014/main" id="{9064A668-8C3B-0AB3-985E-247556FEAE15}"/>
                </a:ext>
              </a:extLst>
            </p:cNvPr>
            <p:cNvSpPr/>
            <p:nvPr/>
          </p:nvSpPr>
          <p:spPr>
            <a:xfrm>
              <a:off x="5117309" y="2110075"/>
              <a:ext cx="14479" cy="86754"/>
            </a:xfrm>
            <a:custGeom>
              <a:avLst/>
              <a:gdLst>
                <a:gd name="connsiteX0" fmla="*/ 0 w 14479"/>
                <a:gd name="connsiteY0" fmla="*/ 0 h 86754"/>
                <a:gd name="connsiteX1" fmla="*/ 0 w 14479"/>
                <a:gd name="connsiteY1" fmla="*/ 86754 h 8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86754">
                  <a:moveTo>
                    <a:pt x="0" y="0"/>
                  </a:moveTo>
                  <a:lnTo>
                    <a:pt x="0" y="8675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4" name="Forme libre 5163">
              <a:extLst>
                <a:ext uri="{FF2B5EF4-FFF2-40B4-BE49-F238E27FC236}">
                  <a16:creationId xmlns:a16="http://schemas.microsoft.com/office/drawing/2014/main" id="{CF6C3371-0661-3792-662A-48C98EE32F1D}"/>
                </a:ext>
              </a:extLst>
            </p:cNvPr>
            <p:cNvSpPr/>
            <p:nvPr/>
          </p:nvSpPr>
          <p:spPr>
            <a:xfrm>
              <a:off x="5117309" y="1971761"/>
              <a:ext cx="14479" cy="58946"/>
            </a:xfrm>
            <a:custGeom>
              <a:avLst/>
              <a:gdLst>
                <a:gd name="connsiteX0" fmla="*/ 0 w 14479"/>
                <a:gd name="connsiteY0" fmla="*/ 0 h 58946"/>
                <a:gd name="connsiteX1" fmla="*/ 0 w 14479"/>
                <a:gd name="connsiteY1" fmla="*/ 58947 h 58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8946">
                  <a:moveTo>
                    <a:pt x="0" y="0"/>
                  </a:moveTo>
                  <a:lnTo>
                    <a:pt x="0" y="5894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5" name="Forme libre 5164">
              <a:extLst>
                <a:ext uri="{FF2B5EF4-FFF2-40B4-BE49-F238E27FC236}">
                  <a16:creationId xmlns:a16="http://schemas.microsoft.com/office/drawing/2014/main" id="{524C07F2-4520-1054-4430-2118F3EFAA5D}"/>
                </a:ext>
              </a:extLst>
            </p:cNvPr>
            <p:cNvSpPr/>
            <p:nvPr/>
          </p:nvSpPr>
          <p:spPr>
            <a:xfrm>
              <a:off x="5137146" y="2039253"/>
              <a:ext cx="15493" cy="16076"/>
            </a:xfrm>
            <a:custGeom>
              <a:avLst/>
              <a:gdLst>
                <a:gd name="connsiteX0" fmla="*/ 0 w 15493"/>
                <a:gd name="connsiteY0" fmla="*/ 16076 h 16076"/>
                <a:gd name="connsiteX1" fmla="*/ 15493 w 15493"/>
                <a:gd name="connsiteY1" fmla="*/ 0 h 1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93" h="16076">
                  <a:moveTo>
                    <a:pt x="0" y="16076"/>
                  </a:moveTo>
                  <a:lnTo>
                    <a:pt x="1549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6" name="Forme libre 5165">
              <a:extLst>
                <a:ext uri="{FF2B5EF4-FFF2-40B4-BE49-F238E27FC236}">
                  <a16:creationId xmlns:a16="http://schemas.microsoft.com/office/drawing/2014/main" id="{8C8B1ABF-8F71-1BC4-758F-DE752035A2D7}"/>
                </a:ext>
              </a:extLst>
            </p:cNvPr>
            <p:cNvSpPr/>
            <p:nvPr/>
          </p:nvSpPr>
          <p:spPr>
            <a:xfrm>
              <a:off x="5024059" y="2101241"/>
              <a:ext cx="69213" cy="72270"/>
            </a:xfrm>
            <a:custGeom>
              <a:avLst/>
              <a:gdLst>
                <a:gd name="connsiteX0" fmla="*/ 0 w 69213"/>
                <a:gd name="connsiteY0" fmla="*/ 72271 h 72270"/>
                <a:gd name="connsiteX1" fmla="*/ 69213 w 69213"/>
                <a:gd name="connsiteY1" fmla="*/ 0 h 72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213" h="72270">
                  <a:moveTo>
                    <a:pt x="0" y="72271"/>
                  </a:moveTo>
                  <a:lnTo>
                    <a:pt x="6921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7" name="Forme libre 5166">
              <a:extLst>
                <a:ext uri="{FF2B5EF4-FFF2-40B4-BE49-F238E27FC236}">
                  <a16:creationId xmlns:a16="http://schemas.microsoft.com/office/drawing/2014/main" id="{D397BA0F-CD86-6943-8FFB-19DBD49E8664}"/>
                </a:ext>
              </a:extLst>
            </p:cNvPr>
            <p:cNvSpPr/>
            <p:nvPr/>
          </p:nvSpPr>
          <p:spPr>
            <a:xfrm>
              <a:off x="5161183" y="2070536"/>
              <a:ext cx="90209" cy="14483"/>
            </a:xfrm>
            <a:custGeom>
              <a:avLst/>
              <a:gdLst>
                <a:gd name="connsiteX0" fmla="*/ 0 w 90209"/>
                <a:gd name="connsiteY0" fmla="*/ 0 h 14483"/>
                <a:gd name="connsiteX1" fmla="*/ 90209 w 9020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209" h="14483">
                  <a:moveTo>
                    <a:pt x="0" y="0"/>
                  </a:moveTo>
                  <a:lnTo>
                    <a:pt x="9020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8" name="Forme libre 5167">
              <a:extLst>
                <a:ext uri="{FF2B5EF4-FFF2-40B4-BE49-F238E27FC236}">
                  <a16:creationId xmlns:a16="http://schemas.microsoft.com/office/drawing/2014/main" id="{ED11DAB0-A5E1-303C-0FFA-B676B5E06945}"/>
                </a:ext>
              </a:extLst>
            </p:cNvPr>
            <p:cNvSpPr/>
            <p:nvPr/>
          </p:nvSpPr>
          <p:spPr>
            <a:xfrm>
              <a:off x="4997561" y="2070536"/>
              <a:ext cx="80362" cy="14483"/>
            </a:xfrm>
            <a:custGeom>
              <a:avLst/>
              <a:gdLst>
                <a:gd name="connsiteX0" fmla="*/ 0 w 80362"/>
                <a:gd name="connsiteY0" fmla="*/ 0 h 14483"/>
                <a:gd name="connsiteX1" fmla="*/ 80363 w 80362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362" h="14483">
                  <a:moveTo>
                    <a:pt x="0" y="0"/>
                  </a:moveTo>
                  <a:lnTo>
                    <a:pt x="8036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9" name="Forme libre 5168">
              <a:extLst>
                <a:ext uri="{FF2B5EF4-FFF2-40B4-BE49-F238E27FC236}">
                  <a16:creationId xmlns:a16="http://schemas.microsoft.com/office/drawing/2014/main" id="{23A73299-3385-3C32-604B-9509078EC2FA}"/>
                </a:ext>
              </a:extLst>
            </p:cNvPr>
            <p:cNvSpPr/>
            <p:nvPr/>
          </p:nvSpPr>
          <p:spPr>
            <a:xfrm>
              <a:off x="5108676" y="1781513"/>
              <a:ext cx="96943" cy="255197"/>
            </a:xfrm>
            <a:custGeom>
              <a:avLst/>
              <a:gdLst>
                <a:gd name="connsiteX0" fmla="*/ 42371 w 96943"/>
                <a:gd name="connsiteY0" fmla="*/ 130722 h 255197"/>
                <a:gd name="connsiteX1" fmla="*/ 96236 w 96943"/>
                <a:gd name="connsiteY1" fmla="*/ 242388 h 255197"/>
                <a:gd name="connsiteX2" fmla="*/ 61629 w 96943"/>
                <a:gd name="connsiteY2" fmla="*/ 249629 h 255197"/>
                <a:gd name="connsiteX3" fmla="*/ 61629 w 96943"/>
                <a:gd name="connsiteY3" fmla="*/ 221532 h 255197"/>
                <a:gd name="connsiteX4" fmla="*/ 20651 w 96943"/>
                <a:gd name="connsiteY4" fmla="*/ 171710 h 255197"/>
                <a:gd name="connsiteX5" fmla="*/ 524 w 96943"/>
                <a:gd name="connsiteY5" fmla="*/ 117108 h 255197"/>
                <a:gd name="connsiteX6" fmla="*/ 13411 w 96943"/>
                <a:gd name="connsiteY6" fmla="*/ 35134 h 255197"/>
                <a:gd name="connsiteX7" fmla="*/ 51927 w 96943"/>
                <a:gd name="connsiteY7" fmla="*/ 519 h 255197"/>
                <a:gd name="connsiteX8" fmla="*/ 47873 w 96943"/>
                <a:gd name="connsiteY8" fmla="*/ 109866 h 25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43" h="255197">
                  <a:moveTo>
                    <a:pt x="42371" y="130722"/>
                  </a:moveTo>
                  <a:cubicBezTo>
                    <a:pt x="42371" y="130722"/>
                    <a:pt x="104200" y="228773"/>
                    <a:pt x="96236" y="242388"/>
                  </a:cubicBezTo>
                  <a:cubicBezTo>
                    <a:pt x="88272" y="256002"/>
                    <a:pt x="72923" y="259333"/>
                    <a:pt x="61629" y="249629"/>
                  </a:cubicBezTo>
                  <a:cubicBezTo>
                    <a:pt x="50335" y="239925"/>
                    <a:pt x="61629" y="221532"/>
                    <a:pt x="61629" y="221532"/>
                  </a:cubicBezTo>
                  <a:cubicBezTo>
                    <a:pt x="61629" y="221532"/>
                    <a:pt x="46425" y="207918"/>
                    <a:pt x="20651" y="171710"/>
                  </a:cubicBezTo>
                  <a:cubicBezTo>
                    <a:pt x="-5123" y="135502"/>
                    <a:pt x="524" y="117108"/>
                    <a:pt x="524" y="117108"/>
                  </a:cubicBezTo>
                  <a:lnTo>
                    <a:pt x="13411" y="35134"/>
                  </a:lnTo>
                  <a:cubicBezTo>
                    <a:pt x="13411" y="35134"/>
                    <a:pt x="18190" y="-4985"/>
                    <a:pt x="51927" y="519"/>
                  </a:cubicBezTo>
                  <a:cubicBezTo>
                    <a:pt x="85666" y="6022"/>
                    <a:pt x="47873" y="109866"/>
                    <a:pt x="47873" y="10986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0" name="Forme libre 5169">
              <a:extLst>
                <a:ext uri="{FF2B5EF4-FFF2-40B4-BE49-F238E27FC236}">
                  <a16:creationId xmlns:a16="http://schemas.microsoft.com/office/drawing/2014/main" id="{ABBD7E0F-D0F6-5EF7-B9A1-E6223040DE3A}"/>
                </a:ext>
              </a:extLst>
            </p:cNvPr>
            <p:cNvSpPr/>
            <p:nvPr/>
          </p:nvSpPr>
          <p:spPr>
            <a:xfrm>
              <a:off x="5232568" y="1600825"/>
              <a:ext cx="123814" cy="202786"/>
            </a:xfrm>
            <a:custGeom>
              <a:avLst/>
              <a:gdLst>
                <a:gd name="connsiteX0" fmla="*/ 50100 w 123814"/>
                <a:gd name="connsiteY0" fmla="*/ 116322 h 202786"/>
                <a:gd name="connsiteX1" fmla="*/ 94988 w 123814"/>
                <a:gd name="connsiteY1" fmla="*/ 747 h 202786"/>
                <a:gd name="connsiteX2" fmla="*/ 123803 w 123814"/>
                <a:gd name="connsiteY2" fmla="*/ 21023 h 202786"/>
                <a:gd name="connsiteX3" fmla="*/ 103241 w 123814"/>
                <a:gd name="connsiteY3" fmla="*/ 40286 h 202786"/>
                <a:gd name="connsiteX4" fmla="*/ 94843 w 123814"/>
                <a:gd name="connsiteY4" fmla="*/ 104301 h 202786"/>
                <a:gd name="connsiteX5" fmla="*/ 68634 w 123814"/>
                <a:gd name="connsiteY5" fmla="*/ 156296 h 202786"/>
                <a:gd name="connsiteX6" fmla="*/ 0 w 123814"/>
                <a:gd name="connsiteY6" fmla="*/ 202787 h 202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14" h="202786">
                  <a:moveTo>
                    <a:pt x="50100" y="116322"/>
                  </a:moveTo>
                  <a:cubicBezTo>
                    <a:pt x="50100" y="116322"/>
                    <a:pt x="79494" y="4223"/>
                    <a:pt x="94988" y="747"/>
                  </a:cubicBezTo>
                  <a:cubicBezTo>
                    <a:pt x="110481" y="-2729"/>
                    <a:pt x="123223" y="6250"/>
                    <a:pt x="123803" y="21023"/>
                  </a:cubicBezTo>
                  <a:cubicBezTo>
                    <a:pt x="124382" y="35796"/>
                    <a:pt x="103241" y="40286"/>
                    <a:pt x="103241" y="40286"/>
                  </a:cubicBezTo>
                  <a:cubicBezTo>
                    <a:pt x="103241" y="40286"/>
                    <a:pt x="103675" y="60707"/>
                    <a:pt x="94843" y="104301"/>
                  </a:cubicBezTo>
                  <a:cubicBezTo>
                    <a:pt x="86010" y="147751"/>
                    <a:pt x="68634" y="156296"/>
                    <a:pt x="68634" y="156296"/>
                  </a:cubicBezTo>
                  <a:lnTo>
                    <a:pt x="0" y="20278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1" name="Forme libre 5170">
              <a:extLst>
                <a:ext uri="{FF2B5EF4-FFF2-40B4-BE49-F238E27FC236}">
                  <a16:creationId xmlns:a16="http://schemas.microsoft.com/office/drawing/2014/main" id="{31636A4C-6757-0BB8-FDD6-9616C8ED9B4A}"/>
                </a:ext>
              </a:extLst>
            </p:cNvPr>
            <p:cNvSpPr/>
            <p:nvPr/>
          </p:nvSpPr>
          <p:spPr>
            <a:xfrm>
              <a:off x="5069091" y="1748650"/>
              <a:ext cx="140105" cy="177199"/>
            </a:xfrm>
            <a:custGeom>
              <a:avLst/>
              <a:gdLst>
                <a:gd name="connsiteX0" fmla="*/ 0 w 140105"/>
                <a:gd name="connsiteY0" fmla="*/ 116949 h 177199"/>
                <a:gd name="connsiteX1" fmla="*/ 105269 w 140105"/>
                <a:gd name="connsiteY1" fmla="*/ 1229 h 177199"/>
                <a:gd name="connsiteX2" fmla="*/ 114970 w 140105"/>
                <a:gd name="connsiteY2" fmla="*/ 177199 h 17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05" h="177199">
                  <a:moveTo>
                    <a:pt x="0" y="116949"/>
                  </a:moveTo>
                  <a:cubicBezTo>
                    <a:pt x="0" y="116949"/>
                    <a:pt x="33014" y="-13978"/>
                    <a:pt x="105269" y="1229"/>
                  </a:cubicBezTo>
                  <a:cubicBezTo>
                    <a:pt x="177523" y="16437"/>
                    <a:pt x="114970" y="177199"/>
                    <a:pt x="114970" y="17719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2" name="Forme libre 5171">
              <a:extLst>
                <a:ext uri="{FF2B5EF4-FFF2-40B4-BE49-F238E27FC236}">
                  <a16:creationId xmlns:a16="http://schemas.microsoft.com/office/drawing/2014/main" id="{AD8BA957-45D7-289A-A719-287A2F0AC23F}"/>
                </a:ext>
              </a:extLst>
            </p:cNvPr>
            <p:cNvSpPr/>
            <p:nvPr/>
          </p:nvSpPr>
          <p:spPr>
            <a:xfrm>
              <a:off x="5238650" y="1966932"/>
              <a:ext cx="165504" cy="246681"/>
            </a:xfrm>
            <a:custGeom>
              <a:avLst/>
              <a:gdLst>
                <a:gd name="connsiteX0" fmla="*/ 0 w 165504"/>
                <a:gd name="connsiteY0" fmla="*/ 1643 h 246681"/>
                <a:gd name="connsiteX1" fmla="*/ 99621 w 165504"/>
                <a:gd name="connsiteY1" fmla="*/ 30609 h 246681"/>
                <a:gd name="connsiteX2" fmla="*/ 118155 w 165504"/>
                <a:gd name="connsiteY2" fmla="*/ 216284 h 246681"/>
                <a:gd name="connsiteX3" fmla="*/ 165504 w 165504"/>
                <a:gd name="connsiteY3" fmla="*/ 238009 h 246681"/>
                <a:gd name="connsiteX4" fmla="*/ 84417 w 165504"/>
                <a:gd name="connsiteY4" fmla="*/ 245250 h 246681"/>
                <a:gd name="connsiteX5" fmla="*/ 47494 w 165504"/>
                <a:gd name="connsiteY5" fmla="*/ 107805 h 246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504" h="246681">
                  <a:moveTo>
                    <a:pt x="0" y="1643"/>
                  </a:moveTo>
                  <a:cubicBezTo>
                    <a:pt x="0" y="1643"/>
                    <a:pt x="96436" y="-10378"/>
                    <a:pt x="99621" y="30609"/>
                  </a:cubicBezTo>
                  <a:cubicBezTo>
                    <a:pt x="102807" y="71597"/>
                    <a:pt x="118155" y="216284"/>
                    <a:pt x="118155" y="216284"/>
                  </a:cubicBezTo>
                  <a:cubicBezTo>
                    <a:pt x="118155" y="216284"/>
                    <a:pt x="143929" y="213821"/>
                    <a:pt x="165504" y="238009"/>
                  </a:cubicBezTo>
                  <a:cubicBezTo>
                    <a:pt x="165504" y="238009"/>
                    <a:pt x="114101" y="250898"/>
                    <a:pt x="84417" y="245250"/>
                  </a:cubicBezTo>
                  <a:lnTo>
                    <a:pt x="47494" y="10780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3" name="Forme libre 5172">
              <a:extLst>
                <a:ext uri="{FF2B5EF4-FFF2-40B4-BE49-F238E27FC236}">
                  <a16:creationId xmlns:a16="http://schemas.microsoft.com/office/drawing/2014/main" id="{42D12F47-DA88-330A-AD84-0CD2FE1EF0D5}"/>
                </a:ext>
              </a:extLst>
            </p:cNvPr>
            <p:cNvSpPr/>
            <p:nvPr/>
          </p:nvSpPr>
          <p:spPr>
            <a:xfrm>
              <a:off x="5279628" y="1981320"/>
              <a:ext cx="48218" cy="78788"/>
            </a:xfrm>
            <a:custGeom>
              <a:avLst/>
              <a:gdLst>
                <a:gd name="connsiteX0" fmla="*/ 0 w 48218"/>
                <a:gd name="connsiteY0" fmla="*/ 78788 h 78788"/>
                <a:gd name="connsiteX1" fmla="*/ 48218 w 48218"/>
                <a:gd name="connsiteY1" fmla="*/ 0 h 7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218" h="78788">
                  <a:moveTo>
                    <a:pt x="0" y="78788"/>
                  </a:moveTo>
                  <a:cubicBezTo>
                    <a:pt x="0" y="78788"/>
                    <a:pt x="12887" y="56339"/>
                    <a:pt x="4821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4" name="Forme libre 5173">
              <a:extLst>
                <a:ext uri="{FF2B5EF4-FFF2-40B4-BE49-F238E27FC236}">
                  <a16:creationId xmlns:a16="http://schemas.microsoft.com/office/drawing/2014/main" id="{4F36D9AB-8CDE-C30B-CFAD-42A3DD8D0609}"/>
                </a:ext>
              </a:extLst>
            </p:cNvPr>
            <p:cNvSpPr/>
            <p:nvPr/>
          </p:nvSpPr>
          <p:spPr>
            <a:xfrm>
              <a:off x="5374326" y="1497582"/>
              <a:ext cx="121340" cy="121368"/>
            </a:xfrm>
            <a:custGeom>
              <a:avLst/>
              <a:gdLst>
                <a:gd name="connsiteX0" fmla="*/ 121341 w 121340"/>
                <a:gd name="connsiteY0" fmla="*/ 60684 h 121368"/>
                <a:gd name="connsiteX1" fmla="*/ 60670 w 121340"/>
                <a:gd name="connsiteY1" fmla="*/ 121369 h 121368"/>
                <a:gd name="connsiteX2" fmla="*/ 0 w 121340"/>
                <a:gd name="connsiteY2" fmla="*/ 60684 h 121368"/>
                <a:gd name="connsiteX3" fmla="*/ 60670 w 121340"/>
                <a:gd name="connsiteY3" fmla="*/ 0 h 121368"/>
                <a:gd name="connsiteX4" fmla="*/ 121341 w 121340"/>
                <a:gd name="connsiteY4" fmla="*/ 60684 h 12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340" h="121368">
                  <a:moveTo>
                    <a:pt x="121341" y="60684"/>
                  </a:moveTo>
                  <a:cubicBezTo>
                    <a:pt x="121341" y="94200"/>
                    <a:pt x="94178" y="121369"/>
                    <a:pt x="60670" y="121369"/>
                  </a:cubicBezTo>
                  <a:cubicBezTo>
                    <a:pt x="27163" y="121369"/>
                    <a:pt x="0" y="94200"/>
                    <a:pt x="0" y="60684"/>
                  </a:cubicBezTo>
                  <a:cubicBezTo>
                    <a:pt x="0" y="27169"/>
                    <a:pt x="27163" y="0"/>
                    <a:pt x="60670" y="0"/>
                  </a:cubicBezTo>
                  <a:cubicBezTo>
                    <a:pt x="94178" y="0"/>
                    <a:pt x="121341" y="27169"/>
                    <a:pt x="121341" y="60684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5" name="Forme libre 5174">
              <a:extLst>
                <a:ext uri="{FF2B5EF4-FFF2-40B4-BE49-F238E27FC236}">
                  <a16:creationId xmlns:a16="http://schemas.microsoft.com/office/drawing/2014/main" id="{6B09D078-3D1B-41D6-8BE6-3F5128265F78}"/>
                </a:ext>
              </a:extLst>
            </p:cNvPr>
            <p:cNvSpPr/>
            <p:nvPr/>
          </p:nvSpPr>
          <p:spPr>
            <a:xfrm>
              <a:off x="5399665" y="1509024"/>
              <a:ext cx="60091" cy="101961"/>
            </a:xfrm>
            <a:custGeom>
              <a:avLst/>
              <a:gdLst>
                <a:gd name="connsiteX0" fmla="*/ 0 w 60091"/>
                <a:gd name="connsiteY0" fmla="*/ 0 h 101961"/>
                <a:gd name="connsiteX1" fmla="*/ 60091 w 60091"/>
                <a:gd name="connsiteY1" fmla="*/ 101961 h 10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091" h="101961">
                  <a:moveTo>
                    <a:pt x="0" y="0"/>
                  </a:moveTo>
                  <a:lnTo>
                    <a:pt x="60091" y="10196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6" name="Forme libre 5175">
              <a:extLst>
                <a:ext uri="{FF2B5EF4-FFF2-40B4-BE49-F238E27FC236}">
                  <a16:creationId xmlns:a16="http://schemas.microsoft.com/office/drawing/2014/main" id="{646389B3-1477-B1A1-FF2D-3BDA852F3FC9}"/>
                </a:ext>
              </a:extLst>
            </p:cNvPr>
            <p:cNvSpPr/>
            <p:nvPr/>
          </p:nvSpPr>
          <p:spPr>
            <a:xfrm>
              <a:off x="5374471" y="1550446"/>
              <a:ext cx="36685" cy="62422"/>
            </a:xfrm>
            <a:custGeom>
              <a:avLst/>
              <a:gdLst>
                <a:gd name="connsiteX0" fmla="*/ 0 w 36685"/>
                <a:gd name="connsiteY0" fmla="*/ 0 h 62422"/>
                <a:gd name="connsiteX1" fmla="*/ 35620 w 36685"/>
                <a:gd name="connsiteY1" fmla="*/ 62422 h 6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685" h="62422">
                  <a:moveTo>
                    <a:pt x="0" y="0"/>
                  </a:moveTo>
                  <a:cubicBezTo>
                    <a:pt x="0" y="0"/>
                    <a:pt x="44018" y="18104"/>
                    <a:pt x="35620" y="6242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7" name="Forme libre 5176">
              <a:extLst>
                <a:ext uri="{FF2B5EF4-FFF2-40B4-BE49-F238E27FC236}">
                  <a16:creationId xmlns:a16="http://schemas.microsoft.com/office/drawing/2014/main" id="{9393B2CA-7546-8361-BCFC-876C5265559B}"/>
                </a:ext>
              </a:extLst>
            </p:cNvPr>
            <p:cNvSpPr/>
            <p:nvPr/>
          </p:nvSpPr>
          <p:spPr>
            <a:xfrm>
              <a:off x="5455071" y="1504534"/>
              <a:ext cx="36685" cy="62422"/>
            </a:xfrm>
            <a:custGeom>
              <a:avLst/>
              <a:gdLst>
                <a:gd name="connsiteX0" fmla="*/ 36685 w 36685"/>
                <a:gd name="connsiteY0" fmla="*/ 62422 h 62422"/>
                <a:gd name="connsiteX1" fmla="*/ 1065 w 36685"/>
                <a:gd name="connsiteY1" fmla="*/ 0 h 6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685" h="62422">
                  <a:moveTo>
                    <a:pt x="36685" y="62422"/>
                  </a:moveTo>
                  <a:cubicBezTo>
                    <a:pt x="36685" y="62422"/>
                    <a:pt x="-7333" y="44318"/>
                    <a:pt x="106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8" name="Forme libre 5177">
              <a:extLst>
                <a:ext uri="{FF2B5EF4-FFF2-40B4-BE49-F238E27FC236}">
                  <a16:creationId xmlns:a16="http://schemas.microsoft.com/office/drawing/2014/main" id="{BEA68071-E0D2-5ABE-6F57-DF0BA534F1DB}"/>
                </a:ext>
              </a:extLst>
            </p:cNvPr>
            <p:cNvSpPr/>
            <p:nvPr/>
          </p:nvSpPr>
          <p:spPr>
            <a:xfrm>
              <a:off x="5145110" y="1724389"/>
              <a:ext cx="13031" cy="27952"/>
            </a:xfrm>
            <a:custGeom>
              <a:avLst/>
              <a:gdLst>
                <a:gd name="connsiteX0" fmla="*/ 13032 w 13031"/>
                <a:gd name="connsiteY0" fmla="*/ 0 h 27952"/>
                <a:gd name="connsiteX1" fmla="*/ 0 w 13031"/>
                <a:gd name="connsiteY1" fmla="*/ 27953 h 2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31" h="27952">
                  <a:moveTo>
                    <a:pt x="13032" y="0"/>
                  </a:moveTo>
                  <a:lnTo>
                    <a:pt x="0" y="2795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49B199-51FA-5EE5-1CC9-AB2CEBFE2F9C}"/>
              </a:ext>
            </a:extLst>
          </p:cNvPr>
          <p:cNvGrpSpPr/>
          <p:nvPr/>
        </p:nvGrpSpPr>
        <p:grpSpPr>
          <a:xfrm>
            <a:off x="3760316" y="1481796"/>
            <a:ext cx="358465" cy="659418"/>
            <a:chOff x="3760316" y="1481796"/>
            <a:chExt cx="358465" cy="659418"/>
          </a:xfrm>
        </p:grpSpPr>
        <p:sp>
          <p:nvSpPr>
            <p:cNvPr id="5787" name="Forme libre 5786">
              <a:extLst>
                <a:ext uri="{FF2B5EF4-FFF2-40B4-BE49-F238E27FC236}">
                  <a16:creationId xmlns:a16="http://schemas.microsoft.com/office/drawing/2014/main" id="{B5521C16-A406-3CFA-4F1F-414CF4671092}"/>
                </a:ext>
              </a:extLst>
            </p:cNvPr>
            <p:cNvSpPr/>
            <p:nvPr/>
          </p:nvSpPr>
          <p:spPr>
            <a:xfrm>
              <a:off x="4103143" y="1530604"/>
              <a:ext cx="2316" cy="2172"/>
            </a:xfrm>
            <a:custGeom>
              <a:avLst/>
              <a:gdLst>
                <a:gd name="connsiteX0" fmla="*/ 0 w 2316"/>
                <a:gd name="connsiteY0" fmla="*/ 0 h 2172"/>
                <a:gd name="connsiteX1" fmla="*/ 2317 w 2316"/>
                <a:gd name="connsiteY1" fmla="*/ 2173 h 2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16" h="2172">
                  <a:moveTo>
                    <a:pt x="0" y="0"/>
                  </a:moveTo>
                  <a:lnTo>
                    <a:pt x="2317" y="217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88" name="Forme libre 5787">
              <a:extLst>
                <a:ext uri="{FF2B5EF4-FFF2-40B4-BE49-F238E27FC236}">
                  <a16:creationId xmlns:a16="http://schemas.microsoft.com/office/drawing/2014/main" id="{153BA8CB-8F56-0F15-D2BD-D3E75A312BAF}"/>
                </a:ext>
              </a:extLst>
            </p:cNvPr>
            <p:cNvSpPr/>
            <p:nvPr/>
          </p:nvSpPr>
          <p:spPr>
            <a:xfrm>
              <a:off x="4070419" y="1497872"/>
              <a:ext cx="24326" cy="24331"/>
            </a:xfrm>
            <a:custGeom>
              <a:avLst/>
              <a:gdLst>
                <a:gd name="connsiteX0" fmla="*/ 0 w 24326"/>
                <a:gd name="connsiteY0" fmla="*/ 0 h 24331"/>
                <a:gd name="connsiteX1" fmla="*/ 24326 w 24326"/>
                <a:gd name="connsiteY1" fmla="*/ 24332 h 2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26" h="24331">
                  <a:moveTo>
                    <a:pt x="0" y="0"/>
                  </a:moveTo>
                  <a:lnTo>
                    <a:pt x="24326" y="2433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0" name="Forme libre 5789">
              <a:extLst>
                <a:ext uri="{FF2B5EF4-FFF2-40B4-BE49-F238E27FC236}">
                  <a16:creationId xmlns:a16="http://schemas.microsoft.com/office/drawing/2014/main" id="{981CEE99-864F-A20F-F69E-C6B7CFBEABD8}"/>
                </a:ext>
              </a:extLst>
            </p:cNvPr>
            <p:cNvSpPr/>
            <p:nvPr/>
          </p:nvSpPr>
          <p:spPr>
            <a:xfrm>
              <a:off x="4056084" y="1481796"/>
              <a:ext cx="62697" cy="92982"/>
            </a:xfrm>
            <a:custGeom>
              <a:avLst/>
              <a:gdLst>
                <a:gd name="connsiteX0" fmla="*/ 56182 w 62697"/>
                <a:gd name="connsiteY0" fmla="*/ 92403 h 92982"/>
                <a:gd name="connsiteX1" fmla="*/ 62698 w 62697"/>
                <a:gd name="connsiteY1" fmla="*/ 83278 h 92982"/>
                <a:gd name="connsiteX2" fmla="*/ 62698 w 62697"/>
                <a:gd name="connsiteY2" fmla="*/ 9704 h 92982"/>
                <a:gd name="connsiteX3" fmla="*/ 52996 w 62697"/>
                <a:gd name="connsiteY3" fmla="*/ 0 h 92982"/>
                <a:gd name="connsiteX4" fmla="*/ 9702 w 62697"/>
                <a:gd name="connsiteY4" fmla="*/ 0 h 92982"/>
                <a:gd name="connsiteX5" fmla="*/ 0 w 62697"/>
                <a:gd name="connsiteY5" fmla="*/ 9704 h 92982"/>
                <a:gd name="connsiteX6" fmla="*/ 0 w 62697"/>
                <a:gd name="connsiteY6" fmla="*/ 83278 h 92982"/>
                <a:gd name="connsiteX7" fmla="*/ 9702 w 62697"/>
                <a:gd name="connsiteY7" fmla="*/ 92982 h 92982"/>
                <a:gd name="connsiteX8" fmla="*/ 15059 w 62697"/>
                <a:gd name="connsiteY8" fmla="*/ 92982 h 9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697" h="92982">
                  <a:moveTo>
                    <a:pt x="56182" y="92403"/>
                  </a:moveTo>
                  <a:cubicBezTo>
                    <a:pt x="59947" y="91099"/>
                    <a:pt x="62698" y="87478"/>
                    <a:pt x="62698" y="83278"/>
                  </a:cubicBezTo>
                  <a:lnTo>
                    <a:pt x="62698" y="9704"/>
                  </a:lnTo>
                  <a:cubicBezTo>
                    <a:pt x="62698" y="4345"/>
                    <a:pt x="58354" y="0"/>
                    <a:pt x="52996" y="0"/>
                  </a:cubicBezTo>
                  <a:lnTo>
                    <a:pt x="9702" y="0"/>
                  </a:lnTo>
                  <a:cubicBezTo>
                    <a:pt x="4344" y="0"/>
                    <a:pt x="0" y="4345"/>
                    <a:pt x="0" y="9704"/>
                  </a:cubicBezTo>
                  <a:lnTo>
                    <a:pt x="0" y="83278"/>
                  </a:lnTo>
                  <a:cubicBezTo>
                    <a:pt x="0" y="88637"/>
                    <a:pt x="4344" y="92982"/>
                    <a:pt x="9702" y="92982"/>
                  </a:cubicBezTo>
                  <a:lnTo>
                    <a:pt x="15059" y="9298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1" name="Forme libre 5790">
              <a:extLst>
                <a:ext uri="{FF2B5EF4-FFF2-40B4-BE49-F238E27FC236}">
                  <a16:creationId xmlns:a16="http://schemas.microsoft.com/office/drawing/2014/main" id="{7AC1792A-1A46-DF12-F68E-B86D44FA043C}"/>
                </a:ext>
              </a:extLst>
            </p:cNvPr>
            <p:cNvSpPr/>
            <p:nvPr/>
          </p:nvSpPr>
          <p:spPr>
            <a:xfrm>
              <a:off x="3886815" y="1573474"/>
              <a:ext cx="189106" cy="161776"/>
            </a:xfrm>
            <a:custGeom>
              <a:avLst/>
              <a:gdLst>
                <a:gd name="connsiteX0" fmla="*/ 0 w 189106"/>
                <a:gd name="connsiteY0" fmla="*/ 155115 h 161776"/>
                <a:gd name="connsiteX1" fmla="*/ 11584 w 189106"/>
                <a:gd name="connsiteY1" fmla="*/ 161777 h 161776"/>
                <a:gd name="connsiteX2" fmla="*/ 48363 w 189106"/>
                <a:gd name="connsiteY2" fmla="*/ 145266 h 161776"/>
                <a:gd name="connsiteX3" fmla="*/ 187079 w 189106"/>
                <a:gd name="connsiteY3" fmla="*/ 145266 h 161776"/>
                <a:gd name="connsiteX4" fmla="*/ 189106 w 189106"/>
                <a:gd name="connsiteY4" fmla="*/ 46781 h 161776"/>
                <a:gd name="connsiteX5" fmla="*/ 174916 w 189106"/>
                <a:gd name="connsiteY5" fmla="*/ 0 h 161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106" h="161776">
                  <a:moveTo>
                    <a:pt x="0" y="155115"/>
                  </a:moveTo>
                  <a:lnTo>
                    <a:pt x="11584" y="161777"/>
                  </a:lnTo>
                  <a:lnTo>
                    <a:pt x="48363" y="145266"/>
                  </a:lnTo>
                  <a:cubicBezTo>
                    <a:pt x="50245" y="145556"/>
                    <a:pt x="187079" y="145266"/>
                    <a:pt x="187079" y="145266"/>
                  </a:cubicBezTo>
                  <a:lnTo>
                    <a:pt x="189106" y="46781"/>
                  </a:lnTo>
                  <a:lnTo>
                    <a:pt x="174916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2" name="Forme libre 5791">
              <a:extLst>
                <a:ext uri="{FF2B5EF4-FFF2-40B4-BE49-F238E27FC236}">
                  <a16:creationId xmlns:a16="http://schemas.microsoft.com/office/drawing/2014/main" id="{8031386B-9EED-136D-846A-D7B7CC189A47}"/>
                </a:ext>
              </a:extLst>
            </p:cNvPr>
            <p:cNvSpPr/>
            <p:nvPr/>
          </p:nvSpPr>
          <p:spPr>
            <a:xfrm>
              <a:off x="3826144" y="1620690"/>
              <a:ext cx="291200" cy="344690"/>
            </a:xfrm>
            <a:custGeom>
              <a:avLst/>
              <a:gdLst>
                <a:gd name="connsiteX0" fmla="*/ 273669 w 291200"/>
                <a:gd name="connsiteY0" fmla="*/ 0 h 344690"/>
                <a:gd name="connsiteX1" fmla="*/ 284094 w 291200"/>
                <a:gd name="connsiteY1" fmla="*/ 143673 h 344690"/>
                <a:gd name="connsiteX2" fmla="*/ 164057 w 291200"/>
                <a:gd name="connsiteY2" fmla="*/ 155984 h 344690"/>
                <a:gd name="connsiteX3" fmla="*/ 164057 w 291200"/>
                <a:gd name="connsiteY3" fmla="*/ 335140 h 344690"/>
                <a:gd name="connsiteX4" fmla="*/ 0 w 291200"/>
                <a:gd name="connsiteY4" fmla="*/ 334561 h 344690"/>
                <a:gd name="connsiteX5" fmla="*/ 0 w 291200"/>
                <a:gd name="connsiteY5" fmla="*/ 208412 h 34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200" h="344690">
                  <a:moveTo>
                    <a:pt x="273669" y="0"/>
                  </a:moveTo>
                  <a:cubicBezTo>
                    <a:pt x="273669" y="0"/>
                    <a:pt x="304800" y="63581"/>
                    <a:pt x="284094" y="143673"/>
                  </a:cubicBezTo>
                  <a:cubicBezTo>
                    <a:pt x="284094" y="143673"/>
                    <a:pt x="230664" y="168294"/>
                    <a:pt x="164057" y="155984"/>
                  </a:cubicBezTo>
                  <a:lnTo>
                    <a:pt x="164057" y="335140"/>
                  </a:lnTo>
                  <a:cubicBezTo>
                    <a:pt x="164057" y="335140"/>
                    <a:pt x="85721" y="357010"/>
                    <a:pt x="0" y="334561"/>
                  </a:cubicBezTo>
                  <a:lnTo>
                    <a:pt x="0" y="20841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3" name="Forme libre 5792">
              <a:extLst>
                <a:ext uri="{FF2B5EF4-FFF2-40B4-BE49-F238E27FC236}">
                  <a16:creationId xmlns:a16="http://schemas.microsoft.com/office/drawing/2014/main" id="{9D26C7B1-88F7-4E74-4621-D8A88B663D3C}"/>
                </a:ext>
              </a:extLst>
            </p:cNvPr>
            <p:cNvSpPr/>
            <p:nvPr/>
          </p:nvSpPr>
          <p:spPr>
            <a:xfrm>
              <a:off x="4036102" y="1719464"/>
              <a:ext cx="14479" cy="57353"/>
            </a:xfrm>
            <a:custGeom>
              <a:avLst/>
              <a:gdLst>
                <a:gd name="connsiteX0" fmla="*/ 0 w 14479"/>
                <a:gd name="connsiteY0" fmla="*/ 0 h 57353"/>
                <a:gd name="connsiteX1" fmla="*/ 0 w 14479"/>
                <a:gd name="connsiteY1" fmla="*/ 57354 h 5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7353">
                  <a:moveTo>
                    <a:pt x="0" y="0"/>
                  </a:moveTo>
                  <a:lnTo>
                    <a:pt x="0" y="5735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4" name="Forme libre 5793">
              <a:extLst>
                <a:ext uri="{FF2B5EF4-FFF2-40B4-BE49-F238E27FC236}">
                  <a16:creationId xmlns:a16="http://schemas.microsoft.com/office/drawing/2014/main" id="{1A5520CA-DD15-E3E5-E300-21CCE7736FF3}"/>
                </a:ext>
              </a:extLst>
            </p:cNvPr>
            <p:cNvSpPr/>
            <p:nvPr/>
          </p:nvSpPr>
          <p:spPr>
            <a:xfrm>
              <a:off x="3870742" y="1696002"/>
              <a:ext cx="83403" cy="73495"/>
            </a:xfrm>
            <a:custGeom>
              <a:avLst/>
              <a:gdLst>
                <a:gd name="connsiteX0" fmla="*/ 0 w 83403"/>
                <a:gd name="connsiteY0" fmla="*/ 62278 h 73495"/>
                <a:gd name="connsiteX1" fmla="*/ 16362 w 83403"/>
                <a:gd name="connsiteY1" fmla="*/ 72126 h 73495"/>
                <a:gd name="connsiteX2" fmla="*/ 27656 w 83403"/>
                <a:gd name="connsiteY2" fmla="*/ 39249 h 73495"/>
                <a:gd name="connsiteX3" fmla="*/ 43439 w 83403"/>
                <a:gd name="connsiteY3" fmla="*/ 73430 h 73495"/>
                <a:gd name="connsiteX4" fmla="*/ 83403 w 83403"/>
                <a:gd name="connsiteY4" fmla="*/ 46925 h 73495"/>
                <a:gd name="connsiteX5" fmla="*/ 64435 w 83403"/>
                <a:gd name="connsiteY5" fmla="*/ 22739 h 73495"/>
                <a:gd name="connsiteX6" fmla="*/ 64435 w 83403"/>
                <a:gd name="connsiteY6" fmla="*/ 0 h 7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403" h="73495">
                  <a:moveTo>
                    <a:pt x="0" y="62278"/>
                  </a:moveTo>
                  <a:cubicBezTo>
                    <a:pt x="6081" y="65174"/>
                    <a:pt x="16362" y="72126"/>
                    <a:pt x="16362" y="72126"/>
                  </a:cubicBezTo>
                  <a:lnTo>
                    <a:pt x="27656" y="39249"/>
                  </a:lnTo>
                  <a:cubicBezTo>
                    <a:pt x="27656" y="39249"/>
                    <a:pt x="43439" y="71836"/>
                    <a:pt x="43439" y="73430"/>
                  </a:cubicBezTo>
                  <a:cubicBezTo>
                    <a:pt x="43439" y="75023"/>
                    <a:pt x="83403" y="46925"/>
                    <a:pt x="83403" y="46925"/>
                  </a:cubicBezTo>
                  <a:lnTo>
                    <a:pt x="64435" y="22739"/>
                  </a:lnTo>
                  <a:lnTo>
                    <a:pt x="64435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5" name="Forme libre 5794">
              <a:extLst>
                <a:ext uri="{FF2B5EF4-FFF2-40B4-BE49-F238E27FC236}">
                  <a16:creationId xmlns:a16="http://schemas.microsoft.com/office/drawing/2014/main" id="{BC92A374-3F9D-A467-445D-43A1F10BFA10}"/>
                </a:ext>
              </a:extLst>
            </p:cNvPr>
            <p:cNvSpPr/>
            <p:nvPr/>
          </p:nvSpPr>
          <p:spPr>
            <a:xfrm>
              <a:off x="3837294" y="2122386"/>
              <a:ext cx="868" cy="12745"/>
            </a:xfrm>
            <a:custGeom>
              <a:avLst/>
              <a:gdLst>
                <a:gd name="connsiteX0" fmla="*/ 0 w 868"/>
                <a:gd name="connsiteY0" fmla="*/ 0 h 12745"/>
                <a:gd name="connsiteX1" fmla="*/ 869 w 868"/>
                <a:gd name="connsiteY1" fmla="*/ 12745 h 1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8" h="12745">
                  <a:moveTo>
                    <a:pt x="0" y="0"/>
                  </a:moveTo>
                  <a:lnTo>
                    <a:pt x="869" y="1274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6" name="Forme libre 5795">
              <a:extLst>
                <a:ext uri="{FF2B5EF4-FFF2-40B4-BE49-F238E27FC236}">
                  <a16:creationId xmlns:a16="http://schemas.microsoft.com/office/drawing/2014/main" id="{E692B280-A1A0-56E1-95DE-C1967CB9D9E3}"/>
                </a:ext>
              </a:extLst>
            </p:cNvPr>
            <p:cNvSpPr/>
            <p:nvPr/>
          </p:nvSpPr>
          <p:spPr>
            <a:xfrm>
              <a:off x="3826144" y="1955250"/>
              <a:ext cx="8832" cy="131362"/>
            </a:xfrm>
            <a:custGeom>
              <a:avLst/>
              <a:gdLst>
                <a:gd name="connsiteX0" fmla="*/ 0 w 8832"/>
                <a:gd name="connsiteY0" fmla="*/ 0 h 131362"/>
                <a:gd name="connsiteX1" fmla="*/ 8833 w 8832"/>
                <a:gd name="connsiteY1" fmla="*/ 131362 h 13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32" h="131362">
                  <a:moveTo>
                    <a:pt x="0" y="0"/>
                  </a:moveTo>
                  <a:lnTo>
                    <a:pt x="8833" y="13136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7" name="Forme libre 5796">
              <a:extLst>
                <a:ext uri="{FF2B5EF4-FFF2-40B4-BE49-F238E27FC236}">
                  <a16:creationId xmlns:a16="http://schemas.microsoft.com/office/drawing/2014/main" id="{23CCE0C5-D223-5BAF-39AD-FB6987B351B8}"/>
                </a:ext>
              </a:extLst>
            </p:cNvPr>
            <p:cNvSpPr/>
            <p:nvPr/>
          </p:nvSpPr>
          <p:spPr>
            <a:xfrm>
              <a:off x="3982961" y="1955830"/>
              <a:ext cx="7239" cy="163370"/>
            </a:xfrm>
            <a:custGeom>
              <a:avLst/>
              <a:gdLst>
                <a:gd name="connsiteX0" fmla="*/ 0 w 7239"/>
                <a:gd name="connsiteY0" fmla="*/ 163370 h 163370"/>
                <a:gd name="connsiteX1" fmla="*/ 7240 w 7239"/>
                <a:gd name="connsiteY1" fmla="*/ 0 h 16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163370">
                  <a:moveTo>
                    <a:pt x="0" y="163370"/>
                  </a:moveTo>
                  <a:lnTo>
                    <a:pt x="724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8" name="Forme libre 5797">
              <a:extLst>
                <a:ext uri="{FF2B5EF4-FFF2-40B4-BE49-F238E27FC236}">
                  <a16:creationId xmlns:a16="http://schemas.microsoft.com/office/drawing/2014/main" id="{1F36A6F2-1FDF-8866-B441-829E747C9A38}"/>
                </a:ext>
              </a:extLst>
            </p:cNvPr>
            <p:cNvSpPr/>
            <p:nvPr/>
          </p:nvSpPr>
          <p:spPr>
            <a:xfrm>
              <a:off x="3886815" y="2021004"/>
              <a:ext cx="22009" cy="120210"/>
            </a:xfrm>
            <a:custGeom>
              <a:avLst/>
              <a:gdLst>
                <a:gd name="connsiteX0" fmla="*/ 0 w 22009"/>
                <a:gd name="connsiteY0" fmla="*/ 0 h 120210"/>
                <a:gd name="connsiteX1" fmla="*/ 19982 w 22009"/>
                <a:gd name="connsiteY1" fmla="*/ 13614 h 120210"/>
                <a:gd name="connsiteX2" fmla="*/ 22010 w 22009"/>
                <a:gd name="connsiteY2" fmla="*/ 120210 h 12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009" h="120210">
                  <a:moveTo>
                    <a:pt x="0" y="0"/>
                  </a:moveTo>
                  <a:lnTo>
                    <a:pt x="19982" y="13614"/>
                  </a:lnTo>
                  <a:lnTo>
                    <a:pt x="22010" y="12021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9" name="Forme libre 5798">
              <a:extLst>
                <a:ext uri="{FF2B5EF4-FFF2-40B4-BE49-F238E27FC236}">
                  <a16:creationId xmlns:a16="http://schemas.microsoft.com/office/drawing/2014/main" id="{CA5A6860-03A0-1737-362A-B12128B567CF}"/>
                </a:ext>
              </a:extLst>
            </p:cNvPr>
            <p:cNvSpPr/>
            <p:nvPr/>
          </p:nvSpPr>
          <p:spPr>
            <a:xfrm>
              <a:off x="3946037" y="1751472"/>
              <a:ext cx="14479" cy="210874"/>
            </a:xfrm>
            <a:custGeom>
              <a:avLst/>
              <a:gdLst>
                <a:gd name="connsiteX0" fmla="*/ 0 w 14479"/>
                <a:gd name="connsiteY0" fmla="*/ 0 h 210874"/>
                <a:gd name="connsiteX1" fmla="*/ 0 w 14479"/>
                <a:gd name="connsiteY1" fmla="*/ 210875 h 210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210874">
                  <a:moveTo>
                    <a:pt x="0" y="0"/>
                  </a:moveTo>
                  <a:lnTo>
                    <a:pt x="0" y="21087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0" name="Forme libre 5799">
              <a:extLst>
                <a:ext uri="{FF2B5EF4-FFF2-40B4-BE49-F238E27FC236}">
                  <a16:creationId xmlns:a16="http://schemas.microsoft.com/office/drawing/2014/main" id="{B3092A59-6A7E-6369-0F07-8ECB50B78B49}"/>
                </a:ext>
              </a:extLst>
            </p:cNvPr>
            <p:cNvSpPr/>
            <p:nvPr/>
          </p:nvSpPr>
          <p:spPr>
            <a:xfrm>
              <a:off x="3977024" y="1719754"/>
              <a:ext cx="14479" cy="238682"/>
            </a:xfrm>
            <a:custGeom>
              <a:avLst/>
              <a:gdLst>
                <a:gd name="connsiteX0" fmla="*/ 0 w 14479"/>
                <a:gd name="connsiteY0" fmla="*/ 0 h 238682"/>
                <a:gd name="connsiteX1" fmla="*/ 0 w 14479"/>
                <a:gd name="connsiteY1" fmla="*/ 238682 h 23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238682">
                  <a:moveTo>
                    <a:pt x="0" y="0"/>
                  </a:moveTo>
                  <a:lnTo>
                    <a:pt x="0" y="23868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1" name="Forme libre 5800">
              <a:extLst>
                <a:ext uri="{FF2B5EF4-FFF2-40B4-BE49-F238E27FC236}">
                  <a16:creationId xmlns:a16="http://schemas.microsoft.com/office/drawing/2014/main" id="{6140075C-BA40-FF75-51C4-9E1CAA1BFAF9}"/>
                </a:ext>
              </a:extLst>
            </p:cNvPr>
            <p:cNvSpPr/>
            <p:nvPr/>
          </p:nvSpPr>
          <p:spPr>
            <a:xfrm>
              <a:off x="3914182" y="1769431"/>
              <a:ext cx="14479" cy="196102"/>
            </a:xfrm>
            <a:custGeom>
              <a:avLst/>
              <a:gdLst>
                <a:gd name="connsiteX0" fmla="*/ 0 w 14479"/>
                <a:gd name="connsiteY0" fmla="*/ 0 h 196102"/>
                <a:gd name="connsiteX1" fmla="*/ 0 w 14479"/>
                <a:gd name="connsiteY1" fmla="*/ 196102 h 19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96102">
                  <a:moveTo>
                    <a:pt x="0" y="0"/>
                  </a:moveTo>
                  <a:lnTo>
                    <a:pt x="0" y="19610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2" name="Forme libre 5801">
              <a:extLst>
                <a:ext uri="{FF2B5EF4-FFF2-40B4-BE49-F238E27FC236}">
                  <a16:creationId xmlns:a16="http://schemas.microsoft.com/office/drawing/2014/main" id="{B41BD51F-BFEA-9829-6769-4D04B4ED1CB2}"/>
                </a:ext>
              </a:extLst>
            </p:cNvPr>
            <p:cNvSpPr/>
            <p:nvPr/>
          </p:nvSpPr>
          <p:spPr>
            <a:xfrm>
              <a:off x="3881602" y="1766969"/>
              <a:ext cx="14479" cy="195957"/>
            </a:xfrm>
            <a:custGeom>
              <a:avLst/>
              <a:gdLst>
                <a:gd name="connsiteX0" fmla="*/ 0 w 14479"/>
                <a:gd name="connsiteY0" fmla="*/ 0 h 195957"/>
                <a:gd name="connsiteX1" fmla="*/ 0 w 14479"/>
                <a:gd name="connsiteY1" fmla="*/ 195957 h 195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95957">
                  <a:moveTo>
                    <a:pt x="0" y="0"/>
                  </a:moveTo>
                  <a:lnTo>
                    <a:pt x="0" y="19595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3" name="Forme libre 5802">
              <a:extLst>
                <a:ext uri="{FF2B5EF4-FFF2-40B4-BE49-F238E27FC236}">
                  <a16:creationId xmlns:a16="http://schemas.microsoft.com/office/drawing/2014/main" id="{98E8217A-171E-50D0-B2EC-2751070F6A7B}"/>
                </a:ext>
              </a:extLst>
            </p:cNvPr>
            <p:cNvSpPr/>
            <p:nvPr/>
          </p:nvSpPr>
          <p:spPr>
            <a:xfrm>
              <a:off x="3851339" y="1771459"/>
              <a:ext cx="14479" cy="188281"/>
            </a:xfrm>
            <a:custGeom>
              <a:avLst/>
              <a:gdLst>
                <a:gd name="connsiteX0" fmla="*/ 0 w 14479"/>
                <a:gd name="connsiteY0" fmla="*/ 0 h 188281"/>
                <a:gd name="connsiteX1" fmla="*/ 0 w 14479"/>
                <a:gd name="connsiteY1" fmla="*/ 188281 h 188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188281">
                  <a:moveTo>
                    <a:pt x="0" y="0"/>
                  </a:moveTo>
                  <a:lnTo>
                    <a:pt x="0" y="18828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4" name="Forme libre 5803">
              <a:extLst>
                <a:ext uri="{FF2B5EF4-FFF2-40B4-BE49-F238E27FC236}">
                  <a16:creationId xmlns:a16="http://schemas.microsoft.com/office/drawing/2014/main" id="{06A945AB-6CBF-BB3B-2741-0D27C1DAD26A}"/>
                </a:ext>
              </a:extLst>
            </p:cNvPr>
            <p:cNvSpPr/>
            <p:nvPr/>
          </p:nvSpPr>
          <p:spPr>
            <a:xfrm>
              <a:off x="4008590" y="1721058"/>
              <a:ext cx="14479" cy="58222"/>
            </a:xfrm>
            <a:custGeom>
              <a:avLst/>
              <a:gdLst>
                <a:gd name="connsiteX0" fmla="*/ 0 w 14479"/>
                <a:gd name="connsiteY0" fmla="*/ 0 h 58222"/>
                <a:gd name="connsiteX1" fmla="*/ 0 w 14479"/>
                <a:gd name="connsiteY1" fmla="*/ 58222 h 58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8222">
                  <a:moveTo>
                    <a:pt x="0" y="0"/>
                  </a:moveTo>
                  <a:lnTo>
                    <a:pt x="0" y="5822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5" name="Forme libre 5804">
              <a:extLst>
                <a:ext uri="{FF2B5EF4-FFF2-40B4-BE49-F238E27FC236}">
                  <a16:creationId xmlns:a16="http://schemas.microsoft.com/office/drawing/2014/main" id="{24D8AFE4-DD91-EC8E-DC33-09AC43970330}"/>
                </a:ext>
              </a:extLst>
            </p:cNvPr>
            <p:cNvSpPr/>
            <p:nvPr/>
          </p:nvSpPr>
          <p:spPr>
            <a:xfrm>
              <a:off x="3843810" y="1593606"/>
              <a:ext cx="109032" cy="40118"/>
            </a:xfrm>
            <a:custGeom>
              <a:avLst/>
              <a:gdLst>
                <a:gd name="connsiteX0" fmla="*/ 109033 w 109032"/>
                <a:gd name="connsiteY0" fmla="*/ 36353 h 40118"/>
                <a:gd name="connsiteX1" fmla="*/ 38371 w 109032"/>
                <a:gd name="connsiteY1" fmla="*/ 0 h 40118"/>
                <a:gd name="connsiteX2" fmla="*/ 0 w 109032"/>
                <a:gd name="connsiteY2" fmla="*/ 40119 h 40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032" h="40118">
                  <a:moveTo>
                    <a:pt x="109033" y="36353"/>
                  </a:moveTo>
                  <a:cubicBezTo>
                    <a:pt x="41847" y="36787"/>
                    <a:pt x="38371" y="0"/>
                    <a:pt x="38371" y="0"/>
                  </a:cubicBezTo>
                  <a:cubicBezTo>
                    <a:pt x="38371" y="0"/>
                    <a:pt x="36344" y="35918"/>
                    <a:pt x="0" y="4011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6" name="Forme libre 5805">
              <a:extLst>
                <a:ext uri="{FF2B5EF4-FFF2-40B4-BE49-F238E27FC236}">
                  <a16:creationId xmlns:a16="http://schemas.microsoft.com/office/drawing/2014/main" id="{830E3887-F47E-E19E-50E0-2DF8E05834DC}"/>
                </a:ext>
              </a:extLst>
            </p:cNvPr>
            <p:cNvSpPr/>
            <p:nvPr/>
          </p:nvSpPr>
          <p:spPr>
            <a:xfrm>
              <a:off x="3842865" y="1579981"/>
              <a:ext cx="37868" cy="53743"/>
            </a:xfrm>
            <a:custGeom>
              <a:avLst/>
              <a:gdLst>
                <a:gd name="connsiteX0" fmla="*/ 655 w 37868"/>
                <a:gd name="connsiteY0" fmla="*/ 53743 h 53743"/>
                <a:gd name="connsiteX1" fmla="*/ 37868 w 37868"/>
                <a:gd name="connsiteY1" fmla="*/ 10 h 53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868" h="53743">
                  <a:moveTo>
                    <a:pt x="655" y="53743"/>
                  </a:moveTo>
                  <a:cubicBezTo>
                    <a:pt x="655" y="53743"/>
                    <a:pt x="-8033" y="-859"/>
                    <a:pt x="37868" y="1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7" name="Forme libre 5806">
              <a:extLst>
                <a:ext uri="{FF2B5EF4-FFF2-40B4-BE49-F238E27FC236}">
                  <a16:creationId xmlns:a16="http://schemas.microsoft.com/office/drawing/2014/main" id="{514D5A86-8483-293B-0797-0789FE3BFC32}"/>
                </a:ext>
              </a:extLst>
            </p:cNvPr>
            <p:cNvSpPr/>
            <p:nvPr/>
          </p:nvSpPr>
          <p:spPr>
            <a:xfrm>
              <a:off x="3882760" y="1567954"/>
              <a:ext cx="71530" cy="61425"/>
            </a:xfrm>
            <a:custGeom>
              <a:avLst/>
              <a:gdLst>
                <a:gd name="connsiteX0" fmla="*/ 0 w 71530"/>
                <a:gd name="connsiteY0" fmla="*/ 451 h 61425"/>
                <a:gd name="connsiteX1" fmla="*/ 71530 w 71530"/>
                <a:gd name="connsiteY1" fmla="*/ 32894 h 61425"/>
                <a:gd name="connsiteX2" fmla="*/ 71530 w 71530"/>
                <a:gd name="connsiteY2" fmla="*/ 61425 h 6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530" h="61425">
                  <a:moveTo>
                    <a:pt x="0" y="451"/>
                  </a:moveTo>
                  <a:cubicBezTo>
                    <a:pt x="0" y="451"/>
                    <a:pt x="71530" y="-6356"/>
                    <a:pt x="71530" y="32894"/>
                  </a:cubicBezTo>
                  <a:lnTo>
                    <a:pt x="71530" y="6142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8" name="Forme libre 5807">
              <a:extLst>
                <a:ext uri="{FF2B5EF4-FFF2-40B4-BE49-F238E27FC236}">
                  <a16:creationId xmlns:a16="http://schemas.microsoft.com/office/drawing/2014/main" id="{C26B49C6-ADFD-D890-BFDD-B998F26FDD9A}"/>
                </a:ext>
              </a:extLst>
            </p:cNvPr>
            <p:cNvSpPr/>
            <p:nvPr/>
          </p:nvSpPr>
          <p:spPr>
            <a:xfrm>
              <a:off x="3887828" y="1658490"/>
              <a:ext cx="61539" cy="48512"/>
            </a:xfrm>
            <a:custGeom>
              <a:avLst/>
              <a:gdLst>
                <a:gd name="connsiteX0" fmla="*/ 0 w 61539"/>
                <a:gd name="connsiteY0" fmla="*/ 46056 h 48512"/>
                <a:gd name="connsiteX1" fmla="*/ 11729 w 61539"/>
                <a:gd name="connsiteY1" fmla="*/ 48374 h 48512"/>
                <a:gd name="connsiteX2" fmla="*/ 61539 w 61539"/>
                <a:gd name="connsiteY2" fmla="*/ 0 h 48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539" h="48512">
                  <a:moveTo>
                    <a:pt x="0" y="46056"/>
                  </a:moveTo>
                  <a:cubicBezTo>
                    <a:pt x="3620" y="47215"/>
                    <a:pt x="7529" y="48084"/>
                    <a:pt x="11729" y="48374"/>
                  </a:cubicBezTo>
                  <a:cubicBezTo>
                    <a:pt x="11729" y="48374"/>
                    <a:pt x="56761" y="53588"/>
                    <a:pt x="61539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9" name="Forme libre 5808">
              <a:extLst>
                <a:ext uri="{FF2B5EF4-FFF2-40B4-BE49-F238E27FC236}">
                  <a16:creationId xmlns:a16="http://schemas.microsoft.com/office/drawing/2014/main" id="{313AB67D-4066-7C1E-FF46-4B7FE1FF2AE6}"/>
                </a:ext>
              </a:extLst>
            </p:cNvPr>
            <p:cNvSpPr/>
            <p:nvPr/>
          </p:nvSpPr>
          <p:spPr>
            <a:xfrm>
              <a:off x="3852208" y="1662256"/>
              <a:ext cx="5212" cy="13469"/>
            </a:xfrm>
            <a:custGeom>
              <a:avLst/>
              <a:gdLst>
                <a:gd name="connsiteX0" fmla="*/ 0 w 5212"/>
                <a:gd name="connsiteY0" fmla="*/ 0 h 13469"/>
                <a:gd name="connsiteX1" fmla="*/ 5213 w 5212"/>
                <a:gd name="connsiteY1" fmla="*/ 13469 h 1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12" h="13469">
                  <a:moveTo>
                    <a:pt x="0" y="0"/>
                  </a:moveTo>
                  <a:cubicBezTo>
                    <a:pt x="0" y="0"/>
                    <a:pt x="1448" y="5938"/>
                    <a:pt x="5213" y="1346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10" name="Forme libre 5809">
              <a:extLst>
                <a:ext uri="{FF2B5EF4-FFF2-40B4-BE49-F238E27FC236}">
                  <a16:creationId xmlns:a16="http://schemas.microsoft.com/office/drawing/2014/main" id="{0238A07D-6AAD-76E7-BB31-C51323A30AF0}"/>
                </a:ext>
              </a:extLst>
            </p:cNvPr>
            <p:cNvSpPr/>
            <p:nvPr/>
          </p:nvSpPr>
          <p:spPr>
            <a:xfrm>
              <a:off x="3839035" y="1644587"/>
              <a:ext cx="14621" cy="26359"/>
            </a:xfrm>
            <a:custGeom>
              <a:avLst/>
              <a:gdLst>
                <a:gd name="connsiteX0" fmla="*/ 14621 w 14621"/>
                <a:gd name="connsiteY0" fmla="*/ 26359 h 26359"/>
                <a:gd name="connsiteX1" fmla="*/ 142 w 14621"/>
                <a:gd name="connsiteY1" fmla="*/ 11876 h 26359"/>
                <a:gd name="connsiteX2" fmla="*/ 8829 w 14621"/>
                <a:gd name="connsiteY2" fmla="*/ 289 h 26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21" h="26359">
                  <a:moveTo>
                    <a:pt x="14621" y="26359"/>
                  </a:moveTo>
                  <a:cubicBezTo>
                    <a:pt x="14621" y="26359"/>
                    <a:pt x="1445" y="24911"/>
                    <a:pt x="142" y="11876"/>
                  </a:cubicBezTo>
                  <a:cubicBezTo>
                    <a:pt x="-1306" y="-2897"/>
                    <a:pt x="8829" y="289"/>
                    <a:pt x="8829" y="28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11" name="Forme libre 5810">
              <a:extLst>
                <a:ext uri="{FF2B5EF4-FFF2-40B4-BE49-F238E27FC236}">
                  <a16:creationId xmlns:a16="http://schemas.microsoft.com/office/drawing/2014/main" id="{44500574-F555-430A-6E1B-48D174653178}"/>
                </a:ext>
              </a:extLst>
            </p:cNvPr>
            <p:cNvSpPr/>
            <p:nvPr/>
          </p:nvSpPr>
          <p:spPr>
            <a:xfrm>
              <a:off x="3949657" y="1642260"/>
              <a:ext cx="13163" cy="27962"/>
            </a:xfrm>
            <a:custGeom>
              <a:avLst/>
              <a:gdLst>
                <a:gd name="connsiteX0" fmla="*/ 0 w 13163"/>
                <a:gd name="connsiteY0" fmla="*/ 27962 h 27962"/>
                <a:gd name="connsiteX1" fmla="*/ 13032 w 13163"/>
                <a:gd name="connsiteY1" fmla="*/ 13913 h 27962"/>
                <a:gd name="connsiteX2" fmla="*/ 3475 w 13163"/>
                <a:gd name="connsiteY2" fmla="*/ 10 h 27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63" h="27962">
                  <a:moveTo>
                    <a:pt x="0" y="27962"/>
                  </a:moveTo>
                  <a:cubicBezTo>
                    <a:pt x="0" y="27962"/>
                    <a:pt x="11729" y="26948"/>
                    <a:pt x="13032" y="13913"/>
                  </a:cubicBezTo>
                  <a:cubicBezTo>
                    <a:pt x="14480" y="-859"/>
                    <a:pt x="3475" y="10"/>
                    <a:pt x="3475" y="1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12" name="Forme libre 5811">
              <a:extLst>
                <a:ext uri="{FF2B5EF4-FFF2-40B4-BE49-F238E27FC236}">
                  <a16:creationId xmlns:a16="http://schemas.microsoft.com/office/drawing/2014/main" id="{3E9689C7-F4CD-B746-B9C9-899BF555E9FE}"/>
                </a:ext>
              </a:extLst>
            </p:cNvPr>
            <p:cNvSpPr/>
            <p:nvPr/>
          </p:nvSpPr>
          <p:spPr>
            <a:xfrm>
              <a:off x="3890145" y="1646759"/>
              <a:ext cx="8543" cy="28676"/>
            </a:xfrm>
            <a:custGeom>
              <a:avLst/>
              <a:gdLst>
                <a:gd name="connsiteX0" fmla="*/ 4489 w 8543"/>
                <a:gd name="connsiteY0" fmla="*/ 0 h 28676"/>
                <a:gd name="connsiteX1" fmla="*/ 0 w 8543"/>
                <a:gd name="connsiteY1" fmla="*/ 25780 h 28676"/>
                <a:gd name="connsiteX2" fmla="*/ 8543 w 8543"/>
                <a:gd name="connsiteY2" fmla="*/ 28677 h 2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43" h="28676">
                  <a:moveTo>
                    <a:pt x="4489" y="0"/>
                  </a:moveTo>
                  <a:lnTo>
                    <a:pt x="0" y="25780"/>
                  </a:lnTo>
                  <a:lnTo>
                    <a:pt x="8543" y="2867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13" name="Forme libre 5812">
              <a:extLst>
                <a:ext uri="{FF2B5EF4-FFF2-40B4-BE49-F238E27FC236}">
                  <a16:creationId xmlns:a16="http://schemas.microsoft.com/office/drawing/2014/main" id="{F2567E69-FD6B-8B4A-A6BC-EA7B8D23A0C4}"/>
                </a:ext>
              </a:extLst>
            </p:cNvPr>
            <p:cNvSpPr/>
            <p:nvPr/>
          </p:nvSpPr>
          <p:spPr>
            <a:xfrm>
              <a:off x="3875521" y="1646469"/>
              <a:ext cx="14479" cy="4344"/>
            </a:xfrm>
            <a:custGeom>
              <a:avLst/>
              <a:gdLst>
                <a:gd name="connsiteX0" fmla="*/ 0 w 14479"/>
                <a:gd name="connsiteY0" fmla="*/ 0 h 4344"/>
                <a:gd name="connsiteX1" fmla="*/ 0 w 14479"/>
                <a:gd name="connsiteY1" fmla="*/ 4345 h 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344">
                  <a:moveTo>
                    <a:pt x="0" y="0"/>
                  </a:moveTo>
                  <a:lnTo>
                    <a:pt x="0" y="434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14" name="Forme libre 5813">
              <a:extLst>
                <a:ext uri="{FF2B5EF4-FFF2-40B4-BE49-F238E27FC236}">
                  <a16:creationId xmlns:a16="http://schemas.microsoft.com/office/drawing/2014/main" id="{1C78AD76-2E47-2E55-07AB-0F13555E0C4A}"/>
                </a:ext>
              </a:extLst>
            </p:cNvPr>
            <p:cNvSpPr/>
            <p:nvPr/>
          </p:nvSpPr>
          <p:spPr>
            <a:xfrm>
              <a:off x="3920698" y="1647194"/>
              <a:ext cx="14479" cy="3910"/>
            </a:xfrm>
            <a:custGeom>
              <a:avLst/>
              <a:gdLst>
                <a:gd name="connsiteX0" fmla="*/ 0 w 14479"/>
                <a:gd name="connsiteY0" fmla="*/ 0 h 3910"/>
                <a:gd name="connsiteX1" fmla="*/ 0 w 14479"/>
                <a:gd name="connsiteY1" fmla="*/ 3910 h 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3910">
                  <a:moveTo>
                    <a:pt x="0" y="0"/>
                  </a:moveTo>
                  <a:lnTo>
                    <a:pt x="0" y="391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15" name="Forme libre 5814">
              <a:extLst>
                <a:ext uri="{FF2B5EF4-FFF2-40B4-BE49-F238E27FC236}">
                  <a16:creationId xmlns:a16="http://schemas.microsoft.com/office/drawing/2014/main" id="{6BC6081D-A0B1-622F-4B56-B75929A3EEFA}"/>
                </a:ext>
              </a:extLst>
            </p:cNvPr>
            <p:cNvSpPr/>
            <p:nvPr/>
          </p:nvSpPr>
          <p:spPr>
            <a:xfrm>
              <a:off x="4071352" y="1554791"/>
              <a:ext cx="44967" cy="67636"/>
            </a:xfrm>
            <a:custGeom>
              <a:avLst/>
              <a:gdLst>
                <a:gd name="connsiteX0" fmla="*/ 18035 w 44967"/>
                <a:gd name="connsiteY0" fmla="*/ 53732 h 67636"/>
                <a:gd name="connsiteX1" fmla="*/ 80 w 44967"/>
                <a:gd name="connsiteY1" fmla="*/ 19842 h 67636"/>
                <a:gd name="connsiteX2" fmla="*/ 24696 w 44967"/>
                <a:gd name="connsiteY2" fmla="*/ 0 h 67636"/>
                <a:gd name="connsiteX3" fmla="*/ 44968 w 44967"/>
                <a:gd name="connsiteY3" fmla="*/ 34760 h 67636"/>
                <a:gd name="connsiteX4" fmla="*/ 27592 w 44967"/>
                <a:gd name="connsiteY4" fmla="*/ 67637 h 67636"/>
                <a:gd name="connsiteX5" fmla="*/ 5148 w 44967"/>
                <a:gd name="connsiteY5" fmla="*/ 67637 h 67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67" h="67636">
                  <a:moveTo>
                    <a:pt x="18035" y="53732"/>
                  </a:moveTo>
                  <a:cubicBezTo>
                    <a:pt x="-2237" y="43594"/>
                    <a:pt x="80" y="19842"/>
                    <a:pt x="80" y="19842"/>
                  </a:cubicBezTo>
                  <a:lnTo>
                    <a:pt x="24696" y="0"/>
                  </a:lnTo>
                  <a:cubicBezTo>
                    <a:pt x="24696" y="0"/>
                    <a:pt x="41637" y="10573"/>
                    <a:pt x="44968" y="34760"/>
                  </a:cubicBezTo>
                  <a:lnTo>
                    <a:pt x="27592" y="67637"/>
                  </a:lnTo>
                  <a:lnTo>
                    <a:pt x="5148" y="6763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816" name="Graphique 3903">
              <a:extLst>
                <a:ext uri="{FF2B5EF4-FFF2-40B4-BE49-F238E27FC236}">
                  <a16:creationId xmlns:a16="http://schemas.microsoft.com/office/drawing/2014/main" id="{7ADBA8F7-834B-13CF-F457-CC7C37D60FF6}"/>
                </a:ext>
              </a:extLst>
            </p:cNvPr>
            <p:cNvGrpSpPr/>
            <p:nvPr/>
          </p:nvGrpSpPr>
          <p:grpSpPr>
            <a:xfrm>
              <a:off x="3851919" y="1687891"/>
              <a:ext cx="43294" cy="25780"/>
              <a:chOff x="3851919" y="6571279"/>
              <a:chExt cx="43294" cy="25780"/>
            </a:xfrm>
            <a:noFill/>
          </p:grpSpPr>
          <p:sp>
            <p:nvSpPr>
              <p:cNvPr id="5817" name="Forme libre 5816">
                <a:extLst>
                  <a:ext uri="{FF2B5EF4-FFF2-40B4-BE49-F238E27FC236}">
                    <a16:creationId xmlns:a16="http://schemas.microsoft.com/office/drawing/2014/main" id="{01296D0C-6F05-413F-39D3-E9AECDF4D6D1}"/>
                  </a:ext>
                </a:extLst>
              </p:cNvPr>
              <p:cNvSpPr/>
              <p:nvPr/>
            </p:nvSpPr>
            <p:spPr>
              <a:xfrm>
                <a:off x="3851919" y="6571279"/>
                <a:ext cx="25774" cy="25780"/>
              </a:xfrm>
              <a:custGeom>
                <a:avLst/>
                <a:gdLst>
                  <a:gd name="connsiteX0" fmla="*/ 25774 w 25774"/>
                  <a:gd name="connsiteY0" fmla="*/ 12890 h 25780"/>
                  <a:gd name="connsiteX1" fmla="*/ 12887 w 25774"/>
                  <a:gd name="connsiteY1" fmla="*/ 25780 h 25780"/>
                  <a:gd name="connsiteX2" fmla="*/ -1 w 25774"/>
                  <a:gd name="connsiteY2" fmla="*/ 12890 h 25780"/>
                  <a:gd name="connsiteX3" fmla="*/ 12887 w 25774"/>
                  <a:gd name="connsiteY3" fmla="*/ 0 h 25780"/>
                  <a:gd name="connsiteX4" fmla="*/ 25774 w 25774"/>
                  <a:gd name="connsiteY4" fmla="*/ 12890 h 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74" h="25780">
                    <a:moveTo>
                      <a:pt x="25774" y="12890"/>
                    </a:moveTo>
                    <a:cubicBezTo>
                      <a:pt x="25774" y="20009"/>
                      <a:pt x="20004" y="25780"/>
                      <a:pt x="12887" y="25780"/>
                    </a:cubicBezTo>
                    <a:cubicBezTo>
                      <a:pt x="5769" y="25780"/>
                      <a:pt x="-1" y="20009"/>
                      <a:pt x="-1" y="12890"/>
                    </a:cubicBezTo>
                    <a:cubicBezTo>
                      <a:pt x="-1" y="5771"/>
                      <a:pt x="5769" y="0"/>
                      <a:pt x="12887" y="0"/>
                    </a:cubicBezTo>
                    <a:cubicBezTo>
                      <a:pt x="20004" y="0"/>
                      <a:pt x="25774" y="5771"/>
                      <a:pt x="25774" y="12890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818" name="Forme libre 5817">
                <a:extLst>
                  <a:ext uri="{FF2B5EF4-FFF2-40B4-BE49-F238E27FC236}">
                    <a16:creationId xmlns:a16="http://schemas.microsoft.com/office/drawing/2014/main" id="{0F1BD7E4-D610-1F4E-D625-409E553E6403}"/>
                  </a:ext>
                </a:extLst>
              </p:cNvPr>
              <p:cNvSpPr/>
              <p:nvPr/>
            </p:nvSpPr>
            <p:spPr>
              <a:xfrm>
                <a:off x="3864806" y="6571279"/>
                <a:ext cx="30407" cy="5358"/>
              </a:xfrm>
              <a:custGeom>
                <a:avLst/>
                <a:gdLst>
                  <a:gd name="connsiteX0" fmla="*/ 0 w 30407"/>
                  <a:gd name="connsiteY0" fmla="*/ 0 h 5358"/>
                  <a:gd name="connsiteX1" fmla="*/ 30408 w 30407"/>
                  <a:gd name="connsiteY1" fmla="*/ 0 h 5358"/>
                  <a:gd name="connsiteX2" fmla="*/ 30408 w 30407"/>
                  <a:gd name="connsiteY2" fmla="*/ 5359 h 5358"/>
                  <a:gd name="connsiteX3" fmla="*/ 10715 w 30407"/>
                  <a:gd name="connsiteY3" fmla="*/ 5359 h 5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07" h="5358">
                    <a:moveTo>
                      <a:pt x="0" y="0"/>
                    </a:moveTo>
                    <a:lnTo>
                      <a:pt x="30408" y="0"/>
                    </a:lnTo>
                    <a:lnTo>
                      <a:pt x="30408" y="5359"/>
                    </a:lnTo>
                    <a:lnTo>
                      <a:pt x="10715" y="5359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5819" name="Forme libre 5818">
              <a:extLst>
                <a:ext uri="{FF2B5EF4-FFF2-40B4-BE49-F238E27FC236}">
                  <a16:creationId xmlns:a16="http://schemas.microsoft.com/office/drawing/2014/main" id="{0C72D78C-9A67-3D9C-400A-02162E4D2EE8}"/>
                </a:ext>
              </a:extLst>
            </p:cNvPr>
            <p:cNvSpPr/>
            <p:nvPr/>
          </p:nvSpPr>
          <p:spPr>
            <a:xfrm>
              <a:off x="3799936" y="1696581"/>
              <a:ext cx="18968" cy="14483"/>
            </a:xfrm>
            <a:custGeom>
              <a:avLst/>
              <a:gdLst>
                <a:gd name="connsiteX0" fmla="*/ 18968 w 18968"/>
                <a:gd name="connsiteY0" fmla="*/ 0 h 14483"/>
                <a:gd name="connsiteX1" fmla="*/ 0 w 18968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968" h="14483">
                  <a:moveTo>
                    <a:pt x="18968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0" name="Forme libre 5819">
              <a:extLst>
                <a:ext uri="{FF2B5EF4-FFF2-40B4-BE49-F238E27FC236}">
                  <a16:creationId xmlns:a16="http://schemas.microsoft.com/office/drawing/2014/main" id="{A07D6A72-0B6D-E227-0346-2C9DDB202AA6}"/>
                </a:ext>
              </a:extLst>
            </p:cNvPr>
            <p:cNvSpPr/>
            <p:nvPr/>
          </p:nvSpPr>
          <p:spPr>
            <a:xfrm>
              <a:off x="3810796" y="1671091"/>
              <a:ext cx="9991" cy="6517"/>
            </a:xfrm>
            <a:custGeom>
              <a:avLst/>
              <a:gdLst>
                <a:gd name="connsiteX0" fmla="*/ 9991 w 9991"/>
                <a:gd name="connsiteY0" fmla="*/ 6518 h 6517"/>
                <a:gd name="connsiteX1" fmla="*/ 0 w 9991"/>
                <a:gd name="connsiteY1" fmla="*/ 0 h 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1" h="6517">
                  <a:moveTo>
                    <a:pt x="9991" y="6518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1" name="Forme libre 5820">
              <a:extLst>
                <a:ext uri="{FF2B5EF4-FFF2-40B4-BE49-F238E27FC236}">
                  <a16:creationId xmlns:a16="http://schemas.microsoft.com/office/drawing/2014/main" id="{D3C1BE2C-9A88-CAEB-A9C9-72CC389C431A}"/>
                </a:ext>
              </a:extLst>
            </p:cNvPr>
            <p:cNvSpPr/>
            <p:nvPr/>
          </p:nvSpPr>
          <p:spPr>
            <a:xfrm>
              <a:off x="3760316" y="1708587"/>
              <a:ext cx="128168" cy="164998"/>
            </a:xfrm>
            <a:custGeom>
              <a:avLst/>
              <a:gdLst>
                <a:gd name="connsiteX0" fmla="*/ 77847 w 128168"/>
                <a:gd name="connsiteY0" fmla="*/ 16236 h 164998"/>
                <a:gd name="connsiteX1" fmla="*/ 36869 w 128168"/>
                <a:gd name="connsiteY1" fmla="*/ 28981 h 164998"/>
                <a:gd name="connsiteX2" fmla="*/ 4289 w 128168"/>
                <a:gd name="connsiteY2" fmla="*/ 159620 h 164998"/>
                <a:gd name="connsiteX3" fmla="*/ 82915 w 128168"/>
                <a:gd name="connsiteY3" fmla="*/ 66058 h 164998"/>
                <a:gd name="connsiteX4" fmla="*/ 127512 w 128168"/>
                <a:gd name="connsiteY4" fmla="*/ 35354 h 164998"/>
                <a:gd name="connsiteX5" fmla="*/ 120417 w 128168"/>
                <a:gd name="connsiteY5" fmla="*/ 31589 h 164998"/>
                <a:gd name="connsiteX6" fmla="*/ 120272 w 128168"/>
                <a:gd name="connsiteY6" fmla="*/ 23188 h 164998"/>
                <a:gd name="connsiteX7" fmla="*/ 125051 w 128168"/>
                <a:gd name="connsiteY7" fmla="*/ 12905 h 164998"/>
                <a:gd name="connsiteX8" fmla="*/ 113032 w 128168"/>
                <a:gd name="connsiteY8" fmla="*/ 14643 h 164998"/>
                <a:gd name="connsiteX9" fmla="*/ 124472 w 128168"/>
                <a:gd name="connsiteY9" fmla="*/ 884 h 164998"/>
                <a:gd name="connsiteX10" fmla="*/ 91892 w 128168"/>
                <a:gd name="connsiteY10" fmla="*/ 15223 h 164998"/>
                <a:gd name="connsiteX11" fmla="*/ 91747 w 128168"/>
                <a:gd name="connsiteY11" fmla="*/ 594 h 164998"/>
                <a:gd name="connsiteX12" fmla="*/ 75240 w 128168"/>
                <a:gd name="connsiteY12" fmla="*/ 22319 h 164998"/>
                <a:gd name="connsiteX13" fmla="*/ 70896 w 128168"/>
                <a:gd name="connsiteY13" fmla="*/ 55630 h 164998"/>
                <a:gd name="connsiteX14" fmla="*/ 21375 w 128168"/>
                <a:gd name="connsiteY14" fmla="*/ 113128 h 164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8168" h="164998">
                  <a:moveTo>
                    <a:pt x="77847" y="16236"/>
                  </a:moveTo>
                  <a:lnTo>
                    <a:pt x="36869" y="28981"/>
                  </a:lnTo>
                  <a:cubicBezTo>
                    <a:pt x="36869" y="28981"/>
                    <a:pt x="-14969" y="90825"/>
                    <a:pt x="4289" y="159620"/>
                  </a:cubicBezTo>
                  <a:cubicBezTo>
                    <a:pt x="4289" y="159620"/>
                    <a:pt x="49901" y="198724"/>
                    <a:pt x="82915" y="66058"/>
                  </a:cubicBezTo>
                  <a:cubicBezTo>
                    <a:pt x="82915" y="66058"/>
                    <a:pt x="124182" y="43320"/>
                    <a:pt x="127512" y="35354"/>
                  </a:cubicBezTo>
                  <a:cubicBezTo>
                    <a:pt x="130843" y="27388"/>
                    <a:pt x="120417" y="31589"/>
                    <a:pt x="120417" y="31589"/>
                  </a:cubicBezTo>
                  <a:cubicBezTo>
                    <a:pt x="120417" y="31589"/>
                    <a:pt x="124327" y="28692"/>
                    <a:pt x="120272" y="23188"/>
                  </a:cubicBezTo>
                  <a:cubicBezTo>
                    <a:pt x="120272" y="23188"/>
                    <a:pt x="127512" y="16526"/>
                    <a:pt x="125051" y="12905"/>
                  </a:cubicBezTo>
                  <a:cubicBezTo>
                    <a:pt x="122589" y="9284"/>
                    <a:pt x="113032" y="14643"/>
                    <a:pt x="113032" y="14643"/>
                  </a:cubicBezTo>
                  <a:cubicBezTo>
                    <a:pt x="113032" y="14643"/>
                    <a:pt x="127802" y="6098"/>
                    <a:pt x="124472" y="884"/>
                  </a:cubicBezTo>
                  <a:cubicBezTo>
                    <a:pt x="121141" y="-4330"/>
                    <a:pt x="91892" y="15223"/>
                    <a:pt x="91892" y="15223"/>
                  </a:cubicBezTo>
                  <a:cubicBezTo>
                    <a:pt x="91892" y="15223"/>
                    <a:pt x="96815" y="5664"/>
                    <a:pt x="91747" y="594"/>
                  </a:cubicBezTo>
                  <a:lnTo>
                    <a:pt x="75240" y="22319"/>
                  </a:lnTo>
                  <a:lnTo>
                    <a:pt x="70896" y="55630"/>
                  </a:lnTo>
                  <a:cubicBezTo>
                    <a:pt x="70896" y="55630"/>
                    <a:pt x="30208" y="84887"/>
                    <a:pt x="21375" y="11312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2" name="Forme libre 5821">
              <a:extLst>
                <a:ext uri="{FF2B5EF4-FFF2-40B4-BE49-F238E27FC236}">
                  <a16:creationId xmlns:a16="http://schemas.microsoft.com/office/drawing/2014/main" id="{33A1C124-AC0B-48C3-BA33-76CA51762FE3}"/>
                </a:ext>
              </a:extLst>
            </p:cNvPr>
            <p:cNvSpPr/>
            <p:nvPr/>
          </p:nvSpPr>
          <p:spPr>
            <a:xfrm>
              <a:off x="3768370" y="1795067"/>
              <a:ext cx="23602" cy="4344"/>
            </a:xfrm>
            <a:custGeom>
              <a:avLst/>
              <a:gdLst>
                <a:gd name="connsiteX0" fmla="*/ 23602 w 23602"/>
                <a:gd name="connsiteY0" fmla="*/ 4345 h 4344"/>
                <a:gd name="connsiteX1" fmla="*/ 0 w 23602"/>
                <a:gd name="connsiteY1" fmla="*/ 0 h 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602" h="4344">
                  <a:moveTo>
                    <a:pt x="23602" y="4345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3" name="Forme libre 5822">
              <a:extLst>
                <a:ext uri="{FF2B5EF4-FFF2-40B4-BE49-F238E27FC236}">
                  <a16:creationId xmlns:a16="http://schemas.microsoft.com/office/drawing/2014/main" id="{6465672E-F926-19D1-3F1E-89DCAE32AC6D}"/>
                </a:ext>
              </a:extLst>
            </p:cNvPr>
            <p:cNvSpPr/>
            <p:nvPr/>
          </p:nvSpPr>
          <p:spPr>
            <a:xfrm>
              <a:off x="3797185" y="1737568"/>
              <a:ext cx="14479" cy="53732"/>
            </a:xfrm>
            <a:custGeom>
              <a:avLst/>
              <a:gdLst>
                <a:gd name="connsiteX0" fmla="*/ 0 w 14479"/>
                <a:gd name="connsiteY0" fmla="*/ 0 h 53732"/>
                <a:gd name="connsiteX1" fmla="*/ 0 w 14479"/>
                <a:gd name="connsiteY1" fmla="*/ 53733 h 5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3732">
                  <a:moveTo>
                    <a:pt x="0" y="0"/>
                  </a:moveTo>
                  <a:lnTo>
                    <a:pt x="0" y="5373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4" name="Forme libre 5823">
              <a:extLst>
                <a:ext uri="{FF2B5EF4-FFF2-40B4-BE49-F238E27FC236}">
                  <a16:creationId xmlns:a16="http://schemas.microsoft.com/office/drawing/2014/main" id="{5FD015AD-CFA2-5B90-1EE0-754EF2A1057F}"/>
                </a:ext>
              </a:extLst>
            </p:cNvPr>
            <p:cNvSpPr/>
            <p:nvPr/>
          </p:nvSpPr>
          <p:spPr>
            <a:xfrm>
              <a:off x="3820787" y="1731920"/>
              <a:ext cx="14479" cy="37656"/>
            </a:xfrm>
            <a:custGeom>
              <a:avLst/>
              <a:gdLst>
                <a:gd name="connsiteX0" fmla="*/ 0 w 14479"/>
                <a:gd name="connsiteY0" fmla="*/ 37656 h 37656"/>
                <a:gd name="connsiteX1" fmla="*/ 0 w 14479"/>
                <a:gd name="connsiteY1" fmla="*/ 0 h 3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37656">
                  <a:moveTo>
                    <a:pt x="0" y="3765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5" name="Forme libre 5824">
              <a:extLst>
                <a:ext uri="{FF2B5EF4-FFF2-40B4-BE49-F238E27FC236}">
                  <a16:creationId xmlns:a16="http://schemas.microsoft.com/office/drawing/2014/main" id="{0A7C5937-F9E4-8DE9-40FC-28A8A6346045}"/>
                </a:ext>
              </a:extLst>
            </p:cNvPr>
            <p:cNvSpPr/>
            <p:nvPr/>
          </p:nvSpPr>
          <p:spPr>
            <a:xfrm>
              <a:off x="4076645" y="1638504"/>
              <a:ext cx="27366" cy="14483"/>
            </a:xfrm>
            <a:custGeom>
              <a:avLst/>
              <a:gdLst>
                <a:gd name="connsiteX0" fmla="*/ 0 w 27366"/>
                <a:gd name="connsiteY0" fmla="*/ 0 h 14483"/>
                <a:gd name="connsiteX1" fmla="*/ 27367 w 2736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366" h="14483">
                  <a:moveTo>
                    <a:pt x="0" y="0"/>
                  </a:moveTo>
                  <a:lnTo>
                    <a:pt x="2736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6" name="Forme libre 5825">
              <a:extLst>
                <a:ext uri="{FF2B5EF4-FFF2-40B4-BE49-F238E27FC236}">
                  <a16:creationId xmlns:a16="http://schemas.microsoft.com/office/drawing/2014/main" id="{FBEE9A27-1518-A3D8-DB6F-87705B858B61}"/>
                </a:ext>
              </a:extLst>
            </p:cNvPr>
            <p:cNvSpPr/>
            <p:nvPr/>
          </p:nvSpPr>
          <p:spPr>
            <a:xfrm>
              <a:off x="4075197" y="1576226"/>
              <a:ext cx="16651" cy="12890"/>
            </a:xfrm>
            <a:custGeom>
              <a:avLst/>
              <a:gdLst>
                <a:gd name="connsiteX0" fmla="*/ 0 w 16651"/>
                <a:gd name="connsiteY0" fmla="*/ 12890 h 12890"/>
                <a:gd name="connsiteX1" fmla="*/ 16652 w 16651"/>
                <a:gd name="connsiteY1" fmla="*/ 0 h 1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51" h="12890">
                  <a:moveTo>
                    <a:pt x="0" y="12890"/>
                  </a:moveTo>
                  <a:lnTo>
                    <a:pt x="1665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7" name="Forme libre 5826">
              <a:extLst>
                <a:ext uri="{FF2B5EF4-FFF2-40B4-BE49-F238E27FC236}">
                  <a16:creationId xmlns:a16="http://schemas.microsoft.com/office/drawing/2014/main" id="{A5DFEB09-9EA0-F7E9-97AD-82EDC174E36D}"/>
                </a:ext>
              </a:extLst>
            </p:cNvPr>
            <p:cNvSpPr/>
            <p:nvPr/>
          </p:nvSpPr>
          <p:spPr>
            <a:xfrm>
              <a:off x="3830488" y="1980017"/>
              <a:ext cx="18244" cy="25055"/>
            </a:xfrm>
            <a:custGeom>
              <a:avLst/>
              <a:gdLst>
                <a:gd name="connsiteX0" fmla="*/ 18244 w 18244"/>
                <a:gd name="connsiteY0" fmla="*/ 0 h 25055"/>
                <a:gd name="connsiteX1" fmla="*/ 0 w 18244"/>
                <a:gd name="connsiteY1" fmla="*/ 25056 h 25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44" h="25055">
                  <a:moveTo>
                    <a:pt x="18244" y="0"/>
                  </a:moveTo>
                  <a:lnTo>
                    <a:pt x="0" y="2505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8" name="Forme libre 5827">
              <a:extLst>
                <a:ext uri="{FF2B5EF4-FFF2-40B4-BE49-F238E27FC236}">
                  <a16:creationId xmlns:a16="http://schemas.microsoft.com/office/drawing/2014/main" id="{9D28F3EE-1319-8DC1-A5DD-3BB855164354}"/>
                </a:ext>
              </a:extLst>
            </p:cNvPr>
            <p:cNvSpPr/>
            <p:nvPr/>
          </p:nvSpPr>
          <p:spPr>
            <a:xfrm>
              <a:off x="3955304" y="1980017"/>
              <a:ext cx="30118" cy="35773"/>
            </a:xfrm>
            <a:custGeom>
              <a:avLst/>
              <a:gdLst>
                <a:gd name="connsiteX0" fmla="*/ 0 w 30118"/>
                <a:gd name="connsiteY0" fmla="*/ 0 h 35773"/>
                <a:gd name="connsiteX1" fmla="*/ 30118 w 30118"/>
                <a:gd name="connsiteY1" fmla="*/ 35774 h 3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118" h="35773">
                  <a:moveTo>
                    <a:pt x="0" y="0"/>
                  </a:moveTo>
                  <a:lnTo>
                    <a:pt x="30118" y="3577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9" name="Forme libre 5828">
              <a:extLst>
                <a:ext uri="{FF2B5EF4-FFF2-40B4-BE49-F238E27FC236}">
                  <a16:creationId xmlns:a16="http://schemas.microsoft.com/office/drawing/2014/main" id="{DA3A7D8C-DDE5-B2AA-719F-46BC62314844}"/>
                </a:ext>
              </a:extLst>
            </p:cNvPr>
            <p:cNvSpPr/>
            <p:nvPr/>
          </p:nvSpPr>
          <p:spPr>
            <a:xfrm>
              <a:off x="3901729" y="1596792"/>
              <a:ext cx="29104" cy="17234"/>
            </a:xfrm>
            <a:custGeom>
              <a:avLst/>
              <a:gdLst>
                <a:gd name="connsiteX0" fmla="*/ 0 w 29104"/>
                <a:gd name="connsiteY0" fmla="*/ 0 h 17234"/>
                <a:gd name="connsiteX1" fmla="*/ 29105 w 29104"/>
                <a:gd name="connsiteY1" fmla="*/ 17235 h 1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104" h="17234">
                  <a:moveTo>
                    <a:pt x="0" y="0"/>
                  </a:moveTo>
                  <a:cubicBezTo>
                    <a:pt x="0" y="0"/>
                    <a:pt x="7819" y="15352"/>
                    <a:pt x="29105" y="1723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A746F31E-4703-EFE2-1B20-AADF46EE7F1E}"/>
              </a:ext>
            </a:extLst>
          </p:cNvPr>
          <p:cNvGrpSpPr/>
          <p:nvPr/>
        </p:nvGrpSpPr>
        <p:grpSpPr>
          <a:xfrm>
            <a:off x="7539781" y="1392000"/>
            <a:ext cx="606559" cy="845962"/>
            <a:chOff x="7539781" y="1392000"/>
            <a:chExt cx="606559" cy="845962"/>
          </a:xfrm>
        </p:grpSpPr>
        <p:sp>
          <p:nvSpPr>
            <p:cNvPr id="6135" name="Forme libre 6134">
              <a:extLst>
                <a:ext uri="{FF2B5EF4-FFF2-40B4-BE49-F238E27FC236}">
                  <a16:creationId xmlns:a16="http://schemas.microsoft.com/office/drawing/2014/main" id="{C4E80C21-3636-FFB7-9270-0798E2510BE4}"/>
                </a:ext>
              </a:extLst>
            </p:cNvPr>
            <p:cNvSpPr/>
            <p:nvPr/>
          </p:nvSpPr>
          <p:spPr>
            <a:xfrm>
              <a:off x="7539781" y="2223479"/>
              <a:ext cx="23022" cy="14483"/>
            </a:xfrm>
            <a:custGeom>
              <a:avLst/>
              <a:gdLst>
                <a:gd name="connsiteX0" fmla="*/ 23023 w 23022"/>
                <a:gd name="connsiteY0" fmla="*/ 0 h 14483"/>
                <a:gd name="connsiteX1" fmla="*/ 0 w 23022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22" h="14483">
                  <a:moveTo>
                    <a:pt x="23023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36" name="Forme libre 6135">
              <a:extLst>
                <a:ext uri="{FF2B5EF4-FFF2-40B4-BE49-F238E27FC236}">
                  <a16:creationId xmlns:a16="http://schemas.microsoft.com/office/drawing/2014/main" id="{5CFB4BDC-8B52-A8A6-EDE3-D76A70CABD61}"/>
                </a:ext>
              </a:extLst>
            </p:cNvPr>
            <p:cNvSpPr/>
            <p:nvPr/>
          </p:nvSpPr>
          <p:spPr>
            <a:xfrm>
              <a:off x="7626805" y="2223479"/>
              <a:ext cx="519535" cy="14483"/>
            </a:xfrm>
            <a:custGeom>
              <a:avLst/>
              <a:gdLst>
                <a:gd name="connsiteX0" fmla="*/ 519535 w 519535"/>
                <a:gd name="connsiteY0" fmla="*/ 0 h 14483"/>
                <a:gd name="connsiteX1" fmla="*/ 0 w 51953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9535" h="14483">
                  <a:moveTo>
                    <a:pt x="519535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37" name="Forme libre 6136">
              <a:extLst>
                <a:ext uri="{FF2B5EF4-FFF2-40B4-BE49-F238E27FC236}">
                  <a16:creationId xmlns:a16="http://schemas.microsoft.com/office/drawing/2014/main" id="{F7821A71-EBCB-49EF-5B99-89681EF3CA89}"/>
                </a:ext>
              </a:extLst>
            </p:cNvPr>
            <p:cNvSpPr/>
            <p:nvPr/>
          </p:nvSpPr>
          <p:spPr>
            <a:xfrm>
              <a:off x="7663874" y="1958147"/>
              <a:ext cx="261794" cy="261855"/>
            </a:xfrm>
            <a:custGeom>
              <a:avLst/>
              <a:gdLst>
                <a:gd name="connsiteX0" fmla="*/ 22299 w 261794"/>
                <a:gd name="connsiteY0" fmla="*/ 57788 h 261855"/>
                <a:gd name="connsiteX1" fmla="*/ 130897 w 261794"/>
                <a:gd name="connsiteY1" fmla="*/ 0 h 261855"/>
                <a:gd name="connsiteX2" fmla="*/ 261794 w 261794"/>
                <a:gd name="connsiteY2" fmla="*/ 130928 h 261855"/>
                <a:gd name="connsiteX3" fmla="*/ 130897 w 261794"/>
                <a:gd name="connsiteY3" fmla="*/ 261855 h 261855"/>
                <a:gd name="connsiteX4" fmla="*/ 0 w 261794"/>
                <a:gd name="connsiteY4" fmla="*/ 130928 h 261855"/>
                <a:gd name="connsiteX5" fmla="*/ 1448 w 261794"/>
                <a:gd name="connsiteY5" fmla="*/ 110941 h 261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794" h="261855">
                  <a:moveTo>
                    <a:pt x="22299" y="57788"/>
                  </a:moveTo>
                  <a:cubicBezTo>
                    <a:pt x="45756" y="23028"/>
                    <a:pt x="85720" y="0"/>
                    <a:pt x="130897" y="0"/>
                  </a:cubicBezTo>
                  <a:cubicBezTo>
                    <a:pt x="203151" y="0"/>
                    <a:pt x="261794" y="58657"/>
                    <a:pt x="261794" y="130928"/>
                  </a:cubicBezTo>
                  <a:cubicBezTo>
                    <a:pt x="261794" y="203199"/>
                    <a:pt x="203151" y="261855"/>
                    <a:pt x="130897" y="261855"/>
                  </a:cubicBezTo>
                  <a:cubicBezTo>
                    <a:pt x="58643" y="261855"/>
                    <a:pt x="0" y="203199"/>
                    <a:pt x="0" y="130928"/>
                  </a:cubicBezTo>
                  <a:cubicBezTo>
                    <a:pt x="0" y="124121"/>
                    <a:pt x="579" y="117458"/>
                    <a:pt x="1448" y="11094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38" name="Forme libre 6137">
              <a:extLst>
                <a:ext uri="{FF2B5EF4-FFF2-40B4-BE49-F238E27FC236}">
                  <a16:creationId xmlns:a16="http://schemas.microsoft.com/office/drawing/2014/main" id="{02536923-048D-0128-97FE-191647041AD4}"/>
                </a:ext>
              </a:extLst>
            </p:cNvPr>
            <p:cNvSpPr/>
            <p:nvPr/>
          </p:nvSpPr>
          <p:spPr>
            <a:xfrm>
              <a:off x="7685086" y="1978840"/>
              <a:ext cx="220762" cy="220765"/>
            </a:xfrm>
            <a:custGeom>
              <a:avLst/>
              <a:gdLst>
                <a:gd name="connsiteX0" fmla="*/ 131549 w 220762"/>
                <a:gd name="connsiteY0" fmla="*/ 218714 h 220765"/>
                <a:gd name="connsiteX1" fmla="*/ 32362 w 220762"/>
                <a:gd name="connsiteY1" fmla="*/ 188444 h 220765"/>
                <a:gd name="connsiteX2" fmla="*/ 32362 w 220762"/>
                <a:gd name="connsiteY2" fmla="*/ 32316 h 220765"/>
                <a:gd name="connsiteX3" fmla="*/ 188455 w 220762"/>
                <a:gd name="connsiteY3" fmla="*/ 32316 h 220765"/>
                <a:gd name="connsiteX4" fmla="*/ 188455 w 220762"/>
                <a:gd name="connsiteY4" fmla="*/ 188444 h 220765"/>
                <a:gd name="connsiteX5" fmla="*/ 175713 w 220762"/>
                <a:gd name="connsiteY5" fmla="*/ 199451 h 22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762" h="220765">
                  <a:moveTo>
                    <a:pt x="131549" y="218714"/>
                  </a:moveTo>
                  <a:cubicBezTo>
                    <a:pt x="96797" y="225521"/>
                    <a:pt x="59295" y="215383"/>
                    <a:pt x="32362" y="188444"/>
                  </a:cubicBezTo>
                  <a:cubicBezTo>
                    <a:pt x="-10787" y="145284"/>
                    <a:pt x="-10787" y="75331"/>
                    <a:pt x="32362" y="32316"/>
                  </a:cubicBezTo>
                  <a:cubicBezTo>
                    <a:pt x="75513" y="-10699"/>
                    <a:pt x="145449" y="-10844"/>
                    <a:pt x="188455" y="32316"/>
                  </a:cubicBezTo>
                  <a:cubicBezTo>
                    <a:pt x="231460" y="75475"/>
                    <a:pt x="231604" y="145429"/>
                    <a:pt x="188455" y="188444"/>
                  </a:cubicBezTo>
                  <a:cubicBezTo>
                    <a:pt x="184400" y="192499"/>
                    <a:pt x="180201" y="196120"/>
                    <a:pt x="175713" y="19945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39" name="Forme libre 6138">
              <a:extLst>
                <a:ext uri="{FF2B5EF4-FFF2-40B4-BE49-F238E27FC236}">
                  <a16:creationId xmlns:a16="http://schemas.microsoft.com/office/drawing/2014/main" id="{5B61F66D-0BFE-5D5D-AD02-63DD69414B0B}"/>
                </a:ext>
              </a:extLst>
            </p:cNvPr>
            <p:cNvSpPr/>
            <p:nvPr/>
          </p:nvSpPr>
          <p:spPr>
            <a:xfrm>
              <a:off x="7688489" y="1857626"/>
              <a:ext cx="116418" cy="97769"/>
            </a:xfrm>
            <a:custGeom>
              <a:avLst/>
              <a:gdLst>
                <a:gd name="connsiteX0" fmla="*/ 116418 w 116418"/>
                <a:gd name="connsiteY0" fmla="*/ 97769 h 97769"/>
                <a:gd name="connsiteX1" fmla="*/ 81087 w 116418"/>
                <a:gd name="connsiteY1" fmla="*/ 23181 h 97769"/>
                <a:gd name="connsiteX2" fmla="*/ 30987 w 116418"/>
                <a:gd name="connsiteY2" fmla="*/ 2325 h 97769"/>
                <a:gd name="connsiteX3" fmla="*/ 0 w 116418"/>
                <a:gd name="connsiteY3" fmla="*/ 13333 h 9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418" h="97769">
                  <a:moveTo>
                    <a:pt x="116418" y="97769"/>
                  </a:moveTo>
                  <a:lnTo>
                    <a:pt x="81087" y="23181"/>
                  </a:lnTo>
                  <a:cubicBezTo>
                    <a:pt x="72254" y="4498"/>
                    <a:pt x="50534" y="-4627"/>
                    <a:pt x="30987" y="2325"/>
                  </a:cubicBezTo>
                  <a:lnTo>
                    <a:pt x="0" y="1333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40" name="Forme libre 6139">
              <a:extLst>
                <a:ext uri="{FF2B5EF4-FFF2-40B4-BE49-F238E27FC236}">
                  <a16:creationId xmlns:a16="http://schemas.microsoft.com/office/drawing/2014/main" id="{2CEFCCB9-CCD5-FCDD-1D60-F953DF3327C7}"/>
                </a:ext>
              </a:extLst>
            </p:cNvPr>
            <p:cNvSpPr/>
            <p:nvPr/>
          </p:nvSpPr>
          <p:spPr>
            <a:xfrm>
              <a:off x="7671548" y="1890068"/>
              <a:ext cx="102227" cy="67933"/>
            </a:xfrm>
            <a:custGeom>
              <a:avLst/>
              <a:gdLst>
                <a:gd name="connsiteX0" fmla="*/ 102227 w 102227"/>
                <a:gd name="connsiteY0" fmla="*/ 67934 h 67933"/>
                <a:gd name="connsiteX1" fmla="*/ 81087 w 102227"/>
                <a:gd name="connsiteY1" fmla="*/ 23181 h 67933"/>
                <a:gd name="connsiteX2" fmla="*/ 30987 w 102227"/>
                <a:gd name="connsiteY2" fmla="*/ 2325 h 67933"/>
                <a:gd name="connsiteX3" fmla="*/ 0 w 102227"/>
                <a:gd name="connsiteY3" fmla="*/ 13333 h 67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227" h="67933">
                  <a:moveTo>
                    <a:pt x="102227" y="67934"/>
                  </a:moveTo>
                  <a:lnTo>
                    <a:pt x="81087" y="23181"/>
                  </a:lnTo>
                  <a:cubicBezTo>
                    <a:pt x="72254" y="4498"/>
                    <a:pt x="50534" y="-4626"/>
                    <a:pt x="30987" y="2325"/>
                  </a:cubicBezTo>
                  <a:lnTo>
                    <a:pt x="0" y="13333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41" name="Forme libre 6140">
              <a:extLst>
                <a:ext uri="{FF2B5EF4-FFF2-40B4-BE49-F238E27FC236}">
                  <a16:creationId xmlns:a16="http://schemas.microsoft.com/office/drawing/2014/main" id="{F966977B-4269-C7B5-3BFC-4CD00BC8231D}"/>
                </a:ext>
              </a:extLst>
            </p:cNvPr>
            <p:cNvSpPr/>
            <p:nvPr/>
          </p:nvSpPr>
          <p:spPr>
            <a:xfrm>
              <a:off x="7709630" y="2001452"/>
              <a:ext cx="91077" cy="91099"/>
            </a:xfrm>
            <a:custGeom>
              <a:avLst/>
              <a:gdLst>
                <a:gd name="connsiteX0" fmla="*/ 0 w 91077"/>
                <a:gd name="connsiteY0" fmla="*/ 91099 h 91099"/>
                <a:gd name="connsiteX1" fmla="*/ 91078 w 91077"/>
                <a:gd name="connsiteY1" fmla="*/ 0 h 91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077" h="91099">
                  <a:moveTo>
                    <a:pt x="0" y="91099"/>
                  </a:moveTo>
                  <a:cubicBezTo>
                    <a:pt x="0" y="40843"/>
                    <a:pt x="40688" y="0"/>
                    <a:pt x="9107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42" name="Forme libre 6141">
              <a:extLst>
                <a:ext uri="{FF2B5EF4-FFF2-40B4-BE49-F238E27FC236}">
                  <a16:creationId xmlns:a16="http://schemas.microsoft.com/office/drawing/2014/main" id="{31EE00D0-0963-C8E9-E14C-8FDA5B7E2F6A}"/>
                </a:ext>
              </a:extLst>
            </p:cNvPr>
            <p:cNvSpPr/>
            <p:nvPr/>
          </p:nvSpPr>
          <p:spPr>
            <a:xfrm>
              <a:off x="7944492" y="2143097"/>
              <a:ext cx="78480" cy="78498"/>
            </a:xfrm>
            <a:custGeom>
              <a:avLst/>
              <a:gdLst>
                <a:gd name="connsiteX0" fmla="*/ 78481 w 78480"/>
                <a:gd name="connsiteY0" fmla="*/ 39250 h 78498"/>
                <a:gd name="connsiteX1" fmla="*/ 39240 w 78480"/>
                <a:gd name="connsiteY1" fmla="*/ 78499 h 78498"/>
                <a:gd name="connsiteX2" fmla="*/ 0 w 78480"/>
                <a:gd name="connsiteY2" fmla="*/ 39250 h 78498"/>
                <a:gd name="connsiteX3" fmla="*/ 39240 w 78480"/>
                <a:gd name="connsiteY3" fmla="*/ 0 h 78498"/>
                <a:gd name="connsiteX4" fmla="*/ 78481 w 78480"/>
                <a:gd name="connsiteY4" fmla="*/ 39250 h 78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80" h="78498">
                  <a:moveTo>
                    <a:pt x="78481" y="39250"/>
                  </a:moveTo>
                  <a:cubicBezTo>
                    <a:pt x="78481" y="60927"/>
                    <a:pt x="60912" y="78499"/>
                    <a:pt x="39240" y="78499"/>
                  </a:cubicBezTo>
                  <a:cubicBezTo>
                    <a:pt x="17568" y="78499"/>
                    <a:pt x="0" y="60926"/>
                    <a:pt x="0" y="39250"/>
                  </a:cubicBezTo>
                  <a:cubicBezTo>
                    <a:pt x="0" y="17573"/>
                    <a:pt x="17568" y="0"/>
                    <a:pt x="39240" y="0"/>
                  </a:cubicBezTo>
                  <a:cubicBezTo>
                    <a:pt x="60912" y="0"/>
                    <a:pt x="78481" y="17573"/>
                    <a:pt x="78481" y="39250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43" name="Forme libre 6142">
              <a:extLst>
                <a:ext uri="{FF2B5EF4-FFF2-40B4-BE49-F238E27FC236}">
                  <a16:creationId xmlns:a16="http://schemas.microsoft.com/office/drawing/2014/main" id="{F2C8510C-4817-AB58-41F0-3F392E5A0288}"/>
                </a:ext>
              </a:extLst>
            </p:cNvPr>
            <p:cNvSpPr/>
            <p:nvPr/>
          </p:nvSpPr>
          <p:spPr>
            <a:xfrm>
              <a:off x="7899829" y="1808101"/>
              <a:ext cx="198149" cy="337747"/>
            </a:xfrm>
            <a:custGeom>
              <a:avLst/>
              <a:gdLst>
                <a:gd name="connsiteX0" fmla="*/ 210 w 198149"/>
                <a:gd name="connsiteY0" fmla="*/ 0 h 337747"/>
                <a:gd name="connsiteX1" fmla="*/ 49296 w 198149"/>
                <a:gd name="connsiteY1" fmla="*/ 145701 h 337747"/>
                <a:gd name="connsiteX2" fmla="*/ 159777 w 198149"/>
                <a:gd name="connsiteY2" fmla="*/ 146425 h 337747"/>
                <a:gd name="connsiteX3" fmla="*/ 190040 w 198149"/>
                <a:gd name="connsiteY3" fmla="*/ 175391 h 337747"/>
                <a:gd name="connsiteX4" fmla="*/ 198149 w 198149"/>
                <a:gd name="connsiteY4" fmla="*/ 337747 h 33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49" h="337747">
                  <a:moveTo>
                    <a:pt x="210" y="0"/>
                  </a:moveTo>
                  <a:cubicBezTo>
                    <a:pt x="210" y="0"/>
                    <a:pt x="-6017" y="91968"/>
                    <a:pt x="49296" y="145701"/>
                  </a:cubicBezTo>
                  <a:lnTo>
                    <a:pt x="159777" y="146425"/>
                  </a:lnTo>
                  <a:cubicBezTo>
                    <a:pt x="175995" y="146425"/>
                    <a:pt x="189172" y="159315"/>
                    <a:pt x="190040" y="175391"/>
                  </a:cubicBezTo>
                  <a:lnTo>
                    <a:pt x="198149" y="33774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44" name="Forme libre 6143">
              <a:extLst>
                <a:ext uri="{FF2B5EF4-FFF2-40B4-BE49-F238E27FC236}">
                  <a16:creationId xmlns:a16="http://schemas.microsoft.com/office/drawing/2014/main" id="{6A7200BD-87E3-5899-D1A4-4D1D35DA373B}"/>
                </a:ext>
              </a:extLst>
            </p:cNvPr>
            <p:cNvSpPr/>
            <p:nvPr/>
          </p:nvSpPr>
          <p:spPr>
            <a:xfrm>
              <a:off x="7916836" y="2021728"/>
              <a:ext cx="127422" cy="35773"/>
            </a:xfrm>
            <a:custGeom>
              <a:avLst/>
              <a:gdLst>
                <a:gd name="connsiteX0" fmla="*/ 127422 w 127422"/>
                <a:gd name="connsiteY0" fmla="*/ 35773 h 35773"/>
                <a:gd name="connsiteX1" fmla="*/ 122644 w 127422"/>
                <a:gd name="connsiteY1" fmla="*/ 0 h 35773"/>
                <a:gd name="connsiteX2" fmla="*/ 0 w 127422"/>
                <a:gd name="connsiteY2" fmla="*/ 2028 h 3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422" h="35773">
                  <a:moveTo>
                    <a:pt x="127422" y="35773"/>
                  </a:moveTo>
                  <a:lnTo>
                    <a:pt x="122644" y="0"/>
                  </a:lnTo>
                  <a:lnTo>
                    <a:pt x="0" y="202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45" name="Forme libre 6144">
              <a:extLst>
                <a:ext uri="{FF2B5EF4-FFF2-40B4-BE49-F238E27FC236}">
                  <a16:creationId xmlns:a16="http://schemas.microsoft.com/office/drawing/2014/main" id="{1E7284A4-859B-B381-9B0A-2AD61661E305}"/>
                </a:ext>
              </a:extLst>
            </p:cNvPr>
            <p:cNvSpPr/>
            <p:nvPr/>
          </p:nvSpPr>
          <p:spPr>
            <a:xfrm>
              <a:off x="8050629" y="2105296"/>
              <a:ext cx="75295" cy="94575"/>
            </a:xfrm>
            <a:custGeom>
              <a:avLst/>
              <a:gdLst>
                <a:gd name="connsiteX0" fmla="*/ 75295 w 75295"/>
                <a:gd name="connsiteY0" fmla="*/ 75602 h 94575"/>
                <a:gd name="connsiteX1" fmla="*/ 12742 w 75295"/>
                <a:gd name="connsiteY1" fmla="*/ 94575 h 94575"/>
                <a:gd name="connsiteX2" fmla="*/ 0 w 75295"/>
                <a:gd name="connsiteY2" fmla="*/ 0 h 9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95" h="94575">
                  <a:moveTo>
                    <a:pt x="75295" y="75602"/>
                  </a:moveTo>
                  <a:lnTo>
                    <a:pt x="12742" y="94575"/>
                  </a:ln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46" name="Forme libre 6145">
              <a:extLst>
                <a:ext uri="{FF2B5EF4-FFF2-40B4-BE49-F238E27FC236}">
                  <a16:creationId xmlns:a16="http://schemas.microsoft.com/office/drawing/2014/main" id="{CB4020D9-5ACE-39F1-48CA-9F7553FEBDAC}"/>
                </a:ext>
              </a:extLst>
            </p:cNvPr>
            <p:cNvSpPr/>
            <p:nvPr/>
          </p:nvSpPr>
          <p:spPr>
            <a:xfrm>
              <a:off x="7632307" y="1670222"/>
              <a:ext cx="83403" cy="158880"/>
            </a:xfrm>
            <a:custGeom>
              <a:avLst/>
              <a:gdLst>
                <a:gd name="connsiteX0" fmla="*/ 83404 w 83403"/>
                <a:gd name="connsiteY0" fmla="*/ 158880 h 158880"/>
                <a:gd name="connsiteX1" fmla="*/ 0 w 83403"/>
                <a:gd name="connsiteY1" fmla="*/ 0 h 158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403" h="158880">
                  <a:moveTo>
                    <a:pt x="83404" y="158880"/>
                  </a:moveTo>
                  <a:cubicBezTo>
                    <a:pt x="47204" y="156563"/>
                    <a:pt x="1738" y="10065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47" name="Forme libre 6146">
              <a:extLst>
                <a:ext uri="{FF2B5EF4-FFF2-40B4-BE49-F238E27FC236}">
                  <a16:creationId xmlns:a16="http://schemas.microsoft.com/office/drawing/2014/main" id="{DF7C382D-F5B5-06CB-A928-1159E0DBAB0D}"/>
                </a:ext>
              </a:extLst>
            </p:cNvPr>
            <p:cNvSpPr/>
            <p:nvPr/>
          </p:nvSpPr>
          <p:spPr>
            <a:xfrm>
              <a:off x="7650263" y="1587088"/>
              <a:ext cx="408329" cy="201388"/>
            </a:xfrm>
            <a:custGeom>
              <a:avLst/>
              <a:gdLst>
                <a:gd name="connsiteX0" fmla="*/ 0 w 408329"/>
                <a:gd name="connsiteY0" fmla="*/ 37946 h 201388"/>
                <a:gd name="connsiteX1" fmla="*/ 141467 w 408329"/>
                <a:gd name="connsiteY1" fmla="*/ 199578 h 201388"/>
                <a:gd name="connsiteX2" fmla="*/ 408330 w 408329"/>
                <a:gd name="connsiteY2" fmla="*/ 0 h 20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8329" h="201388">
                  <a:moveTo>
                    <a:pt x="0" y="37946"/>
                  </a:moveTo>
                  <a:cubicBezTo>
                    <a:pt x="0" y="37946"/>
                    <a:pt x="2606" y="221448"/>
                    <a:pt x="141467" y="199578"/>
                  </a:cubicBezTo>
                  <a:cubicBezTo>
                    <a:pt x="266428" y="179881"/>
                    <a:pt x="322610" y="117893"/>
                    <a:pt x="40833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48" name="Forme libre 6147">
              <a:extLst>
                <a:ext uri="{FF2B5EF4-FFF2-40B4-BE49-F238E27FC236}">
                  <a16:creationId xmlns:a16="http://schemas.microsoft.com/office/drawing/2014/main" id="{9B44CCB0-B3B1-B11E-FEEB-79B615A1AD39}"/>
                </a:ext>
              </a:extLst>
            </p:cNvPr>
            <p:cNvSpPr/>
            <p:nvPr/>
          </p:nvSpPr>
          <p:spPr>
            <a:xfrm>
              <a:off x="7975769" y="1588392"/>
              <a:ext cx="81521" cy="143672"/>
            </a:xfrm>
            <a:custGeom>
              <a:avLst/>
              <a:gdLst>
                <a:gd name="connsiteX0" fmla="*/ 0 w 81521"/>
                <a:gd name="connsiteY0" fmla="*/ 143673 h 143672"/>
                <a:gd name="connsiteX1" fmla="*/ 81521 w 81521"/>
                <a:gd name="connsiteY1" fmla="*/ 0 h 14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521" h="143672">
                  <a:moveTo>
                    <a:pt x="0" y="143673"/>
                  </a:moveTo>
                  <a:cubicBezTo>
                    <a:pt x="28525" y="108913"/>
                    <a:pt x="58788" y="55181"/>
                    <a:pt x="8152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49" name="Forme libre 6148">
              <a:extLst>
                <a:ext uri="{FF2B5EF4-FFF2-40B4-BE49-F238E27FC236}">
                  <a16:creationId xmlns:a16="http://schemas.microsoft.com/office/drawing/2014/main" id="{D7412030-3A9C-1D23-C04F-33F62C871A1E}"/>
                </a:ext>
              </a:extLst>
            </p:cNvPr>
            <p:cNvSpPr/>
            <p:nvPr/>
          </p:nvSpPr>
          <p:spPr>
            <a:xfrm>
              <a:off x="7899605" y="1762045"/>
              <a:ext cx="49520" cy="46346"/>
            </a:xfrm>
            <a:custGeom>
              <a:avLst/>
              <a:gdLst>
                <a:gd name="connsiteX0" fmla="*/ 0 w 49520"/>
                <a:gd name="connsiteY0" fmla="*/ 46346 h 46346"/>
                <a:gd name="connsiteX1" fmla="*/ 49521 w 49520"/>
                <a:gd name="connsiteY1" fmla="*/ 0 h 4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20" h="46346">
                  <a:moveTo>
                    <a:pt x="0" y="46346"/>
                  </a:moveTo>
                  <a:cubicBezTo>
                    <a:pt x="0" y="46346"/>
                    <a:pt x="21286" y="30125"/>
                    <a:pt x="4952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50" name="Forme libre 6149">
              <a:extLst>
                <a:ext uri="{FF2B5EF4-FFF2-40B4-BE49-F238E27FC236}">
                  <a16:creationId xmlns:a16="http://schemas.microsoft.com/office/drawing/2014/main" id="{262BB0BB-C876-D2D9-2787-99D2B4DCF070}"/>
                </a:ext>
              </a:extLst>
            </p:cNvPr>
            <p:cNvSpPr/>
            <p:nvPr/>
          </p:nvSpPr>
          <p:spPr>
            <a:xfrm>
              <a:off x="7599872" y="1522494"/>
              <a:ext cx="87313" cy="145410"/>
            </a:xfrm>
            <a:custGeom>
              <a:avLst/>
              <a:gdLst>
                <a:gd name="connsiteX0" fmla="*/ 0 w 87313"/>
                <a:gd name="connsiteY0" fmla="*/ 145411 h 145410"/>
                <a:gd name="connsiteX1" fmla="*/ 87314 w 87313"/>
                <a:gd name="connsiteY1" fmla="*/ 0 h 145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313" h="145410">
                  <a:moveTo>
                    <a:pt x="0" y="145411"/>
                  </a:moveTo>
                  <a:cubicBezTo>
                    <a:pt x="0" y="145411"/>
                    <a:pt x="71241" y="94430"/>
                    <a:pt x="8731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51" name="Forme libre 6150">
              <a:extLst>
                <a:ext uri="{FF2B5EF4-FFF2-40B4-BE49-F238E27FC236}">
                  <a16:creationId xmlns:a16="http://schemas.microsoft.com/office/drawing/2014/main" id="{ED5FF3AD-F848-03C0-B8D9-0F95417BF009}"/>
                </a:ext>
              </a:extLst>
            </p:cNvPr>
            <p:cNvSpPr/>
            <p:nvPr/>
          </p:nvSpPr>
          <p:spPr>
            <a:xfrm rot="18000001">
              <a:off x="7675052" y="1429820"/>
              <a:ext cx="158409" cy="126582"/>
            </a:xfrm>
            <a:custGeom>
              <a:avLst/>
              <a:gdLst>
                <a:gd name="connsiteX0" fmla="*/ 158409 w 158409"/>
                <a:gd name="connsiteY0" fmla="*/ 63291 h 126582"/>
                <a:gd name="connsiteX1" fmla="*/ 79205 w 158409"/>
                <a:gd name="connsiteY1" fmla="*/ 126583 h 126582"/>
                <a:gd name="connsiteX2" fmla="*/ 1 w 158409"/>
                <a:gd name="connsiteY2" fmla="*/ 63291 h 126582"/>
                <a:gd name="connsiteX3" fmla="*/ 79205 w 158409"/>
                <a:gd name="connsiteY3" fmla="*/ 0 h 126582"/>
                <a:gd name="connsiteX4" fmla="*/ 158409 w 158409"/>
                <a:gd name="connsiteY4" fmla="*/ 63291 h 126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409" h="126582">
                  <a:moveTo>
                    <a:pt x="158409" y="63291"/>
                  </a:moveTo>
                  <a:cubicBezTo>
                    <a:pt x="158409" y="98246"/>
                    <a:pt x="122948" y="126583"/>
                    <a:pt x="79205" y="126583"/>
                  </a:cubicBezTo>
                  <a:cubicBezTo>
                    <a:pt x="35461" y="126583"/>
                    <a:pt x="1" y="98246"/>
                    <a:pt x="1" y="63291"/>
                  </a:cubicBezTo>
                  <a:cubicBezTo>
                    <a:pt x="1" y="28336"/>
                    <a:pt x="35461" y="0"/>
                    <a:pt x="79205" y="0"/>
                  </a:cubicBezTo>
                  <a:cubicBezTo>
                    <a:pt x="122948" y="0"/>
                    <a:pt x="158409" y="28336"/>
                    <a:pt x="158409" y="63291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52" name="Forme libre 6151">
              <a:extLst>
                <a:ext uri="{FF2B5EF4-FFF2-40B4-BE49-F238E27FC236}">
                  <a16:creationId xmlns:a16="http://schemas.microsoft.com/office/drawing/2014/main" id="{C370B878-50EC-3FCE-D14B-B3BB9CE02DD6}"/>
                </a:ext>
              </a:extLst>
            </p:cNvPr>
            <p:cNvSpPr/>
            <p:nvPr/>
          </p:nvSpPr>
          <p:spPr>
            <a:xfrm>
              <a:off x="8007045" y="1392000"/>
              <a:ext cx="46914" cy="46925"/>
            </a:xfrm>
            <a:custGeom>
              <a:avLst/>
              <a:gdLst>
                <a:gd name="connsiteX0" fmla="*/ 46914 w 46914"/>
                <a:gd name="connsiteY0" fmla="*/ 23463 h 46925"/>
                <a:gd name="connsiteX1" fmla="*/ 23457 w 46914"/>
                <a:gd name="connsiteY1" fmla="*/ 46925 h 46925"/>
                <a:gd name="connsiteX2" fmla="*/ 0 w 46914"/>
                <a:gd name="connsiteY2" fmla="*/ 23463 h 46925"/>
                <a:gd name="connsiteX3" fmla="*/ 23457 w 46914"/>
                <a:gd name="connsiteY3" fmla="*/ 0 h 46925"/>
                <a:gd name="connsiteX4" fmla="*/ 46914 w 46914"/>
                <a:gd name="connsiteY4" fmla="*/ 23463 h 4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14" h="46925">
                  <a:moveTo>
                    <a:pt x="46914" y="23463"/>
                  </a:moveTo>
                  <a:cubicBezTo>
                    <a:pt x="46914" y="36421"/>
                    <a:pt x="36412" y="46925"/>
                    <a:pt x="23457" y="46925"/>
                  </a:cubicBezTo>
                  <a:cubicBezTo>
                    <a:pt x="10502" y="46925"/>
                    <a:pt x="0" y="36421"/>
                    <a:pt x="0" y="23463"/>
                  </a:cubicBezTo>
                  <a:cubicBezTo>
                    <a:pt x="0" y="10504"/>
                    <a:pt x="10502" y="0"/>
                    <a:pt x="23457" y="0"/>
                  </a:cubicBezTo>
                  <a:cubicBezTo>
                    <a:pt x="36412" y="0"/>
                    <a:pt x="46914" y="10505"/>
                    <a:pt x="46914" y="23463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53" name="Forme libre 6152">
              <a:extLst>
                <a:ext uri="{FF2B5EF4-FFF2-40B4-BE49-F238E27FC236}">
                  <a16:creationId xmlns:a16="http://schemas.microsoft.com/office/drawing/2014/main" id="{CA10363E-2C90-B129-9216-254474BCE7E0}"/>
                </a:ext>
              </a:extLst>
            </p:cNvPr>
            <p:cNvSpPr/>
            <p:nvPr/>
          </p:nvSpPr>
          <p:spPr>
            <a:xfrm>
              <a:off x="7983732" y="2059384"/>
              <a:ext cx="14479" cy="83567"/>
            </a:xfrm>
            <a:custGeom>
              <a:avLst/>
              <a:gdLst>
                <a:gd name="connsiteX0" fmla="*/ 0 w 14479"/>
                <a:gd name="connsiteY0" fmla="*/ 83568 h 83567"/>
                <a:gd name="connsiteX1" fmla="*/ 0 w 14479"/>
                <a:gd name="connsiteY1" fmla="*/ 0 h 8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83567">
                  <a:moveTo>
                    <a:pt x="0" y="83568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54" name="Forme libre 6153">
              <a:extLst>
                <a:ext uri="{FF2B5EF4-FFF2-40B4-BE49-F238E27FC236}">
                  <a16:creationId xmlns:a16="http://schemas.microsoft.com/office/drawing/2014/main" id="{7E69E58D-EC4E-317F-E0C5-03F1B6BD8BAF}"/>
                </a:ext>
              </a:extLst>
            </p:cNvPr>
            <p:cNvSpPr/>
            <p:nvPr/>
          </p:nvSpPr>
          <p:spPr>
            <a:xfrm>
              <a:off x="7723820" y="1461954"/>
              <a:ext cx="54299" cy="54311"/>
            </a:xfrm>
            <a:custGeom>
              <a:avLst/>
              <a:gdLst>
                <a:gd name="connsiteX0" fmla="*/ 54299 w 54299"/>
                <a:gd name="connsiteY0" fmla="*/ 0 h 54311"/>
                <a:gd name="connsiteX1" fmla="*/ 0 w 54299"/>
                <a:gd name="connsiteY1" fmla="*/ 54312 h 5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9" h="54311">
                  <a:moveTo>
                    <a:pt x="54299" y="0"/>
                  </a:moveTo>
                  <a:lnTo>
                    <a:pt x="0" y="5431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55" name="Forme libre 6154">
              <a:extLst>
                <a:ext uri="{FF2B5EF4-FFF2-40B4-BE49-F238E27FC236}">
                  <a16:creationId xmlns:a16="http://schemas.microsoft.com/office/drawing/2014/main" id="{AC257E5E-9757-251C-DDDF-9B9A7496F719}"/>
                </a:ext>
              </a:extLst>
            </p:cNvPr>
            <p:cNvSpPr/>
            <p:nvPr/>
          </p:nvSpPr>
          <p:spPr>
            <a:xfrm>
              <a:off x="8000819" y="1955250"/>
              <a:ext cx="14479" cy="64739"/>
            </a:xfrm>
            <a:custGeom>
              <a:avLst/>
              <a:gdLst>
                <a:gd name="connsiteX0" fmla="*/ 0 w 14479"/>
                <a:gd name="connsiteY0" fmla="*/ 0 h 64739"/>
                <a:gd name="connsiteX1" fmla="*/ 0 w 14479"/>
                <a:gd name="connsiteY1" fmla="*/ 64740 h 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64739">
                  <a:moveTo>
                    <a:pt x="0" y="0"/>
                  </a:moveTo>
                  <a:lnTo>
                    <a:pt x="0" y="6474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56" name="Forme libre 6155">
              <a:extLst>
                <a:ext uri="{FF2B5EF4-FFF2-40B4-BE49-F238E27FC236}">
                  <a16:creationId xmlns:a16="http://schemas.microsoft.com/office/drawing/2014/main" id="{96BA379B-C041-DC9C-9B57-51C06C9AC4A1}"/>
                </a:ext>
              </a:extLst>
            </p:cNvPr>
            <p:cNvSpPr/>
            <p:nvPr/>
          </p:nvSpPr>
          <p:spPr>
            <a:xfrm>
              <a:off x="7770155" y="1488458"/>
              <a:ext cx="12742" cy="12745"/>
            </a:xfrm>
            <a:custGeom>
              <a:avLst/>
              <a:gdLst>
                <a:gd name="connsiteX0" fmla="*/ 12742 w 12742"/>
                <a:gd name="connsiteY0" fmla="*/ 0 h 12745"/>
                <a:gd name="connsiteX1" fmla="*/ 0 w 12742"/>
                <a:gd name="connsiteY1" fmla="*/ 12745 h 1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42" h="12745">
                  <a:moveTo>
                    <a:pt x="12742" y="0"/>
                  </a:moveTo>
                  <a:lnTo>
                    <a:pt x="0" y="1274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57" name="Forme libre 6156">
              <a:extLst>
                <a:ext uri="{FF2B5EF4-FFF2-40B4-BE49-F238E27FC236}">
                  <a16:creationId xmlns:a16="http://schemas.microsoft.com/office/drawing/2014/main" id="{2E957EB2-591A-6907-C361-C9AA6A7B3B4A}"/>
                </a:ext>
              </a:extLst>
            </p:cNvPr>
            <p:cNvSpPr/>
            <p:nvPr/>
          </p:nvSpPr>
          <p:spPr>
            <a:xfrm>
              <a:off x="7671548" y="1578109"/>
              <a:ext cx="51258" cy="37511"/>
            </a:xfrm>
            <a:custGeom>
              <a:avLst/>
              <a:gdLst>
                <a:gd name="connsiteX0" fmla="*/ 0 w 51258"/>
                <a:gd name="connsiteY0" fmla="*/ 37512 h 37511"/>
                <a:gd name="connsiteX1" fmla="*/ 51258 w 51258"/>
                <a:gd name="connsiteY1" fmla="*/ 0 h 3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258" h="37511">
                  <a:moveTo>
                    <a:pt x="0" y="37512"/>
                  </a:moveTo>
                  <a:lnTo>
                    <a:pt x="5125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58" name="Forme libre 6157">
              <a:extLst>
                <a:ext uri="{FF2B5EF4-FFF2-40B4-BE49-F238E27FC236}">
                  <a16:creationId xmlns:a16="http://schemas.microsoft.com/office/drawing/2014/main" id="{0F309A4F-35D4-92FA-93B7-3B8186A1CF62}"/>
                </a:ext>
              </a:extLst>
            </p:cNvPr>
            <p:cNvSpPr/>
            <p:nvPr/>
          </p:nvSpPr>
          <p:spPr>
            <a:xfrm>
              <a:off x="7712525" y="1782901"/>
              <a:ext cx="13611" cy="34035"/>
            </a:xfrm>
            <a:custGeom>
              <a:avLst/>
              <a:gdLst>
                <a:gd name="connsiteX0" fmla="*/ 13611 w 13611"/>
                <a:gd name="connsiteY0" fmla="*/ 0 h 34035"/>
                <a:gd name="connsiteX1" fmla="*/ 0 w 13611"/>
                <a:gd name="connsiteY1" fmla="*/ 34035 h 3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11" h="34035">
                  <a:moveTo>
                    <a:pt x="13611" y="0"/>
                  </a:moveTo>
                  <a:lnTo>
                    <a:pt x="0" y="3403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60" name="Forme libre 6159">
              <a:extLst>
                <a:ext uri="{FF2B5EF4-FFF2-40B4-BE49-F238E27FC236}">
                  <a16:creationId xmlns:a16="http://schemas.microsoft.com/office/drawing/2014/main" id="{441B3F4C-4F23-ABBE-E19A-574AA09FCF78}"/>
                </a:ext>
              </a:extLst>
            </p:cNvPr>
            <p:cNvSpPr/>
            <p:nvPr/>
          </p:nvSpPr>
          <p:spPr>
            <a:xfrm>
              <a:off x="7817938" y="1713092"/>
              <a:ext cx="13755" cy="7322"/>
            </a:xfrm>
            <a:custGeom>
              <a:avLst/>
              <a:gdLst>
                <a:gd name="connsiteX0" fmla="*/ 13756 w 13755"/>
                <a:gd name="connsiteY0" fmla="*/ 0 h 7322"/>
                <a:gd name="connsiteX1" fmla="*/ 8543 w 13755"/>
                <a:gd name="connsiteY1" fmla="*/ 6807 h 7322"/>
                <a:gd name="connsiteX2" fmla="*/ 0 w 13755"/>
                <a:gd name="connsiteY2" fmla="*/ 4925 h 7322"/>
                <a:gd name="connsiteX3" fmla="*/ 13756 w 13755"/>
                <a:gd name="connsiteY3" fmla="*/ 0 h 7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5" h="7322">
                  <a:moveTo>
                    <a:pt x="13756" y="0"/>
                  </a:moveTo>
                  <a:cubicBezTo>
                    <a:pt x="13756" y="2897"/>
                    <a:pt x="11584" y="5649"/>
                    <a:pt x="8543" y="6807"/>
                  </a:cubicBezTo>
                  <a:cubicBezTo>
                    <a:pt x="5502" y="7966"/>
                    <a:pt x="2027" y="7097"/>
                    <a:pt x="0" y="4925"/>
                  </a:cubicBezTo>
                  <a:lnTo>
                    <a:pt x="13756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61" name="Forme libre 6160">
              <a:extLst>
                <a:ext uri="{FF2B5EF4-FFF2-40B4-BE49-F238E27FC236}">
                  <a16:creationId xmlns:a16="http://schemas.microsoft.com/office/drawing/2014/main" id="{01D1EF5F-E901-519D-BABD-984493F03634}"/>
                </a:ext>
              </a:extLst>
            </p:cNvPr>
            <p:cNvSpPr/>
            <p:nvPr/>
          </p:nvSpPr>
          <p:spPr>
            <a:xfrm>
              <a:off x="7753648" y="1679057"/>
              <a:ext cx="93478" cy="69690"/>
            </a:xfrm>
            <a:custGeom>
              <a:avLst/>
              <a:gdLst>
                <a:gd name="connsiteX0" fmla="*/ 0 w 93478"/>
                <a:gd name="connsiteY0" fmla="*/ 32877 h 69690"/>
                <a:gd name="connsiteX1" fmla="*/ 63422 w 93478"/>
                <a:gd name="connsiteY1" fmla="*/ 67057 h 69690"/>
                <a:gd name="connsiteX2" fmla="*/ 89775 w 93478"/>
                <a:gd name="connsiteY2" fmla="*/ 0 h 6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478" h="69690">
                  <a:moveTo>
                    <a:pt x="0" y="32877"/>
                  </a:moveTo>
                  <a:cubicBezTo>
                    <a:pt x="10281" y="60829"/>
                    <a:pt x="38662" y="76181"/>
                    <a:pt x="63422" y="67057"/>
                  </a:cubicBezTo>
                  <a:cubicBezTo>
                    <a:pt x="88182" y="57933"/>
                    <a:pt x="100056" y="27952"/>
                    <a:pt x="8977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62" name="Forme libre 6161">
              <a:extLst>
                <a:ext uri="{FF2B5EF4-FFF2-40B4-BE49-F238E27FC236}">
                  <a16:creationId xmlns:a16="http://schemas.microsoft.com/office/drawing/2014/main" id="{21E8D90A-CB99-7FE3-41DA-C2B89323B2A7}"/>
                </a:ext>
              </a:extLst>
            </p:cNvPr>
            <p:cNvSpPr/>
            <p:nvPr/>
          </p:nvSpPr>
          <p:spPr>
            <a:xfrm>
              <a:off x="7753648" y="1640531"/>
              <a:ext cx="56471" cy="71547"/>
            </a:xfrm>
            <a:custGeom>
              <a:avLst/>
              <a:gdLst>
                <a:gd name="connsiteX0" fmla="*/ 56472 w 56471"/>
                <a:gd name="connsiteY0" fmla="*/ 0 h 71547"/>
                <a:gd name="connsiteX1" fmla="*/ 42861 w 56471"/>
                <a:gd name="connsiteY1" fmla="*/ 24477 h 71547"/>
                <a:gd name="connsiteX2" fmla="*/ 0 w 56471"/>
                <a:gd name="connsiteY2" fmla="*/ 70967 h 7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471" h="71547">
                  <a:moveTo>
                    <a:pt x="56472" y="0"/>
                  </a:moveTo>
                  <a:cubicBezTo>
                    <a:pt x="56472" y="0"/>
                    <a:pt x="38951" y="9414"/>
                    <a:pt x="42861" y="24477"/>
                  </a:cubicBezTo>
                  <a:cubicBezTo>
                    <a:pt x="46770" y="39539"/>
                    <a:pt x="31856" y="76616"/>
                    <a:pt x="0" y="7096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63" name="Forme libre 6162">
              <a:extLst>
                <a:ext uri="{FF2B5EF4-FFF2-40B4-BE49-F238E27FC236}">
                  <a16:creationId xmlns:a16="http://schemas.microsoft.com/office/drawing/2014/main" id="{31627917-C025-620E-0370-E93C8C48330D}"/>
                </a:ext>
              </a:extLst>
            </p:cNvPr>
            <p:cNvSpPr/>
            <p:nvPr/>
          </p:nvSpPr>
          <p:spPr>
            <a:xfrm>
              <a:off x="7719580" y="1614070"/>
              <a:ext cx="166992" cy="153373"/>
            </a:xfrm>
            <a:custGeom>
              <a:avLst/>
              <a:gdLst>
                <a:gd name="connsiteX0" fmla="*/ 114865 w 166992"/>
                <a:gd name="connsiteY0" fmla="*/ 136098 h 153373"/>
                <a:gd name="connsiteX1" fmla="*/ 166992 w 166992"/>
                <a:gd name="connsiteY1" fmla="*/ 106842 h 153373"/>
                <a:gd name="connsiteX2" fmla="*/ 91553 w 166992"/>
                <a:gd name="connsiteY2" fmla="*/ 1984 h 153373"/>
                <a:gd name="connsiteX3" fmla="*/ 27408 w 166992"/>
                <a:gd name="connsiteY3" fmla="*/ 23854 h 153373"/>
                <a:gd name="connsiteX4" fmla="*/ 2213 w 166992"/>
                <a:gd name="connsiteY4" fmla="*/ 62089 h 153373"/>
                <a:gd name="connsiteX5" fmla="*/ 34068 w 166992"/>
                <a:gd name="connsiteY5" fmla="*/ 152175 h 153373"/>
                <a:gd name="connsiteX6" fmla="*/ 72295 w 166992"/>
                <a:gd name="connsiteY6" fmla="*/ 149423 h 15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992" h="153373">
                  <a:moveTo>
                    <a:pt x="114865" y="136098"/>
                  </a:moveTo>
                  <a:cubicBezTo>
                    <a:pt x="158450" y="121760"/>
                    <a:pt x="166992" y="106842"/>
                    <a:pt x="166992" y="106842"/>
                  </a:cubicBezTo>
                  <a:cubicBezTo>
                    <a:pt x="166992" y="106842"/>
                    <a:pt x="138758" y="12122"/>
                    <a:pt x="91553" y="1984"/>
                  </a:cubicBezTo>
                  <a:cubicBezTo>
                    <a:pt x="44349" y="-8154"/>
                    <a:pt x="27408" y="23854"/>
                    <a:pt x="27408" y="23854"/>
                  </a:cubicBezTo>
                  <a:cubicBezTo>
                    <a:pt x="27408" y="23854"/>
                    <a:pt x="-9227" y="30806"/>
                    <a:pt x="2213" y="62089"/>
                  </a:cubicBezTo>
                  <a:cubicBezTo>
                    <a:pt x="13652" y="93373"/>
                    <a:pt x="30738" y="131608"/>
                    <a:pt x="34068" y="152175"/>
                  </a:cubicBezTo>
                  <a:cubicBezTo>
                    <a:pt x="34068" y="152175"/>
                    <a:pt x="47245" y="156230"/>
                    <a:pt x="72295" y="14942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64" name="Forme libre 6163">
              <a:extLst>
                <a:ext uri="{FF2B5EF4-FFF2-40B4-BE49-F238E27FC236}">
                  <a16:creationId xmlns:a16="http://schemas.microsoft.com/office/drawing/2014/main" id="{C4BBB90D-D8DD-957F-A07E-0C1D2C23A819}"/>
                </a:ext>
              </a:extLst>
            </p:cNvPr>
            <p:cNvSpPr/>
            <p:nvPr/>
          </p:nvSpPr>
          <p:spPr>
            <a:xfrm>
              <a:off x="7814174" y="1678622"/>
              <a:ext cx="2461" cy="6807"/>
            </a:xfrm>
            <a:custGeom>
              <a:avLst/>
              <a:gdLst>
                <a:gd name="connsiteX0" fmla="*/ 0 w 2461"/>
                <a:gd name="connsiteY0" fmla="*/ 0 h 6807"/>
                <a:gd name="connsiteX1" fmla="*/ 2462 w 2461"/>
                <a:gd name="connsiteY1" fmla="*/ 6807 h 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61" h="6807">
                  <a:moveTo>
                    <a:pt x="0" y="0"/>
                  </a:moveTo>
                  <a:lnTo>
                    <a:pt x="2462" y="680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65" name="Forme libre 6164">
              <a:extLst>
                <a:ext uri="{FF2B5EF4-FFF2-40B4-BE49-F238E27FC236}">
                  <a16:creationId xmlns:a16="http://schemas.microsoft.com/office/drawing/2014/main" id="{B47B7D25-DAEF-6E5E-CEC2-749350DEF682}"/>
                </a:ext>
              </a:extLst>
            </p:cNvPr>
            <p:cNvSpPr/>
            <p:nvPr/>
          </p:nvSpPr>
          <p:spPr>
            <a:xfrm>
              <a:off x="7796653" y="1635173"/>
              <a:ext cx="37213" cy="29979"/>
            </a:xfrm>
            <a:custGeom>
              <a:avLst/>
              <a:gdLst>
                <a:gd name="connsiteX0" fmla="*/ 0 w 37213"/>
                <a:gd name="connsiteY0" fmla="*/ 29980 h 29979"/>
                <a:gd name="connsiteX1" fmla="*/ 37213 w 37213"/>
                <a:gd name="connsiteY1" fmla="*/ 17959 h 29979"/>
                <a:gd name="connsiteX2" fmla="*/ 30118 w 37213"/>
                <a:gd name="connsiteY2" fmla="*/ 0 h 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213" h="29979">
                  <a:moveTo>
                    <a:pt x="0" y="29980"/>
                  </a:moveTo>
                  <a:lnTo>
                    <a:pt x="37213" y="17959"/>
                  </a:lnTo>
                  <a:lnTo>
                    <a:pt x="30118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66" name="Forme libre 6165">
              <a:extLst>
                <a:ext uri="{FF2B5EF4-FFF2-40B4-BE49-F238E27FC236}">
                  <a16:creationId xmlns:a16="http://schemas.microsoft.com/office/drawing/2014/main" id="{D95B6FD2-EE18-06F2-EF8F-EA7DAEA7BCE5}"/>
                </a:ext>
              </a:extLst>
            </p:cNvPr>
            <p:cNvSpPr/>
            <p:nvPr/>
          </p:nvSpPr>
          <p:spPr>
            <a:xfrm>
              <a:off x="8010665" y="1649366"/>
              <a:ext cx="12887" cy="12745"/>
            </a:xfrm>
            <a:custGeom>
              <a:avLst/>
              <a:gdLst>
                <a:gd name="connsiteX0" fmla="*/ 0 w 12887"/>
                <a:gd name="connsiteY0" fmla="*/ 0 h 12745"/>
                <a:gd name="connsiteX1" fmla="*/ 12887 w 12887"/>
                <a:gd name="connsiteY1" fmla="*/ 12745 h 1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87" h="12745">
                  <a:moveTo>
                    <a:pt x="0" y="0"/>
                  </a:moveTo>
                  <a:lnTo>
                    <a:pt x="12887" y="1274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67" name="Forme libre 6166">
              <a:extLst>
                <a:ext uri="{FF2B5EF4-FFF2-40B4-BE49-F238E27FC236}">
                  <a16:creationId xmlns:a16="http://schemas.microsoft.com/office/drawing/2014/main" id="{0A3DF503-80FC-CF81-4E67-539C99CD9B68}"/>
                </a:ext>
              </a:extLst>
            </p:cNvPr>
            <p:cNvSpPr/>
            <p:nvPr/>
          </p:nvSpPr>
          <p:spPr>
            <a:xfrm>
              <a:off x="7988366" y="1677463"/>
              <a:ext cx="13321" cy="13469"/>
            </a:xfrm>
            <a:custGeom>
              <a:avLst/>
              <a:gdLst>
                <a:gd name="connsiteX0" fmla="*/ 0 w 13321"/>
                <a:gd name="connsiteY0" fmla="*/ 0 h 13469"/>
                <a:gd name="connsiteX1" fmla="*/ 13321 w 13321"/>
                <a:gd name="connsiteY1" fmla="*/ 13469 h 1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21" h="13469">
                  <a:moveTo>
                    <a:pt x="0" y="0"/>
                  </a:moveTo>
                  <a:lnTo>
                    <a:pt x="13321" y="1346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68" name="Forme libre 6167">
              <a:extLst>
                <a:ext uri="{FF2B5EF4-FFF2-40B4-BE49-F238E27FC236}">
                  <a16:creationId xmlns:a16="http://schemas.microsoft.com/office/drawing/2014/main" id="{0B79EEC9-43C7-2013-2FB4-8F8A1EF10556}"/>
                </a:ext>
              </a:extLst>
            </p:cNvPr>
            <p:cNvSpPr/>
            <p:nvPr/>
          </p:nvSpPr>
          <p:spPr>
            <a:xfrm>
              <a:off x="7901342" y="1752921"/>
              <a:ext cx="19113" cy="37221"/>
            </a:xfrm>
            <a:custGeom>
              <a:avLst/>
              <a:gdLst>
                <a:gd name="connsiteX0" fmla="*/ 0 w 19113"/>
                <a:gd name="connsiteY0" fmla="*/ 0 h 37221"/>
                <a:gd name="connsiteX1" fmla="*/ 19113 w 19113"/>
                <a:gd name="connsiteY1" fmla="*/ 37222 h 3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13" h="37221">
                  <a:moveTo>
                    <a:pt x="0" y="0"/>
                  </a:moveTo>
                  <a:lnTo>
                    <a:pt x="19113" y="3722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69" name="Forme libre 6168">
              <a:extLst>
                <a:ext uri="{FF2B5EF4-FFF2-40B4-BE49-F238E27FC236}">
                  <a16:creationId xmlns:a16="http://schemas.microsoft.com/office/drawing/2014/main" id="{A25872AD-D4B5-3A37-2E90-7449CF7932E5}"/>
                </a:ext>
              </a:extLst>
            </p:cNvPr>
            <p:cNvSpPr/>
            <p:nvPr/>
          </p:nvSpPr>
          <p:spPr>
            <a:xfrm>
              <a:off x="7636362" y="1683836"/>
              <a:ext cx="20561" cy="19262"/>
            </a:xfrm>
            <a:custGeom>
              <a:avLst/>
              <a:gdLst>
                <a:gd name="connsiteX0" fmla="*/ 0 w 20561"/>
                <a:gd name="connsiteY0" fmla="*/ 19262 h 19262"/>
                <a:gd name="connsiteX1" fmla="*/ 20561 w 20561"/>
                <a:gd name="connsiteY1" fmla="*/ 0 h 1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61" h="19262">
                  <a:moveTo>
                    <a:pt x="0" y="19262"/>
                  </a:moveTo>
                  <a:lnTo>
                    <a:pt x="2056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70" name="Forme libre 6169">
              <a:extLst>
                <a:ext uri="{FF2B5EF4-FFF2-40B4-BE49-F238E27FC236}">
                  <a16:creationId xmlns:a16="http://schemas.microsoft.com/office/drawing/2014/main" id="{23F4D315-F828-5005-C835-530B46D1BB24}"/>
                </a:ext>
              </a:extLst>
            </p:cNvPr>
            <p:cNvSpPr/>
            <p:nvPr/>
          </p:nvSpPr>
          <p:spPr>
            <a:xfrm>
              <a:off x="7805921" y="1781163"/>
              <a:ext cx="58208" cy="56978"/>
            </a:xfrm>
            <a:custGeom>
              <a:avLst/>
              <a:gdLst>
                <a:gd name="connsiteX0" fmla="*/ 0 w 58208"/>
                <a:gd name="connsiteY0" fmla="*/ 15932 h 56978"/>
                <a:gd name="connsiteX1" fmla="*/ 58208 w 58208"/>
                <a:gd name="connsiteY1" fmla="*/ 56919 h 56978"/>
                <a:gd name="connsiteX2" fmla="*/ 50534 w 58208"/>
                <a:gd name="connsiteY2" fmla="*/ 0 h 5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208" h="56978">
                  <a:moveTo>
                    <a:pt x="0" y="15932"/>
                  </a:moveTo>
                  <a:cubicBezTo>
                    <a:pt x="0" y="15932"/>
                    <a:pt x="58208" y="58802"/>
                    <a:pt x="58208" y="56919"/>
                  </a:cubicBezTo>
                  <a:cubicBezTo>
                    <a:pt x="58208" y="55036"/>
                    <a:pt x="50534" y="0"/>
                    <a:pt x="5053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71" name="Forme libre 6170">
              <a:extLst>
                <a:ext uri="{FF2B5EF4-FFF2-40B4-BE49-F238E27FC236}">
                  <a16:creationId xmlns:a16="http://schemas.microsoft.com/office/drawing/2014/main" id="{E3C7F51F-8FFE-92B4-C54E-073C2BB7D614}"/>
                </a:ext>
              </a:extLst>
            </p:cNvPr>
            <p:cNvSpPr/>
            <p:nvPr/>
          </p:nvSpPr>
          <p:spPr>
            <a:xfrm>
              <a:off x="7798246" y="1860531"/>
              <a:ext cx="34606" cy="19841"/>
            </a:xfrm>
            <a:custGeom>
              <a:avLst/>
              <a:gdLst>
                <a:gd name="connsiteX0" fmla="*/ 0 w 34606"/>
                <a:gd name="connsiteY0" fmla="*/ 0 h 19841"/>
                <a:gd name="connsiteX1" fmla="*/ 8399 w 34606"/>
                <a:gd name="connsiteY1" fmla="*/ 19842 h 19841"/>
                <a:gd name="connsiteX2" fmla="*/ 34607 w 34606"/>
                <a:gd name="connsiteY2" fmla="*/ 10862 h 19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606" h="19841">
                  <a:moveTo>
                    <a:pt x="0" y="0"/>
                  </a:moveTo>
                  <a:lnTo>
                    <a:pt x="8399" y="19842"/>
                  </a:lnTo>
                  <a:lnTo>
                    <a:pt x="34607" y="1086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72" name="Forme libre 6171">
              <a:extLst>
                <a:ext uri="{FF2B5EF4-FFF2-40B4-BE49-F238E27FC236}">
                  <a16:creationId xmlns:a16="http://schemas.microsoft.com/office/drawing/2014/main" id="{E512F6CB-0EA3-AD04-EE03-E2CBB2F51200}"/>
                </a:ext>
              </a:extLst>
            </p:cNvPr>
            <p:cNvSpPr/>
            <p:nvPr/>
          </p:nvSpPr>
          <p:spPr>
            <a:xfrm>
              <a:off x="7838645" y="1892538"/>
              <a:ext cx="45321" cy="45332"/>
            </a:xfrm>
            <a:custGeom>
              <a:avLst/>
              <a:gdLst>
                <a:gd name="connsiteX0" fmla="*/ 45322 w 45321"/>
                <a:gd name="connsiteY0" fmla="*/ 0 h 45332"/>
                <a:gd name="connsiteX1" fmla="*/ 0 w 45321"/>
                <a:gd name="connsiteY1" fmla="*/ 45332 h 45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321" h="45332">
                  <a:moveTo>
                    <a:pt x="45322" y="0"/>
                  </a:moveTo>
                  <a:lnTo>
                    <a:pt x="0" y="4533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73" name="Forme libre 6172">
              <a:extLst>
                <a:ext uri="{FF2B5EF4-FFF2-40B4-BE49-F238E27FC236}">
                  <a16:creationId xmlns:a16="http://schemas.microsoft.com/office/drawing/2014/main" id="{C5CA13F8-7D3C-B204-2D0B-81482831BA0F}"/>
                </a:ext>
              </a:extLst>
            </p:cNvPr>
            <p:cNvSpPr/>
            <p:nvPr/>
          </p:nvSpPr>
          <p:spPr>
            <a:xfrm>
              <a:off x="7780870" y="2079950"/>
              <a:ext cx="100489" cy="100368"/>
            </a:xfrm>
            <a:custGeom>
              <a:avLst/>
              <a:gdLst>
                <a:gd name="connsiteX0" fmla="*/ 100490 w 100489"/>
                <a:gd name="connsiteY0" fmla="*/ 0 h 100368"/>
                <a:gd name="connsiteX1" fmla="*/ 0 w 100489"/>
                <a:gd name="connsiteY1" fmla="*/ 100368 h 10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489" h="100368">
                  <a:moveTo>
                    <a:pt x="100490" y="0"/>
                  </a:moveTo>
                  <a:lnTo>
                    <a:pt x="0" y="10036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74" name="Forme libre 6173">
              <a:extLst>
                <a:ext uri="{FF2B5EF4-FFF2-40B4-BE49-F238E27FC236}">
                  <a16:creationId xmlns:a16="http://schemas.microsoft.com/office/drawing/2014/main" id="{6937D17E-4E5E-4B2C-3633-3FAE8A4F8E36}"/>
                </a:ext>
              </a:extLst>
            </p:cNvPr>
            <p:cNvSpPr/>
            <p:nvPr/>
          </p:nvSpPr>
          <p:spPr>
            <a:xfrm>
              <a:off x="7826916" y="2126731"/>
              <a:ext cx="39964" cy="40118"/>
            </a:xfrm>
            <a:custGeom>
              <a:avLst/>
              <a:gdLst>
                <a:gd name="connsiteX0" fmla="*/ 39964 w 39964"/>
                <a:gd name="connsiteY0" fmla="*/ 0 h 40118"/>
                <a:gd name="connsiteX1" fmla="*/ 0 w 39964"/>
                <a:gd name="connsiteY1" fmla="*/ 40118 h 40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964" h="40118">
                  <a:moveTo>
                    <a:pt x="39964" y="0"/>
                  </a:moveTo>
                  <a:lnTo>
                    <a:pt x="0" y="4011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75" name="Forme libre 6174">
              <a:extLst>
                <a:ext uri="{FF2B5EF4-FFF2-40B4-BE49-F238E27FC236}">
                  <a16:creationId xmlns:a16="http://schemas.microsoft.com/office/drawing/2014/main" id="{5A21B5AB-F4C7-2B4D-17E9-12C0CC6F50FC}"/>
                </a:ext>
              </a:extLst>
            </p:cNvPr>
            <p:cNvSpPr/>
            <p:nvPr/>
          </p:nvSpPr>
          <p:spPr>
            <a:xfrm>
              <a:off x="7968529" y="2167718"/>
              <a:ext cx="22154" cy="22159"/>
            </a:xfrm>
            <a:custGeom>
              <a:avLst/>
              <a:gdLst>
                <a:gd name="connsiteX0" fmla="*/ 22154 w 22154"/>
                <a:gd name="connsiteY0" fmla="*/ 0 h 22159"/>
                <a:gd name="connsiteX1" fmla="*/ 0 w 22154"/>
                <a:gd name="connsiteY1" fmla="*/ 22159 h 2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154" h="22159">
                  <a:moveTo>
                    <a:pt x="22154" y="0"/>
                  </a:moveTo>
                  <a:lnTo>
                    <a:pt x="0" y="2215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76" name="Forme libre 6175">
              <a:extLst>
                <a:ext uri="{FF2B5EF4-FFF2-40B4-BE49-F238E27FC236}">
                  <a16:creationId xmlns:a16="http://schemas.microsoft.com/office/drawing/2014/main" id="{6CB8BDEB-8153-3992-A662-BF4901A1A17F}"/>
                </a:ext>
              </a:extLst>
            </p:cNvPr>
            <p:cNvSpPr/>
            <p:nvPr/>
          </p:nvSpPr>
          <p:spPr>
            <a:xfrm>
              <a:off x="7941162" y="2039687"/>
              <a:ext cx="44308" cy="14483"/>
            </a:xfrm>
            <a:custGeom>
              <a:avLst/>
              <a:gdLst>
                <a:gd name="connsiteX0" fmla="*/ 0 w 44308"/>
                <a:gd name="connsiteY0" fmla="*/ 0 h 14483"/>
                <a:gd name="connsiteX1" fmla="*/ 44308 w 44308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308" h="14483">
                  <a:moveTo>
                    <a:pt x="0" y="0"/>
                  </a:moveTo>
                  <a:lnTo>
                    <a:pt x="4430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77" name="Forme libre 6176">
              <a:extLst>
                <a:ext uri="{FF2B5EF4-FFF2-40B4-BE49-F238E27FC236}">
                  <a16:creationId xmlns:a16="http://schemas.microsoft.com/office/drawing/2014/main" id="{B932CC47-1322-E675-D6D2-9CD48B689BEE}"/>
                </a:ext>
              </a:extLst>
            </p:cNvPr>
            <p:cNvSpPr/>
            <p:nvPr/>
          </p:nvSpPr>
          <p:spPr>
            <a:xfrm>
              <a:off x="7774065" y="2064453"/>
              <a:ext cx="40833" cy="40842"/>
            </a:xfrm>
            <a:custGeom>
              <a:avLst/>
              <a:gdLst>
                <a:gd name="connsiteX0" fmla="*/ 40833 w 40833"/>
                <a:gd name="connsiteY0" fmla="*/ 20421 h 40842"/>
                <a:gd name="connsiteX1" fmla="*/ 20417 w 40833"/>
                <a:gd name="connsiteY1" fmla="*/ 40843 h 40842"/>
                <a:gd name="connsiteX2" fmla="*/ 1 w 40833"/>
                <a:gd name="connsiteY2" fmla="*/ 20421 h 40842"/>
                <a:gd name="connsiteX3" fmla="*/ 20417 w 40833"/>
                <a:gd name="connsiteY3" fmla="*/ 0 h 40842"/>
                <a:gd name="connsiteX4" fmla="*/ 40833 w 40833"/>
                <a:gd name="connsiteY4" fmla="*/ 20421 h 40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33" h="40842">
                  <a:moveTo>
                    <a:pt x="40833" y="20421"/>
                  </a:moveTo>
                  <a:cubicBezTo>
                    <a:pt x="40833" y="31700"/>
                    <a:pt x="31692" y="40843"/>
                    <a:pt x="20417" y="40843"/>
                  </a:cubicBezTo>
                  <a:cubicBezTo>
                    <a:pt x="9141" y="40843"/>
                    <a:pt x="1" y="31700"/>
                    <a:pt x="1" y="20421"/>
                  </a:cubicBezTo>
                  <a:cubicBezTo>
                    <a:pt x="1" y="9143"/>
                    <a:pt x="9142" y="0"/>
                    <a:pt x="20417" y="0"/>
                  </a:cubicBezTo>
                  <a:cubicBezTo>
                    <a:pt x="31693" y="0"/>
                    <a:pt x="40833" y="9143"/>
                    <a:pt x="40833" y="20421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78" name="Forme libre 6177">
              <a:extLst>
                <a:ext uri="{FF2B5EF4-FFF2-40B4-BE49-F238E27FC236}">
                  <a16:creationId xmlns:a16="http://schemas.microsoft.com/office/drawing/2014/main" id="{1166B807-CB21-1B5F-521E-C497F2B51359}"/>
                </a:ext>
              </a:extLst>
            </p:cNvPr>
            <p:cNvSpPr/>
            <p:nvPr/>
          </p:nvSpPr>
          <p:spPr>
            <a:xfrm>
              <a:off x="8020656" y="1407941"/>
              <a:ext cx="29249" cy="26784"/>
            </a:xfrm>
            <a:custGeom>
              <a:avLst/>
              <a:gdLst>
                <a:gd name="connsiteX0" fmla="*/ 0 w 29249"/>
                <a:gd name="connsiteY0" fmla="*/ 26784 h 26784"/>
                <a:gd name="connsiteX1" fmla="*/ 29249 w 29249"/>
                <a:gd name="connsiteY1" fmla="*/ 280 h 2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49" h="26784">
                  <a:moveTo>
                    <a:pt x="0" y="26784"/>
                  </a:moveTo>
                  <a:cubicBezTo>
                    <a:pt x="0" y="26784"/>
                    <a:pt x="724" y="-3195"/>
                    <a:pt x="29249" y="28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E3535D8D-991A-EDE8-2D15-EB973D3F4B34}"/>
              </a:ext>
            </a:extLst>
          </p:cNvPr>
          <p:cNvGrpSpPr/>
          <p:nvPr/>
        </p:nvGrpSpPr>
        <p:grpSpPr>
          <a:xfrm>
            <a:off x="1080338" y="1518873"/>
            <a:ext cx="700532" cy="634362"/>
            <a:chOff x="1080338" y="1518873"/>
            <a:chExt cx="700532" cy="634362"/>
          </a:xfrm>
        </p:grpSpPr>
        <p:grpSp>
          <p:nvGrpSpPr>
            <p:cNvPr id="6367" name="Graphique 3903">
              <a:extLst>
                <a:ext uri="{FF2B5EF4-FFF2-40B4-BE49-F238E27FC236}">
                  <a16:creationId xmlns:a16="http://schemas.microsoft.com/office/drawing/2014/main" id="{5FFC680C-8533-AF99-9B87-F8D22A78837B}"/>
                </a:ext>
              </a:extLst>
            </p:cNvPr>
            <p:cNvGrpSpPr/>
            <p:nvPr/>
          </p:nvGrpSpPr>
          <p:grpSpPr>
            <a:xfrm>
              <a:off x="1220068" y="1644152"/>
              <a:ext cx="521908" cy="493441"/>
              <a:chOff x="1220068" y="6527540"/>
              <a:chExt cx="521908" cy="493441"/>
            </a:xfrm>
            <a:noFill/>
          </p:grpSpPr>
          <p:grpSp>
            <p:nvGrpSpPr>
              <p:cNvPr id="6368" name="Graphique 3903">
                <a:extLst>
                  <a:ext uri="{FF2B5EF4-FFF2-40B4-BE49-F238E27FC236}">
                    <a16:creationId xmlns:a16="http://schemas.microsoft.com/office/drawing/2014/main" id="{E541979B-3032-1C4B-84B3-0157694E843A}"/>
                  </a:ext>
                </a:extLst>
              </p:cNvPr>
              <p:cNvGrpSpPr/>
              <p:nvPr/>
            </p:nvGrpSpPr>
            <p:grpSpPr>
              <a:xfrm>
                <a:off x="1220068" y="6527540"/>
                <a:ext cx="521908" cy="493441"/>
                <a:chOff x="1220068" y="6527540"/>
                <a:chExt cx="521908" cy="493441"/>
              </a:xfrm>
              <a:noFill/>
            </p:grpSpPr>
            <p:grpSp>
              <p:nvGrpSpPr>
                <p:cNvPr id="6369" name="Graphique 3903">
                  <a:extLst>
                    <a:ext uri="{FF2B5EF4-FFF2-40B4-BE49-F238E27FC236}">
                      <a16:creationId xmlns:a16="http://schemas.microsoft.com/office/drawing/2014/main" id="{8F3462BF-2C65-B96F-FF39-E6D681EB0457}"/>
                    </a:ext>
                  </a:extLst>
                </p:cNvPr>
                <p:cNvGrpSpPr/>
                <p:nvPr/>
              </p:nvGrpSpPr>
              <p:grpSpPr>
                <a:xfrm>
                  <a:off x="1254385" y="6626605"/>
                  <a:ext cx="70951" cy="70967"/>
                  <a:chOff x="1254385" y="6626605"/>
                  <a:chExt cx="70951" cy="70967"/>
                </a:xfrm>
                <a:noFill/>
              </p:grpSpPr>
              <p:sp>
                <p:nvSpPr>
                  <p:cNvPr id="6370" name="Forme libre 6369">
                    <a:extLst>
                      <a:ext uri="{FF2B5EF4-FFF2-40B4-BE49-F238E27FC236}">
                        <a16:creationId xmlns:a16="http://schemas.microsoft.com/office/drawing/2014/main" id="{A2A5466F-B1D1-D587-5F8B-4BF14DEF8619}"/>
                      </a:ext>
                    </a:extLst>
                  </p:cNvPr>
                  <p:cNvSpPr/>
                  <p:nvPr/>
                </p:nvSpPr>
                <p:spPr>
                  <a:xfrm>
                    <a:off x="1315201" y="6626605"/>
                    <a:ext cx="10135" cy="723"/>
                  </a:xfrm>
                  <a:custGeom>
                    <a:avLst/>
                    <a:gdLst>
                      <a:gd name="connsiteX0" fmla="*/ 0 w 10135"/>
                      <a:gd name="connsiteY0" fmla="*/ 724 h 723"/>
                      <a:gd name="connsiteX1" fmla="*/ 10136 w 10135"/>
                      <a:gd name="connsiteY1" fmla="*/ 0 h 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35" h="723">
                        <a:moveTo>
                          <a:pt x="0" y="724"/>
                        </a:moveTo>
                        <a:cubicBezTo>
                          <a:pt x="3330" y="290"/>
                          <a:pt x="6661" y="0"/>
                          <a:pt x="10136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371" name="Forme libre 6370">
                    <a:extLst>
                      <a:ext uri="{FF2B5EF4-FFF2-40B4-BE49-F238E27FC236}">
                        <a16:creationId xmlns:a16="http://schemas.microsoft.com/office/drawing/2014/main" id="{82C48B55-E8DA-34AE-E246-A42935C68BA1}"/>
                      </a:ext>
                    </a:extLst>
                  </p:cNvPr>
                  <p:cNvSpPr/>
                  <p:nvPr/>
                </p:nvSpPr>
                <p:spPr>
                  <a:xfrm>
                    <a:off x="1254385" y="6642247"/>
                    <a:ext cx="26498" cy="55325"/>
                  </a:xfrm>
                  <a:custGeom>
                    <a:avLst/>
                    <a:gdLst>
                      <a:gd name="connsiteX0" fmla="*/ 0 w 26498"/>
                      <a:gd name="connsiteY0" fmla="*/ 55326 h 55325"/>
                      <a:gd name="connsiteX1" fmla="*/ 26498 w 26498"/>
                      <a:gd name="connsiteY1" fmla="*/ 0 h 5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6498" h="55325">
                        <a:moveTo>
                          <a:pt x="0" y="55326"/>
                        </a:moveTo>
                        <a:cubicBezTo>
                          <a:pt x="0" y="33022"/>
                          <a:pt x="10281" y="13035"/>
                          <a:pt x="26498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372" name="Graphique 3903">
                  <a:extLst>
                    <a:ext uri="{FF2B5EF4-FFF2-40B4-BE49-F238E27FC236}">
                      <a16:creationId xmlns:a16="http://schemas.microsoft.com/office/drawing/2014/main" id="{369942A8-E635-8A81-98CA-0F5E09530CEA}"/>
                    </a:ext>
                  </a:extLst>
                </p:cNvPr>
                <p:cNvGrpSpPr/>
                <p:nvPr/>
              </p:nvGrpSpPr>
              <p:grpSpPr>
                <a:xfrm>
                  <a:off x="1567294" y="6917861"/>
                  <a:ext cx="70951" cy="70967"/>
                  <a:chOff x="1567294" y="6917861"/>
                  <a:chExt cx="70951" cy="70967"/>
                </a:xfrm>
                <a:noFill/>
              </p:grpSpPr>
              <p:sp>
                <p:nvSpPr>
                  <p:cNvPr id="6373" name="Forme libre 6372">
                    <a:extLst>
                      <a:ext uri="{FF2B5EF4-FFF2-40B4-BE49-F238E27FC236}">
                        <a16:creationId xmlns:a16="http://schemas.microsoft.com/office/drawing/2014/main" id="{BD99D46D-BE39-839D-7132-34027C7D6F82}"/>
                      </a:ext>
                    </a:extLst>
                  </p:cNvPr>
                  <p:cNvSpPr/>
                  <p:nvPr/>
                </p:nvSpPr>
                <p:spPr>
                  <a:xfrm>
                    <a:off x="1567294" y="6988105"/>
                    <a:ext cx="10135" cy="724"/>
                  </a:xfrm>
                  <a:custGeom>
                    <a:avLst/>
                    <a:gdLst>
                      <a:gd name="connsiteX0" fmla="*/ 10136 w 10135"/>
                      <a:gd name="connsiteY0" fmla="*/ 0 h 724"/>
                      <a:gd name="connsiteX1" fmla="*/ 0 w 10135"/>
                      <a:gd name="connsiteY1" fmla="*/ 724 h 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35" h="724">
                        <a:moveTo>
                          <a:pt x="10136" y="0"/>
                        </a:moveTo>
                        <a:cubicBezTo>
                          <a:pt x="6806" y="434"/>
                          <a:pt x="3475" y="724"/>
                          <a:pt x="0" y="724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374" name="Forme libre 6373">
                    <a:extLst>
                      <a:ext uri="{FF2B5EF4-FFF2-40B4-BE49-F238E27FC236}">
                        <a16:creationId xmlns:a16="http://schemas.microsoft.com/office/drawing/2014/main" id="{9A521275-3DB1-0811-0794-FB7F95610D8F}"/>
                      </a:ext>
                    </a:extLst>
                  </p:cNvPr>
                  <p:cNvSpPr/>
                  <p:nvPr/>
                </p:nvSpPr>
                <p:spPr>
                  <a:xfrm>
                    <a:off x="1611747" y="6917861"/>
                    <a:ext cx="26498" cy="55325"/>
                  </a:xfrm>
                  <a:custGeom>
                    <a:avLst/>
                    <a:gdLst>
                      <a:gd name="connsiteX0" fmla="*/ 26498 w 26498"/>
                      <a:gd name="connsiteY0" fmla="*/ 0 h 55325"/>
                      <a:gd name="connsiteX1" fmla="*/ 0 w 26498"/>
                      <a:gd name="connsiteY1" fmla="*/ 55326 h 5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6498" h="55325">
                        <a:moveTo>
                          <a:pt x="26498" y="0"/>
                        </a:moveTo>
                        <a:cubicBezTo>
                          <a:pt x="26498" y="22304"/>
                          <a:pt x="16217" y="42291"/>
                          <a:pt x="0" y="55326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6375" name="Forme libre 6374">
                  <a:extLst>
                    <a:ext uri="{FF2B5EF4-FFF2-40B4-BE49-F238E27FC236}">
                      <a16:creationId xmlns:a16="http://schemas.microsoft.com/office/drawing/2014/main" id="{38D6E0BD-D242-D814-D180-77BB47C8998F}"/>
                    </a:ext>
                  </a:extLst>
                </p:cNvPr>
                <p:cNvSpPr/>
                <p:nvPr/>
              </p:nvSpPr>
              <p:spPr>
                <a:xfrm>
                  <a:off x="1220068" y="6596045"/>
                  <a:ext cx="198083" cy="198130"/>
                </a:xfrm>
                <a:custGeom>
                  <a:avLst/>
                  <a:gdLst>
                    <a:gd name="connsiteX0" fmla="*/ 194898 w 198083"/>
                    <a:gd name="connsiteY0" fmla="*/ 74299 h 198130"/>
                    <a:gd name="connsiteX1" fmla="*/ 198084 w 198083"/>
                    <a:gd name="connsiteY1" fmla="*/ 99065 h 198130"/>
                    <a:gd name="connsiteX2" fmla="*/ 99042 w 198083"/>
                    <a:gd name="connsiteY2" fmla="*/ 198130 h 198130"/>
                    <a:gd name="connsiteX3" fmla="*/ 0 w 198083"/>
                    <a:gd name="connsiteY3" fmla="*/ 99065 h 198130"/>
                    <a:gd name="connsiteX4" fmla="*/ 99042 w 198083"/>
                    <a:gd name="connsiteY4" fmla="*/ 0 h 198130"/>
                    <a:gd name="connsiteX5" fmla="*/ 154355 w 198083"/>
                    <a:gd name="connsiteY5" fmla="*/ 16945 h 198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8083" h="198130">
                      <a:moveTo>
                        <a:pt x="194898" y="74299"/>
                      </a:moveTo>
                      <a:cubicBezTo>
                        <a:pt x="196925" y="82265"/>
                        <a:pt x="198084" y="90520"/>
                        <a:pt x="198084" y="99065"/>
                      </a:cubicBezTo>
                      <a:cubicBezTo>
                        <a:pt x="198084" y="153812"/>
                        <a:pt x="153776" y="198130"/>
                        <a:pt x="99042" y="198130"/>
                      </a:cubicBezTo>
                      <a:cubicBezTo>
                        <a:pt x="44308" y="198130"/>
                        <a:pt x="0" y="153812"/>
                        <a:pt x="0" y="99065"/>
                      </a:cubicBezTo>
                      <a:cubicBezTo>
                        <a:pt x="0" y="44318"/>
                        <a:pt x="44308" y="0"/>
                        <a:pt x="99042" y="0"/>
                      </a:cubicBezTo>
                      <a:cubicBezTo>
                        <a:pt x="119603" y="0"/>
                        <a:pt x="138572" y="6228"/>
                        <a:pt x="154355" y="16945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76" name="Forme libre 6375">
                  <a:extLst>
                    <a:ext uri="{FF2B5EF4-FFF2-40B4-BE49-F238E27FC236}">
                      <a16:creationId xmlns:a16="http://schemas.microsoft.com/office/drawing/2014/main" id="{47BBB96E-105F-60CE-795D-D58F241FA890}"/>
                    </a:ext>
                  </a:extLst>
                </p:cNvPr>
                <p:cNvSpPr/>
                <p:nvPr/>
              </p:nvSpPr>
              <p:spPr>
                <a:xfrm>
                  <a:off x="1470424" y="6822852"/>
                  <a:ext cx="198083" cy="198129"/>
                </a:xfrm>
                <a:custGeom>
                  <a:avLst/>
                  <a:gdLst>
                    <a:gd name="connsiteX0" fmla="*/ 198084 w 198083"/>
                    <a:gd name="connsiteY0" fmla="*/ 99065 h 198129"/>
                    <a:gd name="connsiteX1" fmla="*/ 99042 w 198083"/>
                    <a:gd name="connsiteY1" fmla="*/ 198129 h 198129"/>
                    <a:gd name="connsiteX2" fmla="*/ 0 w 198083"/>
                    <a:gd name="connsiteY2" fmla="*/ 99065 h 198129"/>
                    <a:gd name="connsiteX3" fmla="*/ 99042 w 198083"/>
                    <a:gd name="connsiteY3" fmla="*/ 0 h 198129"/>
                    <a:gd name="connsiteX4" fmla="*/ 198084 w 198083"/>
                    <a:gd name="connsiteY4" fmla="*/ 99065 h 198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8083" h="198129">
                      <a:moveTo>
                        <a:pt x="198084" y="99065"/>
                      </a:moveTo>
                      <a:cubicBezTo>
                        <a:pt x="198084" y="153777"/>
                        <a:pt x="153741" y="198129"/>
                        <a:pt x="99042" y="198129"/>
                      </a:cubicBezTo>
                      <a:cubicBezTo>
                        <a:pt x="44343" y="198129"/>
                        <a:pt x="0" y="153777"/>
                        <a:pt x="0" y="99065"/>
                      </a:cubicBezTo>
                      <a:cubicBezTo>
                        <a:pt x="0" y="44353"/>
                        <a:pt x="44343" y="0"/>
                        <a:pt x="99042" y="0"/>
                      </a:cubicBezTo>
                      <a:cubicBezTo>
                        <a:pt x="153741" y="0"/>
                        <a:pt x="198084" y="44353"/>
                        <a:pt x="198084" y="99065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77" name="Forme libre 6376">
                  <a:extLst>
                    <a:ext uri="{FF2B5EF4-FFF2-40B4-BE49-F238E27FC236}">
                      <a16:creationId xmlns:a16="http://schemas.microsoft.com/office/drawing/2014/main" id="{AB674685-3F7C-75DF-9526-DB177B182A86}"/>
                    </a:ext>
                  </a:extLst>
                </p:cNvPr>
                <p:cNvSpPr/>
                <p:nvPr/>
              </p:nvSpPr>
              <p:spPr>
                <a:xfrm>
                  <a:off x="1307961" y="6527540"/>
                  <a:ext cx="423823" cy="165831"/>
                </a:xfrm>
                <a:custGeom>
                  <a:avLst/>
                  <a:gdLst>
                    <a:gd name="connsiteX0" fmla="*/ 423824 w 423823"/>
                    <a:gd name="connsiteY0" fmla="*/ 72705 h 165831"/>
                    <a:gd name="connsiteX1" fmla="*/ 379805 w 423823"/>
                    <a:gd name="connsiteY1" fmla="*/ 0 h 165831"/>
                    <a:gd name="connsiteX2" fmla="*/ 145522 w 423823"/>
                    <a:gd name="connsiteY2" fmla="*/ 27807 h 165831"/>
                    <a:gd name="connsiteX3" fmla="*/ 165794 w 423823"/>
                    <a:gd name="connsiteY3" fmla="*/ 101672 h 165831"/>
                    <a:gd name="connsiteX4" fmla="*/ 0 w 423823"/>
                    <a:gd name="connsiteY4" fmla="*/ 165832 h 165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3823" h="165831">
                      <a:moveTo>
                        <a:pt x="423824" y="72705"/>
                      </a:moveTo>
                      <a:cubicBezTo>
                        <a:pt x="408186" y="28097"/>
                        <a:pt x="379805" y="0"/>
                        <a:pt x="379805" y="0"/>
                      </a:cubicBezTo>
                      <a:lnTo>
                        <a:pt x="145522" y="27807"/>
                      </a:lnTo>
                      <a:lnTo>
                        <a:pt x="165794" y="101672"/>
                      </a:lnTo>
                      <a:lnTo>
                        <a:pt x="0" y="165832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78" name="Forme libre 6377">
                  <a:extLst>
                    <a:ext uri="{FF2B5EF4-FFF2-40B4-BE49-F238E27FC236}">
                      <a16:creationId xmlns:a16="http://schemas.microsoft.com/office/drawing/2014/main" id="{C259498F-776F-D4AC-6AAB-18ED7893868E}"/>
                    </a:ext>
                  </a:extLst>
                </p:cNvPr>
                <p:cNvSpPr/>
                <p:nvPr/>
              </p:nvSpPr>
              <p:spPr>
                <a:xfrm>
                  <a:off x="1536887" y="6628343"/>
                  <a:ext cx="205090" cy="204212"/>
                </a:xfrm>
                <a:custGeom>
                  <a:avLst/>
                  <a:gdLst>
                    <a:gd name="connsiteX0" fmla="*/ 0 w 205090"/>
                    <a:gd name="connsiteY0" fmla="*/ 204213 h 204212"/>
                    <a:gd name="connsiteX1" fmla="*/ 44887 w 205090"/>
                    <a:gd name="connsiteY1" fmla="*/ 144252 h 204212"/>
                    <a:gd name="connsiteX2" fmla="*/ 184038 w 205090"/>
                    <a:gd name="connsiteY2" fmla="*/ 111086 h 204212"/>
                    <a:gd name="connsiteX3" fmla="*/ 202428 w 205090"/>
                    <a:gd name="connsiteY3" fmla="*/ 0 h 204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5090" h="204212">
                      <a:moveTo>
                        <a:pt x="0" y="204213"/>
                      </a:moveTo>
                      <a:lnTo>
                        <a:pt x="44887" y="144252"/>
                      </a:lnTo>
                      <a:lnTo>
                        <a:pt x="184038" y="111086"/>
                      </a:lnTo>
                      <a:cubicBezTo>
                        <a:pt x="205613" y="70243"/>
                        <a:pt x="208220" y="32298"/>
                        <a:pt x="202428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79" name="Forme libre 6378">
                  <a:extLst>
                    <a:ext uri="{FF2B5EF4-FFF2-40B4-BE49-F238E27FC236}">
                      <a16:creationId xmlns:a16="http://schemas.microsoft.com/office/drawing/2014/main" id="{BA7963F0-684E-37C0-3B83-84CF616064C9}"/>
                    </a:ext>
                  </a:extLst>
                </p:cNvPr>
                <p:cNvSpPr/>
                <p:nvPr/>
              </p:nvSpPr>
              <p:spPr>
                <a:xfrm>
                  <a:off x="1451311" y="6643116"/>
                  <a:ext cx="118155" cy="278800"/>
                </a:xfrm>
                <a:custGeom>
                  <a:avLst/>
                  <a:gdLst>
                    <a:gd name="connsiteX0" fmla="*/ 0 w 118155"/>
                    <a:gd name="connsiteY0" fmla="*/ 0 h 278800"/>
                    <a:gd name="connsiteX1" fmla="*/ 118155 w 118155"/>
                    <a:gd name="connsiteY1" fmla="*/ 278801 h 278800"/>
                    <a:gd name="connsiteX2" fmla="*/ 8543 w 118155"/>
                    <a:gd name="connsiteY2" fmla="*/ 197985 h 278800"/>
                    <a:gd name="connsiteX3" fmla="*/ 0 w 118155"/>
                    <a:gd name="connsiteY3" fmla="*/ 0 h 278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8155" h="278800">
                      <a:moveTo>
                        <a:pt x="0" y="0"/>
                      </a:moveTo>
                      <a:lnTo>
                        <a:pt x="118155" y="278801"/>
                      </a:lnTo>
                      <a:lnTo>
                        <a:pt x="8543" y="1979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80" name="Forme libre 6379">
                  <a:extLst>
                    <a:ext uri="{FF2B5EF4-FFF2-40B4-BE49-F238E27FC236}">
                      <a16:creationId xmlns:a16="http://schemas.microsoft.com/office/drawing/2014/main" id="{BBFE3656-D520-57C1-26D5-488859B2082C}"/>
                    </a:ext>
                  </a:extLst>
                </p:cNvPr>
                <p:cNvSpPr/>
                <p:nvPr/>
              </p:nvSpPr>
              <p:spPr>
                <a:xfrm>
                  <a:off x="1471583" y="6584748"/>
                  <a:ext cx="191857" cy="287490"/>
                </a:xfrm>
                <a:custGeom>
                  <a:avLst/>
                  <a:gdLst>
                    <a:gd name="connsiteX0" fmla="*/ 16073 w 191857"/>
                    <a:gd name="connsiteY0" fmla="*/ 287491 h 287490"/>
                    <a:gd name="connsiteX1" fmla="*/ 86734 w 191857"/>
                    <a:gd name="connsiteY1" fmla="*/ 155839 h 287490"/>
                    <a:gd name="connsiteX2" fmla="*/ 191857 w 191857"/>
                    <a:gd name="connsiteY2" fmla="*/ 101672 h 287490"/>
                    <a:gd name="connsiteX3" fmla="*/ 173179 w 191857"/>
                    <a:gd name="connsiteY3" fmla="*/ 0 h 287490"/>
                    <a:gd name="connsiteX4" fmla="*/ 0 w 191857"/>
                    <a:gd name="connsiteY4" fmla="*/ 23028 h 287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857" h="287490">
                      <a:moveTo>
                        <a:pt x="16073" y="287491"/>
                      </a:moveTo>
                      <a:lnTo>
                        <a:pt x="86734" y="155839"/>
                      </a:lnTo>
                      <a:lnTo>
                        <a:pt x="191857" y="101672"/>
                      </a:lnTo>
                      <a:lnTo>
                        <a:pt x="173179" y="0"/>
                      </a:lnTo>
                      <a:lnTo>
                        <a:pt x="0" y="23028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81" name="Forme libre 6380">
                  <a:extLst>
                    <a:ext uri="{FF2B5EF4-FFF2-40B4-BE49-F238E27FC236}">
                      <a16:creationId xmlns:a16="http://schemas.microsoft.com/office/drawing/2014/main" id="{93B000DB-540C-A4F6-EFB3-3CFAC74307E3}"/>
                    </a:ext>
                  </a:extLst>
                </p:cNvPr>
                <p:cNvSpPr/>
                <p:nvPr/>
              </p:nvSpPr>
              <p:spPr>
                <a:xfrm>
                  <a:off x="1455510" y="6566065"/>
                  <a:ext cx="188382" cy="16076"/>
                </a:xfrm>
                <a:custGeom>
                  <a:avLst/>
                  <a:gdLst>
                    <a:gd name="connsiteX0" fmla="*/ 188382 w 188382"/>
                    <a:gd name="connsiteY0" fmla="*/ 16076 h 16076"/>
                    <a:gd name="connsiteX1" fmla="*/ 0 w 188382"/>
                    <a:gd name="connsiteY1" fmla="*/ 0 h 16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8382" h="16076">
                      <a:moveTo>
                        <a:pt x="188382" y="16076"/>
                      </a:moveTo>
                      <a:lnTo>
                        <a:pt x="0" y="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82" name="Forme libre 6381">
                  <a:extLst>
                    <a:ext uri="{FF2B5EF4-FFF2-40B4-BE49-F238E27FC236}">
                      <a16:creationId xmlns:a16="http://schemas.microsoft.com/office/drawing/2014/main" id="{17117635-1F80-A9BC-83FD-694B20754F52}"/>
                    </a:ext>
                  </a:extLst>
                </p:cNvPr>
                <p:cNvSpPr/>
                <p:nvPr/>
              </p:nvSpPr>
              <p:spPr>
                <a:xfrm>
                  <a:off x="1459854" y="6740587"/>
                  <a:ext cx="98462" cy="100513"/>
                </a:xfrm>
                <a:custGeom>
                  <a:avLst/>
                  <a:gdLst>
                    <a:gd name="connsiteX0" fmla="*/ 98463 w 98462"/>
                    <a:gd name="connsiteY0" fmla="*/ 0 h 100513"/>
                    <a:gd name="connsiteX1" fmla="*/ 0 w 98462"/>
                    <a:gd name="connsiteY1" fmla="*/ 100513 h 100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8462" h="100513">
                      <a:moveTo>
                        <a:pt x="98463" y="0"/>
                      </a:moveTo>
                      <a:lnTo>
                        <a:pt x="0" y="100513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383" name="Forme libre 6382">
                <a:extLst>
                  <a:ext uri="{FF2B5EF4-FFF2-40B4-BE49-F238E27FC236}">
                    <a16:creationId xmlns:a16="http://schemas.microsoft.com/office/drawing/2014/main" id="{3F5640F7-485A-03FF-E320-B9B873ACDF35}"/>
                  </a:ext>
                </a:extLst>
              </p:cNvPr>
              <p:cNvSpPr/>
              <p:nvPr/>
            </p:nvSpPr>
            <p:spPr>
              <a:xfrm>
                <a:off x="1421627" y="6806775"/>
                <a:ext cx="68634" cy="68650"/>
              </a:xfrm>
              <a:custGeom>
                <a:avLst/>
                <a:gdLst>
                  <a:gd name="connsiteX0" fmla="*/ 68634 w 68634"/>
                  <a:gd name="connsiteY0" fmla="*/ 34325 h 68650"/>
                  <a:gd name="connsiteX1" fmla="*/ 34317 w 68634"/>
                  <a:gd name="connsiteY1" fmla="*/ 68650 h 68650"/>
                  <a:gd name="connsiteX2" fmla="*/ 0 w 68634"/>
                  <a:gd name="connsiteY2" fmla="*/ 34325 h 68650"/>
                  <a:gd name="connsiteX3" fmla="*/ 34317 w 68634"/>
                  <a:gd name="connsiteY3" fmla="*/ 0 h 68650"/>
                  <a:gd name="connsiteX4" fmla="*/ 68634 w 68634"/>
                  <a:gd name="connsiteY4" fmla="*/ 34325 h 6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634" h="68650">
                    <a:moveTo>
                      <a:pt x="68634" y="34325"/>
                    </a:moveTo>
                    <a:cubicBezTo>
                      <a:pt x="68634" y="53283"/>
                      <a:pt x="53270" y="68650"/>
                      <a:pt x="34317" y="68650"/>
                    </a:cubicBezTo>
                    <a:cubicBezTo>
                      <a:pt x="15364" y="68650"/>
                      <a:pt x="0" y="53282"/>
                      <a:pt x="0" y="34325"/>
                    </a:cubicBezTo>
                    <a:cubicBezTo>
                      <a:pt x="0" y="15368"/>
                      <a:pt x="15364" y="0"/>
                      <a:pt x="34317" y="0"/>
                    </a:cubicBezTo>
                    <a:cubicBezTo>
                      <a:pt x="53270" y="0"/>
                      <a:pt x="68634" y="15368"/>
                      <a:pt x="68634" y="34325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84" name="Forme libre 6383">
                <a:extLst>
                  <a:ext uri="{FF2B5EF4-FFF2-40B4-BE49-F238E27FC236}">
                    <a16:creationId xmlns:a16="http://schemas.microsoft.com/office/drawing/2014/main" id="{752CDCCE-9429-E577-E239-82D7E17575EE}"/>
                  </a:ext>
                </a:extLst>
              </p:cNvPr>
              <p:cNvSpPr/>
              <p:nvPr/>
            </p:nvSpPr>
            <p:spPr>
              <a:xfrm>
                <a:off x="1663440" y="6680193"/>
                <a:ext cx="39385" cy="6227"/>
              </a:xfrm>
              <a:custGeom>
                <a:avLst/>
                <a:gdLst>
                  <a:gd name="connsiteX0" fmla="*/ 0 w 39385"/>
                  <a:gd name="connsiteY0" fmla="*/ 6228 h 6227"/>
                  <a:gd name="connsiteX1" fmla="*/ 39385 w 39385"/>
                  <a:gd name="connsiteY1" fmla="*/ 0 h 6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385" h="6227">
                    <a:moveTo>
                      <a:pt x="0" y="6228"/>
                    </a:moveTo>
                    <a:lnTo>
                      <a:pt x="39385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85" name="Forme libre 6384">
                <a:extLst>
                  <a:ext uri="{FF2B5EF4-FFF2-40B4-BE49-F238E27FC236}">
                    <a16:creationId xmlns:a16="http://schemas.microsoft.com/office/drawing/2014/main" id="{485F9EB6-E65A-8234-CD44-C2966C557D3E}"/>
                  </a:ext>
                </a:extLst>
              </p:cNvPr>
              <p:cNvSpPr/>
              <p:nvPr/>
            </p:nvSpPr>
            <p:spPr>
              <a:xfrm>
                <a:off x="1603204" y="6542168"/>
                <a:ext cx="14479" cy="32152"/>
              </a:xfrm>
              <a:custGeom>
                <a:avLst/>
                <a:gdLst>
                  <a:gd name="connsiteX0" fmla="*/ 0 w 14479"/>
                  <a:gd name="connsiteY0" fmla="*/ 0 h 32152"/>
                  <a:gd name="connsiteX1" fmla="*/ 0 w 14479"/>
                  <a:gd name="connsiteY1" fmla="*/ 32152 h 32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32152">
                    <a:moveTo>
                      <a:pt x="0" y="0"/>
                    </a:moveTo>
                    <a:lnTo>
                      <a:pt x="0" y="32152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386" name="Forme libre 6385">
              <a:extLst>
                <a:ext uri="{FF2B5EF4-FFF2-40B4-BE49-F238E27FC236}">
                  <a16:creationId xmlns:a16="http://schemas.microsoft.com/office/drawing/2014/main" id="{7D76CDC2-ADFA-FC76-D5C7-AA2F29AB7C28}"/>
                </a:ext>
              </a:extLst>
            </p:cNvPr>
            <p:cNvSpPr/>
            <p:nvPr/>
          </p:nvSpPr>
          <p:spPr>
            <a:xfrm>
              <a:off x="1736274" y="2138752"/>
              <a:ext cx="31855" cy="14483"/>
            </a:xfrm>
            <a:custGeom>
              <a:avLst/>
              <a:gdLst>
                <a:gd name="connsiteX0" fmla="*/ 0 w 31855"/>
                <a:gd name="connsiteY0" fmla="*/ 0 h 14483"/>
                <a:gd name="connsiteX1" fmla="*/ 31856 w 3185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855" h="14483">
                  <a:moveTo>
                    <a:pt x="0" y="0"/>
                  </a:moveTo>
                  <a:lnTo>
                    <a:pt x="3185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87" name="Forme libre 6386">
              <a:extLst>
                <a:ext uri="{FF2B5EF4-FFF2-40B4-BE49-F238E27FC236}">
                  <a16:creationId xmlns:a16="http://schemas.microsoft.com/office/drawing/2014/main" id="{8FCC072C-5537-A06C-5993-38D57E54CBDE}"/>
                </a:ext>
              </a:extLst>
            </p:cNvPr>
            <p:cNvSpPr/>
            <p:nvPr/>
          </p:nvSpPr>
          <p:spPr>
            <a:xfrm>
              <a:off x="1121316" y="1956119"/>
              <a:ext cx="567898" cy="182487"/>
            </a:xfrm>
            <a:custGeom>
              <a:avLst/>
              <a:gdLst>
                <a:gd name="connsiteX0" fmla="*/ 0 w 567898"/>
                <a:gd name="connsiteY0" fmla="*/ 0 h 182487"/>
                <a:gd name="connsiteX1" fmla="*/ 304945 w 567898"/>
                <a:gd name="connsiteY1" fmla="*/ 182488 h 182487"/>
                <a:gd name="connsiteX2" fmla="*/ 567898 w 567898"/>
                <a:gd name="connsiteY2" fmla="*/ 182488 h 18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7898" h="182487">
                  <a:moveTo>
                    <a:pt x="0" y="0"/>
                  </a:moveTo>
                  <a:cubicBezTo>
                    <a:pt x="58354" y="108624"/>
                    <a:pt x="173034" y="182488"/>
                    <a:pt x="304945" y="182488"/>
                  </a:cubicBezTo>
                  <a:lnTo>
                    <a:pt x="567898" y="182488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88" name="Forme libre 6387">
              <a:extLst>
                <a:ext uri="{FF2B5EF4-FFF2-40B4-BE49-F238E27FC236}">
                  <a16:creationId xmlns:a16="http://schemas.microsoft.com/office/drawing/2014/main" id="{23122478-F4ED-6C36-955F-2D98CD2DAD9B}"/>
                </a:ext>
              </a:extLst>
            </p:cNvPr>
            <p:cNvSpPr/>
            <p:nvPr/>
          </p:nvSpPr>
          <p:spPr>
            <a:xfrm>
              <a:off x="1080338" y="1792605"/>
              <a:ext cx="25339" cy="130203"/>
            </a:xfrm>
            <a:custGeom>
              <a:avLst/>
              <a:gdLst>
                <a:gd name="connsiteX0" fmla="*/ 0 w 25339"/>
                <a:gd name="connsiteY0" fmla="*/ 0 h 130203"/>
                <a:gd name="connsiteX1" fmla="*/ 25340 w 25339"/>
                <a:gd name="connsiteY1" fmla="*/ 130203 h 13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339" h="130203">
                  <a:moveTo>
                    <a:pt x="0" y="0"/>
                  </a:moveTo>
                  <a:cubicBezTo>
                    <a:pt x="0" y="46056"/>
                    <a:pt x="8978" y="89940"/>
                    <a:pt x="25340" y="13020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89" name="Forme libre 6388">
              <a:extLst>
                <a:ext uri="{FF2B5EF4-FFF2-40B4-BE49-F238E27FC236}">
                  <a16:creationId xmlns:a16="http://schemas.microsoft.com/office/drawing/2014/main" id="{362DCEDD-3649-C64C-C4AF-533D6866EF57}"/>
                </a:ext>
              </a:extLst>
            </p:cNvPr>
            <p:cNvSpPr/>
            <p:nvPr/>
          </p:nvSpPr>
          <p:spPr>
            <a:xfrm>
              <a:off x="1688200" y="1569572"/>
              <a:ext cx="92670" cy="79393"/>
            </a:xfrm>
            <a:custGeom>
              <a:avLst/>
              <a:gdLst>
                <a:gd name="connsiteX0" fmla="*/ 0 w 92670"/>
                <a:gd name="connsiteY0" fmla="*/ 6655 h 79393"/>
                <a:gd name="connsiteX1" fmla="*/ 47928 w 92670"/>
                <a:gd name="connsiteY1" fmla="*/ 27510 h 79393"/>
                <a:gd name="connsiteX2" fmla="*/ 92671 w 92670"/>
                <a:gd name="connsiteY2" fmla="*/ 51118 h 79393"/>
                <a:gd name="connsiteX3" fmla="*/ 43150 w 92670"/>
                <a:gd name="connsiteY3" fmla="*/ 76608 h 7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670" h="79393">
                  <a:moveTo>
                    <a:pt x="0" y="6655"/>
                  </a:moveTo>
                  <a:cubicBezTo>
                    <a:pt x="0" y="6655"/>
                    <a:pt x="29973" y="-17967"/>
                    <a:pt x="47928" y="27510"/>
                  </a:cubicBezTo>
                  <a:cubicBezTo>
                    <a:pt x="65883" y="72987"/>
                    <a:pt x="92671" y="51118"/>
                    <a:pt x="92671" y="51118"/>
                  </a:cubicBezTo>
                  <a:cubicBezTo>
                    <a:pt x="92671" y="51118"/>
                    <a:pt x="90933" y="89933"/>
                    <a:pt x="43150" y="7660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90" name="Forme libre 6389">
              <a:extLst>
                <a:ext uri="{FF2B5EF4-FFF2-40B4-BE49-F238E27FC236}">
                  <a16:creationId xmlns:a16="http://schemas.microsoft.com/office/drawing/2014/main" id="{9DD1A9A9-2B24-2F56-BAE6-F2C987EF3FA7}"/>
                </a:ext>
              </a:extLst>
            </p:cNvPr>
            <p:cNvSpPr/>
            <p:nvPr/>
          </p:nvSpPr>
          <p:spPr>
            <a:xfrm>
              <a:off x="1306267" y="1859806"/>
              <a:ext cx="117966" cy="172349"/>
            </a:xfrm>
            <a:custGeom>
              <a:avLst/>
              <a:gdLst>
                <a:gd name="connsiteX0" fmla="*/ 1694 w 117966"/>
                <a:gd name="connsiteY0" fmla="*/ 0 h 172349"/>
                <a:gd name="connsiteX1" fmla="*/ 117967 w 117966"/>
                <a:gd name="connsiteY1" fmla="*/ 172350 h 17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966" h="172349">
                  <a:moveTo>
                    <a:pt x="1694" y="0"/>
                  </a:moveTo>
                  <a:cubicBezTo>
                    <a:pt x="1694" y="0"/>
                    <a:pt x="-23211" y="137011"/>
                    <a:pt x="117967" y="17235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91" name="Forme libre 6390">
              <a:extLst>
                <a:ext uri="{FF2B5EF4-FFF2-40B4-BE49-F238E27FC236}">
                  <a16:creationId xmlns:a16="http://schemas.microsoft.com/office/drawing/2014/main" id="{074A4269-675B-FEA8-741A-63EA52E392E4}"/>
                </a:ext>
              </a:extLst>
            </p:cNvPr>
            <p:cNvSpPr/>
            <p:nvPr/>
          </p:nvSpPr>
          <p:spPr>
            <a:xfrm>
              <a:off x="1305934" y="1998845"/>
              <a:ext cx="213721" cy="78208"/>
            </a:xfrm>
            <a:custGeom>
              <a:avLst/>
              <a:gdLst>
                <a:gd name="connsiteX0" fmla="*/ 0 w 213721"/>
                <a:gd name="connsiteY0" fmla="*/ 0 h 78208"/>
                <a:gd name="connsiteX1" fmla="*/ 213722 w 213721"/>
                <a:gd name="connsiteY1" fmla="*/ 74733 h 78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3721" h="78208">
                  <a:moveTo>
                    <a:pt x="0" y="0"/>
                  </a:moveTo>
                  <a:cubicBezTo>
                    <a:pt x="0" y="0"/>
                    <a:pt x="64290" y="97616"/>
                    <a:pt x="213722" y="7473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392" name="Graphique 3903">
              <a:extLst>
                <a:ext uri="{FF2B5EF4-FFF2-40B4-BE49-F238E27FC236}">
                  <a16:creationId xmlns:a16="http://schemas.microsoft.com/office/drawing/2014/main" id="{09090373-85E3-49AB-DF06-F3BE4E9446F7}"/>
                </a:ext>
              </a:extLst>
            </p:cNvPr>
            <p:cNvGrpSpPr/>
            <p:nvPr/>
          </p:nvGrpSpPr>
          <p:grpSpPr>
            <a:xfrm>
              <a:off x="1570933" y="1518873"/>
              <a:ext cx="116688" cy="125976"/>
              <a:chOff x="1570933" y="6402261"/>
              <a:chExt cx="116688" cy="125976"/>
            </a:xfrm>
            <a:noFill/>
          </p:grpSpPr>
          <p:grpSp>
            <p:nvGrpSpPr>
              <p:cNvPr id="6393" name="Graphique 3903">
                <a:extLst>
                  <a:ext uri="{FF2B5EF4-FFF2-40B4-BE49-F238E27FC236}">
                    <a16:creationId xmlns:a16="http://schemas.microsoft.com/office/drawing/2014/main" id="{01D437BC-6B41-4BD2-3688-656CABD561C9}"/>
                  </a:ext>
                </a:extLst>
              </p:cNvPr>
              <p:cNvGrpSpPr/>
              <p:nvPr/>
            </p:nvGrpSpPr>
            <p:grpSpPr>
              <a:xfrm>
                <a:off x="1570933" y="6442669"/>
                <a:ext cx="104872" cy="85568"/>
                <a:chOff x="1570933" y="6442669"/>
                <a:chExt cx="104872" cy="85568"/>
              </a:xfrm>
              <a:noFill/>
            </p:grpSpPr>
            <p:sp>
              <p:nvSpPr>
                <p:cNvPr id="6394" name="Forme libre 6393">
                  <a:extLst>
                    <a:ext uri="{FF2B5EF4-FFF2-40B4-BE49-F238E27FC236}">
                      <a16:creationId xmlns:a16="http://schemas.microsoft.com/office/drawing/2014/main" id="{D53A8E85-D5AC-1A6D-5B7D-D0B9CF2C7BAA}"/>
                    </a:ext>
                  </a:extLst>
                </p:cNvPr>
                <p:cNvSpPr/>
                <p:nvPr/>
              </p:nvSpPr>
              <p:spPr>
                <a:xfrm>
                  <a:off x="1619421" y="6507408"/>
                  <a:ext cx="12163" cy="5942"/>
                </a:xfrm>
                <a:custGeom>
                  <a:avLst/>
                  <a:gdLst>
                    <a:gd name="connsiteX0" fmla="*/ 12163 w 12163"/>
                    <a:gd name="connsiteY0" fmla="*/ 0 h 5942"/>
                    <a:gd name="connsiteX1" fmla="*/ 7095 w 12163"/>
                    <a:gd name="connsiteY1" fmla="*/ 5649 h 5942"/>
                    <a:gd name="connsiteX2" fmla="*/ 0 w 12163"/>
                    <a:gd name="connsiteY2" fmla="*/ 3476 h 5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163" h="5942">
                      <a:moveTo>
                        <a:pt x="12163" y="0"/>
                      </a:moveTo>
                      <a:cubicBezTo>
                        <a:pt x="11874" y="2607"/>
                        <a:pt x="9991" y="4780"/>
                        <a:pt x="7095" y="5649"/>
                      </a:cubicBezTo>
                      <a:cubicBezTo>
                        <a:pt x="4199" y="6518"/>
                        <a:pt x="1593" y="5359"/>
                        <a:pt x="0" y="3476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95" name="Forme libre 6394">
                  <a:extLst>
                    <a:ext uri="{FF2B5EF4-FFF2-40B4-BE49-F238E27FC236}">
                      <a16:creationId xmlns:a16="http://schemas.microsoft.com/office/drawing/2014/main" id="{38836832-27C0-C7D9-0C12-35FEF9149823}"/>
                    </a:ext>
                  </a:extLst>
                </p:cNvPr>
                <p:cNvSpPr/>
                <p:nvPr/>
              </p:nvSpPr>
              <p:spPr>
                <a:xfrm>
                  <a:off x="1594371" y="6471345"/>
                  <a:ext cx="81433" cy="56891"/>
                </a:xfrm>
                <a:custGeom>
                  <a:avLst/>
                  <a:gdLst>
                    <a:gd name="connsiteX0" fmla="*/ 79639 w 81433"/>
                    <a:gd name="connsiteY0" fmla="*/ 0 h 56891"/>
                    <a:gd name="connsiteX1" fmla="*/ 51838 w 81433"/>
                    <a:gd name="connsiteY1" fmla="*/ 55615 h 56891"/>
                    <a:gd name="connsiteX2" fmla="*/ 0 w 81433"/>
                    <a:gd name="connsiteY2" fmla="*/ 21435 h 56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1433" h="56891">
                      <a:moveTo>
                        <a:pt x="79639" y="0"/>
                      </a:moveTo>
                      <a:cubicBezTo>
                        <a:pt x="86300" y="24766"/>
                        <a:pt x="73847" y="49677"/>
                        <a:pt x="51838" y="55615"/>
                      </a:cubicBezTo>
                      <a:cubicBezTo>
                        <a:pt x="29828" y="61553"/>
                        <a:pt x="6661" y="46201"/>
                        <a:pt x="0" y="21435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96" name="Forme libre 6395">
                  <a:extLst>
                    <a:ext uri="{FF2B5EF4-FFF2-40B4-BE49-F238E27FC236}">
                      <a16:creationId xmlns:a16="http://schemas.microsoft.com/office/drawing/2014/main" id="{363D1E04-A0D7-5C01-FB23-7343CC07EE51}"/>
                    </a:ext>
                  </a:extLst>
                </p:cNvPr>
                <p:cNvSpPr/>
                <p:nvPr/>
              </p:nvSpPr>
              <p:spPr>
                <a:xfrm>
                  <a:off x="1620580" y="6461352"/>
                  <a:ext cx="53285" cy="18819"/>
                </a:xfrm>
                <a:custGeom>
                  <a:avLst/>
                  <a:gdLst>
                    <a:gd name="connsiteX0" fmla="*/ 0 w 53285"/>
                    <a:gd name="connsiteY0" fmla="*/ 0 h 18819"/>
                    <a:gd name="connsiteX1" fmla="*/ 53286 w 53285"/>
                    <a:gd name="connsiteY1" fmla="*/ 9848 h 18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285" h="18819">
                      <a:moveTo>
                        <a:pt x="0" y="0"/>
                      </a:moveTo>
                      <a:cubicBezTo>
                        <a:pt x="5068" y="12455"/>
                        <a:pt x="33593" y="29546"/>
                        <a:pt x="53286" y="9848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97" name="Forme libre 6396">
                  <a:extLst>
                    <a:ext uri="{FF2B5EF4-FFF2-40B4-BE49-F238E27FC236}">
                      <a16:creationId xmlns:a16="http://schemas.microsoft.com/office/drawing/2014/main" id="{BB39DF2B-CA2E-E3D5-8631-448F72D57C3B}"/>
                    </a:ext>
                  </a:extLst>
                </p:cNvPr>
                <p:cNvSpPr/>
                <p:nvPr/>
              </p:nvSpPr>
              <p:spPr>
                <a:xfrm>
                  <a:off x="1570933" y="6442669"/>
                  <a:ext cx="13737" cy="40553"/>
                </a:xfrm>
                <a:custGeom>
                  <a:avLst/>
                  <a:gdLst>
                    <a:gd name="connsiteX0" fmla="*/ 13737 w 13737"/>
                    <a:gd name="connsiteY0" fmla="*/ 40553 h 40553"/>
                    <a:gd name="connsiteX1" fmla="*/ 3312 w 13737"/>
                    <a:gd name="connsiteY1" fmla="*/ 0 h 405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737" h="40553">
                      <a:moveTo>
                        <a:pt x="13737" y="40553"/>
                      </a:moveTo>
                      <a:cubicBezTo>
                        <a:pt x="13737" y="40553"/>
                        <a:pt x="-8127" y="38091"/>
                        <a:pt x="3312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398" name="Forme libre 6397">
                  <a:extLst>
                    <a:ext uri="{FF2B5EF4-FFF2-40B4-BE49-F238E27FC236}">
                      <a16:creationId xmlns:a16="http://schemas.microsoft.com/office/drawing/2014/main" id="{45AFF11C-2360-F862-CAC8-F6E7E255E5E6}"/>
                    </a:ext>
                  </a:extLst>
                </p:cNvPr>
                <p:cNvSpPr/>
                <p:nvPr/>
              </p:nvSpPr>
              <p:spPr>
                <a:xfrm>
                  <a:off x="1614788" y="6477863"/>
                  <a:ext cx="1592" cy="5938"/>
                </a:xfrm>
                <a:custGeom>
                  <a:avLst/>
                  <a:gdLst>
                    <a:gd name="connsiteX0" fmla="*/ 0 w 1592"/>
                    <a:gd name="connsiteY0" fmla="*/ 0 h 5938"/>
                    <a:gd name="connsiteX1" fmla="*/ 1593 w 1592"/>
                    <a:gd name="connsiteY1" fmla="*/ 5938 h 59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92" h="5938">
                      <a:moveTo>
                        <a:pt x="0" y="0"/>
                      </a:moveTo>
                      <a:lnTo>
                        <a:pt x="1593" y="5938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399" name="Forme libre 6398">
                <a:extLst>
                  <a:ext uri="{FF2B5EF4-FFF2-40B4-BE49-F238E27FC236}">
                    <a16:creationId xmlns:a16="http://schemas.microsoft.com/office/drawing/2014/main" id="{AD087AA2-06E0-5D07-E787-5CFD0DA5D8A7}"/>
                  </a:ext>
                </a:extLst>
              </p:cNvPr>
              <p:cNvSpPr/>
              <p:nvPr/>
            </p:nvSpPr>
            <p:spPr>
              <a:xfrm>
                <a:off x="1592323" y="6461931"/>
                <a:ext cx="6102" cy="13034"/>
              </a:xfrm>
              <a:custGeom>
                <a:avLst/>
                <a:gdLst>
                  <a:gd name="connsiteX0" fmla="*/ 6102 w 6102"/>
                  <a:gd name="connsiteY0" fmla="*/ 0 h 13034"/>
                  <a:gd name="connsiteX1" fmla="*/ 21 w 6102"/>
                  <a:gd name="connsiteY1" fmla="*/ 13035 h 13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02" h="13034">
                    <a:moveTo>
                      <a:pt x="6102" y="0"/>
                    </a:moveTo>
                    <a:cubicBezTo>
                      <a:pt x="6102" y="0"/>
                      <a:pt x="-414" y="1158"/>
                      <a:pt x="21" y="13035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00" name="Forme libre 6399">
                <a:extLst>
                  <a:ext uri="{FF2B5EF4-FFF2-40B4-BE49-F238E27FC236}">
                    <a16:creationId xmlns:a16="http://schemas.microsoft.com/office/drawing/2014/main" id="{EA90BDBB-64F0-ED00-7EA5-A99718F42A72}"/>
                  </a:ext>
                </a:extLst>
              </p:cNvPr>
              <p:cNvSpPr/>
              <p:nvPr/>
            </p:nvSpPr>
            <p:spPr>
              <a:xfrm>
                <a:off x="1571348" y="6402261"/>
                <a:ext cx="116272" cy="58077"/>
              </a:xfrm>
              <a:custGeom>
                <a:avLst/>
                <a:gdLst>
                  <a:gd name="connsiteX0" fmla="*/ 145 w 116272"/>
                  <a:gd name="connsiteY0" fmla="*/ 58077 h 58077"/>
                  <a:gd name="connsiteX1" fmla="*/ 58209 w 116272"/>
                  <a:gd name="connsiteY1" fmla="*/ 0 h 58077"/>
                  <a:gd name="connsiteX2" fmla="*/ 116273 w 116272"/>
                  <a:gd name="connsiteY2" fmla="*/ 58077 h 58077"/>
                  <a:gd name="connsiteX3" fmla="*/ 0 w 116272"/>
                  <a:gd name="connsiteY3" fmla="*/ 58077 h 5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272" h="58077">
                    <a:moveTo>
                      <a:pt x="145" y="58077"/>
                    </a:moveTo>
                    <a:cubicBezTo>
                      <a:pt x="145" y="25925"/>
                      <a:pt x="26209" y="0"/>
                      <a:pt x="58209" y="0"/>
                    </a:cubicBezTo>
                    <a:cubicBezTo>
                      <a:pt x="90209" y="0"/>
                      <a:pt x="116273" y="26070"/>
                      <a:pt x="116273" y="58077"/>
                    </a:cubicBezTo>
                    <a:lnTo>
                      <a:pt x="0" y="58077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01" name="Forme libre 6400">
                <a:extLst>
                  <a:ext uri="{FF2B5EF4-FFF2-40B4-BE49-F238E27FC236}">
                    <a16:creationId xmlns:a16="http://schemas.microsoft.com/office/drawing/2014/main" id="{EAAB2DA2-D2BB-2B88-6D80-A0E854D28266}"/>
                  </a:ext>
                </a:extLst>
              </p:cNvPr>
              <p:cNvSpPr/>
              <p:nvPr/>
            </p:nvSpPr>
            <p:spPr>
              <a:xfrm>
                <a:off x="1596543" y="6442958"/>
                <a:ext cx="66027" cy="14483"/>
              </a:xfrm>
              <a:custGeom>
                <a:avLst/>
                <a:gdLst>
                  <a:gd name="connsiteX0" fmla="*/ 0 w 66027"/>
                  <a:gd name="connsiteY0" fmla="*/ 0 h 14483"/>
                  <a:gd name="connsiteX1" fmla="*/ 66028 w 66027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027" h="14483">
                    <a:moveTo>
                      <a:pt x="0" y="0"/>
                    </a:moveTo>
                    <a:lnTo>
                      <a:pt x="66028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02" name="Forme libre 6401">
                <a:extLst>
                  <a:ext uri="{FF2B5EF4-FFF2-40B4-BE49-F238E27FC236}">
                    <a16:creationId xmlns:a16="http://schemas.microsoft.com/office/drawing/2014/main" id="{B69656C9-E025-D40D-B958-97413C3A0F19}"/>
                  </a:ext>
                </a:extLst>
              </p:cNvPr>
              <p:cNvSpPr/>
              <p:nvPr/>
            </p:nvSpPr>
            <p:spPr>
              <a:xfrm>
                <a:off x="1621738" y="6425723"/>
                <a:ext cx="21140" cy="14483"/>
              </a:xfrm>
              <a:custGeom>
                <a:avLst/>
                <a:gdLst>
                  <a:gd name="connsiteX0" fmla="*/ 0 w 21140"/>
                  <a:gd name="connsiteY0" fmla="*/ 0 h 14483"/>
                  <a:gd name="connsiteX1" fmla="*/ 21141 w 21140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40" h="14483">
                    <a:moveTo>
                      <a:pt x="0" y="0"/>
                    </a:moveTo>
                    <a:lnTo>
                      <a:pt x="21141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03" name="Forme libre 6402">
                <a:extLst>
                  <a:ext uri="{FF2B5EF4-FFF2-40B4-BE49-F238E27FC236}">
                    <a16:creationId xmlns:a16="http://schemas.microsoft.com/office/drawing/2014/main" id="{982E0C76-AAF8-5016-D41D-BF5AEA23B573}"/>
                  </a:ext>
                </a:extLst>
              </p:cNvPr>
              <p:cNvSpPr/>
              <p:nvPr/>
            </p:nvSpPr>
            <p:spPr>
              <a:xfrm>
                <a:off x="1653015" y="6462076"/>
                <a:ext cx="9701" cy="61553"/>
              </a:xfrm>
              <a:custGeom>
                <a:avLst/>
                <a:gdLst>
                  <a:gd name="connsiteX0" fmla="*/ 9701 w 9701"/>
                  <a:gd name="connsiteY0" fmla="*/ 0 h 61553"/>
                  <a:gd name="connsiteX1" fmla="*/ 0 w 9701"/>
                  <a:gd name="connsiteY1" fmla="*/ 61553 h 61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701" h="61553">
                    <a:moveTo>
                      <a:pt x="9701" y="0"/>
                    </a:moveTo>
                    <a:lnTo>
                      <a:pt x="0" y="61553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404" name="Forme libre 6403">
              <a:extLst>
                <a:ext uri="{FF2B5EF4-FFF2-40B4-BE49-F238E27FC236}">
                  <a16:creationId xmlns:a16="http://schemas.microsoft.com/office/drawing/2014/main" id="{BC650E7A-74B1-639A-EB38-8573AF17373E}"/>
                </a:ext>
              </a:extLst>
            </p:cNvPr>
            <p:cNvSpPr/>
            <p:nvPr/>
          </p:nvSpPr>
          <p:spPr>
            <a:xfrm>
              <a:off x="1674010" y="1619675"/>
              <a:ext cx="6081" cy="23173"/>
            </a:xfrm>
            <a:custGeom>
              <a:avLst/>
              <a:gdLst>
                <a:gd name="connsiteX0" fmla="*/ 0 w 6081"/>
                <a:gd name="connsiteY0" fmla="*/ 0 h 23173"/>
                <a:gd name="connsiteX1" fmla="*/ 6082 w 6081"/>
                <a:gd name="connsiteY1" fmla="*/ 23173 h 23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81" h="23173">
                  <a:moveTo>
                    <a:pt x="0" y="0"/>
                  </a:moveTo>
                  <a:lnTo>
                    <a:pt x="6082" y="2317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05" name="Forme libre 6404">
              <a:extLst>
                <a:ext uri="{FF2B5EF4-FFF2-40B4-BE49-F238E27FC236}">
                  <a16:creationId xmlns:a16="http://schemas.microsoft.com/office/drawing/2014/main" id="{FA240679-9415-CE3F-4B3D-2EFF050F2670}"/>
                </a:ext>
              </a:extLst>
            </p:cNvPr>
            <p:cNvSpPr/>
            <p:nvPr/>
          </p:nvSpPr>
          <p:spPr>
            <a:xfrm>
              <a:off x="1301010" y="1742203"/>
              <a:ext cx="121775" cy="46925"/>
            </a:xfrm>
            <a:custGeom>
              <a:avLst/>
              <a:gdLst>
                <a:gd name="connsiteX0" fmla="*/ 0 w 121775"/>
                <a:gd name="connsiteY0" fmla="*/ 46925 h 46925"/>
                <a:gd name="connsiteX1" fmla="*/ 121775 w 121775"/>
                <a:gd name="connsiteY1" fmla="*/ 0 h 4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775" h="46925">
                  <a:moveTo>
                    <a:pt x="0" y="46925"/>
                  </a:moveTo>
                  <a:lnTo>
                    <a:pt x="12177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06" name="Forme libre 6405">
              <a:extLst>
                <a:ext uri="{FF2B5EF4-FFF2-40B4-BE49-F238E27FC236}">
                  <a16:creationId xmlns:a16="http://schemas.microsoft.com/office/drawing/2014/main" id="{E191199A-D7A5-EA03-48FE-F2EAD4C14E57}"/>
                </a:ext>
              </a:extLst>
            </p:cNvPr>
            <p:cNvSpPr/>
            <p:nvPr/>
          </p:nvSpPr>
          <p:spPr>
            <a:xfrm>
              <a:off x="1440885" y="1672974"/>
              <a:ext cx="14479" cy="59525"/>
            </a:xfrm>
            <a:custGeom>
              <a:avLst/>
              <a:gdLst>
                <a:gd name="connsiteX0" fmla="*/ 0 w 14479"/>
                <a:gd name="connsiteY0" fmla="*/ 0 h 59525"/>
                <a:gd name="connsiteX1" fmla="*/ 14480 w 14479"/>
                <a:gd name="connsiteY1" fmla="*/ 59526 h 5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9525">
                  <a:moveTo>
                    <a:pt x="0" y="0"/>
                  </a:moveTo>
                  <a:lnTo>
                    <a:pt x="14480" y="5952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07" name="Forme libre 6406">
              <a:extLst>
                <a:ext uri="{FF2B5EF4-FFF2-40B4-BE49-F238E27FC236}">
                  <a16:creationId xmlns:a16="http://schemas.microsoft.com/office/drawing/2014/main" id="{AF172066-4885-C7AA-481B-57659D0E9E54}"/>
                </a:ext>
              </a:extLst>
            </p:cNvPr>
            <p:cNvSpPr/>
            <p:nvPr/>
          </p:nvSpPr>
          <p:spPr>
            <a:xfrm>
              <a:off x="1236430" y="1729313"/>
              <a:ext cx="164490" cy="164528"/>
            </a:xfrm>
            <a:custGeom>
              <a:avLst/>
              <a:gdLst>
                <a:gd name="connsiteX0" fmla="*/ 160871 w 164490"/>
                <a:gd name="connsiteY0" fmla="*/ 58222 h 164528"/>
                <a:gd name="connsiteX1" fmla="*/ 164491 w 164490"/>
                <a:gd name="connsiteY1" fmla="*/ 82264 h 164528"/>
                <a:gd name="connsiteX2" fmla="*/ 82245 w 164490"/>
                <a:gd name="connsiteY2" fmla="*/ 164529 h 164528"/>
                <a:gd name="connsiteX3" fmla="*/ 0 w 164490"/>
                <a:gd name="connsiteY3" fmla="*/ 82264 h 164528"/>
                <a:gd name="connsiteX4" fmla="*/ 82245 w 164490"/>
                <a:gd name="connsiteY4" fmla="*/ 0 h 164528"/>
                <a:gd name="connsiteX5" fmla="*/ 137269 w 164490"/>
                <a:gd name="connsiteY5" fmla="*/ 21145 h 16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490" h="164528">
                  <a:moveTo>
                    <a:pt x="160871" y="58222"/>
                  </a:moveTo>
                  <a:cubicBezTo>
                    <a:pt x="163188" y="65753"/>
                    <a:pt x="164491" y="73864"/>
                    <a:pt x="164491" y="82264"/>
                  </a:cubicBezTo>
                  <a:cubicBezTo>
                    <a:pt x="164491" y="127741"/>
                    <a:pt x="127712" y="164529"/>
                    <a:pt x="82245" y="164529"/>
                  </a:cubicBezTo>
                  <a:cubicBezTo>
                    <a:pt x="36779" y="164529"/>
                    <a:pt x="0" y="127741"/>
                    <a:pt x="0" y="82264"/>
                  </a:cubicBezTo>
                  <a:cubicBezTo>
                    <a:pt x="0" y="36787"/>
                    <a:pt x="36779" y="0"/>
                    <a:pt x="82245" y="0"/>
                  </a:cubicBezTo>
                  <a:cubicBezTo>
                    <a:pt x="103386" y="0"/>
                    <a:pt x="122789" y="7966"/>
                    <a:pt x="137269" y="2114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08" name="Forme libre 6407">
              <a:extLst>
                <a:ext uri="{FF2B5EF4-FFF2-40B4-BE49-F238E27FC236}">
                  <a16:creationId xmlns:a16="http://schemas.microsoft.com/office/drawing/2014/main" id="{566A6870-5D32-5A0B-CEA0-2FCDF06FB55F}"/>
                </a:ext>
              </a:extLst>
            </p:cNvPr>
            <p:cNvSpPr/>
            <p:nvPr/>
          </p:nvSpPr>
          <p:spPr>
            <a:xfrm>
              <a:off x="1487510" y="1957713"/>
              <a:ext cx="164490" cy="164528"/>
            </a:xfrm>
            <a:custGeom>
              <a:avLst/>
              <a:gdLst>
                <a:gd name="connsiteX0" fmla="*/ 164491 w 164490"/>
                <a:gd name="connsiteY0" fmla="*/ 82264 h 164528"/>
                <a:gd name="connsiteX1" fmla="*/ 82245 w 164490"/>
                <a:gd name="connsiteY1" fmla="*/ 164529 h 164528"/>
                <a:gd name="connsiteX2" fmla="*/ 0 w 164490"/>
                <a:gd name="connsiteY2" fmla="*/ 82264 h 164528"/>
                <a:gd name="connsiteX3" fmla="*/ 82245 w 164490"/>
                <a:gd name="connsiteY3" fmla="*/ 0 h 164528"/>
                <a:gd name="connsiteX4" fmla="*/ 164491 w 164490"/>
                <a:gd name="connsiteY4" fmla="*/ 82264 h 16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490" h="164528">
                  <a:moveTo>
                    <a:pt x="164491" y="82264"/>
                  </a:moveTo>
                  <a:cubicBezTo>
                    <a:pt x="164491" y="127697"/>
                    <a:pt x="127668" y="164529"/>
                    <a:pt x="82245" y="164529"/>
                  </a:cubicBezTo>
                  <a:cubicBezTo>
                    <a:pt x="36822" y="164529"/>
                    <a:pt x="0" y="127697"/>
                    <a:pt x="0" y="82264"/>
                  </a:cubicBezTo>
                  <a:cubicBezTo>
                    <a:pt x="0" y="36831"/>
                    <a:pt x="36822" y="0"/>
                    <a:pt x="82245" y="0"/>
                  </a:cubicBezTo>
                  <a:cubicBezTo>
                    <a:pt x="127668" y="0"/>
                    <a:pt x="164491" y="36831"/>
                    <a:pt x="164491" y="82264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09" name="Forme libre 6408">
              <a:extLst>
                <a:ext uri="{FF2B5EF4-FFF2-40B4-BE49-F238E27FC236}">
                  <a16:creationId xmlns:a16="http://schemas.microsoft.com/office/drawing/2014/main" id="{F8E874E4-3A57-19FC-B2BB-FFCC3E4CE3B2}"/>
                </a:ext>
              </a:extLst>
            </p:cNvPr>
            <p:cNvSpPr/>
            <p:nvPr/>
          </p:nvSpPr>
          <p:spPr>
            <a:xfrm>
              <a:off x="1550208" y="2021149"/>
              <a:ext cx="32434" cy="32442"/>
            </a:xfrm>
            <a:custGeom>
              <a:avLst/>
              <a:gdLst>
                <a:gd name="connsiteX0" fmla="*/ 32435 w 32434"/>
                <a:gd name="connsiteY0" fmla="*/ 16221 h 32442"/>
                <a:gd name="connsiteX1" fmla="*/ 16217 w 32434"/>
                <a:gd name="connsiteY1" fmla="*/ 32442 h 32442"/>
                <a:gd name="connsiteX2" fmla="*/ 0 w 32434"/>
                <a:gd name="connsiteY2" fmla="*/ 16221 h 32442"/>
                <a:gd name="connsiteX3" fmla="*/ 16217 w 32434"/>
                <a:gd name="connsiteY3" fmla="*/ 0 h 32442"/>
                <a:gd name="connsiteX4" fmla="*/ 32435 w 32434"/>
                <a:gd name="connsiteY4" fmla="*/ 16221 h 3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34" h="32442">
                  <a:moveTo>
                    <a:pt x="32435" y="16221"/>
                  </a:moveTo>
                  <a:cubicBezTo>
                    <a:pt x="32435" y="25180"/>
                    <a:pt x="25174" y="32442"/>
                    <a:pt x="16217" y="32442"/>
                  </a:cubicBezTo>
                  <a:cubicBezTo>
                    <a:pt x="7261" y="32442"/>
                    <a:pt x="0" y="25180"/>
                    <a:pt x="0" y="16221"/>
                  </a:cubicBezTo>
                  <a:cubicBezTo>
                    <a:pt x="0" y="7262"/>
                    <a:pt x="7261" y="0"/>
                    <a:pt x="16217" y="0"/>
                  </a:cubicBezTo>
                  <a:cubicBezTo>
                    <a:pt x="25174" y="0"/>
                    <a:pt x="32435" y="7262"/>
                    <a:pt x="32435" y="16221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10" name="Forme libre 6409">
              <a:extLst>
                <a:ext uri="{FF2B5EF4-FFF2-40B4-BE49-F238E27FC236}">
                  <a16:creationId xmlns:a16="http://schemas.microsoft.com/office/drawing/2014/main" id="{77BE66B5-3D8E-5505-6D44-C02A8CD52FC8}"/>
                </a:ext>
              </a:extLst>
            </p:cNvPr>
            <p:cNvSpPr/>
            <p:nvPr/>
          </p:nvSpPr>
          <p:spPr>
            <a:xfrm>
              <a:off x="1545574" y="1880517"/>
              <a:ext cx="25484" cy="18683"/>
            </a:xfrm>
            <a:custGeom>
              <a:avLst/>
              <a:gdLst>
                <a:gd name="connsiteX0" fmla="*/ 0 w 25484"/>
                <a:gd name="connsiteY0" fmla="*/ 0 h 18683"/>
                <a:gd name="connsiteX1" fmla="*/ 25484 w 25484"/>
                <a:gd name="connsiteY1" fmla="*/ 18683 h 1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484" h="18683">
                  <a:moveTo>
                    <a:pt x="0" y="0"/>
                  </a:moveTo>
                  <a:lnTo>
                    <a:pt x="25484" y="1868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11" name="Forme libre 6410">
              <a:extLst>
                <a:ext uri="{FF2B5EF4-FFF2-40B4-BE49-F238E27FC236}">
                  <a16:creationId xmlns:a16="http://schemas.microsoft.com/office/drawing/2014/main" id="{7F055619-DA14-89CC-0377-7FB8402413EE}"/>
                </a:ext>
              </a:extLst>
            </p:cNvPr>
            <p:cNvSpPr/>
            <p:nvPr/>
          </p:nvSpPr>
          <p:spPr>
            <a:xfrm>
              <a:off x="1584525" y="1845323"/>
              <a:ext cx="19258" cy="36207"/>
            </a:xfrm>
            <a:custGeom>
              <a:avLst/>
              <a:gdLst>
                <a:gd name="connsiteX0" fmla="*/ 0 w 19258"/>
                <a:gd name="connsiteY0" fmla="*/ 0 h 36207"/>
                <a:gd name="connsiteX1" fmla="*/ 19258 w 19258"/>
                <a:gd name="connsiteY1" fmla="*/ 36208 h 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258" h="36207">
                  <a:moveTo>
                    <a:pt x="0" y="0"/>
                  </a:moveTo>
                  <a:lnTo>
                    <a:pt x="19258" y="3620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12" name="Forme libre 6411">
              <a:extLst>
                <a:ext uri="{FF2B5EF4-FFF2-40B4-BE49-F238E27FC236}">
                  <a16:creationId xmlns:a16="http://schemas.microsoft.com/office/drawing/2014/main" id="{6DFA7492-2F96-60EE-29A5-2FC6C6A03B90}"/>
                </a:ext>
              </a:extLst>
            </p:cNvPr>
            <p:cNvSpPr/>
            <p:nvPr/>
          </p:nvSpPr>
          <p:spPr>
            <a:xfrm>
              <a:off x="1564253" y="1658346"/>
              <a:ext cx="579" cy="31138"/>
            </a:xfrm>
            <a:custGeom>
              <a:avLst/>
              <a:gdLst>
                <a:gd name="connsiteX0" fmla="*/ 579 w 579"/>
                <a:gd name="connsiteY0" fmla="*/ 0 h 31138"/>
                <a:gd name="connsiteX1" fmla="*/ 0 w 579"/>
                <a:gd name="connsiteY1" fmla="*/ 31139 h 3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9" h="31138">
                  <a:moveTo>
                    <a:pt x="579" y="0"/>
                  </a:moveTo>
                  <a:lnTo>
                    <a:pt x="0" y="3113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13" name="Forme libre 6412">
              <a:extLst>
                <a:ext uri="{FF2B5EF4-FFF2-40B4-BE49-F238E27FC236}">
                  <a16:creationId xmlns:a16="http://schemas.microsoft.com/office/drawing/2014/main" id="{805A1160-2B47-5C3F-AEED-A842E2D8413E}"/>
                </a:ext>
              </a:extLst>
            </p:cNvPr>
            <p:cNvSpPr/>
            <p:nvPr/>
          </p:nvSpPr>
          <p:spPr>
            <a:xfrm>
              <a:off x="1466804" y="1691077"/>
              <a:ext cx="60670" cy="17090"/>
            </a:xfrm>
            <a:custGeom>
              <a:avLst/>
              <a:gdLst>
                <a:gd name="connsiteX0" fmla="*/ 0 w 60670"/>
                <a:gd name="connsiteY0" fmla="*/ 17090 h 17090"/>
                <a:gd name="connsiteX1" fmla="*/ 60670 w 60670"/>
                <a:gd name="connsiteY1" fmla="*/ 0 h 1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670" h="17090">
                  <a:moveTo>
                    <a:pt x="0" y="17090"/>
                  </a:moveTo>
                  <a:lnTo>
                    <a:pt x="6067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14" name="Forme libre 6413">
              <a:extLst>
                <a:ext uri="{FF2B5EF4-FFF2-40B4-BE49-F238E27FC236}">
                  <a16:creationId xmlns:a16="http://schemas.microsoft.com/office/drawing/2014/main" id="{AF4C6550-5DC6-EA6D-A7F9-A1C537E9D442}"/>
                </a:ext>
              </a:extLst>
            </p:cNvPr>
            <p:cNvSpPr/>
            <p:nvPr/>
          </p:nvSpPr>
          <p:spPr>
            <a:xfrm>
              <a:off x="1667639" y="1700926"/>
              <a:ext cx="31565" cy="31718"/>
            </a:xfrm>
            <a:custGeom>
              <a:avLst/>
              <a:gdLst>
                <a:gd name="connsiteX0" fmla="*/ 31566 w 31565"/>
                <a:gd name="connsiteY0" fmla="*/ 0 h 31718"/>
                <a:gd name="connsiteX1" fmla="*/ 0 w 31565"/>
                <a:gd name="connsiteY1" fmla="*/ 31718 h 3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565" h="31718">
                  <a:moveTo>
                    <a:pt x="31566" y="0"/>
                  </a:moveTo>
                  <a:lnTo>
                    <a:pt x="0" y="3171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BD47F10-40FD-CAD1-3A5F-E566012D852F}"/>
              </a:ext>
            </a:extLst>
          </p:cNvPr>
          <p:cNvGrpSpPr/>
          <p:nvPr/>
        </p:nvGrpSpPr>
        <p:grpSpPr>
          <a:xfrm>
            <a:off x="3678306" y="2867834"/>
            <a:ext cx="522516" cy="687806"/>
            <a:chOff x="3678306" y="2867834"/>
            <a:chExt cx="522516" cy="687806"/>
          </a:xfrm>
        </p:grpSpPr>
        <p:grpSp>
          <p:nvGrpSpPr>
            <p:cNvPr id="6501" name="Graphique 3903">
              <a:extLst>
                <a:ext uri="{FF2B5EF4-FFF2-40B4-BE49-F238E27FC236}">
                  <a16:creationId xmlns:a16="http://schemas.microsoft.com/office/drawing/2014/main" id="{70C6B38A-4A9B-20AB-EAB2-F582222D967E}"/>
                </a:ext>
              </a:extLst>
            </p:cNvPr>
            <p:cNvGrpSpPr/>
            <p:nvPr/>
          </p:nvGrpSpPr>
          <p:grpSpPr>
            <a:xfrm>
              <a:off x="3678306" y="3541157"/>
              <a:ext cx="228636" cy="14483"/>
              <a:chOff x="3678306" y="8424545"/>
              <a:chExt cx="228636" cy="14483"/>
            </a:xfrm>
          </p:grpSpPr>
          <p:sp>
            <p:nvSpPr>
              <p:cNvPr id="6502" name="Forme libre 6501">
                <a:extLst>
                  <a:ext uri="{FF2B5EF4-FFF2-40B4-BE49-F238E27FC236}">
                    <a16:creationId xmlns:a16="http://schemas.microsoft.com/office/drawing/2014/main" id="{2382C47C-979D-8C8F-DB21-E7C9ECD1273F}"/>
                  </a:ext>
                </a:extLst>
              </p:cNvPr>
              <p:cNvSpPr/>
              <p:nvPr/>
            </p:nvSpPr>
            <p:spPr>
              <a:xfrm>
                <a:off x="3678306" y="8424545"/>
                <a:ext cx="167965" cy="14483"/>
              </a:xfrm>
              <a:custGeom>
                <a:avLst/>
                <a:gdLst>
                  <a:gd name="connsiteX0" fmla="*/ 167966 w 167965"/>
                  <a:gd name="connsiteY0" fmla="*/ 0 h 14483"/>
                  <a:gd name="connsiteX1" fmla="*/ 0 w 167965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965" h="14483">
                    <a:moveTo>
                      <a:pt x="167966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03" name="Forme libre 6502">
                <a:extLst>
                  <a:ext uri="{FF2B5EF4-FFF2-40B4-BE49-F238E27FC236}">
                    <a16:creationId xmlns:a16="http://schemas.microsoft.com/office/drawing/2014/main" id="{5CD22E0E-DEE9-ED78-AAAC-A884EAB5E723}"/>
                  </a:ext>
                </a:extLst>
              </p:cNvPr>
              <p:cNvSpPr/>
              <p:nvPr/>
            </p:nvSpPr>
            <p:spPr>
              <a:xfrm>
                <a:off x="3894055" y="8424545"/>
                <a:ext cx="12887" cy="14483"/>
              </a:xfrm>
              <a:custGeom>
                <a:avLst/>
                <a:gdLst>
                  <a:gd name="connsiteX0" fmla="*/ 12887 w 12887"/>
                  <a:gd name="connsiteY0" fmla="*/ 0 h 14483"/>
                  <a:gd name="connsiteX1" fmla="*/ 0 w 12887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87" h="14483">
                    <a:moveTo>
                      <a:pt x="12887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504" name="Graphique 3903">
              <a:extLst>
                <a:ext uri="{FF2B5EF4-FFF2-40B4-BE49-F238E27FC236}">
                  <a16:creationId xmlns:a16="http://schemas.microsoft.com/office/drawing/2014/main" id="{2890026A-FDD2-9060-1972-8EDF7AB882C6}"/>
                </a:ext>
              </a:extLst>
            </p:cNvPr>
            <p:cNvGrpSpPr/>
            <p:nvPr/>
          </p:nvGrpSpPr>
          <p:grpSpPr>
            <a:xfrm>
              <a:off x="3709871" y="2892022"/>
              <a:ext cx="490951" cy="642907"/>
              <a:chOff x="3709871" y="7775410"/>
              <a:chExt cx="490951" cy="642907"/>
            </a:xfrm>
            <a:noFill/>
          </p:grpSpPr>
          <p:grpSp>
            <p:nvGrpSpPr>
              <p:cNvPr id="6505" name="Graphique 3903">
                <a:extLst>
                  <a:ext uri="{FF2B5EF4-FFF2-40B4-BE49-F238E27FC236}">
                    <a16:creationId xmlns:a16="http://schemas.microsoft.com/office/drawing/2014/main" id="{90F046CD-D83F-CA32-047D-4AAAEF9B8022}"/>
                  </a:ext>
                </a:extLst>
              </p:cNvPr>
              <p:cNvGrpSpPr/>
              <p:nvPr/>
            </p:nvGrpSpPr>
            <p:grpSpPr>
              <a:xfrm>
                <a:off x="3709871" y="7775410"/>
                <a:ext cx="490951" cy="642907"/>
                <a:chOff x="3709871" y="7775410"/>
                <a:chExt cx="490951" cy="642907"/>
              </a:xfrm>
              <a:noFill/>
            </p:grpSpPr>
            <p:grpSp>
              <p:nvGrpSpPr>
                <p:cNvPr id="6506" name="Graphique 3903">
                  <a:extLst>
                    <a:ext uri="{FF2B5EF4-FFF2-40B4-BE49-F238E27FC236}">
                      <a16:creationId xmlns:a16="http://schemas.microsoft.com/office/drawing/2014/main" id="{50CE5091-A995-8565-89D3-4B0142B10C53}"/>
                    </a:ext>
                  </a:extLst>
                </p:cNvPr>
                <p:cNvGrpSpPr/>
                <p:nvPr/>
              </p:nvGrpSpPr>
              <p:grpSpPr>
                <a:xfrm>
                  <a:off x="4128193" y="7775410"/>
                  <a:ext cx="72629" cy="177418"/>
                  <a:chOff x="4128193" y="7775410"/>
                  <a:chExt cx="72629" cy="177418"/>
                </a:xfrm>
                <a:noFill/>
              </p:grpSpPr>
              <p:sp>
                <p:nvSpPr>
                  <p:cNvPr id="6507" name="Forme libre 6506">
                    <a:extLst>
                      <a:ext uri="{FF2B5EF4-FFF2-40B4-BE49-F238E27FC236}">
                        <a16:creationId xmlns:a16="http://schemas.microsoft.com/office/drawing/2014/main" id="{EBC2A7D4-2138-2BA1-E6E5-5B878F0354D6}"/>
                      </a:ext>
                    </a:extLst>
                  </p:cNvPr>
                  <p:cNvSpPr/>
                  <p:nvPr/>
                </p:nvSpPr>
                <p:spPr>
                  <a:xfrm>
                    <a:off x="4133249" y="7775410"/>
                    <a:ext cx="67574" cy="79077"/>
                  </a:xfrm>
                  <a:custGeom>
                    <a:avLst/>
                    <a:gdLst>
                      <a:gd name="connsiteX0" fmla="*/ 44610 w 67574"/>
                      <a:gd name="connsiteY0" fmla="*/ 78354 h 79077"/>
                      <a:gd name="connsiteX1" fmla="*/ 36791 w 67574"/>
                      <a:gd name="connsiteY1" fmla="*/ 0 h 79077"/>
                      <a:gd name="connsiteX2" fmla="*/ 17823 w 67574"/>
                      <a:gd name="connsiteY2" fmla="*/ 38380 h 79077"/>
                      <a:gd name="connsiteX3" fmla="*/ 5949 w 67574"/>
                      <a:gd name="connsiteY3" fmla="*/ 79078 h 790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574" h="79077">
                        <a:moveTo>
                          <a:pt x="44610" y="78354"/>
                        </a:moveTo>
                        <a:cubicBezTo>
                          <a:pt x="100503" y="37366"/>
                          <a:pt x="36791" y="0"/>
                          <a:pt x="36791" y="0"/>
                        </a:cubicBezTo>
                        <a:cubicBezTo>
                          <a:pt x="36791" y="0"/>
                          <a:pt x="49099" y="29835"/>
                          <a:pt x="17823" y="38380"/>
                        </a:cubicBezTo>
                        <a:cubicBezTo>
                          <a:pt x="-13454" y="46925"/>
                          <a:pt x="5949" y="79078"/>
                          <a:pt x="5949" y="79078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508" name="Forme libre 6507">
                    <a:extLst>
                      <a:ext uri="{FF2B5EF4-FFF2-40B4-BE49-F238E27FC236}">
                        <a16:creationId xmlns:a16="http://schemas.microsoft.com/office/drawing/2014/main" id="{B78F0B48-30E0-4723-AB75-FF428F69E65F}"/>
                      </a:ext>
                    </a:extLst>
                  </p:cNvPr>
                  <p:cNvSpPr/>
                  <p:nvPr/>
                </p:nvSpPr>
                <p:spPr>
                  <a:xfrm>
                    <a:off x="4128193" y="7854922"/>
                    <a:ext cx="66027" cy="13034"/>
                  </a:xfrm>
                  <a:custGeom>
                    <a:avLst/>
                    <a:gdLst>
                      <a:gd name="connsiteX0" fmla="*/ 0 w 66027"/>
                      <a:gd name="connsiteY0" fmla="*/ 0 h 13034"/>
                      <a:gd name="connsiteX1" fmla="*/ 66028 w 66027"/>
                      <a:gd name="connsiteY1" fmla="*/ 0 h 13034"/>
                      <a:gd name="connsiteX2" fmla="*/ 62263 w 66027"/>
                      <a:gd name="connsiteY2" fmla="*/ 13035 h 13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6027" h="13034">
                        <a:moveTo>
                          <a:pt x="0" y="0"/>
                        </a:moveTo>
                        <a:lnTo>
                          <a:pt x="66028" y="0"/>
                        </a:lnTo>
                        <a:lnTo>
                          <a:pt x="62263" y="13035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509" name="Forme libre 6508">
                    <a:extLst>
                      <a:ext uri="{FF2B5EF4-FFF2-40B4-BE49-F238E27FC236}">
                        <a16:creationId xmlns:a16="http://schemas.microsoft.com/office/drawing/2014/main" id="{645522B8-CAC4-B6B9-2907-03E534E3EC7B}"/>
                      </a:ext>
                    </a:extLst>
                  </p:cNvPr>
                  <p:cNvSpPr/>
                  <p:nvPr/>
                </p:nvSpPr>
                <p:spPr>
                  <a:xfrm>
                    <a:off x="4141660" y="7869405"/>
                    <a:ext cx="37213" cy="83423"/>
                  </a:xfrm>
                  <a:custGeom>
                    <a:avLst/>
                    <a:gdLst>
                      <a:gd name="connsiteX0" fmla="*/ 37213 w 37213"/>
                      <a:gd name="connsiteY0" fmla="*/ 0 h 83423"/>
                      <a:gd name="connsiteX1" fmla="*/ 22733 w 37213"/>
                      <a:gd name="connsiteY1" fmla="*/ 82989 h 83423"/>
                      <a:gd name="connsiteX2" fmla="*/ 10715 w 37213"/>
                      <a:gd name="connsiteY2" fmla="*/ 83423 h 83423"/>
                      <a:gd name="connsiteX3" fmla="*/ 0 w 37213"/>
                      <a:gd name="connsiteY3" fmla="*/ 10283 h 834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213" h="83423">
                        <a:moveTo>
                          <a:pt x="37213" y="0"/>
                        </a:moveTo>
                        <a:lnTo>
                          <a:pt x="22733" y="82989"/>
                        </a:lnTo>
                        <a:lnTo>
                          <a:pt x="10715" y="83423"/>
                        </a:lnTo>
                        <a:lnTo>
                          <a:pt x="0" y="10283"/>
                        </a:lnTo>
                      </a:path>
                    </a:pathLst>
                  </a:custGeom>
                  <a:noFill/>
                  <a:ln w="9525" cap="rnd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6510" name="Forme libre 6509">
                  <a:extLst>
                    <a:ext uri="{FF2B5EF4-FFF2-40B4-BE49-F238E27FC236}">
                      <a16:creationId xmlns:a16="http://schemas.microsoft.com/office/drawing/2014/main" id="{AB702F9C-AA83-05F3-42F1-4C4B87939FF1}"/>
                    </a:ext>
                  </a:extLst>
                </p:cNvPr>
                <p:cNvSpPr/>
                <p:nvPr/>
              </p:nvSpPr>
              <p:spPr>
                <a:xfrm>
                  <a:off x="3925186" y="7956015"/>
                  <a:ext cx="238926" cy="337312"/>
                </a:xfrm>
                <a:custGeom>
                  <a:avLst/>
                  <a:gdLst>
                    <a:gd name="connsiteX0" fmla="*/ 238772 w 238926"/>
                    <a:gd name="connsiteY0" fmla="*/ 0 h 337312"/>
                    <a:gd name="connsiteX1" fmla="*/ 104834 w 238926"/>
                    <a:gd name="connsiteY1" fmla="*/ 92982 h 337312"/>
                    <a:gd name="connsiteX2" fmla="*/ 33593 w 238926"/>
                    <a:gd name="connsiteY2" fmla="*/ 202764 h 337312"/>
                    <a:gd name="connsiteX3" fmla="*/ 108744 w 238926"/>
                    <a:gd name="connsiteY3" fmla="*/ 241435 h 337312"/>
                    <a:gd name="connsiteX4" fmla="*/ 108744 w 238926"/>
                    <a:gd name="connsiteY4" fmla="*/ 280538 h 337312"/>
                    <a:gd name="connsiteX5" fmla="*/ 0 w 238926"/>
                    <a:gd name="connsiteY5" fmla="*/ 337313 h 337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8926" h="337312">
                      <a:moveTo>
                        <a:pt x="238772" y="0"/>
                      </a:moveTo>
                      <a:cubicBezTo>
                        <a:pt x="238772" y="0"/>
                        <a:pt x="248908" y="94575"/>
                        <a:pt x="104834" y="92982"/>
                      </a:cubicBezTo>
                      <a:lnTo>
                        <a:pt x="33593" y="202764"/>
                      </a:lnTo>
                      <a:lnTo>
                        <a:pt x="108744" y="241435"/>
                      </a:lnTo>
                      <a:cubicBezTo>
                        <a:pt x="124671" y="249545"/>
                        <a:pt x="124671" y="272283"/>
                        <a:pt x="108744" y="280538"/>
                      </a:cubicBezTo>
                      <a:lnTo>
                        <a:pt x="0" y="337313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11" name="Forme libre 6510">
                  <a:extLst>
                    <a:ext uri="{FF2B5EF4-FFF2-40B4-BE49-F238E27FC236}">
                      <a16:creationId xmlns:a16="http://schemas.microsoft.com/office/drawing/2014/main" id="{7B96252E-2AE3-D0FA-7E50-1BF1C897C664}"/>
                    </a:ext>
                  </a:extLst>
                </p:cNvPr>
                <p:cNvSpPr/>
                <p:nvPr/>
              </p:nvSpPr>
              <p:spPr>
                <a:xfrm>
                  <a:off x="3768370" y="8190787"/>
                  <a:ext cx="210825" cy="177563"/>
                </a:xfrm>
                <a:custGeom>
                  <a:avLst/>
                  <a:gdLst>
                    <a:gd name="connsiteX0" fmla="*/ 105268 w 210825"/>
                    <a:gd name="connsiteY0" fmla="*/ 138314 h 177563"/>
                    <a:gd name="connsiteX1" fmla="*/ 117576 w 210825"/>
                    <a:gd name="connsiteY1" fmla="*/ 84147 h 177563"/>
                    <a:gd name="connsiteX2" fmla="*/ 139730 w 210825"/>
                    <a:gd name="connsiteY2" fmla="*/ 88347 h 177563"/>
                    <a:gd name="connsiteX3" fmla="*/ 210826 w 210825"/>
                    <a:gd name="connsiteY3" fmla="*/ 27662 h 177563"/>
                    <a:gd name="connsiteX4" fmla="*/ 140889 w 210825"/>
                    <a:gd name="connsiteY4" fmla="*/ 0 h 177563"/>
                    <a:gd name="connsiteX5" fmla="*/ 0 w 210825"/>
                    <a:gd name="connsiteY5" fmla="*/ 177564 h 177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0825" h="177563">
                      <a:moveTo>
                        <a:pt x="105268" y="138314"/>
                      </a:moveTo>
                      <a:lnTo>
                        <a:pt x="117576" y="84147"/>
                      </a:lnTo>
                      <a:lnTo>
                        <a:pt x="139730" y="88347"/>
                      </a:lnTo>
                      <a:lnTo>
                        <a:pt x="210826" y="27662"/>
                      </a:lnTo>
                      <a:lnTo>
                        <a:pt x="140889" y="0"/>
                      </a:lnTo>
                      <a:lnTo>
                        <a:pt x="0" y="177564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12" name="Forme libre 6511">
                  <a:extLst>
                    <a:ext uri="{FF2B5EF4-FFF2-40B4-BE49-F238E27FC236}">
                      <a16:creationId xmlns:a16="http://schemas.microsoft.com/office/drawing/2014/main" id="{4A9FCEFE-D8CC-FB3B-5A65-B9245C3C73ED}"/>
                    </a:ext>
                  </a:extLst>
                </p:cNvPr>
                <p:cNvSpPr/>
                <p:nvPr/>
              </p:nvSpPr>
              <p:spPr>
                <a:xfrm>
                  <a:off x="3709871" y="8291300"/>
                  <a:ext cx="76598" cy="127017"/>
                </a:xfrm>
                <a:custGeom>
                  <a:avLst/>
                  <a:gdLst>
                    <a:gd name="connsiteX0" fmla="*/ 76598 w 76598"/>
                    <a:gd name="connsiteY0" fmla="*/ 0 h 127017"/>
                    <a:gd name="connsiteX1" fmla="*/ 36924 w 76598"/>
                    <a:gd name="connsiteY1" fmla="*/ 71257 h 127017"/>
                    <a:gd name="connsiteX2" fmla="*/ 13177 w 76598"/>
                    <a:gd name="connsiteY2" fmla="*/ 72995 h 127017"/>
                    <a:gd name="connsiteX3" fmla="*/ 0 w 76598"/>
                    <a:gd name="connsiteY3" fmla="*/ 127018 h 1270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598" h="127017">
                      <a:moveTo>
                        <a:pt x="76598" y="0"/>
                      </a:moveTo>
                      <a:lnTo>
                        <a:pt x="36924" y="71257"/>
                      </a:lnTo>
                      <a:lnTo>
                        <a:pt x="13177" y="72995"/>
                      </a:lnTo>
                      <a:lnTo>
                        <a:pt x="0" y="127018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13" name="Forme libre 6512">
                  <a:extLst>
                    <a:ext uri="{FF2B5EF4-FFF2-40B4-BE49-F238E27FC236}">
                      <a16:creationId xmlns:a16="http://schemas.microsoft.com/office/drawing/2014/main" id="{834107A1-2B43-2DBE-B96B-5F8607634A03}"/>
                    </a:ext>
                  </a:extLst>
                </p:cNvPr>
                <p:cNvSpPr/>
                <p:nvPr/>
              </p:nvSpPr>
              <p:spPr>
                <a:xfrm>
                  <a:off x="3802253" y="7999042"/>
                  <a:ext cx="140598" cy="263870"/>
                </a:xfrm>
                <a:custGeom>
                  <a:avLst/>
                  <a:gdLst>
                    <a:gd name="connsiteX0" fmla="*/ 9991 w 140598"/>
                    <a:gd name="connsiteY0" fmla="*/ 51547 h 263870"/>
                    <a:gd name="connsiteX1" fmla="*/ 140599 w 140598"/>
                    <a:gd name="connsiteY1" fmla="*/ 11719 h 263870"/>
                    <a:gd name="connsiteX2" fmla="*/ 0 w 140598"/>
                    <a:gd name="connsiteY2" fmla="*/ 263870 h 263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598" h="263870">
                      <a:moveTo>
                        <a:pt x="9991" y="51547"/>
                      </a:moveTo>
                      <a:cubicBezTo>
                        <a:pt x="72544" y="-32745"/>
                        <a:pt x="140599" y="11719"/>
                        <a:pt x="140599" y="11719"/>
                      </a:cubicBezTo>
                      <a:lnTo>
                        <a:pt x="0" y="263870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14" name="Forme libre 6513">
                  <a:extLst>
                    <a:ext uri="{FF2B5EF4-FFF2-40B4-BE49-F238E27FC236}">
                      <a16:creationId xmlns:a16="http://schemas.microsoft.com/office/drawing/2014/main" id="{CA6A4185-657A-AD0B-19C6-0987038F059D}"/>
                    </a:ext>
                  </a:extLst>
                </p:cNvPr>
                <p:cNvSpPr/>
                <p:nvPr/>
              </p:nvSpPr>
              <p:spPr>
                <a:xfrm>
                  <a:off x="3779954" y="7961598"/>
                  <a:ext cx="367497" cy="102315"/>
                </a:xfrm>
                <a:custGeom>
                  <a:avLst/>
                  <a:gdLst>
                    <a:gd name="connsiteX0" fmla="*/ 0 w 367497"/>
                    <a:gd name="connsiteY0" fmla="*/ 102315 h 102315"/>
                    <a:gd name="connsiteX1" fmla="*/ 201849 w 367497"/>
                    <a:gd name="connsiteY1" fmla="*/ 16141 h 102315"/>
                    <a:gd name="connsiteX2" fmla="*/ 367498 w 367497"/>
                    <a:gd name="connsiteY2" fmla="*/ 209 h 102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67497" h="102315">
                      <a:moveTo>
                        <a:pt x="0" y="102315"/>
                      </a:moveTo>
                      <a:cubicBezTo>
                        <a:pt x="0" y="102315"/>
                        <a:pt x="55313" y="-48599"/>
                        <a:pt x="201849" y="16141"/>
                      </a:cubicBezTo>
                      <a:cubicBezTo>
                        <a:pt x="348384" y="80881"/>
                        <a:pt x="367498" y="209"/>
                        <a:pt x="367498" y="209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515" name="Forme libre 6514">
                <a:extLst>
                  <a:ext uri="{FF2B5EF4-FFF2-40B4-BE49-F238E27FC236}">
                    <a16:creationId xmlns:a16="http://schemas.microsoft.com/office/drawing/2014/main" id="{7B7AD556-ED4F-9686-B883-E6581C9C1D36}"/>
                  </a:ext>
                </a:extLst>
              </p:cNvPr>
              <p:cNvSpPr/>
              <p:nvPr/>
            </p:nvSpPr>
            <p:spPr>
              <a:xfrm>
                <a:off x="3936191" y="8039727"/>
                <a:ext cx="79494" cy="58222"/>
              </a:xfrm>
              <a:custGeom>
                <a:avLst/>
                <a:gdLst>
                  <a:gd name="connsiteX0" fmla="*/ 79494 w 79494"/>
                  <a:gd name="connsiteY0" fmla="*/ 21435 h 58222"/>
                  <a:gd name="connsiteX1" fmla="*/ 31711 w 79494"/>
                  <a:gd name="connsiteY1" fmla="*/ 0 h 58222"/>
                  <a:gd name="connsiteX2" fmla="*/ 0 w 79494"/>
                  <a:gd name="connsiteY2" fmla="*/ 58222 h 58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494" h="58222">
                    <a:moveTo>
                      <a:pt x="79494" y="21435"/>
                    </a:moveTo>
                    <a:lnTo>
                      <a:pt x="31711" y="0"/>
                    </a:lnTo>
                    <a:lnTo>
                      <a:pt x="0" y="58222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16" name="Forme libre 6515">
                <a:extLst>
                  <a:ext uri="{FF2B5EF4-FFF2-40B4-BE49-F238E27FC236}">
                    <a16:creationId xmlns:a16="http://schemas.microsoft.com/office/drawing/2014/main" id="{FE6CAB87-B08D-6594-08ED-DE581A1E1676}"/>
                  </a:ext>
                </a:extLst>
              </p:cNvPr>
              <p:cNvSpPr/>
              <p:nvPr/>
            </p:nvSpPr>
            <p:spPr>
              <a:xfrm>
                <a:off x="3960372" y="8176014"/>
                <a:ext cx="22878" cy="32587"/>
              </a:xfrm>
              <a:custGeom>
                <a:avLst/>
                <a:gdLst>
                  <a:gd name="connsiteX0" fmla="*/ 22878 w 22878"/>
                  <a:gd name="connsiteY0" fmla="*/ 0 h 32587"/>
                  <a:gd name="connsiteX1" fmla="*/ 0 w 22878"/>
                  <a:gd name="connsiteY1" fmla="*/ 32587 h 32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878" h="32587">
                    <a:moveTo>
                      <a:pt x="22878" y="0"/>
                    </a:moveTo>
                    <a:lnTo>
                      <a:pt x="0" y="3258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17" name="Forme libre 6516">
                <a:extLst>
                  <a:ext uri="{FF2B5EF4-FFF2-40B4-BE49-F238E27FC236}">
                    <a16:creationId xmlns:a16="http://schemas.microsoft.com/office/drawing/2014/main" id="{18A74A1D-B8EB-7626-6636-C688094C1712}"/>
                  </a:ext>
                </a:extLst>
              </p:cNvPr>
              <p:cNvSpPr/>
              <p:nvPr/>
            </p:nvSpPr>
            <p:spPr>
              <a:xfrm>
                <a:off x="3835846" y="8214104"/>
                <a:ext cx="35909" cy="19407"/>
              </a:xfrm>
              <a:custGeom>
                <a:avLst/>
                <a:gdLst>
                  <a:gd name="connsiteX0" fmla="*/ 35910 w 35909"/>
                  <a:gd name="connsiteY0" fmla="*/ 19408 h 19407"/>
                  <a:gd name="connsiteX1" fmla="*/ 0 w 35909"/>
                  <a:gd name="connsiteY1" fmla="*/ 0 h 1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909" h="19407">
                    <a:moveTo>
                      <a:pt x="35910" y="1940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18" name="Forme libre 6517">
                <a:extLst>
                  <a:ext uri="{FF2B5EF4-FFF2-40B4-BE49-F238E27FC236}">
                    <a16:creationId xmlns:a16="http://schemas.microsoft.com/office/drawing/2014/main" id="{83FF68C3-46D9-2F5A-EF0D-5DE5AFB2D2A0}"/>
                  </a:ext>
                </a:extLst>
              </p:cNvPr>
              <p:cNvSpPr/>
              <p:nvPr/>
            </p:nvSpPr>
            <p:spPr>
              <a:xfrm>
                <a:off x="3889711" y="8117212"/>
                <a:ext cx="30552" cy="15207"/>
              </a:xfrm>
              <a:custGeom>
                <a:avLst/>
                <a:gdLst>
                  <a:gd name="connsiteX0" fmla="*/ 30552 w 30552"/>
                  <a:gd name="connsiteY0" fmla="*/ 15207 h 15207"/>
                  <a:gd name="connsiteX1" fmla="*/ 0 w 30552"/>
                  <a:gd name="connsiteY1" fmla="*/ 0 h 15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552" h="15207">
                    <a:moveTo>
                      <a:pt x="30552" y="15207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519" name="Forme libre 6518">
              <a:extLst>
                <a:ext uri="{FF2B5EF4-FFF2-40B4-BE49-F238E27FC236}">
                  <a16:creationId xmlns:a16="http://schemas.microsoft.com/office/drawing/2014/main" id="{FBE5FE39-6151-C82F-FBD2-D9EE87C48CD5}"/>
                </a:ext>
              </a:extLst>
            </p:cNvPr>
            <p:cNvSpPr/>
            <p:nvPr/>
          </p:nvSpPr>
          <p:spPr>
            <a:xfrm>
              <a:off x="4084754" y="2867834"/>
              <a:ext cx="33303" cy="29111"/>
            </a:xfrm>
            <a:custGeom>
              <a:avLst/>
              <a:gdLst>
                <a:gd name="connsiteX0" fmla="*/ 33303 w 33303"/>
                <a:gd name="connsiteY0" fmla="*/ 29111 h 29111"/>
                <a:gd name="connsiteX1" fmla="*/ 0 w 33303"/>
                <a:gd name="connsiteY1" fmla="*/ 0 h 29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03" h="29111">
                  <a:moveTo>
                    <a:pt x="33303" y="29111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20" name="Forme libre 6519">
              <a:extLst>
                <a:ext uri="{FF2B5EF4-FFF2-40B4-BE49-F238E27FC236}">
                  <a16:creationId xmlns:a16="http://schemas.microsoft.com/office/drawing/2014/main" id="{889EF7E7-AC9A-C895-C3EC-3A7037A3AAAA}"/>
                </a:ext>
              </a:extLst>
            </p:cNvPr>
            <p:cNvSpPr/>
            <p:nvPr/>
          </p:nvSpPr>
          <p:spPr>
            <a:xfrm>
              <a:off x="4086926" y="2913601"/>
              <a:ext cx="22733" cy="2027"/>
            </a:xfrm>
            <a:custGeom>
              <a:avLst/>
              <a:gdLst>
                <a:gd name="connsiteX0" fmla="*/ 22733 w 22733"/>
                <a:gd name="connsiteY0" fmla="*/ 2027 h 2027"/>
                <a:gd name="connsiteX1" fmla="*/ 0 w 22733"/>
                <a:gd name="connsiteY1" fmla="*/ 0 h 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3" h="2027">
                  <a:moveTo>
                    <a:pt x="22733" y="2027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521" name="Graphique 3903">
              <a:extLst>
                <a:ext uri="{FF2B5EF4-FFF2-40B4-BE49-F238E27FC236}">
                  <a16:creationId xmlns:a16="http://schemas.microsoft.com/office/drawing/2014/main" id="{FD08257E-8D4B-C7EE-5848-F860A4D2B219}"/>
                </a:ext>
              </a:extLst>
            </p:cNvPr>
            <p:cNvGrpSpPr/>
            <p:nvPr/>
          </p:nvGrpSpPr>
          <p:grpSpPr>
            <a:xfrm>
              <a:off x="3935322" y="2974926"/>
              <a:ext cx="159365" cy="117543"/>
              <a:chOff x="3935322" y="7858314"/>
              <a:chExt cx="159365" cy="117543"/>
            </a:xfrm>
            <a:noFill/>
          </p:grpSpPr>
          <p:grpSp>
            <p:nvGrpSpPr>
              <p:cNvPr id="6522" name="Graphique 3903">
                <a:extLst>
                  <a:ext uri="{FF2B5EF4-FFF2-40B4-BE49-F238E27FC236}">
                    <a16:creationId xmlns:a16="http://schemas.microsoft.com/office/drawing/2014/main" id="{E195F200-9B74-A273-C027-6FB1C0CC3063}"/>
                  </a:ext>
                </a:extLst>
              </p:cNvPr>
              <p:cNvGrpSpPr/>
              <p:nvPr/>
            </p:nvGrpSpPr>
            <p:grpSpPr>
              <a:xfrm>
                <a:off x="3935322" y="7858314"/>
                <a:ext cx="159365" cy="117543"/>
                <a:chOff x="3935322" y="7858314"/>
                <a:chExt cx="159365" cy="117543"/>
              </a:xfrm>
              <a:noFill/>
            </p:grpSpPr>
            <p:sp>
              <p:nvSpPr>
                <p:cNvPr id="6523" name="Forme libre 6522">
                  <a:extLst>
                    <a:ext uri="{FF2B5EF4-FFF2-40B4-BE49-F238E27FC236}">
                      <a16:creationId xmlns:a16="http://schemas.microsoft.com/office/drawing/2014/main" id="{4EB944B3-2007-DC3F-56C9-4F4B5F66560F}"/>
                    </a:ext>
                  </a:extLst>
                </p:cNvPr>
                <p:cNvSpPr/>
                <p:nvPr/>
              </p:nvSpPr>
              <p:spPr>
                <a:xfrm>
                  <a:off x="4047396" y="7953263"/>
                  <a:ext cx="12597" cy="4055"/>
                </a:xfrm>
                <a:custGeom>
                  <a:avLst/>
                  <a:gdLst>
                    <a:gd name="connsiteX0" fmla="*/ 0 w 12597"/>
                    <a:gd name="connsiteY0" fmla="*/ 0 h 4055"/>
                    <a:gd name="connsiteX1" fmla="*/ 6371 w 12597"/>
                    <a:gd name="connsiteY1" fmla="*/ 4055 h 4055"/>
                    <a:gd name="connsiteX2" fmla="*/ 12598 w 12597"/>
                    <a:gd name="connsiteY2" fmla="*/ 0 h 4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597" h="4055">
                      <a:moveTo>
                        <a:pt x="0" y="0"/>
                      </a:moveTo>
                      <a:cubicBezTo>
                        <a:pt x="869" y="2317"/>
                        <a:pt x="3475" y="4055"/>
                        <a:pt x="6371" y="4055"/>
                      </a:cubicBezTo>
                      <a:cubicBezTo>
                        <a:pt x="9267" y="4055"/>
                        <a:pt x="11729" y="2317"/>
                        <a:pt x="12598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24" name="Forme libre 6523">
                  <a:extLst>
                    <a:ext uri="{FF2B5EF4-FFF2-40B4-BE49-F238E27FC236}">
                      <a16:creationId xmlns:a16="http://schemas.microsoft.com/office/drawing/2014/main" id="{EE9B7F17-719E-A22A-F4AA-38AA5D41D040}"/>
                    </a:ext>
                  </a:extLst>
                </p:cNvPr>
                <p:cNvSpPr/>
                <p:nvPr/>
              </p:nvSpPr>
              <p:spPr>
                <a:xfrm>
                  <a:off x="3996861" y="7929221"/>
                  <a:ext cx="82535" cy="46636"/>
                </a:xfrm>
                <a:custGeom>
                  <a:avLst/>
                  <a:gdLst>
                    <a:gd name="connsiteX0" fmla="*/ 0 w 82535"/>
                    <a:gd name="connsiteY0" fmla="*/ 290 h 46636"/>
                    <a:gd name="connsiteX1" fmla="*/ 41412 w 82535"/>
                    <a:gd name="connsiteY1" fmla="*/ 46636 h 46636"/>
                    <a:gd name="connsiteX2" fmla="*/ 82535 w 82535"/>
                    <a:gd name="connsiteY2" fmla="*/ 0 h 46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2535" h="46636">
                      <a:moveTo>
                        <a:pt x="0" y="290"/>
                      </a:moveTo>
                      <a:cubicBezTo>
                        <a:pt x="0" y="25925"/>
                        <a:pt x="18679" y="46780"/>
                        <a:pt x="41412" y="46636"/>
                      </a:cubicBezTo>
                      <a:cubicBezTo>
                        <a:pt x="64145" y="46491"/>
                        <a:pt x="82535" y="25635"/>
                        <a:pt x="82535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25" name="Forme libre 6524">
                  <a:extLst>
                    <a:ext uri="{FF2B5EF4-FFF2-40B4-BE49-F238E27FC236}">
                      <a16:creationId xmlns:a16="http://schemas.microsoft.com/office/drawing/2014/main" id="{CE91F07B-12BF-7E65-E91D-7F3AEEE69D34}"/>
                    </a:ext>
                  </a:extLst>
                </p:cNvPr>
                <p:cNvSpPr/>
                <p:nvPr/>
              </p:nvSpPr>
              <p:spPr>
                <a:xfrm>
                  <a:off x="3997151" y="7887220"/>
                  <a:ext cx="71240" cy="46157"/>
                </a:xfrm>
                <a:custGeom>
                  <a:avLst/>
                  <a:gdLst>
                    <a:gd name="connsiteX0" fmla="*/ 71241 w 71240"/>
                    <a:gd name="connsiteY0" fmla="*/ 0 h 46157"/>
                    <a:gd name="connsiteX1" fmla="*/ 48363 w 71240"/>
                    <a:gd name="connsiteY1" fmla="*/ 16945 h 46157"/>
                    <a:gd name="connsiteX2" fmla="*/ 0 w 71240"/>
                    <a:gd name="connsiteY2" fmla="*/ 42146 h 46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240" h="46157">
                      <a:moveTo>
                        <a:pt x="71241" y="0"/>
                      </a:moveTo>
                      <a:cubicBezTo>
                        <a:pt x="71241" y="0"/>
                        <a:pt x="50390" y="724"/>
                        <a:pt x="48363" y="16945"/>
                      </a:cubicBezTo>
                      <a:cubicBezTo>
                        <a:pt x="46770" y="30414"/>
                        <a:pt x="24181" y="56050"/>
                        <a:pt x="0" y="42146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26" name="Forme libre 6525">
                  <a:extLst>
                    <a:ext uri="{FF2B5EF4-FFF2-40B4-BE49-F238E27FC236}">
                      <a16:creationId xmlns:a16="http://schemas.microsoft.com/office/drawing/2014/main" id="{FE3698DD-B162-D8D9-42E5-2227D6C25D04}"/>
                    </a:ext>
                  </a:extLst>
                </p:cNvPr>
                <p:cNvSpPr/>
                <p:nvPr/>
              </p:nvSpPr>
              <p:spPr>
                <a:xfrm>
                  <a:off x="3935322" y="7858314"/>
                  <a:ext cx="159365" cy="101608"/>
                </a:xfrm>
                <a:custGeom>
                  <a:avLst/>
                  <a:gdLst>
                    <a:gd name="connsiteX0" fmla="*/ 151024 w 159365"/>
                    <a:gd name="connsiteY0" fmla="*/ 59176 h 101608"/>
                    <a:gd name="connsiteX1" fmla="*/ 136400 w 159365"/>
                    <a:gd name="connsiteY1" fmla="*/ 10223 h 101608"/>
                    <a:gd name="connsiteX2" fmla="*/ 78046 w 159365"/>
                    <a:gd name="connsiteY2" fmla="*/ 9064 h 101608"/>
                    <a:gd name="connsiteX3" fmla="*/ 46336 w 159365"/>
                    <a:gd name="connsiteY3" fmla="*/ 32671 h 101608"/>
                    <a:gd name="connsiteX4" fmla="*/ 0 w 159365"/>
                    <a:gd name="connsiteY4" fmla="*/ 76990 h 101608"/>
                    <a:gd name="connsiteX5" fmla="*/ 45756 w 159365"/>
                    <a:gd name="connsiteY5" fmla="*/ 101466 h 101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9365" h="101608">
                      <a:moveTo>
                        <a:pt x="151024" y="59176"/>
                      </a:moveTo>
                      <a:cubicBezTo>
                        <a:pt x="151024" y="59176"/>
                        <a:pt x="177378" y="36148"/>
                        <a:pt x="136400" y="10223"/>
                      </a:cubicBezTo>
                      <a:cubicBezTo>
                        <a:pt x="101214" y="-12082"/>
                        <a:pt x="78046" y="9064"/>
                        <a:pt x="78046" y="9064"/>
                      </a:cubicBezTo>
                      <a:cubicBezTo>
                        <a:pt x="78046" y="9064"/>
                        <a:pt x="46191" y="3995"/>
                        <a:pt x="46336" y="32671"/>
                      </a:cubicBezTo>
                      <a:cubicBezTo>
                        <a:pt x="46336" y="61493"/>
                        <a:pt x="15349" y="49761"/>
                        <a:pt x="0" y="76990"/>
                      </a:cubicBezTo>
                      <a:cubicBezTo>
                        <a:pt x="0" y="76990"/>
                        <a:pt x="6806" y="103784"/>
                        <a:pt x="45756" y="101466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27" name="Forme libre 6526">
                  <a:extLst>
                    <a:ext uri="{FF2B5EF4-FFF2-40B4-BE49-F238E27FC236}">
                      <a16:creationId xmlns:a16="http://schemas.microsoft.com/office/drawing/2014/main" id="{318861BF-6920-D973-A742-3BD490D4009A}"/>
                    </a:ext>
                  </a:extLst>
                </p:cNvPr>
                <p:cNvSpPr/>
                <p:nvPr/>
              </p:nvSpPr>
              <p:spPr>
                <a:xfrm>
                  <a:off x="4055794" y="7920386"/>
                  <a:ext cx="14479" cy="6082"/>
                </a:xfrm>
                <a:custGeom>
                  <a:avLst/>
                  <a:gdLst>
                    <a:gd name="connsiteX0" fmla="*/ 0 w 14479"/>
                    <a:gd name="connsiteY0" fmla="*/ 0 h 6082"/>
                    <a:gd name="connsiteX1" fmla="*/ 0 w 14479"/>
                    <a:gd name="connsiteY1" fmla="*/ 6083 h 6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479" h="6082">
                      <a:moveTo>
                        <a:pt x="0" y="0"/>
                      </a:moveTo>
                      <a:lnTo>
                        <a:pt x="0" y="6083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528" name="Forme libre 6527">
                <a:extLst>
                  <a:ext uri="{FF2B5EF4-FFF2-40B4-BE49-F238E27FC236}">
                    <a16:creationId xmlns:a16="http://schemas.microsoft.com/office/drawing/2014/main" id="{9C20610B-F0F4-61A5-4FB5-8A20FC6FCF5E}"/>
                  </a:ext>
                </a:extLst>
              </p:cNvPr>
              <p:cNvSpPr/>
              <p:nvPr/>
            </p:nvSpPr>
            <p:spPr>
              <a:xfrm>
                <a:off x="4055070" y="7892144"/>
                <a:ext cx="21575" cy="19262"/>
              </a:xfrm>
              <a:custGeom>
                <a:avLst/>
                <a:gdLst>
                  <a:gd name="connsiteX0" fmla="*/ 0 w 21575"/>
                  <a:gd name="connsiteY0" fmla="*/ 0 h 19262"/>
                  <a:gd name="connsiteX1" fmla="*/ 21575 w 21575"/>
                  <a:gd name="connsiteY1" fmla="*/ 19262 h 19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575" h="19262">
                    <a:moveTo>
                      <a:pt x="0" y="0"/>
                    </a:moveTo>
                    <a:cubicBezTo>
                      <a:pt x="0" y="0"/>
                      <a:pt x="17810" y="3041"/>
                      <a:pt x="21575" y="1926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529" name="Forme libre 6528">
              <a:extLst>
                <a:ext uri="{FF2B5EF4-FFF2-40B4-BE49-F238E27FC236}">
                  <a16:creationId xmlns:a16="http://schemas.microsoft.com/office/drawing/2014/main" id="{8F55D490-D192-041B-CE33-1391B05E4ED7}"/>
                </a:ext>
              </a:extLst>
            </p:cNvPr>
            <p:cNvSpPr/>
            <p:nvPr/>
          </p:nvSpPr>
          <p:spPr>
            <a:xfrm>
              <a:off x="3990925" y="3069295"/>
              <a:ext cx="10859" cy="26938"/>
            </a:xfrm>
            <a:custGeom>
              <a:avLst/>
              <a:gdLst>
                <a:gd name="connsiteX0" fmla="*/ 10860 w 10859"/>
                <a:gd name="connsiteY0" fmla="*/ 0 h 26938"/>
                <a:gd name="connsiteX1" fmla="*/ 0 w 10859"/>
                <a:gd name="connsiteY1" fmla="*/ 26939 h 2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59" h="26938">
                  <a:moveTo>
                    <a:pt x="10860" y="0"/>
                  </a:moveTo>
                  <a:lnTo>
                    <a:pt x="0" y="2693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0" name="Forme libre 6529">
              <a:extLst>
                <a:ext uri="{FF2B5EF4-FFF2-40B4-BE49-F238E27FC236}">
                  <a16:creationId xmlns:a16="http://schemas.microsoft.com/office/drawing/2014/main" id="{FC56DE8C-49B3-DAA4-8739-325ABC55801E}"/>
                </a:ext>
              </a:extLst>
            </p:cNvPr>
            <p:cNvSpPr/>
            <p:nvPr/>
          </p:nvSpPr>
          <p:spPr>
            <a:xfrm>
              <a:off x="3991359" y="3100869"/>
              <a:ext cx="21864" cy="39539"/>
            </a:xfrm>
            <a:custGeom>
              <a:avLst/>
              <a:gdLst>
                <a:gd name="connsiteX0" fmla="*/ 0 w 21864"/>
                <a:gd name="connsiteY0" fmla="*/ 0 h 39539"/>
                <a:gd name="connsiteX1" fmla="*/ 21865 w 21864"/>
                <a:gd name="connsiteY1" fmla="*/ 39539 h 3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864" h="39539">
                  <a:moveTo>
                    <a:pt x="0" y="0"/>
                  </a:moveTo>
                  <a:lnTo>
                    <a:pt x="21865" y="3953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1" name="Forme libre 6530">
              <a:extLst>
                <a:ext uri="{FF2B5EF4-FFF2-40B4-BE49-F238E27FC236}">
                  <a16:creationId xmlns:a16="http://schemas.microsoft.com/office/drawing/2014/main" id="{5B502C7A-6A21-8528-20AD-6EE240D4C59E}"/>
                </a:ext>
              </a:extLst>
            </p:cNvPr>
            <p:cNvSpPr/>
            <p:nvPr/>
          </p:nvSpPr>
          <p:spPr>
            <a:xfrm>
              <a:off x="4055215" y="3119552"/>
              <a:ext cx="6226" cy="43594"/>
            </a:xfrm>
            <a:custGeom>
              <a:avLst/>
              <a:gdLst>
                <a:gd name="connsiteX0" fmla="*/ 6226 w 6226"/>
                <a:gd name="connsiteY0" fmla="*/ 0 h 43594"/>
                <a:gd name="connsiteX1" fmla="*/ 0 w 6226"/>
                <a:gd name="connsiteY1" fmla="*/ 43595 h 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26" h="43594">
                  <a:moveTo>
                    <a:pt x="6226" y="0"/>
                  </a:moveTo>
                  <a:lnTo>
                    <a:pt x="0" y="4359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2" name="Forme libre 6531">
              <a:extLst>
                <a:ext uri="{FF2B5EF4-FFF2-40B4-BE49-F238E27FC236}">
                  <a16:creationId xmlns:a16="http://schemas.microsoft.com/office/drawing/2014/main" id="{B33C1B9F-CC22-B542-7375-BB180CD30589}"/>
                </a:ext>
              </a:extLst>
            </p:cNvPr>
            <p:cNvSpPr/>
            <p:nvPr/>
          </p:nvSpPr>
          <p:spPr>
            <a:xfrm>
              <a:off x="3923449" y="3080158"/>
              <a:ext cx="9267" cy="36352"/>
            </a:xfrm>
            <a:custGeom>
              <a:avLst/>
              <a:gdLst>
                <a:gd name="connsiteX0" fmla="*/ 9267 w 9267"/>
                <a:gd name="connsiteY0" fmla="*/ 0 h 36352"/>
                <a:gd name="connsiteX1" fmla="*/ 0 w 9267"/>
                <a:gd name="connsiteY1" fmla="*/ 36353 h 3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67" h="36352">
                  <a:moveTo>
                    <a:pt x="9267" y="0"/>
                  </a:moveTo>
                  <a:lnTo>
                    <a:pt x="0" y="3635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3" name="Forme libre 6532">
              <a:extLst>
                <a:ext uri="{FF2B5EF4-FFF2-40B4-BE49-F238E27FC236}">
                  <a16:creationId xmlns:a16="http://schemas.microsoft.com/office/drawing/2014/main" id="{8D1600BC-15A4-8B48-AF60-24EBB5AA13B2}"/>
                </a:ext>
              </a:extLst>
            </p:cNvPr>
            <p:cNvSpPr/>
            <p:nvPr/>
          </p:nvSpPr>
          <p:spPr>
            <a:xfrm>
              <a:off x="3908100" y="3395746"/>
              <a:ext cx="6515" cy="10862"/>
            </a:xfrm>
            <a:custGeom>
              <a:avLst/>
              <a:gdLst>
                <a:gd name="connsiteX0" fmla="*/ 0 w 6515"/>
                <a:gd name="connsiteY0" fmla="*/ 0 h 10862"/>
                <a:gd name="connsiteX1" fmla="*/ 6516 w 6515"/>
                <a:gd name="connsiteY1" fmla="*/ 10862 h 1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15" h="10862">
                  <a:moveTo>
                    <a:pt x="0" y="0"/>
                  </a:moveTo>
                  <a:lnTo>
                    <a:pt x="6516" y="1086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4" name="Forme libre 6533">
              <a:extLst>
                <a:ext uri="{FF2B5EF4-FFF2-40B4-BE49-F238E27FC236}">
                  <a16:creationId xmlns:a16="http://schemas.microsoft.com/office/drawing/2014/main" id="{ED853431-B018-0C5E-9AEA-C69C7F758B0E}"/>
                </a:ext>
              </a:extLst>
            </p:cNvPr>
            <p:cNvSpPr/>
            <p:nvPr/>
          </p:nvSpPr>
          <p:spPr>
            <a:xfrm>
              <a:off x="3746795" y="3479169"/>
              <a:ext cx="8977" cy="12600"/>
            </a:xfrm>
            <a:custGeom>
              <a:avLst/>
              <a:gdLst>
                <a:gd name="connsiteX0" fmla="*/ 0 w 8977"/>
                <a:gd name="connsiteY0" fmla="*/ 0 h 12600"/>
                <a:gd name="connsiteX1" fmla="*/ 8978 w 8977"/>
                <a:gd name="connsiteY1" fmla="*/ 12600 h 1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77" h="12600">
                  <a:moveTo>
                    <a:pt x="0" y="0"/>
                  </a:moveTo>
                  <a:lnTo>
                    <a:pt x="8978" y="1260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5" name="Forme libre 6534">
              <a:extLst>
                <a:ext uri="{FF2B5EF4-FFF2-40B4-BE49-F238E27FC236}">
                  <a16:creationId xmlns:a16="http://schemas.microsoft.com/office/drawing/2014/main" id="{993F6577-D945-61E7-AB77-28A01C0EE15B}"/>
                </a:ext>
              </a:extLst>
            </p:cNvPr>
            <p:cNvSpPr/>
            <p:nvPr/>
          </p:nvSpPr>
          <p:spPr>
            <a:xfrm>
              <a:off x="3902598" y="3418629"/>
              <a:ext cx="7384" cy="7241"/>
            </a:xfrm>
            <a:custGeom>
              <a:avLst/>
              <a:gdLst>
                <a:gd name="connsiteX0" fmla="*/ 7385 w 7384"/>
                <a:gd name="connsiteY0" fmla="*/ 7242 h 7241"/>
                <a:gd name="connsiteX1" fmla="*/ 0 w 7384"/>
                <a:gd name="connsiteY1" fmla="*/ 0 h 7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84" h="7241">
                  <a:moveTo>
                    <a:pt x="7385" y="724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6" name="Forme libre 6535">
              <a:extLst>
                <a:ext uri="{FF2B5EF4-FFF2-40B4-BE49-F238E27FC236}">
                  <a16:creationId xmlns:a16="http://schemas.microsoft.com/office/drawing/2014/main" id="{567D1D58-D2C7-F8DD-2C2E-203ED897D48A}"/>
                </a:ext>
              </a:extLst>
            </p:cNvPr>
            <p:cNvSpPr/>
            <p:nvPr/>
          </p:nvSpPr>
          <p:spPr>
            <a:xfrm>
              <a:off x="3744913" y="3502632"/>
              <a:ext cx="8832" cy="7820"/>
            </a:xfrm>
            <a:custGeom>
              <a:avLst/>
              <a:gdLst>
                <a:gd name="connsiteX0" fmla="*/ 8833 w 8832"/>
                <a:gd name="connsiteY0" fmla="*/ 7821 h 7820"/>
                <a:gd name="connsiteX1" fmla="*/ 0 w 8832"/>
                <a:gd name="connsiteY1" fmla="*/ 0 h 7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32" h="7820">
                  <a:moveTo>
                    <a:pt x="8833" y="7821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7" name="Forme libre 6536">
              <a:extLst>
                <a:ext uri="{FF2B5EF4-FFF2-40B4-BE49-F238E27FC236}">
                  <a16:creationId xmlns:a16="http://schemas.microsoft.com/office/drawing/2014/main" id="{8EF3797A-66B4-A8E8-82CA-4DB6C7E5C6C8}"/>
                </a:ext>
              </a:extLst>
            </p:cNvPr>
            <p:cNvSpPr/>
            <p:nvPr/>
          </p:nvSpPr>
          <p:spPr>
            <a:xfrm>
              <a:off x="3740714" y="3513494"/>
              <a:ext cx="6805" cy="5213"/>
            </a:xfrm>
            <a:custGeom>
              <a:avLst/>
              <a:gdLst>
                <a:gd name="connsiteX0" fmla="*/ 6805 w 6805"/>
                <a:gd name="connsiteY0" fmla="*/ 5214 h 5213"/>
                <a:gd name="connsiteX1" fmla="*/ 0 w 6805"/>
                <a:gd name="connsiteY1" fmla="*/ 0 h 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5" h="5213">
                  <a:moveTo>
                    <a:pt x="6805" y="5214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8" name="Forme libre 6537">
              <a:extLst>
                <a:ext uri="{FF2B5EF4-FFF2-40B4-BE49-F238E27FC236}">
                  <a16:creationId xmlns:a16="http://schemas.microsoft.com/office/drawing/2014/main" id="{EFBF2E1C-AF44-4064-88DE-EB7BC8C9635D}"/>
                </a:ext>
              </a:extLst>
            </p:cNvPr>
            <p:cNvSpPr/>
            <p:nvPr/>
          </p:nvSpPr>
          <p:spPr>
            <a:xfrm>
              <a:off x="3855394" y="3240052"/>
              <a:ext cx="44742" cy="79947"/>
            </a:xfrm>
            <a:custGeom>
              <a:avLst/>
              <a:gdLst>
                <a:gd name="connsiteX0" fmla="*/ 44743 w 44742"/>
                <a:gd name="connsiteY0" fmla="*/ 0 h 79947"/>
                <a:gd name="connsiteX1" fmla="*/ 0 w 44742"/>
                <a:gd name="connsiteY1" fmla="*/ 79947 h 79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742" h="79947">
                  <a:moveTo>
                    <a:pt x="44743" y="0"/>
                  </a:moveTo>
                  <a:lnTo>
                    <a:pt x="0" y="7994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9" name="Forme libre 6538">
              <a:extLst>
                <a:ext uri="{FF2B5EF4-FFF2-40B4-BE49-F238E27FC236}">
                  <a16:creationId xmlns:a16="http://schemas.microsoft.com/office/drawing/2014/main" id="{AE5E886D-8723-7AA4-7A44-EC811C38959A}"/>
                </a:ext>
              </a:extLst>
            </p:cNvPr>
            <p:cNvSpPr/>
            <p:nvPr/>
          </p:nvSpPr>
          <p:spPr>
            <a:xfrm>
              <a:off x="4160194" y="3001804"/>
              <a:ext cx="14479" cy="24186"/>
            </a:xfrm>
            <a:custGeom>
              <a:avLst/>
              <a:gdLst>
                <a:gd name="connsiteX0" fmla="*/ 0 w 14479"/>
                <a:gd name="connsiteY0" fmla="*/ 0 h 24186"/>
                <a:gd name="connsiteX1" fmla="*/ 0 w 14479"/>
                <a:gd name="connsiteY1" fmla="*/ 24187 h 24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24186">
                  <a:moveTo>
                    <a:pt x="0" y="0"/>
                  </a:moveTo>
                  <a:lnTo>
                    <a:pt x="0" y="2418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40" name="Forme libre 6539">
              <a:extLst>
                <a:ext uri="{FF2B5EF4-FFF2-40B4-BE49-F238E27FC236}">
                  <a16:creationId xmlns:a16="http://schemas.microsoft.com/office/drawing/2014/main" id="{89448D23-C7E4-C6F2-0CDF-3D184B726BB8}"/>
                </a:ext>
              </a:extLst>
            </p:cNvPr>
            <p:cNvSpPr/>
            <p:nvPr/>
          </p:nvSpPr>
          <p:spPr>
            <a:xfrm>
              <a:off x="4161606" y="2938512"/>
              <a:ext cx="19728" cy="30849"/>
            </a:xfrm>
            <a:custGeom>
              <a:avLst/>
              <a:gdLst>
                <a:gd name="connsiteX0" fmla="*/ 19728 w 19728"/>
                <a:gd name="connsiteY0" fmla="*/ 0 h 30849"/>
                <a:gd name="connsiteX1" fmla="*/ 36 w 19728"/>
                <a:gd name="connsiteY1" fmla="*/ 30849 h 3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728" h="30849">
                  <a:moveTo>
                    <a:pt x="19728" y="0"/>
                  </a:moveTo>
                  <a:cubicBezTo>
                    <a:pt x="19728" y="0"/>
                    <a:pt x="-978" y="7676"/>
                    <a:pt x="36" y="3084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41" name="Forme libre 6540">
              <a:extLst>
                <a:ext uri="{FF2B5EF4-FFF2-40B4-BE49-F238E27FC236}">
                  <a16:creationId xmlns:a16="http://schemas.microsoft.com/office/drawing/2014/main" id="{A33BEC3B-A14E-6DB5-7427-55A32994E688}"/>
                </a:ext>
              </a:extLst>
            </p:cNvPr>
            <p:cNvSpPr/>
            <p:nvPr/>
          </p:nvSpPr>
          <p:spPr>
            <a:xfrm>
              <a:off x="4007576" y="3012811"/>
              <a:ext cx="20416" cy="19262"/>
            </a:xfrm>
            <a:custGeom>
              <a:avLst/>
              <a:gdLst>
                <a:gd name="connsiteX0" fmla="*/ 20417 w 20416"/>
                <a:gd name="connsiteY0" fmla="*/ 0 h 19262"/>
                <a:gd name="connsiteX1" fmla="*/ 0 w 20416"/>
                <a:gd name="connsiteY1" fmla="*/ 19262 h 1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416" h="19262">
                  <a:moveTo>
                    <a:pt x="20417" y="0"/>
                  </a:moveTo>
                  <a:cubicBezTo>
                    <a:pt x="20417" y="0"/>
                    <a:pt x="20417" y="16945"/>
                    <a:pt x="0" y="1926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6B0B97B-FA39-2687-47EC-F90E7153A001}"/>
              </a:ext>
            </a:extLst>
          </p:cNvPr>
          <p:cNvGrpSpPr/>
          <p:nvPr/>
        </p:nvGrpSpPr>
        <p:grpSpPr>
          <a:xfrm>
            <a:off x="7569447" y="2878117"/>
            <a:ext cx="547210" cy="652901"/>
            <a:chOff x="7569447" y="2878117"/>
            <a:chExt cx="547210" cy="652901"/>
          </a:xfrm>
        </p:grpSpPr>
        <p:grpSp>
          <p:nvGrpSpPr>
            <p:cNvPr id="6544" name="Graphique 3903">
              <a:extLst>
                <a:ext uri="{FF2B5EF4-FFF2-40B4-BE49-F238E27FC236}">
                  <a16:creationId xmlns:a16="http://schemas.microsoft.com/office/drawing/2014/main" id="{93C8FCAA-1C3F-C6E4-AA94-70E1338BD24A}"/>
                </a:ext>
              </a:extLst>
            </p:cNvPr>
            <p:cNvGrpSpPr/>
            <p:nvPr/>
          </p:nvGrpSpPr>
          <p:grpSpPr>
            <a:xfrm>
              <a:off x="7569447" y="2878117"/>
              <a:ext cx="532295" cy="652901"/>
              <a:chOff x="7569447" y="7761505"/>
              <a:chExt cx="532295" cy="652901"/>
            </a:xfrm>
            <a:noFill/>
          </p:grpSpPr>
          <p:grpSp>
            <p:nvGrpSpPr>
              <p:cNvPr id="6545" name="Graphique 3903">
                <a:extLst>
                  <a:ext uri="{FF2B5EF4-FFF2-40B4-BE49-F238E27FC236}">
                    <a16:creationId xmlns:a16="http://schemas.microsoft.com/office/drawing/2014/main" id="{945AA5AB-A29C-AC22-5451-B9310F3BF5F3}"/>
                  </a:ext>
                </a:extLst>
              </p:cNvPr>
              <p:cNvGrpSpPr/>
              <p:nvPr/>
            </p:nvGrpSpPr>
            <p:grpSpPr>
              <a:xfrm>
                <a:off x="7569447" y="7761505"/>
                <a:ext cx="532295" cy="435074"/>
                <a:chOff x="7569447" y="7761505"/>
                <a:chExt cx="532295" cy="435074"/>
              </a:xfrm>
              <a:noFill/>
            </p:grpSpPr>
            <p:sp>
              <p:nvSpPr>
                <p:cNvPr id="6546" name="Forme libre 6545">
                  <a:extLst>
                    <a:ext uri="{FF2B5EF4-FFF2-40B4-BE49-F238E27FC236}">
                      <a16:creationId xmlns:a16="http://schemas.microsoft.com/office/drawing/2014/main" id="{B076E24F-456A-B22D-62CF-C961A006BB08}"/>
                    </a:ext>
                  </a:extLst>
                </p:cNvPr>
                <p:cNvSpPr/>
                <p:nvPr/>
              </p:nvSpPr>
              <p:spPr>
                <a:xfrm>
                  <a:off x="7569447" y="7937911"/>
                  <a:ext cx="98046" cy="177273"/>
                </a:xfrm>
                <a:custGeom>
                  <a:avLst/>
                  <a:gdLst>
                    <a:gd name="connsiteX0" fmla="*/ 98047 w 98046"/>
                    <a:gd name="connsiteY0" fmla="*/ 0 h 177273"/>
                    <a:gd name="connsiteX1" fmla="*/ 18408 w 98046"/>
                    <a:gd name="connsiteY1" fmla="*/ 47939 h 177273"/>
                    <a:gd name="connsiteX2" fmla="*/ 5375 w 98046"/>
                    <a:gd name="connsiteY2" fmla="*/ 99789 h 177273"/>
                    <a:gd name="connsiteX3" fmla="*/ 51566 w 98046"/>
                    <a:gd name="connsiteY3" fmla="*/ 177274 h 177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046" h="177273">
                      <a:moveTo>
                        <a:pt x="98047" y="0"/>
                      </a:moveTo>
                      <a:lnTo>
                        <a:pt x="18408" y="47939"/>
                      </a:lnTo>
                      <a:cubicBezTo>
                        <a:pt x="452" y="58657"/>
                        <a:pt x="-5339" y="81974"/>
                        <a:pt x="5375" y="99789"/>
                      </a:cubicBezTo>
                      <a:lnTo>
                        <a:pt x="51566" y="177274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47" name="Forme libre 6546">
                  <a:extLst>
                    <a:ext uri="{FF2B5EF4-FFF2-40B4-BE49-F238E27FC236}">
                      <a16:creationId xmlns:a16="http://schemas.microsoft.com/office/drawing/2014/main" id="{152542C2-6AC7-38B0-503A-37623E846463}"/>
                    </a:ext>
                  </a:extLst>
                </p:cNvPr>
                <p:cNvSpPr/>
                <p:nvPr/>
              </p:nvSpPr>
              <p:spPr>
                <a:xfrm>
                  <a:off x="7719186" y="7761505"/>
                  <a:ext cx="330856" cy="228109"/>
                </a:xfrm>
                <a:custGeom>
                  <a:avLst/>
                  <a:gdLst>
                    <a:gd name="connsiteX0" fmla="*/ 252673 w 330856"/>
                    <a:gd name="connsiteY0" fmla="*/ 228110 h 228109"/>
                    <a:gd name="connsiteX1" fmla="*/ 311461 w 330856"/>
                    <a:gd name="connsiteY1" fmla="*/ 191178 h 228109"/>
                    <a:gd name="connsiteX2" fmla="*/ 324638 w 330856"/>
                    <a:gd name="connsiteY2" fmla="*/ 134404 h 228109"/>
                    <a:gd name="connsiteX3" fmla="*/ 241813 w 330856"/>
                    <a:gd name="connsiteY3" fmla="*/ 0 h 228109"/>
                    <a:gd name="connsiteX4" fmla="*/ 0 w 330856"/>
                    <a:gd name="connsiteY4" fmla="*/ 145411 h 228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0856" h="228109">
                      <a:moveTo>
                        <a:pt x="252673" y="228110"/>
                      </a:moveTo>
                      <a:lnTo>
                        <a:pt x="311461" y="191178"/>
                      </a:lnTo>
                      <a:cubicBezTo>
                        <a:pt x="330719" y="179157"/>
                        <a:pt x="336656" y="153811"/>
                        <a:pt x="324638" y="134404"/>
                      </a:cubicBezTo>
                      <a:lnTo>
                        <a:pt x="241813" y="0"/>
                      </a:lnTo>
                      <a:lnTo>
                        <a:pt x="0" y="145411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48" name="Forme libre 6547">
                  <a:extLst>
                    <a:ext uri="{FF2B5EF4-FFF2-40B4-BE49-F238E27FC236}">
                      <a16:creationId xmlns:a16="http://schemas.microsoft.com/office/drawing/2014/main" id="{C51453D5-8105-A2DA-7536-88E4079BA117}"/>
                    </a:ext>
                  </a:extLst>
                </p:cNvPr>
                <p:cNvSpPr/>
                <p:nvPr/>
              </p:nvSpPr>
              <p:spPr>
                <a:xfrm>
                  <a:off x="7625067" y="7990629"/>
                  <a:ext cx="476675" cy="205951"/>
                </a:xfrm>
                <a:custGeom>
                  <a:avLst/>
                  <a:gdLst>
                    <a:gd name="connsiteX0" fmla="*/ 476676 w 476675"/>
                    <a:gd name="connsiteY0" fmla="*/ 36063 h 205951"/>
                    <a:gd name="connsiteX1" fmla="*/ 476676 w 476675"/>
                    <a:gd name="connsiteY1" fmla="*/ 0 h 205951"/>
                    <a:gd name="connsiteX2" fmla="*/ 2751 w 476675"/>
                    <a:gd name="connsiteY2" fmla="*/ 6083 h 205951"/>
                    <a:gd name="connsiteX3" fmla="*/ 0 w 476675"/>
                    <a:gd name="connsiteY3" fmla="*/ 205951 h 205951"/>
                    <a:gd name="connsiteX4" fmla="*/ 57775 w 476675"/>
                    <a:gd name="connsiteY4" fmla="*/ 205951 h 2059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675" h="205951">
                      <a:moveTo>
                        <a:pt x="476676" y="36063"/>
                      </a:moveTo>
                      <a:lnTo>
                        <a:pt x="476676" y="0"/>
                      </a:lnTo>
                      <a:lnTo>
                        <a:pt x="2751" y="6083"/>
                      </a:lnTo>
                      <a:lnTo>
                        <a:pt x="0" y="205951"/>
                      </a:lnTo>
                      <a:lnTo>
                        <a:pt x="57775" y="205951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49" name="Forme libre 6548">
                  <a:extLst>
                    <a:ext uri="{FF2B5EF4-FFF2-40B4-BE49-F238E27FC236}">
                      <a16:creationId xmlns:a16="http://schemas.microsoft.com/office/drawing/2014/main" id="{6E38924C-9329-DFA5-3839-DDB8927B8DA3}"/>
                    </a:ext>
                  </a:extLst>
                </p:cNvPr>
                <p:cNvSpPr/>
                <p:nvPr/>
              </p:nvSpPr>
              <p:spPr>
                <a:xfrm>
                  <a:off x="7783187" y="8083756"/>
                  <a:ext cx="318121" cy="112679"/>
                </a:xfrm>
                <a:custGeom>
                  <a:avLst/>
                  <a:gdLst>
                    <a:gd name="connsiteX0" fmla="*/ 0 w 318121"/>
                    <a:gd name="connsiteY0" fmla="*/ 112679 h 112679"/>
                    <a:gd name="connsiteX1" fmla="*/ 280039 w 318121"/>
                    <a:gd name="connsiteY1" fmla="*/ 112679 h 112679"/>
                    <a:gd name="connsiteX2" fmla="*/ 318121 w 318121"/>
                    <a:gd name="connsiteY2" fmla="*/ 74444 h 112679"/>
                    <a:gd name="connsiteX3" fmla="*/ 318121 w 318121"/>
                    <a:gd name="connsiteY3" fmla="*/ 0 h 112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8121" h="112679">
                      <a:moveTo>
                        <a:pt x="0" y="112679"/>
                      </a:moveTo>
                      <a:lnTo>
                        <a:pt x="280039" y="112679"/>
                      </a:lnTo>
                      <a:cubicBezTo>
                        <a:pt x="301035" y="112389"/>
                        <a:pt x="318121" y="95444"/>
                        <a:pt x="318121" y="74444"/>
                      </a:cubicBezTo>
                      <a:lnTo>
                        <a:pt x="318121" y="0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50" name="Forme libre 6549">
                  <a:extLst>
                    <a:ext uri="{FF2B5EF4-FFF2-40B4-BE49-F238E27FC236}">
                      <a16:creationId xmlns:a16="http://schemas.microsoft.com/office/drawing/2014/main" id="{D73A4E9A-50ED-5D0E-2637-1BE7AF7C864C}"/>
                    </a:ext>
                  </a:extLst>
                </p:cNvPr>
                <p:cNvSpPr/>
                <p:nvPr/>
              </p:nvSpPr>
              <p:spPr>
                <a:xfrm>
                  <a:off x="7874699" y="7817555"/>
                  <a:ext cx="97883" cy="166701"/>
                </a:xfrm>
                <a:custGeom>
                  <a:avLst/>
                  <a:gdLst>
                    <a:gd name="connsiteX0" fmla="*/ 0 w 97883"/>
                    <a:gd name="connsiteY0" fmla="*/ 0 h 166701"/>
                    <a:gd name="connsiteX1" fmla="*/ 97883 w 97883"/>
                    <a:gd name="connsiteY1" fmla="*/ 166701 h 166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7883" h="166701">
                      <a:moveTo>
                        <a:pt x="0" y="0"/>
                      </a:moveTo>
                      <a:lnTo>
                        <a:pt x="97883" y="166701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51" name="Forme libre 6550">
                  <a:extLst>
                    <a:ext uri="{FF2B5EF4-FFF2-40B4-BE49-F238E27FC236}">
                      <a16:creationId xmlns:a16="http://schemas.microsoft.com/office/drawing/2014/main" id="{61D76F1E-4FDA-B1AC-85E1-24150C7A4C25}"/>
                    </a:ext>
                  </a:extLst>
                </p:cNvPr>
                <p:cNvSpPr/>
                <p:nvPr/>
              </p:nvSpPr>
              <p:spPr>
                <a:xfrm>
                  <a:off x="7992855" y="7998305"/>
                  <a:ext cx="4488" cy="188281"/>
                </a:xfrm>
                <a:custGeom>
                  <a:avLst/>
                  <a:gdLst>
                    <a:gd name="connsiteX0" fmla="*/ 4489 w 4488"/>
                    <a:gd name="connsiteY0" fmla="*/ 0 h 188281"/>
                    <a:gd name="connsiteX1" fmla="*/ 0 w 4488"/>
                    <a:gd name="connsiteY1" fmla="*/ 188282 h 188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88" h="188281">
                      <a:moveTo>
                        <a:pt x="4489" y="0"/>
                      </a:moveTo>
                      <a:lnTo>
                        <a:pt x="0" y="188282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52" name="Forme libre 6551">
                  <a:extLst>
                    <a:ext uri="{FF2B5EF4-FFF2-40B4-BE49-F238E27FC236}">
                      <a16:creationId xmlns:a16="http://schemas.microsoft.com/office/drawing/2014/main" id="{7A02695C-2553-BF69-0483-295B9124BF54}"/>
                    </a:ext>
                  </a:extLst>
                </p:cNvPr>
                <p:cNvSpPr/>
                <p:nvPr/>
              </p:nvSpPr>
              <p:spPr>
                <a:xfrm>
                  <a:off x="7663439" y="8040306"/>
                  <a:ext cx="284528" cy="3186"/>
                </a:xfrm>
                <a:custGeom>
                  <a:avLst/>
                  <a:gdLst>
                    <a:gd name="connsiteX0" fmla="*/ 284529 w 284528"/>
                    <a:gd name="connsiteY0" fmla="*/ 0 h 3186"/>
                    <a:gd name="connsiteX1" fmla="*/ 0 w 284528"/>
                    <a:gd name="connsiteY1" fmla="*/ 3186 h 3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4528" h="3186">
                      <a:moveTo>
                        <a:pt x="284529" y="0"/>
                      </a:moveTo>
                      <a:lnTo>
                        <a:pt x="0" y="3186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53" name="Forme libre 6552">
                  <a:extLst>
                    <a:ext uri="{FF2B5EF4-FFF2-40B4-BE49-F238E27FC236}">
                      <a16:creationId xmlns:a16="http://schemas.microsoft.com/office/drawing/2014/main" id="{FFA5B16D-3E89-8282-CDE3-55CA19398E3E}"/>
                    </a:ext>
                  </a:extLst>
                </p:cNvPr>
                <p:cNvSpPr/>
                <p:nvPr/>
              </p:nvSpPr>
              <p:spPr>
                <a:xfrm>
                  <a:off x="7757123" y="8110115"/>
                  <a:ext cx="184907" cy="2172"/>
                </a:xfrm>
                <a:custGeom>
                  <a:avLst/>
                  <a:gdLst>
                    <a:gd name="connsiteX0" fmla="*/ 184907 w 184907"/>
                    <a:gd name="connsiteY0" fmla="*/ 0 h 2172"/>
                    <a:gd name="connsiteX1" fmla="*/ 0 w 184907"/>
                    <a:gd name="connsiteY1" fmla="*/ 2172 h 2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4907" h="2172">
                      <a:moveTo>
                        <a:pt x="184907" y="0"/>
                      </a:moveTo>
                      <a:lnTo>
                        <a:pt x="0" y="2172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54" name="Forme libre 6553">
                  <a:extLst>
                    <a:ext uri="{FF2B5EF4-FFF2-40B4-BE49-F238E27FC236}">
                      <a16:creationId xmlns:a16="http://schemas.microsoft.com/office/drawing/2014/main" id="{28F7D1F1-D149-61BC-49F1-C7720788CF84}"/>
                    </a:ext>
                  </a:extLst>
                </p:cNvPr>
                <p:cNvSpPr/>
                <p:nvPr/>
              </p:nvSpPr>
              <p:spPr>
                <a:xfrm>
                  <a:off x="7736852" y="7876502"/>
                  <a:ext cx="117141" cy="72560"/>
                </a:xfrm>
                <a:custGeom>
                  <a:avLst/>
                  <a:gdLst>
                    <a:gd name="connsiteX0" fmla="*/ 117141 w 117141"/>
                    <a:gd name="connsiteY0" fmla="*/ 0 h 72560"/>
                    <a:gd name="connsiteX1" fmla="*/ 0 w 117141"/>
                    <a:gd name="connsiteY1" fmla="*/ 72561 h 72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7141" h="72560">
                      <a:moveTo>
                        <a:pt x="117141" y="0"/>
                      </a:moveTo>
                      <a:lnTo>
                        <a:pt x="0" y="72561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55" name="Forme libre 6554">
                  <a:extLst>
                    <a:ext uri="{FF2B5EF4-FFF2-40B4-BE49-F238E27FC236}">
                      <a16:creationId xmlns:a16="http://schemas.microsoft.com/office/drawing/2014/main" id="{3CCD7531-0B03-6473-5B79-5097E07D2D6A}"/>
                    </a:ext>
                  </a:extLst>
                </p:cNvPr>
                <p:cNvSpPr/>
                <p:nvPr/>
              </p:nvSpPr>
              <p:spPr>
                <a:xfrm>
                  <a:off x="7927954" y="7817555"/>
                  <a:ext cx="50331" cy="71112"/>
                </a:xfrm>
                <a:custGeom>
                  <a:avLst/>
                  <a:gdLst>
                    <a:gd name="connsiteX0" fmla="*/ 3217 w 50331"/>
                    <a:gd name="connsiteY0" fmla="*/ 0 h 71112"/>
                    <a:gd name="connsiteX1" fmla="*/ 45498 w 50331"/>
                    <a:gd name="connsiteY1" fmla="*/ 71112 h 71112"/>
                    <a:gd name="connsiteX2" fmla="*/ 3217 w 50331"/>
                    <a:gd name="connsiteY2" fmla="*/ 0 h 71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331" h="71112">
                      <a:moveTo>
                        <a:pt x="3217" y="0"/>
                      </a:moveTo>
                      <a:cubicBezTo>
                        <a:pt x="3217" y="0"/>
                        <a:pt x="-17344" y="54602"/>
                        <a:pt x="45498" y="71112"/>
                      </a:cubicBezTo>
                      <a:cubicBezTo>
                        <a:pt x="45498" y="71112"/>
                        <a:pt x="71417" y="16222"/>
                        <a:pt x="3217" y="0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56" name="Forme libre 6555">
                  <a:extLst>
                    <a:ext uri="{FF2B5EF4-FFF2-40B4-BE49-F238E27FC236}">
                      <a16:creationId xmlns:a16="http://schemas.microsoft.com/office/drawing/2014/main" id="{9BF15FB7-6713-1DC5-43A3-2F2DE2BFD5B5}"/>
                    </a:ext>
                  </a:extLst>
                </p:cNvPr>
                <p:cNvSpPr/>
                <p:nvPr/>
              </p:nvSpPr>
              <p:spPr>
                <a:xfrm>
                  <a:off x="8028041" y="8143571"/>
                  <a:ext cx="42425" cy="434"/>
                </a:xfrm>
                <a:custGeom>
                  <a:avLst/>
                  <a:gdLst>
                    <a:gd name="connsiteX0" fmla="*/ 0 w 42425"/>
                    <a:gd name="connsiteY0" fmla="*/ 434 h 434"/>
                    <a:gd name="connsiteX1" fmla="*/ 42426 w 42425"/>
                    <a:gd name="connsiteY1" fmla="*/ 0 h 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425" h="434">
                      <a:moveTo>
                        <a:pt x="0" y="434"/>
                      </a:moveTo>
                      <a:lnTo>
                        <a:pt x="42426" y="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57" name="Forme libre 6556">
                  <a:extLst>
                    <a:ext uri="{FF2B5EF4-FFF2-40B4-BE49-F238E27FC236}">
                      <a16:creationId xmlns:a16="http://schemas.microsoft.com/office/drawing/2014/main" id="{892DB076-EACF-68BF-3BD4-8DEC8CB7BB77}"/>
                    </a:ext>
                  </a:extLst>
                </p:cNvPr>
                <p:cNvSpPr/>
                <p:nvPr/>
              </p:nvSpPr>
              <p:spPr>
                <a:xfrm>
                  <a:off x="7876871" y="8151537"/>
                  <a:ext cx="64579" cy="1303"/>
                </a:xfrm>
                <a:custGeom>
                  <a:avLst/>
                  <a:gdLst>
                    <a:gd name="connsiteX0" fmla="*/ 64580 w 64579"/>
                    <a:gd name="connsiteY0" fmla="*/ 0 h 1303"/>
                    <a:gd name="connsiteX1" fmla="*/ 0 w 64579"/>
                    <a:gd name="connsiteY1" fmla="*/ 1304 h 1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579" h="1303">
                      <a:moveTo>
                        <a:pt x="64580" y="0"/>
                      </a:moveTo>
                      <a:lnTo>
                        <a:pt x="0" y="1304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558" name="Forme libre 6557">
                <a:extLst>
                  <a:ext uri="{FF2B5EF4-FFF2-40B4-BE49-F238E27FC236}">
                    <a16:creationId xmlns:a16="http://schemas.microsoft.com/office/drawing/2014/main" id="{917A2C13-9810-B445-4A94-585EF913BF56}"/>
                  </a:ext>
                </a:extLst>
              </p:cNvPr>
              <p:cNvSpPr/>
              <p:nvPr/>
            </p:nvSpPr>
            <p:spPr>
              <a:xfrm>
                <a:off x="7690260" y="8080135"/>
                <a:ext cx="121597" cy="334271"/>
              </a:xfrm>
              <a:custGeom>
                <a:avLst/>
                <a:gdLst>
                  <a:gd name="connsiteX0" fmla="*/ 121597 w 121597"/>
                  <a:gd name="connsiteY0" fmla="*/ 168729 h 334271"/>
                  <a:gd name="connsiteX1" fmla="*/ 64257 w 121597"/>
                  <a:gd name="connsiteY1" fmla="*/ 102541 h 334271"/>
                  <a:gd name="connsiteX2" fmla="*/ 256 w 121597"/>
                  <a:gd name="connsiteY2" fmla="*/ 0 h 334271"/>
                  <a:gd name="connsiteX3" fmla="*/ 256 w 121597"/>
                  <a:gd name="connsiteY3" fmla="*/ 164384 h 334271"/>
                  <a:gd name="connsiteX4" fmla="*/ 77434 w 121597"/>
                  <a:gd name="connsiteY4" fmla="*/ 264753 h 334271"/>
                  <a:gd name="connsiteX5" fmla="*/ 77434 w 121597"/>
                  <a:gd name="connsiteY5" fmla="*/ 334272 h 334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597" h="334271">
                    <a:moveTo>
                      <a:pt x="121597" y="168729"/>
                    </a:moveTo>
                    <a:cubicBezTo>
                      <a:pt x="121597" y="168729"/>
                      <a:pt x="111606" y="111376"/>
                      <a:pt x="64257" y="102541"/>
                    </a:cubicBezTo>
                    <a:cubicBezTo>
                      <a:pt x="64257" y="102541"/>
                      <a:pt x="89597" y="11007"/>
                      <a:pt x="256" y="0"/>
                    </a:cubicBezTo>
                    <a:lnTo>
                      <a:pt x="256" y="164384"/>
                    </a:lnTo>
                    <a:cubicBezTo>
                      <a:pt x="256" y="164384"/>
                      <a:pt x="-8576" y="264753"/>
                      <a:pt x="77434" y="264753"/>
                    </a:cubicBezTo>
                    <a:lnTo>
                      <a:pt x="77434" y="334272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59" name="Forme libre 6558">
                <a:extLst>
                  <a:ext uri="{FF2B5EF4-FFF2-40B4-BE49-F238E27FC236}">
                    <a16:creationId xmlns:a16="http://schemas.microsoft.com/office/drawing/2014/main" id="{28EE830D-692E-3C80-DE62-F00C878271E7}"/>
                  </a:ext>
                </a:extLst>
              </p:cNvPr>
              <p:cNvSpPr/>
              <p:nvPr/>
            </p:nvSpPr>
            <p:spPr>
              <a:xfrm>
                <a:off x="7948691" y="8205849"/>
                <a:ext cx="34575" cy="174232"/>
              </a:xfrm>
              <a:custGeom>
                <a:avLst/>
                <a:gdLst>
                  <a:gd name="connsiteX0" fmla="*/ 34172 w 34575"/>
                  <a:gd name="connsiteY0" fmla="*/ 0 h 174232"/>
                  <a:gd name="connsiteX1" fmla="*/ 0 w 34575"/>
                  <a:gd name="connsiteY1" fmla="*/ 131217 h 174232"/>
                  <a:gd name="connsiteX2" fmla="*/ 0 w 34575"/>
                  <a:gd name="connsiteY2" fmla="*/ 174233 h 17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575" h="174232">
                    <a:moveTo>
                      <a:pt x="34172" y="0"/>
                    </a:moveTo>
                    <a:cubicBezTo>
                      <a:pt x="34172" y="0"/>
                      <a:pt x="40833" y="96023"/>
                      <a:pt x="0" y="131217"/>
                    </a:cubicBezTo>
                    <a:lnTo>
                      <a:pt x="0" y="174233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560" name="Forme libre 6559">
              <a:extLst>
                <a:ext uri="{FF2B5EF4-FFF2-40B4-BE49-F238E27FC236}">
                  <a16:creationId xmlns:a16="http://schemas.microsoft.com/office/drawing/2014/main" id="{1256F539-95CE-AB17-C6F2-7FCBE43C3135}"/>
                </a:ext>
              </a:extLst>
            </p:cNvPr>
            <p:cNvSpPr/>
            <p:nvPr/>
          </p:nvSpPr>
          <p:spPr>
            <a:xfrm>
              <a:off x="8081326" y="2966899"/>
              <a:ext cx="29104" cy="37366"/>
            </a:xfrm>
            <a:custGeom>
              <a:avLst/>
              <a:gdLst>
                <a:gd name="connsiteX0" fmla="*/ 0 w 29104"/>
                <a:gd name="connsiteY0" fmla="*/ 37367 h 37366"/>
                <a:gd name="connsiteX1" fmla="*/ 29104 w 29104"/>
                <a:gd name="connsiteY1" fmla="*/ 0 h 37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104" h="37366">
                  <a:moveTo>
                    <a:pt x="0" y="37367"/>
                  </a:moveTo>
                  <a:lnTo>
                    <a:pt x="2910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61" name="Forme libre 6560">
              <a:extLst>
                <a:ext uri="{FF2B5EF4-FFF2-40B4-BE49-F238E27FC236}">
                  <a16:creationId xmlns:a16="http://schemas.microsoft.com/office/drawing/2014/main" id="{A1ED61C8-AE9A-A5D6-B5BF-DF788C1813A4}"/>
                </a:ext>
              </a:extLst>
            </p:cNvPr>
            <p:cNvSpPr/>
            <p:nvPr/>
          </p:nvSpPr>
          <p:spPr>
            <a:xfrm>
              <a:off x="8091752" y="3014549"/>
              <a:ext cx="24905" cy="10427"/>
            </a:xfrm>
            <a:custGeom>
              <a:avLst/>
              <a:gdLst>
                <a:gd name="connsiteX0" fmla="*/ 0 w 24905"/>
                <a:gd name="connsiteY0" fmla="*/ 10428 h 10427"/>
                <a:gd name="connsiteX1" fmla="*/ 24905 w 24905"/>
                <a:gd name="connsiteY1" fmla="*/ 0 h 1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905" h="10427">
                  <a:moveTo>
                    <a:pt x="0" y="10428"/>
                  </a:moveTo>
                  <a:lnTo>
                    <a:pt x="2490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62" name="Forme libre 6561">
              <a:extLst>
                <a:ext uri="{FF2B5EF4-FFF2-40B4-BE49-F238E27FC236}">
                  <a16:creationId xmlns:a16="http://schemas.microsoft.com/office/drawing/2014/main" id="{674EB5C8-BEAB-C82B-C560-186D8852D66A}"/>
                </a:ext>
              </a:extLst>
            </p:cNvPr>
            <p:cNvSpPr/>
            <p:nvPr/>
          </p:nvSpPr>
          <p:spPr>
            <a:xfrm>
              <a:off x="7818807" y="3029177"/>
              <a:ext cx="54009" cy="34180"/>
            </a:xfrm>
            <a:custGeom>
              <a:avLst/>
              <a:gdLst>
                <a:gd name="connsiteX0" fmla="*/ 54010 w 54009"/>
                <a:gd name="connsiteY0" fmla="*/ 0 h 34180"/>
                <a:gd name="connsiteX1" fmla="*/ 0 w 54009"/>
                <a:gd name="connsiteY1" fmla="*/ 34180 h 3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9" h="34180">
                  <a:moveTo>
                    <a:pt x="54010" y="0"/>
                  </a:moveTo>
                  <a:lnTo>
                    <a:pt x="0" y="3418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63" name="Forme libre 6562">
              <a:extLst>
                <a:ext uri="{FF2B5EF4-FFF2-40B4-BE49-F238E27FC236}">
                  <a16:creationId xmlns:a16="http://schemas.microsoft.com/office/drawing/2014/main" id="{0037C6C7-170A-F9B4-2C89-55CF8FFC447A}"/>
                </a:ext>
              </a:extLst>
            </p:cNvPr>
            <p:cNvSpPr/>
            <p:nvPr/>
          </p:nvSpPr>
          <p:spPr>
            <a:xfrm>
              <a:off x="7788689" y="3184871"/>
              <a:ext cx="153630" cy="14483"/>
            </a:xfrm>
            <a:custGeom>
              <a:avLst/>
              <a:gdLst>
                <a:gd name="connsiteX0" fmla="*/ 153631 w 153630"/>
                <a:gd name="connsiteY0" fmla="*/ 0 h 14483"/>
                <a:gd name="connsiteX1" fmla="*/ 0 w 15363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3630" h="14483">
                  <a:moveTo>
                    <a:pt x="153631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64" name="Forme libre 6563">
              <a:extLst>
                <a:ext uri="{FF2B5EF4-FFF2-40B4-BE49-F238E27FC236}">
                  <a16:creationId xmlns:a16="http://schemas.microsoft.com/office/drawing/2014/main" id="{75C7278A-1314-5E70-F57C-972CC9C099F1}"/>
                </a:ext>
              </a:extLst>
            </p:cNvPr>
            <p:cNvSpPr/>
            <p:nvPr/>
          </p:nvSpPr>
          <p:spPr>
            <a:xfrm>
              <a:off x="7976492" y="3022949"/>
              <a:ext cx="34317" cy="23897"/>
            </a:xfrm>
            <a:custGeom>
              <a:avLst/>
              <a:gdLst>
                <a:gd name="connsiteX0" fmla="*/ 0 w 34317"/>
                <a:gd name="connsiteY0" fmla="*/ 23897 h 23897"/>
                <a:gd name="connsiteX1" fmla="*/ 34317 w 34317"/>
                <a:gd name="connsiteY1" fmla="*/ 0 h 2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317" h="23897">
                  <a:moveTo>
                    <a:pt x="0" y="23897"/>
                  </a:moveTo>
                  <a:lnTo>
                    <a:pt x="3431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65" name="Forme libre 6564">
              <a:extLst>
                <a:ext uri="{FF2B5EF4-FFF2-40B4-BE49-F238E27FC236}">
                  <a16:creationId xmlns:a16="http://schemas.microsoft.com/office/drawing/2014/main" id="{BB3EA5C2-7D34-EF7A-FE25-C5628DCF2DD9}"/>
                </a:ext>
              </a:extLst>
            </p:cNvPr>
            <p:cNvSpPr/>
            <p:nvPr/>
          </p:nvSpPr>
          <p:spPr>
            <a:xfrm>
              <a:off x="7960709" y="3142580"/>
              <a:ext cx="104109" cy="104278"/>
            </a:xfrm>
            <a:custGeom>
              <a:avLst/>
              <a:gdLst>
                <a:gd name="connsiteX0" fmla="*/ 104109 w 104109"/>
                <a:gd name="connsiteY0" fmla="*/ 0 h 104278"/>
                <a:gd name="connsiteX1" fmla="*/ 0 w 104109"/>
                <a:gd name="connsiteY1" fmla="*/ 104279 h 104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109" h="104278">
                  <a:moveTo>
                    <a:pt x="104109" y="0"/>
                  </a:moveTo>
                  <a:lnTo>
                    <a:pt x="0" y="10427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66" name="Forme libre 6565">
              <a:extLst>
                <a:ext uri="{FF2B5EF4-FFF2-40B4-BE49-F238E27FC236}">
                  <a16:creationId xmlns:a16="http://schemas.microsoft.com/office/drawing/2014/main" id="{EB3D54FE-5FDD-7076-9569-4BA01DEC2FE4}"/>
                </a:ext>
              </a:extLst>
            </p:cNvPr>
            <p:cNvSpPr/>
            <p:nvPr/>
          </p:nvSpPr>
          <p:spPr>
            <a:xfrm>
              <a:off x="8030213" y="3184871"/>
              <a:ext cx="31131" cy="31138"/>
            </a:xfrm>
            <a:custGeom>
              <a:avLst/>
              <a:gdLst>
                <a:gd name="connsiteX0" fmla="*/ 31131 w 31131"/>
                <a:gd name="connsiteY0" fmla="*/ 0 h 31138"/>
                <a:gd name="connsiteX1" fmla="*/ 0 w 31131"/>
                <a:gd name="connsiteY1" fmla="*/ 31139 h 3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131" h="31138">
                  <a:moveTo>
                    <a:pt x="31131" y="0"/>
                  </a:moveTo>
                  <a:lnTo>
                    <a:pt x="0" y="3113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67" name="Forme libre 6566">
              <a:extLst>
                <a:ext uri="{FF2B5EF4-FFF2-40B4-BE49-F238E27FC236}">
                  <a16:creationId xmlns:a16="http://schemas.microsoft.com/office/drawing/2014/main" id="{8282ADFE-D227-FCE3-C6FB-89EBC975D66A}"/>
                </a:ext>
              </a:extLst>
            </p:cNvPr>
            <p:cNvSpPr/>
            <p:nvPr/>
          </p:nvSpPr>
          <p:spPr>
            <a:xfrm>
              <a:off x="7851676" y="3338537"/>
              <a:ext cx="73991" cy="74008"/>
            </a:xfrm>
            <a:custGeom>
              <a:avLst/>
              <a:gdLst>
                <a:gd name="connsiteX0" fmla="*/ 73992 w 73991"/>
                <a:gd name="connsiteY0" fmla="*/ 0 h 74008"/>
                <a:gd name="connsiteX1" fmla="*/ 0 w 73991"/>
                <a:gd name="connsiteY1" fmla="*/ 74009 h 7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91" h="74008">
                  <a:moveTo>
                    <a:pt x="73992" y="0"/>
                  </a:moveTo>
                  <a:lnTo>
                    <a:pt x="0" y="7400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D3AC955-0D5A-8E0C-662D-6347CB36483D}"/>
              </a:ext>
            </a:extLst>
          </p:cNvPr>
          <p:cNvGrpSpPr/>
          <p:nvPr/>
        </p:nvGrpSpPr>
        <p:grpSpPr>
          <a:xfrm>
            <a:off x="6047782" y="1646035"/>
            <a:ext cx="917585" cy="589464"/>
            <a:chOff x="6047782" y="1646035"/>
            <a:chExt cx="917585" cy="589464"/>
          </a:xfrm>
        </p:grpSpPr>
        <p:grpSp>
          <p:nvGrpSpPr>
            <p:cNvPr id="6570" name="Graphique 3903">
              <a:extLst>
                <a:ext uri="{FF2B5EF4-FFF2-40B4-BE49-F238E27FC236}">
                  <a16:creationId xmlns:a16="http://schemas.microsoft.com/office/drawing/2014/main" id="{7D5D5010-D955-8C3C-AB15-1A84D5CF7436}"/>
                </a:ext>
              </a:extLst>
            </p:cNvPr>
            <p:cNvGrpSpPr/>
            <p:nvPr/>
          </p:nvGrpSpPr>
          <p:grpSpPr>
            <a:xfrm>
              <a:off x="6047782" y="1646035"/>
              <a:ext cx="917585" cy="589464"/>
              <a:chOff x="6047782" y="6529423"/>
              <a:chExt cx="917585" cy="589464"/>
            </a:xfrm>
            <a:noFill/>
          </p:grpSpPr>
          <p:sp>
            <p:nvSpPr>
              <p:cNvPr id="6571" name="Forme libre 6570">
                <a:extLst>
                  <a:ext uri="{FF2B5EF4-FFF2-40B4-BE49-F238E27FC236}">
                    <a16:creationId xmlns:a16="http://schemas.microsoft.com/office/drawing/2014/main" id="{9141C12A-97E9-7383-56F6-5572D5FE5353}"/>
                  </a:ext>
                </a:extLst>
              </p:cNvPr>
              <p:cNvSpPr/>
              <p:nvPr/>
            </p:nvSpPr>
            <p:spPr>
              <a:xfrm>
                <a:off x="6254732" y="6559082"/>
                <a:ext cx="127533" cy="68681"/>
              </a:xfrm>
              <a:custGeom>
                <a:avLst/>
                <a:gdLst>
                  <a:gd name="connsiteX0" fmla="*/ 127533 w 127533"/>
                  <a:gd name="connsiteY0" fmla="*/ 21612 h 68681"/>
                  <a:gd name="connsiteX1" fmla="*/ 64836 w 127533"/>
                  <a:gd name="connsiteY1" fmla="*/ 14660 h 68681"/>
                  <a:gd name="connsiteX2" fmla="*/ 3876 w 127533"/>
                  <a:gd name="connsiteY2" fmla="*/ 12343 h 68681"/>
                  <a:gd name="connsiteX3" fmla="*/ 40365 w 127533"/>
                  <a:gd name="connsiteY3" fmla="*/ 68682 h 6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533" h="68681">
                    <a:moveTo>
                      <a:pt x="127533" y="21612"/>
                    </a:moveTo>
                    <a:cubicBezTo>
                      <a:pt x="127533" y="21612"/>
                      <a:pt x="111027" y="-21982"/>
                      <a:pt x="64836" y="14660"/>
                    </a:cubicBezTo>
                    <a:cubicBezTo>
                      <a:pt x="18645" y="51302"/>
                      <a:pt x="3876" y="12343"/>
                      <a:pt x="3876" y="12343"/>
                    </a:cubicBezTo>
                    <a:cubicBezTo>
                      <a:pt x="3876" y="12343"/>
                      <a:pt x="-17554" y="53909"/>
                      <a:pt x="40365" y="6868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72" name="Forme libre 6571">
                <a:extLst>
                  <a:ext uri="{FF2B5EF4-FFF2-40B4-BE49-F238E27FC236}">
                    <a16:creationId xmlns:a16="http://schemas.microsoft.com/office/drawing/2014/main" id="{E304E687-67F7-0B82-64F9-6BD115D0BB69}"/>
                  </a:ext>
                </a:extLst>
              </p:cNvPr>
              <p:cNvSpPr/>
              <p:nvPr/>
            </p:nvSpPr>
            <p:spPr>
              <a:xfrm>
                <a:off x="6100633" y="6854425"/>
                <a:ext cx="256002" cy="256062"/>
              </a:xfrm>
              <a:custGeom>
                <a:avLst/>
                <a:gdLst>
                  <a:gd name="connsiteX0" fmla="*/ 37503 w 256002"/>
                  <a:gd name="connsiteY0" fmla="*/ 37512 h 256062"/>
                  <a:gd name="connsiteX1" fmla="*/ 128001 w 256002"/>
                  <a:gd name="connsiteY1" fmla="*/ 0 h 256062"/>
                  <a:gd name="connsiteX2" fmla="*/ 256003 w 256002"/>
                  <a:gd name="connsiteY2" fmla="*/ 128032 h 256062"/>
                  <a:gd name="connsiteX3" fmla="*/ 128001 w 256002"/>
                  <a:gd name="connsiteY3" fmla="*/ 256063 h 256062"/>
                  <a:gd name="connsiteX4" fmla="*/ 0 w 256002"/>
                  <a:gd name="connsiteY4" fmla="*/ 128032 h 256062"/>
                  <a:gd name="connsiteX5" fmla="*/ 9991 w 256002"/>
                  <a:gd name="connsiteY5" fmla="*/ 78209 h 256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6002" h="256062">
                    <a:moveTo>
                      <a:pt x="37503" y="37512"/>
                    </a:moveTo>
                    <a:cubicBezTo>
                      <a:pt x="60670" y="14339"/>
                      <a:pt x="92671" y="0"/>
                      <a:pt x="128001" y="0"/>
                    </a:cubicBezTo>
                    <a:cubicBezTo>
                      <a:pt x="198663" y="0"/>
                      <a:pt x="256003" y="57354"/>
                      <a:pt x="256003" y="128032"/>
                    </a:cubicBezTo>
                    <a:cubicBezTo>
                      <a:pt x="256003" y="198709"/>
                      <a:pt x="198663" y="256063"/>
                      <a:pt x="128001" y="256063"/>
                    </a:cubicBezTo>
                    <a:cubicBezTo>
                      <a:pt x="57340" y="256063"/>
                      <a:pt x="0" y="198709"/>
                      <a:pt x="0" y="128032"/>
                    </a:cubicBezTo>
                    <a:cubicBezTo>
                      <a:pt x="0" y="110362"/>
                      <a:pt x="3620" y="93562"/>
                      <a:pt x="9991" y="78209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73" name="Forme libre 6572">
                <a:extLst>
                  <a:ext uri="{FF2B5EF4-FFF2-40B4-BE49-F238E27FC236}">
                    <a16:creationId xmlns:a16="http://schemas.microsoft.com/office/drawing/2014/main" id="{2B5A424B-BF50-8A37-05AF-400D53E79720}"/>
                  </a:ext>
                </a:extLst>
              </p:cNvPr>
              <p:cNvSpPr/>
              <p:nvPr/>
            </p:nvSpPr>
            <p:spPr>
              <a:xfrm>
                <a:off x="6124814" y="6755949"/>
                <a:ext cx="113811" cy="95579"/>
              </a:xfrm>
              <a:custGeom>
                <a:avLst/>
                <a:gdLst>
                  <a:gd name="connsiteX0" fmla="*/ 113812 w 113811"/>
                  <a:gd name="connsiteY0" fmla="*/ 95580 h 95579"/>
                  <a:gd name="connsiteX1" fmla="*/ 79350 w 113811"/>
                  <a:gd name="connsiteY1" fmla="*/ 22584 h 95579"/>
                  <a:gd name="connsiteX2" fmla="*/ 30408 w 113811"/>
                  <a:gd name="connsiteY2" fmla="*/ 2308 h 95579"/>
                  <a:gd name="connsiteX3" fmla="*/ 0 w 113811"/>
                  <a:gd name="connsiteY3" fmla="*/ 13170 h 9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3811" h="95579">
                    <a:moveTo>
                      <a:pt x="113812" y="95580"/>
                    </a:moveTo>
                    <a:lnTo>
                      <a:pt x="79350" y="22584"/>
                    </a:lnTo>
                    <a:cubicBezTo>
                      <a:pt x="70662" y="4191"/>
                      <a:pt x="49521" y="-4499"/>
                      <a:pt x="30408" y="2308"/>
                    </a:cubicBezTo>
                    <a:lnTo>
                      <a:pt x="0" y="1317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74" name="Forme libre 6573">
                <a:extLst>
                  <a:ext uri="{FF2B5EF4-FFF2-40B4-BE49-F238E27FC236}">
                    <a16:creationId xmlns:a16="http://schemas.microsoft.com/office/drawing/2014/main" id="{8E168DDE-A1B6-1C60-8B2C-6236FE859112}"/>
                  </a:ext>
                </a:extLst>
              </p:cNvPr>
              <p:cNvSpPr/>
              <p:nvPr/>
            </p:nvSpPr>
            <p:spPr>
              <a:xfrm>
                <a:off x="6145521" y="6899178"/>
                <a:ext cx="89050" cy="89071"/>
              </a:xfrm>
              <a:custGeom>
                <a:avLst/>
                <a:gdLst>
                  <a:gd name="connsiteX0" fmla="*/ 0 w 89050"/>
                  <a:gd name="connsiteY0" fmla="*/ 89071 h 89071"/>
                  <a:gd name="connsiteX1" fmla="*/ 89051 w 89050"/>
                  <a:gd name="connsiteY1" fmla="*/ 0 h 89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050" h="89071">
                    <a:moveTo>
                      <a:pt x="0" y="89071"/>
                    </a:moveTo>
                    <a:cubicBezTo>
                      <a:pt x="0" y="39973"/>
                      <a:pt x="39819" y="0"/>
                      <a:pt x="89051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75" name="Forme libre 6574">
                <a:extLst>
                  <a:ext uri="{FF2B5EF4-FFF2-40B4-BE49-F238E27FC236}">
                    <a16:creationId xmlns:a16="http://schemas.microsoft.com/office/drawing/2014/main" id="{F05DC922-7C2D-589C-BBDE-47A0375FBFE4}"/>
                  </a:ext>
                </a:extLst>
              </p:cNvPr>
              <p:cNvSpPr/>
              <p:nvPr/>
            </p:nvSpPr>
            <p:spPr>
              <a:xfrm>
                <a:off x="6375170" y="7035030"/>
                <a:ext cx="76742" cy="76760"/>
              </a:xfrm>
              <a:custGeom>
                <a:avLst/>
                <a:gdLst>
                  <a:gd name="connsiteX0" fmla="*/ 76743 w 76742"/>
                  <a:gd name="connsiteY0" fmla="*/ 38381 h 76760"/>
                  <a:gd name="connsiteX1" fmla="*/ 38371 w 76742"/>
                  <a:gd name="connsiteY1" fmla="*/ 76761 h 76760"/>
                  <a:gd name="connsiteX2" fmla="*/ 0 w 76742"/>
                  <a:gd name="connsiteY2" fmla="*/ 38381 h 76760"/>
                  <a:gd name="connsiteX3" fmla="*/ 38371 w 76742"/>
                  <a:gd name="connsiteY3" fmla="*/ 0 h 76760"/>
                  <a:gd name="connsiteX4" fmla="*/ 76743 w 76742"/>
                  <a:gd name="connsiteY4" fmla="*/ 38381 h 76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42" h="76760">
                    <a:moveTo>
                      <a:pt x="76743" y="38381"/>
                    </a:moveTo>
                    <a:cubicBezTo>
                      <a:pt x="76743" y="59578"/>
                      <a:pt x="59563" y="76761"/>
                      <a:pt x="38371" y="76761"/>
                    </a:cubicBezTo>
                    <a:cubicBezTo>
                      <a:pt x="17179" y="76761"/>
                      <a:pt x="0" y="59578"/>
                      <a:pt x="0" y="38381"/>
                    </a:cubicBezTo>
                    <a:cubicBezTo>
                      <a:pt x="0" y="17184"/>
                      <a:pt x="17179" y="0"/>
                      <a:pt x="38371" y="0"/>
                    </a:cubicBezTo>
                    <a:cubicBezTo>
                      <a:pt x="59563" y="0"/>
                      <a:pt x="76743" y="17184"/>
                      <a:pt x="76743" y="38381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76" name="Forme libre 6575">
                <a:extLst>
                  <a:ext uri="{FF2B5EF4-FFF2-40B4-BE49-F238E27FC236}">
                    <a16:creationId xmlns:a16="http://schemas.microsoft.com/office/drawing/2014/main" id="{20B8DAF9-971B-A1AE-2626-E115FFC0B1A5}"/>
                  </a:ext>
                </a:extLst>
              </p:cNvPr>
              <p:cNvSpPr/>
              <p:nvPr/>
            </p:nvSpPr>
            <p:spPr>
              <a:xfrm>
                <a:off x="6379659" y="6850080"/>
                <a:ext cx="145522" cy="205371"/>
              </a:xfrm>
              <a:custGeom>
                <a:avLst/>
                <a:gdLst>
                  <a:gd name="connsiteX0" fmla="*/ 0 w 145522"/>
                  <a:gd name="connsiteY0" fmla="*/ 0 h 205371"/>
                  <a:gd name="connsiteX1" fmla="*/ 106572 w 145522"/>
                  <a:gd name="connsiteY1" fmla="*/ 724 h 205371"/>
                  <a:gd name="connsiteX2" fmla="*/ 137703 w 145522"/>
                  <a:gd name="connsiteY2" fmla="*/ 30560 h 205371"/>
                  <a:gd name="connsiteX3" fmla="*/ 145522 w 145522"/>
                  <a:gd name="connsiteY3" fmla="*/ 187847 h 205371"/>
                  <a:gd name="connsiteX4" fmla="*/ 117431 w 145522"/>
                  <a:gd name="connsiteY4" fmla="*/ 205371 h 205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522" h="205371">
                    <a:moveTo>
                      <a:pt x="0" y="0"/>
                    </a:moveTo>
                    <a:lnTo>
                      <a:pt x="106572" y="724"/>
                    </a:lnTo>
                    <a:cubicBezTo>
                      <a:pt x="123223" y="724"/>
                      <a:pt x="136834" y="13904"/>
                      <a:pt x="137703" y="30560"/>
                    </a:cubicBezTo>
                    <a:lnTo>
                      <a:pt x="145522" y="187847"/>
                    </a:lnTo>
                    <a:lnTo>
                      <a:pt x="117431" y="205371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77" name="Forme libre 6576">
                <a:extLst>
                  <a:ext uri="{FF2B5EF4-FFF2-40B4-BE49-F238E27FC236}">
                    <a16:creationId xmlns:a16="http://schemas.microsoft.com/office/drawing/2014/main" id="{F7DB96ED-8186-0BC9-747B-A868988EB529}"/>
                  </a:ext>
                </a:extLst>
              </p:cNvPr>
              <p:cNvSpPr/>
              <p:nvPr/>
            </p:nvSpPr>
            <p:spPr>
              <a:xfrm>
                <a:off x="6348093" y="6916413"/>
                <a:ext cx="204454" cy="174232"/>
              </a:xfrm>
              <a:custGeom>
                <a:avLst/>
                <a:gdLst>
                  <a:gd name="connsiteX0" fmla="*/ 0 w 204454"/>
                  <a:gd name="connsiteY0" fmla="*/ 2027 h 174232"/>
                  <a:gd name="connsiteX1" fmla="*/ 119893 w 204454"/>
                  <a:gd name="connsiteY1" fmla="*/ 0 h 174232"/>
                  <a:gd name="connsiteX2" fmla="*/ 143205 w 204454"/>
                  <a:gd name="connsiteY2" fmla="*/ 174232 h 174232"/>
                  <a:gd name="connsiteX3" fmla="*/ 204455 w 204454"/>
                  <a:gd name="connsiteY3" fmla="*/ 155694 h 17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454" h="174232">
                    <a:moveTo>
                      <a:pt x="0" y="2027"/>
                    </a:moveTo>
                    <a:lnTo>
                      <a:pt x="119893" y="0"/>
                    </a:lnTo>
                    <a:lnTo>
                      <a:pt x="143205" y="174232"/>
                    </a:lnTo>
                    <a:lnTo>
                      <a:pt x="204455" y="155694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78" name="Forme libre 6577">
                <a:extLst>
                  <a:ext uri="{FF2B5EF4-FFF2-40B4-BE49-F238E27FC236}">
                    <a16:creationId xmlns:a16="http://schemas.microsoft.com/office/drawing/2014/main" id="{A321AD92-574E-65A1-B5DF-BCBE55EDD4BD}"/>
                  </a:ext>
                </a:extLst>
              </p:cNvPr>
              <p:cNvSpPr/>
              <p:nvPr/>
            </p:nvSpPr>
            <p:spPr>
              <a:xfrm>
                <a:off x="6413542" y="6953200"/>
                <a:ext cx="14479" cy="81829"/>
              </a:xfrm>
              <a:custGeom>
                <a:avLst/>
                <a:gdLst>
                  <a:gd name="connsiteX0" fmla="*/ 0 w 14479"/>
                  <a:gd name="connsiteY0" fmla="*/ 81830 h 81829"/>
                  <a:gd name="connsiteX1" fmla="*/ 0 w 14479"/>
                  <a:gd name="connsiteY1" fmla="*/ 0 h 81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81829">
                    <a:moveTo>
                      <a:pt x="0" y="8183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79" name="Forme libre 6578">
                <a:extLst>
                  <a:ext uri="{FF2B5EF4-FFF2-40B4-BE49-F238E27FC236}">
                    <a16:creationId xmlns:a16="http://schemas.microsoft.com/office/drawing/2014/main" id="{90DFE219-E219-1A9F-B7D8-F35A838AEF54}"/>
                  </a:ext>
                </a:extLst>
              </p:cNvPr>
              <p:cNvSpPr/>
              <p:nvPr/>
            </p:nvSpPr>
            <p:spPr>
              <a:xfrm>
                <a:off x="6186353" y="6620440"/>
                <a:ext cx="487824" cy="80308"/>
              </a:xfrm>
              <a:custGeom>
                <a:avLst/>
                <a:gdLst>
                  <a:gd name="connsiteX0" fmla="*/ 0 w 487824"/>
                  <a:gd name="connsiteY0" fmla="*/ 5730 h 80308"/>
                  <a:gd name="connsiteX1" fmla="*/ 156237 w 487824"/>
                  <a:gd name="connsiteY1" fmla="*/ 25138 h 80308"/>
                  <a:gd name="connsiteX2" fmla="*/ 487825 w 487824"/>
                  <a:gd name="connsiteY2" fmla="*/ 78581 h 8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7824" h="80308">
                    <a:moveTo>
                      <a:pt x="0" y="5730"/>
                    </a:moveTo>
                    <a:cubicBezTo>
                      <a:pt x="38227" y="-3974"/>
                      <a:pt x="90209" y="-3684"/>
                      <a:pt x="156237" y="25138"/>
                    </a:cubicBezTo>
                    <a:cubicBezTo>
                      <a:pt x="316673" y="95236"/>
                      <a:pt x="487825" y="78581"/>
                      <a:pt x="487825" y="7858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80" name="Forme libre 6579">
                <a:extLst>
                  <a:ext uri="{FF2B5EF4-FFF2-40B4-BE49-F238E27FC236}">
                    <a16:creationId xmlns:a16="http://schemas.microsoft.com/office/drawing/2014/main" id="{122A7C77-FD35-DF16-C41E-7C75F6D85E24}"/>
                  </a:ext>
                </a:extLst>
              </p:cNvPr>
              <p:cNvSpPr/>
              <p:nvPr/>
            </p:nvSpPr>
            <p:spPr>
              <a:xfrm>
                <a:off x="6104832" y="6635729"/>
                <a:ext cx="53720" cy="38380"/>
              </a:xfrm>
              <a:custGeom>
                <a:avLst/>
                <a:gdLst>
                  <a:gd name="connsiteX0" fmla="*/ 0 w 53720"/>
                  <a:gd name="connsiteY0" fmla="*/ 38380 h 38380"/>
                  <a:gd name="connsiteX1" fmla="*/ 53720 w 53720"/>
                  <a:gd name="connsiteY1" fmla="*/ 0 h 38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720" h="38380">
                    <a:moveTo>
                      <a:pt x="0" y="38380"/>
                    </a:moveTo>
                    <a:cubicBezTo>
                      <a:pt x="0" y="38380"/>
                      <a:pt x="17665" y="15787"/>
                      <a:pt x="5372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81" name="Forme libre 6580">
                <a:extLst>
                  <a:ext uri="{FF2B5EF4-FFF2-40B4-BE49-F238E27FC236}">
                    <a16:creationId xmlns:a16="http://schemas.microsoft.com/office/drawing/2014/main" id="{1745FA46-FE2B-EC1D-2F22-8EA7EF91C97D}"/>
                  </a:ext>
                </a:extLst>
              </p:cNvPr>
              <p:cNvSpPr/>
              <p:nvPr/>
            </p:nvSpPr>
            <p:spPr>
              <a:xfrm>
                <a:off x="6237757" y="6779258"/>
                <a:ext cx="51548" cy="71401"/>
              </a:xfrm>
              <a:custGeom>
                <a:avLst/>
                <a:gdLst>
                  <a:gd name="connsiteX0" fmla="*/ 51548 w 51548"/>
                  <a:gd name="connsiteY0" fmla="*/ 0 h 71401"/>
                  <a:gd name="connsiteX1" fmla="*/ 0 w 51548"/>
                  <a:gd name="connsiteY1" fmla="*/ 71402 h 71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548" h="71401">
                    <a:moveTo>
                      <a:pt x="51548" y="0"/>
                    </a:moveTo>
                    <a:cubicBezTo>
                      <a:pt x="39530" y="20855"/>
                      <a:pt x="22878" y="44753"/>
                      <a:pt x="0" y="71402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82" name="Forme libre 6581">
                <a:extLst>
                  <a:ext uri="{FF2B5EF4-FFF2-40B4-BE49-F238E27FC236}">
                    <a16:creationId xmlns:a16="http://schemas.microsoft.com/office/drawing/2014/main" id="{2A962B1E-6BEF-D971-77D1-3046C5865D36}"/>
                  </a:ext>
                </a:extLst>
              </p:cNvPr>
              <p:cNvSpPr/>
              <p:nvPr/>
            </p:nvSpPr>
            <p:spPr>
              <a:xfrm>
                <a:off x="6105991" y="6657600"/>
                <a:ext cx="215177" cy="89505"/>
              </a:xfrm>
              <a:custGeom>
                <a:avLst/>
                <a:gdLst>
                  <a:gd name="connsiteX0" fmla="*/ 0 w 215177"/>
                  <a:gd name="connsiteY0" fmla="*/ 19262 h 89505"/>
                  <a:gd name="connsiteX1" fmla="*/ 215170 w 215177"/>
                  <a:gd name="connsiteY1" fmla="*/ 30848 h 89505"/>
                  <a:gd name="connsiteX2" fmla="*/ 199677 w 215177"/>
                  <a:gd name="connsiteY2" fmla="*/ 89505 h 89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77" h="89505">
                    <a:moveTo>
                      <a:pt x="0" y="19262"/>
                    </a:moveTo>
                    <a:cubicBezTo>
                      <a:pt x="0" y="19262"/>
                      <a:pt x="104544" y="-30995"/>
                      <a:pt x="215170" y="30848"/>
                    </a:cubicBezTo>
                    <a:cubicBezTo>
                      <a:pt x="215170" y="30848"/>
                      <a:pt x="216039" y="51994"/>
                      <a:pt x="199677" y="89505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83" name="Forme libre 6582">
                <a:extLst>
                  <a:ext uri="{FF2B5EF4-FFF2-40B4-BE49-F238E27FC236}">
                    <a16:creationId xmlns:a16="http://schemas.microsoft.com/office/drawing/2014/main" id="{FA65C988-1156-221E-BFE0-FEEF9FF03082}"/>
                  </a:ext>
                </a:extLst>
              </p:cNvPr>
              <p:cNvSpPr/>
              <p:nvPr/>
            </p:nvSpPr>
            <p:spPr>
              <a:xfrm>
                <a:off x="6392546" y="6727553"/>
                <a:ext cx="254265" cy="95154"/>
              </a:xfrm>
              <a:custGeom>
                <a:avLst/>
                <a:gdLst>
                  <a:gd name="connsiteX0" fmla="*/ 0 w 254265"/>
                  <a:gd name="connsiteY0" fmla="*/ 95154 h 95154"/>
                  <a:gd name="connsiteX1" fmla="*/ 57050 w 254265"/>
                  <a:gd name="connsiteY1" fmla="*/ 0 h 95154"/>
                  <a:gd name="connsiteX2" fmla="*/ 254265 w 254265"/>
                  <a:gd name="connsiteY2" fmla="*/ 0 h 95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4265" h="95154">
                    <a:moveTo>
                      <a:pt x="0" y="95154"/>
                    </a:moveTo>
                    <a:lnTo>
                      <a:pt x="57050" y="0"/>
                    </a:lnTo>
                    <a:lnTo>
                      <a:pt x="254265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84" name="Forme libre 6583">
                <a:extLst>
                  <a:ext uri="{FF2B5EF4-FFF2-40B4-BE49-F238E27FC236}">
                    <a16:creationId xmlns:a16="http://schemas.microsoft.com/office/drawing/2014/main" id="{06BE4E5E-D6C3-487E-1A9E-A375889ED284}"/>
                  </a:ext>
                </a:extLst>
              </p:cNvPr>
              <p:cNvSpPr/>
              <p:nvPr/>
            </p:nvSpPr>
            <p:spPr>
              <a:xfrm>
                <a:off x="6683735" y="6672951"/>
                <a:ext cx="281632" cy="70102"/>
              </a:xfrm>
              <a:custGeom>
                <a:avLst/>
                <a:gdLst>
                  <a:gd name="connsiteX0" fmla="*/ 0 w 281632"/>
                  <a:gd name="connsiteY0" fmla="*/ 0 h 70102"/>
                  <a:gd name="connsiteX1" fmla="*/ 0 w 281632"/>
                  <a:gd name="connsiteY1" fmla="*/ 70099 h 70102"/>
                  <a:gd name="connsiteX2" fmla="*/ 42716 w 281632"/>
                  <a:gd name="connsiteY2" fmla="*/ 30849 h 70102"/>
                  <a:gd name="connsiteX3" fmla="*/ 281632 w 281632"/>
                  <a:gd name="connsiteY3" fmla="*/ 30849 h 7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32" h="70102">
                    <a:moveTo>
                      <a:pt x="0" y="0"/>
                    </a:moveTo>
                    <a:lnTo>
                      <a:pt x="0" y="70099"/>
                    </a:lnTo>
                    <a:cubicBezTo>
                      <a:pt x="0" y="70099"/>
                      <a:pt x="41557" y="71257"/>
                      <a:pt x="42716" y="30849"/>
                    </a:cubicBezTo>
                    <a:lnTo>
                      <a:pt x="281632" y="30849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6585" name="Graphique 3903">
                <a:extLst>
                  <a:ext uri="{FF2B5EF4-FFF2-40B4-BE49-F238E27FC236}">
                    <a16:creationId xmlns:a16="http://schemas.microsoft.com/office/drawing/2014/main" id="{B66F48E9-99A9-DBEC-8026-8EEE6C026D08}"/>
                  </a:ext>
                </a:extLst>
              </p:cNvPr>
              <p:cNvGrpSpPr/>
              <p:nvPr/>
            </p:nvGrpSpPr>
            <p:grpSpPr>
              <a:xfrm>
                <a:off x="6047782" y="7118888"/>
                <a:ext cx="550667" cy="14483"/>
                <a:chOff x="6047782" y="7118888"/>
                <a:chExt cx="550667" cy="14483"/>
              </a:xfrm>
            </p:grpSpPr>
            <p:sp>
              <p:nvSpPr>
                <p:cNvPr id="6586" name="Forme libre 6585">
                  <a:extLst>
                    <a:ext uri="{FF2B5EF4-FFF2-40B4-BE49-F238E27FC236}">
                      <a16:creationId xmlns:a16="http://schemas.microsoft.com/office/drawing/2014/main" id="{7D702351-9614-1B55-8F5C-C904C4267806}"/>
                    </a:ext>
                  </a:extLst>
                </p:cNvPr>
                <p:cNvSpPr/>
                <p:nvPr/>
              </p:nvSpPr>
              <p:spPr>
                <a:xfrm>
                  <a:off x="6047782" y="7118888"/>
                  <a:ext cx="22588" cy="14483"/>
                </a:xfrm>
                <a:custGeom>
                  <a:avLst/>
                  <a:gdLst>
                    <a:gd name="connsiteX0" fmla="*/ 22589 w 22588"/>
                    <a:gd name="connsiteY0" fmla="*/ 0 h 14483"/>
                    <a:gd name="connsiteX1" fmla="*/ 0 w 22588"/>
                    <a:gd name="connsiteY1" fmla="*/ 0 h 14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588" h="14483">
                      <a:moveTo>
                        <a:pt x="22589" y="0"/>
                      </a:moveTo>
                      <a:lnTo>
                        <a:pt x="0" y="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87" name="Forme libre 6586">
                  <a:extLst>
                    <a:ext uri="{FF2B5EF4-FFF2-40B4-BE49-F238E27FC236}">
                      <a16:creationId xmlns:a16="http://schemas.microsoft.com/office/drawing/2014/main" id="{2937AF06-2A37-EC6B-387C-E82A837C795A}"/>
                    </a:ext>
                  </a:extLst>
                </p:cNvPr>
                <p:cNvSpPr/>
                <p:nvPr/>
              </p:nvSpPr>
              <p:spPr>
                <a:xfrm>
                  <a:off x="6132923" y="7118888"/>
                  <a:ext cx="465525" cy="14483"/>
                </a:xfrm>
                <a:custGeom>
                  <a:avLst/>
                  <a:gdLst>
                    <a:gd name="connsiteX0" fmla="*/ 465526 w 465525"/>
                    <a:gd name="connsiteY0" fmla="*/ 0 h 14483"/>
                    <a:gd name="connsiteX1" fmla="*/ 0 w 465525"/>
                    <a:gd name="connsiteY1" fmla="*/ 0 h 14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65525" h="14483">
                      <a:moveTo>
                        <a:pt x="465526" y="0"/>
                      </a:moveTo>
                      <a:lnTo>
                        <a:pt x="0" y="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588" name="Forme libre 6587">
                <a:extLst>
                  <a:ext uri="{FF2B5EF4-FFF2-40B4-BE49-F238E27FC236}">
                    <a16:creationId xmlns:a16="http://schemas.microsoft.com/office/drawing/2014/main" id="{BDAEF7DA-C7A9-D711-BA1C-F0D989F60697}"/>
                  </a:ext>
                </a:extLst>
              </p:cNvPr>
              <p:cNvSpPr/>
              <p:nvPr/>
            </p:nvSpPr>
            <p:spPr>
              <a:xfrm>
                <a:off x="6321161" y="6644419"/>
                <a:ext cx="10715" cy="44028"/>
              </a:xfrm>
              <a:custGeom>
                <a:avLst/>
                <a:gdLst>
                  <a:gd name="connsiteX0" fmla="*/ 0 w 10715"/>
                  <a:gd name="connsiteY0" fmla="*/ 44029 h 44028"/>
                  <a:gd name="connsiteX1" fmla="*/ 10715 w 10715"/>
                  <a:gd name="connsiteY1" fmla="*/ 0 h 44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715" h="44028">
                    <a:moveTo>
                      <a:pt x="0" y="44029"/>
                    </a:moveTo>
                    <a:lnTo>
                      <a:pt x="10715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89" name="Forme libre 6588">
                <a:extLst>
                  <a:ext uri="{FF2B5EF4-FFF2-40B4-BE49-F238E27FC236}">
                    <a16:creationId xmlns:a16="http://schemas.microsoft.com/office/drawing/2014/main" id="{1BFA535E-32AB-E4B6-F7E3-8D61812CFD13}"/>
                  </a:ext>
                </a:extLst>
              </p:cNvPr>
              <p:cNvSpPr/>
              <p:nvPr/>
            </p:nvSpPr>
            <p:spPr>
              <a:xfrm>
                <a:off x="6224725" y="6623708"/>
                <a:ext cx="14479" cy="31138"/>
              </a:xfrm>
              <a:custGeom>
                <a:avLst/>
                <a:gdLst>
                  <a:gd name="connsiteX0" fmla="*/ 0 w 14479"/>
                  <a:gd name="connsiteY0" fmla="*/ 0 h 31138"/>
                  <a:gd name="connsiteX1" fmla="*/ 0 w 14479"/>
                  <a:gd name="connsiteY1" fmla="*/ 31139 h 3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31138">
                    <a:moveTo>
                      <a:pt x="0" y="0"/>
                    </a:moveTo>
                    <a:lnTo>
                      <a:pt x="0" y="31139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90" name="Forme libre 6589">
                <a:extLst>
                  <a:ext uri="{FF2B5EF4-FFF2-40B4-BE49-F238E27FC236}">
                    <a16:creationId xmlns:a16="http://schemas.microsoft.com/office/drawing/2014/main" id="{8268C62E-FDED-D12B-740A-A3CF25F01C11}"/>
                  </a:ext>
                </a:extLst>
              </p:cNvPr>
              <p:cNvSpPr/>
              <p:nvPr/>
            </p:nvSpPr>
            <p:spPr>
              <a:xfrm>
                <a:off x="6567607" y="6700614"/>
                <a:ext cx="14479" cy="22159"/>
              </a:xfrm>
              <a:custGeom>
                <a:avLst/>
                <a:gdLst>
                  <a:gd name="connsiteX0" fmla="*/ 0 w 14479"/>
                  <a:gd name="connsiteY0" fmla="*/ 0 h 22159"/>
                  <a:gd name="connsiteX1" fmla="*/ 0 w 14479"/>
                  <a:gd name="connsiteY1" fmla="*/ 22159 h 22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22159">
                    <a:moveTo>
                      <a:pt x="0" y="0"/>
                    </a:moveTo>
                    <a:lnTo>
                      <a:pt x="0" y="22159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91" name="Forme libre 6590">
                <a:extLst>
                  <a:ext uri="{FF2B5EF4-FFF2-40B4-BE49-F238E27FC236}">
                    <a16:creationId xmlns:a16="http://schemas.microsoft.com/office/drawing/2014/main" id="{0D1991C5-30FF-7DE2-510B-944E0568B69F}"/>
                  </a:ext>
                </a:extLst>
              </p:cNvPr>
              <p:cNvSpPr/>
              <p:nvPr/>
            </p:nvSpPr>
            <p:spPr>
              <a:xfrm>
                <a:off x="6449596" y="6690331"/>
                <a:ext cx="23457" cy="37221"/>
              </a:xfrm>
              <a:custGeom>
                <a:avLst/>
                <a:gdLst>
                  <a:gd name="connsiteX0" fmla="*/ 0 w 23457"/>
                  <a:gd name="connsiteY0" fmla="*/ 37222 h 37221"/>
                  <a:gd name="connsiteX1" fmla="*/ 23457 w 23457"/>
                  <a:gd name="connsiteY1" fmla="*/ 0 h 37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457" h="37221">
                    <a:moveTo>
                      <a:pt x="0" y="37222"/>
                    </a:moveTo>
                    <a:lnTo>
                      <a:pt x="23457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92" name="Forme libre 6591">
                <a:extLst>
                  <a:ext uri="{FF2B5EF4-FFF2-40B4-BE49-F238E27FC236}">
                    <a16:creationId xmlns:a16="http://schemas.microsoft.com/office/drawing/2014/main" id="{17899447-B51B-E085-31FC-65772B9C0427}"/>
                  </a:ext>
                </a:extLst>
              </p:cNvPr>
              <p:cNvSpPr/>
              <p:nvPr/>
            </p:nvSpPr>
            <p:spPr>
              <a:xfrm>
                <a:off x="6272798" y="6811555"/>
                <a:ext cx="87892" cy="14483"/>
              </a:xfrm>
              <a:custGeom>
                <a:avLst/>
                <a:gdLst>
                  <a:gd name="connsiteX0" fmla="*/ 0 w 87892"/>
                  <a:gd name="connsiteY0" fmla="*/ 0 h 14483"/>
                  <a:gd name="connsiteX1" fmla="*/ 87892 w 87892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7892" h="14483">
                    <a:moveTo>
                      <a:pt x="0" y="0"/>
                    </a:moveTo>
                    <a:lnTo>
                      <a:pt x="87892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93" name="Forme libre 6592">
                <a:extLst>
                  <a:ext uri="{FF2B5EF4-FFF2-40B4-BE49-F238E27FC236}">
                    <a16:creationId xmlns:a16="http://schemas.microsoft.com/office/drawing/2014/main" id="{D37186BA-C4FC-74AD-8C46-FB6A82FD80DA}"/>
                  </a:ext>
                </a:extLst>
              </p:cNvPr>
              <p:cNvSpPr/>
              <p:nvPr/>
            </p:nvSpPr>
            <p:spPr>
              <a:xfrm>
                <a:off x="6470013" y="6914965"/>
                <a:ext cx="45177" cy="19262"/>
              </a:xfrm>
              <a:custGeom>
                <a:avLst/>
                <a:gdLst>
                  <a:gd name="connsiteX0" fmla="*/ 0 w 45177"/>
                  <a:gd name="connsiteY0" fmla="*/ 19263 h 19262"/>
                  <a:gd name="connsiteX1" fmla="*/ 45177 w 45177"/>
                  <a:gd name="connsiteY1" fmla="*/ 0 h 19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177" h="19262">
                    <a:moveTo>
                      <a:pt x="0" y="19263"/>
                    </a:moveTo>
                    <a:lnTo>
                      <a:pt x="45177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94" name="Forme libre 6593">
                <a:extLst>
                  <a:ext uri="{FF2B5EF4-FFF2-40B4-BE49-F238E27FC236}">
                    <a16:creationId xmlns:a16="http://schemas.microsoft.com/office/drawing/2014/main" id="{54EEBF11-D69E-40E6-E46D-E7C22AA4D3C7}"/>
                  </a:ext>
                </a:extLst>
              </p:cNvPr>
              <p:cNvSpPr/>
              <p:nvPr/>
            </p:nvSpPr>
            <p:spPr>
              <a:xfrm>
                <a:off x="6324780" y="6775926"/>
                <a:ext cx="90209" cy="14483"/>
              </a:xfrm>
              <a:custGeom>
                <a:avLst/>
                <a:gdLst>
                  <a:gd name="connsiteX0" fmla="*/ 0 w 90209"/>
                  <a:gd name="connsiteY0" fmla="*/ 0 h 14483"/>
                  <a:gd name="connsiteX1" fmla="*/ 90209 w 90209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209" h="14483">
                    <a:moveTo>
                      <a:pt x="0" y="0"/>
                    </a:moveTo>
                    <a:lnTo>
                      <a:pt x="90209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95" name="Forme libre 6594">
                <a:extLst>
                  <a:ext uri="{FF2B5EF4-FFF2-40B4-BE49-F238E27FC236}">
                    <a16:creationId xmlns:a16="http://schemas.microsoft.com/office/drawing/2014/main" id="{E834D081-83B4-ADE2-A65F-80659584509C}"/>
                  </a:ext>
                </a:extLst>
              </p:cNvPr>
              <p:cNvSpPr/>
              <p:nvPr/>
            </p:nvSpPr>
            <p:spPr>
              <a:xfrm>
                <a:off x="6600910" y="6782589"/>
                <a:ext cx="153920" cy="14483"/>
              </a:xfrm>
              <a:custGeom>
                <a:avLst/>
                <a:gdLst>
                  <a:gd name="connsiteX0" fmla="*/ 0 w 153920"/>
                  <a:gd name="connsiteY0" fmla="*/ 0 h 14483"/>
                  <a:gd name="connsiteX1" fmla="*/ 153920 w 153920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920" h="14483">
                    <a:moveTo>
                      <a:pt x="0" y="0"/>
                    </a:moveTo>
                    <a:lnTo>
                      <a:pt x="15392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596" name="Forme libre 6595">
                <a:extLst>
                  <a:ext uri="{FF2B5EF4-FFF2-40B4-BE49-F238E27FC236}">
                    <a16:creationId xmlns:a16="http://schemas.microsoft.com/office/drawing/2014/main" id="{CF64429A-3F10-4522-7353-3093252E9BA4}"/>
                  </a:ext>
                </a:extLst>
              </p:cNvPr>
              <p:cNvSpPr/>
              <p:nvPr/>
            </p:nvSpPr>
            <p:spPr>
              <a:xfrm>
                <a:off x="6706034" y="6812569"/>
                <a:ext cx="33882" cy="14483"/>
              </a:xfrm>
              <a:custGeom>
                <a:avLst/>
                <a:gdLst>
                  <a:gd name="connsiteX0" fmla="*/ 0 w 33882"/>
                  <a:gd name="connsiteY0" fmla="*/ 0 h 14483"/>
                  <a:gd name="connsiteX1" fmla="*/ 33883 w 33882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882" h="14483">
                    <a:moveTo>
                      <a:pt x="0" y="0"/>
                    </a:moveTo>
                    <a:lnTo>
                      <a:pt x="33883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6597" name="Graphique 3903">
                <a:extLst>
                  <a:ext uri="{FF2B5EF4-FFF2-40B4-BE49-F238E27FC236}">
                    <a16:creationId xmlns:a16="http://schemas.microsoft.com/office/drawing/2014/main" id="{771A0C68-B162-FADD-14C4-5F78797BF908}"/>
                  </a:ext>
                </a:extLst>
              </p:cNvPr>
              <p:cNvGrpSpPr/>
              <p:nvPr/>
            </p:nvGrpSpPr>
            <p:grpSpPr>
              <a:xfrm>
                <a:off x="6378935" y="6529423"/>
                <a:ext cx="118589" cy="129334"/>
                <a:chOff x="6378935" y="6529423"/>
                <a:chExt cx="118589" cy="129334"/>
              </a:xfrm>
              <a:noFill/>
            </p:grpSpPr>
            <p:sp>
              <p:nvSpPr>
                <p:cNvPr id="6598" name="Forme libre 6597">
                  <a:extLst>
                    <a:ext uri="{FF2B5EF4-FFF2-40B4-BE49-F238E27FC236}">
                      <a16:creationId xmlns:a16="http://schemas.microsoft.com/office/drawing/2014/main" id="{9CC7F280-225C-E0BE-B1F0-42DAA4F7E933}"/>
                    </a:ext>
                  </a:extLst>
                </p:cNvPr>
                <p:cNvSpPr/>
                <p:nvPr/>
              </p:nvSpPr>
              <p:spPr>
                <a:xfrm>
                  <a:off x="6383713" y="6529423"/>
                  <a:ext cx="113811" cy="125713"/>
                </a:xfrm>
                <a:custGeom>
                  <a:avLst/>
                  <a:gdLst>
                    <a:gd name="connsiteX0" fmla="*/ 113811 w 113811"/>
                    <a:gd name="connsiteY0" fmla="*/ 62857 h 125713"/>
                    <a:gd name="connsiteX1" fmla="*/ 56906 w 113811"/>
                    <a:gd name="connsiteY1" fmla="*/ 125714 h 125713"/>
                    <a:gd name="connsiteX2" fmla="*/ 0 w 113811"/>
                    <a:gd name="connsiteY2" fmla="*/ 62857 h 125713"/>
                    <a:gd name="connsiteX3" fmla="*/ 56906 w 113811"/>
                    <a:gd name="connsiteY3" fmla="*/ 0 h 125713"/>
                    <a:gd name="connsiteX4" fmla="*/ 113811 w 113811"/>
                    <a:gd name="connsiteY4" fmla="*/ 62857 h 125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811" h="125713">
                      <a:moveTo>
                        <a:pt x="113811" y="62857"/>
                      </a:moveTo>
                      <a:cubicBezTo>
                        <a:pt x="113811" y="97572"/>
                        <a:pt x="88334" y="125714"/>
                        <a:pt x="56906" y="125714"/>
                      </a:cubicBezTo>
                      <a:cubicBezTo>
                        <a:pt x="25478" y="125714"/>
                        <a:pt x="0" y="97572"/>
                        <a:pt x="0" y="62857"/>
                      </a:cubicBezTo>
                      <a:cubicBezTo>
                        <a:pt x="0" y="28142"/>
                        <a:pt x="25478" y="0"/>
                        <a:pt x="56906" y="0"/>
                      </a:cubicBezTo>
                      <a:cubicBezTo>
                        <a:pt x="88334" y="0"/>
                        <a:pt x="113811" y="28142"/>
                        <a:pt x="113811" y="62857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599" name="Forme libre 6598">
                  <a:extLst>
                    <a:ext uri="{FF2B5EF4-FFF2-40B4-BE49-F238E27FC236}">
                      <a16:creationId xmlns:a16="http://schemas.microsoft.com/office/drawing/2014/main" id="{33FD1E6A-3A03-47D0-3A02-62842143266D}"/>
                    </a:ext>
                  </a:extLst>
                </p:cNvPr>
                <p:cNvSpPr/>
                <p:nvPr/>
              </p:nvSpPr>
              <p:spPr>
                <a:xfrm>
                  <a:off x="6428311" y="6536230"/>
                  <a:ext cx="14479" cy="112099"/>
                </a:xfrm>
                <a:custGeom>
                  <a:avLst/>
                  <a:gdLst>
                    <a:gd name="connsiteX0" fmla="*/ 0 w 14479"/>
                    <a:gd name="connsiteY0" fmla="*/ 0 h 112099"/>
                    <a:gd name="connsiteX1" fmla="*/ 0 w 14479"/>
                    <a:gd name="connsiteY1" fmla="*/ 112100 h 11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479" h="112099">
                      <a:moveTo>
                        <a:pt x="0" y="0"/>
                      </a:moveTo>
                      <a:lnTo>
                        <a:pt x="0" y="11210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600" name="Forme libre 6599">
                  <a:extLst>
                    <a:ext uri="{FF2B5EF4-FFF2-40B4-BE49-F238E27FC236}">
                      <a16:creationId xmlns:a16="http://schemas.microsoft.com/office/drawing/2014/main" id="{2F22A05B-AD41-98C1-D7A6-3F1CB02E7F78}"/>
                    </a:ext>
                  </a:extLst>
                </p:cNvPr>
                <p:cNvSpPr/>
                <p:nvPr/>
              </p:nvSpPr>
              <p:spPr>
                <a:xfrm>
                  <a:off x="6383569" y="6592280"/>
                  <a:ext cx="40977" cy="14483"/>
                </a:xfrm>
                <a:custGeom>
                  <a:avLst/>
                  <a:gdLst>
                    <a:gd name="connsiteX0" fmla="*/ 0 w 40977"/>
                    <a:gd name="connsiteY0" fmla="*/ 0 h 14483"/>
                    <a:gd name="connsiteX1" fmla="*/ 40978 w 40977"/>
                    <a:gd name="connsiteY1" fmla="*/ 0 h 14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977" h="14483">
                      <a:moveTo>
                        <a:pt x="0" y="0"/>
                      </a:moveTo>
                      <a:lnTo>
                        <a:pt x="40978" y="0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601" name="Forme libre 6600">
                  <a:extLst>
                    <a:ext uri="{FF2B5EF4-FFF2-40B4-BE49-F238E27FC236}">
                      <a16:creationId xmlns:a16="http://schemas.microsoft.com/office/drawing/2014/main" id="{EC61FE82-C3F6-8DA9-B318-7A4E4994AF5D}"/>
                    </a:ext>
                  </a:extLst>
                </p:cNvPr>
                <p:cNvSpPr/>
                <p:nvPr/>
              </p:nvSpPr>
              <p:spPr>
                <a:xfrm>
                  <a:off x="6378935" y="6629357"/>
                  <a:ext cx="13466" cy="29400"/>
                </a:xfrm>
                <a:custGeom>
                  <a:avLst/>
                  <a:gdLst>
                    <a:gd name="connsiteX0" fmla="*/ 13466 w 13466"/>
                    <a:gd name="connsiteY0" fmla="*/ 0 h 29400"/>
                    <a:gd name="connsiteX1" fmla="*/ 0 w 13466"/>
                    <a:gd name="connsiteY1" fmla="*/ 29401 h 29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66" h="29400">
                      <a:moveTo>
                        <a:pt x="13466" y="0"/>
                      </a:moveTo>
                      <a:lnTo>
                        <a:pt x="0" y="29401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602" name="Forme libre 6601">
                  <a:extLst>
                    <a:ext uri="{FF2B5EF4-FFF2-40B4-BE49-F238E27FC236}">
                      <a16:creationId xmlns:a16="http://schemas.microsoft.com/office/drawing/2014/main" id="{A955FC2B-2E2A-FEEF-7622-4F95851E070F}"/>
                    </a:ext>
                  </a:extLst>
                </p:cNvPr>
                <p:cNvSpPr/>
                <p:nvPr/>
              </p:nvSpPr>
              <p:spPr>
                <a:xfrm>
                  <a:off x="6440040" y="6578521"/>
                  <a:ext cx="43294" cy="43304"/>
                </a:xfrm>
                <a:custGeom>
                  <a:avLst/>
                  <a:gdLst>
                    <a:gd name="connsiteX0" fmla="*/ 43295 w 43294"/>
                    <a:gd name="connsiteY0" fmla="*/ 0 h 43304"/>
                    <a:gd name="connsiteX1" fmla="*/ 0 w 43294"/>
                    <a:gd name="connsiteY1" fmla="*/ 43304 h 43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3294" h="43304">
                      <a:moveTo>
                        <a:pt x="43295" y="0"/>
                      </a:moveTo>
                      <a:lnTo>
                        <a:pt x="0" y="43304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603" name="Forme libre 6602">
                <a:extLst>
                  <a:ext uri="{FF2B5EF4-FFF2-40B4-BE49-F238E27FC236}">
                    <a16:creationId xmlns:a16="http://schemas.microsoft.com/office/drawing/2014/main" id="{C656F0B1-624A-F252-9638-E7CB03AC1FFC}"/>
                  </a:ext>
                </a:extLst>
              </p:cNvPr>
              <p:cNvSpPr/>
              <p:nvPr/>
            </p:nvSpPr>
            <p:spPr>
              <a:xfrm>
                <a:off x="6120325" y="6873543"/>
                <a:ext cx="216618" cy="216668"/>
              </a:xfrm>
              <a:custGeom>
                <a:avLst/>
                <a:gdLst>
                  <a:gd name="connsiteX0" fmla="*/ 150445 w 216618"/>
                  <a:gd name="connsiteY0" fmla="*/ 208123 h 216668"/>
                  <a:gd name="connsiteX1" fmla="*/ 108309 w 216618"/>
                  <a:gd name="connsiteY1" fmla="*/ 216668 h 216668"/>
                  <a:gd name="connsiteX2" fmla="*/ 0 w 216618"/>
                  <a:gd name="connsiteY2" fmla="*/ 108334 h 216668"/>
                  <a:gd name="connsiteX3" fmla="*/ 108309 w 216618"/>
                  <a:gd name="connsiteY3" fmla="*/ 0 h 216668"/>
                  <a:gd name="connsiteX4" fmla="*/ 216618 w 216618"/>
                  <a:gd name="connsiteY4" fmla="*/ 108334 h 216668"/>
                  <a:gd name="connsiteX5" fmla="*/ 211695 w 216618"/>
                  <a:gd name="connsiteY5" fmla="*/ 140487 h 216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618" h="216668">
                    <a:moveTo>
                      <a:pt x="150445" y="208123"/>
                    </a:moveTo>
                    <a:cubicBezTo>
                      <a:pt x="137558" y="213627"/>
                      <a:pt x="123223" y="216668"/>
                      <a:pt x="108309" y="216668"/>
                    </a:cubicBezTo>
                    <a:cubicBezTo>
                      <a:pt x="48507" y="216668"/>
                      <a:pt x="0" y="168150"/>
                      <a:pt x="0" y="108334"/>
                    </a:cubicBezTo>
                    <a:cubicBezTo>
                      <a:pt x="0" y="48519"/>
                      <a:pt x="48507" y="0"/>
                      <a:pt x="108309" y="0"/>
                    </a:cubicBezTo>
                    <a:cubicBezTo>
                      <a:pt x="168111" y="0"/>
                      <a:pt x="216618" y="48519"/>
                      <a:pt x="216618" y="108334"/>
                    </a:cubicBezTo>
                    <a:cubicBezTo>
                      <a:pt x="216618" y="119486"/>
                      <a:pt x="214880" y="130348"/>
                      <a:pt x="211695" y="140487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604" name="Forme libre 6603">
                <a:extLst>
                  <a:ext uri="{FF2B5EF4-FFF2-40B4-BE49-F238E27FC236}">
                    <a16:creationId xmlns:a16="http://schemas.microsoft.com/office/drawing/2014/main" id="{58945E79-FCF6-29BE-AD43-BA9CA0CC3A19}"/>
                  </a:ext>
                </a:extLst>
              </p:cNvPr>
              <p:cNvSpPr/>
              <p:nvPr/>
            </p:nvSpPr>
            <p:spPr>
              <a:xfrm>
                <a:off x="6206770" y="6958993"/>
                <a:ext cx="41412" cy="41421"/>
              </a:xfrm>
              <a:custGeom>
                <a:avLst/>
                <a:gdLst>
                  <a:gd name="connsiteX0" fmla="*/ 41412 w 41412"/>
                  <a:gd name="connsiteY0" fmla="*/ 20711 h 41421"/>
                  <a:gd name="connsiteX1" fmla="*/ 20706 w 41412"/>
                  <a:gd name="connsiteY1" fmla="*/ 41422 h 41421"/>
                  <a:gd name="connsiteX2" fmla="*/ 0 w 41412"/>
                  <a:gd name="connsiteY2" fmla="*/ 20711 h 41421"/>
                  <a:gd name="connsiteX3" fmla="*/ 20706 w 41412"/>
                  <a:gd name="connsiteY3" fmla="*/ 0 h 41421"/>
                  <a:gd name="connsiteX4" fmla="*/ 41412 w 41412"/>
                  <a:gd name="connsiteY4" fmla="*/ 20711 h 41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12" h="41421">
                    <a:moveTo>
                      <a:pt x="41412" y="20711"/>
                    </a:moveTo>
                    <a:cubicBezTo>
                      <a:pt x="41412" y="32149"/>
                      <a:pt x="32142" y="41422"/>
                      <a:pt x="20706" y="41422"/>
                    </a:cubicBezTo>
                    <a:cubicBezTo>
                      <a:pt x="9271" y="41422"/>
                      <a:pt x="0" y="32149"/>
                      <a:pt x="0" y="20711"/>
                    </a:cubicBezTo>
                    <a:cubicBezTo>
                      <a:pt x="0" y="9273"/>
                      <a:pt x="9271" y="0"/>
                      <a:pt x="20706" y="0"/>
                    </a:cubicBezTo>
                    <a:cubicBezTo>
                      <a:pt x="32142" y="0"/>
                      <a:pt x="41412" y="9273"/>
                      <a:pt x="41412" y="20711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605" name="Forme libre 6604">
                <a:extLst>
                  <a:ext uri="{FF2B5EF4-FFF2-40B4-BE49-F238E27FC236}">
                    <a16:creationId xmlns:a16="http://schemas.microsoft.com/office/drawing/2014/main" id="{97EF4E10-AE89-D11E-25E6-3DFDECAB205A}"/>
                  </a:ext>
                </a:extLst>
              </p:cNvPr>
              <p:cNvSpPr/>
              <p:nvPr/>
            </p:nvSpPr>
            <p:spPr>
              <a:xfrm>
                <a:off x="6401958" y="7061679"/>
                <a:ext cx="19982" cy="19986"/>
              </a:xfrm>
              <a:custGeom>
                <a:avLst/>
                <a:gdLst>
                  <a:gd name="connsiteX0" fmla="*/ 19982 w 19982"/>
                  <a:gd name="connsiteY0" fmla="*/ 9993 h 19986"/>
                  <a:gd name="connsiteX1" fmla="*/ 9991 w 19982"/>
                  <a:gd name="connsiteY1" fmla="*/ 19987 h 19986"/>
                  <a:gd name="connsiteX2" fmla="*/ 0 w 19982"/>
                  <a:gd name="connsiteY2" fmla="*/ 9993 h 19986"/>
                  <a:gd name="connsiteX3" fmla="*/ 9991 w 19982"/>
                  <a:gd name="connsiteY3" fmla="*/ 0 h 19986"/>
                  <a:gd name="connsiteX4" fmla="*/ 19982 w 19982"/>
                  <a:gd name="connsiteY4" fmla="*/ 9993 h 19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82" h="19986">
                    <a:moveTo>
                      <a:pt x="19982" y="9993"/>
                    </a:moveTo>
                    <a:cubicBezTo>
                      <a:pt x="19982" y="15512"/>
                      <a:pt x="15509" y="19987"/>
                      <a:pt x="9991" y="19987"/>
                    </a:cubicBezTo>
                    <a:cubicBezTo>
                      <a:pt x="4473" y="19987"/>
                      <a:pt x="0" y="15512"/>
                      <a:pt x="0" y="9993"/>
                    </a:cubicBezTo>
                    <a:cubicBezTo>
                      <a:pt x="0" y="4474"/>
                      <a:pt x="4473" y="0"/>
                      <a:pt x="9991" y="0"/>
                    </a:cubicBezTo>
                    <a:cubicBezTo>
                      <a:pt x="15509" y="0"/>
                      <a:pt x="19982" y="4474"/>
                      <a:pt x="19982" y="9993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606" name="Forme libre 6605">
                <a:extLst>
                  <a:ext uri="{FF2B5EF4-FFF2-40B4-BE49-F238E27FC236}">
                    <a16:creationId xmlns:a16="http://schemas.microsoft.com/office/drawing/2014/main" id="{8E26B056-DF6C-287F-DB59-E4E55F21C864}"/>
                  </a:ext>
                </a:extLst>
              </p:cNvPr>
              <p:cNvSpPr/>
              <p:nvPr/>
            </p:nvSpPr>
            <p:spPr>
              <a:xfrm>
                <a:off x="6226173" y="6982891"/>
                <a:ext cx="70661" cy="70677"/>
              </a:xfrm>
              <a:custGeom>
                <a:avLst/>
                <a:gdLst>
                  <a:gd name="connsiteX0" fmla="*/ 70661 w 70661"/>
                  <a:gd name="connsiteY0" fmla="*/ 0 h 70677"/>
                  <a:gd name="connsiteX1" fmla="*/ 0 w 70661"/>
                  <a:gd name="connsiteY1" fmla="*/ 70678 h 70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661" h="70677">
                    <a:moveTo>
                      <a:pt x="70661" y="0"/>
                    </a:moveTo>
                    <a:lnTo>
                      <a:pt x="0" y="70678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607" name="Forme libre 6606">
                <a:extLst>
                  <a:ext uri="{FF2B5EF4-FFF2-40B4-BE49-F238E27FC236}">
                    <a16:creationId xmlns:a16="http://schemas.microsoft.com/office/drawing/2014/main" id="{218EBA26-5B1A-4AEF-B371-95238AE93358}"/>
                  </a:ext>
                </a:extLst>
              </p:cNvPr>
              <p:cNvSpPr/>
              <p:nvPr/>
            </p:nvSpPr>
            <p:spPr>
              <a:xfrm>
                <a:off x="6525181" y="7037927"/>
                <a:ext cx="44452" cy="18683"/>
              </a:xfrm>
              <a:custGeom>
                <a:avLst/>
                <a:gdLst>
                  <a:gd name="connsiteX0" fmla="*/ 0 w 44452"/>
                  <a:gd name="connsiteY0" fmla="*/ 0 h 18683"/>
                  <a:gd name="connsiteX1" fmla="*/ 44453 w 44452"/>
                  <a:gd name="connsiteY1" fmla="*/ 18683 h 1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452" h="18683">
                    <a:moveTo>
                      <a:pt x="0" y="0"/>
                    </a:moveTo>
                    <a:cubicBezTo>
                      <a:pt x="0" y="0"/>
                      <a:pt x="29394" y="3621"/>
                      <a:pt x="44453" y="18683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608" name="Forme libre 6607">
              <a:extLst>
                <a:ext uri="{FF2B5EF4-FFF2-40B4-BE49-F238E27FC236}">
                  <a16:creationId xmlns:a16="http://schemas.microsoft.com/office/drawing/2014/main" id="{EE5A0872-2948-055D-EABD-EA2EC1AE44A8}"/>
                </a:ext>
              </a:extLst>
            </p:cNvPr>
            <p:cNvSpPr/>
            <p:nvPr/>
          </p:nvSpPr>
          <p:spPr>
            <a:xfrm>
              <a:off x="6317830" y="1699333"/>
              <a:ext cx="32289" cy="16385"/>
            </a:xfrm>
            <a:custGeom>
              <a:avLst/>
              <a:gdLst>
                <a:gd name="connsiteX0" fmla="*/ 0 w 32289"/>
                <a:gd name="connsiteY0" fmla="*/ 16076 h 16385"/>
                <a:gd name="connsiteX1" fmla="*/ 32290 w 32289"/>
                <a:gd name="connsiteY1" fmla="*/ 0 h 1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89" h="16385">
                  <a:moveTo>
                    <a:pt x="0" y="16076"/>
                  </a:moveTo>
                  <a:cubicBezTo>
                    <a:pt x="0" y="16076"/>
                    <a:pt x="14914" y="19987"/>
                    <a:pt x="3229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09" name="Forme libre 6608">
              <a:extLst>
                <a:ext uri="{FF2B5EF4-FFF2-40B4-BE49-F238E27FC236}">
                  <a16:creationId xmlns:a16="http://schemas.microsoft.com/office/drawing/2014/main" id="{FA6F4E30-991B-33E9-55D4-8CF4EDF82F67}"/>
                </a:ext>
              </a:extLst>
            </p:cNvPr>
            <p:cNvSpPr/>
            <p:nvPr/>
          </p:nvSpPr>
          <p:spPr>
            <a:xfrm>
              <a:off x="6375894" y="1817515"/>
              <a:ext cx="46480" cy="46490"/>
            </a:xfrm>
            <a:custGeom>
              <a:avLst/>
              <a:gdLst>
                <a:gd name="connsiteX0" fmla="*/ 46480 w 46480"/>
                <a:gd name="connsiteY0" fmla="*/ 0 h 46490"/>
                <a:gd name="connsiteX1" fmla="*/ 0 w 46480"/>
                <a:gd name="connsiteY1" fmla="*/ 46491 h 46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480" h="46490">
                  <a:moveTo>
                    <a:pt x="46480" y="0"/>
                  </a:moveTo>
                  <a:lnTo>
                    <a:pt x="0" y="4649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10" name="Forme libre 6609">
              <a:extLst>
                <a:ext uri="{FF2B5EF4-FFF2-40B4-BE49-F238E27FC236}">
                  <a16:creationId xmlns:a16="http://schemas.microsoft.com/office/drawing/2014/main" id="{DAE96B96-C969-575C-AB15-A5E699A1C7BA}"/>
                </a:ext>
              </a:extLst>
            </p:cNvPr>
            <p:cNvSpPr/>
            <p:nvPr/>
          </p:nvSpPr>
          <p:spPr>
            <a:xfrm>
              <a:off x="6189829" y="1911801"/>
              <a:ext cx="18823" cy="40408"/>
            </a:xfrm>
            <a:custGeom>
              <a:avLst/>
              <a:gdLst>
                <a:gd name="connsiteX0" fmla="*/ 0 w 18823"/>
                <a:gd name="connsiteY0" fmla="*/ 0 h 40408"/>
                <a:gd name="connsiteX1" fmla="*/ 18824 w 18823"/>
                <a:gd name="connsiteY1" fmla="*/ 40408 h 4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823" h="40408">
                  <a:moveTo>
                    <a:pt x="0" y="0"/>
                  </a:moveTo>
                  <a:lnTo>
                    <a:pt x="18824" y="4040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8B178D7-2D16-F951-0F5F-DB079E01EED9}"/>
              </a:ext>
            </a:extLst>
          </p:cNvPr>
          <p:cNvGrpSpPr/>
          <p:nvPr/>
        </p:nvGrpSpPr>
        <p:grpSpPr>
          <a:xfrm>
            <a:off x="10094889" y="1711933"/>
            <a:ext cx="928734" cy="529215"/>
            <a:chOff x="10094889" y="1711933"/>
            <a:chExt cx="928734" cy="529215"/>
          </a:xfrm>
        </p:grpSpPr>
        <p:sp>
          <p:nvSpPr>
            <p:cNvPr id="6613" name="Forme libre 6612">
              <a:extLst>
                <a:ext uri="{FF2B5EF4-FFF2-40B4-BE49-F238E27FC236}">
                  <a16:creationId xmlns:a16="http://schemas.microsoft.com/office/drawing/2014/main" id="{0C1CAECE-B84E-83F1-1213-90DA40BB73DC}"/>
                </a:ext>
              </a:extLst>
            </p:cNvPr>
            <p:cNvSpPr/>
            <p:nvPr/>
          </p:nvSpPr>
          <p:spPr>
            <a:xfrm>
              <a:off x="10094889" y="2226665"/>
              <a:ext cx="23457" cy="14483"/>
            </a:xfrm>
            <a:custGeom>
              <a:avLst/>
              <a:gdLst>
                <a:gd name="connsiteX0" fmla="*/ 23457 w 23457"/>
                <a:gd name="connsiteY0" fmla="*/ 0 h 14483"/>
                <a:gd name="connsiteX1" fmla="*/ 0 w 23457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57" h="14483">
                  <a:moveTo>
                    <a:pt x="23457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14" name="Forme libre 6613">
              <a:extLst>
                <a:ext uri="{FF2B5EF4-FFF2-40B4-BE49-F238E27FC236}">
                  <a16:creationId xmlns:a16="http://schemas.microsoft.com/office/drawing/2014/main" id="{4567E994-7B3A-F90E-55CF-DDFF9D70E0E3}"/>
                </a:ext>
              </a:extLst>
            </p:cNvPr>
            <p:cNvSpPr/>
            <p:nvPr/>
          </p:nvSpPr>
          <p:spPr>
            <a:xfrm>
              <a:off x="10183505" y="2226665"/>
              <a:ext cx="415280" cy="14483"/>
            </a:xfrm>
            <a:custGeom>
              <a:avLst/>
              <a:gdLst>
                <a:gd name="connsiteX0" fmla="*/ 415281 w 415280"/>
                <a:gd name="connsiteY0" fmla="*/ 0 h 14483"/>
                <a:gd name="connsiteX1" fmla="*/ 0 w 41528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5280" h="14483">
                  <a:moveTo>
                    <a:pt x="415281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15" name="Forme libre 6614">
              <a:extLst>
                <a:ext uri="{FF2B5EF4-FFF2-40B4-BE49-F238E27FC236}">
                  <a16:creationId xmlns:a16="http://schemas.microsoft.com/office/drawing/2014/main" id="{16159CF0-C97B-5AFF-D82C-CA2712D88FB4}"/>
                </a:ext>
              </a:extLst>
            </p:cNvPr>
            <p:cNvSpPr/>
            <p:nvPr/>
          </p:nvSpPr>
          <p:spPr>
            <a:xfrm>
              <a:off x="10675239" y="2226665"/>
              <a:ext cx="347515" cy="14483"/>
            </a:xfrm>
            <a:custGeom>
              <a:avLst/>
              <a:gdLst>
                <a:gd name="connsiteX0" fmla="*/ 347515 w 347515"/>
                <a:gd name="connsiteY0" fmla="*/ 0 h 14483"/>
                <a:gd name="connsiteX1" fmla="*/ 0 w 34751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7515" h="14483">
                  <a:moveTo>
                    <a:pt x="347515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16" name="Forme libre 6615">
              <a:extLst>
                <a:ext uri="{FF2B5EF4-FFF2-40B4-BE49-F238E27FC236}">
                  <a16:creationId xmlns:a16="http://schemas.microsoft.com/office/drawing/2014/main" id="{1F5108AB-32E4-2160-BDF5-429C8A000914}"/>
                </a:ext>
              </a:extLst>
            </p:cNvPr>
            <p:cNvSpPr/>
            <p:nvPr/>
          </p:nvSpPr>
          <p:spPr>
            <a:xfrm>
              <a:off x="10143975" y="1900794"/>
              <a:ext cx="325216" cy="325291"/>
            </a:xfrm>
            <a:custGeom>
              <a:avLst/>
              <a:gdLst>
                <a:gd name="connsiteX0" fmla="*/ 325217 w 325216"/>
                <a:gd name="connsiteY0" fmla="*/ 162646 h 325291"/>
                <a:gd name="connsiteX1" fmla="*/ 162609 w 325216"/>
                <a:gd name="connsiteY1" fmla="*/ 325292 h 325291"/>
                <a:gd name="connsiteX2" fmla="*/ 1 w 325216"/>
                <a:gd name="connsiteY2" fmla="*/ 162646 h 325291"/>
                <a:gd name="connsiteX3" fmla="*/ 162609 w 325216"/>
                <a:gd name="connsiteY3" fmla="*/ 0 h 325291"/>
                <a:gd name="connsiteX4" fmla="*/ 325217 w 325216"/>
                <a:gd name="connsiteY4" fmla="*/ 162646 h 32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216" h="325291">
                  <a:moveTo>
                    <a:pt x="325217" y="162646"/>
                  </a:moveTo>
                  <a:cubicBezTo>
                    <a:pt x="325217" y="252473"/>
                    <a:pt x="252415" y="325292"/>
                    <a:pt x="162609" y="325292"/>
                  </a:cubicBezTo>
                  <a:cubicBezTo>
                    <a:pt x="72803" y="325292"/>
                    <a:pt x="1" y="252473"/>
                    <a:pt x="1" y="162646"/>
                  </a:cubicBezTo>
                  <a:cubicBezTo>
                    <a:pt x="1" y="72819"/>
                    <a:pt x="72803" y="0"/>
                    <a:pt x="162609" y="0"/>
                  </a:cubicBezTo>
                  <a:cubicBezTo>
                    <a:pt x="252415" y="0"/>
                    <a:pt x="325217" y="72819"/>
                    <a:pt x="325217" y="162646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18" name="Forme libre 6617">
              <a:extLst>
                <a:ext uri="{FF2B5EF4-FFF2-40B4-BE49-F238E27FC236}">
                  <a16:creationId xmlns:a16="http://schemas.microsoft.com/office/drawing/2014/main" id="{9DCC5A56-84A6-A65A-9016-F6EE82037EA9}"/>
                </a:ext>
              </a:extLst>
            </p:cNvPr>
            <p:cNvSpPr/>
            <p:nvPr/>
          </p:nvSpPr>
          <p:spPr>
            <a:xfrm>
              <a:off x="10292683" y="1947864"/>
              <a:ext cx="16796" cy="1158"/>
            </a:xfrm>
            <a:custGeom>
              <a:avLst/>
              <a:gdLst>
                <a:gd name="connsiteX0" fmla="*/ 0 w 16796"/>
                <a:gd name="connsiteY0" fmla="*/ 1158 h 1158"/>
                <a:gd name="connsiteX1" fmla="*/ 16796 w 16796"/>
                <a:gd name="connsiteY1" fmla="*/ 0 h 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96" h="1158">
                  <a:moveTo>
                    <a:pt x="0" y="1158"/>
                  </a:moveTo>
                  <a:cubicBezTo>
                    <a:pt x="5502" y="434"/>
                    <a:pt x="11005" y="0"/>
                    <a:pt x="1679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19" name="Forme libre 6618">
              <a:extLst>
                <a:ext uri="{FF2B5EF4-FFF2-40B4-BE49-F238E27FC236}">
                  <a16:creationId xmlns:a16="http://schemas.microsoft.com/office/drawing/2014/main" id="{08AEE72A-EBD5-703B-AD91-0B7BF103C725}"/>
                </a:ext>
              </a:extLst>
            </p:cNvPr>
            <p:cNvSpPr/>
            <p:nvPr/>
          </p:nvSpPr>
          <p:spPr>
            <a:xfrm>
              <a:off x="10192193" y="1973644"/>
              <a:ext cx="43728" cy="91388"/>
            </a:xfrm>
            <a:custGeom>
              <a:avLst/>
              <a:gdLst>
                <a:gd name="connsiteX0" fmla="*/ 0 w 43728"/>
                <a:gd name="connsiteY0" fmla="*/ 91389 h 91388"/>
                <a:gd name="connsiteX1" fmla="*/ 43728 w 43728"/>
                <a:gd name="connsiteY1" fmla="*/ 0 h 9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728" h="91388">
                  <a:moveTo>
                    <a:pt x="0" y="91389"/>
                  </a:moveTo>
                  <a:cubicBezTo>
                    <a:pt x="0" y="54456"/>
                    <a:pt x="17086" y="21580"/>
                    <a:pt x="4372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0" name="Forme libre 6619">
              <a:extLst>
                <a:ext uri="{FF2B5EF4-FFF2-40B4-BE49-F238E27FC236}">
                  <a16:creationId xmlns:a16="http://schemas.microsoft.com/office/drawing/2014/main" id="{D2934282-53C0-B1D5-462C-054F04F0EC54}"/>
                </a:ext>
              </a:extLst>
            </p:cNvPr>
            <p:cNvSpPr/>
            <p:nvPr/>
          </p:nvSpPr>
          <p:spPr>
            <a:xfrm>
              <a:off x="10276321" y="2027666"/>
              <a:ext cx="66027" cy="66043"/>
            </a:xfrm>
            <a:custGeom>
              <a:avLst/>
              <a:gdLst>
                <a:gd name="connsiteX0" fmla="*/ 66028 w 66027"/>
                <a:gd name="connsiteY0" fmla="*/ 33021 h 66043"/>
                <a:gd name="connsiteX1" fmla="*/ 33014 w 66027"/>
                <a:gd name="connsiteY1" fmla="*/ 66043 h 66043"/>
                <a:gd name="connsiteX2" fmla="*/ -1 w 66027"/>
                <a:gd name="connsiteY2" fmla="*/ 33021 h 66043"/>
                <a:gd name="connsiteX3" fmla="*/ 33014 w 66027"/>
                <a:gd name="connsiteY3" fmla="*/ 0 h 66043"/>
                <a:gd name="connsiteX4" fmla="*/ 66028 w 66027"/>
                <a:gd name="connsiteY4" fmla="*/ 33021 h 66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027" h="66043">
                  <a:moveTo>
                    <a:pt x="66028" y="33021"/>
                  </a:moveTo>
                  <a:cubicBezTo>
                    <a:pt x="66028" y="51259"/>
                    <a:pt x="51247" y="66043"/>
                    <a:pt x="33014" y="66043"/>
                  </a:cubicBezTo>
                  <a:cubicBezTo>
                    <a:pt x="14780" y="66043"/>
                    <a:pt x="-1" y="51259"/>
                    <a:pt x="-1" y="33021"/>
                  </a:cubicBezTo>
                  <a:cubicBezTo>
                    <a:pt x="-1" y="14784"/>
                    <a:pt x="14780" y="0"/>
                    <a:pt x="33014" y="0"/>
                  </a:cubicBezTo>
                  <a:cubicBezTo>
                    <a:pt x="51247" y="0"/>
                    <a:pt x="66028" y="14784"/>
                    <a:pt x="66028" y="33021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1" name="Forme libre 6620">
              <a:extLst>
                <a:ext uri="{FF2B5EF4-FFF2-40B4-BE49-F238E27FC236}">
                  <a16:creationId xmlns:a16="http://schemas.microsoft.com/office/drawing/2014/main" id="{813654DC-4C29-F36C-E0F1-00121C710E08}"/>
                </a:ext>
              </a:extLst>
            </p:cNvPr>
            <p:cNvSpPr/>
            <p:nvPr/>
          </p:nvSpPr>
          <p:spPr>
            <a:xfrm>
              <a:off x="10973813" y="2125862"/>
              <a:ext cx="14769" cy="43304"/>
            </a:xfrm>
            <a:custGeom>
              <a:avLst/>
              <a:gdLst>
                <a:gd name="connsiteX0" fmla="*/ 14770 w 14769"/>
                <a:gd name="connsiteY0" fmla="*/ 0 h 43304"/>
                <a:gd name="connsiteX1" fmla="*/ 0 w 14769"/>
                <a:gd name="connsiteY1" fmla="*/ 43305 h 43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69" h="43304">
                  <a:moveTo>
                    <a:pt x="14770" y="0"/>
                  </a:moveTo>
                  <a:cubicBezTo>
                    <a:pt x="14770" y="16222"/>
                    <a:pt x="9267" y="31284"/>
                    <a:pt x="0" y="4330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2" name="Forme libre 6621">
              <a:extLst>
                <a:ext uri="{FF2B5EF4-FFF2-40B4-BE49-F238E27FC236}">
                  <a16:creationId xmlns:a16="http://schemas.microsoft.com/office/drawing/2014/main" id="{EB54986C-7922-4895-0117-913A382CF1B3}"/>
                </a:ext>
              </a:extLst>
            </p:cNvPr>
            <p:cNvSpPr/>
            <p:nvPr/>
          </p:nvSpPr>
          <p:spPr>
            <a:xfrm>
              <a:off x="10827567" y="2029839"/>
              <a:ext cx="196056" cy="196102"/>
            </a:xfrm>
            <a:custGeom>
              <a:avLst/>
              <a:gdLst>
                <a:gd name="connsiteX0" fmla="*/ 196057 w 196056"/>
                <a:gd name="connsiteY0" fmla="*/ 98051 h 196102"/>
                <a:gd name="connsiteX1" fmla="*/ 98028 w 196056"/>
                <a:gd name="connsiteY1" fmla="*/ 196102 h 196102"/>
                <a:gd name="connsiteX2" fmla="*/ -1 w 196056"/>
                <a:gd name="connsiteY2" fmla="*/ 98051 h 196102"/>
                <a:gd name="connsiteX3" fmla="*/ 98028 w 196056"/>
                <a:gd name="connsiteY3" fmla="*/ 0 h 196102"/>
                <a:gd name="connsiteX4" fmla="*/ 196057 w 196056"/>
                <a:gd name="connsiteY4" fmla="*/ 98051 h 19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56" h="196102">
                  <a:moveTo>
                    <a:pt x="196057" y="98051"/>
                  </a:moveTo>
                  <a:cubicBezTo>
                    <a:pt x="196057" y="152203"/>
                    <a:pt x="152168" y="196102"/>
                    <a:pt x="98028" y="196102"/>
                  </a:cubicBezTo>
                  <a:cubicBezTo>
                    <a:pt x="43889" y="196102"/>
                    <a:pt x="-1" y="152203"/>
                    <a:pt x="-1" y="98051"/>
                  </a:cubicBezTo>
                  <a:cubicBezTo>
                    <a:pt x="-1" y="43899"/>
                    <a:pt x="43888" y="0"/>
                    <a:pt x="98028" y="0"/>
                  </a:cubicBezTo>
                  <a:cubicBezTo>
                    <a:pt x="152167" y="0"/>
                    <a:pt x="196057" y="43899"/>
                    <a:pt x="196057" y="98051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3" name="Forme libre 6622">
              <a:extLst>
                <a:ext uri="{FF2B5EF4-FFF2-40B4-BE49-F238E27FC236}">
                  <a16:creationId xmlns:a16="http://schemas.microsoft.com/office/drawing/2014/main" id="{BA344C0D-03A8-2C33-AD6F-85BF47CEE860}"/>
                </a:ext>
              </a:extLst>
            </p:cNvPr>
            <p:cNvSpPr/>
            <p:nvPr/>
          </p:nvSpPr>
          <p:spPr>
            <a:xfrm>
              <a:off x="10907206" y="2106310"/>
              <a:ext cx="39964" cy="39973"/>
            </a:xfrm>
            <a:custGeom>
              <a:avLst/>
              <a:gdLst>
                <a:gd name="connsiteX0" fmla="*/ 39965 w 39964"/>
                <a:gd name="connsiteY0" fmla="*/ 19987 h 39973"/>
                <a:gd name="connsiteX1" fmla="*/ 19982 w 39964"/>
                <a:gd name="connsiteY1" fmla="*/ 39973 h 39973"/>
                <a:gd name="connsiteX2" fmla="*/ 0 w 39964"/>
                <a:gd name="connsiteY2" fmla="*/ 19987 h 39973"/>
                <a:gd name="connsiteX3" fmla="*/ 19982 w 39964"/>
                <a:gd name="connsiteY3" fmla="*/ 0 h 39973"/>
                <a:gd name="connsiteX4" fmla="*/ 39965 w 39964"/>
                <a:gd name="connsiteY4" fmla="*/ 19987 h 39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64" h="39973">
                  <a:moveTo>
                    <a:pt x="39965" y="19987"/>
                  </a:moveTo>
                  <a:cubicBezTo>
                    <a:pt x="39965" y="31025"/>
                    <a:pt x="31018" y="39973"/>
                    <a:pt x="19982" y="39973"/>
                  </a:cubicBezTo>
                  <a:cubicBezTo>
                    <a:pt x="8947" y="39973"/>
                    <a:pt x="0" y="31025"/>
                    <a:pt x="0" y="19987"/>
                  </a:cubicBezTo>
                  <a:cubicBezTo>
                    <a:pt x="0" y="8948"/>
                    <a:pt x="8947" y="0"/>
                    <a:pt x="19982" y="0"/>
                  </a:cubicBezTo>
                  <a:cubicBezTo>
                    <a:pt x="31018" y="0"/>
                    <a:pt x="39965" y="8948"/>
                    <a:pt x="39965" y="19987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4" name="Forme libre 6623">
              <a:extLst>
                <a:ext uri="{FF2B5EF4-FFF2-40B4-BE49-F238E27FC236}">
                  <a16:creationId xmlns:a16="http://schemas.microsoft.com/office/drawing/2014/main" id="{7060909D-F2D0-A87E-E45A-6072791E680F}"/>
                </a:ext>
              </a:extLst>
            </p:cNvPr>
            <p:cNvSpPr/>
            <p:nvPr/>
          </p:nvSpPr>
          <p:spPr>
            <a:xfrm>
              <a:off x="10873178" y="2090958"/>
              <a:ext cx="32724" cy="22303"/>
            </a:xfrm>
            <a:custGeom>
              <a:avLst/>
              <a:gdLst>
                <a:gd name="connsiteX0" fmla="*/ 0 w 32724"/>
                <a:gd name="connsiteY0" fmla="*/ 0 h 22303"/>
                <a:gd name="connsiteX1" fmla="*/ 32725 w 32724"/>
                <a:gd name="connsiteY1" fmla="*/ 22304 h 2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724" h="22303">
                  <a:moveTo>
                    <a:pt x="0" y="0"/>
                  </a:moveTo>
                  <a:cubicBezTo>
                    <a:pt x="11729" y="6662"/>
                    <a:pt x="22733" y="14048"/>
                    <a:pt x="32725" y="2230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5" name="Forme libre 6624">
              <a:extLst>
                <a:ext uri="{FF2B5EF4-FFF2-40B4-BE49-F238E27FC236}">
                  <a16:creationId xmlns:a16="http://schemas.microsoft.com/office/drawing/2014/main" id="{3CE33710-6CDF-81C8-3685-A4D7701ED9AC}"/>
                </a:ext>
              </a:extLst>
            </p:cNvPr>
            <p:cNvSpPr/>
            <p:nvPr/>
          </p:nvSpPr>
          <p:spPr>
            <a:xfrm>
              <a:off x="10492504" y="2037643"/>
              <a:ext cx="323334" cy="28547"/>
            </a:xfrm>
            <a:custGeom>
              <a:avLst/>
              <a:gdLst>
                <a:gd name="connsiteX0" fmla="*/ 0 w 323334"/>
                <a:gd name="connsiteY0" fmla="*/ 4216 h 28547"/>
                <a:gd name="connsiteX1" fmla="*/ 323334 w 323334"/>
                <a:gd name="connsiteY1" fmla="*/ 28548 h 28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3334" h="28547">
                  <a:moveTo>
                    <a:pt x="0" y="4216"/>
                  </a:moveTo>
                  <a:cubicBezTo>
                    <a:pt x="97884" y="-3315"/>
                    <a:pt x="225306" y="-3749"/>
                    <a:pt x="323334" y="2854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6" name="Forme libre 6625">
              <a:extLst>
                <a:ext uri="{FF2B5EF4-FFF2-40B4-BE49-F238E27FC236}">
                  <a16:creationId xmlns:a16="http://schemas.microsoft.com/office/drawing/2014/main" id="{4B7D873D-E58B-F529-519B-7C94ABE450C2}"/>
                </a:ext>
              </a:extLst>
            </p:cNvPr>
            <p:cNvSpPr/>
            <p:nvPr/>
          </p:nvSpPr>
          <p:spPr>
            <a:xfrm>
              <a:off x="10342349" y="2048956"/>
              <a:ext cx="78480" cy="11731"/>
            </a:xfrm>
            <a:custGeom>
              <a:avLst/>
              <a:gdLst>
                <a:gd name="connsiteX0" fmla="*/ 0 w 78480"/>
                <a:gd name="connsiteY0" fmla="*/ 11731 h 11731"/>
                <a:gd name="connsiteX1" fmla="*/ 78480 w 78480"/>
                <a:gd name="connsiteY1" fmla="*/ 0 h 1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480" h="11731">
                  <a:moveTo>
                    <a:pt x="0" y="11731"/>
                  </a:moveTo>
                  <a:cubicBezTo>
                    <a:pt x="0" y="11731"/>
                    <a:pt x="30697" y="5794"/>
                    <a:pt x="7848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7" name="Forme libre 6626">
              <a:extLst>
                <a:ext uri="{FF2B5EF4-FFF2-40B4-BE49-F238E27FC236}">
                  <a16:creationId xmlns:a16="http://schemas.microsoft.com/office/drawing/2014/main" id="{467766E7-671F-A390-9948-7BD43377E4E5}"/>
                </a:ext>
              </a:extLst>
            </p:cNvPr>
            <p:cNvSpPr/>
            <p:nvPr/>
          </p:nvSpPr>
          <p:spPr>
            <a:xfrm>
              <a:off x="10282402" y="1793960"/>
              <a:ext cx="400222" cy="139420"/>
            </a:xfrm>
            <a:custGeom>
              <a:avLst/>
              <a:gdLst>
                <a:gd name="connsiteX0" fmla="*/ 400222 w 400222"/>
                <a:gd name="connsiteY0" fmla="*/ 139421 h 139420"/>
                <a:gd name="connsiteX1" fmla="*/ 248908 w 400222"/>
                <a:gd name="connsiteY1" fmla="*/ 66280 h 139420"/>
                <a:gd name="connsiteX2" fmla="*/ 128581 w 400222"/>
                <a:gd name="connsiteY2" fmla="*/ 9217 h 139420"/>
                <a:gd name="connsiteX3" fmla="*/ 0 w 400222"/>
                <a:gd name="connsiteY3" fmla="*/ 105820 h 13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222" h="139420">
                  <a:moveTo>
                    <a:pt x="400222" y="139421"/>
                  </a:moveTo>
                  <a:cubicBezTo>
                    <a:pt x="400222" y="139421"/>
                    <a:pt x="292347" y="136958"/>
                    <a:pt x="248908" y="66280"/>
                  </a:cubicBezTo>
                  <a:cubicBezTo>
                    <a:pt x="205469" y="-4398"/>
                    <a:pt x="176944" y="-9322"/>
                    <a:pt x="128581" y="9217"/>
                  </a:cubicBezTo>
                  <a:cubicBezTo>
                    <a:pt x="80218" y="27755"/>
                    <a:pt x="23457" y="53680"/>
                    <a:pt x="0" y="10582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8" name="Forme libre 6627">
              <a:extLst>
                <a:ext uri="{FF2B5EF4-FFF2-40B4-BE49-F238E27FC236}">
                  <a16:creationId xmlns:a16="http://schemas.microsoft.com/office/drawing/2014/main" id="{6D5C15E5-FABB-1B72-1F6D-F280E2223AE9}"/>
                </a:ext>
              </a:extLst>
            </p:cNvPr>
            <p:cNvSpPr/>
            <p:nvPr/>
          </p:nvSpPr>
          <p:spPr>
            <a:xfrm>
              <a:off x="10414893" y="1892393"/>
              <a:ext cx="427878" cy="177274"/>
            </a:xfrm>
            <a:custGeom>
              <a:avLst/>
              <a:gdLst>
                <a:gd name="connsiteX0" fmla="*/ 0 w 427878"/>
                <a:gd name="connsiteY0" fmla="*/ 42146 h 177274"/>
                <a:gd name="connsiteX1" fmla="*/ 61973 w 427878"/>
                <a:gd name="connsiteY1" fmla="*/ 0 h 177274"/>
                <a:gd name="connsiteX2" fmla="*/ 79059 w 427878"/>
                <a:gd name="connsiteY2" fmla="*/ 16221 h 177274"/>
                <a:gd name="connsiteX3" fmla="*/ 209522 w 427878"/>
                <a:gd name="connsiteY3" fmla="*/ 69809 h 177274"/>
                <a:gd name="connsiteX4" fmla="*/ 254265 w 427878"/>
                <a:gd name="connsiteY4" fmla="*/ 70678 h 177274"/>
                <a:gd name="connsiteX5" fmla="*/ 269903 w 427878"/>
                <a:gd name="connsiteY5" fmla="*/ 84872 h 177274"/>
                <a:gd name="connsiteX6" fmla="*/ 322465 w 427878"/>
                <a:gd name="connsiteY6" fmla="*/ 84292 h 177274"/>
                <a:gd name="connsiteX7" fmla="*/ 322465 w 427878"/>
                <a:gd name="connsiteY7" fmla="*/ 84292 h 177274"/>
                <a:gd name="connsiteX8" fmla="*/ 427878 w 427878"/>
                <a:gd name="connsiteY8" fmla="*/ 177274 h 17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878" h="177274">
                  <a:moveTo>
                    <a:pt x="0" y="42146"/>
                  </a:moveTo>
                  <a:lnTo>
                    <a:pt x="61973" y="0"/>
                  </a:lnTo>
                  <a:lnTo>
                    <a:pt x="79059" y="16221"/>
                  </a:lnTo>
                  <a:cubicBezTo>
                    <a:pt x="114390" y="49677"/>
                    <a:pt x="160870" y="68795"/>
                    <a:pt x="209522" y="69809"/>
                  </a:cubicBezTo>
                  <a:lnTo>
                    <a:pt x="254265" y="70678"/>
                  </a:lnTo>
                  <a:lnTo>
                    <a:pt x="269903" y="84872"/>
                  </a:lnTo>
                  <a:cubicBezTo>
                    <a:pt x="284818" y="98486"/>
                    <a:pt x="307841" y="98341"/>
                    <a:pt x="322465" y="84292"/>
                  </a:cubicBezTo>
                  <a:lnTo>
                    <a:pt x="322465" y="84292"/>
                  </a:lnTo>
                  <a:cubicBezTo>
                    <a:pt x="322465" y="84292"/>
                    <a:pt x="427878" y="177274"/>
                    <a:pt x="427878" y="17727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9" name="Forme libre 6628">
              <a:extLst>
                <a:ext uri="{FF2B5EF4-FFF2-40B4-BE49-F238E27FC236}">
                  <a16:creationId xmlns:a16="http://schemas.microsoft.com/office/drawing/2014/main" id="{498F65FF-F70A-16DA-0F7C-CD15A75AD67F}"/>
                </a:ext>
              </a:extLst>
            </p:cNvPr>
            <p:cNvSpPr/>
            <p:nvPr/>
          </p:nvSpPr>
          <p:spPr>
            <a:xfrm>
              <a:off x="10391291" y="1860241"/>
              <a:ext cx="52126" cy="24766"/>
            </a:xfrm>
            <a:custGeom>
              <a:avLst/>
              <a:gdLst>
                <a:gd name="connsiteX0" fmla="*/ 52127 w 52126"/>
                <a:gd name="connsiteY0" fmla="*/ 19842 h 24766"/>
                <a:gd name="connsiteX1" fmla="*/ 34751 w 52126"/>
                <a:gd name="connsiteY1" fmla="*/ 0 h 24766"/>
                <a:gd name="connsiteX2" fmla="*/ 0 w 52126"/>
                <a:gd name="connsiteY2" fmla="*/ 24767 h 2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126" h="24766">
                  <a:moveTo>
                    <a:pt x="52127" y="19842"/>
                  </a:moveTo>
                  <a:lnTo>
                    <a:pt x="34751" y="0"/>
                  </a:lnTo>
                  <a:lnTo>
                    <a:pt x="0" y="2476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0" name="Forme libre 6629">
              <a:extLst>
                <a:ext uri="{FF2B5EF4-FFF2-40B4-BE49-F238E27FC236}">
                  <a16:creationId xmlns:a16="http://schemas.microsoft.com/office/drawing/2014/main" id="{775523AF-C0C8-5FDC-2532-D04A98FC00A5}"/>
                </a:ext>
              </a:extLst>
            </p:cNvPr>
            <p:cNvSpPr/>
            <p:nvPr/>
          </p:nvSpPr>
          <p:spPr>
            <a:xfrm>
              <a:off x="10537391" y="1712078"/>
              <a:ext cx="75222" cy="127645"/>
            </a:xfrm>
            <a:custGeom>
              <a:avLst/>
              <a:gdLst>
                <a:gd name="connsiteX0" fmla="*/ 7965 w 75222"/>
                <a:gd name="connsiteY0" fmla="*/ 0 h 127645"/>
                <a:gd name="connsiteX1" fmla="*/ 74571 w 75222"/>
                <a:gd name="connsiteY1" fmla="*/ 72271 h 127645"/>
                <a:gd name="connsiteX2" fmla="*/ 0 w 75222"/>
                <a:gd name="connsiteY2" fmla="*/ 126872 h 127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22" h="127645">
                  <a:moveTo>
                    <a:pt x="7965" y="0"/>
                  </a:moveTo>
                  <a:cubicBezTo>
                    <a:pt x="50100" y="1013"/>
                    <a:pt x="80074" y="36642"/>
                    <a:pt x="74571" y="72271"/>
                  </a:cubicBezTo>
                  <a:cubicBezTo>
                    <a:pt x="69069" y="107899"/>
                    <a:pt x="35766" y="132376"/>
                    <a:pt x="0" y="12687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1" name="Forme libre 6630">
              <a:extLst>
                <a:ext uri="{FF2B5EF4-FFF2-40B4-BE49-F238E27FC236}">
                  <a16:creationId xmlns:a16="http://schemas.microsoft.com/office/drawing/2014/main" id="{9CF7F491-59DD-40AA-AF3A-463D2F89CBA8}"/>
                </a:ext>
              </a:extLst>
            </p:cNvPr>
            <p:cNvSpPr/>
            <p:nvPr/>
          </p:nvSpPr>
          <p:spPr>
            <a:xfrm>
              <a:off x="10448196" y="1711933"/>
              <a:ext cx="161015" cy="64160"/>
            </a:xfrm>
            <a:custGeom>
              <a:avLst/>
              <a:gdLst>
                <a:gd name="connsiteX0" fmla="*/ 161015 w 161015"/>
                <a:gd name="connsiteY0" fmla="*/ 63146 h 64160"/>
                <a:gd name="connsiteX1" fmla="*/ 0 w 161015"/>
                <a:gd name="connsiteY1" fmla="*/ 64160 h 64160"/>
                <a:gd name="connsiteX2" fmla="*/ 97160 w 161015"/>
                <a:gd name="connsiteY2" fmla="*/ 0 h 6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015" h="64160">
                  <a:moveTo>
                    <a:pt x="161015" y="63146"/>
                  </a:moveTo>
                  <a:lnTo>
                    <a:pt x="0" y="64160"/>
                  </a:lnTo>
                  <a:cubicBezTo>
                    <a:pt x="0" y="64160"/>
                    <a:pt x="3041" y="579"/>
                    <a:pt x="9716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2" name="Forme libre 6631">
              <a:extLst>
                <a:ext uri="{FF2B5EF4-FFF2-40B4-BE49-F238E27FC236}">
                  <a16:creationId xmlns:a16="http://schemas.microsoft.com/office/drawing/2014/main" id="{B7A78EDA-3D77-BB6A-79E1-498CC8A6C49B}"/>
                </a:ext>
              </a:extLst>
            </p:cNvPr>
            <p:cNvSpPr/>
            <p:nvPr/>
          </p:nvSpPr>
          <p:spPr>
            <a:xfrm>
              <a:off x="10457029" y="1999134"/>
              <a:ext cx="187223" cy="14483"/>
            </a:xfrm>
            <a:custGeom>
              <a:avLst/>
              <a:gdLst>
                <a:gd name="connsiteX0" fmla="*/ 0 w 187223"/>
                <a:gd name="connsiteY0" fmla="*/ 0 h 14483"/>
                <a:gd name="connsiteX1" fmla="*/ 187224 w 187223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7223" h="14483">
                  <a:moveTo>
                    <a:pt x="0" y="0"/>
                  </a:moveTo>
                  <a:lnTo>
                    <a:pt x="18722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3" name="Forme libre 6632">
              <a:extLst>
                <a:ext uri="{FF2B5EF4-FFF2-40B4-BE49-F238E27FC236}">
                  <a16:creationId xmlns:a16="http://schemas.microsoft.com/office/drawing/2014/main" id="{76E11533-81DC-8A8D-A620-896451662961}"/>
                </a:ext>
              </a:extLst>
            </p:cNvPr>
            <p:cNvSpPr/>
            <p:nvPr/>
          </p:nvSpPr>
          <p:spPr>
            <a:xfrm>
              <a:off x="10309335" y="2093709"/>
              <a:ext cx="14479" cy="84002"/>
            </a:xfrm>
            <a:custGeom>
              <a:avLst/>
              <a:gdLst>
                <a:gd name="connsiteX0" fmla="*/ 0 w 14479"/>
                <a:gd name="connsiteY0" fmla="*/ 0 h 84002"/>
                <a:gd name="connsiteX1" fmla="*/ 0 w 14479"/>
                <a:gd name="connsiteY1" fmla="*/ 84002 h 8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84002">
                  <a:moveTo>
                    <a:pt x="0" y="0"/>
                  </a:moveTo>
                  <a:lnTo>
                    <a:pt x="0" y="8400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4" name="Forme libre 6633">
              <a:extLst>
                <a:ext uri="{FF2B5EF4-FFF2-40B4-BE49-F238E27FC236}">
                  <a16:creationId xmlns:a16="http://schemas.microsoft.com/office/drawing/2014/main" id="{319A8361-49BD-92C8-FD0B-B447D8365936}"/>
                </a:ext>
              </a:extLst>
            </p:cNvPr>
            <p:cNvSpPr/>
            <p:nvPr/>
          </p:nvSpPr>
          <p:spPr>
            <a:xfrm>
              <a:off x="10494676" y="1742927"/>
              <a:ext cx="75439" cy="1882"/>
            </a:xfrm>
            <a:custGeom>
              <a:avLst/>
              <a:gdLst>
                <a:gd name="connsiteX0" fmla="*/ 0 w 75439"/>
                <a:gd name="connsiteY0" fmla="*/ 1883 h 1882"/>
                <a:gd name="connsiteX1" fmla="*/ 75440 w 75439"/>
                <a:gd name="connsiteY1" fmla="*/ 0 h 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439" h="1882">
                  <a:moveTo>
                    <a:pt x="0" y="1883"/>
                  </a:moveTo>
                  <a:lnTo>
                    <a:pt x="7544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5" name="Forme libre 6634">
              <a:extLst>
                <a:ext uri="{FF2B5EF4-FFF2-40B4-BE49-F238E27FC236}">
                  <a16:creationId xmlns:a16="http://schemas.microsoft.com/office/drawing/2014/main" id="{0B3065CF-39D6-F61E-4D32-B351587178D2}"/>
                </a:ext>
              </a:extLst>
            </p:cNvPr>
            <p:cNvSpPr/>
            <p:nvPr/>
          </p:nvSpPr>
          <p:spPr>
            <a:xfrm>
              <a:off x="10506694" y="1881531"/>
              <a:ext cx="41701" cy="38235"/>
            </a:xfrm>
            <a:custGeom>
              <a:avLst/>
              <a:gdLst>
                <a:gd name="connsiteX0" fmla="*/ 41702 w 41701"/>
                <a:gd name="connsiteY0" fmla="*/ 0 h 38235"/>
                <a:gd name="connsiteX1" fmla="*/ 0 w 41701"/>
                <a:gd name="connsiteY1" fmla="*/ 38236 h 3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701" h="38235">
                  <a:moveTo>
                    <a:pt x="41702" y="0"/>
                  </a:moveTo>
                  <a:lnTo>
                    <a:pt x="0" y="3823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6" name="Forme libre 6635">
              <a:extLst>
                <a:ext uri="{FF2B5EF4-FFF2-40B4-BE49-F238E27FC236}">
                  <a16:creationId xmlns:a16="http://schemas.microsoft.com/office/drawing/2014/main" id="{C0CA0334-76C4-1258-9932-E3A47C33379E}"/>
                </a:ext>
              </a:extLst>
            </p:cNvPr>
            <p:cNvSpPr/>
            <p:nvPr/>
          </p:nvSpPr>
          <p:spPr>
            <a:xfrm>
              <a:off x="10548831" y="1815922"/>
              <a:ext cx="9122" cy="6372"/>
            </a:xfrm>
            <a:custGeom>
              <a:avLst/>
              <a:gdLst>
                <a:gd name="connsiteX0" fmla="*/ 0 w 9122"/>
                <a:gd name="connsiteY0" fmla="*/ 0 h 6372"/>
                <a:gd name="connsiteX1" fmla="*/ 9122 w 9122"/>
                <a:gd name="connsiteY1" fmla="*/ 6373 h 6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22" h="6372">
                  <a:moveTo>
                    <a:pt x="0" y="0"/>
                  </a:moveTo>
                  <a:cubicBezTo>
                    <a:pt x="1303" y="3621"/>
                    <a:pt x="4778" y="6228"/>
                    <a:pt x="9122" y="637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7" name="Forme libre 6636">
              <a:extLst>
                <a:ext uri="{FF2B5EF4-FFF2-40B4-BE49-F238E27FC236}">
                  <a16:creationId xmlns:a16="http://schemas.microsoft.com/office/drawing/2014/main" id="{0D8B7967-4316-4944-62EC-FFA9D8B08C41}"/>
                </a:ext>
              </a:extLst>
            </p:cNvPr>
            <p:cNvSpPr/>
            <p:nvPr/>
          </p:nvSpPr>
          <p:spPr>
            <a:xfrm>
              <a:off x="10573157" y="1784494"/>
              <a:ext cx="289" cy="8979"/>
            </a:xfrm>
            <a:custGeom>
              <a:avLst/>
              <a:gdLst>
                <a:gd name="connsiteX0" fmla="*/ 289 w 289"/>
                <a:gd name="connsiteY0" fmla="*/ 0 h 8979"/>
                <a:gd name="connsiteX1" fmla="*/ 0 w 289"/>
                <a:gd name="connsiteY1" fmla="*/ 8980 h 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" h="8979">
                  <a:moveTo>
                    <a:pt x="289" y="0"/>
                  </a:moveTo>
                  <a:lnTo>
                    <a:pt x="0" y="898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8" name="Forme libre 6637">
              <a:extLst>
                <a:ext uri="{FF2B5EF4-FFF2-40B4-BE49-F238E27FC236}">
                  <a16:creationId xmlns:a16="http://schemas.microsoft.com/office/drawing/2014/main" id="{4BB0E677-1FF7-1CC3-E188-D476F44AF785}"/>
                </a:ext>
              </a:extLst>
            </p:cNvPr>
            <p:cNvSpPr/>
            <p:nvPr/>
          </p:nvSpPr>
          <p:spPr>
            <a:xfrm>
              <a:off x="10500314" y="1776230"/>
              <a:ext cx="52425" cy="31437"/>
            </a:xfrm>
            <a:custGeom>
              <a:avLst/>
              <a:gdLst>
                <a:gd name="connsiteX0" fmla="*/ 15212 w 52425"/>
                <a:gd name="connsiteY0" fmla="*/ 31437 h 31437"/>
                <a:gd name="connsiteX1" fmla="*/ 9 w 52425"/>
                <a:gd name="connsiteY1" fmla="*/ 15216 h 31437"/>
                <a:gd name="connsiteX2" fmla="*/ 16226 w 52425"/>
                <a:gd name="connsiteY2" fmla="*/ 9 h 31437"/>
                <a:gd name="connsiteX3" fmla="*/ 31431 w 52425"/>
                <a:gd name="connsiteY3" fmla="*/ 16230 h 31437"/>
                <a:gd name="connsiteX4" fmla="*/ 52426 w 52425"/>
                <a:gd name="connsiteY4" fmla="*/ 1167 h 3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425" h="31437">
                  <a:moveTo>
                    <a:pt x="15212" y="31437"/>
                  </a:moveTo>
                  <a:cubicBezTo>
                    <a:pt x="6525" y="31148"/>
                    <a:pt x="-280" y="23906"/>
                    <a:pt x="9" y="15216"/>
                  </a:cubicBezTo>
                  <a:cubicBezTo>
                    <a:pt x="299" y="6526"/>
                    <a:pt x="7539" y="-281"/>
                    <a:pt x="16226" y="9"/>
                  </a:cubicBezTo>
                  <a:cubicBezTo>
                    <a:pt x="24915" y="298"/>
                    <a:pt x="31720" y="7540"/>
                    <a:pt x="31431" y="16230"/>
                  </a:cubicBezTo>
                  <a:cubicBezTo>
                    <a:pt x="31431" y="16230"/>
                    <a:pt x="48082" y="18547"/>
                    <a:pt x="52426" y="116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9" name="Forme libre 6638">
              <a:extLst>
                <a:ext uri="{FF2B5EF4-FFF2-40B4-BE49-F238E27FC236}">
                  <a16:creationId xmlns:a16="http://schemas.microsoft.com/office/drawing/2014/main" id="{99225BA8-BAF6-416A-7BA3-04DA6E6021EF}"/>
                </a:ext>
              </a:extLst>
            </p:cNvPr>
            <p:cNvSpPr/>
            <p:nvPr/>
          </p:nvSpPr>
          <p:spPr>
            <a:xfrm>
              <a:off x="10593863" y="1809260"/>
              <a:ext cx="16941" cy="3620"/>
            </a:xfrm>
            <a:custGeom>
              <a:avLst/>
              <a:gdLst>
                <a:gd name="connsiteX0" fmla="*/ 16941 w 16941"/>
                <a:gd name="connsiteY0" fmla="*/ 0 h 3620"/>
                <a:gd name="connsiteX1" fmla="*/ 0 w 16941"/>
                <a:gd name="connsiteY1" fmla="*/ 3621 h 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941" h="3620">
                  <a:moveTo>
                    <a:pt x="16941" y="0"/>
                  </a:moveTo>
                  <a:lnTo>
                    <a:pt x="0" y="362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0" name="Forme libre 6639">
              <a:extLst>
                <a:ext uri="{FF2B5EF4-FFF2-40B4-BE49-F238E27FC236}">
                  <a16:creationId xmlns:a16="http://schemas.microsoft.com/office/drawing/2014/main" id="{F852D8D8-CDE6-9A44-4769-86FD651E4813}"/>
                </a:ext>
              </a:extLst>
            </p:cNvPr>
            <p:cNvSpPr/>
            <p:nvPr/>
          </p:nvSpPr>
          <p:spPr>
            <a:xfrm>
              <a:off x="10537971" y="2124124"/>
              <a:ext cx="229360" cy="14483"/>
            </a:xfrm>
            <a:custGeom>
              <a:avLst/>
              <a:gdLst>
                <a:gd name="connsiteX0" fmla="*/ 0 w 229360"/>
                <a:gd name="connsiteY0" fmla="*/ 0 h 14483"/>
                <a:gd name="connsiteX1" fmla="*/ 229360 w 22936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9360" h="14483">
                  <a:moveTo>
                    <a:pt x="0" y="0"/>
                  </a:moveTo>
                  <a:lnTo>
                    <a:pt x="22936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1" name="Forme libre 6640">
              <a:extLst>
                <a:ext uri="{FF2B5EF4-FFF2-40B4-BE49-F238E27FC236}">
                  <a16:creationId xmlns:a16="http://schemas.microsoft.com/office/drawing/2014/main" id="{9C1C05FE-0EDE-172B-629E-E455E2D706BC}"/>
                </a:ext>
              </a:extLst>
            </p:cNvPr>
            <p:cNvSpPr/>
            <p:nvPr/>
          </p:nvSpPr>
          <p:spPr>
            <a:xfrm>
              <a:off x="10496269" y="2155408"/>
              <a:ext cx="143350" cy="14483"/>
            </a:xfrm>
            <a:custGeom>
              <a:avLst/>
              <a:gdLst>
                <a:gd name="connsiteX0" fmla="*/ 0 w 143350"/>
                <a:gd name="connsiteY0" fmla="*/ 0 h 14483"/>
                <a:gd name="connsiteX1" fmla="*/ 143350 w 14335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3350" h="14483">
                  <a:moveTo>
                    <a:pt x="0" y="0"/>
                  </a:moveTo>
                  <a:lnTo>
                    <a:pt x="14335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2" name="Forme libre 6641">
              <a:extLst>
                <a:ext uri="{FF2B5EF4-FFF2-40B4-BE49-F238E27FC236}">
                  <a16:creationId xmlns:a16="http://schemas.microsoft.com/office/drawing/2014/main" id="{232BEA04-5B7C-DD13-5C2F-55C25A9BCFE7}"/>
                </a:ext>
              </a:extLst>
            </p:cNvPr>
            <p:cNvSpPr/>
            <p:nvPr/>
          </p:nvSpPr>
          <p:spPr>
            <a:xfrm>
              <a:off x="10353498" y="2087482"/>
              <a:ext cx="60236" cy="60249"/>
            </a:xfrm>
            <a:custGeom>
              <a:avLst/>
              <a:gdLst>
                <a:gd name="connsiteX0" fmla="*/ 60236 w 60236"/>
                <a:gd name="connsiteY0" fmla="*/ 0 h 60249"/>
                <a:gd name="connsiteX1" fmla="*/ 0 w 60236"/>
                <a:gd name="connsiteY1" fmla="*/ 60250 h 6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236" h="60249">
                  <a:moveTo>
                    <a:pt x="60236" y="0"/>
                  </a:moveTo>
                  <a:lnTo>
                    <a:pt x="0" y="6025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3" name="Forme libre 6642">
              <a:extLst>
                <a:ext uri="{FF2B5EF4-FFF2-40B4-BE49-F238E27FC236}">
                  <a16:creationId xmlns:a16="http://schemas.microsoft.com/office/drawing/2014/main" id="{DC1156DA-676C-EAE4-C949-6AD2BBC3433F}"/>
                </a:ext>
              </a:extLst>
            </p:cNvPr>
            <p:cNvSpPr/>
            <p:nvPr/>
          </p:nvSpPr>
          <p:spPr>
            <a:xfrm>
              <a:off x="10858409" y="2068219"/>
              <a:ext cx="65159" cy="65319"/>
            </a:xfrm>
            <a:custGeom>
              <a:avLst/>
              <a:gdLst>
                <a:gd name="connsiteX0" fmla="*/ 65160 w 65159"/>
                <a:gd name="connsiteY0" fmla="*/ 0 h 65319"/>
                <a:gd name="connsiteX1" fmla="*/ 0 w 65159"/>
                <a:gd name="connsiteY1" fmla="*/ 65319 h 6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159" h="65319">
                  <a:moveTo>
                    <a:pt x="65160" y="0"/>
                  </a:moveTo>
                  <a:lnTo>
                    <a:pt x="0" y="6531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4" name="Forme libre 6643">
              <a:extLst>
                <a:ext uri="{FF2B5EF4-FFF2-40B4-BE49-F238E27FC236}">
                  <a16:creationId xmlns:a16="http://schemas.microsoft.com/office/drawing/2014/main" id="{4F3C951E-5F05-D79F-E9D5-94EEA63A1D24}"/>
                </a:ext>
              </a:extLst>
            </p:cNvPr>
            <p:cNvSpPr/>
            <p:nvPr/>
          </p:nvSpPr>
          <p:spPr>
            <a:xfrm>
              <a:off x="10163668" y="1920925"/>
              <a:ext cx="283804" cy="283869"/>
            </a:xfrm>
            <a:custGeom>
              <a:avLst/>
              <a:gdLst>
                <a:gd name="connsiteX0" fmla="*/ 283805 w 283804"/>
                <a:gd name="connsiteY0" fmla="*/ 141935 h 283869"/>
                <a:gd name="connsiteX1" fmla="*/ 141903 w 283804"/>
                <a:gd name="connsiteY1" fmla="*/ 283870 h 283869"/>
                <a:gd name="connsiteX2" fmla="*/ 1 w 283804"/>
                <a:gd name="connsiteY2" fmla="*/ 141935 h 283869"/>
                <a:gd name="connsiteX3" fmla="*/ 141903 w 283804"/>
                <a:gd name="connsiteY3" fmla="*/ 0 h 283869"/>
                <a:gd name="connsiteX4" fmla="*/ 283805 w 283804"/>
                <a:gd name="connsiteY4" fmla="*/ 141935 h 283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804" h="283869">
                  <a:moveTo>
                    <a:pt x="283805" y="141935"/>
                  </a:moveTo>
                  <a:cubicBezTo>
                    <a:pt x="283805" y="220324"/>
                    <a:pt x="220272" y="283870"/>
                    <a:pt x="141903" y="283870"/>
                  </a:cubicBezTo>
                  <a:cubicBezTo>
                    <a:pt x="63532" y="283870"/>
                    <a:pt x="1" y="220324"/>
                    <a:pt x="1" y="141935"/>
                  </a:cubicBezTo>
                  <a:cubicBezTo>
                    <a:pt x="1" y="63547"/>
                    <a:pt x="63533" y="0"/>
                    <a:pt x="141903" y="0"/>
                  </a:cubicBezTo>
                  <a:cubicBezTo>
                    <a:pt x="220273" y="0"/>
                    <a:pt x="283805" y="63547"/>
                    <a:pt x="283805" y="141935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5" name="Forme libre 6644">
              <a:extLst>
                <a:ext uri="{FF2B5EF4-FFF2-40B4-BE49-F238E27FC236}">
                  <a16:creationId xmlns:a16="http://schemas.microsoft.com/office/drawing/2014/main" id="{57256A8E-84F9-C6CA-6D3F-CF084D3C4E9B}"/>
                </a:ext>
              </a:extLst>
            </p:cNvPr>
            <p:cNvSpPr/>
            <p:nvPr/>
          </p:nvSpPr>
          <p:spPr>
            <a:xfrm>
              <a:off x="10845667" y="2047363"/>
              <a:ext cx="161015" cy="161052"/>
            </a:xfrm>
            <a:custGeom>
              <a:avLst/>
              <a:gdLst>
                <a:gd name="connsiteX0" fmla="*/ 161016 w 161015"/>
                <a:gd name="connsiteY0" fmla="*/ 80526 h 161052"/>
                <a:gd name="connsiteX1" fmla="*/ 80508 w 161015"/>
                <a:gd name="connsiteY1" fmla="*/ 161053 h 161052"/>
                <a:gd name="connsiteX2" fmla="*/ 0 w 161015"/>
                <a:gd name="connsiteY2" fmla="*/ 80526 h 161052"/>
                <a:gd name="connsiteX3" fmla="*/ 80508 w 161015"/>
                <a:gd name="connsiteY3" fmla="*/ 0 h 161052"/>
                <a:gd name="connsiteX4" fmla="*/ 161016 w 161015"/>
                <a:gd name="connsiteY4" fmla="*/ 80526 h 16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15" h="161052">
                  <a:moveTo>
                    <a:pt x="161016" y="80526"/>
                  </a:moveTo>
                  <a:cubicBezTo>
                    <a:pt x="161016" y="125000"/>
                    <a:pt x="124971" y="161053"/>
                    <a:pt x="80508" y="161053"/>
                  </a:cubicBezTo>
                  <a:cubicBezTo>
                    <a:pt x="36045" y="161053"/>
                    <a:pt x="0" y="125000"/>
                    <a:pt x="0" y="80526"/>
                  </a:cubicBezTo>
                  <a:cubicBezTo>
                    <a:pt x="0" y="36053"/>
                    <a:pt x="36045" y="0"/>
                    <a:pt x="80508" y="0"/>
                  </a:cubicBezTo>
                  <a:cubicBezTo>
                    <a:pt x="124971" y="0"/>
                    <a:pt x="161016" y="36053"/>
                    <a:pt x="161016" y="80526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6" name="Forme libre 6645">
              <a:extLst>
                <a:ext uri="{FF2B5EF4-FFF2-40B4-BE49-F238E27FC236}">
                  <a16:creationId xmlns:a16="http://schemas.microsoft.com/office/drawing/2014/main" id="{1EFCCBDF-F567-1391-3843-7AD2BED6AE5D}"/>
                </a:ext>
              </a:extLst>
            </p:cNvPr>
            <p:cNvSpPr/>
            <p:nvPr/>
          </p:nvSpPr>
          <p:spPr>
            <a:xfrm>
              <a:off x="10482658" y="2017809"/>
              <a:ext cx="279894" cy="13767"/>
            </a:xfrm>
            <a:custGeom>
              <a:avLst/>
              <a:gdLst>
                <a:gd name="connsiteX0" fmla="*/ 0 w 279894"/>
                <a:gd name="connsiteY0" fmla="*/ 5222 h 13767"/>
                <a:gd name="connsiteX1" fmla="*/ 279895 w 279894"/>
                <a:gd name="connsiteY1" fmla="*/ 13767 h 1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894" h="13767">
                  <a:moveTo>
                    <a:pt x="0" y="5222"/>
                  </a:moveTo>
                  <a:cubicBezTo>
                    <a:pt x="84996" y="-1295"/>
                    <a:pt x="199242" y="-4771"/>
                    <a:pt x="279895" y="1376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7" name="Forme libre 6646">
              <a:extLst>
                <a:ext uri="{FF2B5EF4-FFF2-40B4-BE49-F238E27FC236}">
                  <a16:creationId xmlns:a16="http://schemas.microsoft.com/office/drawing/2014/main" id="{B8D1047E-1C2A-98F4-A16E-1FA72467111F}"/>
                </a:ext>
              </a:extLst>
            </p:cNvPr>
            <p:cNvSpPr/>
            <p:nvPr/>
          </p:nvSpPr>
          <p:spPr>
            <a:xfrm>
              <a:off x="10366820" y="2027666"/>
              <a:ext cx="64290" cy="7676"/>
            </a:xfrm>
            <a:custGeom>
              <a:avLst/>
              <a:gdLst>
                <a:gd name="connsiteX0" fmla="*/ 0 w 64290"/>
                <a:gd name="connsiteY0" fmla="*/ 7676 h 7676"/>
                <a:gd name="connsiteX1" fmla="*/ 64290 w 64290"/>
                <a:gd name="connsiteY1" fmla="*/ 0 h 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290" h="7676">
                  <a:moveTo>
                    <a:pt x="0" y="7676"/>
                  </a:moveTo>
                  <a:cubicBezTo>
                    <a:pt x="0" y="7676"/>
                    <a:pt x="25195" y="3911"/>
                    <a:pt x="6429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8" name="Forme libre 6647">
              <a:extLst>
                <a:ext uri="{FF2B5EF4-FFF2-40B4-BE49-F238E27FC236}">
                  <a16:creationId xmlns:a16="http://schemas.microsoft.com/office/drawing/2014/main" id="{BBFBFBE0-7829-8E22-A22B-1824F72B2FEB}"/>
                </a:ext>
              </a:extLst>
            </p:cNvPr>
            <p:cNvSpPr/>
            <p:nvPr/>
          </p:nvSpPr>
          <p:spPr>
            <a:xfrm>
              <a:off x="10777177" y="1989286"/>
              <a:ext cx="57484" cy="54456"/>
            </a:xfrm>
            <a:custGeom>
              <a:avLst/>
              <a:gdLst>
                <a:gd name="connsiteX0" fmla="*/ 0 w 57484"/>
                <a:gd name="connsiteY0" fmla="*/ 0 h 54456"/>
                <a:gd name="connsiteX1" fmla="*/ 57485 w 57484"/>
                <a:gd name="connsiteY1" fmla="*/ 54457 h 5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484" h="54456">
                  <a:moveTo>
                    <a:pt x="0" y="0"/>
                  </a:moveTo>
                  <a:lnTo>
                    <a:pt x="57485" y="5445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9" name="Forme libre 6648">
              <a:extLst>
                <a:ext uri="{FF2B5EF4-FFF2-40B4-BE49-F238E27FC236}">
                  <a16:creationId xmlns:a16="http://schemas.microsoft.com/office/drawing/2014/main" id="{C9E26AA9-BEB2-EF1D-A0B2-9A3B87343B7D}"/>
                </a:ext>
              </a:extLst>
            </p:cNvPr>
            <p:cNvSpPr/>
            <p:nvPr/>
          </p:nvSpPr>
          <p:spPr>
            <a:xfrm>
              <a:off x="10369136" y="1811275"/>
              <a:ext cx="88906" cy="31440"/>
            </a:xfrm>
            <a:custGeom>
              <a:avLst/>
              <a:gdLst>
                <a:gd name="connsiteX0" fmla="*/ 0 w 88906"/>
                <a:gd name="connsiteY0" fmla="*/ 31441 h 31440"/>
                <a:gd name="connsiteX1" fmla="*/ 88906 w 88906"/>
                <a:gd name="connsiteY1" fmla="*/ 12 h 3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906" h="31440">
                  <a:moveTo>
                    <a:pt x="0" y="31441"/>
                  </a:moveTo>
                  <a:cubicBezTo>
                    <a:pt x="0" y="31441"/>
                    <a:pt x="44453" y="-712"/>
                    <a:pt x="88906" y="1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50" name="Forme libre 6649">
              <a:extLst>
                <a:ext uri="{FF2B5EF4-FFF2-40B4-BE49-F238E27FC236}">
                  <a16:creationId xmlns:a16="http://schemas.microsoft.com/office/drawing/2014/main" id="{9340D1C1-F048-F49B-7593-63A5496F2BF4}"/>
                </a:ext>
              </a:extLst>
            </p:cNvPr>
            <p:cNvSpPr/>
            <p:nvPr/>
          </p:nvSpPr>
          <p:spPr>
            <a:xfrm>
              <a:off x="10526242" y="1758714"/>
              <a:ext cx="18678" cy="434"/>
            </a:xfrm>
            <a:custGeom>
              <a:avLst/>
              <a:gdLst>
                <a:gd name="connsiteX0" fmla="*/ 0 w 18678"/>
                <a:gd name="connsiteY0" fmla="*/ 435 h 434"/>
                <a:gd name="connsiteX1" fmla="*/ 18679 w 18678"/>
                <a:gd name="connsiteY1" fmla="*/ 0 h 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78" h="434">
                  <a:moveTo>
                    <a:pt x="0" y="435"/>
                  </a:moveTo>
                  <a:lnTo>
                    <a:pt x="1867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51" name="Forme libre 6650">
              <a:extLst>
                <a:ext uri="{FF2B5EF4-FFF2-40B4-BE49-F238E27FC236}">
                  <a16:creationId xmlns:a16="http://schemas.microsoft.com/office/drawing/2014/main" id="{3C25F0FB-D700-0873-FE24-533F6921248C}"/>
                </a:ext>
              </a:extLst>
            </p:cNvPr>
            <p:cNvSpPr/>
            <p:nvPr/>
          </p:nvSpPr>
          <p:spPr>
            <a:xfrm>
              <a:off x="10532324" y="1777832"/>
              <a:ext cx="14479" cy="46490"/>
            </a:xfrm>
            <a:custGeom>
              <a:avLst/>
              <a:gdLst>
                <a:gd name="connsiteX0" fmla="*/ 0 w 14479"/>
                <a:gd name="connsiteY0" fmla="*/ 0 h 46490"/>
                <a:gd name="connsiteX1" fmla="*/ 0 w 14479"/>
                <a:gd name="connsiteY1" fmla="*/ 46491 h 46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6490">
                  <a:moveTo>
                    <a:pt x="0" y="0"/>
                  </a:moveTo>
                  <a:lnTo>
                    <a:pt x="0" y="4649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52" name="Forme libre 6651">
              <a:extLst>
                <a:ext uri="{FF2B5EF4-FFF2-40B4-BE49-F238E27FC236}">
                  <a16:creationId xmlns:a16="http://schemas.microsoft.com/office/drawing/2014/main" id="{4E2D31FF-E360-F0F2-0D9E-821B8348CFEF}"/>
                </a:ext>
              </a:extLst>
            </p:cNvPr>
            <p:cNvSpPr/>
            <p:nvPr/>
          </p:nvSpPr>
          <p:spPr>
            <a:xfrm>
              <a:off x="10716941" y="1952933"/>
              <a:ext cx="13900" cy="10427"/>
            </a:xfrm>
            <a:custGeom>
              <a:avLst/>
              <a:gdLst>
                <a:gd name="connsiteX0" fmla="*/ 0 w 13900"/>
                <a:gd name="connsiteY0" fmla="*/ 0 h 10427"/>
                <a:gd name="connsiteX1" fmla="*/ 13901 w 13900"/>
                <a:gd name="connsiteY1" fmla="*/ 10428 h 1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00" h="10427">
                  <a:moveTo>
                    <a:pt x="0" y="0"/>
                  </a:moveTo>
                  <a:lnTo>
                    <a:pt x="13901" y="1042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53" name="Forme libre 6652">
              <a:extLst>
                <a:ext uri="{FF2B5EF4-FFF2-40B4-BE49-F238E27FC236}">
                  <a16:creationId xmlns:a16="http://schemas.microsoft.com/office/drawing/2014/main" id="{91251836-6644-3390-B87B-A4634B6195AF}"/>
                </a:ext>
              </a:extLst>
            </p:cNvPr>
            <p:cNvSpPr/>
            <p:nvPr/>
          </p:nvSpPr>
          <p:spPr>
            <a:xfrm>
              <a:off x="10188718" y="2005072"/>
              <a:ext cx="86878" cy="86898"/>
            </a:xfrm>
            <a:custGeom>
              <a:avLst/>
              <a:gdLst>
                <a:gd name="connsiteX0" fmla="*/ 86879 w 86878"/>
                <a:gd name="connsiteY0" fmla="*/ 0 h 86898"/>
                <a:gd name="connsiteX1" fmla="*/ 0 w 86878"/>
                <a:gd name="connsiteY1" fmla="*/ 86899 h 8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878" h="86898">
                  <a:moveTo>
                    <a:pt x="86879" y="0"/>
                  </a:moveTo>
                  <a:lnTo>
                    <a:pt x="0" y="8689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706B5D-F833-30FD-97F1-1AB2D8285AB7}"/>
              </a:ext>
            </a:extLst>
          </p:cNvPr>
          <p:cNvGrpSpPr/>
          <p:nvPr/>
        </p:nvGrpSpPr>
        <p:grpSpPr>
          <a:xfrm>
            <a:off x="8755941" y="1473977"/>
            <a:ext cx="757728" cy="770212"/>
            <a:chOff x="8755941" y="1473977"/>
            <a:chExt cx="757728" cy="770212"/>
          </a:xfrm>
        </p:grpSpPr>
        <p:sp>
          <p:nvSpPr>
            <p:cNvPr id="6655" name="Forme libre 6654">
              <a:extLst>
                <a:ext uri="{FF2B5EF4-FFF2-40B4-BE49-F238E27FC236}">
                  <a16:creationId xmlns:a16="http://schemas.microsoft.com/office/drawing/2014/main" id="{FDD9E8A6-9D74-9629-66A2-187CC53CD885}"/>
                </a:ext>
              </a:extLst>
            </p:cNvPr>
            <p:cNvSpPr/>
            <p:nvPr/>
          </p:nvSpPr>
          <p:spPr>
            <a:xfrm>
              <a:off x="9140493" y="1473977"/>
              <a:ext cx="158295" cy="92979"/>
            </a:xfrm>
            <a:custGeom>
              <a:avLst/>
              <a:gdLst>
                <a:gd name="connsiteX0" fmla="*/ 158296 w 158295"/>
                <a:gd name="connsiteY0" fmla="*/ 23605 h 92979"/>
                <a:gd name="connsiteX1" fmla="*/ 79236 w 158295"/>
                <a:gd name="connsiteY1" fmla="*/ 22591 h 92979"/>
                <a:gd name="connsiteX2" fmla="*/ 2928 w 158295"/>
                <a:gd name="connsiteY2" fmla="*/ 27226 h 92979"/>
                <a:gd name="connsiteX3" fmla="*/ 55344 w 158295"/>
                <a:gd name="connsiteY3" fmla="*/ 92979 h 9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295" h="92979">
                  <a:moveTo>
                    <a:pt x="158296" y="23605"/>
                  </a:moveTo>
                  <a:cubicBezTo>
                    <a:pt x="158296" y="23605"/>
                    <a:pt x="132232" y="-28824"/>
                    <a:pt x="79236" y="22591"/>
                  </a:cubicBezTo>
                  <a:cubicBezTo>
                    <a:pt x="26240" y="74006"/>
                    <a:pt x="2928" y="27226"/>
                    <a:pt x="2928" y="27226"/>
                  </a:cubicBezTo>
                  <a:cubicBezTo>
                    <a:pt x="2928" y="27226"/>
                    <a:pt x="-18648" y="81827"/>
                    <a:pt x="55344" y="9297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57" name="Forme libre 6656">
              <a:extLst>
                <a:ext uri="{FF2B5EF4-FFF2-40B4-BE49-F238E27FC236}">
                  <a16:creationId xmlns:a16="http://schemas.microsoft.com/office/drawing/2014/main" id="{C859F1CE-90BD-5AFE-2218-E6EDEBE7EE1E}"/>
                </a:ext>
              </a:extLst>
            </p:cNvPr>
            <p:cNvSpPr/>
            <p:nvPr/>
          </p:nvSpPr>
          <p:spPr>
            <a:xfrm>
              <a:off x="9225086" y="1594620"/>
              <a:ext cx="288438" cy="385252"/>
            </a:xfrm>
            <a:custGeom>
              <a:avLst/>
              <a:gdLst>
                <a:gd name="connsiteX0" fmla="*/ 288438 w 288438"/>
                <a:gd name="connsiteY0" fmla="*/ 0 h 385252"/>
                <a:gd name="connsiteX1" fmla="*/ 94843 w 288438"/>
                <a:gd name="connsiteY1" fmla="*/ 135418 h 385252"/>
                <a:gd name="connsiteX2" fmla="*/ 0 w 288438"/>
                <a:gd name="connsiteY2" fmla="*/ 281553 h 385252"/>
                <a:gd name="connsiteX3" fmla="*/ 100056 w 288438"/>
                <a:gd name="connsiteY3" fmla="*/ 333113 h 385252"/>
                <a:gd name="connsiteX4" fmla="*/ 100201 w 288438"/>
                <a:gd name="connsiteY4" fmla="*/ 385252 h 38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438" h="385252">
                  <a:moveTo>
                    <a:pt x="288438" y="0"/>
                  </a:moveTo>
                  <a:cubicBezTo>
                    <a:pt x="288438" y="0"/>
                    <a:pt x="286556" y="137590"/>
                    <a:pt x="94843" y="135418"/>
                  </a:cubicBezTo>
                  <a:lnTo>
                    <a:pt x="0" y="281553"/>
                  </a:lnTo>
                  <a:lnTo>
                    <a:pt x="100056" y="333113"/>
                  </a:lnTo>
                  <a:cubicBezTo>
                    <a:pt x="121196" y="343975"/>
                    <a:pt x="121341" y="374245"/>
                    <a:pt x="100201" y="38525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58" name="Forme libre 6657">
              <a:extLst>
                <a:ext uri="{FF2B5EF4-FFF2-40B4-BE49-F238E27FC236}">
                  <a16:creationId xmlns:a16="http://schemas.microsoft.com/office/drawing/2014/main" id="{5932645E-DCE4-6F28-7884-F0ED1F0CE696}"/>
                </a:ext>
              </a:extLst>
            </p:cNvPr>
            <p:cNvSpPr/>
            <p:nvPr/>
          </p:nvSpPr>
          <p:spPr>
            <a:xfrm>
              <a:off x="9018118" y="1663727"/>
              <a:ext cx="266336" cy="391159"/>
            </a:xfrm>
            <a:custGeom>
              <a:avLst/>
              <a:gdLst>
                <a:gd name="connsiteX0" fmla="*/ 11926 w 266336"/>
                <a:gd name="connsiteY0" fmla="*/ 68628 h 391159"/>
                <a:gd name="connsiteX1" fmla="*/ 185973 w 266336"/>
                <a:gd name="connsiteY1" fmla="*/ 15619 h 391159"/>
                <a:gd name="connsiteX2" fmla="*/ 3238 w 266336"/>
                <a:gd name="connsiteY2" fmla="*/ 352063 h 391159"/>
                <a:gd name="connsiteX3" fmla="*/ 16993 w 266336"/>
                <a:gd name="connsiteY3" fmla="*/ 389430 h 391159"/>
                <a:gd name="connsiteX4" fmla="*/ 16993 w 266336"/>
                <a:gd name="connsiteY4" fmla="*/ 389430 h 391159"/>
                <a:gd name="connsiteX5" fmla="*/ 47690 w 266336"/>
                <a:gd name="connsiteY5" fmla="*/ 380450 h 391159"/>
                <a:gd name="connsiteX6" fmla="*/ 141085 w 266336"/>
                <a:gd name="connsiteY6" fmla="*/ 255026 h 391159"/>
                <a:gd name="connsiteX7" fmla="*/ 234335 w 266336"/>
                <a:gd name="connsiteY7" fmla="*/ 291958 h 391159"/>
                <a:gd name="connsiteX8" fmla="*/ 266336 w 266336"/>
                <a:gd name="connsiteY8" fmla="*/ 303689 h 391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336" h="391159">
                  <a:moveTo>
                    <a:pt x="11926" y="68628"/>
                  </a:moveTo>
                  <a:cubicBezTo>
                    <a:pt x="95185" y="-43617"/>
                    <a:pt x="185973" y="15619"/>
                    <a:pt x="185973" y="15619"/>
                  </a:cubicBezTo>
                  <a:lnTo>
                    <a:pt x="3238" y="352063"/>
                  </a:lnTo>
                  <a:cubicBezTo>
                    <a:pt x="-4436" y="366112"/>
                    <a:pt x="2080" y="383781"/>
                    <a:pt x="16993" y="389430"/>
                  </a:cubicBezTo>
                  <a:lnTo>
                    <a:pt x="16993" y="389430"/>
                  </a:lnTo>
                  <a:cubicBezTo>
                    <a:pt x="27998" y="393630"/>
                    <a:pt x="40596" y="390009"/>
                    <a:pt x="47690" y="380450"/>
                  </a:cubicBezTo>
                  <a:lnTo>
                    <a:pt x="141085" y="255026"/>
                  </a:lnTo>
                  <a:lnTo>
                    <a:pt x="234335" y="291958"/>
                  </a:lnTo>
                  <a:lnTo>
                    <a:pt x="266336" y="30368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59" name="Forme libre 6658">
              <a:extLst>
                <a:ext uri="{FF2B5EF4-FFF2-40B4-BE49-F238E27FC236}">
                  <a16:creationId xmlns:a16="http://schemas.microsoft.com/office/drawing/2014/main" id="{2E73F666-6239-B987-A56C-7AC3AF34F0F0}"/>
                </a:ext>
              </a:extLst>
            </p:cNvPr>
            <p:cNvSpPr/>
            <p:nvPr/>
          </p:nvSpPr>
          <p:spPr>
            <a:xfrm>
              <a:off x="9008179" y="1589116"/>
              <a:ext cx="505490" cy="123541"/>
            </a:xfrm>
            <a:custGeom>
              <a:avLst/>
              <a:gdLst>
                <a:gd name="connsiteX0" fmla="*/ 0 w 505490"/>
                <a:gd name="connsiteY0" fmla="*/ 123541 h 123541"/>
                <a:gd name="connsiteX1" fmla="*/ 247460 w 505490"/>
                <a:gd name="connsiteY1" fmla="*/ 46201 h 123541"/>
                <a:gd name="connsiteX2" fmla="*/ 505491 w 505490"/>
                <a:gd name="connsiteY2" fmla="*/ 0 h 12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5490" h="123541">
                  <a:moveTo>
                    <a:pt x="0" y="123541"/>
                  </a:moveTo>
                  <a:cubicBezTo>
                    <a:pt x="0" y="123541"/>
                    <a:pt x="52272" y="-39973"/>
                    <a:pt x="247460" y="46201"/>
                  </a:cubicBezTo>
                  <a:cubicBezTo>
                    <a:pt x="442648" y="132376"/>
                    <a:pt x="505491" y="0"/>
                    <a:pt x="50549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60" name="Forme libre 6659">
              <a:extLst>
                <a:ext uri="{FF2B5EF4-FFF2-40B4-BE49-F238E27FC236}">
                  <a16:creationId xmlns:a16="http://schemas.microsoft.com/office/drawing/2014/main" id="{39EF30FF-1F30-7E2D-8540-BD8A7DA321F2}"/>
                </a:ext>
              </a:extLst>
            </p:cNvPr>
            <p:cNvSpPr/>
            <p:nvPr/>
          </p:nvSpPr>
          <p:spPr>
            <a:xfrm>
              <a:off x="9194969" y="1717871"/>
              <a:ext cx="105847" cy="77340"/>
            </a:xfrm>
            <a:custGeom>
              <a:avLst/>
              <a:gdLst>
                <a:gd name="connsiteX0" fmla="*/ 105847 w 105847"/>
                <a:gd name="connsiteY0" fmla="*/ 28532 h 77340"/>
                <a:gd name="connsiteX1" fmla="*/ 42281 w 105847"/>
                <a:gd name="connsiteY1" fmla="*/ 0 h 77340"/>
                <a:gd name="connsiteX2" fmla="*/ 0 w 105847"/>
                <a:gd name="connsiteY2" fmla="*/ 77340 h 7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847" h="77340">
                  <a:moveTo>
                    <a:pt x="105847" y="28532"/>
                  </a:moveTo>
                  <a:lnTo>
                    <a:pt x="42281" y="0"/>
                  </a:lnTo>
                  <a:lnTo>
                    <a:pt x="0" y="7734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61" name="Forme libre 6660">
              <a:extLst>
                <a:ext uri="{FF2B5EF4-FFF2-40B4-BE49-F238E27FC236}">
                  <a16:creationId xmlns:a16="http://schemas.microsoft.com/office/drawing/2014/main" id="{032ABBF7-DC09-ACEE-694D-162E9280705C}"/>
                </a:ext>
              </a:extLst>
            </p:cNvPr>
            <p:cNvSpPr/>
            <p:nvPr/>
          </p:nvSpPr>
          <p:spPr>
            <a:xfrm>
              <a:off x="9227114" y="1899345"/>
              <a:ext cx="30407" cy="43304"/>
            </a:xfrm>
            <a:custGeom>
              <a:avLst/>
              <a:gdLst>
                <a:gd name="connsiteX0" fmla="*/ 30408 w 30407"/>
                <a:gd name="connsiteY0" fmla="*/ 0 h 43304"/>
                <a:gd name="connsiteX1" fmla="*/ 0 w 30407"/>
                <a:gd name="connsiteY1" fmla="*/ 43305 h 43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07" h="43304">
                  <a:moveTo>
                    <a:pt x="30408" y="0"/>
                  </a:moveTo>
                  <a:lnTo>
                    <a:pt x="0" y="4330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62" name="Forme libre 6661">
              <a:extLst>
                <a:ext uri="{FF2B5EF4-FFF2-40B4-BE49-F238E27FC236}">
                  <a16:creationId xmlns:a16="http://schemas.microsoft.com/office/drawing/2014/main" id="{ACE13A71-14B5-3E0A-E94B-F7824A016C69}"/>
                </a:ext>
              </a:extLst>
            </p:cNvPr>
            <p:cNvSpPr/>
            <p:nvPr/>
          </p:nvSpPr>
          <p:spPr>
            <a:xfrm>
              <a:off x="9061320" y="1950036"/>
              <a:ext cx="47928" cy="25780"/>
            </a:xfrm>
            <a:custGeom>
              <a:avLst/>
              <a:gdLst>
                <a:gd name="connsiteX0" fmla="*/ 47928 w 47928"/>
                <a:gd name="connsiteY0" fmla="*/ 25780 h 25780"/>
                <a:gd name="connsiteX1" fmla="*/ 0 w 47928"/>
                <a:gd name="connsiteY1" fmla="*/ 0 h 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928" h="25780">
                  <a:moveTo>
                    <a:pt x="47928" y="2578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63" name="Forme libre 6662">
              <a:extLst>
                <a:ext uri="{FF2B5EF4-FFF2-40B4-BE49-F238E27FC236}">
                  <a16:creationId xmlns:a16="http://schemas.microsoft.com/office/drawing/2014/main" id="{20398BA3-F1F2-5E36-D64E-611A7A8C5BF7}"/>
                </a:ext>
              </a:extLst>
            </p:cNvPr>
            <p:cNvSpPr/>
            <p:nvPr/>
          </p:nvSpPr>
          <p:spPr>
            <a:xfrm>
              <a:off x="9133140" y="1820991"/>
              <a:ext cx="40543" cy="20276"/>
            </a:xfrm>
            <a:custGeom>
              <a:avLst/>
              <a:gdLst>
                <a:gd name="connsiteX0" fmla="*/ 40543 w 40543"/>
                <a:gd name="connsiteY0" fmla="*/ 20276 h 20276"/>
                <a:gd name="connsiteX1" fmla="*/ 0 w 40543"/>
                <a:gd name="connsiteY1" fmla="*/ 0 h 2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543" h="20276">
                  <a:moveTo>
                    <a:pt x="40543" y="2027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64" name="Forme libre 6663">
              <a:extLst>
                <a:ext uri="{FF2B5EF4-FFF2-40B4-BE49-F238E27FC236}">
                  <a16:creationId xmlns:a16="http://schemas.microsoft.com/office/drawing/2014/main" id="{5CD0EE86-7EC6-3243-731C-92417CFA2F84}"/>
                </a:ext>
              </a:extLst>
            </p:cNvPr>
            <p:cNvSpPr/>
            <p:nvPr/>
          </p:nvSpPr>
          <p:spPr>
            <a:xfrm>
              <a:off x="9193854" y="1971906"/>
              <a:ext cx="87559" cy="173321"/>
            </a:xfrm>
            <a:custGeom>
              <a:avLst/>
              <a:gdLst>
                <a:gd name="connsiteX0" fmla="*/ 87559 w 87559"/>
                <a:gd name="connsiteY0" fmla="*/ 0 h 173321"/>
                <a:gd name="connsiteX1" fmla="*/ 5024 w 87559"/>
                <a:gd name="connsiteY1" fmla="*/ 133390 h 173321"/>
                <a:gd name="connsiteX2" fmla="*/ 9658 w 87559"/>
                <a:gd name="connsiteY2" fmla="*/ 168149 h 173321"/>
                <a:gd name="connsiteX3" fmla="*/ 9658 w 87559"/>
                <a:gd name="connsiteY3" fmla="*/ 168149 h 173321"/>
                <a:gd name="connsiteX4" fmla="*/ 43686 w 87559"/>
                <a:gd name="connsiteY4" fmla="*/ 164529 h 173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559" h="173321">
                  <a:moveTo>
                    <a:pt x="87559" y="0"/>
                  </a:moveTo>
                  <a:lnTo>
                    <a:pt x="5024" y="133390"/>
                  </a:lnTo>
                  <a:cubicBezTo>
                    <a:pt x="-3230" y="144252"/>
                    <a:pt x="-1057" y="159749"/>
                    <a:pt x="9658" y="168149"/>
                  </a:cubicBezTo>
                  <a:lnTo>
                    <a:pt x="9658" y="168149"/>
                  </a:lnTo>
                  <a:cubicBezTo>
                    <a:pt x="20228" y="176260"/>
                    <a:pt x="35142" y="174667"/>
                    <a:pt x="43686" y="16452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65" name="Forme libre 6664">
              <a:extLst>
                <a:ext uri="{FF2B5EF4-FFF2-40B4-BE49-F238E27FC236}">
                  <a16:creationId xmlns:a16="http://schemas.microsoft.com/office/drawing/2014/main" id="{E7FC24CB-1488-A212-6724-CD099EE2FAB1}"/>
                </a:ext>
              </a:extLst>
            </p:cNvPr>
            <p:cNvSpPr/>
            <p:nvPr/>
          </p:nvSpPr>
          <p:spPr>
            <a:xfrm>
              <a:off x="8941616" y="2055619"/>
              <a:ext cx="87559" cy="173321"/>
            </a:xfrm>
            <a:custGeom>
              <a:avLst/>
              <a:gdLst>
                <a:gd name="connsiteX0" fmla="*/ 87559 w 87559"/>
                <a:gd name="connsiteY0" fmla="*/ 0 h 173321"/>
                <a:gd name="connsiteX1" fmla="*/ 5024 w 87559"/>
                <a:gd name="connsiteY1" fmla="*/ 133390 h 173321"/>
                <a:gd name="connsiteX2" fmla="*/ 9658 w 87559"/>
                <a:gd name="connsiteY2" fmla="*/ 168149 h 173321"/>
                <a:gd name="connsiteX3" fmla="*/ 9658 w 87559"/>
                <a:gd name="connsiteY3" fmla="*/ 168149 h 173321"/>
                <a:gd name="connsiteX4" fmla="*/ 43685 w 87559"/>
                <a:gd name="connsiteY4" fmla="*/ 164529 h 173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559" h="173321">
                  <a:moveTo>
                    <a:pt x="87559" y="0"/>
                  </a:moveTo>
                  <a:lnTo>
                    <a:pt x="5024" y="133390"/>
                  </a:lnTo>
                  <a:cubicBezTo>
                    <a:pt x="-3230" y="144252"/>
                    <a:pt x="-1057" y="159749"/>
                    <a:pt x="9658" y="168149"/>
                  </a:cubicBezTo>
                  <a:lnTo>
                    <a:pt x="9658" y="168149"/>
                  </a:lnTo>
                  <a:cubicBezTo>
                    <a:pt x="20228" y="176260"/>
                    <a:pt x="35142" y="174667"/>
                    <a:pt x="43685" y="16452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66" name="Forme libre 6665">
              <a:extLst>
                <a:ext uri="{FF2B5EF4-FFF2-40B4-BE49-F238E27FC236}">
                  <a16:creationId xmlns:a16="http://schemas.microsoft.com/office/drawing/2014/main" id="{74D6B444-2C97-76ED-F13D-B7668D2707C3}"/>
                </a:ext>
              </a:extLst>
            </p:cNvPr>
            <p:cNvSpPr/>
            <p:nvPr/>
          </p:nvSpPr>
          <p:spPr>
            <a:xfrm>
              <a:off x="8848611" y="1810853"/>
              <a:ext cx="111784" cy="14483"/>
            </a:xfrm>
            <a:custGeom>
              <a:avLst/>
              <a:gdLst>
                <a:gd name="connsiteX0" fmla="*/ 111784 w 111784"/>
                <a:gd name="connsiteY0" fmla="*/ 0 h 14483"/>
                <a:gd name="connsiteX1" fmla="*/ 0 w 111784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784" h="14483">
                  <a:moveTo>
                    <a:pt x="111784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67" name="Forme libre 6666">
              <a:extLst>
                <a:ext uri="{FF2B5EF4-FFF2-40B4-BE49-F238E27FC236}">
                  <a16:creationId xmlns:a16="http://schemas.microsoft.com/office/drawing/2014/main" id="{7313D332-4F5D-DD96-915F-0AF7EA8F0F01}"/>
                </a:ext>
              </a:extLst>
            </p:cNvPr>
            <p:cNvSpPr/>
            <p:nvPr/>
          </p:nvSpPr>
          <p:spPr>
            <a:xfrm>
              <a:off x="8998188" y="1810853"/>
              <a:ext cx="19837" cy="14483"/>
            </a:xfrm>
            <a:custGeom>
              <a:avLst/>
              <a:gdLst>
                <a:gd name="connsiteX0" fmla="*/ 19837 w 19837"/>
                <a:gd name="connsiteY0" fmla="*/ 0 h 14483"/>
                <a:gd name="connsiteX1" fmla="*/ 0 w 19837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837" h="14483">
                  <a:moveTo>
                    <a:pt x="19837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68" name="Forme libre 6667">
              <a:extLst>
                <a:ext uri="{FF2B5EF4-FFF2-40B4-BE49-F238E27FC236}">
                  <a16:creationId xmlns:a16="http://schemas.microsoft.com/office/drawing/2014/main" id="{21D3CD65-13B5-1308-8ED1-5ED6A7EAD69A}"/>
                </a:ext>
              </a:extLst>
            </p:cNvPr>
            <p:cNvSpPr/>
            <p:nvPr/>
          </p:nvSpPr>
          <p:spPr>
            <a:xfrm>
              <a:off x="8900015" y="1872552"/>
              <a:ext cx="82100" cy="14483"/>
            </a:xfrm>
            <a:custGeom>
              <a:avLst/>
              <a:gdLst>
                <a:gd name="connsiteX0" fmla="*/ 82101 w 82100"/>
                <a:gd name="connsiteY0" fmla="*/ 0 h 14483"/>
                <a:gd name="connsiteX1" fmla="*/ 0 w 8210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100" h="14483">
                  <a:moveTo>
                    <a:pt x="82101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0" name="Forme libre 6669">
              <a:extLst>
                <a:ext uri="{FF2B5EF4-FFF2-40B4-BE49-F238E27FC236}">
                  <a16:creationId xmlns:a16="http://schemas.microsoft.com/office/drawing/2014/main" id="{E6186BB1-8CCD-9CA6-49CE-226ECB135D96}"/>
                </a:ext>
              </a:extLst>
            </p:cNvPr>
            <p:cNvSpPr/>
            <p:nvPr/>
          </p:nvSpPr>
          <p:spPr>
            <a:xfrm>
              <a:off x="8755941" y="2229706"/>
              <a:ext cx="24905" cy="14483"/>
            </a:xfrm>
            <a:custGeom>
              <a:avLst/>
              <a:gdLst>
                <a:gd name="connsiteX0" fmla="*/ 24905 w 24905"/>
                <a:gd name="connsiteY0" fmla="*/ 0 h 14483"/>
                <a:gd name="connsiteX1" fmla="*/ 0 w 2490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905" h="14483">
                  <a:moveTo>
                    <a:pt x="24905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1" name="Forme libre 6670">
              <a:extLst>
                <a:ext uri="{FF2B5EF4-FFF2-40B4-BE49-F238E27FC236}">
                  <a16:creationId xmlns:a16="http://schemas.microsoft.com/office/drawing/2014/main" id="{F41E1778-A4EE-2128-088C-8EC22EEF837C}"/>
                </a:ext>
              </a:extLst>
            </p:cNvPr>
            <p:cNvSpPr/>
            <p:nvPr/>
          </p:nvSpPr>
          <p:spPr>
            <a:xfrm>
              <a:off x="8849915" y="2229706"/>
              <a:ext cx="77611" cy="14483"/>
            </a:xfrm>
            <a:custGeom>
              <a:avLst/>
              <a:gdLst>
                <a:gd name="connsiteX0" fmla="*/ 77612 w 77611"/>
                <a:gd name="connsiteY0" fmla="*/ 0 h 14483"/>
                <a:gd name="connsiteX1" fmla="*/ 0 w 77611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11" h="14483">
                  <a:moveTo>
                    <a:pt x="77612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2" name="Forme libre 6671">
              <a:extLst>
                <a:ext uri="{FF2B5EF4-FFF2-40B4-BE49-F238E27FC236}">
                  <a16:creationId xmlns:a16="http://schemas.microsoft.com/office/drawing/2014/main" id="{1C5D66C8-C8C4-C257-A74E-648FD9481809}"/>
                </a:ext>
              </a:extLst>
            </p:cNvPr>
            <p:cNvSpPr/>
            <p:nvPr/>
          </p:nvSpPr>
          <p:spPr>
            <a:xfrm>
              <a:off x="9007455" y="2229706"/>
              <a:ext cx="190699" cy="14483"/>
            </a:xfrm>
            <a:custGeom>
              <a:avLst/>
              <a:gdLst>
                <a:gd name="connsiteX0" fmla="*/ 190699 w 190699"/>
                <a:gd name="connsiteY0" fmla="*/ 0 h 14483"/>
                <a:gd name="connsiteX1" fmla="*/ 0 w 190699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699" h="14483">
                  <a:moveTo>
                    <a:pt x="190699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3" name="Forme libre 6672">
              <a:extLst>
                <a:ext uri="{FF2B5EF4-FFF2-40B4-BE49-F238E27FC236}">
                  <a16:creationId xmlns:a16="http://schemas.microsoft.com/office/drawing/2014/main" id="{481EE2C7-DC0E-8527-460C-263545FCC19D}"/>
                </a:ext>
              </a:extLst>
            </p:cNvPr>
            <p:cNvSpPr/>
            <p:nvPr/>
          </p:nvSpPr>
          <p:spPr>
            <a:xfrm>
              <a:off x="9161520" y="1613158"/>
              <a:ext cx="6350" cy="49098"/>
            </a:xfrm>
            <a:custGeom>
              <a:avLst/>
              <a:gdLst>
                <a:gd name="connsiteX0" fmla="*/ 2751 w 6350"/>
                <a:gd name="connsiteY0" fmla="*/ 0 h 49098"/>
                <a:gd name="connsiteX1" fmla="*/ 0 w 6350"/>
                <a:gd name="connsiteY1" fmla="*/ 49098 h 4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" h="49098">
                  <a:moveTo>
                    <a:pt x="2751" y="0"/>
                  </a:moveTo>
                  <a:cubicBezTo>
                    <a:pt x="2751" y="0"/>
                    <a:pt x="12452" y="20711"/>
                    <a:pt x="0" y="4909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4" name="Forme libre 6673">
              <a:extLst>
                <a:ext uri="{FF2B5EF4-FFF2-40B4-BE49-F238E27FC236}">
                  <a16:creationId xmlns:a16="http://schemas.microsoft.com/office/drawing/2014/main" id="{B047A3A6-504D-BD4B-AF95-B58C5C604985}"/>
                </a:ext>
              </a:extLst>
            </p:cNvPr>
            <p:cNvSpPr/>
            <p:nvPr/>
          </p:nvSpPr>
          <p:spPr>
            <a:xfrm>
              <a:off x="9319929" y="1708457"/>
              <a:ext cx="14914" cy="21724"/>
            </a:xfrm>
            <a:custGeom>
              <a:avLst/>
              <a:gdLst>
                <a:gd name="connsiteX0" fmla="*/ 0 w 14914"/>
                <a:gd name="connsiteY0" fmla="*/ 21725 h 21724"/>
                <a:gd name="connsiteX1" fmla="*/ 14914 w 14914"/>
                <a:gd name="connsiteY1" fmla="*/ 0 h 21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14" h="21724">
                  <a:moveTo>
                    <a:pt x="0" y="21725"/>
                  </a:moveTo>
                  <a:lnTo>
                    <a:pt x="1491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5" name="Forme libre 6674">
              <a:extLst>
                <a:ext uri="{FF2B5EF4-FFF2-40B4-BE49-F238E27FC236}">
                  <a16:creationId xmlns:a16="http://schemas.microsoft.com/office/drawing/2014/main" id="{A3DFDB30-1AB4-E825-DE22-1BB518A461D7}"/>
                </a:ext>
              </a:extLst>
            </p:cNvPr>
            <p:cNvSpPr/>
            <p:nvPr/>
          </p:nvSpPr>
          <p:spPr>
            <a:xfrm>
              <a:off x="9372925" y="1667615"/>
              <a:ext cx="18748" cy="58801"/>
            </a:xfrm>
            <a:custGeom>
              <a:avLst/>
              <a:gdLst>
                <a:gd name="connsiteX0" fmla="*/ 0 w 18748"/>
                <a:gd name="connsiteY0" fmla="*/ 58802 h 58801"/>
                <a:gd name="connsiteX1" fmla="*/ 16652 w 18748"/>
                <a:gd name="connsiteY1" fmla="*/ 0 h 5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748" h="58801">
                  <a:moveTo>
                    <a:pt x="0" y="58802"/>
                  </a:moveTo>
                  <a:cubicBezTo>
                    <a:pt x="0" y="58802"/>
                    <a:pt x="26208" y="42870"/>
                    <a:pt x="1665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6" name="Forme libre 6675">
              <a:extLst>
                <a:ext uri="{FF2B5EF4-FFF2-40B4-BE49-F238E27FC236}">
                  <a16:creationId xmlns:a16="http://schemas.microsoft.com/office/drawing/2014/main" id="{65ACEC8E-8995-C81E-DA90-352C5BD236F7}"/>
                </a:ext>
              </a:extLst>
            </p:cNvPr>
            <p:cNvSpPr/>
            <p:nvPr/>
          </p:nvSpPr>
          <p:spPr>
            <a:xfrm>
              <a:off x="9346138" y="1600558"/>
              <a:ext cx="17520" cy="5648"/>
            </a:xfrm>
            <a:custGeom>
              <a:avLst/>
              <a:gdLst>
                <a:gd name="connsiteX0" fmla="*/ 17520 w 17520"/>
                <a:gd name="connsiteY0" fmla="*/ 145 h 5648"/>
                <a:gd name="connsiteX1" fmla="*/ 8832 w 17520"/>
                <a:gd name="connsiteY1" fmla="*/ 5649 h 5648"/>
                <a:gd name="connsiteX2" fmla="*/ 0 w 17520"/>
                <a:gd name="connsiteY2" fmla="*/ 0 h 5648"/>
                <a:gd name="connsiteX3" fmla="*/ 17520 w 17520"/>
                <a:gd name="connsiteY3" fmla="*/ 0 h 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20" h="5648">
                  <a:moveTo>
                    <a:pt x="17520" y="145"/>
                  </a:moveTo>
                  <a:cubicBezTo>
                    <a:pt x="16217" y="3331"/>
                    <a:pt x="12742" y="5649"/>
                    <a:pt x="8832" y="5649"/>
                  </a:cubicBezTo>
                  <a:cubicBezTo>
                    <a:pt x="4923" y="5649"/>
                    <a:pt x="1303" y="3331"/>
                    <a:pt x="0" y="0"/>
                  </a:cubicBezTo>
                  <a:lnTo>
                    <a:pt x="17520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7" name="Forme libre 6676">
              <a:extLst>
                <a:ext uri="{FF2B5EF4-FFF2-40B4-BE49-F238E27FC236}">
                  <a16:creationId xmlns:a16="http://schemas.microsoft.com/office/drawing/2014/main" id="{C3B4A780-A88B-5E56-F006-EF38A7308AB6}"/>
                </a:ext>
              </a:extLst>
            </p:cNvPr>
            <p:cNvSpPr/>
            <p:nvPr/>
          </p:nvSpPr>
          <p:spPr>
            <a:xfrm>
              <a:off x="9276055" y="1567391"/>
              <a:ext cx="114969" cy="64739"/>
            </a:xfrm>
            <a:custGeom>
              <a:avLst/>
              <a:gdLst>
                <a:gd name="connsiteX0" fmla="*/ 0 w 114969"/>
                <a:gd name="connsiteY0" fmla="*/ 0 h 64739"/>
                <a:gd name="connsiteX1" fmla="*/ 57485 w 114969"/>
                <a:gd name="connsiteY1" fmla="*/ 64740 h 64739"/>
                <a:gd name="connsiteX2" fmla="*/ 114970 w 114969"/>
                <a:gd name="connsiteY2" fmla="*/ 0 h 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969" h="64739">
                  <a:moveTo>
                    <a:pt x="0" y="0"/>
                  </a:moveTo>
                  <a:cubicBezTo>
                    <a:pt x="0" y="35773"/>
                    <a:pt x="25774" y="64740"/>
                    <a:pt x="57485" y="64740"/>
                  </a:cubicBezTo>
                  <a:cubicBezTo>
                    <a:pt x="89196" y="64740"/>
                    <a:pt x="114970" y="35773"/>
                    <a:pt x="11497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8" name="Forme libre 6677">
              <a:extLst>
                <a:ext uri="{FF2B5EF4-FFF2-40B4-BE49-F238E27FC236}">
                  <a16:creationId xmlns:a16="http://schemas.microsoft.com/office/drawing/2014/main" id="{4EF2E1CA-8E1B-48F7-F1DD-A4591715F2EF}"/>
                </a:ext>
              </a:extLst>
            </p:cNvPr>
            <p:cNvSpPr/>
            <p:nvPr/>
          </p:nvSpPr>
          <p:spPr>
            <a:xfrm>
              <a:off x="9276200" y="1567391"/>
              <a:ext cx="12597" cy="4489"/>
            </a:xfrm>
            <a:custGeom>
              <a:avLst/>
              <a:gdLst>
                <a:gd name="connsiteX0" fmla="*/ 12597 w 12597"/>
                <a:gd name="connsiteY0" fmla="*/ 4490 h 4489"/>
                <a:gd name="connsiteX1" fmla="*/ 0 w 12597"/>
                <a:gd name="connsiteY1" fmla="*/ 0 h 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7" h="4489">
                  <a:moveTo>
                    <a:pt x="12597" y="4490"/>
                  </a:moveTo>
                  <a:cubicBezTo>
                    <a:pt x="8543" y="3766"/>
                    <a:pt x="4344" y="2317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9" name="Forme libre 6678">
              <a:extLst>
                <a:ext uri="{FF2B5EF4-FFF2-40B4-BE49-F238E27FC236}">
                  <a16:creationId xmlns:a16="http://schemas.microsoft.com/office/drawing/2014/main" id="{DC1A1DEB-A95A-51BD-7576-167C35FE459B}"/>
                </a:ext>
              </a:extLst>
            </p:cNvPr>
            <p:cNvSpPr/>
            <p:nvPr/>
          </p:nvSpPr>
          <p:spPr>
            <a:xfrm>
              <a:off x="9318771" y="1515397"/>
              <a:ext cx="50534" cy="50981"/>
            </a:xfrm>
            <a:custGeom>
              <a:avLst/>
              <a:gdLst>
                <a:gd name="connsiteX0" fmla="*/ 50534 w 50534"/>
                <a:gd name="connsiteY0" fmla="*/ 0 h 50981"/>
                <a:gd name="connsiteX1" fmla="*/ 25050 w 50534"/>
                <a:gd name="connsiteY1" fmla="*/ 20132 h 50981"/>
                <a:gd name="connsiteX2" fmla="*/ 0 w 50534"/>
                <a:gd name="connsiteY2" fmla="*/ 50981 h 50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534" h="50981">
                  <a:moveTo>
                    <a:pt x="50534" y="0"/>
                  </a:moveTo>
                  <a:cubicBezTo>
                    <a:pt x="50534" y="0"/>
                    <a:pt x="26932" y="3041"/>
                    <a:pt x="25050" y="20132"/>
                  </a:cubicBezTo>
                  <a:cubicBezTo>
                    <a:pt x="24036" y="29401"/>
                    <a:pt x="14190" y="43160"/>
                    <a:pt x="0" y="5098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0" name="Forme libre 6679">
              <a:extLst>
                <a:ext uri="{FF2B5EF4-FFF2-40B4-BE49-F238E27FC236}">
                  <a16:creationId xmlns:a16="http://schemas.microsoft.com/office/drawing/2014/main" id="{4CA4DAF5-8CB5-BAD0-E3A0-D8D3EA86B596}"/>
                </a:ext>
              </a:extLst>
            </p:cNvPr>
            <p:cNvSpPr/>
            <p:nvPr/>
          </p:nvSpPr>
          <p:spPr>
            <a:xfrm>
              <a:off x="9358156" y="1554791"/>
              <a:ext cx="14479" cy="8545"/>
            </a:xfrm>
            <a:custGeom>
              <a:avLst/>
              <a:gdLst>
                <a:gd name="connsiteX0" fmla="*/ 0 w 14479"/>
                <a:gd name="connsiteY0" fmla="*/ 0 h 8545"/>
                <a:gd name="connsiteX1" fmla="*/ 0 w 14479"/>
                <a:gd name="connsiteY1" fmla="*/ 8545 h 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8545">
                  <a:moveTo>
                    <a:pt x="0" y="0"/>
                  </a:moveTo>
                  <a:lnTo>
                    <a:pt x="0" y="854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1" name="Forme libre 6680">
              <a:extLst>
                <a:ext uri="{FF2B5EF4-FFF2-40B4-BE49-F238E27FC236}">
                  <a16:creationId xmlns:a16="http://schemas.microsoft.com/office/drawing/2014/main" id="{A5A6C0CD-C6E3-F4E0-1285-26655A23662F}"/>
                </a:ext>
              </a:extLst>
            </p:cNvPr>
            <p:cNvSpPr/>
            <p:nvPr/>
          </p:nvSpPr>
          <p:spPr>
            <a:xfrm>
              <a:off x="9316454" y="1485396"/>
              <a:ext cx="93539" cy="20757"/>
            </a:xfrm>
            <a:custGeom>
              <a:avLst/>
              <a:gdLst>
                <a:gd name="connsiteX0" fmla="*/ 0 w 93539"/>
                <a:gd name="connsiteY0" fmla="*/ 5089 h 20757"/>
                <a:gd name="connsiteX1" fmla="*/ 57050 w 93539"/>
                <a:gd name="connsiteY1" fmla="*/ 12042 h 20757"/>
                <a:gd name="connsiteX2" fmla="*/ 93540 w 93539"/>
                <a:gd name="connsiteY2" fmla="*/ 7117 h 2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539" h="20757">
                  <a:moveTo>
                    <a:pt x="0" y="5089"/>
                  </a:moveTo>
                  <a:cubicBezTo>
                    <a:pt x="0" y="5089"/>
                    <a:pt x="27367" y="-10118"/>
                    <a:pt x="57050" y="12042"/>
                  </a:cubicBezTo>
                  <a:cubicBezTo>
                    <a:pt x="86735" y="34201"/>
                    <a:pt x="93540" y="7117"/>
                    <a:pt x="93540" y="711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2" name="Forme libre 6681">
              <a:extLst>
                <a:ext uri="{FF2B5EF4-FFF2-40B4-BE49-F238E27FC236}">
                  <a16:creationId xmlns:a16="http://schemas.microsoft.com/office/drawing/2014/main" id="{C08FF56D-7C1A-9CE2-9E9B-F66FB5EC25B8}"/>
                </a:ext>
              </a:extLst>
            </p:cNvPr>
            <p:cNvSpPr/>
            <p:nvPr/>
          </p:nvSpPr>
          <p:spPr>
            <a:xfrm>
              <a:off x="9229141" y="1552329"/>
              <a:ext cx="31131" cy="12455"/>
            </a:xfrm>
            <a:custGeom>
              <a:avLst/>
              <a:gdLst>
                <a:gd name="connsiteX0" fmla="*/ 0 w 31131"/>
                <a:gd name="connsiteY0" fmla="*/ 12455 h 12455"/>
                <a:gd name="connsiteX1" fmla="*/ 31132 w 31131"/>
                <a:gd name="connsiteY1" fmla="*/ 0 h 1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131" h="12455">
                  <a:moveTo>
                    <a:pt x="0" y="12455"/>
                  </a:moveTo>
                  <a:cubicBezTo>
                    <a:pt x="0" y="12455"/>
                    <a:pt x="16652" y="11731"/>
                    <a:pt x="3113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3" name="Forme libre 6682">
              <a:extLst>
                <a:ext uri="{FF2B5EF4-FFF2-40B4-BE49-F238E27FC236}">
                  <a16:creationId xmlns:a16="http://schemas.microsoft.com/office/drawing/2014/main" id="{CCE87980-6BFF-96E1-92B2-77F98D81168C}"/>
                </a:ext>
              </a:extLst>
            </p:cNvPr>
            <p:cNvSpPr/>
            <p:nvPr/>
          </p:nvSpPr>
          <p:spPr>
            <a:xfrm>
              <a:off x="9266257" y="1610406"/>
              <a:ext cx="33255" cy="81540"/>
            </a:xfrm>
            <a:custGeom>
              <a:avLst/>
              <a:gdLst>
                <a:gd name="connsiteX0" fmla="*/ 20224 w 33255"/>
                <a:gd name="connsiteY0" fmla="*/ 0 h 81540"/>
                <a:gd name="connsiteX1" fmla="*/ 821 w 33255"/>
                <a:gd name="connsiteY1" fmla="*/ 31718 h 81540"/>
                <a:gd name="connsiteX2" fmla="*/ 33256 w 33255"/>
                <a:gd name="connsiteY2" fmla="*/ 81540 h 8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55" h="81540">
                  <a:moveTo>
                    <a:pt x="20224" y="0"/>
                  </a:moveTo>
                  <a:lnTo>
                    <a:pt x="821" y="31718"/>
                  </a:lnTo>
                  <a:cubicBezTo>
                    <a:pt x="821" y="31718"/>
                    <a:pt x="-8156" y="71837"/>
                    <a:pt x="33256" y="8154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4" name="Forme libre 6683">
              <a:extLst>
                <a:ext uri="{FF2B5EF4-FFF2-40B4-BE49-F238E27FC236}">
                  <a16:creationId xmlns:a16="http://schemas.microsoft.com/office/drawing/2014/main" id="{C22B883C-9D6C-420E-D4BB-925D9D9291A6}"/>
                </a:ext>
              </a:extLst>
            </p:cNvPr>
            <p:cNvSpPr/>
            <p:nvPr/>
          </p:nvSpPr>
          <p:spPr>
            <a:xfrm>
              <a:off x="8944757" y="2046494"/>
              <a:ext cx="74571" cy="118761"/>
            </a:xfrm>
            <a:custGeom>
              <a:avLst/>
              <a:gdLst>
                <a:gd name="connsiteX0" fmla="*/ 74571 w 74571"/>
                <a:gd name="connsiteY0" fmla="*/ 0 h 118761"/>
                <a:gd name="connsiteX1" fmla="*/ 0 w 74571"/>
                <a:gd name="connsiteY1" fmla="*/ 118762 h 118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571" h="118761">
                  <a:moveTo>
                    <a:pt x="74571" y="0"/>
                  </a:moveTo>
                  <a:lnTo>
                    <a:pt x="0" y="11876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5" name="Forme libre 6684">
              <a:extLst>
                <a:ext uri="{FF2B5EF4-FFF2-40B4-BE49-F238E27FC236}">
                  <a16:creationId xmlns:a16="http://schemas.microsoft.com/office/drawing/2014/main" id="{B0238AB5-9505-A22D-83B7-D04DC91CF2D2}"/>
                </a:ext>
              </a:extLst>
            </p:cNvPr>
            <p:cNvSpPr/>
            <p:nvPr/>
          </p:nvSpPr>
          <p:spPr>
            <a:xfrm>
              <a:off x="9234064" y="1973644"/>
              <a:ext cx="59801" cy="100368"/>
            </a:xfrm>
            <a:custGeom>
              <a:avLst/>
              <a:gdLst>
                <a:gd name="connsiteX0" fmla="*/ 59801 w 59801"/>
                <a:gd name="connsiteY0" fmla="*/ 0 h 100368"/>
                <a:gd name="connsiteX1" fmla="*/ 0 w 59801"/>
                <a:gd name="connsiteY1" fmla="*/ 100368 h 10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801" h="100368">
                  <a:moveTo>
                    <a:pt x="59801" y="0"/>
                  </a:moveTo>
                  <a:lnTo>
                    <a:pt x="0" y="10036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6" name="Forme libre 6685">
              <a:extLst>
                <a:ext uri="{FF2B5EF4-FFF2-40B4-BE49-F238E27FC236}">
                  <a16:creationId xmlns:a16="http://schemas.microsoft.com/office/drawing/2014/main" id="{46C18A5D-6BB6-D072-E912-C07EB224B7AA}"/>
                </a:ext>
              </a:extLst>
            </p:cNvPr>
            <p:cNvSpPr/>
            <p:nvPr/>
          </p:nvSpPr>
          <p:spPr>
            <a:xfrm>
              <a:off x="9094913" y="1831709"/>
              <a:ext cx="53430" cy="95878"/>
            </a:xfrm>
            <a:custGeom>
              <a:avLst/>
              <a:gdLst>
                <a:gd name="connsiteX0" fmla="*/ 53430 w 53430"/>
                <a:gd name="connsiteY0" fmla="*/ 0 h 95878"/>
                <a:gd name="connsiteX1" fmla="*/ 0 w 53430"/>
                <a:gd name="connsiteY1" fmla="*/ 95878 h 95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430" h="95878">
                  <a:moveTo>
                    <a:pt x="53430" y="0"/>
                  </a:moveTo>
                  <a:lnTo>
                    <a:pt x="0" y="9587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7" name="Forme libre 6686">
              <a:extLst>
                <a:ext uri="{FF2B5EF4-FFF2-40B4-BE49-F238E27FC236}">
                  <a16:creationId xmlns:a16="http://schemas.microsoft.com/office/drawing/2014/main" id="{4D2F5F07-C8F2-E721-F5C0-0837A6E7F280}"/>
                </a:ext>
              </a:extLst>
            </p:cNvPr>
            <p:cNvSpPr/>
            <p:nvPr/>
          </p:nvSpPr>
          <p:spPr>
            <a:xfrm>
              <a:off x="9159059" y="1898042"/>
              <a:ext cx="38081" cy="20855"/>
            </a:xfrm>
            <a:custGeom>
              <a:avLst/>
              <a:gdLst>
                <a:gd name="connsiteX0" fmla="*/ 0 w 38081"/>
                <a:gd name="connsiteY0" fmla="*/ 20856 h 20855"/>
                <a:gd name="connsiteX1" fmla="*/ 38082 w 38081"/>
                <a:gd name="connsiteY1" fmla="*/ 0 h 20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81" h="20855">
                  <a:moveTo>
                    <a:pt x="0" y="20856"/>
                  </a:moveTo>
                  <a:lnTo>
                    <a:pt x="38082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8" name="Forme libre 6687">
              <a:extLst>
                <a:ext uri="{FF2B5EF4-FFF2-40B4-BE49-F238E27FC236}">
                  <a16:creationId xmlns:a16="http://schemas.microsoft.com/office/drawing/2014/main" id="{5C208DE0-C03C-F2D4-5023-EE97DAE7B86A}"/>
                </a:ext>
              </a:extLst>
            </p:cNvPr>
            <p:cNvSpPr/>
            <p:nvPr/>
          </p:nvSpPr>
          <p:spPr>
            <a:xfrm>
              <a:off x="9233050" y="1759873"/>
              <a:ext cx="36054" cy="22159"/>
            </a:xfrm>
            <a:custGeom>
              <a:avLst/>
              <a:gdLst>
                <a:gd name="connsiteX0" fmla="*/ 36055 w 36054"/>
                <a:gd name="connsiteY0" fmla="*/ 0 h 22159"/>
                <a:gd name="connsiteX1" fmla="*/ 0 w 36054"/>
                <a:gd name="connsiteY1" fmla="*/ 22159 h 2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054" h="22159">
                  <a:moveTo>
                    <a:pt x="36055" y="0"/>
                  </a:moveTo>
                  <a:lnTo>
                    <a:pt x="0" y="2215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9" name="Forme libre 6688">
              <a:extLst>
                <a:ext uri="{FF2B5EF4-FFF2-40B4-BE49-F238E27FC236}">
                  <a16:creationId xmlns:a16="http://schemas.microsoft.com/office/drawing/2014/main" id="{0D193FB2-272A-3089-1E63-F33D246D6349}"/>
                </a:ext>
              </a:extLst>
            </p:cNvPr>
            <p:cNvSpPr/>
            <p:nvPr/>
          </p:nvSpPr>
          <p:spPr>
            <a:xfrm>
              <a:off x="9288508" y="1557832"/>
              <a:ext cx="29684" cy="36063"/>
            </a:xfrm>
            <a:custGeom>
              <a:avLst/>
              <a:gdLst>
                <a:gd name="connsiteX0" fmla="*/ 14191 w 29684"/>
                <a:gd name="connsiteY0" fmla="*/ 36063 h 36063"/>
                <a:gd name="connsiteX1" fmla="*/ 0 w 29684"/>
                <a:gd name="connsiteY1" fmla="*/ 18104 h 36063"/>
                <a:gd name="connsiteX2" fmla="*/ 16217 w 29684"/>
                <a:gd name="connsiteY2" fmla="*/ 0 h 36063"/>
                <a:gd name="connsiteX3" fmla="*/ 29684 w 29684"/>
                <a:gd name="connsiteY3" fmla="*/ 7966 h 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84" h="36063">
                  <a:moveTo>
                    <a:pt x="14191" y="36063"/>
                  </a:moveTo>
                  <a:cubicBezTo>
                    <a:pt x="6226" y="34904"/>
                    <a:pt x="0" y="27373"/>
                    <a:pt x="0" y="18104"/>
                  </a:cubicBezTo>
                  <a:cubicBezTo>
                    <a:pt x="0" y="8111"/>
                    <a:pt x="7240" y="0"/>
                    <a:pt x="16217" y="0"/>
                  </a:cubicBezTo>
                  <a:cubicBezTo>
                    <a:pt x="21865" y="0"/>
                    <a:pt x="26643" y="3186"/>
                    <a:pt x="29684" y="796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90" name="Forme libre 6689">
              <a:extLst>
                <a:ext uri="{FF2B5EF4-FFF2-40B4-BE49-F238E27FC236}">
                  <a16:creationId xmlns:a16="http://schemas.microsoft.com/office/drawing/2014/main" id="{6A546FEF-D2C0-9C91-7EFA-0A7BA1AA1E7B}"/>
                </a:ext>
              </a:extLst>
            </p:cNvPr>
            <p:cNvSpPr/>
            <p:nvPr/>
          </p:nvSpPr>
          <p:spPr>
            <a:xfrm>
              <a:off x="9204960" y="1492401"/>
              <a:ext cx="63131" cy="33857"/>
            </a:xfrm>
            <a:custGeom>
              <a:avLst/>
              <a:gdLst>
                <a:gd name="connsiteX0" fmla="*/ 0 w 63131"/>
                <a:gd name="connsiteY0" fmla="*/ 33858 h 33857"/>
                <a:gd name="connsiteX1" fmla="*/ 32724 w 63131"/>
                <a:gd name="connsiteY1" fmla="*/ 13147 h 33857"/>
                <a:gd name="connsiteX2" fmla="*/ 63132 w 63131"/>
                <a:gd name="connsiteY2" fmla="*/ 257 h 3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131" h="33857">
                  <a:moveTo>
                    <a:pt x="0" y="33858"/>
                  </a:moveTo>
                  <a:cubicBezTo>
                    <a:pt x="0" y="33858"/>
                    <a:pt x="20271" y="29223"/>
                    <a:pt x="32724" y="13147"/>
                  </a:cubicBezTo>
                  <a:cubicBezTo>
                    <a:pt x="45177" y="-2930"/>
                    <a:pt x="63132" y="257"/>
                    <a:pt x="63132" y="25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91" name="Forme libre 6690">
              <a:extLst>
                <a:ext uri="{FF2B5EF4-FFF2-40B4-BE49-F238E27FC236}">
                  <a16:creationId xmlns:a16="http://schemas.microsoft.com/office/drawing/2014/main" id="{E6CCA597-66DA-54A0-765D-7C857583EEBF}"/>
                </a:ext>
              </a:extLst>
            </p:cNvPr>
            <p:cNvSpPr/>
            <p:nvPr/>
          </p:nvSpPr>
          <p:spPr>
            <a:xfrm>
              <a:off x="9381468" y="1576950"/>
              <a:ext cx="15638" cy="5938"/>
            </a:xfrm>
            <a:custGeom>
              <a:avLst/>
              <a:gdLst>
                <a:gd name="connsiteX0" fmla="*/ 0 w 15638"/>
                <a:gd name="connsiteY0" fmla="*/ 5938 h 5938"/>
                <a:gd name="connsiteX1" fmla="*/ 15638 w 15638"/>
                <a:gd name="connsiteY1" fmla="*/ 0 h 5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38" h="5938">
                  <a:moveTo>
                    <a:pt x="0" y="5938"/>
                  </a:moveTo>
                  <a:lnTo>
                    <a:pt x="1563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D0AF507-1B74-CBBC-B654-4DAA7A90F2E0}"/>
              </a:ext>
            </a:extLst>
          </p:cNvPr>
          <p:cNvGrpSpPr/>
          <p:nvPr/>
        </p:nvGrpSpPr>
        <p:grpSpPr>
          <a:xfrm>
            <a:off x="1010980" y="2970086"/>
            <a:ext cx="839249" cy="554850"/>
            <a:chOff x="1010980" y="2970086"/>
            <a:chExt cx="839249" cy="554850"/>
          </a:xfrm>
        </p:grpSpPr>
        <p:grpSp>
          <p:nvGrpSpPr>
            <p:cNvPr id="6694" name="Graphique 3903">
              <a:extLst>
                <a:ext uri="{FF2B5EF4-FFF2-40B4-BE49-F238E27FC236}">
                  <a16:creationId xmlns:a16="http://schemas.microsoft.com/office/drawing/2014/main" id="{06350569-EA06-64FF-2EF0-5D6F6B18BCAF}"/>
                </a:ext>
              </a:extLst>
            </p:cNvPr>
            <p:cNvGrpSpPr/>
            <p:nvPr/>
          </p:nvGrpSpPr>
          <p:grpSpPr>
            <a:xfrm>
              <a:off x="1010980" y="2970086"/>
              <a:ext cx="839249" cy="554850"/>
              <a:chOff x="1010980" y="7853474"/>
              <a:chExt cx="839249" cy="554850"/>
            </a:xfrm>
            <a:noFill/>
          </p:grpSpPr>
          <p:sp>
            <p:nvSpPr>
              <p:cNvPr id="6695" name="Forme libre 6694">
                <a:extLst>
                  <a:ext uri="{FF2B5EF4-FFF2-40B4-BE49-F238E27FC236}">
                    <a16:creationId xmlns:a16="http://schemas.microsoft.com/office/drawing/2014/main" id="{A5D7427F-5E57-2816-2606-5375FB9E6874}"/>
                  </a:ext>
                </a:extLst>
              </p:cNvPr>
              <p:cNvSpPr/>
              <p:nvPr/>
            </p:nvSpPr>
            <p:spPr>
              <a:xfrm>
                <a:off x="1281752" y="7910827"/>
                <a:ext cx="87747" cy="155983"/>
              </a:xfrm>
              <a:custGeom>
                <a:avLst/>
                <a:gdLst>
                  <a:gd name="connsiteX0" fmla="*/ 77901 w 87747"/>
                  <a:gd name="connsiteY0" fmla="*/ 0 h 155983"/>
                  <a:gd name="connsiteX1" fmla="*/ 2606 w 87747"/>
                  <a:gd name="connsiteY1" fmla="*/ 0 h 155983"/>
                  <a:gd name="connsiteX2" fmla="*/ 0 w 87747"/>
                  <a:gd name="connsiteY2" fmla="*/ 93272 h 155983"/>
                  <a:gd name="connsiteX3" fmla="*/ 87748 w 87747"/>
                  <a:gd name="connsiteY3" fmla="*/ 155984 h 155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747" h="155983">
                    <a:moveTo>
                      <a:pt x="77901" y="0"/>
                    </a:moveTo>
                    <a:lnTo>
                      <a:pt x="2606" y="0"/>
                    </a:lnTo>
                    <a:lnTo>
                      <a:pt x="0" y="93272"/>
                    </a:lnTo>
                    <a:lnTo>
                      <a:pt x="87748" y="155984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696" name="Forme libre 6695">
                <a:extLst>
                  <a:ext uri="{FF2B5EF4-FFF2-40B4-BE49-F238E27FC236}">
                    <a16:creationId xmlns:a16="http://schemas.microsoft.com/office/drawing/2014/main" id="{F54DC736-597F-634F-E1CB-EBE1884F0BD0}"/>
                  </a:ext>
                </a:extLst>
              </p:cNvPr>
              <p:cNvSpPr/>
              <p:nvPr/>
            </p:nvSpPr>
            <p:spPr>
              <a:xfrm>
                <a:off x="1235996" y="7853474"/>
                <a:ext cx="386176" cy="72995"/>
              </a:xfrm>
              <a:custGeom>
                <a:avLst/>
                <a:gdLst>
                  <a:gd name="connsiteX0" fmla="*/ 362719 w 386176"/>
                  <a:gd name="connsiteY0" fmla="*/ 72126 h 72995"/>
                  <a:gd name="connsiteX1" fmla="*/ 362719 w 386176"/>
                  <a:gd name="connsiteY1" fmla="*/ 51126 h 72995"/>
                  <a:gd name="connsiteX2" fmla="*/ 386177 w 386176"/>
                  <a:gd name="connsiteY2" fmla="*/ 51126 h 72995"/>
                  <a:gd name="connsiteX3" fmla="*/ 344040 w 386176"/>
                  <a:gd name="connsiteY3" fmla="*/ 0 h 72995"/>
                  <a:gd name="connsiteX4" fmla="*/ 44743 w 386176"/>
                  <a:gd name="connsiteY4" fmla="*/ 0 h 72995"/>
                  <a:gd name="connsiteX5" fmla="*/ 0 w 386176"/>
                  <a:gd name="connsiteY5" fmla="*/ 51995 h 72995"/>
                  <a:gd name="connsiteX6" fmla="*/ 29973 w 386176"/>
                  <a:gd name="connsiteY6" fmla="*/ 51995 h 72995"/>
                  <a:gd name="connsiteX7" fmla="*/ 8978 w 386176"/>
                  <a:gd name="connsiteY7" fmla="*/ 72995 h 72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6176" h="72995">
                    <a:moveTo>
                      <a:pt x="362719" y="72126"/>
                    </a:moveTo>
                    <a:lnTo>
                      <a:pt x="362719" y="51126"/>
                    </a:lnTo>
                    <a:lnTo>
                      <a:pt x="386177" y="51126"/>
                    </a:lnTo>
                    <a:lnTo>
                      <a:pt x="344040" y="0"/>
                    </a:lnTo>
                    <a:lnTo>
                      <a:pt x="44743" y="0"/>
                    </a:lnTo>
                    <a:lnTo>
                      <a:pt x="0" y="51995"/>
                    </a:lnTo>
                    <a:lnTo>
                      <a:pt x="29973" y="51995"/>
                    </a:lnTo>
                    <a:lnTo>
                      <a:pt x="8978" y="72995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697" name="Forme libre 6696">
                <a:extLst>
                  <a:ext uri="{FF2B5EF4-FFF2-40B4-BE49-F238E27FC236}">
                    <a16:creationId xmlns:a16="http://schemas.microsoft.com/office/drawing/2014/main" id="{91693831-DE1C-7941-D4ED-DAE815C28E73}"/>
                  </a:ext>
                </a:extLst>
              </p:cNvPr>
              <p:cNvSpPr/>
              <p:nvPr/>
            </p:nvSpPr>
            <p:spPr>
              <a:xfrm>
                <a:off x="1486062" y="7908075"/>
                <a:ext cx="84996" cy="227675"/>
              </a:xfrm>
              <a:custGeom>
                <a:avLst/>
                <a:gdLst>
                  <a:gd name="connsiteX0" fmla="*/ 7964 w 84996"/>
                  <a:gd name="connsiteY0" fmla="*/ 0 h 227675"/>
                  <a:gd name="connsiteX1" fmla="*/ 84997 w 84996"/>
                  <a:gd name="connsiteY1" fmla="*/ 0 h 227675"/>
                  <a:gd name="connsiteX2" fmla="*/ 84997 w 84996"/>
                  <a:gd name="connsiteY2" fmla="*/ 91534 h 227675"/>
                  <a:gd name="connsiteX3" fmla="*/ 0 w 84996"/>
                  <a:gd name="connsiteY3" fmla="*/ 155984 h 227675"/>
                  <a:gd name="connsiteX4" fmla="*/ 0 w 84996"/>
                  <a:gd name="connsiteY4" fmla="*/ 227675 h 22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996" h="227675">
                    <a:moveTo>
                      <a:pt x="7964" y="0"/>
                    </a:moveTo>
                    <a:lnTo>
                      <a:pt x="84997" y="0"/>
                    </a:lnTo>
                    <a:lnTo>
                      <a:pt x="84997" y="91534"/>
                    </a:lnTo>
                    <a:lnTo>
                      <a:pt x="0" y="155984"/>
                    </a:lnTo>
                    <a:lnTo>
                      <a:pt x="0" y="227675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698" name="Forme libre 6697">
                <a:extLst>
                  <a:ext uri="{FF2B5EF4-FFF2-40B4-BE49-F238E27FC236}">
                    <a16:creationId xmlns:a16="http://schemas.microsoft.com/office/drawing/2014/main" id="{874FD3E4-7406-6870-1A91-552192C63BC7}"/>
                  </a:ext>
                </a:extLst>
              </p:cNvPr>
              <p:cNvSpPr/>
              <p:nvPr/>
            </p:nvSpPr>
            <p:spPr>
              <a:xfrm>
                <a:off x="1284359" y="7910827"/>
                <a:ext cx="137123" cy="128176"/>
              </a:xfrm>
              <a:custGeom>
                <a:avLst/>
                <a:gdLst>
                  <a:gd name="connsiteX0" fmla="*/ 0 w 137123"/>
                  <a:gd name="connsiteY0" fmla="*/ 0 h 128176"/>
                  <a:gd name="connsiteX1" fmla="*/ 36779 w 137123"/>
                  <a:gd name="connsiteY1" fmla="*/ 76182 h 128176"/>
                  <a:gd name="connsiteX2" fmla="*/ 137124 w 137123"/>
                  <a:gd name="connsiteY2" fmla="*/ 128176 h 128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7123" h="128176">
                    <a:moveTo>
                      <a:pt x="0" y="0"/>
                    </a:moveTo>
                    <a:lnTo>
                      <a:pt x="36779" y="76182"/>
                    </a:lnTo>
                    <a:lnTo>
                      <a:pt x="137124" y="128176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699" name="Forme libre 6698">
                <a:extLst>
                  <a:ext uri="{FF2B5EF4-FFF2-40B4-BE49-F238E27FC236}">
                    <a16:creationId xmlns:a16="http://schemas.microsoft.com/office/drawing/2014/main" id="{BA634E1A-C32C-A4E9-31B6-BA97FA0E9CDB}"/>
                  </a:ext>
                </a:extLst>
              </p:cNvPr>
              <p:cNvSpPr/>
              <p:nvPr/>
            </p:nvSpPr>
            <p:spPr>
              <a:xfrm>
                <a:off x="1459999" y="7908075"/>
                <a:ext cx="111060" cy="116589"/>
              </a:xfrm>
              <a:custGeom>
                <a:avLst/>
                <a:gdLst>
                  <a:gd name="connsiteX0" fmla="*/ 0 w 111060"/>
                  <a:gd name="connsiteY0" fmla="*/ 116590 h 116589"/>
                  <a:gd name="connsiteX1" fmla="*/ 79784 w 111060"/>
                  <a:gd name="connsiteY1" fmla="*/ 74444 h 116589"/>
                  <a:gd name="connsiteX2" fmla="*/ 111060 w 111060"/>
                  <a:gd name="connsiteY2" fmla="*/ 0 h 11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060" h="116589">
                    <a:moveTo>
                      <a:pt x="0" y="116590"/>
                    </a:moveTo>
                    <a:lnTo>
                      <a:pt x="79784" y="74444"/>
                    </a:lnTo>
                    <a:lnTo>
                      <a:pt x="111060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00" name="Forme libre 6699">
                <a:extLst>
                  <a:ext uri="{FF2B5EF4-FFF2-40B4-BE49-F238E27FC236}">
                    <a16:creationId xmlns:a16="http://schemas.microsoft.com/office/drawing/2014/main" id="{8B8C00A5-6418-B281-5651-1E1B60803CBD}"/>
                  </a:ext>
                </a:extLst>
              </p:cNvPr>
              <p:cNvSpPr/>
              <p:nvPr/>
            </p:nvSpPr>
            <p:spPr>
              <a:xfrm>
                <a:off x="1335472" y="8009457"/>
                <a:ext cx="15203" cy="28676"/>
              </a:xfrm>
              <a:custGeom>
                <a:avLst/>
                <a:gdLst>
                  <a:gd name="connsiteX0" fmla="*/ 15204 w 15203"/>
                  <a:gd name="connsiteY0" fmla="*/ 0 h 28676"/>
                  <a:gd name="connsiteX1" fmla="*/ 0 w 15203"/>
                  <a:gd name="connsiteY1" fmla="*/ 28677 h 28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03" h="28676">
                    <a:moveTo>
                      <a:pt x="15204" y="0"/>
                    </a:moveTo>
                    <a:lnTo>
                      <a:pt x="0" y="2867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01" name="Forme libre 6700">
                <a:extLst>
                  <a:ext uri="{FF2B5EF4-FFF2-40B4-BE49-F238E27FC236}">
                    <a16:creationId xmlns:a16="http://schemas.microsoft.com/office/drawing/2014/main" id="{2196C94B-A088-DD01-AAF5-CCFF6AC39A00}"/>
                  </a:ext>
                </a:extLst>
              </p:cNvPr>
              <p:cNvSpPr/>
              <p:nvPr/>
            </p:nvSpPr>
            <p:spPr>
              <a:xfrm>
                <a:off x="1500397" y="8011195"/>
                <a:ext cx="12452" cy="23317"/>
              </a:xfrm>
              <a:custGeom>
                <a:avLst/>
                <a:gdLst>
                  <a:gd name="connsiteX0" fmla="*/ 0 w 12452"/>
                  <a:gd name="connsiteY0" fmla="*/ 0 h 23317"/>
                  <a:gd name="connsiteX1" fmla="*/ 12453 w 12452"/>
                  <a:gd name="connsiteY1" fmla="*/ 23318 h 2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52" h="23317">
                    <a:moveTo>
                      <a:pt x="0" y="0"/>
                    </a:moveTo>
                    <a:lnTo>
                      <a:pt x="12453" y="23318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6702" name="Graphique 3903">
                <a:extLst>
                  <a:ext uri="{FF2B5EF4-FFF2-40B4-BE49-F238E27FC236}">
                    <a16:creationId xmlns:a16="http://schemas.microsoft.com/office/drawing/2014/main" id="{E787A6AE-92E6-2FAC-BBC0-C771CB34EE67}"/>
                  </a:ext>
                </a:extLst>
              </p:cNvPr>
              <p:cNvGrpSpPr/>
              <p:nvPr/>
            </p:nvGrpSpPr>
            <p:grpSpPr>
              <a:xfrm>
                <a:off x="1010980" y="7914448"/>
                <a:ext cx="266283" cy="410453"/>
                <a:chOff x="1010980" y="7914448"/>
                <a:chExt cx="266283" cy="410453"/>
              </a:xfrm>
              <a:noFill/>
            </p:grpSpPr>
            <p:sp>
              <p:nvSpPr>
                <p:cNvPr id="6703" name="Forme libre 6702">
                  <a:extLst>
                    <a:ext uri="{FF2B5EF4-FFF2-40B4-BE49-F238E27FC236}">
                      <a16:creationId xmlns:a16="http://schemas.microsoft.com/office/drawing/2014/main" id="{B49CA279-50A7-D167-7B1D-CDA647C8C403}"/>
                    </a:ext>
                  </a:extLst>
                </p:cNvPr>
                <p:cNvSpPr/>
                <p:nvPr/>
              </p:nvSpPr>
              <p:spPr>
                <a:xfrm>
                  <a:off x="1081786" y="7914448"/>
                  <a:ext cx="103965" cy="410453"/>
                </a:xfrm>
                <a:custGeom>
                  <a:avLst/>
                  <a:gdLst>
                    <a:gd name="connsiteX0" fmla="*/ 1014 w 103965"/>
                    <a:gd name="connsiteY0" fmla="*/ 0 h 410453"/>
                    <a:gd name="connsiteX1" fmla="*/ 0 w 103965"/>
                    <a:gd name="connsiteY1" fmla="*/ 218696 h 410453"/>
                    <a:gd name="connsiteX2" fmla="*/ 103965 w 103965"/>
                    <a:gd name="connsiteY2" fmla="*/ 283146 h 410453"/>
                    <a:gd name="connsiteX3" fmla="*/ 100490 w 103965"/>
                    <a:gd name="connsiteY3" fmla="*/ 410453 h 410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3965" h="410453">
                      <a:moveTo>
                        <a:pt x="1014" y="0"/>
                      </a:moveTo>
                      <a:lnTo>
                        <a:pt x="0" y="218696"/>
                      </a:lnTo>
                      <a:lnTo>
                        <a:pt x="103965" y="283146"/>
                      </a:lnTo>
                      <a:lnTo>
                        <a:pt x="100490" y="410453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704" name="Forme libre 6703">
                  <a:extLst>
                    <a:ext uri="{FF2B5EF4-FFF2-40B4-BE49-F238E27FC236}">
                      <a16:creationId xmlns:a16="http://schemas.microsoft.com/office/drawing/2014/main" id="{95A3F5C5-B19D-2D4C-97DB-81AB33B69229}"/>
                    </a:ext>
                  </a:extLst>
                </p:cNvPr>
                <p:cNvSpPr/>
                <p:nvPr/>
              </p:nvSpPr>
              <p:spPr>
                <a:xfrm>
                  <a:off x="1084537" y="8023796"/>
                  <a:ext cx="192726" cy="144868"/>
                </a:xfrm>
                <a:custGeom>
                  <a:avLst/>
                  <a:gdLst>
                    <a:gd name="connsiteX0" fmla="*/ 0 w 192726"/>
                    <a:gd name="connsiteY0" fmla="*/ 0 h 144868"/>
                    <a:gd name="connsiteX1" fmla="*/ 31421 w 192726"/>
                    <a:gd name="connsiteY1" fmla="*/ 86899 h 144868"/>
                    <a:gd name="connsiteX2" fmla="*/ 126409 w 192726"/>
                    <a:gd name="connsiteY2" fmla="*/ 131652 h 144868"/>
                    <a:gd name="connsiteX3" fmla="*/ 192726 w 192726"/>
                    <a:gd name="connsiteY3" fmla="*/ 134404 h 14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2726" h="144868">
                      <a:moveTo>
                        <a:pt x="0" y="0"/>
                      </a:moveTo>
                      <a:lnTo>
                        <a:pt x="31421" y="86899"/>
                      </a:lnTo>
                      <a:lnTo>
                        <a:pt x="126409" y="131652"/>
                      </a:lnTo>
                      <a:cubicBezTo>
                        <a:pt x="126409" y="131652"/>
                        <a:pt x="156816" y="159459"/>
                        <a:pt x="192726" y="134404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705" name="Forme libre 6704">
                  <a:extLst>
                    <a:ext uri="{FF2B5EF4-FFF2-40B4-BE49-F238E27FC236}">
                      <a16:creationId xmlns:a16="http://schemas.microsoft.com/office/drawing/2014/main" id="{B69E79FF-C551-EB8B-9756-38CDF80E1D34}"/>
                    </a:ext>
                  </a:extLst>
                </p:cNvPr>
                <p:cNvSpPr/>
                <p:nvPr/>
              </p:nvSpPr>
              <p:spPr>
                <a:xfrm>
                  <a:off x="1145497" y="8140240"/>
                  <a:ext cx="13466" cy="26938"/>
                </a:xfrm>
                <a:custGeom>
                  <a:avLst/>
                  <a:gdLst>
                    <a:gd name="connsiteX0" fmla="*/ 13466 w 13466"/>
                    <a:gd name="connsiteY0" fmla="*/ 0 h 26938"/>
                    <a:gd name="connsiteX1" fmla="*/ 0 w 13466"/>
                    <a:gd name="connsiteY1" fmla="*/ 26939 h 269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66" h="26938">
                      <a:moveTo>
                        <a:pt x="13466" y="0"/>
                      </a:moveTo>
                      <a:lnTo>
                        <a:pt x="0" y="26939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706" name="Forme libre 6705">
                  <a:extLst>
                    <a:ext uri="{FF2B5EF4-FFF2-40B4-BE49-F238E27FC236}">
                      <a16:creationId xmlns:a16="http://schemas.microsoft.com/office/drawing/2014/main" id="{3EF48673-AFF4-FD17-5CA4-2E54901AB2D0}"/>
                    </a:ext>
                  </a:extLst>
                </p:cNvPr>
                <p:cNvSpPr/>
                <p:nvPr/>
              </p:nvSpPr>
              <p:spPr>
                <a:xfrm>
                  <a:off x="1010980" y="7914448"/>
                  <a:ext cx="69937" cy="56484"/>
                </a:xfrm>
                <a:custGeom>
                  <a:avLst/>
                  <a:gdLst>
                    <a:gd name="connsiteX0" fmla="*/ 69938 w 69937"/>
                    <a:gd name="connsiteY0" fmla="*/ 0 h 56484"/>
                    <a:gd name="connsiteX1" fmla="*/ 0 w 69937"/>
                    <a:gd name="connsiteY1" fmla="*/ 34904 h 56484"/>
                    <a:gd name="connsiteX2" fmla="*/ 44019 w 69937"/>
                    <a:gd name="connsiteY2" fmla="*/ 56485 h 56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937" h="56484">
                      <a:moveTo>
                        <a:pt x="69938" y="0"/>
                      </a:moveTo>
                      <a:lnTo>
                        <a:pt x="0" y="34904"/>
                      </a:lnTo>
                      <a:lnTo>
                        <a:pt x="44019" y="56485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6707" name="Graphique 3903">
                <a:extLst>
                  <a:ext uri="{FF2B5EF4-FFF2-40B4-BE49-F238E27FC236}">
                    <a16:creationId xmlns:a16="http://schemas.microsoft.com/office/drawing/2014/main" id="{F7022EAA-5111-E106-8B18-530ED56F3F79}"/>
                  </a:ext>
                </a:extLst>
              </p:cNvPr>
              <p:cNvGrpSpPr/>
              <p:nvPr/>
            </p:nvGrpSpPr>
            <p:grpSpPr>
              <a:xfrm>
                <a:off x="1584091" y="7910392"/>
                <a:ext cx="266138" cy="410452"/>
                <a:chOff x="1584091" y="7910392"/>
                <a:chExt cx="266138" cy="410452"/>
              </a:xfrm>
              <a:noFill/>
            </p:grpSpPr>
            <p:sp>
              <p:nvSpPr>
                <p:cNvPr id="6708" name="Forme libre 6707">
                  <a:extLst>
                    <a:ext uri="{FF2B5EF4-FFF2-40B4-BE49-F238E27FC236}">
                      <a16:creationId xmlns:a16="http://schemas.microsoft.com/office/drawing/2014/main" id="{20696F1A-DEA7-1DCC-780B-CC5A3E865C1B}"/>
                    </a:ext>
                  </a:extLst>
                </p:cNvPr>
                <p:cNvSpPr/>
                <p:nvPr/>
              </p:nvSpPr>
              <p:spPr>
                <a:xfrm>
                  <a:off x="1675458" y="7910392"/>
                  <a:ext cx="103965" cy="410452"/>
                </a:xfrm>
                <a:custGeom>
                  <a:avLst/>
                  <a:gdLst>
                    <a:gd name="connsiteX0" fmla="*/ 103096 w 103965"/>
                    <a:gd name="connsiteY0" fmla="*/ 0 h 410452"/>
                    <a:gd name="connsiteX1" fmla="*/ 103965 w 103965"/>
                    <a:gd name="connsiteY1" fmla="*/ 218696 h 410452"/>
                    <a:gd name="connsiteX2" fmla="*/ 0 w 103965"/>
                    <a:gd name="connsiteY2" fmla="*/ 283146 h 410452"/>
                    <a:gd name="connsiteX3" fmla="*/ 3620 w 103965"/>
                    <a:gd name="connsiteY3" fmla="*/ 410453 h 4104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3965" h="410452">
                      <a:moveTo>
                        <a:pt x="103096" y="0"/>
                      </a:moveTo>
                      <a:lnTo>
                        <a:pt x="103965" y="218696"/>
                      </a:lnTo>
                      <a:lnTo>
                        <a:pt x="0" y="283146"/>
                      </a:lnTo>
                      <a:lnTo>
                        <a:pt x="3620" y="410453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709" name="Forme libre 6708">
                  <a:extLst>
                    <a:ext uri="{FF2B5EF4-FFF2-40B4-BE49-F238E27FC236}">
                      <a16:creationId xmlns:a16="http://schemas.microsoft.com/office/drawing/2014/main" id="{3C26751D-79E3-7DA4-54EB-64BBEEAA6FB4}"/>
                    </a:ext>
                  </a:extLst>
                </p:cNvPr>
                <p:cNvSpPr/>
                <p:nvPr/>
              </p:nvSpPr>
              <p:spPr>
                <a:xfrm>
                  <a:off x="1584091" y="8019740"/>
                  <a:ext cx="192726" cy="144868"/>
                </a:xfrm>
                <a:custGeom>
                  <a:avLst/>
                  <a:gdLst>
                    <a:gd name="connsiteX0" fmla="*/ 192726 w 192726"/>
                    <a:gd name="connsiteY0" fmla="*/ 0 h 144868"/>
                    <a:gd name="connsiteX1" fmla="*/ 161305 w 192726"/>
                    <a:gd name="connsiteY1" fmla="*/ 86899 h 144868"/>
                    <a:gd name="connsiteX2" fmla="*/ 66318 w 192726"/>
                    <a:gd name="connsiteY2" fmla="*/ 131651 h 144868"/>
                    <a:gd name="connsiteX3" fmla="*/ 0 w 192726"/>
                    <a:gd name="connsiteY3" fmla="*/ 134403 h 14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2726" h="144868">
                      <a:moveTo>
                        <a:pt x="192726" y="0"/>
                      </a:moveTo>
                      <a:lnTo>
                        <a:pt x="161305" y="86899"/>
                      </a:lnTo>
                      <a:lnTo>
                        <a:pt x="66318" y="131651"/>
                      </a:lnTo>
                      <a:cubicBezTo>
                        <a:pt x="66318" y="131651"/>
                        <a:pt x="35910" y="159460"/>
                        <a:pt x="0" y="134403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710" name="Forme libre 6709">
                  <a:extLst>
                    <a:ext uri="{FF2B5EF4-FFF2-40B4-BE49-F238E27FC236}">
                      <a16:creationId xmlns:a16="http://schemas.microsoft.com/office/drawing/2014/main" id="{E172428A-DB34-08E7-0D36-7740B1B35647}"/>
                    </a:ext>
                  </a:extLst>
                </p:cNvPr>
                <p:cNvSpPr/>
                <p:nvPr/>
              </p:nvSpPr>
              <p:spPr>
                <a:xfrm>
                  <a:off x="1702391" y="8136185"/>
                  <a:ext cx="13466" cy="26938"/>
                </a:xfrm>
                <a:custGeom>
                  <a:avLst/>
                  <a:gdLst>
                    <a:gd name="connsiteX0" fmla="*/ 0 w 13466"/>
                    <a:gd name="connsiteY0" fmla="*/ 0 h 26938"/>
                    <a:gd name="connsiteX1" fmla="*/ 13466 w 13466"/>
                    <a:gd name="connsiteY1" fmla="*/ 26938 h 269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66" h="26938">
                      <a:moveTo>
                        <a:pt x="0" y="0"/>
                      </a:moveTo>
                      <a:lnTo>
                        <a:pt x="13466" y="26938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711" name="Forme libre 6710">
                  <a:extLst>
                    <a:ext uri="{FF2B5EF4-FFF2-40B4-BE49-F238E27FC236}">
                      <a16:creationId xmlns:a16="http://schemas.microsoft.com/office/drawing/2014/main" id="{843F2723-7C4A-12C2-EE5D-F3E750CED923}"/>
                    </a:ext>
                  </a:extLst>
                </p:cNvPr>
                <p:cNvSpPr/>
                <p:nvPr/>
              </p:nvSpPr>
              <p:spPr>
                <a:xfrm>
                  <a:off x="1780437" y="7910392"/>
                  <a:ext cx="69792" cy="56484"/>
                </a:xfrm>
                <a:custGeom>
                  <a:avLst/>
                  <a:gdLst>
                    <a:gd name="connsiteX0" fmla="*/ 0 w 69792"/>
                    <a:gd name="connsiteY0" fmla="*/ 0 h 56484"/>
                    <a:gd name="connsiteX1" fmla="*/ 69793 w 69792"/>
                    <a:gd name="connsiteY1" fmla="*/ 34904 h 56484"/>
                    <a:gd name="connsiteX2" fmla="*/ 25919 w 69792"/>
                    <a:gd name="connsiteY2" fmla="*/ 56485 h 56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792" h="56484">
                      <a:moveTo>
                        <a:pt x="0" y="0"/>
                      </a:moveTo>
                      <a:lnTo>
                        <a:pt x="69793" y="34904"/>
                      </a:lnTo>
                      <a:lnTo>
                        <a:pt x="25919" y="56485"/>
                      </a:ln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712" name="Forme libre 6711">
                <a:extLst>
                  <a:ext uri="{FF2B5EF4-FFF2-40B4-BE49-F238E27FC236}">
                    <a16:creationId xmlns:a16="http://schemas.microsoft.com/office/drawing/2014/main" id="{CB8AFB91-3F54-B651-FBE3-561A6AAD5213}"/>
                  </a:ext>
                </a:extLst>
              </p:cNvPr>
              <p:cNvSpPr/>
              <p:nvPr/>
            </p:nvSpPr>
            <p:spPr>
              <a:xfrm>
                <a:off x="1438569" y="8109826"/>
                <a:ext cx="103820" cy="298498"/>
              </a:xfrm>
              <a:custGeom>
                <a:avLst/>
                <a:gdLst>
                  <a:gd name="connsiteX0" fmla="*/ 102951 w 103820"/>
                  <a:gd name="connsiteY0" fmla="*/ 0 h 298498"/>
                  <a:gd name="connsiteX1" fmla="*/ 103820 w 103820"/>
                  <a:gd name="connsiteY1" fmla="*/ 106596 h 298498"/>
                  <a:gd name="connsiteX2" fmla="*/ 0 w 103820"/>
                  <a:gd name="connsiteY2" fmla="*/ 171191 h 298498"/>
                  <a:gd name="connsiteX3" fmla="*/ 3475 w 103820"/>
                  <a:gd name="connsiteY3" fmla="*/ 298498 h 298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3820" h="298498">
                    <a:moveTo>
                      <a:pt x="102951" y="0"/>
                    </a:moveTo>
                    <a:lnTo>
                      <a:pt x="103820" y="106596"/>
                    </a:lnTo>
                    <a:lnTo>
                      <a:pt x="0" y="171191"/>
                    </a:lnTo>
                    <a:lnTo>
                      <a:pt x="3475" y="298498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13" name="Forme libre 6712">
                <a:extLst>
                  <a:ext uri="{FF2B5EF4-FFF2-40B4-BE49-F238E27FC236}">
                    <a16:creationId xmlns:a16="http://schemas.microsoft.com/office/drawing/2014/main" id="{795BB126-844D-017F-B244-CC1828CF05A5}"/>
                  </a:ext>
                </a:extLst>
              </p:cNvPr>
              <p:cNvSpPr/>
              <p:nvPr/>
            </p:nvSpPr>
            <p:spPr>
              <a:xfrm>
                <a:off x="1231942" y="8107218"/>
                <a:ext cx="307840" cy="234337"/>
              </a:xfrm>
              <a:custGeom>
                <a:avLst/>
                <a:gdLst>
                  <a:gd name="connsiteX0" fmla="*/ 0 w 307840"/>
                  <a:gd name="connsiteY0" fmla="*/ 234337 h 234337"/>
                  <a:gd name="connsiteX1" fmla="*/ 115114 w 307840"/>
                  <a:gd name="connsiteY1" fmla="*/ 134404 h 234337"/>
                  <a:gd name="connsiteX2" fmla="*/ 181432 w 307840"/>
                  <a:gd name="connsiteY2" fmla="*/ 131652 h 234337"/>
                  <a:gd name="connsiteX3" fmla="*/ 276420 w 307840"/>
                  <a:gd name="connsiteY3" fmla="*/ 86899 h 234337"/>
                  <a:gd name="connsiteX4" fmla="*/ 307841 w 307840"/>
                  <a:gd name="connsiteY4" fmla="*/ 0 h 23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7840" h="234337">
                    <a:moveTo>
                      <a:pt x="0" y="234337"/>
                    </a:moveTo>
                    <a:cubicBezTo>
                      <a:pt x="30987" y="152363"/>
                      <a:pt x="115114" y="134404"/>
                      <a:pt x="115114" y="134404"/>
                    </a:cubicBezTo>
                    <a:cubicBezTo>
                      <a:pt x="151024" y="159460"/>
                      <a:pt x="181432" y="131652"/>
                      <a:pt x="181432" y="131652"/>
                    </a:cubicBezTo>
                    <a:lnTo>
                      <a:pt x="276420" y="86899"/>
                    </a:lnTo>
                    <a:lnTo>
                      <a:pt x="307841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14" name="Forme libre 6713">
                <a:extLst>
                  <a:ext uri="{FF2B5EF4-FFF2-40B4-BE49-F238E27FC236}">
                    <a16:creationId xmlns:a16="http://schemas.microsoft.com/office/drawing/2014/main" id="{56C36AD1-7DA3-6719-A329-0BBB3E905256}"/>
                  </a:ext>
                </a:extLst>
              </p:cNvPr>
              <p:cNvSpPr/>
              <p:nvPr/>
            </p:nvSpPr>
            <p:spPr>
              <a:xfrm>
                <a:off x="1465356" y="8223663"/>
                <a:ext cx="13466" cy="26793"/>
              </a:xfrm>
              <a:custGeom>
                <a:avLst/>
                <a:gdLst>
                  <a:gd name="connsiteX0" fmla="*/ 0 w 13466"/>
                  <a:gd name="connsiteY0" fmla="*/ 0 h 26793"/>
                  <a:gd name="connsiteX1" fmla="*/ 13466 w 13466"/>
                  <a:gd name="connsiteY1" fmla="*/ 26794 h 26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466" h="26793">
                    <a:moveTo>
                      <a:pt x="0" y="0"/>
                    </a:moveTo>
                    <a:lnTo>
                      <a:pt x="13466" y="26794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15" name="Forme libre 6714">
                <a:extLst>
                  <a:ext uri="{FF2B5EF4-FFF2-40B4-BE49-F238E27FC236}">
                    <a16:creationId xmlns:a16="http://schemas.microsoft.com/office/drawing/2014/main" id="{97DFF3D2-E3DD-B305-4651-938CF8FB19B3}"/>
                  </a:ext>
                </a:extLst>
              </p:cNvPr>
              <p:cNvSpPr/>
              <p:nvPr/>
            </p:nvSpPr>
            <p:spPr>
              <a:xfrm>
                <a:off x="1264232" y="8295789"/>
                <a:ext cx="65883" cy="77919"/>
              </a:xfrm>
              <a:custGeom>
                <a:avLst/>
                <a:gdLst>
                  <a:gd name="connsiteX0" fmla="*/ 0 w 65883"/>
                  <a:gd name="connsiteY0" fmla="*/ 48373 h 77919"/>
                  <a:gd name="connsiteX1" fmla="*/ 65883 w 65883"/>
                  <a:gd name="connsiteY1" fmla="*/ 0 h 77919"/>
                  <a:gd name="connsiteX2" fmla="*/ 65883 w 65883"/>
                  <a:gd name="connsiteY2" fmla="*/ 77919 h 77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883" h="77919">
                    <a:moveTo>
                      <a:pt x="0" y="48373"/>
                    </a:moveTo>
                    <a:lnTo>
                      <a:pt x="65883" y="0"/>
                    </a:lnTo>
                    <a:lnTo>
                      <a:pt x="65883" y="77919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16" name="Forme libre 6715">
                <a:extLst>
                  <a:ext uri="{FF2B5EF4-FFF2-40B4-BE49-F238E27FC236}">
                    <a16:creationId xmlns:a16="http://schemas.microsoft.com/office/drawing/2014/main" id="{226A6CE3-30EC-2D60-21D3-706E91779075}"/>
                  </a:ext>
                </a:extLst>
              </p:cNvPr>
              <p:cNvSpPr/>
              <p:nvPr/>
            </p:nvSpPr>
            <p:spPr>
              <a:xfrm>
                <a:off x="1292467" y="8274209"/>
                <a:ext cx="20126" cy="30993"/>
              </a:xfrm>
              <a:custGeom>
                <a:avLst/>
                <a:gdLst>
                  <a:gd name="connsiteX0" fmla="*/ 0 w 20126"/>
                  <a:gd name="connsiteY0" fmla="*/ 0 h 30993"/>
                  <a:gd name="connsiteX1" fmla="*/ 20127 w 20126"/>
                  <a:gd name="connsiteY1" fmla="*/ 30994 h 30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26" h="30993">
                    <a:moveTo>
                      <a:pt x="0" y="0"/>
                    </a:moveTo>
                    <a:lnTo>
                      <a:pt x="20127" y="30994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17" name="Forme libre 6716">
                <a:extLst>
                  <a:ext uri="{FF2B5EF4-FFF2-40B4-BE49-F238E27FC236}">
                    <a16:creationId xmlns:a16="http://schemas.microsoft.com/office/drawing/2014/main" id="{4F716301-2DD3-5C89-FC55-697FD2037A72}"/>
                  </a:ext>
                </a:extLst>
              </p:cNvPr>
              <p:cNvSpPr/>
              <p:nvPr/>
            </p:nvSpPr>
            <p:spPr>
              <a:xfrm>
                <a:off x="1539782" y="8250457"/>
                <a:ext cx="14479" cy="72705"/>
              </a:xfrm>
              <a:custGeom>
                <a:avLst/>
                <a:gdLst>
                  <a:gd name="connsiteX0" fmla="*/ 0 w 14479"/>
                  <a:gd name="connsiteY0" fmla="*/ 0 h 72705"/>
                  <a:gd name="connsiteX1" fmla="*/ 0 w 14479"/>
                  <a:gd name="connsiteY1" fmla="*/ 72706 h 72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72705">
                    <a:moveTo>
                      <a:pt x="0" y="0"/>
                    </a:moveTo>
                    <a:lnTo>
                      <a:pt x="0" y="72706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718" name="Forme libre 6717">
              <a:extLst>
                <a:ext uri="{FF2B5EF4-FFF2-40B4-BE49-F238E27FC236}">
                  <a16:creationId xmlns:a16="http://schemas.microsoft.com/office/drawing/2014/main" id="{A9E58312-5FAE-BB5A-CA7C-740211F4A510}"/>
                </a:ext>
              </a:extLst>
            </p:cNvPr>
            <p:cNvSpPr/>
            <p:nvPr/>
          </p:nvSpPr>
          <p:spPr>
            <a:xfrm>
              <a:off x="1217751" y="3326661"/>
              <a:ext cx="51982" cy="34904"/>
            </a:xfrm>
            <a:custGeom>
              <a:avLst/>
              <a:gdLst>
                <a:gd name="connsiteX0" fmla="*/ 0 w 51982"/>
                <a:gd name="connsiteY0" fmla="*/ 34904 h 34904"/>
                <a:gd name="connsiteX1" fmla="*/ 0 w 51982"/>
                <a:gd name="connsiteY1" fmla="*/ 0 h 34904"/>
                <a:gd name="connsiteX2" fmla="*/ 51983 w 51982"/>
                <a:gd name="connsiteY2" fmla="*/ 0 h 3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982" h="34904">
                  <a:moveTo>
                    <a:pt x="0" y="34904"/>
                  </a:moveTo>
                  <a:lnTo>
                    <a:pt x="0" y="0"/>
                  </a:lnTo>
                  <a:lnTo>
                    <a:pt x="51983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19" name="Forme libre 6718">
              <a:extLst>
                <a:ext uri="{FF2B5EF4-FFF2-40B4-BE49-F238E27FC236}">
                  <a16:creationId xmlns:a16="http://schemas.microsoft.com/office/drawing/2014/main" id="{5A54C192-19B0-41F5-3787-63296B0AE183}"/>
                </a:ext>
              </a:extLst>
            </p:cNvPr>
            <p:cNvSpPr/>
            <p:nvPr/>
          </p:nvSpPr>
          <p:spPr>
            <a:xfrm>
              <a:off x="1366314" y="3425726"/>
              <a:ext cx="34172" cy="17814"/>
            </a:xfrm>
            <a:custGeom>
              <a:avLst/>
              <a:gdLst>
                <a:gd name="connsiteX0" fmla="*/ 0 w 34172"/>
                <a:gd name="connsiteY0" fmla="*/ 0 h 17814"/>
                <a:gd name="connsiteX1" fmla="*/ 34172 w 34172"/>
                <a:gd name="connsiteY1" fmla="*/ 0 h 17814"/>
                <a:gd name="connsiteX2" fmla="*/ 34172 w 34172"/>
                <a:gd name="connsiteY2" fmla="*/ 17815 h 17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72" h="17814">
                  <a:moveTo>
                    <a:pt x="0" y="0"/>
                  </a:moveTo>
                  <a:lnTo>
                    <a:pt x="34172" y="0"/>
                  </a:lnTo>
                  <a:lnTo>
                    <a:pt x="34172" y="1781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20" name="Forme libre 6719">
              <a:extLst>
                <a:ext uri="{FF2B5EF4-FFF2-40B4-BE49-F238E27FC236}">
                  <a16:creationId xmlns:a16="http://schemas.microsoft.com/office/drawing/2014/main" id="{EA9720B0-F12B-C438-D036-917EF65A3AB0}"/>
                </a:ext>
              </a:extLst>
            </p:cNvPr>
            <p:cNvSpPr/>
            <p:nvPr/>
          </p:nvSpPr>
          <p:spPr>
            <a:xfrm>
              <a:off x="1591331" y="3334772"/>
              <a:ext cx="48796" cy="51125"/>
            </a:xfrm>
            <a:custGeom>
              <a:avLst/>
              <a:gdLst>
                <a:gd name="connsiteX0" fmla="*/ 0 w 48796"/>
                <a:gd name="connsiteY0" fmla="*/ 0 h 51125"/>
                <a:gd name="connsiteX1" fmla="*/ 48797 w 48796"/>
                <a:gd name="connsiteY1" fmla="*/ 0 h 51125"/>
                <a:gd name="connsiteX2" fmla="*/ 48797 w 48796"/>
                <a:gd name="connsiteY2" fmla="*/ 51125 h 5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96" h="51125">
                  <a:moveTo>
                    <a:pt x="0" y="0"/>
                  </a:moveTo>
                  <a:lnTo>
                    <a:pt x="48797" y="0"/>
                  </a:lnTo>
                  <a:lnTo>
                    <a:pt x="48797" y="5112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21" name="Forme libre 6720">
              <a:extLst>
                <a:ext uri="{FF2B5EF4-FFF2-40B4-BE49-F238E27FC236}">
                  <a16:creationId xmlns:a16="http://schemas.microsoft.com/office/drawing/2014/main" id="{1DA19119-AFDE-53B5-F0EF-61C596E908CB}"/>
                </a:ext>
              </a:extLst>
            </p:cNvPr>
            <p:cNvSpPr/>
            <p:nvPr/>
          </p:nvSpPr>
          <p:spPr>
            <a:xfrm>
              <a:off x="1669232" y="3078854"/>
              <a:ext cx="17954" cy="25200"/>
            </a:xfrm>
            <a:custGeom>
              <a:avLst/>
              <a:gdLst>
                <a:gd name="connsiteX0" fmla="*/ 0 w 17954"/>
                <a:gd name="connsiteY0" fmla="*/ 25201 h 25200"/>
                <a:gd name="connsiteX1" fmla="*/ 17955 w 17954"/>
                <a:gd name="connsiteY1" fmla="*/ 0 h 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54" h="25200">
                  <a:moveTo>
                    <a:pt x="0" y="25201"/>
                  </a:moveTo>
                  <a:lnTo>
                    <a:pt x="1795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22" name="Forme libre 6721">
              <a:extLst>
                <a:ext uri="{FF2B5EF4-FFF2-40B4-BE49-F238E27FC236}">
                  <a16:creationId xmlns:a16="http://schemas.microsoft.com/office/drawing/2014/main" id="{0A2C4D1D-8EE1-4357-CE2F-787DA1291234}"/>
                </a:ext>
              </a:extLst>
            </p:cNvPr>
            <p:cNvSpPr/>
            <p:nvPr/>
          </p:nvSpPr>
          <p:spPr>
            <a:xfrm>
              <a:off x="1683133" y="3115352"/>
              <a:ext cx="14624" cy="4924"/>
            </a:xfrm>
            <a:custGeom>
              <a:avLst/>
              <a:gdLst>
                <a:gd name="connsiteX0" fmla="*/ 0 w 14624"/>
                <a:gd name="connsiteY0" fmla="*/ 4924 h 4924"/>
                <a:gd name="connsiteX1" fmla="*/ 14625 w 14624"/>
                <a:gd name="connsiteY1" fmla="*/ 0 h 4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24" h="4924">
                  <a:moveTo>
                    <a:pt x="0" y="4924"/>
                  </a:moveTo>
                  <a:lnTo>
                    <a:pt x="1462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24" name="Forme libre 6723">
              <a:extLst>
                <a:ext uri="{FF2B5EF4-FFF2-40B4-BE49-F238E27FC236}">
                  <a16:creationId xmlns:a16="http://schemas.microsoft.com/office/drawing/2014/main" id="{D80381A4-EBDD-E7FE-9DB4-B113CDE1BB7B}"/>
                </a:ext>
              </a:extLst>
            </p:cNvPr>
            <p:cNvSpPr/>
            <p:nvPr/>
          </p:nvSpPr>
          <p:spPr>
            <a:xfrm>
              <a:off x="1446388" y="3083489"/>
              <a:ext cx="14479" cy="5213"/>
            </a:xfrm>
            <a:custGeom>
              <a:avLst/>
              <a:gdLst>
                <a:gd name="connsiteX0" fmla="*/ 0 w 14479"/>
                <a:gd name="connsiteY0" fmla="*/ 0 h 5213"/>
                <a:gd name="connsiteX1" fmla="*/ 0 w 14479"/>
                <a:gd name="connsiteY1" fmla="*/ 5214 h 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213">
                  <a:moveTo>
                    <a:pt x="0" y="0"/>
                  </a:moveTo>
                  <a:lnTo>
                    <a:pt x="0" y="521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25" name="Forme libre 6724">
              <a:extLst>
                <a:ext uri="{FF2B5EF4-FFF2-40B4-BE49-F238E27FC236}">
                  <a16:creationId xmlns:a16="http://schemas.microsoft.com/office/drawing/2014/main" id="{465EF069-7A60-DFFC-2D46-44E7B6AFB944}"/>
                </a:ext>
              </a:extLst>
            </p:cNvPr>
            <p:cNvSpPr/>
            <p:nvPr/>
          </p:nvSpPr>
          <p:spPr>
            <a:xfrm>
              <a:off x="1412360" y="3083489"/>
              <a:ext cx="14479" cy="5213"/>
            </a:xfrm>
            <a:custGeom>
              <a:avLst/>
              <a:gdLst>
                <a:gd name="connsiteX0" fmla="*/ 0 w 14479"/>
                <a:gd name="connsiteY0" fmla="*/ 0 h 5213"/>
                <a:gd name="connsiteX1" fmla="*/ 0 w 14479"/>
                <a:gd name="connsiteY1" fmla="*/ 5214 h 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213">
                  <a:moveTo>
                    <a:pt x="0" y="0"/>
                  </a:moveTo>
                  <a:lnTo>
                    <a:pt x="0" y="521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26" name="Forme libre 6725">
              <a:extLst>
                <a:ext uri="{FF2B5EF4-FFF2-40B4-BE49-F238E27FC236}">
                  <a16:creationId xmlns:a16="http://schemas.microsoft.com/office/drawing/2014/main" id="{7C1ED043-74E8-F6FB-7511-274A8F138CA2}"/>
                </a:ext>
              </a:extLst>
            </p:cNvPr>
            <p:cNvSpPr/>
            <p:nvPr/>
          </p:nvSpPr>
          <p:spPr>
            <a:xfrm>
              <a:off x="1423220" y="3105648"/>
              <a:ext cx="12162" cy="3910"/>
            </a:xfrm>
            <a:custGeom>
              <a:avLst/>
              <a:gdLst>
                <a:gd name="connsiteX0" fmla="*/ 12163 w 12162"/>
                <a:gd name="connsiteY0" fmla="*/ 145 h 3910"/>
                <a:gd name="connsiteX1" fmla="*/ 6081 w 12162"/>
                <a:gd name="connsiteY1" fmla="*/ 3910 h 3910"/>
                <a:gd name="connsiteX2" fmla="*/ 0 w 12162"/>
                <a:gd name="connsiteY2" fmla="*/ 0 h 3910"/>
                <a:gd name="connsiteX3" fmla="*/ 12163 w 12162"/>
                <a:gd name="connsiteY3" fmla="*/ 0 h 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62" h="3910">
                  <a:moveTo>
                    <a:pt x="12163" y="145"/>
                  </a:moveTo>
                  <a:cubicBezTo>
                    <a:pt x="11294" y="2317"/>
                    <a:pt x="8833" y="3910"/>
                    <a:pt x="6081" y="3910"/>
                  </a:cubicBezTo>
                  <a:cubicBezTo>
                    <a:pt x="3330" y="3910"/>
                    <a:pt x="869" y="2317"/>
                    <a:pt x="0" y="0"/>
                  </a:cubicBezTo>
                  <a:lnTo>
                    <a:pt x="12163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27" name="Forme libre 6726">
              <a:extLst>
                <a:ext uri="{FF2B5EF4-FFF2-40B4-BE49-F238E27FC236}">
                  <a16:creationId xmlns:a16="http://schemas.microsoft.com/office/drawing/2014/main" id="{AB425D6F-EF34-361C-16AE-99223C21D3B0}"/>
                </a:ext>
              </a:extLst>
            </p:cNvPr>
            <p:cNvSpPr/>
            <p:nvPr/>
          </p:nvSpPr>
          <p:spPr>
            <a:xfrm>
              <a:off x="1389482" y="3089717"/>
              <a:ext cx="79349" cy="44752"/>
            </a:xfrm>
            <a:custGeom>
              <a:avLst/>
              <a:gdLst>
                <a:gd name="connsiteX0" fmla="*/ 0 w 79349"/>
                <a:gd name="connsiteY0" fmla="*/ 0 h 44752"/>
                <a:gd name="connsiteX1" fmla="*/ 39675 w 79349"/>
                <a:gd name="connsiteY1" fmla="*/ 44753 h 44752"/>
                <a:gd name="connsiteX2" fmla="*/ 79349 w 79349"/>
                <a:gd name="connsiteY2" fmla="*/ 0 h 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349" h="44752">
                  <a:moveTo>
                    <a:pt x="0" y="0"/>
                  </a:moveTo>
                  <a:cubicBezTo>
                    <a:pt x="0" y="24766"/>
                    <a:pt x="17810" y="44753"/>
                    <a:pt x="39675" y="44753"/>
                  </a:cubicBezTo>
                  <a:cubicBezTo>
                    <a:pt x="61539" y="44753"/>
                    <a:pt x="79349" y="24766"/>
                    <a:pt x="79349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28" name="Forme libre 6727">
              <a:extLst>
                <a:ext uri="{FF2B5EF4-FFF2-40B4-BE49-F238E27FC236}">
                  <a16:creationId xmlns:a16="http://schemas.microsoft.com/office/drawing/2014/main" id="{D0E2A69A-F5D8-65C2-FACC-5857C5B5BFB9}"/>
                </a:ext>
              </a:extLst>
            </p:cNvPr>
            <p:cNvSpPr/>
            <p:nvPr/>
          </p:nvSpPr>
          <p:spPr>
            <a:xfrm>
              <a:off x="1381314" y="3023726"/>
              <a:ext cx="97338" cy="54259"/>
            </a:xfrm>
            <a:custGeom>
              <a:avLst/>
              <a:gdLst>
                <a:gd name="connsiteX0" fmla="*/ 97075 w 97338"/>
                <a:gd name="connsiteY0" fmla="*/ 54259 h 54259"/>
                <a:gd name="connsiteX1" fmla="*/ 70721 w 97338"/>
                <a:gd name="connsiteY1" fmla="*/ 11823 h 54259"/>
                <a:gd name="connsiteX2" fmla="*/ 40459 w 97338"/>
                <a:gd name="connsiteY2" fmla="*/ 816 h 54259"/>
                <a:gd name="connsiteX3" fmla="*/ 1653 w 97338"/>
                <a:gd name="connsiteY3" fmla="*/ 51797 h 54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338" h="54259">
                  <a:moveTo>
                    <a:pt x="97075" y="54259"/>
                  </a:moveTo>
                  <a:cubicBezTo>
                    <a:pt x="97075" y="54259"/>
                    <a:pt x="101853" y="13996"/>
                    <a:pt x="70721" y="11823"/>
                  </a:cubicBezTo>
                  <a:cubicBezTo>
                    <a:pt x="70721" y="11823"/>
                    <a:pt x="63337" y="-3674"/>
                    <a:pt x="40459" y="816"/>
                  </a:cubicBezTo>
                  <a:cubicBezTo>
                    <a:pt x="17580" y="5306"/>
                    <a:pt x="-6601" y="23555"/>
                    <a:pt x="1653" y="5179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29" name="Forme libre 6728">
              <a:extLst>
                <a:ext uri="{FF2B5EF4-FFF2-40B4-BE49-F238E27FC236}">
                  <a16:creationId xmlns:a16="http://schemas.microsoft.com/office/drawing/2014/main" id="{FFFB1CB8-153C-0303-EE34-6970670A19D5}"/>
                </a:ext>
              </a:extLst>
            </p:cNvPr>
            <p:cNvSpPr/>
            <p:nvPr/>
          </p:nvSpPr>
          <p:spPr>
            <a:xfrm>
              <a:off x="1398025" y="3051915"/>
              <a:ext cx="65303" cy="25345"/>
            </a:xfrm>
            <a:custGeom>
              <a:avLst/>
              <a:gdLst>
                <a:gd name="connsiteX0" fmla="*/ 65304 w 65303"/>
                <a:gd name="connsiteY0" fmla="*/ 25346 h 25345"/>
                <a:gd name="connsiteX1" fmla="*/ 53865 w 65303"/>
                <a:gd name="connsiteY1" fmla="*/ 0 h 25345"/>
                <a:gd name="connsiteX2" fmla="*/ 24181 w 65303"/>
                <a:gd name="connsiteY2" fmla="*/ 10573 h 25345"/>
                <a:gd name="connsiteX3" fmla="*/ 0 w 65303"/>
                <a:gd name="connsiteY3" fmla="*/ 21001 h 2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303" h="25345">
                  <a:moveTo>
                    <a:pt x="65304" y="25346"/>
                  </a:moveTo>
                  <a:cubicBezTo>
                    <a:pt x="65304" y="25346"/>
                    <a:pt x="52127" y="15352"/>
                    <a:pt x="53865" y="0"/>
                  </a:cubicBezTo>
                  <a:cubicBezTo>
                    <a:pt x="53865" y="0"/>
                    <a:pt x="45322" y="13180"/>
                    <a:pt x="24181" y="10573"/>
                  </a:cubicBezTo>
                  <a:cubicBezTo>
                    <a:pt x="3041" y="7966"/>
                    <a:pt x="0" y="21001"/>
                    <a:pt x="0" y="2100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31" name="Forme libre 6730">
              <a:extLst>
                <a:ext uri="{FF2B5EF4-FFF2-40B4-BE49-F238E27FC236}">
                  <a16:creationId xmlns:a16="http://schemas.microsoft.com/office/drawing/2014/main" id="{DD0CD102-9A2D-EAB0-105B-E3439247A35D}"/>
                </a:ext>
              </a:extLst>
            </p:cNvPr>
            <p:cNvSpPr/>
            <p:nvPr/>
          </p:nvSpPr>
          <p:spPr>
            <a:xfrm>
              <a:off x="1393536" y="3281184"/>
              <a:ext cx="14479" cy="5069"/>
            </a:xfrm>
            <a:custGeom>
              <a:avLst/>
              <a:gdLst>
                <a:gd name="connsiteX0" fmla="*/ 0 w 14479"/>
                <a:gd name="connsiteY0" fmla="*/ 0 h 5069"/>
                <a:gd name="connsiteX1" fmla="*/ 0 w 14479"/>
                <a:gd name="connsiteY1" fmla="*/ 5069 h 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069">
                  <a:moveTo>
                    <a:pt x="0" y="0"/>
                  </a:moveTo>
                  <a:lnTo>
                    <a:pt x="0" y="506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32" name="Forme libre 6731">
              <a:extLst>
                <a:ext uri="{FF2B5EF4-FFF2-40B4-BE49-F238E27FC236}">
                  <a16:creationId xmlns:a16="http://schemas.microsoft.com/office/drawing/2014/main" id="{0E5FD5D5-D7AA-FA87-0288-76303138D87F}"/>
                </a:ext>
              </a:extLst>
            </p:cNvPr>
            <p:cNvSpPr/>
            <p:nvPr/>
          </p:nvSpPr>
          <p:spPr>
            <a:xfrm>
              <a:off x="1361102" y="3281184"/>
              <a:ext cx="14479" cy="5069"/>
            </a:xfrm>
            <a:custGeom>
              <a:avLst/>
              <a:gdLst>
                <a:gd name="connsiteX0" fmla="*/ 0 w 14479"/>
                <a:gd name="connsiteY0" fmla="*/ 0 h 5069"/>
                <a:gd name="connsiteX1" fmla="*/ 0 w 14479"/>
                <a:gd name="connsiteY1" fmla="*/ 5069 h 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069">
                  <a:moveTo>
                    <a:pt x="0" y="0"/>
                  </a:moveTo>
                  <a:lnTo>
                    <a:pt x="0" y="506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33" name="Forme libre 6732">
              <a:extLst>
                <a:ext uri="{FF2B5EF4-FFF2-40B4-BE49-F238E27FC236}">
                  <a16:creationId xmlns:a16="http://schemas.microsoft.com/office/drawing/2014/main" id="{58FDAA86-B05C-82B0-EF32-C5A4DCAAB488}"/>
                </a:ext>
              </a:extLst>
            </p:cNvPr>
            <p:cNvSpPr/>
            <p:nvPr/>
          </p:nvSpPr>
          <p:spPr>
            <a:xfrm>
              <a:off x="1371237" y="3303778"/>
              <a:ext cx="11583" cy="3765"/>
            </a:xfrm>
            <a:custGeom>
              <a:avLst/>
              <a:gdLst>
                <a:gd name="connsiteX0" fmla="*/ 11584 w 11583"/>
                <a:gd name="connsiteY0" fmla="*/ 145 h 3765"/>
                <a:gd name="connsiteX1" fmla="*/ 5792 w 11583"/>
                <a:gd name="connsiteY1" fmla="*/ 3766 h 3765"/>
                <a:gd name="connsiteX2" fmla="*/ 0 w 11583"/>
                <a:gd name="connsiteY2" fmla="*/ 0 h 3765"/>
                <a:gd name="connsiteX3" fmla="*/ 11584 w 11583"/>
                <a:gd name="connsiteY3" fmla="*/ 0 h 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83" h="3765">
                  <a:moveTo>
                    <a:pt x="11584" y="145"/>
                  </a:moveTo>
                  <a:cubicBezTo>
                    <a:pt x="10715" y="2317"/>
                    <a:pt x="8398" y="3766"/>
                    <a:pt x="5792" y="3766"/>
                  </a:cubicBezTo>
                  <a:cubicBezTo>
                    <a:pt x="3186" y="3766"/>
                    <a:pt x="869" y="2173"/>
                    <a:pt x="0" y="0"/>
                  </a:cubicBezTo>
                  <a:lnTo>
                    <a:pt x="11584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34" name="Forme libre 6733">
              <a:extLst>
                <a:ext uri="{FF2B5EF4-FFF2-40B4-BE49-F238E27FC236}">
                  <a16:creationId xmlns:a16="http://schemas.microsoft.com/office/drawing/2014/main" id="{028EF690-A91E-FFD2-0F19-E63E5D4E63AD}"/>
                </a:ext>
              </a:extLst>
            </p:cNvPr>
            <p:cNvSpPr/>
            <p:nvPr/>
          </p:nvSpPr>
          <p:spPr>
            <a:xfrm>
              <a:off x="1339092" y="3284660"/>
              <a:ext cx="76163" cy="42870"/>
            </a:xfrm>
            <a:custGeom>
              <a:avLst/>
              <a:gdLst>
                <a:gd name="connsiteX0" fmla="*/ 0 w 76163"/>
                <a:gd name="connsiteY0" fmla="*/ 0 h 42870"/>
                <a:gd name="connsiteX1" fmla="*/ 38082 w 76163"/>
                <a:gd name="connsiteY1" fmla="*/ 42870 h 42870"/>
                <a:gd name="connsiteX2" fmla="*/ 76164 w 76163"/>
                <a:gd name="connsiteY2" fmla="*/ 0 h 4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163" h="42870">
                  <a:moveTo>
                    <a:pt x="0" y="0"/>
                  </a:moveTo>
                  <a:cubicBezTo>
                    <a:pt x="0" y="23608"/>
                    <a:pt x="17086" y="42870"/>
                    <a:pt x="38082" y="42870"/>
                  </a:cubicBezTo>
                  <a:cubicBezTo>
                    <a:pt x="59078" y="42870"/>
                    <a:pt x="76164" y="23753"/>
                    <a:pt x="7616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35" name="Forme libre 6734">
              <a:extLst>
                <a:ext uri="{FF2B5EF4-FFF2-40B4-BE49-F238E27FC236}">
                  <a16:creationId xmlns:a16="http://schemas.microsoft.com/office/drawing/2014/main" id="{9BB7F0C7-07D0-A730-2A10-2B83B2DCFD56}"/>
                </a:ext>
              </a:extLst>
            </p:cNvPr>
            <p:cNvSpPr/>
            <p:nvPr/>
          </p:nvSpPr>
          <p:spPr>
            <a:xfrm>
              <a:off x="1325797" y="3218861"/>
              <a:ext cx="115232" cy="131841"/>
            </a:xfrm>
            <a:custGeom>
              <a:avLst/>
              <a:gdLst>
                <a:gd name="connsiteX0" fmla="*/ 93948 w 115232"/>
                <a:gd name="connsiteY0" fmla="*/ 131842 h 131841"/>
                <a:gd name="connsiteX1" fmla="*/ 115233 w 115232"/>
                <a:gd name="connsiteY1" fmla="*/ 119821 h 131841"/>
                <a:gd name="connsiteX2" fmla="*/ 96988 w 115232"/>
                <a:gd name="connsiteY2" fmla="*/ 72895 h 131841"/>
                <a:gd name="connsiteX3" fmla="*/ 31540 w 115232"/>
                <a:gd name="connsiteY3" fmla="*/ 5549 h 131841"/>
                <a:gd name="connsiteX4" fmla="*/ 263 w 115232"/>
                <a:gd name="connsiteY4" fmla="*/ 63626 h 131841"/>
                <a:gd name="connsiteX5" fmla="*/ 24010 w 115232"/>
                <a:gd name="connsiteY5" fmla="*/ 130394 h 13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232" h="131841">
                  <a:moveTo>
                    <a:pt x="93948" y="131842"/>
                  </a:moveTo>
                  <a:cubicBezTo>
                    <a:pt x="101912" y="129235"/>
                    <a:pt x="109731" y="125469"/>
                    <a:pt x="115233" y="119821"/>
                  </a:cubicBezTo>
                  <a:cubicBezTo>
                    <a:pt x="115233" y="119821"/>
                    <a:pt x="89025" y="110696"/>
                    <a:pt x="96988" y="72895"/>
                  </a:cubicBezTo>
                  <a:cubicBezTo>
                    <a:pt x="103070" y="43784"/>
                    <a:pt x="91341" y="-18928"/>
                    <a:pt x="31540" y="5549"/>
                  </a:cubicBezTo>
                  <a:cubicBezTo>
                    <a:pt x="31540" y="5549"/>
                    <a:pt x="-3357" y="-2272"/>
                    <a:pt x="263" y="63626"/>
                  </a:cubicBezTo>
                  <a:cubicBezTo>
                    <a:pt x="2580" y="103889"/>
                    <a:pt x="14598" y="122572"/>
                    <a:pt x="24010" y="13039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36" name="Forme libre 6735">
              <a:extLst>
                <a:ext uri="{FF2B5EF4-FFF2-40B4-BE49-F238E27FC236}">
                  <a16:creationId xmlns:a16="http://schemas.microsoft.com/office/drawing/2014/main" id="{2437C855-FE99-0E66-CAB1-F777D9CE1F70}"/>
                </a:ext>
              </a:extLst>
            </p:cNvPr>
            <p:cNvSpPr/>
            <p:nvPr/>
          </p:nvSpPr>
          <p:spPr>
            <a:xfrm>
              <a:off x="1339092" y="3254535"/>
              <a:ext cx="66607" cy="27951"/>
            </a:xfrm>
            <a:custGeom>
              <a:avLst/>
              <a:gdLst>
                <a:gd name="connsiteX0" fmla="*/ 0 w 66607"/>
                <a:gd name="connsiteY0" fmla="*/ 27952 h 27951"/>
                <a:gd name="connsiteX1" fmla="*/ 26064 w 66607"/>
                <a:gd name="connsiteY1" fmla="*/ 0 h 27951"/>
                <a:gd name="connsiteX2" fmla="*/ 27946 w 66607"/>
                <a:gd name="connsiteY2" fmla="*/ 20421 h 27951"/>
                <a:gd name="connsiteX3" fmla="*/ 66607 w 66607"/>
                <a:gd name="connsiteY3" fmla="*/ 4055 h 2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07" h="27951">
                  <a:moveTo>
                    <a:pt x="0" y="27952"/>
                  </a:moveTo>
                  <a:cubicBezTo>
                    <a:pt x="0" y="27952"/>
                    <a:pt x="22733" y="10428"/>
                    <a:pt x="26064" y="0"/>
                  </a:cubicBezTo>
                  <a:cubicBezTo>
                    <a:pt x="26064" y="0"/>
                    <a:pt x="30842" y="9993"/>
                    <a:pt x="27946" y="20421"/>
                  </a:cubicBezTo>
                  <a:cubicBezTo>
                    <a:pt x="27946" y="20421"/>
                    <a:pt x="56182" y="16366"/>
                    <a:pt x="66607" y="405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38" name="Forme libre 6737">
              <a:extLst>
                <a:ext uri="{FF2B5EF4-FFF2-40B4-BE49-F238E27FC236}">
                  <a16:creationId xmlns:a16="http://schemas.microsoft.com/office/drawing/2014/main" id="{71662CDD-44AB-280F-75A5-790179A148E1}"/>
                </a:ext>
              </a:extLst>
            </p:cNvPr>
            <p:cNvSpPr/>
            <p:nvPr/>
          </p:nvSpPr>
          <p:spPr>
            <a:xfrm>
              <a:off x="1193364" y="3137825"/>
              <a:ext cx="104894" cy="79035"/>
            </a:xfrm>
            <a:custGeom>
              <a:avLst/>
              <a:gdLst>
                <a:gd name="connsiteX0" fmla="*/ 29310 w 104894"/>
                <a:gd name="connsiteY0" fmla="*/ 35170 h 79035"/>
                <a:gd name="connsiteX1" fmla="*/ 66523 w 104894"/>
                <a:gd name="connsiteY1" fmla="*/ 47191 h 79035"/>
                <a:gd name="connsiteX2" fmla="*/ 104895 w 104894"/>
                <a:gd name="connsiteY2" fmla="*/ 78474 h 79035"/>
                <a:gd name="connsiteX3" fmla="*/ 95483 w 104894"/>
                <a:gd name="connsiteY3" fmla="*/ 67177 h 79035"/>
                <a:gd name="connsiteX4" fmla="*/ 95483 w 104894"/>
                <a:gd name="connsiteY4" fmla="*/ 29666 h 79035"/>
                <a:gd name="connsiteX5" fmla="*/ 48713 w 104894"/>
                <a:gd name="connsiteY5" fmla="*/ 3452 h 79035"/>
                <a:gd name="connsiteX6" fmla="*/ 11500 w 104894"/>
                <a:gd name="connsiteY6" fmla="*/ 19673 h 79035"/>
                <a:gd name="connsiteX7" fmla="*/ 10921 w 104894"/>
                <a:gd name="connsiteY7" fmla="*/ 66888 h 79035"/>
                <a:gd name="connsiteX8" fmla="*/ 29310 w 104894"/>
                <a:gd name="connsiteY8" fmla="*/ 35170 h 7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894" h="79035">
                  <a:moveTo>
                    <a:pt x="29310" y="35170"/>
                  </a:moveTo>
                  <a:cubicBezTo>
                    <a:pt x="29310" y="35170"/>
                    <a:pt x="40315" y="54577"/>
                    <a:pt x="66523" y="47191"/>
                  </a:cubicBezTo>
                  <a:cubicBezTo>
                    <a:pt x="66523" y="47191"/>
                    <a:pt x="76514" y="83978"/>
                    <a:pt x="104895" y="78474"/>
                  </a:cubicBezTo>
                  <a:cubicBezTo>
                    <a:pt x="104895" y="78474"/>
                    <a:pt x="96207" y="73984"/>
                    <a:pt x="95483" y="67177"/>
                  </a:cubicBezTo>
                  <a:cubicBezTo>
                    <a:pt x="95483" y="67177"/>
                    <a:pt x="116479" y="42991"/>
                    <a:pt x="95483" y="29666"/>
                  </a:cubicBezTo>
                  <a:cubicBezTo>
                    <a:pt x="95483" y="29666"/>
                    <a:pt x="88098" y="-12046"/>
                    <a:pt x="48713" y="3452"/>
                  </a:cubicBezTo>
                  <a:cubicBezTo>
                    <a:pt x="48713" y="3452"/>
                    <a:pt x="15410" y="-7266"/>
                    <a:pt x="11500" y="19673"/>
                  </a:cubicBezTo>
                  <a:cubicBezTo>
                    <a:pt x="11500" y="19673"/>
                    <a:pt x="-13984" y="44584"/>
                    <a:pt x="10921" y="66888"/>
                  </a:cubicBezTo>
                  <a:cubicBezTo>
                    <a:pt x="10921" y="66888"/>
                    <a:pt x="11210" y="42991"/>
                    <a:pt x="29310" y="35170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39" name="Forme libre 6738">
              <a:extLst>
                <a:ext uri="{FF2B5EF4-FFF2-40B4-BE49-F238E27FC236}">
                  <a16:creationId xmlns:a16="http://schemas.microsoft.com/office/drawing/2014/main" id="{D78AE354-1E4E-67F9-002E-EF4B989590A8}"/>
                </a:ext>
              </a:extLst>
            </p:cNvPr>
            <p:cNvSpPr/>
            <p:nvPr/>
          </p:nvSpPr>
          <p:spPr>
            <a:xfrm>
              <a:off x="1191331" y="3200717"/>
              <a:ext cx="87235" cy="62072"/>
            </a:xfrm>
            <a:custGeom>
              <a:avLst/>
              <a:gdLst>
                <a:gd name="connsiteX0" fmla="*/ 87236 w 87235"/>
                <a:gd name="connsiteY0" fmla="*/ 23982 h 62072"/>
                <a:gd name="connsiteX1" fmla="*/ 50746 w 87235"/>
                <a:gd name="connsiteY1" fmla="*/ 62073 h 62072"/>
                <a:gd name="connsiteX2" fmla="*/ 16864 w 87235"/>
                <a:gd name="connsiteY2" fmla="*/ 25575 h 62072"/>
                <a:gd name="connsiteX3" fmla="*/ 67 w 87235"/>
                <a:gd name="connsiteY3" fmla="*/ 10078 h 62072"/>
                <a:gd name="connsiteX4" fmla="*/ 9479 w 87235"/>
                <a:gd name="connsiteY4" fmla="*/ 1388 h 6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35" h="62072">
                  <a:moveTo>
                    <a:pt x="87236" y="23982"/>
                  </a:moveTo>
                  <a:cubicBezTo>
                    <a:pt x="87236" y="23982"/>
                    <a:pt x="84050" y="57293"/>
                    <a:pt x="50746" y="62073"/>
                  </a:cubicBezTo>
                  <a:cubicBezTo>
                    <a:pt x="50746" y="62073"/>
                    <a:pt x="22656" y="57293"/>
                    <a:pt x="16864" y="25575"/>
                  </a:cubicBezTo>
                  <a:cubicBezTo>
                    <a:pt x="16864" y="25575"/>
                    <a:pt x="-1236" y="25286"/>
                    <a:pt x="67" y="10078"/>
                  </a:cubicBezTo>
                  <a:cubicBezTo>
                    <a:pt x="1370" y="-5129"/>
                    <a:pt x="9479" y="1388"/>
                    <a:pt x="9479" y="138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40" name="Forme libre 6739">
              <a:extLst>
                <a:ext uri="{FF2B5EF4-FFF2-40B4-BE49-F238E27FC236}">
                  <a16:creationId xmlns:a16="http://schemas.microsoft.com/office/drawing/2014/main" id="{FAFCD2E7-53B2-468F-9627-917B4384E85C}"/>
                </a:ext>
              </a:extLst>
            </p:cNvPr>
            <p:cNvSpPr/>
            <p:nvPr/>
          </p:nvSpPr>
          <p:spPr>
            <a:xfrm>
              <a:off x="1237010" y="3212824"/>
              <a:ext cx="6660" cy="16800"/>
            </a:xfrm>
            <a:custGeom>
              <a:avLst/>
              <a:gdLst>
                <a:gd name="connsiteX0" fmla="*/ 2462 w 6660"/>
                <a:gd name="connsiteY0" fmla="*/ 0 h 16800"/>
                <a:gd name="connsiteX1" fmla="*/ 0 w 6660"/>
                <a:gd name="connsiteY1" fmla="*/ 16801 h 16800"/>
                <a:gd name="connsiteX2" fmla="*/ 6661 w 6660"/>
                <a:gd name="connsiteY2" fmla="*/ 15497 h 1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0" h="16800">
                  <a:moveTo>
                    <a:pt x="2462" y="0"/>
                  </a:moveTo>
                  <a:lnTo>
                    <a:pt x="0" y="16801"/>
                  </a:lnTo>
                  <a:lnTo>
                    <a:pt x="6661" y="1549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41" name="Forme libre 6740">
              <a:extLst>
                <a:ext uri="{FF2B5EF4-FFF2-40B4-BE49-F238E27FC236}">
                  <a16:creationId xmlns:a16="http://schemas.microsoft.com/office/drawing/2014/main" id="{7AC22D0E-C0CF-D122-3815-875A521BC7A7}"/>
                </a:ext>
              </a:extLst>
            </p:cNvPr>
            <p:cNvSpPr/>
            <p:nvPr/>
          </p:nvSpPr>
          <p:spPr>
            <a:xfrm>
              <a:off x="1232086" y="3239328"/>
              <a:ext cx="22878" cy="5242"/>
            </a:xfrm>
            <a:custGeom>
              <a:avLst/>
              <a:gdLst>
                <a:gd name="connsiteX0" fmla="*/ 22878 w 22878"/>
                <a:gd name="connsiteY0" fmla="*/ 0 h 5242"/>
                <a:gd name="connsiteX1" fmla="*/ 0 w 22878"/>
                <a:gd name="connsiteY1" fmla="*/ 1883 h 5242"/>
                <a:gd name="connsiteX2" fmla="*/ 22878 w 22878"/>
                <a:gd name="connsiteY2" fmla="*/ 0 h 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78" h="5242">
                  <a:moveTo>
                    <a:pt x="22878" y="0"/>
                  </a:moveTo>
                  <a:cubicBezTo>
                    <a:pt x="9991" y="10573"/>
                    <a:pt x="0" y="1883"/>
                    <a:pt x="0" y="1883"/>
                  </a:cubicBezTo>
                  <a:lnTo>
                    <a:pt x="22878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42" name="Forme libre 6741">
              <a:extLst>
                <a:ext uri="{FF2B5EF4-FFF2-40B4-BE49-F238E27FC236}">
                  <a16:creationId xmlns:a16="http://schemas.microsoft.com/office/drawing/2014/main" id="{FE3F9A32-8512-45B0-E691-B1A14C82833A}"/>
                </a:ext>
              </a:extLst>
            </p:cNvPr>
            <p:cNvSpPr/>
            <p:nvPr/>
          </p:nvSpPr>
          <p:spPr>
            <a:xfrm>
              <a:off x="1212973" y="3197343"/>
              <a:ext cx="19113" cy="1287"/>
            </a:xfrm>
            <a:custGeom>
              <a:avLst/>
              <a:gdLst>
                <a:gd name="connsiteX0" fmla="*/ 0 w 19113"/>
                <a:gd name="connsiteY0" fmla="*/ 1287 h 1287"/>
                <a:gd name="connsiteX1" fmla="*/ 19113 w 19113"/>
                <a:gd name="connsiteY1" fmla="*/ 1287 h 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13" h="1287">
                  <a:moveTo>
                    <a:pt x="0" y="1287"/>
                  </a:moveTo>
                  <a:cubicBezTo>
                    <a:pt x="0" y="1287"/>
                    <a:pt x="9412" y="-1609"/>
                    <a:pt x="19113" y="128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43" name="Forme libre 6742">
              <a:extLst>
                <a:ext uri="{FF2B5EF4-FFF2-40B4-BE49-F238E27FC236}">
                  <a16:creationId xmlns:a16="http://schemas.microsoft.com/office/drawing/2014/main" id="{C55229F9-EBC4-C3EA-7494-0E9964AE30FD}"/>
                </a:ext>
              </a:extLst>
            </p:cNvPr>
            <p:cNvSpPr/>
            <p:nvPr/>
          </p:nvSpPr>
          <p:spPr>
            <a:xfrm>
              <a:off x="1251779" y="3198087"/>
              <a:ext cx="13900" cy="1411"/>
            </a:xfrm>
            <a:custGeom>
              <a:avLst/>
              <a:gdLst>
                <a:gd name="connsiteX0" fmla="*/ 0 w 13900"/>
                <a:gd name="connsiteY0" fmla="*/ 1412 h 1411"/>
                <a:gd name="connsiteX1" fmla="*/ 13901 w 13900"/>
                <a:gd name="connsiteY1" fmla="*/ 398 h 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900" h="1411">
                  <a:moveTo>
                    <a:pt x="0" y="1412"/>
                  </a:moveTo>
                  <a:cubicBezTo>
                    <a:pt x="0" y="1412"/>
                    <a:pt x="8398" y="-906"/>
                    <a:pt x="13901" y="39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44" name="Forme libre 6743">
              <a:extLst>
                <a:ext uri="{FF2B5EF4-FFF2-40B4-BE49-F238E27FC236}">
                  <a16:creationId xmlns:a16="http://schemas.microsoft.com/office/drawing/2014/main" id="{5CA398C0-C972-6FC5-EA02-FF141DC4DEDE}"/>
                </a:ext>
              </a:extLst>
            </p:cNvPr>
            <p:cNvSpPr/>
            <p:nvPr/>
          </p:nvSpPr>
          <p:spPr>
            <a:xfrm>
              <a:off x="1225281" y="3210796"/>
              <a:ext cx="14479" cy="4924"/>
            </a:xfrm>
            <a:custGeom>
              <a:avLst/>
              <a:gdLst>
                <a:gd name="connsiteX0" fmla="*/ 0 w 14479"/>
                <a:gd name="connsiteY0" fmla="*/ 0 h 4924"/>
                <a:gd name="connsiteX1" fmla="*/ 0 w 14479"/>
                <a:gd name="connsiteY1" fmla="*/ 4924 h 4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924">
                  <a:moveTo>
                    <a:pt x="0" y="0"/>
                  </a:moveTo>
                  <a:lnTo>
                    <a:pt x="0" y="492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45" name="Forme libre 6744">
              <a:extLst>
                <a:ext uri="{FF2B5EF4-FFF2-40B4-BE49-F238E27FC236}">
                  <a16:creationId xmlns:a16="http://schemas.microsoft.com/office/drawing/2014/main" id="{5ADCDAC5-5997-0552-D957-FC833622F8F7}"/>
                </a:ext>
              </a:extLst>
            </p:cNvPr>
            <p:cNvSpPr/>
            <p:nvPr/>
          </p:nvSpPr>
          <p:spPr>
            <a:xfrm>
              <a:off x="1259598" y="3211230"/>
              <a:ext cx="14479" cy="4489"/>
            </a:xfrm>
            <a:custGeom>
              <a:avLst/>
              <a:gdLst>
                <a:gd name="connsiteX0" fmla="*/ 0 w 14479"/>
                <a:gd name="connsiteY0" fmla="*/ 0 h 4489"/>
                <a:gd name="connsiteX1" fmla="*/ 0 w 14479"/>
                <a:gd name="connsiteY1" fmla="*/ 4490 h 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489">
                  <a:moveTo>
                    <a:pt x="0" y="0"/>
                  </a:moveTo>
                  <a:lnTo>
                    <a:pt x="0" y="449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46" name="Forme libre 6745">
              <a:extLst>
                <a:ext uri="{FF2B5EF4-FFF2-40B4-BE49-F238E27FC236}">
                  <a16:creationId xmlns:a16="http://schemas.microsoft.com/office/drawing/2014/main" id="{16FD02CB-B2EE-8D23-52E8-DB66ED18CD4D}"/>
                </a:ext>
              </a:extLst>
            </p:cNvPr>
            <p:cNvSpPr/>
            <p:nvPr/>
          </p:nvSpPr>
          <p:spPr>
            <a:xfrm>
              <a:off x="1278277" y="3217024"/>
              <a:ext cx="11294" cy="12310"/>
            </a:xfrm>
            <a:custGeom>
              <a:avLst/>
              <a:gdLst>
                <a:gd name="connsiteX0" fmla="*/ 0 w 11294"/>
                <a:gd name="connsiteY0" fmla="*/ 12310 h 12310"/>
                <a:gd name="connsiteX1" fmla="*/ 11294 w 11294"/>
                <a:gd name="connsiteY1" fmla="*/ 0 h 1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94" h="12310">
                  <a:moveTo>
                    <a:pt x="0" y="12310"/>
                  </a:moveTo>
                  <a:cubicBezTo>
                    <a:pt x="0" y="12310"/>
                    <a:pt x="11005" y="11731"/>
                    <a:pt x="1129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48" name="Forme libre 6747">
              <a:extLst>
                <a:ext uri="{FF2B5EF4-FFF2-40B4-BE49-F238E27FC236}">
                  <a16:creationId xmlns:a16="http://schemas.microsoft.com/office/drawing/2014/main" id="{BAD7D2C9-4648-7E03-572D-65405C18BD63}"/>
                </a:ext>
              </a:extLst>
            </p:cNvPr>
            <p:cNvSpPr/>
            <p:nvPr/>
          </p:nvSpPr>
          <p:spPr>
            <a:xfrm>
              <a:off x="1565117" y="3140757"/>
              <a:ext cx="97019" cy="121599"/>
            </a:xfrm>
            <a:custGeom>
              <a:avLst/>
              <a:gdLst>
                <a:gd name="connsiteX0" fmla="*/ 7245 w 97019"/>
                <a:gd name="connsiteY0" fmla="*/ 64970 h 121599"/>
                <a:gd name="connsiteX1" fmla="*/ 27661 w 97019"/>
                <a:gd name="connsiteY1" fmla="*/ 9354 h 121599"/>
                <a:gd name="connsiteX2" fmla="*/ 65743 w 97019"/>
                <a:gd name="connsiteY2" fmla="*/ 6748 h 121599"/>
                <a:gd name="connsiteX3" fmla="*/ 95427 w 97019"/>
                <a:gd name="connsiteY3" fmla="*/ 15727 h 121599"/>
                <a:gd name="connsiteX4" fmla="*/ 87318 w 97019"/>
                <a:gd name="connsiteY4" fmla="*/ 27024 h 121599"/>
                <a:gd name="connsiteX5" fmla="*/ 84422 w 97019"/>
                <a:gd name="connsiteY5" fmla="*/ 71922 h 121599"/>
                <a:gd name="connsiteX6" fmla="*/ 78920 w 97019"/>
                <a:gd name="connsiteY6" fmla="*/ 43101 h 121599"/>
                <a:gd name="connsiteX7" fmla="*/ 20421 w 97019"/>
                <a:gd name="connsiteY7" fmla="*/ 32383 h 121599"/>
                <a:gd name="connsiteX8" fmla="*/ 12602 w 97019"/>
                <a:gd name="connsiteY8" fmla="*/ 66998 h 121599"/>
                <a:gd name="connsiteX9" fmla="*/ 5 w 97019"/>
                <a:gd name="connsiteY9" fmla="*/ 73081 h 121599"/>
                <a:gd name="connsiteX10" fmla="*/ 12023 w 97019"/>
                <a:gd name="connsiteY10" fmla="*/ 89591 h 121599"/>
                <a:gd name="connsiteX11" fmla="*/ 46195 w 97019"/>
                <a:gd name="connsiteY11" fmla="*/ 121599 h 121599"/>
                <a:gd name="connsiteX12" fmla="*/ 83409 w 97019"/>
                <a:gd name="connsiteY12" fmla="*/ 87419 h 121599"/>
                <a:gd name="connsiteX13" fmla="*/ 97020 w 97019"/>
                <a:gd name="connsiteY13" fmla="*/ 74819 h 121599"/>
                <a:gd name="connsiteX14" fmla="*/ 88042 w 97019"/>
                <a:gd name="connsiteY14" fmla="*/ 66418 h 12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7019" h="121599">
                  <a:moveTo>
                    <a:pt x="7245" y="64970"/>
                  </a:moveTo>
                  <a:cubicBezTo>
                    <a:pt x="-5932" y="10368"/>
                    <a:pt x="27661" y="9354"/>
                    <a:pt x="27661" y="9354"/>
                  </a:cubicBezTo>
                  <a:cubicBezTo>
                    <a:pt x="33164" y="-1942"/>
                    <a:pt x="55463" y="-3246"/>
                    <a:pt x="65743" y="6748"/>
                  </a:cubicBezTo>
                  <a:cubicBezTo>
                    <a:pt x="76024" y="16741"/>
                    <a:pt x="95427" y="15727"/>
                    <a:pt x="95427" y="15727"/>
                  </a:cubicBezTo>
                  <a:cubicBezTo>
                    <a:pt x="95427" y="25721"/>
                    <a:pt x="87318" y="27024"/>
                    <a:pt x="87318" y="27024"/>
                  </a:cubicBezTo>
                  <a:cubicBezTo>
                    <a:pt x="92820" y="45707"/>
                    <a:pt x="84422" y="71922"/>
                    <a:pt x="84422" y="71922"/>
                  </a:cubicBezTo>
                  <a:cubicBezTo>
                    <a:pt x="84712" y="57439"/>
                    <a:pt x="78920" y="43101"/>
                    <a:pt x="78920" y="43101"/>
                  </a:cubicBezTo>
                  <a:cubicBezTo>
                    <a:pt x="42431" y="52080"/>
                    <a:pt x="21725" y="32383"/>
                    <a:pt x="20421" y="32383"/>
                  </a:cubicBezTo>
                  <a:cubicBezTo>
                    <a:pt x="20421" y="32383"/>
                    <a:pt x="12023" y="47590"/>
                    <a:pt x="12602" y="66998"/>
                  </a:cubicBezTo>
                  <a:cubicBezTo>
                    <a:pt x="12602" y="66998"/>
                    <a:pt x="-285" y="58308"/>
                    <a:pt x="5" y="73081"/>
                  </a:cubicBezTo>
                  <a:cubicBezTo>
                    <a:pt x="294" y="87853"/>
                    <a:pt x="12023" y="89591"/>
                    <a:pt x="12023" y="89591"/>
                  </a:cubicBezTo>
                  <a:cubicBezTo>
                    <a:pt x="12023" y="89591"/>
                    <a:pt x="15643" y="117978"/>
                    <a:pt x="46195" y="121599"/>
                  </a:cubicBezTo>
                  <a:cubicBezTo>
                    <a:pt x="46195" y="121599"/>
                    <a:pt x="74286" y="121889"/>
                    <a:pt x="83409" y="87419"/>
                  </a:cubicBezTo>
                  <a:cubicBezTo>
                    <a:pt x="83409" y="87419"/>
                    <a:pt x="97020" y="87708"/>
                    <a:pt x="97020" y="74819"/>
                  </a:cubicBezTo>
                  <a:cubicBezTo>
                    <a:pt x="97020" y="61928"/>
                    <a:pt x="88042" y="66418"/>
                    <a:pt x="88042" y="6641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49" name="Forme libre 6748">
              <a:extLst>
                <a:ext uri="{FF2B5EF4-FFF2-40B4-BE49-F238E27FC236}">
                  <a16:creationId xmlns:a16="http://schemas.microsoft.com/office/drawing/2014/main" id="{211D5F46-086F-E4E9-831A-E11F4191669C}"/>
                </a:ext>
              </a:extLst>
            </p:cNvPr>
            <p:cNvSpPr/>
            <p:nvPr/>
          </p:nvSpPr>
          <p:spPr>
            <a:xfrm>
              <a:off x="1597557" y="3205437"/>
              <a:ext cx="14479" cy="5793"/>
            </a:xfrm>
            <a:custGeom>
              <a:avLst/>
              <a:gdLst>
                <a:gd name="connsiteX0" fmla="*/ 0 w 14479"/>
                <a:gd name="connsiteY0" fmla="*/ 0 h 5793"/>
                <a:gd name="connsiteX1" fmla="*/ 0 w 14479"/>
                <a:gd name="connsiteY1" fmla="*/ 5793 h 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793">
                  <a:moveTo>
                    <a:pt x="0" y="0"/>
                  </a:moveTo>
                  <a:lnTo>
                    <a:pt x="0" y="579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50" name="Forme libre 6749">
              <a:extLst>
                <a:ext uri="{FF2B5EF4-FFF2-40B4-BE49-F238E27FC236}">
                  <a16:creationId xmlns:a16="http://schemas.microsoft.com/office/drawing/2014/main" id="{7E20700F-1B2F-DCE9-94BB-DA107751FC24}"/>
                </a:ext>
              </a:extLst>
            </p:cNvPr>
            <p:cNvSpPr/>
            <p:nvPr/>
          </p:nvSpPr>
          <p:spPr>
            <a:xfrm>
              <a:off x="1630137" y="3205437"/>
              <a:ext cx="14479" cy="5358"/>
            </a:xfrm>
            <a:custGeom>
              <a:avLst/>
              <a:gdLst>
                <a:gd name="connsiteX0" fmla="*/ 0 w 14479"/>
                <a:gd name="connsiteY0" fmla="*/ 0 h 5358"/>
                <a:gd name="connsiteX1" fmla="*/ 0 w 14479"/>
                <a:gd name="connsiteY1" fmla="*/ 5359 h 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5358">
                  <a:moveTo>
                    <a:pt x="0" y="0"/>
                  </a:moveTo>
                  <a:lnTo>
                    <a:pt x="0" y="535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51" name="Forme libre 6750">
              <a:extLst>
                <a:ext uri="{FF2B5EF4-FFF2-40B4-BE49-F238E27FC236}">
                  <a16:creationId xmlns:a16="http://schemas.microsoft.com/office/drawing/2014/main" id="{516632BF-ECA6-32E3-C971-238BE3D05DBB}"/>
                </a:ext>
              </a:extLst>
            </p:cNvPr>
            <p:cNvSpPr/>
            <p:nvPr/>
          </p:nvSpPr>
          <p:spPr>
            <a:xfrm>
              <a:off x="1606969" y="3225424"/>
              <a:ext cx="9556" cy="915"/>
            </a:xfrm>
            <a:custGeom>
              <a:avLst/>
              <a:gdLst>
                <a:gd name="connsiteX0" fmla="*/ 0 w 9556"/>
                <a:gd name="connsiteY0" fmla="*/ 0 h 915"/>
                <a:gd name="connsiteX1" fmla="*/ 9557 w 9556"/>
                <a:gd name="connsiteY1" fmla="*/ 869 h 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56" h="915">
                  <a:moveTo>
                    <a:pt x="0" y="0"/>
                  </a:moveTo>
                  <a:cubicBezTo>
                    <a:pt x="0" y="0"/>
                    <a:pt x="2751" y="1158"/>
                    <a:pt x="9557" y="86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52" name="Forme libre 6751">
              <a:extLst>
                <a:ext uri="{FF2B5EF4-FFF2-40B4-BE49-F238E27FC236}">
                  <a16:creationId xmlns:a16="http://schemas.microsoft.com/office/drawing/2014/main" id="{E5E55E70-111E-5DBD-776D-6BEE8C885027}"/>
                </a:ext>
              </a:extLst>
            </p:cNvPr>
            <p:cNvSpPr/>
            <p:nvPr/>
          </p:nvSpPr>
          <p:spPr>
            <a:xfrm>
              <a:off x="1598860" y="3239328"/>
              <a:ext cx="28380" cy="4582"/>
            </a:xfrm>
            <a:custGeom>
              <a:avLst/>
              <a:gdLst>
                <a:gd name="connsiteX0" fmla="*/ 28380 w 28380"/>
                <a:gd name="connsiteY0" fmla="*/ 0 h 4582"/>
                <a:gd name="connsiteX1" fmla="*/ 0 w 28380"/>
                <a:gd name="connsiteY1" fmla="*/ 290 h 4582"/>
                <a:gd name="connsiteX2" fmla="*/ 28380 w 28380"/>
                <a:gd name="connsiteY2" fmla="*/ 0 h 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380" h="4582">
                  <a:moveTo>
                    <a:pt x="28380" y="0"/>
                  </a:moveTo>
                  <a:cubicBezTo>
                    <a:pt x="13466" y="10138"/>
                    <a:pt x="0" y="290"/>
                    <a:pt x="0" y="290"/>
                  </a:cubicBezTo>
                  <a:lnTo>
                    <a:pt x="28380" y="0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53" name="Forme libre 6752">
              <a:extLst>
                <a:ext uri="{FF2B5EF4-FFF2-40B4-BE49-F238E27FC236}">
                  <a16:creationId xmlns:a16="http://schemas.microsoft.com/office/drawing/2014/main" id="{24390704-CC09-4EC2-F638-2AF2572858F7}"/>
                </a:ext>
              </a:extLst>
            </p:cNvPr>
            <p:cNvSpPr/>
            <p:nvPr/>
          </p:nvSpPr>
          <p:spPr>
            <a:xfrm>
              <a:off x="1280739" y="2970086"/>
              <a:ext cx="14479" cy="31573"/>
            </a:xfrm>
            <a:custGeom>
              <a:avLst/>
              <a:gdLst>
                <a:gd name="connsiteX0" fmla="*/ 0 w 14479"/>
                <a:gd name="connsiteY0" fmla="*/ 0 h 31573"/>
                <a:gd name="connsiteX1" fmla="*/ 0 w 14479"/>
                <a:gd name="connsiteY1" fmla="*/ 31573 h 31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31573">
                  <a:moveTo>
                    <a:pt x="0" y="0"/>
                  </a:moveTo>
                  <a:lnTo>
                    <a:pt x="0" y="3157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54" name="Forme libre 6753">
              <a:extLst>
                <a:ext uri="{FF2B5EF4-FFF2-40B4-BE49-F238E27FC236}">
                  <a16:creationId xmlns:a16="http://schemas.microsoft.com/office/drawing/2014/main" id="{624F2D16-4EC7-3A1C-2688-ED683E929BE2}"/>
                </a:ext>
              </a:extLst>
            </p:cNvPr>
            <p:cNvSpPr/>
            <p:nvPr/>
          </p:nvSpPr>
          <p:spPr>
            <a:xfrm>
              <a:off x="1419166" y="3183857"/>
              <a:ext cx="34751" cy="34759"/>
            </a:xfrm>
            <a:custGeom>
              <a:avLst/>
              <a:gdLst>
                <a:gd name="connsiteX0" fmla="*/ 34752 w 34751"/>
                <a:gd name="connsiteY0" fmla="*/ 0 h 34759"/>
                <a:gd name="connsiteX1" fmla="*/ 0 w 34751"/>
                <a:gd name="connsiteY1" fmla="*/ 34760 h 3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751" h="34759">
                  <a:moveTo>
                    <a:pt x="34752" y="0"/>
                  </a:moveTo>
                  <a:lnTo>
                    <a:pt x="0" y="3476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55" name="Forme libre 6754">
              <a:extLst>
                <a:ext uri="{FF2B5EF4-FFF2-40B4-BE49-F238E27FC236}">
                  <a16:creationId xmlns:a16="http://schemas.microsoft.com/office/drawing/2014/main" id="{7F9D436A-141F-FE77-5985-EDE432434FFB}"/>
                </a:ext>
              </a:extLst>
            </p:cNvPr>
            <p:cNvSpPr/>
            <p:nvPr/>
          </p:nvSpPr>
          <p:spPr>
            <a:xfrm>
              <a:off x="1390785" y="3460486"/>
              <a:ext cx="26498" cy="26504"/>
            </a:xfrm>
            <a:custGeom>
              <a:avLst/>
              <a:gdLst>
                <a:gd name="connsiteX0" fmla="*/ 26498 w 26498"/>
                <a:gd name="connsiteY0" fmla="*/ 0 h 26504"/>
                <a:gd name="connsiteX1" fmla="*/ 0 w 26498"/>
                <a:gd name="connsiteY1" fmla="*/ 26505 h 2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498" h="26504">
                  <a:moveTo>
                    <a:pt x="26498" y="0"/>
                  </a:moveTo>
                  <a:lnTo>
                    <a:pt x="0" y="2650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56" name="Forme libre 6755">
              <a:extLst>
                <a:ext uri="{FF2B5EF4-FFF2-40B4-BE49-F238E27FC236}">
                  <a16:creationId xmlns:a16="http://schemas.microsoft.com/office/drawing/2014/main" id="{FDF869DA-75B2-4E2B-B435-0DE5F99E2C87}"/>
                </a:ext>
              </a:extLst>
            </p:cNvPr>
            <p:cNvSpPr/>
            <p:nvPr/>
          </p:nvSpPr>
          <p:spPr>
            <a:xfrm>
              <a:off x="1564109" y="3362290"/>
              <a:ext cx="41412" cy="41421"/>
            </a:xfrm>
            <a:custGeom>
              <a:avLst/>
              <a:gdLst>
                <a:gd name="connsiteX0" fmla="*/ 41412 w 41412"/>
                <a:gd name="connsiteY0" fmla="*/ 0 h 41421"/>
                <a:gd name="connsiteX1" fmla="*/ 0 w 41412"/>
                <a:gd name="connsiteY1" fmla="*/ 41422 h 41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412" h="41421">
                  <a:moveTo>
                    <a:pt x="41412" y="0"/>
                  </a:moveTo>
                  <a:lnTo>
                    <a:pt x="0" y="41422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57" name="Forme libre 6756">
              <a:extLst>
                <a:ext uri="{FF2B5EF4-FFF2-40B4-BE49-F238E27FC236}">
                  <a16:creationId xmlns:a16="http://schemas.microsoft.com/office/drawing/2014/main" id="{F2506883-43BC-970C-16C1-12010124F9E3}"/>
                </a:ext>
              </a:extLst>
            </p:cNvPr>
            <p:cNvSpPr/>
            <p:nvPr/>
          </p:nvSpPr>
          <p:spPr>
            <a:xfrm>
              <a:off x="1270458" y="3322461"/>
              <a:ext cx="41846" cy="41711"/>
            </a:xfrm>
            <a:custGeom>
              <a:avLst/>
              <a:gdLst>
                <a:gd name="connsiteX0" fmla="*/ 0 w 41846"/>
                <a:gd name="connsiteY0" fmla="*/ 41711 h 41711"/>
                <a:gd name="connsiteX1" fmla="*/ 41847 w 41846"/>
                <a:gd name="connsiteY1" fmla="*/ 0 h 4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846" h="41711">
                  <a:moveTo>
                    <a:pt x="0" y="41711"/>
                  </a:moveTo>
                  <a:lnTo>
                    <a:pt x="4184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1D545A5-BD37-3B4D-235C-9D73400F7A94}"/>
              </a:ext>
            </a:extLst>
          </p:cNvPr>
          <p:cNvGrpSpPr/>
          <p:nvPr/>
        </p:nvGrpSpPr>
        <p:grpSpPr>
          <a:xfrm>
            <a:off x="6228200" y="3020487"/>
            <a:ext cx="556668" cy="517915"/>
            <a:chOff x="6228200" y="3020487"/>
            <a:chExt cx="556668" cy="517915"/>
          </a:xfrm>
        </p:grpSpPr>
        <p:sp>
          <p:nvSpPr>
            <p:cNvPr id="6760" name="Forme libre 6759">
              <a:extLst>
                <a:ext uri="{FF2B5EF4-FFF2-40B4-BE49-F238E27FC236}">
                  <a16:creationId xmlns:a16="http://schemas.microsoft.com/office/drawing/2014/main" id="{A38784C3-086A-BDAA-3EF6-148033EB5DD3}"/>
                </a:ext>
              </a:extLst>
            </p:cNvPr>
            <p:cNvSpPr/>
            <p:nvPr/>
          </p:nvSpPr>
          <p:spPr>
            <a:xfrm>
              <a:off x="6251368" y="3155035"/>
              <a:ext cx="4054" cy="34180"/>
            </a:xfrm>
            <a:custGeom>
              <a:avLst/>
              <a:gdLst>
                <a:gd name="connsiteX0" fmla="*/ 0 w 4054"/>
                <a:gd name="connsiteY0" fmla="*/ 34180 h 34180"/>
                <a:gd name="connsiteX1" fmla="*/ 4054 w 4054"/>
                <a:gd name="connsiteY1" fmla="*/ 0 h 3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54" h="34180">
                  <a:moveTo>
                    <a:pt x="0" y="34180"/>
                  </a:moveTo>
                  <a:cubicBezTo>
                    <a:pt x="0" y="22449"/>
                    <a:pt x="1448" y="11007"/>
                    <a:pt x="405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61" name="Forme libre 6760">
              <a:extLst>
                <a:ext uri="{FF2B5EF4-FFF2-40B4-BE49-F238E27FC236}">
                  <a16:creationId xmlns:a16="http://schemas.microsoft.com/office/drawing/2014/main" id="{FFA5A4E2-93B6-9A60-8E97-B90BC4E347DA}"/>
                </a:ext>
              </a:extLst>
            </p:cNvPr>
            <p:cNvSpPr/>
            <p:nvPr/>
          </p:nvSpPr>
          <p:spPr>
            <a:xfrm>
              <a:off x="6273377" y="3265977"/>
              <a:ext cx="122354" cy="67636"/>
            </a:xfrm>
            <a:custGeom>
              <a:avLst/>
              <a:gdLst>
                <a:gd name="connsiteX0" fmla="*/ 122355 w 122354"/>
                <a:gd name="connsiteY0" fmla="*/ 67636 h 67636"/>
                <a:gd name="connsiteX1" fmla="*/ 0 w 122354"/>
                <a:gd name="connsiteY1" fmla="*/ 0 h 67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2354" h="67636">
                  <a:moveTo>
                    <a:pt x="122355" y="67636"/>
                  </a:moveTo>
                  <a:cubicBezTo>
                    <a:pt x="70806" y="67636"/>
                    <a:pt x="25629" y="40553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62" name="Forme libre 6761">
              <a:extLst>
                <a:ext uri="{FF2B5EF4-FFF2-40B4-BE49-F238E27FC236}">
                  <a16:creationId xmlns:a16="http://schemas.microsoft.com/office/drawing/2014/main" id="{ECCCE9BA-4FE6-A77B-3F55-7C8757DD0DFD}"/>
                </a:ext>
              </a:extLst>
            </p:cNvPr>
            <p:cNvSpPr/>
            <p:nvPr/>
          </p:nvSpPr>
          <p:spPr>
            <a:xfrm>
              <a:off x="6537634" y="3162277"/>
              <a:ext cx="2461" cy="26938"/>
            </a:xfrm>
            <a:custGeom>
              <a:avLst/>
              <a:gdLst>
                <a:gd name="connsiteX0" fmla="*/ 0 w 2461"/>
                <a:gd name="connsiteY0" fmla="*/ 0 h 26938"/>
                <a:gd name="connsiteX1" fmla="*/ 2462 w 2461"/>
                <a:gd name="connsiteY1" fmla="*/ 26939 h 2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61" h="26938">
                  <a:moveTo>
                    <a:pt x="0" y="0"/>
                  </a:moveTo>
                  <a:cubicBezTo>
                    <a:pt x="1593" y="8690"/>
                    <a:pt x="2462" y="17814"/>
                    <a:pt x="2462" y="26939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63" name="Forme libre 6762">
              <a:extLst>
                <a:ext uri="{FF2B5EF4-FFF2-40B4-BE49-F238E27FC236}">
                  <a16:creationId xmlns:a16="http://schemas.microsoft.com/office/drawing/2014/main" id="{93294E57-AF19-029B-447E-ED2AAA321A73}"/>
                </a:ext>
              </a:extLst>
            </p:cNvPr>
            <p:cNvSpPr/>
            <p:nvPr/>
          </p:nvSpPr>
          <p:spPr>
            <a:xfrm>
              <a:off x="6413542" y="3045977"/>
              <a:ext cx="106716" cy="70243"/>
            </a:xfrm>
            <a:custGeom>
              <a:avLst/>
              <a:gdLst>
                <a:gd name="connsiteX0" fmla="*/ 0 w 106716"/>
                <a:gd name="connsiteY0" fmla="*/ 0 h 70243"/>
                <a:gd name="connsiteX1" fmla="*/ 106716 w 106716"/>
                <a:gd name="connsiteY1" fmla="*/ 70243 h 70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716" h="70243">
                  <a:moveTo>
                    <a:pt x="0" y="0"/>
                  </a:moveTo>
                  <a:cubicBezTo>
                    <a:pt x="45611" y="5649"/>
                    <a:pt x="84562" y="32443"/>
                    <a:pt x="106716" y="7024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765" name="Graphique 3903">
              <a:extLst>
                <a:ext uri="{FF2B5EF4-FFF2-40B4-BE49-F238E27FC236}">
                  <a16:creationId xmlns:a16="http://schemas.microsoft.com/office/drawing/2014/main" id="{9F58BA8A-B6E9-7DA2-D7AF-C2B8FC3C62F8}"/>
                </a:ext>
              </a:extLst>
            </p:cNvPr>
            <p:cNvGrpSpPr/>
            <p:nvPr/>
          </p:nvGrpSpPr>
          <p:grpSpPr>
            <a:xfrm>
              <a:off x="6619734" y="3068281"/>
              <a:ext cx="78769" cy="138314"/>
              <a:chOff x="6619734" y="7951669"/>
              <a:chExt cx="78769" cy="138314"/>
            </a:xfrm>
            <a:noFill/>
          </p:grpSpPr>
          <p:sp>
            <p:nvSpPr>
              <p:cNvPr id="6766" name="Forme libre 6765">
                <a:extLst>
                  <a:ext uri="{FF2B5EF4-FFF2-40B4-BE49-F238E27FC236}">
                    <a16:creationId xmlns:a16="http://schemas.microsoft.com/office/drawing/2014/main" id="{D9C6388C-A1A9-EAA7-485B-3BECA19F648A}"/>
                  </a:ext>
                </a:extLst>
              </p:cNvPr>
              <p:cNvSpPr/>
              <p:nvPr/>
            </p:nvSpPr>
            <p:spPr>
              <a:xfrm>
                <a:off x="6619734" y="7951669"/>
                <a:ext cx="69213" cy="88926"/>
              </a:xfrm>
              <a:custGeom>
                <a:avLst/>
                <a:gdLst>
                  <a:gd name="connsiteX0" fmla="*/ 69213 w 69213"/>
                  <a:gd name="connsiteY0" fmla="*/ 88927 h 88926"/>
                  <a:gd name="connsiteX1" fmla="*/ 61974 w 69213"/>
                  <a:gd name="connsiteY1" fmla="*/ 51271 h 88926"/>
                  <a:gd name="connsiteX2" fmla="*/ 0 w 69213"/>
                  <a:gd name="connsiteY2" fmla="*/ 0 h 8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9213" h="88926">
                    <a:moveTo>
                      <a:pt x="69213" y="88927"/>
                    </a:moveTo>
                    <a:lnTo>
                      <a:pt x="61974" y="51271"/>
                    </a:lnTo>
                    <a:cubicBezTo>
                      <a:pt x="56326" y="21580"/>
                      <a:pt x="30263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67" name="Forme libre 6766">
                <a:extLst>
                  <a:ext uri="{FF2B5EF4-FFF2-40B4-BE49-F238E27FC236}">
                    <a16:creationId xmlns:a16="http://schemas.microsoft.com/office/drawing/2014/main" id="{8347C980-9F27-16F5-88B0-939F45F030C9}"/>
                  </a:ext>
                </a:extLst>
              </p:cNvPr>
              <p:cNvSpPr/>
              <p:nvPr/>
            </p:nvSpPr>
            <p:spPr>
              <a:xfrm>
                <a:off x="6695898" y="8076804"/>
                <a:ext cx="2606" cy="13179"/>
              </a:xfrm>
              <a:custGeom>
                <a:avLst/>
                <a:gdLst>
                  <a:gd name="connsiteX0" fmla="*/ 2606 w 2606"/>
                  <a:gd name="connsiteY0" fmla="*/ 13180 h 13179"/>
                  <a:gd name="connsiteX1" fmla="*/ 2606 w 2606"/>
                  <a:gd name="connsiteY1" fmla="*/ 13180 h 13179"/>
                  <a:gd name="connsiteX2" fmla="*/ 0 w 2606"/>
                  <a:gd name="connsiteY2" fmla="*/ 0 h 1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06" h="13179">
                    <a:moveTo>
                      <a:pt x="2606" y="13180"/>
                    </a:moveTo>
                    <a:lnTo>
                      <a:pt x="2606" y="1318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768" name="Graphique 3903">
              <a:extLst>
                <a:ext uri="{FF2B5EF4-FFF2-40B4-BE49-F238E27FC236}">
                  <a16:creationId xmlns:a16="http://schemas.microsoft.com/office/drawing/2014/main" id="{15C77F91-28AD-4D29-7328-48FDE00851E7}"/>
                </a:ext>
              </a:extLst>
            </p:cNvPr>
            <p:cNvGrpSpPr/>
            <p:nvPr/>
          </p:nvGrpSpPr>
          <p:grpSpPr>
            <a:xfrm>
              <a:off x="6228200" y="3020487"/>
              <a:ext cx="556668" cy="517915"/>
              <a:chOff x="6228200" y="7903875"/>
              <a:chExt cx="556668" cy="517915"/>
            </a:xfrm>
            <a:noFill/>
          </p:grpSpPr>
          <p:sp>
            <p:nvSpPr>
              <p:cNvPr id="6769" name="Forme libre 6768">
                <a:extLst>
                  <a:ext uri="{FF2B5EF4-FFF2-40B4-BE49-F238E27FC236}">
                    <a16:creationId xmlns:a16="http://schemas.microsoft.com/office/drawing/2014/main" id="{7B00B606-2622-7DAA-9370-D97833510373}"/>
                  </a:ext>
                </a:extLst>
              </p:cNvPr>
              <p:cNvSpPr/>
              <p:nvPr/>
            </p:nvSpPr>
            <p:spPr>
              <a:xfrm>
                <a:off x="6308708" y="7985850"/>
                <a:ext cx="172020" cy="172205"/>
              </a:xfrm>
              <a:custGeom>
                <a:avLst/>
                <a:gdLst>
                  <a:gd name="connsiteX0" fmla="*/ 85865 w 172020"/>
                  <a:gd name="connsiteY0" fmla="*/ 119776 h 172205"/>
                  <a:gd name="connsiteX1" fmla="*/ 131187 w 172020"/>
                  <a:gd name="connsiteY1" fmla="*/ 165108 h 172205"/>
                  <a:gd name="connsiteX2" fmla="*/ 148129 w 172020"/>
                  <a:gd name="connsiteY2" fmla="*/ 172060 h 172205"/>
                  <a:gd name="connsiteX3" fmla="*/ 165070 w 172020"/>
                  <a:gd name="connsiteY3" fmla="*/ 165108 h 172205"/>
                  <a:gd name="connsiteX4" fmla="*/ 165070 w 172020"/>
                  <a:gd name="connsiteY4" fmla="*/ 131362 h 172205"/>
                  <a:gd name="connsiteX5" fmla="*/ 119748 w 172020"/>
                  <a:gd name="connsiteY5" fmla="*/ 86030 h 172205"/>
                  <a:gd name="connsiteX6" fmla="*/ 165070 w 172020"/>
                  <a:gd name="connsiteY6" fmla="*/ 40698 h 172205"/>
                  <a:gd name="connsiteX7" fmla="*/ 165070 w 172020"/>
                  <a:gd name="connsiteY7" fmla="*/ 6952 h 172205"/>
                  <a:gd name="connsiteX8" fmla="*/ 131332 w 172020"/>
                  <a:gd name="connsiteY8" fmla="*/ 6952 h 172205"/>
                  <a:gd name="connsiteX9" fmla="*/ 86010 w 172020"/>
                  <a:gd name="connsiteY9" fmla="*/ 52284 h 172205"/>
                  <a:gd name="connsiteX10" fmla="*/ 40688 w 172020"/>
                  <a:gd name="connsiteY10" fmla="*/ 6952 h 172205"/>
                  <a:gd name="connsiteX11" fmla="*/ 6950 w 172020"/>
                  <a:gd name="connsiteY11" fmla="*/ 6952 h 172205"/>
                  <a:gd name="connsiteX12" fmla="*/ 6950 w 172020"/>
                  <a:gd name="connsiteY12" fmla="*/ 40698 h 172205"/>
                  <a:gd name="connsiteX13" fmla="*/ 52272 w 172020"/>
                  <a:gd name="connsiteY13" fmla="*/ 86030 h 172205"/>
                  <a:gd name="connsiteX14" fmla="*/ 6950 w 172020"/>
                  <a:gd name="connsiteY14" fmla="*/ 131362 h 172205"/>
                  <a:gd name="connsiteX15" fmla="*/ 0 w 172020"/>
                  <a:gd name="connsiteY15" fmla="*/ 148308 h 172205"/>
                  <a:gd name="connsiteX16" fmla="*/ 6950 w 172020"/>
                  <a:gd name="connsiteY16" fmla="*/ 165253 h 172205"/>
                  <a:gd name="connsiteX17" fmla="*/ 40688 w 172020"/>
                  <a:gd name="connsiteY17" fmla="*/ 165253 h 172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020" h="172205">
                    <a:moveTo>
                      <a:pt x="85865" y="119776"/>
                    </a:moveTo>
                    <a:lnTo>
                      <a:pt x="131187" y="165108"/>
                    </a:lnTo>
                    <a:cubicBezTo>
                      <a:pt x="135821" y="169743"/>
                      <a:pt x="141902" y="172060"/>
                      <a:pt x="148129" y="172060"/>
                    </a:cubicBezTo>
                    <a:cubicBezTo>
                      <a:pt x="154355" y="172060"/>
                      <a:pt x="160436" y="169743"/>
                      <a:pt x="165070" y="165108"/>
                    </a:cubicBezTo>
                    <a:cubicBezTo>
                      <a:pt x="174337" y="155839"/>
                      <a:pt x="174337" y="140632"/>
                      <a:pt x="165070" y="131362"/>
                    </a:cubicBezTo>
                    <a:lnTo>
                      <a:pt x="119748" y="86030"/>
                    </a:lnTo>
                    <a:lnTo>
                      <a:pt x="165070" y="40698"/>
                    </a:lnTo>
                    <a:cubicBezTo>
                      <a:pt x="174337" y="31428"/>
                      <a:pt x="174337" y="16221"/>
                      <a:pt x="165070" y="6952"/>
                    </a:cubicBezTo>
                    <a:cubicBezTo>
                      <a:pt x="155803" y="-2317"/>
                      <a:pt x="140599" y="-2317"/>
                      <a:pt x="131332" y="6952"/>
                    </a:cubicBezTo>
                    <a:lnTo>
                      <a:pt x="86010" y="52284"/>
                    </a:lnTo>
                    <a:lnTo>
                      <a:pt x="40688" y="6952"/>
                    </a:lnTo>
                    <a:cubicBezTo>
                      <a:pt x="31421" y="-2317"/>
                      <a:pt x="16217" y="-2317"/>
                      <a:pt x="6950" y="6952"/>
                    </a:cubicBezTo>
                    <a:cubicBezTo>
                      <a:pt x="-2317" y="16221"/>
                      <a:pt x="-2317" y="31428"/>
                      <a:pt x="6950" y="40698"/>
                    </a:cubicBezTo>
                    <a:lnTo>
                      <a:pt x="52272" y="86030"/>
                    </a:lnTo>
                    <a:lnTo>
                      <a:pt x="6950" y="131362"/>
                    </a:lnTo>
                    <a:cubicBezTo>
                      <a:pt x="2317" y="135997"/>
                      <a:pt x="0" y="142080"/>
                      <a:pt x="0" y="148308"/>
                    </a:cubicBezTo>
                    <a:cubicBezTo>
                      <a:pt x="0" y="154535"/>
                      <a:pt x="2317" y="160618"/>
                      <a:pt x="6950" y="165253"/>
                    </a:cubicBezTo>
                    <a:cubicBezTo>
                      <a:pt x="16217" y="174522"/>
                      <a:pt x="31421" y="174522"/>
                      <a:pt x="40688" y="165253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70" name="Forme libre 6769">
                <a:extLst>
                  <a:ext uri="{FF2B5EF4-FFF2-40B4-BE49-F238E27FC236}">
                    <a16:creationId xmlns:a16="http://schemas.microsoft.com/office/drawing/2014/main" id="{140289B1-79F0-9228-3C2D-4B71F81BC863}"/>
                  </a:ext>
                </a:extLst>
              </p:cNvPr>
              <p:cNvSpPr/>
              <p:nvPr/>
            </p:nvSpPr>
            <p:spPr>
              <a:xfrm>
                <a:off x="6228200" y="7903875"/>
                <a:ext cx="335062" cy="335140"/>
              </a:xfrm>
              <a:custGeom>
                <a:avLst/>
                <a:gdLst>
                  <a:gd name="connsiteX0" fmla="*/ 52562 w 335062"/>
                  <a:gd name="connsiteY0" fmla="*/ 45767 h 335140"/>
                  <a:gd name="connsiteX1" fmla="*/ 167532 w 335062"/>
                  <a:gd name="connsiteY1" fmla="*/ 0 h 335140"/>
                  <a:gd name="connsiteX2" fmla="*/ 335063 w 335062"/>
                  <a:gd name="connsiteY2" fmla="*/ 167570 h 335140"/>
                  <a:gd name="connsiteX3" fmla="*/ 167532 w 335062"/>
                  <a:gd name="connsiteY3" fmla="*/ 335141 h 335140"/>
                  <a:gd name="connsiteX4" fmla="*/ 0 w 335062"/>
                  <a:gd name="connsiteY4" fmla="*/ 167570 h 335140"/>
                  <a:gd name="connsiteX5" fmla="*/ 13032 w 335062"/>
                  <a:gd name="connsiteY5" fmla="*/ 102541 h 33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5062" h="335140">
                    <a:moveTo>
                      <a:pt x="52562" y="45767"/>
                    </a:moveTo>
                    <a:cubicBezTo>
                      <a:pt x="82535" y="17380"/>
                      <a:pt x="123078" y="0"/>
                      <a:pt x="167532" y="0"/>
                    </a:cubicBezTo>
                    <a:cubicBezTo>
                      <a:pt x="260057" y="0"/>
                      <a:pt x="335063" y="75023"/>
                      <a:pt x="335063" y="167570"/>
                    </a:cubicBezTo>
                    <a:cubicBezTo>
                      <a:pt x="335063" y="260118"/>
                      <a:pt x="260057" y="335141"/>
                      <a:pt x="167532" y="335141"/>
                    </a:cubicBezTo>
                    <a:cubicBezTo>
                      <a:pt x="75005" y="335141"/>
                      <a:pt x="0" y="260118"/>
                      <a:pt x="0" y="167570"/>
                    </a:cubicBezTo>
                    <a:cubicBezTo>
                      <a:pt x="0" y="144542"/>
                      <a:pt x="4634" y="122527"/>
                      <a:pt x="13032" y="10254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71" name="Forme libre 6770">
                <a:extLst>
                  <a:ext uri="{FF2B5EF4-FFF2-40B4-BE49-F238E27FC236}">
                    <a16:creationId xmlns:a16="http://schemas.microsoft.com/office/drawing/2014/main" id="{17967D12-AE7B-5BC7-F807-916A551AAA72}"/>
                  </a:ext>
                </a:extLst>
              </p:cNvPr>
              <p:cNvSpPr/>
              <p:nvPr/>
            </p:nvSpPr>
            <p:spPr>
              <a:xfrm>
                <a:off x="6474791" y="7922993"/>
                <a:ext cx="310076" cy="309360"/>
              </a:xfrm>
              <a:custGeom>
                <a:avLst/>
                <a:gdLst>
                  <a:gd name="connsiteX0" fmla="*/ 220238 w 310076"/>
                  <a:gd name="connsiteY0" fmla="*/ 309360 h 309360"/>
                  <a:gd name="connsiteX1" fmla="*/ 266428 w 310076"/>
                  <a:gd name="connsiteY1" fmla="*/ 309360 h 309360"/>
                  <a:gd name="connsiteX2" fmla="*/ 309144 w 310076"/>
                  <a:gd name="connsiteY2" fmla="*/ 256786 h 309360"/>
                  <a:gd name="connsiteX3" fmla="*/ 304365 w 310076"/>
                  <a:gd name="connsiteY3" fmla="*/ 233613 h 309360"/>
                  <a:gd name="connsiteX4" fmla="*/ 261650 w 310076"/>
                  <a:gd name="connsiteY4" fmla="*/ 198999 h 309360"/>
                  <a:gd name="connsiteX5" fmla="*/ 261650 w 310076"/>
                  <a:gd name="connsiteY5" fmla="*/ 198999 h 309360"/>
                  <a:gd name="connsiteX6" fmla="*/ 237614 w 310076"/>
                  <a:gd name="connsiteY6" fmla="*/ 73719 h 309360"/>
                  <a:gd name="connsiteX7" fmla="*/ 148418 w 310076"/>
                  <a:gd name="connsiteY7" fmla="*/ 0 h 309360"/>
                  <a:gd name="connsiteX8" fmla="*/ 0 w 310076"/>
                  <a:gd name="connsiteY8" fmla="*/ 0 h 30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0076" h="309360">
                    <a:moveTo>
                      <a:pt x="220238" y="309360"/>
                    </a:moveTo>
                    <a:lnTo>
                      <a:pt x="266428" y="309360"/>
                    </a:lnTo>
                    <a:cubicBezTo>
                      <a:pt x="294085" y="309360"/>
                      <a:pt x="314791" y="283870"/>
                      <a:pt x="309144" y="256786"/>
                    </a:cubicBezTo>
                    <a:lnTo>
                      <a:pt x="304365" y="233613"/>
                    </a:lnTo>
                    <a:cubicBezTo>
                      <a:pt x="300167" y="213337"/>
                      <a:pt x="282356" y="198999"/>
                      <a:pt x="261650" y="198999"/>
                    </a:cubicBezTo>
                    <a:lnTo>
                      <a:pt x="261650" y="198999"/>
                    </a:lnTo>
                    <a:lnTo>
                      <a:pt x="237614" y="73719"/>
                    </a:lnTo>
                    <a:cubicBezTo>
                      <a:pt x="229360" y="30994"/>
                      <a:pt x="192002" y="0"/>
                      <a:pt x="148418" y="0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772" name="Forme libre 6771">
                <a:extLst>
                  <a:ext uri="{FF2B5EF4-FFF2-40B4-BE49-F238E27FC236}">
                    <a16:creationId xmlns:a16="http://schemas.microsoft.com/office/drawing/2014/main" id="{ED10C8F8-4631-2DC7-51CA-EB9294642073}"/>
                  </a:ext>
                </a:extLst>
              </p:cNvPr>
              <p:cNvSpPr/>
              <p:nvPr/>
            </p:nvSpPr>
            <p:spPr>
              <a:xfrm>
                <a:off x="6408039" y="8232498"/>
                <a:ext cx="233269" cy="189292"/>
              </a:xfrm>
              <a:custGeom>
                <a:avLst/>
                <a:gdLst>
                  <a:gd name="connsiteX0" fmla="*/ 0 w 233269"/>
                  <a:gd name="connsiteY0" fmla="*/ 8111 h 189292"/>
                  <a:gd name="connsiteX1" fmla="*/ 104834 w 233269"/>
                  <a:gd name="connsiteY1" fmla="*/ 88492 h 189292"/>
                  <a:gd name="connsiteX2" fmla="*/ 129884 w 233269"/>
                  <a:gd name="connsiteY2" fmla="*/ 174957 h 189292"/>
                  <a:gd name="connsiteX3" fmla="*/ 154210 w 233269"/>
                  <a:gd name="connsiteY3" fmla="*/ 188571 h 189292"/>
                  <a:gd name="connsiteX4" fmla="*/ 178391 w 233269"/>
                  <a:gd name="connsiteY4" fmla="*/ 0 h 189292"/>
                  <a:gd name="connsiteX5" fmla="*/ 233270 w 233269"/>
                  <a:gd name="connsiteY5" fmla="*/ 0 h 18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3269" h="189292">
                    <a:moveTo>
                      <a:pt x="0" y="8111"/>
                    </a:moveTo>
                    <a:lnTo>
                      <a:pt x="104834" y="88492"/>
                    </a:lnTo>
                    <a:lnTo>
                      <a:pt x="129884" y="174957"/>
                    </a:lnTo>
                    <a:cubicBezTo>
                      <a:pt x="132925" y="185384"/>
                      <a:pt x="143785" y="191467"/>
                      <a:pt x="154210" y="188571"/>
                    </a:cubicBezTo>
                    <a:cubicBezTo>
                      <a:pt x="189831" y="178578"/>
                      <a:pt x="255135" y="140921"/>
                      <a:pt x="178391" y="0"/>
                    </a:cubicBezTo>
                    <a:lnTo>
                      <a:pt x="233270" y="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773" name="Forme libre 6772">
              <a:extLst>
                <a:ext uri="{FF2B5EF4-FFF2-40B4-BE49-F238E27FC236}">
                  <a16:creationId xmlns:a16="http://schemas.microsoft.com/office/drawing/2014/main" id="{60060890-AAF9-1553-510D-DD80586C8578}"/>
                </a:ext>
              </a:extLst>
            </p:cNvPr>
            <p:cNvSpPr/>
            <p:nvPr/>
          </p:nvSpPr>
          <p:spPr>
            <a:xfrm>
              <a:off x="6551100" y="3348965"/>
              <a:ext cx="35475" cy="14483"/>
            </a:xfrm>
            <a:custGeom>
              <a:avLst/>
              <a:gdLst>
                <a:gd name="connsiteX0" fmla="*/ 35476 w 35475"/>
                <a:gd name="connsiteY0" fmla="*/ 0 h 14483"/>
                <a:gd name="connsiteX1" fmla="*/ 0 w 3547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475" h="14483">
                  <a:moveTo>
                    <a:pt x="3547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74" name="Forme libre 6773">
              <a:extLst>
                <a:ext uri="{FF2B5EF4-FFF2-40B4-BE49-F238E27FC236}">
                  <a16:creationId xmlns:a16="http://schemas.microsoft.com/office/drawing/2014/main" id="{18FC0E3E-110D-E49A-E195-19693C4DB5A9}"/>
                </a:ext>
              </a:extLst>
            </p:cNvPr>
            <p:cNvSpPr/>
            <p:nvPr/>
          </p:nvSpPr>
          <p:spPr>
            <a:xfrm>
              <a:off x="6701545" y="3238603"/>
              <a:ext cx="34896" cy="14483"/>
            </a:xfrm>
            <a:custGeom>
              <a:avLst/>
              <a:gdLst>
                <a:gd name="connsiteX0" fmla="*/ 34897 w 34896"/>
                <a:gd name="connsiteY0" fmla="*/ 0 h 14483"/>
                <a:gd name="connsiteX1" fmla="*/ 0 w 3489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896" h="14483">
                  <a:moveTo>
                    <a:pt x="34897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75" name="Forme libre 6774">
              <a:extLst>
                <a:ext uri="{FF2B5EF4-FFF2-40B4-BE49-F238E27FC236}">
                  <a16:creationId xmlns:a16="http://schemas.microsoft.com/office/drawing/2014/main" id="{B0408EF4-59AE-444F-B806-1C1EBFC4DEF6}"/>
                </a:ext>
              </a:extLst>
            </p:cNvPr>
            <p:cNvSpPr/>
            <p:nvPr/>
          </p:nvSpPr>
          <p:spPr>
            <a:xfrm>
              <a:off x="6752369" y="3273798"/>
              <a:ext cx="4199" cy="28966"/>
            </a:xfrm>
            <a:custGeom>
              <a:avLst/>
              <a:gdLst>
                <a:gd name="connsiteX0" fmla="*/ 0 w 4199"/>
                <a:gd name="connsiteY0" fmla="*/ 0 h 28966"/>
                <a:gd name="connsiteX1" fmla="*/ 4199 w 4199"/>
                <a:gd name="connsiteY1" fmla="*/ 28966 h 2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99" h="28966">
                  <a:moveTo>
                    <a:pt x="0" y="0"/>
                  </a:moveTo>
                  <a:lnTo>
                    <a:pt x="4199" y="2896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3D1C5F8-44A5-ECB1-BB17-CC215BD7AF6D}"/>
              </a:ext>
            </a:extLst>
          </p:cNvPr>
          <p:cNvGrpSpPr/>
          <p:nvPr/>
        </p:nvGrpSpPr>
        <p:grpSpPr>
          <a:xfrm>
            <a:off x="4929651" y="3033235"/>
            <a:ext cx="535961" cy="519073"/>
            <a:chOff x="4929651" y="3033235"/>
            <a:chExt cx="535961" cy="519073"/>
          </a:xfrm>
        </p:grpSpPr>
        <p:sp>
          <p:nvSpPr>
            <p:cNvPr id="6777" name="Forme libre 6776">
              <a:extLst>
                <a:ext uri="{FF2B5EF4-FFF2-40B4-BE49-F238E27FC236}">
                  <a16:creationId xmlns:a16="http://schemas.microsoft.com/office/drawing/2014/main" id="{FF3DCBE0-C158-8046-E4B5-8D7DAD30B395}"/>
                </a:ext>
              </a:extLst>
            </p:cNvPr>
            <p:cNvSpPr/>
            <p:nvPr/>
          </p:nvSpPr>
          <p:spPr>
            <a:xfrm>
              <a:off x="4929651" y="3217168"/>
              <a:ext cx="335062" cy="335140"/>
            </a:xfrm>
            <a:custGeom>
              <a:avLst/>
              <a:gdLst>
                <a:gd name="connsiteX0" fmla="*/ 31855 w 335062"/>
                <a:gd name="connsiteY0" fmla="*/ 266056 h 335140"/>
                <a:gd name="connsiteX1" fmla="*/ 0 w 335062"/>
                <a:gd name="connsiteY1" fmla="*/ 167570 h 335140"/>
                <a:gd name="connsiteX2" fmla="*/ 167531 w 335062"/>
                <a:gd name="connsiteY2" fmla="*/ 0 h 335140"/>
                <a:gd name="connsiteX3" fmla="*/ 335063 w 335062"/>
                <a:gd name="connsiteY3" fmla="*/ 167570 h 335140"/>
                <a:gd name="connsiteX4" fmla="*/ 167531 w 335062"/>
                <a:gd name="connsiteY4" fmla="*/ 335140 h 335140"/>
                <a:gd name="connsiteX5" fmla="*/ 86300 w 335062"/>
                <a:gd name="connsiteY5" fmla="*/ 314140 h 335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5062" h="335140">
                  <a:moveTo>
                    <a:pt x="31855" y="266056"/>
                  </a:moveTo>
                  <a:cubicBezTo>
                    <a:pt x="11729" y="238393"/>
                    <a:pt x="0" y="204358"/>
                    <a:pt x="0" y="167570"/>
                  </a:cubicBezTo>
                  <a:cubicBezTo>
                    <a:pt x="0" y="75023"/>
                    <a:pt x="75005" y="0"/>
                    <a:pt x="167531" y="0"/>
                  </a:cubicBezTo>
                  <a:cubicBezTo>
                    <a:pt x="260057" y="0"/>
                    <a:pt x="335063" y="75023"/>
                    <a:pt x="335063" y="167570"/>
                  </a:cubicBezTo>
                  <a:cubicBezTo>
                    <a:pt x="335063" y="260117"/>
                    <a:pt x="260057" y="335140"/>
                    <a:pt x="167531" y="335140"/>
                  </a:cubicBezTo>
                  <a:cubicBezTo>
                    <a:pt x="137993" y="335140"/>
                    <a:pt x="110336" y="327465"/>
                    <a:pt x="86300" y="31414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79" name="Forme libre 6778">
              <a:extLst>
                <a:ext uri="{FF2B5EF4-FFF2-40B4-BE49-F238E27FC236}">
                  <a16:creationId xmlns:a16="http://schemas.microsoft.com/office/drawing/2014/main" id="{D252E46C-7C0F-737C-CE16-DA5ED6C6A3C2}"/>
                </a:ext>
              </a:extLst>
            </p:cNvPr>
            <p:cNvSpPr/>
            <p:nvPr/>
          </p:nvSpPr>
          <p:spPr>
            <a:xfrm>
              <a:off x="5064024" y="3524067"/>
              <a:ext cx="34172" cy="4054"/>
            </a:xfrm>
            <a:custGeom>
              <a:avLst/>
              <a:gdLst>
                <a:gd name="connsiteX0" fmla="*/ 34172 w 34172"/>
                <a:gd name="connsiteY0" fmla="*/ 4055 h 4054"/>
                <a:gd name="connsiteX1" fmla="*/ 0 w 34172"/>
                <a:gd name="connsiteY1" fmla="*/ 0 h 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172" h="4054">
                  <a:moveTo>
                    <a:pt x="34172" y="4055"/>
                  </a:moveTo>
                  <a:cubicBezTo>
                    <a:pt x="22444" y="4055"/>
                    <a:pt x="11004" y="2607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80" name="Forme libre 6779">
              <a:extLst>
                <a:ext uri="{FF2B5EF4-FFF2-40B4-BE49-F238E27FC236}">
                  <a16:creationId xmlns:a16="http://schemas.microsoft.com/office/drawing/2014/main" id="{8A53CEFC-567D-7CDA-CE5F-C59FC7EDD81C}"/>
                </a:ext>
              </a:extLst>
            </p:cNvPr>
            <p:cNvSpPr/>
            <p:nvPr/>
          </p:nvSpPr>
          <p:spPr>
            <a:xfrm>
              <a:off x="5174939" y="3383725"/>
              <a:ext cx="67620" cy="122382"/>
            </a:xfrm>
            <a:custGeom>
              <a:avLst/>
              <a:gdLst>
                <a:gd name="connsiteX0" fmla="*/ 67620 w 67620"/>
                <a:gd name="connsiteY0" fmla="*/ 0 h 122382"/>
                <a:gd name="connsiteX1" fmla="*/ 0 w 67620"/>
                <a:gd name="connsiteY1" fmla="*/ 122382 h 122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0" h="122382">
                  <a:moveTo>
                    <a:pt x="67620" y="0"/>
                  </a:moveTo>
                  <a:cubicBezTo>
                    <a:pt x="67620" y="51560"/>
                    <a:pt x="40543" y="96747"/>
                    <a:pt x="0" y="12238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81" name="Forme libre 6780">
              <a:extLst>
                <a:ext uri="{FF2B5EF4-FFF2-40B4-BE49-F238E27FC236}">
                  <a16:creationId xmlns:a16="http://schemas.microsoft.com/office/drawing/2014/main" id="{3DB284EC-9847-19A1-E152-2089DB39042A}"/>
                </a:ext>
              </a:extLst>
            </p:cNvPr>
            <p:cNvSpPr/>
            <p:nvPr/>
          </p:nvSpPr>
          <p:spPr>
            <a:xfrm>
              <a:off x="5071264" y="3239472"/>
              <a:ext cx="26932" cy="2461"/>
            </a:xfrm>
            <a:custGeom>
              <a:avLst/>
              <a:gdLst>
                <a:gd name="connsiteX0" fmla="*/ 0 w 26932"/>
                <a:gd name="connsiteY0" fmla="*/ 2462 h 2461"/>
                <a:gd name="connsiteX1" fmla="*/ 26932 w 26932"/>
                <a:gd name="connsiteY1" fmla="*/ 0 h 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932" h="2461">
                  <a:moveTo>
                    <a:pt x="0" y="2462"/>
                  </a:moveTo>
                  <a:cubicBezTo>
                    <a:pt x="8688" y="869"/>
                    <a:pt x="17810" y="0"/>
                    <a:pt x="2693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82" name="Forme libre 6781">
              <a:extLst>
                <a:ext uri="{FF2B5EF4-FFF2-40B4-BE49-F238E27FC236}">
                  <a16:creationId xmlns:a16="http://schemas.microsoft.com/office/drawing/2014/main" id="{2E7293D0-4881-6D2B-7C6D-138146612D3E}"/>
                </a:ext>
              </a:extLst>
            </p:cNvPr>
            <p:cNvSpPr/>
            <p:nvPr/>
          </p:nvSpPr>
          <p:spPr>
            <a:xfrm>
              <a:off x="4954846" y="3259169"/>
              <a:ext cx="70227" cy="106740"/>
            </a:xfrm>
            <a:custGeom>
              <a:avLst/>
              <a:gdLst>
                <a:gd name="connsiteX0" fmla="*/ 0 w 70227"/>
                <a:gd name="connsiteY0" fmla="*/ 106741 h 106740"/>
                <a:gd name="connsiteX1" fmla="*/ 70227 w 70227"/>
                <a:gd name="connsiteY1" fmla="*/ 0 h 106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227" h="106740">
                  <a:moveTo>
                    <a:pt x="0" y="106741"/>
                  </a:moveTo>
                  <a:cubicBezTo>
                    <a:pt x="5647" y="61119"/>
                    <a:pt x="32435" y="22160"/>
                    <a:pt x="70227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83" name="Forme libre 6782">
              <a:extLst>
                <a:ext uri="{FF2B5EF4-FFF2-40B4-BE49-F238E27FC236}">
                  <a16:creationId xmlns:a16="http://schemas.microsoft.com/office/drawing/2014/main" id="{D65C5A2F-2711-898F-D9E3-EDABBC285EB1}"/>
                </a:ext>
              </a:extLst>
            </p:cNvPr>
            <p:cNvSpPr/>
            <p:nvPr/>
          </p:nvSpPr>
          <p:spPr>
            <a:xfrm>
              <a:off x="4996642" y="3316667"/>
              <a:ext cx="210876" cy="157866"/>
            </a:xfrm>
            <a:custGeom>
              <a:avLst/>
              <a:gdLst>
                <a:gd name="connsiteX0" fmla="*/ 159618 w 210876"/>
                <a:gd name="connsiteY0" fmla="*/ 84293 h 157866"/>
                <a:gd name="connsiteX1" fmla="*/ 93734 w 210876"/>
                <a:gd name="connsiteY1" fmla="*/ 151060 h 157866"/>
                <a:gd name="connsiteX2" fmla="*/ 77372 w 210876"/>
                <a:gd name="connsiteY2" fmla="*/ 157867 h 157866"/>
                <a:gd name="connsiteX3" fmla="*/ 62023 w 210876"/>
                <a:gd name="connsiteY3" fmla="*/ 151929 h 157866"/>
                <a:gd name="connsiteX4" fmla="*/ 7580 w 210876"/>
                <a:gd name="connsiteY4" fmla="*/ 102831 h 157866"/>
                <a:gd name="connsiteX5" fmla="*/ 5842 w 210876"/>
                <a:gd name="connsiteY5" fmla="*/ 70389 h 157866"/>
                <a:gd name="connsiteX6" fmla="*/ 38277 w 210876"/>
                <a:gd name="connsiteY6" fmla="*/ 68651 h 157866"/>
                <a:gd name="connsiteX7" fmla="*/ 76503 w 210876"/>
                <a:gd name="connsiteY7" fmla="*/ 102976 h 157866"/>
                <a:gd name="connsiteX8" fmla="*/ 171491 w 210876"/>
                <a:gd name="connsiteY8" fmla="*/ 6808 h 157866"/>
                <a:gd name="connsiteX9" fmla="*/ 204071 w 210876"/>
                <a:gd name="connsiteY9" fmla="*/ 6663 h 157866"/>
                <a:gd name="connsiteX10" fmla="*/ 204215 w 210876"/>
                <a:gd name="connsiteY10" fmla="*/ 39250 h 157866"/>
                <a:gd name="connsiteX11" fmla="*/ 184233 w 210876"/>
                <a:gd name="connsiteY11" fmla="*/ 59526 h 15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876" h="157866">
                  <a:moveTo>
                    <a:pt x="159618" y="84293"/>
                  </a:moveTo>
                  <a:lnTo>
                    <a:pt x="93734" y="151060"/>
                  </a:lnTo>
                  <a:cubicBezTo>
                    <a:pt x="89245" y="155550"/>
                    <a:pt x="83309" y="157867"/>
                    <a:pt x="77372" y="157867"/>
                  </a:cubicBezTo>
                  <a:cubicBezTo>
                    <a:pt x="71870" y="157867"/>
                    <a:pt x="66368" y="155840"/>
                    <a:pt x="62023" y="151929"/>
                  </a:cubicBezTo>
                  <a:lnTo>
                    <a:pt x="7580" y="102831"/>
                  </a:lnTo>
                  <a:cubicBezTo>
                    <a:pt x="-1832" y="94286"/>
                    <a:pt x="-2557" y="79803"/>
                    <a:pt x="5842" y="70389"/>
                  </a:cubicBezTo>
                  <a:cubicBezTo>
                    <a:pt x="14385" y="60974"/>
                    <a:pt x="28865" y="60250"/>
                    <a:pt x="38277" y="68651"/>
                  </a:cubicBezTo>
                  <a:lnTo>
                    <a:pt x="76503" y="102976"/>
                  </a:lnTo>
                  <a:lnTo>
                    <a:pt x="171491" y="6808"/>
                  </a:lnTo>
                  <a:cubicBezTo>
                    <a:pt x="180468" y="-2172"/>
                    <a:pt x="194948" y="-2317"/>
                    <a:pt x="204071" y="6663"/>
                  </a:cubicBezTo>
                  <a:cubicBezTo>
                    <a:pt x="213048" y="15642"/>
                    <a:pt x="213193" y="30125"/>
                    <a:pt x="204215" y="39250"/>
                  </a:cubicBezTo>
                  <a:lnTo>
                    <a:pt x="184233" y="5952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84" name="Forme libre 6783">
              <a:extLst>
                <a:ext uri="{FF2B5EF4-FFF2-40B4-BE49-F238E27FC236}">
                  <a16:creationId xmlns:a16="http://schemas.microsoft.com/office/drawing/2014/main" id="{737232C3-7D5E-E654-5D69-E4ED1BED201C}"/>
                </a:ext>
              </a:extLst>
            </p:cNvPr>
            <p:cNvSpPr/>
            <p:nvPr/>
          </p:nvSpPr>
          <p:spPr>
            <a:xfrm>
              <a:off x="5188260" y="3113759"/>
              <a:ext cx="277352" cy="418128"/>
            </a:xfrm>
            <a:custGeom>
              <a:avLst/>
              <a:gdLst>
                <a:gd name="connsiteX0" fmla="*/ 114825 w 277352"/>
                <a:gd name="connsiteY0" fmla="*/ 0 h 418128"/>
                <a:gd name="connsiteX1" fmla="*/ 79060 w 277352"/>
                <a:gd name="connsiteY1" fmla="*/ 108768 h 418128"/>
                <a:gd name="connsiteX2" fmla="*/ 233704 w 277352"/>
                <a:gd name="connsiteY2" fmla="*/ 108768 h 418128"/>
                <a:gd name="connsiteX3" fmla="*/ 276420 w 277352"/>
                <a:gd name="connsiteY3" fmla="*/ 161343 h 418128"/>
                <a:gd name="connsiteX4" fmla="*/ 271641 w 277352"/>
                <a:gd name="connsiteY4" fmla="*/ 184515 h 418128"/>
                <a:gd name="connsiteX5" fmla="*/ 228926 w 277352"/>
                <a:gd name="connsiteY5" fmla="*/ 219130 h 418128"/>
                <a:gd name="connsiteX6" fmla="*/ 228926 w 277352"/>
                <a:gd name="connsiteY6" fmla="*/ 219130 h 418128"/>
                <a:gd name="connsiteX7" fmla="*/ 204889 w 277352"/>
                <a:gd name="connsiteY7" fmla="*/ 344409 h 418128"/>
                <a:gd name="connsiteX8" fmla="*/ 115694 w 277352"/>
                <a:gd name="connsiteY8" fmla="*/ 418129 h 418128"/>
                <a:gd name="connsiteX9" fmla="*/ 0 w 277352"/>
                <a:gd name="connsiteY9" fmla="*/ 418129 h 41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352" h="418128">
                  <a:moveTo>
                    <a:pt x="114825" y="0"/>
                  </a:moveTo>
                  <a:cubicBezTo>
                    <a:pt x="114390" y="26793"/>
                    <a:pt x="104544" y="62132"/>
                    <a:pt x="79060" y="108768"/>
                  </a:cubicBezTo>
                  <a:lnTo>
                    <a:pt x="233704" y="108768"/>
                  </a:lnTo>
                  <a:cubicBezTo>
                    <a:pt x="261360" y="108768"/>
                    <a:pt x="282067" y="134259"/>
                    <a:pt x="276420" y="161343"/>
                  </a:cubicBezTo>
                  <a:lnTo>
                    <a:pt x="271641" y="184515"/>
                  </a:lnTo>
                  <a:cubicBezTo>
                    <a:pt x="267442" y="204792"/>
                    <a:pt x="249632" y="219130"/>
                    <a:pt x="228926" y="219130"/>
                  </a:cubicBezTo>
                  <a:lnTo>
                    <a:pt x="228926" y="219130"/>
                  </a:lnTo>
                  <a:lnTo>
                    <a:pt x="204889" y="344409"/>
                  </a:lnTo>
                  <a:cubicBezTo>
                    <a:pt x="196636" y="387135"/>
                    <a:pt x="159278" y="418129"/>
                    <a:pt x="115694" y="418129"/>
                  </a:cubicBezTo>
                  <a:lnTo>
                    <a:pt x="0" y="41812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85" name="Forme libre 6784">
              <a:extLst>
                <a:ext uri="{FF2B5EF4-FFF2-40B4-BE49-F238E27FC236}">
                  <a16:creationId xmlns:a16="http://schemas.microsoft.com/office/drawing/2014/main" id="{B9A4E36B-EF91-B580-6A90-6D4C6B6EA1DA}"/>
                </a:ext>
              </a:extLst>
            </p:cNvPr>
            <p:cNvSpPr/>
            <p:nvPr/>
          </p:nvSpPr>
          <p:spPr>
            <a:xfrm>
              <a:off x="5088929" y="3033235"/>
              <a:ext cx="206337" cy="181181"/>
            </a:xfrm>
            <a:custGeom>
              <a:avLst/>
              <a:gdLst>
                <a:gd name="connsiteX0" fmla="*/ 0 w 206337"/>
                <a:gd name="connsiteY0" fmla="*/ 181182 h 181181"/>
                <a:gd name="connsiteX1" fmla="*/ 104834 w 206337"/>
                <a:gd name="connsiteY1" fmla="*/ 100800 h 181181"/>
                <a:gd name="connsiteX2" fmla="*/ 129884 w 206337"/>
                <a:gd name="connsiteY2" fmla="*/ 14336 h 181181"/>
                <a:gd name="connsiteX3" fmla="*/ 154210 w 206337"/>
                <a:gd name="connsiteY3" fmla="*/ 722 h 181181"/>
                <a:gd name="connsiteX4" fmla="*/ 206337 w 206337"/>
                <a:gd name="connsiteY4" fmla="*/ 40985 h 181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37" h="181181">
                  <a:moveTo>
                    <a:pt x="0" y="181182"/>
                  </a:moveTo>
                  <a:lnTo>
                    <a:pt x="104834" y="100800"/>
                  </a:lnTo>
                  <a:lnTo>
                    <a:pt x="129884" y="14336"/>
                  </a:lnTo>
                  <a:cubicBezTo>
                    <a:pt x="132925" y="3908"/>
                    <a:pt x="143784" y="-2175"/>
                    <a:pt x="154210" y="722"/>
                  </a:cubicBezTo>
                  <a:cubicBezTo>
                    <a:pt x="171007" y="5356"/>
                    <a:pt x="194319" y="16219"/>
                    <a:pt x="206337" y="4098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87" name="Forme libre 6786">
              <a:extLst>
                <a:ext uri="{FF2B5EF4-FFF2-40B4-BE49-F238E27FC236}">
                  <a16:creationId xmlns:a16="http://schemas.microsoft.com/office/drawing/2014/main" id="{1F607729-10E8-20D0-B29B-B6649986714B}"/>
                </a:ext>
              </a:extLst>
            </p:cNvPr>
            <p:cNvSpPr/>
            <p:nvPr/>
          </p:nvSpPr>
          <p:spPr>
            <a:xfrm>
              <a:off x="5301782" y="3411677"/>
              <a:ext cx="69213" cy="88925"/>
            </a:xfrm>
            <a:custGeom>
              <a:avLst/>
              <a:gdLst>
                <a:gd name="connsiteX0" fmla="*/ 69213 w 69213"/>
                <a:gd name="connsiteY0" fmla="*/ 0 h 88925"/>
                <a:gd name="connsiteX1" fmla="*/ 61974 w 69213"/>
                <a:gd name="connsiteY1" fmla="*/ 37656 h 88925"/>
                <a:gd name="connsiteX2" fmla="*/ 0 w 69213"/>
                <a:gd name="connsiteY2" fmla="*/ 88926 h 8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213" h="88925">
                  <a:moveTo>
                    <a:pt x="69213" y="0"/>
                  </a:moveTo>
                  <a:lnTo>
                    <a:pt x="61974" y="37656"/>
                  </a:lnTo>
                  <a:cubicBezTo>
                    <a:pt x="56327" y="67346"/>
                    <a:pt x="30263" y="88926"/>
                    <a:pt x="0" y="8892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88" name="Forme libre 6787">
              <a:extLst>
                <a:ext uri="{FF2B5EF4-FFF2-40B4-BE49-F238E27FC236}">
                  <a16:creationId xmlns:a16="http://schemas.microsoft.com/office/drawing/2014/main" id="{598946FC-32B8-CBD6-4F9B-D7EBEB91F43E}"/>
                </a:ext>
              </a:extLst>
            </p:cNvPr>
            <p:cNvSpPr/>
            <p:nvPr/>
          </p:nvSpPr>
          <p:spPr>
            <a:xfrm>
              <a:off x="5377946" y="3362289"/>
              <a:ext cx="2606" cy="13035"/>
            </a:xfrm>
            <a:custGeom>
              <a:avLst/>
              <a:gdLst>
                <a:gd name="connsiteX0" fmla="*/ 2606 w 2606"/>
                <a:gd name="connsiteY0" fmla="*/ 0 h 13035"/>
                <a:gd name="connsiteX1" fmla="*/ 2606 w 2606"/>
                <a:gd name="connsiteY1" fmla="*/ 0 h 13035"/>
                <a:gd name="connsiteX2" fmla="*/ 0 w 2606"/>
                <a:gd name="connsiteY2" fmla="*/ 13035 h 13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6" h="13035">
                  <a:moveTo>
                    <a:pt x="2606" y="0"/>
                  </a:moveTo>
                  <a:lnTo>
                    <a:pt x="2606" y="0"/>
                  </a:lnTo>
                  <a:lnTo>
                    <a:pt x="0" y="13035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89" name="Forme libre 6788">
              <a:extLst>
                <a:ext uri="{FF2B5EF4-FFF2-40B4-BE49-F238E27FC236}">
                  <a16:creationId xmlns:a16="http://schemas.microsoft.com/office/drawing/2014/main" id="{4BB3C984-DDEC-C3AC-AC11-74D4108948F6}"/>
                </a:ext>
              </a:extLst>
            </p:cNvPr>
            <p:cNvSpPr/>
            <p:nvPr/>
          </p:nvSpPr>
          <p:spPr>
            <a:xfrm>
              <a:off x="5360860" y="3333034"/>
              <a:ext cx="56326" cy="14483"/>
            </a:xfrm>
            <a:custGeom>
              <a:avLst/>
              <a:gdLst>
                <a:gd name="connsiteX0" fmla="*/ 56326 w 56326"/>
                <a:gd name="connsiteY0" fmla="*/ 0 h 14483"/>
                <a:gd name="connsiteX1" fmla="*/ 0 w 5632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26" h="14483">
                  <a:moveTo>
                    <a:pt x="5632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90" name="Forme libre 6789">
              <a:extLst>
                <a:ext uri="{FF2B5EF4-FFF2-40B4-BE49-F238E27FC236}">
                  <a16:creationId xmlns:a16="http://schemas.microsoft.com/office/drawing/2014/main" id="{BC0ECB28-DF14-D944-AD5F-D8F9D9BB1D97}"/>
                </a:ext>
              </a:extLst>
            </p:cNvPr>
            <p:cNvSpPr/>
            <p:nvPr/>
          </p:nvSpPr>
          <p:spPr>
            <a:xfrm>
              <a:off x="5239519" y="3222672"/>
              <a:ext cx="27946" cy="14483"/>
            </a:xfrm>
            <a:custGeom>
              <a:avLst/>
              <a:gdLst>
                <a:gd name="connsiteX0" fmla="*/ 27946 w 27946"/>
                <a:gd name="connsiteY0" fmla="*/ 0 h 14483"/>
                <a:gd name="connsiteX1" fmla="*/ 0 w 2794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46" h="14483">
                  <a:moveTo>
                    <a:pt x="27946" y="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8B17FBE-EE6D-7854-F3DB-AF3AFEB19B62}"/>
              </a:ext>
            </a:extLst>
          </p:cNvPr>
          <p:cNvGrpSpPr/>
          <p:nvPr/>
        </p:nvGrpSpPr>
        <p:grpSpPr>
          <a:xfrm>
            <a:off x="2456789" y="2896511"/>
            <a:ext cx="536910" cy="649424"/>
            <a:chOff x="2456789" y="2896511"/>
            <a:chExt cx="536910" cy="649424"/>
          </a:xfrm>
        </p:grpSpPr>
        <p:sp>
          <p:nvSpPr>
            <p:cNvPr id="6793" name="Forme libre 6792">
              <a:extLst>
                <a:ext uri="{FF2B5EF4-FFF2-40B4-BE49-F238E27FC236}">
                  <a16:creationId xmlns:a16="http://schemas.microsoft.com/office/drawing/2014/main" id="{2DC983CA-6458-317A-8CDB-7740F4A02315}"/>
                </a:ext>
              </a:extLst>
            </p:cNvPr>
            <p:cNvSpPr/>
            <p:nvPr/>
          </p:nvSpPr>
          <p:spPr>
            <a:xfrm>
              <a:off x="2499504" y="3282632"/>
              <a:ext cx="263243" cy="263303"/>
            </a:xfrm>
            <a:custGeom>
              <a:avLst/>
              <a:gdLst>
                <a:gd name="connsiteX0" fmla="*/ 25050 w 263243"/>
                <a:gd name="connsiteY0" fmla="*/ 208992 h 263303"/>
                <a:gd name="connsiteX1" fmla="*/ 0 w 263243"/>
                <a:gd name="connsiteY1" fmla="*/ 131652 h 263303"/>
                <a:gd name="connsiteX2" fmla="*/ 131622 w 263243"/>
                <a:gd name="connsiteY2" fmla="*/ 0 h 263303"/>
                <a:gd name="connsiteX3" fmla="*/ 263243 w 263243"/>
                <a:gd name="connsiteY3" fmla="*/ 131652 h 263303"/>
                <a:gd name="connsiteX4" fmla="*/ 131622 w 263243"/>
                <a:gd name="connsiteY4" fmla="*/ 263304 h 263303"/>
                <a:gd name="connsiteX5" fmla="*/ 67766 w 263243"/>
                <a:gd name="connsiteY5" fmla="*/ 246794 h 26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3243" h="263303">
                  <a:moveTo>
                    <a:pt x="25050" y="208992"/>
                  </a:moveTo>
                  <a:cubicBezTo>
                    <a:pt x="9267" y="187267"/>
                    <a:pt x="0" y="160619"/>
                    <a:pt x="0" y="131652"/>
                  </a:cubicBezTo>
                  <a:cubicBezTo>
                    <a:pt x="0" y="58947"/>
                    <a:pt x="58933" y="0"/>
                    <a:pt x="131622" y="0"/>
                  </a:cubicBezTo>
                  <a:cubicBezTo>
                    <a:pt x="204310" y="0"/>
                    <a:pt x="263243" y="58947"/>
                    <a:pt x="263243" y="131652"/>
                  </a:cubicBezTo>
                  <a:cubicBezTo>
                    <a:pt x="263243" y="204358"/>
                    <a:pt x="204310" y="263304"/>
                    <a:pt x="131622" y="263304"/>
                  </a:cubicBezTo>
                  <a:cubicBezTo>
                    <a:pt x="108454" y="263304"/>
                    <a:pt x="86734" y="257366"/>
                    <a:pt x="67766" y="24679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94" name="Forme libre 6793">
              <a:extLst>
                <a:ext uri="{FF2B5EF4-FFF2-40B4-BE49-F238E27FC236}">
                  <a16:creationId xmlns:a16="http://schemas.microsoft.com/office/drawing/2014/main" id="{2044DECF-5E79-7B95-271B-CDBA84BB77BB}"/>
                </a:ext>
              </a:extLst>
            </p:cNvPr>
            <p:cNvSpPr/>
            <p:nvPr/>
          </p:nvSpPr>
          <p:spPr>
            <a:xfrm>
              <a:off x="2544531" y="3350142"/>
              <a:ext cx="165347" cy="123812"/>
            </a:xfrm>
            <a:custGeom>
              <a:avLst/>
              <a:gdLst>
                <a:gd name="connsiteX0" fmla="*/ 30123 w 165347"/>
                <a:gd name="connsiteY0" fmla="*/ 53859 h 123812"/>
                <a:gd name="connsiteX1" fmla="*/ 4639 w 165347"/>
                <a:gd name="connsiteY1" fmla="*/ 55163 h 123812"/>
                <a:gd name="connsiteX2" fmla="*/ 5942 w 165347"/>
                <a:gd name="connsiteY2" fmla="*/ 80653 h 123812"/>
                <a:gd name="connsiteX3" fmla="*/ 48658 w 165347"/>
                <a:gd name="connsiteY3" fmla="*/ 119178 h 123812"/>
                <a:gd name="connsiteX4" fmla="*/ 60676 w 165347"/>
                <a:gd name="connsiteY4" fmla="*/ 123813 h 123812"/>
                <a:gd name="connsiteX5" fmla="*/ 73563 w 165347"/>
                <a:gd name="connsiteY5" fmla="*/ 118454 h 123812"/>
                <a:gd name="connsiteX6" fmla="*/ 160152 w 165347"/>
                <a:gd name="connsiteY6" fmla="*/ 30686 h 123812"/>
                <a:gd name="connsiteX7" fmla="*/ 160007 w 165347"/>
                <a:gd name="connsiteY7" fmla="*/ 5196 h 123812"/>
                <a:gd name="connsiteX8" fmla="*/ 134523 w 165347"/>
                <a:gd name="connsiteY8" fmla="*/ 5341 h 123812"/>
                <a:gd name="connsiteX9" fmla="*/ 59952 w 165347"/>
                <a:gd name="connsiteY9" fmla="*/ 80797 h 123812"/>
                <a:gd name="connsiteX10" fmla="*/ 46196 w 165347"/>
                <a:gd name="connsiteY10" fmla="*/ 68777 h 1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347" h="123812">
                  <a:moveTo>
                    <a:pt x="30123" y="53859"/>
                  </a:moveTo>
                  <a:cubicBezTo>
                    <a:pt x="22739" y="47197"/>
                    <a:pt x="11300" y="47776"/>
                    <a:pt x="4639" y="55163"/>
                  </a:cubicBezTo>
                  <a:cubicBezTo>
                    <a:pt x="-2022" y="62549"/>
                    <a:pt x="-1442" y="73991"/>
                    <a:pt x="5942" y="80653"/>
                  </a:cubicBezTo>
                  <a:lnTo>
                    <a:pt x="48658" y="119178"/>
                  </a:lnTo>
                  <a:cubicBezTo>
                    <a:pt x="52133" y="122220"/>
                    <a:pt x="56477" y="123813"/>
                    <a:pt x="60676" y="123813"/>
                  </a:cubicBezTo>
                  <a:cubicBezTo>
                    <a:pt x="65310" y="123813"/>
                    <a:pt x="69943" y="122075"/>
                    <a:pt x="73563" y="118454"/>
                  </a:cubicBezTo>
                  <a:lnTo>
                    <a:pt x="160152" y="30686"/>
                  </a:lnTo>
                  <a:cubicBezTo>
                    <a:pt x="167103" y="23590"/>
                    <a:pt x="167103" y="12147"/>
                    <a:pt x="160007" y="5196"/>
                  </a:cubicBezTo>
                  <a:cubicBezTo>
                    <a:pt x="152912" y="-1756"/>
                    <a:pt x="141473" y="-1756"/>
                    <a:pt x="134523" y="5341"/>
                  </a:cubicBezTo>
                  <a:lnTo>
                    <a:pt x="59952" y="80797"/>
                  </a:lnTo>
                  <a:lnTo>
                    <a:pt x="46196" y="6877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95" name="Forme libre 6794">
              <a:extLst>
                <a:ext uri="{FF2B5EF4-FFF2-40B4-BE49-F238E27FC236}">
                  <a16:creationId xmlns:a16="http://schemas.microsoft.com/office/drawing/2014/main" id="{425244CD-6160-1412-5992-C89C5BCECCE4}"/>
                </a:ext>
              </a:extLst>
            </p:cNvPr>
            <p:cNvSpPr/>
            <p:nvPr/>
          </p:nvSpPr>
          <p:spPr>
            <a:xfrm>
              <a:off x="2456789" y="3050612"/>
              <a:ext cx="5936" cy="307332"/>
            </a:xfrm>
            <a:custGeom>
              <a:avLst/>
              <a:gdLst>
                <a:gd name="connsiteX0" fmla="*/ 5937 w 5936"/>
                <a:gd name="connsiteY0" fmla="*/ 307333 h 307332"/>
                <a:gd name="connsiteX1" fmla="*/ 0 w 5936"/>
                <a:gd name="connsiteY1" fmla="*/ 0 h 307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36" h="307332">
                  <a:moveTo>
                    <a:pt x="5937" y="307333"/>
                  </a:moveTo>
                  <a:cubicBezTo>
                    <a:pt x="2751" y="301974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96" name="Forme libre 6795">
              <a:extLst>
                <a:ext uri="{FF2B5EF4-FFF2-40B4-BE49-F238E27FC236}">
                  <a16:creationId xmlns:a16="http://schemas.microsoft.com/office/drawing/2014/main" id="{080AF87E-ED2E-793E-1D2A-240CF76841C9}"/>
                </a:ext>
              </a:extLst>
            </p:cNvPr>
            <p:cNvSpPr/>
            <p:nvPr/>
          </p:nvSpPr>
          <p:spPr>
            <a:xfrm>
              <a:off x="2460988" y="3051191"/>
              <a:ext cx="110336" cy="206674"/>
            </a:xfrm>
            <a:custGeom>
              <a:avLst/>
              <a:gdLst>
                <a:gd name="connsiteX0" fmla="*/ 0 w 110336"/>
                <a:gd name="connsiteY0" fmla="*/ 0 h 206674"/>
                <a:gd name="connsiteX1" fmla="*/ 42570 w 110336"/>
                <a:gd name="connsiteY1" fmla="*/ 168005 h 206674"/>
                <a:gd name="connsiteX2" fmla="*/ 110336 w 110336"/>
                <a:gd name="connsiteY2" fmla="*/ 206675 h 206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336" h="206674">
                  <a:moveTo>
                    <a:pt x="0" y="0"/>
                  </a:moveTo>
                  <a:lnTo>
                    <a:pt x="42570" y="168005"/>
                  </a:lnTo>
                  <a:cubicBezTo>
                    <a:pt x="42570" y="168005"/>
                    <a:pt x="88761" y="175536"/>
                    <a:pt x="110336" y="20667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97" name="Forme libre 6796">
              <a:extLst>
                <a:ext uri="{FF2B5EF4-FFF2-40B4-BE49-F238E27FC236}">
                  <a16:creationId xmlns:a16="http://schemas.microsoft.com/office/drawing/2014/main" id="{FF5BE0B6-C8B6-A42B-79F5-238E19265138}"/>
                </a:ext>
              </a:extLst>
            </p:cNvPr>
            <p:cNvSpPr/>
            <p:nvPr/>
          </p:nvSpPr>
          <p:spPr>
            <a:xfrm>
              <a:off x="2844558" y="3352586"/>
              <a:ext cx="29104" cy="51704"/>
            </a:xfrm>
            <a:custGeom>
              <a:avLst/>
              <a:gdLst>
                <a:gd name="connsiteX0" fmla="*/ 29105 w 29104"/>
                <a:gd name="connsiteY0" fmla="*/ 51705 h 51704"/>
                <a:gd name="connsiteX1" fmla="*/ 0 w 29104"/>
                <a:gd name="connsiteY1" fmla="*/ 0 h 5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104" h="51704">
                  <a:moveTo>
                    <a:pt x="29105" y="51705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98" name="Forme libre 6797">
              <a:extLst>
                <a:ext uri="{FF2B5EF4-FFF2-40B4-BE49-F238E27FC236}">
                  <a16:creationId xmlns:a16="http://schemas.microsoft.com/office/drawing/2014/main" id="{63068BC5-19C1-7B15-1165-5CAD6A074183}"/>
                </a:ext>
              </a:extLst>
            </p:cNvPr>
            <p:cNvSpPr/>
            <p:nvPr/>
          </p:nvSpPr>
          <p:spPr>
            <a:xfrm>
              <a:off x="2819942" y="3078130"/>
              <a:ext cx="172020" cy="229268"/>
            </a:xfrm>
            <a:custGeom>
              <a:avLst/>
              <a:gdLst>
                <a:gd name="connsiteX0" fmla="*/ 0 w 172020"/>
                <a:gd name="connsiteY0" fmla="*/ 229269 h 229268"/>
                <a:gd name="connsiteX1" fmla="*/ 116128 w 172020"/>
                <a:gd name="connsiteY1" fmla="*/ 176550 h 229268"/>
                <a:gd name="connsiteX2" fmla="*/ 172020 w 172020"/>
                <a:gd name="connsiteY2" fmla="*/ 0 h 229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020" h="229268">
                  <a:moveTo>
                    <a:pt x="0" y="229269"/>
                  </a:moveTo>
                  <a:cubicBezTo>
                    <a:pt x="0" y="229269"/>
                    <a:pt x="43005" y="187268"/>
                    <a:pt x="116128" y="176550"/>
                  </a:cubicBezTo>
                  <a:lnTo>
                    <a:pt x="17202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99" name="Forme libre 6798">
              <a:extLst>
                <a:ext uri="{FF2B5EF4-FFF2-40B4-BE49-F238E27FC236}">
                  <a16:creationId xmlns:a16="http://schemas.microsoft.com/office/drawing/2014/main" id="{A2CAC57A-0109-DC8B-66CE-3F0B62B0F1F0}"/>
                </a:ext>
              </a:extLst>
            </p:cNvPr>
            <p:cNvSpPr/>
            <p:nvPr/>
          </p:nvSpPr>
          <p:spPr>
            <a:xfrm>
              <a:off x="2975890" y="3340710"/>
              <a:ext cx="3475" cy="65753"/>
            </a:xfrm>
            <a:custGeom>
              <a:avLst/>
              <a:gdLst>
                <a:gd name="connsiteX0" fmla="*/ 3475 w 3475"/>
                <a:gd name="connsiteY0" fmla="*/ 0 h 65753"/>
                <a:gd name="connsiteX1" fmla="*/ 0 w 3475"/>
                <a:gd name="connsiteY1" fmla="*/ 65753 h 6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75" h="65753">
                  <a:moveTo>
                    <a:pt x="3475" y="0"/>
                  </a:moveTo>
                  <a:lnTo>
                    <a:pt x="0" y="6575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0" name="Forme libre 6799">
              <a:extLst>
                <a:ext uri="{FF2B5EF4-FFF2-40B4-BE49-F238E27FC236}">
                  <a16:creationId xmlns:a16="http://schemas.microsoft.com/office/drawing/2014/main" id="{9CF79DC8-3B9E-37F4-BF63-F2E3ACF9D405}"/>
                </a:ext>
              </a:extLst>
            </p:cNvPr>
            <p:cNvSpPr/>
            <p:nvPr/>
          </p:nvSpPr>
          <p:spPr>
            <a:xfrm>
              <a:off x="2981392" y="3080158"/>
              <a:ext cx="12307" cy="225213"/>
            </a:xfrm>
            <a:custGeom>
              <a:avLst/>
              <a:gdLst>
                <a:gd name="connsiteX0" fmla="*/ 12308 w 12307"/>
                <a:gd name="connsiteY0" fmla="*/ 0 h 225213"/>
                <a:gd name="connsiteX1" fmla="*/ 0 w 12307"/>
                <a:gd name="connsiteY1" fmla="*/ 225213 h 2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07" h="225213">
                  <a:moveTo>
                    <a:pt x="12308" y="0"/>
                  </a:moveTo>
                  <a:lnTo>
                    <a:pt x="0" y="22521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1" name="Forme libre 6800">
              <a:extLst>
                <a:ext uri="{FF2B5EF4-FFF2-40B4-BE49-F238E27FC236}">
                  <a16:creationId xmlns:a16="http://schemas.microsoft.com/office/drawing/2014/main" id="{71FD5021-68E5-34EC-8416-5F633AE2505B}"/>
                </a:ext>
              </a:extLst>
            </p:cNvPr>
            <p:cNvSpPr/>
            <p:nvPr/>
          </p:nvSpPr>
          <p:spPr>
            <a:xfrm>
              <a:off x="2606800" y="2896511"/>
              <a:ext cx="204310" cy="382934"/>
            </a:xfrm>
            <a:custGeom>
              <a:avLst/>
              <a:gdLst>
                <a:gd name="connsiteX0" fmla="*/ 14045 w 204310"/>
                <a:gd name="connsiteY0" fmla="*/ 382935 h 382934"/>
                <a:gd name="connsiteX1" fmla="*/ 0 w 204310"/>
                <a:gd name="connsiteY1" fmla="*/ 353824 h 382934"/>
                <a:gd name="connsiteX2" fmla="*/ 135531 w 204310"/>
                <a:gd name="connsiteY2" fmla="*/ 280684 h 382934"/>
                <a:gd name="connsiteX3" fmla="*/ 204310 w 204310"/>
                <a:gd name="connsiteY3" fmla="*/ 0 h 382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310" h="382934">
                  <a:moveTo>
                    <a:pt x="14045" y="382935"/>
                  </a:moveTo>
                  <a:lnTo>
                    <a:pt x="0" y="353824"/>
                  </a:lnTo>
                  <a:cubicBezTo>
                    <a:pt x="0" y="353824"/>
                    <a:pt x="44163" y="294732"/>
                    <a:pt x="135531" y="280684"/>
                  </a:cubicBezTo>
                  <a:lnTo>
                    <a:pt x="204310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2" name="Forme libre 6801">
              <a:extLst>
                <a:ext uri="{FF2B5EF4-FFF2-40B4-BE49-F238E27FC236}">
                  <a16:creationId xmlns:a16="http://schemas.microsoft.com/office/drawing/2014/main" id="{7A6BBB12-74F2-FB29-4742-E3D8E29CD9C2}"/>
                </a:ext>
              </a:extLst>
            </p:cNvPr>
            <p:cNvSpPr/>
            <p:nvPr/>
          </p:nvSpPr>
          <p:spPr>
            <a:xfrm>
              <a:off x="2792865" y="2980369"/>
              <a:ext cx="25918" cy="445357"/>
            </a:xfrm>
            <a:custGeom>
              <a:avLst/>
              <a:gdLst>
                <a:gd name="connsiteX0" fmla="*/ 0 w 25918"/>
                <a:gd name="connsiteY0" fmla="*/ 445357 h 445357"/>
                <a:gd name="connsiteX1" fmla="*/ 25919 w 25918"/>
                <a:gd name="connsiteY1" fmla="*/ 0 h 44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918" h="445357">
                  <a:moveTo>
                    <a:pt x="0" y="445357"/>
                  </a:moveTo>
                  <a:lnTo>
                    <a:pt x="25919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3" name="Forme libre 6802">
              <a:extLst>
                <a:ext uri="{FF2B5EF4-FFF2-40B4-BE49-F238E27FC236}">
                  <a16:creationId xmlns:a16="http://schemas.microsoft.com/office/drawing/2014/main" id="{B23E52B4-96DF-0039-E6D9-EE7B63341041}"/>
                </a:ext>
              </a:extLst>
            </p:cNvPr>
            <p:cNvSpPr/>
            <p:nvPr/>
          </p:nvSpPr>
          <p:spPr>
            <a:xfrm>
              <a:off x="2667325" y="3124331"/>
              <a:ext cx="24325" cy="9486"/>
            </a:xfrm>
            <a:custGeom>
              <a:avLst/>
              <a:gdLst>
                <a:gd name="connsiteX0" fmla="*/ 0 w 24325"/>
                <a:gd name="connsiteY0" fmla="*/ 6373 h 9486"/>
                <a:gd name="connsiteX1" fmla="*/ 24326 w 24325"/>
                <a:gd name="connsiteY1" fmla="*/ 0 h 9486"/>
                <a:gd name="connsiteX2" fmla="*/ 0 w 24325"/>
                <a:gd name="connsiteY2" fmla="*/ 6373 h 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5" h="9486">
                  <a:moveTo>
                    <a:pt x="0" y="6373"/>
                  </a:moveTo>
                  <a:lnTo>
                    <a:pt x="24326" y="0"/>
                  </a:lnTo>
                  <a:cubicBezTo>
                    <a:pt x="24326" y="0"/>
                    <a:pt x="14625" y="16077"/>
                    <a:pt x="0" y="6373"/>
                  </a:cubicBezTo>
                  <a:close/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4" name="Forme libre 6803">
              <a:extLst>
                <a:ext uri="{FF2B5EF4-FFF2-40B4-BE49-F238E27FC236}">
                  <a16:creationId xmlns:a16="http://schemas.microsoft.com/office/drawing/2014/main" id="{6FEF0043-AB72-50C9-7D9B-783656AE16DE}"/>
                </a:ext>
              </a:extLst>
            </p:cNvPr>
            <p:cNvSpPr/>
            <p:nvPr/>
          </p:nvSpPr>
          <p:spPr>
            <a:xfrm>
              <a:off x="2682240" y="3235417"/>
              <a:ext cx="73122" cy="26359"/>
            </a:xfrm>
            <a:custGeom>
              <a:avLst/>
              <a:gdLst>
                <a:gd name="connsiteX0" fmla="*/ 0 w 73122"/>
                <a:gd name="connsiteY0" fmla="*/ 25346 h 26359"/>
                <a:gd name="connsiteX1" fmla="*/ 65014 w 73122"/>
                <a:gd name="connsiteY1" fmla="*/ 0 h 26359"/>
                <a:gd name="connsiteX2" fmla="*/ 73123 w 73122"/>
                <a:gd name="connsiteY2" fmla="*/ 26359 h 26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122" h="26359">
                  <a:moveTo>
                    <a:pt x="0" y="25346"/>
                  </a:moveTo>
                  <a:cubicBezTo>
                    <a:pt x="0" y="25346"/>
                    <a:pt x="22299" y="8111"/>
                    <a:pt x="65014" y="0"/>
                  </a:cubicBezTo>
                  <a:lnTo>
                    <a:pt x="73123" y="2635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5" name="Forme libre 6804">
              <a:extLst>
                <a:ext uri="{FF2B5EF4-FFF2-40B4-BE49-F238E27FC236}">
                  <a16:creationId xmlns:a16="http://schemas.microsoft.com/office/drawing/2014/main" id="{40F4D01D-24DC-FFB0-DB67-E77B1851BD2A}"/>
                </a:ext>
              </a:extLst>
            </p:cNvPr>
            <p:cNvSpPr/>
            <p:nvPr/>
          </p:nvSpPr>
          <p:spPr>
            <a:xfrm>
              <a:off x="2862803" y="3066543"/>
              <a:ext cx="14479" cy="33311"/>
            </a:xfrm>
            <a:custGeom>
              <a:avLst/>
              <a:gdLst>
                <a:gd name="connsiteX0" fmla="*/ 0 w 14479"/>
                <a:gd name="connsiteY0" fmla="*/ 33311 h 33311"/>
                <a:gd name="connsiteX1" fmla="*/ 0 w 14479"/>
                <a:gd name="connsiteY1" fmla="*/ 0 h 3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33311">
                  <a:moveTo>
                    <a:pt x="0" y="33311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6" name="Forme libre 6805">
              <a:extLst>
                <a:ext uri="{FF2B5EF4-FFF2-40B4-BE49-F238E27FC236}">
                  <a16:creationId xmlns:a16="http://schemas.microsoft.com/office/drawing/2014/main" id="{02D3B67E-FCE5-5EC3-25A7-C71FD23B54A4}"/>
                </a:ext>
              </a:extLst>
            </p:cNvPr>
            <p:cNvSpPr/>
            <p:nvPr/>
          </p:nvSpPr>
          <p:spPr>
            <a:xfrm>
              <a:off x="2881482" y="3081171"/>
              <a:ext cx="8398" cy="18683"/>
            </a:xfrm>
            <a:custGeom>
              <a:avLst/>
              <a:gdLst>
                <a:gd name="connsiteX0" fmla="*/ 0 w 8398"/>
                <a:gd name="connsiteY0" fmla="*/ 18683 h 18683"/>
                <a:gd name="connsiteX1" fmla="*/ 8398 w 8398"/>
                <a:gd name="connsiteY1" fmla="*/ 0 h 1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8" h="18683">
                  <a:moveTo>
                    <a:pt x="0" y="18683"/>
                  </a:moveTo>
                  <a:lnTo>
                    <a:pt x="839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7" name="Forme libre 6806">
              <a:extLst>
                <a:ext uri="{FF2B5EF4-FFF2-40B4-BE49-F238E27FC236}">
                  <a16:creationId xmlns:a16="http://schemas.microsoft.com/office/drawing/2014/main" id="{B337A5A6-940E-C15D-78EB-5F9DD5D2F558}"/>
                </a:ext>
              </a:extLst>
            </p:cNvPr>
            <p:cNvSpPr/>
            <p:nvPr/>
          </p:nvSpPr>
          <p:spPr>
            <a:xfrm>
              <a:off x="2668484" y="3157932"/>
              <a:ext cx="6515" cy="19407"/>
            </a:xfrm>
            <a:custGeom>
              <a:avLst/>
              <a:gdLst>
                <a:gd name="connsiteX0" fmla="*/ 0 w 6515"/>
                <a:gd name="connsiteY0" fmla="*/ 0 h 19407"/>
                <a:gd name="connsiteX1" fmla="*/ 6516 w 6515"/>
                <a:gd name="connsiteY1" fmla="*/ 19407 h 1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15" h="19407">
                  <a:moveTo>
                    <a:pt x="0" y="0"/>
                  </a:moveTo>
                  <a:lnTo>
                    <a:pt x="6516" y="19407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8" name="Forme libre 6807">
              <a:extLst>
                <a:ext uri="{FF2B5EF4-FFF2-40B4-BE49-F238E27FC236}">
                  <a16:creationId xmlns:a16="http://schemas.microsoft.com/office/drawing/2014/main" id="{EA4C7C04-F686-8C8C-4E4E-28191BB4F862}"/>
                </a:ext>
              </a:extLst>
            </p:cNvPr>
            <p:cNvSpPr/>
            <p:nvPr/>
          </p:nvSpPr>
          <p:spPr>
            <a:xfrm>
              <a:off x="2659796" y="3208189"/>
              <a:ext cx="53285" cy="16223"/>
            </a:xfrm>
            <a:custGeom>
              <a:avLst/>
              <a:gdLst>
                <a:gd name="connsiteX0" fmla="*/ 0 w 53285"/>
                <a:gd name="connsiteY0" fmla="*/ 0 h 16223"/>
                <a:gd name="connsiteX1" fmla="*/ 53286 w 53285"/>
                <a:gd name="connsiteY1" fmla="*/ 11007 h 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285" h="16223">
                  <a:moveTo>
                    <a:pt x="0" y="0"/>
                  </a:moveTo>
                  <a:cubicBezTo>
                    <a:pt x="0" y="0"/>
                    <a:pt x="6226" y="27373"/>
                    <a:pt x="53286" y="1100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9" name="Forme libre 6808">
              <a:extLst>
                <a:ext uri="{FF2B5EF4-FFF2-40B4-BE49-F238E27FC236}">
                  <a16:creationId xmlns:a16="http://schemas.microsoft.com/office/drawing/2014/main" id="{76AFBBF1-A94A-A457-ED54-413B8808A0EC}"/>
                </a:ext>
              </a:extLst>
            </p:cNvPr>
            <p:cNvSpPr/>
            <p:nvPr/>
          </p:nvSpPr>
          <p:spPr>
            <a:xfrm>
              <a:off x="2756376" y="3132297"/>
              <a:ext cx="51548" cy="12165"/>
            </a:xfrm>
            <a:custGeom>
              <a:avLst/>
              <a:gdLst>
                <a:gd name="connsiteX0" fmla="*/ 0 w 51548"/>
                <a:gd name="connsiteY0" fmla="*/ 0 h 12165"/>
                <a:gd name="connsiteX1" fmla="*/ 51548 w 51548"/>
                <a:gd name="connsiteY1" fmla="*/ 12166 h 1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548" h="12165">
                  <a:moveTo>
                    <a:pt x="0" y="0"/>
                  </a:moveTo>
                  <a:lnTo>
                    <a:pt x="51548" y="1216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10" name="Forme libre 6809">
              <a:extLst>
                <a:ext uri="{FF2B5EF4-FFF2-40B4-BE49-F238E27FC236}">
                  <a16:creationId xmlns:a16="http://schemas.microsoft.com/office/drawing/2014/main" id="{8FC8E5EE-E365-E79D-852C-3D5F6FDC627F}"/>
                </a:ext>
              </a:extLst>
            </p:cNvPr>
            <p:cNvSpPr/>
            <p:nvPr/>
          </p:nvSpPr>
          <p:spPr>
            <a:xfrm>
              <a:off x="2901609" y="3260328"/>
              <a:ext cx="24176" cy="45622"/>
            </a:xfrm>
            <a:custGeom>
              <a:avLst/>
              <a:gdLst>
                <a:gd name="connsiteX0" fmla="*/ 22444 w 24176"/>
                <a:gd name="connsiteY0" fmla="*/ 0 h 45622"/>
                <a:gd name="connsiteX1" fmla="*/ 0 w 24176"/>
                <a:gd name="connsiteY1" fmla="*/ 45622 h 45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76" h="45622">
                  <a:moveTo>
                    <a:pt x="22444" y="0"/>
                  </a:moveTo>
                  <a:cubicBezTo>
                    <a:pt x="22444" y="0"/>
                    <a:pt x="33448" y="35629"/>
                    <a:pt x="0" y="4562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811" name="Graphique 3903">
              <a:extLst>
                <a:ext uri="{FF2B5EF4-FFF2-40B4-BE49-F238E27FC236}">
                  <a16:creationId xmlns:a16="http://schemas.microsoft.com/office/drawing/2014/main" id="{17813A3D-7466-EA8C-20E4-09E9083916BE}"/>
                </a:ext>
              </a:extLst>
            </p:cNvPr>
            <p:cNvGrpSpPr/>
            <p:nvPr/>
          </p:nvGrpSpPr>
          <p:grpSpPr>
            <a:xfrm>
              <a:off x="2600966" y="3008176"/>
              <a:ext cx="130740" cy="150132"/>
              <a:chOff x="2600966" y="7891564"/>
              <a:chExt cx="130740" cy="150132"/>
            </a:xfrm>
            <a:noFill/>
          </p:grpSpPr>
          <p:sp>
            <p:nvSpPr>
              <p:cNvPr id="6812" name="Forme libre 6811">
                <a:extLst>
                  <a:ext uri="{FF2B5EF4-FFF2-40B4-BE49-F238E27FC236}">
                    <a16:creationId xmlns:a16="http://schemas.microsoft.com/office/drawing/2014/main" id="{C095402B-05D5-9857-4BF3-C99C79C3E9FD}"/>
                  </a:ext>
                </a:extLst>
              </p:cNvPr>
              <p:cNvSpPr/>
              <p:nvPr/>
            </p:nvSpPr>
            <p:spPr>
              <a:xfrm>
                <a:off x="2600966" y="7891564"/>
                <a:ext cx="130740" cy="150132"/>
              </a:xfrm>
              <a:custGeom>
                <a:avLst/>
                <a:gdLst>
                  <a:gd name="connsiteX0" fmla="*/ 18286 w 130740"/>
                  <a:gd name="connsiteY0" fmla="*/ 98341 h 150132"/>
                  <a:gd name="connsiteX1" fmla="*/ 17272 w 130740"/>
                  <a:gd name="connsiteY1" fmla="*/ 23173 h 150132"/>
                  <a:gd name="connsiteX2" fmla="*/ 61291 w 130740"/>
                  <a:gd name="connsiteY2" fmla="*/ 2752 h 150132"/>
                  <a:gd name="connsiteX3" fmla="*/ 100676 w 130740"/>
                  <a:gd name="connsiteY3" fmla="*/ 0 h 150132"/>
                  <a:gd name="connsiteX4" fmla="*/ 96187 w 130740"/>
                  <a:gd name="connsiteY4" fmla="*/ 17090 h 150132"/>
                  <a:gd name="connsiteX5" fmla="*/ 113129 w 130740"/>
                  <a:gd name="connsiteY5" fmla="*/ 71692 h 150132"/>
                  <a:gd name="connsiteX6" fmla="*/ 93581 w 130740"/>
                  <a:gd name="connsiteY6" fmla="*/ 40118 h 150132"/>
                  <a:gd name="connsiteX7" fmla="*/ 19300 w 130740"/>
                  <a:gd name="connsiteY7" fmla="*/ 54022 h 150132"/>
                  <a:gd name="connsiteX8" fmla="*/ 25815 w 130740"/>
                  <a:gd name="connsiteY8" fmla="*/ 98630 h 150132"/>
                  <a:gd name="connsiteX9" fmla="*/ 13652 w 130740"/>
                  <a:gd name="connsiteY9" fmla="*/ 111665 h 150132"/>
                  <a:gd name="connsiteX10" fmla="*/ 35372 w 130740"/>
                  <a:gd name="connsiteY10" fmla="*/ 125859 h 150132"/>
                  <a:gd name="connsiteX11" fmla="*/ 90540 w 130740"/>
                  <a:gd name="connsiteY11" fmla="*/ 148307 h 150132"/>
                  <a:gd name="connsiteX12" fmla="*/ 119065 w 130740"/>
                  <a:gd name="connsiteY12" fmla="*/ 90809 h 150132"/>
                  <a:gd name="connsiteX13" fmla="*/ 129491 w 130740"/>
                  <a:gd name="connsiteY13" fmla="*/ 69664 h 150132"/>
                  <a:gd name="connsiteX14" fmla="*/ 115011 w 130740"/>
                  <a:gd name="connsiteY14" fmla="*/ 63726 h 150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0740" h="150132">
                    <a:moveTo>
                      <a:pt x="18286" y="98341"/>
                    </a:moveTo>
                    <a:cubicBezTo>
                      <a:pt x="-22258" y="39539"/>
                      <a:pt x="17272" y="23173"/>
                      <a:pt x="17272" y="23173"/>
                    </a:cubicBezTo>
                    <a:cubicBezTo>
                      <a:pt x="18720" y="7242"/>
                      <a:pt x="44494" y="-4345"/>
                      <a:pt x="61291" y="2752"/>
                    </a:cubicBezTo>
                    <a:cubicBezTo>
                      <a:pt x="78088" y="9848"/>
                      <a:pt x="100676" y="0"/>
                      <a:pt x="100676" y="0"/>
                    </a:cubicBezTo>
                    <a:cubicBezTo>
                      <a:pt x="105165" y="11876"/>
                      <a:pt x="96187" y="17090"/>
                      <a:pt x="96187" y="17090"/>
                    </a:cubicBezTo>
                    <a:cubicBezTo>
                      <a:pt x="111246" y="36787"/>
                      <a:pt x="113129" y="71692"/>
                      <a:pt x="113129" y="71692"/>
                    </a:cubicBezTo>
                    <a:cubicBezTo>
                      <a:pt x="106902" y="54312"/>
                      <a:pt x="93581" y="40118"/>
                      <a:pt x="93581" y="40118"/>
                    </a:cubicBezTo>
                    <a:cubicBezTo>
                      <a:pt x="54341" y="67492"/>
                      <a:pt x="20892" y="53443"/>
                      <a:pt x="19300" y="54022"/>
                    </a:cubicBezTo>
                    <a:cubicBezTo>
                      <a:pt x="19300" y="54022"/>
                      <a:pt x="16259" y="75892"/>
                      <a:pt x="25815" y="98630"/>
                    </a:cubicBezTo>
                    <a:cubicBezTo>
                      <a:pt x="25815" y="98630"/>
                      <a:pt x="6557" y="94141"/>
                      <a:pt x="13652" y="111665"/>
                    </a:cubicBezTo>
                    <a:cubicBezTo>
                      <a:pt x="20747" y="129190"/>
                      <a:pt x="35372" y="125859"/>
                      <a:pt x="35372" y="125859"/>
                    </a:cubicBezTo>
                    <a:cubicBezTo>
                      <a:pt x="35372" y="125859"/>
                      <a:pt x="52458" y="158011"/>
                      <a:pt x="90540" y="148307"/>
                    </a:cubicBezTo>
                    <a:cubicBezTo>
                      <a:pt x="90540" y="148307"/>
                      <a:pt x="123989" y="135997"/>
                      <a:pt x="119065" y="90809"/>
                    </a:cubicBezTo>
                    <a:cubicBezTo>
                      <a:pt x="119065" y="90809"/>
                      <a:pt x="135283" y="85016"/>
                      <a:pt x="129491" y="69664"/>
                    </a:cubicBezTo>
                    <a:cubicBezTo>
                      <a:pt x="123699" y="54312"/>
                      <a:pt x="115011" y="63726"/>
                      <a:pt x="115011" y="6372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13" name="Forme libre 6812">
                <a:extLst>
                  <a:ext uri="{FF2B5EF4-FFF2-40B4-BE49-F238E27FC236}">
                    <a16:creationId xmlns:a16="http://schemas.microsoft.com/office/drawing/2014/main" id="{B377E6C4-15E9-3DA1-DF0D-0FE1A0CA130C}"/>
                  </a:ext>
                </a:extLst>
              </p:cNvPr>
              <p:cNvSpPr/>
              <p:nvPr/>
            </p:nvSpPr>
            <p:spPr>
              <a:xfrm>
                <a:off x="2631850" y="7963256"/>
                <a:ext cx="21574" cy="7820"/>
              </a:xfrm>
              <a:custGeom>
                <a:avLst/>
                <a:gdLst>
                  <a:gd name="connsiteX0" fmla="*/ 0 w 21574"/>
                  <a:gd name="connsiteY0" fmla="*/ 7821 h 7820"/>
                  <a:gd name="connsiteX1" fmla="*/ 21575 w 21574"/>
                  <a:gd name="connsiteY1" fmla="*/ 0 h 7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574" h="7820">
                    <a:moveTo>
                      <a:pt x="0" y="7821"/>
                    </a:moveTo>
                    <a:cubicBezTo>
                      <a:pt x="0" y="7821"/>
                      <a:pt x="13756" y="1303"/>
                      <a:pt x="21575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14" name="Forme libre 6813">
                <a:extLst>
                  <a:ext uri="{FF2B5EF4-FFF2-40B4-BE49-F238E27FC236}">
                    <a16:creationId xmlns:a16="http://schemas.microsoft.com/office/drawing/2014/main" id="{2A054EB8-A162-9538-200F-AED1BA84980B}"/>
                  </a:ext>
                </a:extLst>
              </p:cNvPr>
              <p:cNvSpPr/>
              <p:nvPr/>
            </p:nvSpPr>
            <p:spPr>
              <a:xfrm>
                <a:off x="2672828" y="7947325"/>
                <a:ext cx="21140" cy="8979"/>
              </a:xfrm>
              <a:custGeom>
                <a:avLst/>
                <a:gdLst>
                  <a:gd name="connsiteX0" fmla="*/ 0 w 21140"/>
                  <a:gd name="connsiteY0" fmla="*/ 8979 h 8979"/>
                  <a:gd name="connsiteX1" fmla="*/ 21141 w 21140"/>
                  <a:gd name="connsiteY1" fmla="*/ 0 h 8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140" h="8979">
                    <a:moveTo>
                      <a:pt x="0" y="8979"/>
                    </a:moveTo>
                    <a:cubicBezTo>
                      <a:pt x="0" y="8979"/>
                      <a:pt x="11584" y="1448"/>
                      <a:pt x="21141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15" name="Forme libre 6814">
                <a:extLst>
                  <a:ext uri="{FF2B5EF4-FFF2-40B4-BE49-F238E27FC236}">
                    <a16:creationId xmlns:a16="http://schemas.microsoft.com/office/drawing/2014/main" id="{E9E023EC-34B5-88F5-DC63-D990A87C6ED0}"/>
                  </a:ext>
                </a:extLst>
              </p:cNvPr>
              <p:cNvSpPr/>
              <p:nvPr/>
            </p:nvSpPr>
            <p:spPr>
              <a:xfrm>
                <a:off x="2649081" y="7978029"/>
                <a:ext cx="2606" cy="6951"/>
              </a:xfrm>
              <a:custGeom>
                <a:avLst/>
                <a:gdLst>
                  <a:gd name="connsiteX0" fmla="*/ 0 w 2606"/>
                  <a:gd name="connsiteY0" fmla="*/ 0 h 6951"/>
                  <a:gd name="connsiteX1" fmla="*/ 2606 w 2606"/>
                  <a:gd name="connsiteY1" fmla="*/ 6952 h 6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6" h="6951">
                    <a:moveTo>
                      <a:pt x="0" y="0"/>
                    </a:moveTo>
                    <a:lnTo>
                      <a:pt x="2606" y="6952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16" name="Forme libre 6815">
                <a:extLst>
                  <a:ext uri="{FF2B5EF4-FFF2-40B4-BE49-F238E27FC236}">
                    <a16:creationId xmlns:a16="http://schemas.microsoft.com/office/drawing/2014/main" id="{839F6ABF-156F-ACDC-0823-71256AFFDF77}"/>
                  </a:ext>
                </a:extLst>
              </p:cNvPr>
              <p:cNvSpPr/>
              <p:nvPr/>
            </p:nvSpPr>
            <p:spPr>
              <a:xfrm>
                <a:off x="2687742" y="7963256"/>
                <a:ext cx="2461" cy="6517"/>
              </a:xfrm>
              <a:custGeom>
                <a:avLst/>
                <a:gdLst>
                  <a:gd name="connsiteX0" fmla="*/ 0 w 2461"/>
                  <a:gd name="connsiteY0" fmla="*/ 0 h 6517"/>
                  <a:gd name="connsiteX1" fmla="*/ 2461 w 2461"/>
                  <a:gd name="connsiteY1" fmla="*/ 6517 h 6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61" h="6517">
                    <a:moveTo>
                      <a:pt x="0" y="0"/>
                    </a:moveTo>
                    <a:lnTo>
                      <a:pt x="2461" y="651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17" name="Forme libre 6816">
                <a:extLst>
                  <a:ext uri="{FF2B5EF4-FFF2-40B4-BE49-F238E27FC236}">
                    <a16:creationId xmlns:a16="http://schemas.microsoft.com/office/drawing/2014/main" id="{178AA86A-C1BC-04B6-22BB-D00F1F4FC21B}"/>
                  </a:ext>
                </a:extLst>
              </p:cNvPr>
              <p:cNvSpPr/>
              <p:nvPr/>
            </p:nvSpPr>
            <p:spPr>
              <a:xfrm>
                <a:off x="2669208" y="7995988"/>
                <a:ext cx="14335" cy="2102"/>
              </a:xfrm>
              <a:custGeom>
                <a:avLst/>
                <a:gdLst>
                  <a:gd name="connsiteX0" fmla="*/ 0 w 14335"/>
                  <a:gd name="connsiteY0" fmla="*/ 1593 h 2102"/>
                  <a:gd name="connsiteX1" fmla="*/ 14335 w 14335"/>
                  <a:gd name="connsiteY1" fmla="*/ 0 h 2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35" h="2102">
                    <a:moveTo>
                      <a:pt x="0" y="1593"/>
                    </a:moveTo>
                    <a:cubicBezTo>
                      <a:pt x="0" y="1593"/>
                      <a:pt x="6516" y="3476"/>
                      <a:pt x="14335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818" name="Graphique 3903">
              <a:extLst>
                <a:ext uri="{FF2B5EF4-FFF2-40B4-BE49-F238E27FC236}">
                  <a16:creationId xmlns:a16="http://schemas.microsoft.com/office/drawing/2014/main" id="{A07C9F31-7E75-A8AC-B148-D3D9D64D798A}"/>
                </a:ext>
              </a:extLst>
            </p:cNvPr>
            <p:cNvGrpSpPr/>
            <p:nvPr/>
          </p:nvGrpSpPr>
          <p:grpSpPr>
            <a:xfrm>
              <a:off x="2516552" y="3101882"/>
              <a:ext cx="97679" cy="122065"/>
              <a:chOff x="2516552" y="7985270"/>
              <a:chExt cx="97679" cy="122065"/>
            </a:xfrm>
            <a:noFill/>
          </p:grpSpPr>
          <p:sp>
            <p:nvSpPr>
              <p:cNvPr id="6819" name="Forme libre 6818">
                <a:extLst>
                  <a:ext uri="{FF2B5EF4-FFF2-40B4-BE49-F238E27FC236}">
                    <a16:creationId xmlns:a16="http://schemas.microsoft.com/office/drawing/2014/main" id="{F4A7F98D-B831-8229-39FA-5840AB773FA9}"/>
                  </a:ext>
                </a:extLst>
              </p:cNvPr>
              <p:cNvSpPr/>
              <p:nvPr/>
            </p:nvSpPr>
            <p:spPr>
              <a:xfrm>
                <a:off x="2516552" y="8036830"/>
                <a:ext cx="30156" cy="68939"/>
              </a:xfrm>
              <a:custGeom>
                <a:avLst/>
                <a:gdLst>
                  <a:gd name="connsiteX0" fmla="*/ 30157 w 30156"/>
                  <a:gd name="connsiteY0" fmla="*/ 68940 h 68939"/>
                  <a:gd name="connsiteX1" fmla="*/ 5541 w 30156"/>
                  <a:gd name="connsiteY1" fmla="*/ 29835 h 68939"/>
                  <a:gd name="connsiteX2" fmla="*/ 39 w 30156"/>
                  <a:gd name="connsiteY2" fmla="*/ 20856 h 68939"/>
                  <a:gd name="connsiteX3" fmla="*/ 8003 w 30156"/>
                  <a:gd name="connsiteY3" fmla="*/ 13035 h 68939"/>
                  <a:gd name="connsiteX4" fmla="*/ 9740 w 30156"/>
                  <a:gd name="connsiteY4" fmla="*/ 0 h 6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56" h="68939">
                    <a:moveTo>
                      <a:pt x="30157" y="68940"/>
                    </a:moveTo>
                    <a:cubicBezTo>
                      <a:pt x="5252" y="61988"/>
                      <a:pt x="5541" y="29835"/>
                      <a:pt x="5541" y="29835"/>
                    </a:cubicBezTo>
                    <a:cubicBezTo>
                      <a:pt x="5541" y="29835"/>
                      <a:pt x="-540" y="28821"/>
                      <a:pt x="39" y="20856"/>
                    </a:cubicBezTo>
                    <a:cubicBezTo>
                      <a:pt x="618" y="12890"/>
                      <a:pt x="8003" y="13035"/>
                      <a:pt x="8003" y="13035"/>
                    </a:cubicBezTo>
                    <a:cubicBezTo>
                      <a:pt x="8003" y="13035"/>
                      <a:pt x="8003" y="7531"/>
                      <a:pt x="974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20" name="Forme libre 6819">
                <a:extLst>
                  <a:ext uri="{FF2B5EF4-FFF2-40B4-BE49-F238E27FC236}">
                    <a16:creationId xmlns:a16="http://schemas.microsoft.com/office/drawing/2014/main" id="{9679C90A-43E4-979F-5F0C-41D45401DDF1}"/>
                  </a:ext>
                </a:extLst>
              </p:cNvPr>
              <p:cNvSpPr/>
              <p:nvPr/>
            </p:nvSpPr>
            <p:spPr>
              <a:xfrm>
                <a:off x="2548591" y="8070142"/>
                <a:ext cx="52824" cy="37194"/>
              </a:xfrm>
              <a:custGeom>
                <a:avLst/>
                <a:gdLst>
                  <a:gd name="connsiteX0" fmla="*/ 0 w 52824"/>
                  <a:gd name="connsiteY0" fmla="*/ 36063 h 37194"/>
                  <a:gd name="connsiteX1" fmla="*/ 42281 w 52824"/>
                  <a:gd name="connsiteY1" fmla="*/ 15642 h 37194"/>
                  <a:gd name="connsiteX2" fmla="*/ 51693 w 52824"/>
                  <a:gd name="connsiteY2" fmla="*/ 10862 h 37194"/>
                  <a:gd name="connsiteX3" fmla="*/ 49087 w 52824"/>
                  <a:gd name="connsiteY3" fmla="*/ 0 h 37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824" h="37194">
                    <a:moveTo>
                      <a:pt x="0" y="36063"/>
                    </a:moveTo>
                    <a:cubicBezTo>
                      <a:pt x="24905" y="43015"/>
                      <a:pt x="42281" y="15642"/>
                      <a:pt x="42281" y="15642"/>
                    </a:cubicBezTo>
                    <a:cubicBezTo>
                      <a:pt x="42281" y="15642"/>
                      <a:pt x="48073" y="17959"/>
                      <a:pt x="51693" y="10862"/>
                    </a:cubicBezTo>
                    <a:cubicBezTo>
                      <a:pt x="55313" y="3766"/>
                      <a:pt x="49087" y="0"/>
                      <a:pt x="49087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21" name="Forme libre 6820">
                <a:extLst>
                  <a:ext uri="{FF2B5EF4-FFF2-40B4-BE49-F238E27FC236}">
                    <a16:creationId xmlns:a16="http://schemas.microsoft.com/office/drawing/2014/main" id="{277E5890-0C1E-AB26-60B1-0FA4C63316AE}"/>
                  </a:ext>
                </a:extLst>
              </p:cNvPr>
              <p:cNvSpPr/>
              <p:nvPr/>
            </p:nvSpPr>
            <p:spPr>
              <a:xfrm>
                <a:off x="2546853" y="8051024"/>
                <a:ext cx="2027" cy="6951"/>
              </a:xfrm>
              <a:custGeom>
                <a:avLst/>
                <a:gdLst>
                  <a:gd name="connsiteX0" fmla="*/ 2027 w 2027"/>
                  <a:gd name="connsiteY0" fmla="*/ 0 h 6951"/>
                  <a:gd name="connsiteX1" fmla="*/ 0 w 2027"/>
                  <a:gd name="connsiteY1" fmla="*/ 6952 h 6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27" h="6951">
                    <a:moveTo>
                      <a:pt x="2027" y="0"/>
                    </a:moveTo>
                    <a:lnTo>
                      <a:pt x="0" y="6952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22" name="Forme libre 6821">
                <a:extLst>
                  <a:ext uri="{FF2B5EF4-FFF2-40B4-BE49-F238E27FC236}">
                    <a16:creationId xmlns:a16="http://schemas.microsoft.com/office/drawing/2014/main" id="{95E6A0A0-D0ED-D54A-DECC-1D5368C3342C}"/>
                  </a:ext>
                </a:extLst>
              </p:cNvPr>
              <p:cNvSpPr/>
              <p:nvPr/>
            </p:nvSpPr>
            <p:spPr>
              <a:xfrm>
                <a:off x="2572627" y="8057976"/>
                <a:ext cx="1882" cy="6807"/>
              </a:xfrm>
              <a:custGeom>
                <a:avLst/>
                <a:gdLst>
                  <a:gd name="connsiteX0" fmla="*/ 1882 w 1882"/>
                  <a:gd name="connsiteY0" fmla="*/ 0 h 6807"/>
                  <a:gd name="connsiteX1" fmla="*/ 0 w 1882"/>
                  <a:gd name="connsiteY1" fmla="*/ 6807 h 6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82" h="6807">
                    <a:moveTo>
                      <a:pt x="1882" y="0"/>
                    </a:moveTo>
                    <a:lnTo>
                      <a:pt x="0" y="680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23" name="Forme libre 6822">
                <a:extLst>
                  <a:ext uri="{FF2B5EF4-FFF2-40B4-BE49-F238E27FC236}">
                    <a16:creationId xmlns:a16="http://schemas.microsoft.com/office/drawing/2014/main" id="{AA879CA4-AC82-C2FD-F1F3-5976E6F14CAB}"/>
                  </a:ext>
                </a:extLst>
              </p:cNvPr>
              <p:cNvSpPr/>
              <p:nvPr/>
            </p:nvSpPr>
            <p:spPr>
              <a:xfrm>
                <a:off x="2545985" y="8082308"/>
                <a:ext cx="13031" cy="4871"/>
              </a:xfrm>
              <a:custGeom>
                <a:avLst/>
                <a:gdLst>
                  <a:gd name="connsiteX0" fmla="*/ 13032 w 13031"/>
                  <a:gd name="connsiteY0" fmla="*/ 3621 h 4871"/>
                  <a:gd name="connsiteX1" fmla="*/ 0 w 13031"/>
                  <a:gd name="connsiteY1" fmla="*/ 0 h 4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31" h="4871">
                    <a:moveTo>
                      <a:pt x="13032" y="3621"/>
                    </a:moveTo>
                    <a:cubicBezTo>
                      <a:pt x="8398" y="6228"/>
                      <a:pt x="2606" y="4634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24" name="Forme libre 6823">
                <a:extLst>
                  <a:ext uri="{FF2B5EF4-FFF2-40B4-BE49-F238E27FC236}">
                    <a16:creationId xmlns:a16="http://schemas.microsoft.com/office/drawing/2014/main" id="{156EB09D-52BB-6423-3E10-6F29C62BA40B}"/>
                  </a:ext>
                </a:extLst>
              </p:cNvPr>
              <p:cNvSpPr/>
              <p:nvPr/>
            </p:nvSpPr>
            <p:spPr>
              <a:xfrm>
                <a:off x="2523759" y="7985270"/>
                <a:ext cx="90471" cy="86319"/>
              </a:xfrm>
              <a:custGeom>
                <a:avLst/>
                <a:gdLst>
                  <a:gd name="connsiteX0" fmla="*/ 70154 w 90471"/>
                  <a:gd name="connsiteY0" fmla="*/ 41132 h 86319"/>
                  <a:gd name="connsiteX1" fmla="*/ 14696 w 90471"/>
                  <a:gd name="connsiteY1" fmla="*/ 42726 h 86319"/>
                  <a:gd name="connsiteX2" fmla="*/ 10497 w 90471"/>
                  <a:gd name="connsiteY2" fmla="*/ 0 h 86319"/>
                  <a:gd name="connsiteX3" fmla="*/ 67548 w 90471"/>
                  <a:gd name="connsiteY3" fmla="*/ 17814 h 86319"/>
                  <a:gd name="connsiteX4" fmla="*/ 71167 w 90471"/>
                  <a:gd name="connsiteY4" fmla="*/ 86320 h 86319"/>
                  <a:gd name="connsiteX5" fmla="*/ 71747 w 90471"/>
                  <a:gd name="connsiteY5" fmla="*/ 59236 h 86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471" h="86319">
                    <a:moveTo>
                      <a:pt x="70154" y="41132"/>
                    </a:moveTo>
                    <a:cubicBezTo>
                      <a:pt x="70154" y="41132"/>
                      <a:pt x="48868" y="54746"/>
                      <a:pt x="14696" y="42726"/>
                    </a:cubicBezTo>
                    <a:cubicBezTo>
                      <a:pt x="-15711" y="31863"/>
                      <a:pt x="10497" y="0"/>
                      <a:pt x="10497" y="0"/>
                    </a:cubicBezTo>
                    <a:cubicBezTo>
                      <a:pt x="13103" y="29980"/>
                      <a:pt x="38877" y="3766"/>
                      <a:pt x="67548" y="17814"/>
                    </a:cubicBezTo>
                    <a:cubicBezTo>
                      <a:pt x="116924" y="42001"/>
                      <a:pt x="71167" y="86320"/>
                      <a:pt x="71167" y="86320"/>
                    </a:cubicBezTo>
                    <a:cubicBezTo>
                      <a:pt x="71167" y="86320"/>
                      <a:pt x="74208" y="71981"/>
                      <a:pt x="71747" y="5923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825" name="Graphique 3903">
              <a:extLst>
                <a:ext uri="{FF2B5EF4-FFF2-40B4-BE49-F238E27FC236}">
                  <a16:creationId xmlns:a16="http://schemas.microsoft.com/office/drawing/2014/main" id="{DF954FFE-DD93-97E5-7032-472C2EC1CB1F}"/>
                </a:ext>
              </a:extLst>
            </p:cNvPr>
            <p:cNvGrpSpPr/>
            <p:nvPr/>
          </p:nvGrpSpPr>
          <p:grpSpPr>
            <a:xfrm>
              <a:off x="2818939" y="3144041"/>
              <a:ext cx="118144" cy="114348"/>
              <a:chOff x="2818939" y="8027429"/>
              <a:chExt cx="118144" cy="114348"/>
            </a:xfrm>
            <a:noFill/>
          </p:grpSpPr>
          <p:sp>
            <p:nvSpPr>
              <p:cNvPr id="6826" name="Forme libre 6825">
                <a:extLst>
                  <a:ext uri="{FF2B5EF4-FFF2-40B4-BE49-F238E27FC236}">
                    <a16:creationId xmlns:a16="http://schemas.microsoft.com/office/drawing/2014/main" id="{53AFADCF-1056-075B-B57F-04A2CF387C5F}"/>
                  </a:ext>
                </a:extLst>
              </p:cNvPr>
              <p:cNvSpPr/>
              <p:nvPr/>
            </p:nvSpPr>
            <p:spPr>
              <a:xfrm>
                <a:off x="2832264" y="8103308"/>
                <a:ext cx="52982" cy="35749"/>
              </a:xfrm>
              <a:custGeom>
                <a:avLst/>
                <a:gdLst>
                  <a:gd name="connsiteX0" fmla="*/ 52982 w 52982"/>
                  <a:gd name="connsiteY0" fmla="*/ 34325 h 35749"/>
                  <a:gd name="connsiteX1" fmla="*/ 10846 w 52982"/>
                  <a:gd name="connsiteY1" fmla="*/ 15208 h 35749"/>
                  <a:gd name="connsiteX2" fmla="*/ 1290 w 52982"/>
                  <a:gd name="connsiteY2" fmla="*/ 10862 h 35749"/>
                  <a:gd name="connsiteX3" fmla="*/ 3606 w 52982"/>
                  <a:gd name="connsiteY3" fmla="*/ 0 h 3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982" h="35749">
                    <a:moveTo>
                      <a:pt x="52982" y="34325"/>
                    </a:moveTo>
                    <a:cubicBezTo>
                      <a:pt x="28367" y="42146"/>
                      <a:pt x="10846" y="15208"/>
                      <a:pt x="10846" y="15208"/>
                    </a:cubicBezTo>
                    <a:cubicBezTo>
                      <a:pt x="10846" y="15208"/>
                      <a:pt x="5199" y="17669"/>
                      <a:pt x="1290" y="10862"/>
                    </a:cubicBezTo>
                    <a:cubicBezTo>
                      <a:pt x="-2620" y="4055"/>
                      <a:pt x="3606" y="0"/>
                      <a:pt x="3606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27" name="Forme libre 6826">
                <a:extLst>
                  <a:ext uri="{FF2B5EF4-FFF2-40B4-BE49-F238E27FC236}">
                    <a16:creationId xmlns:a16="http://schemas.microsoft.com/office/drawing/2014/main" id="{4100D44E-272F-0E22-9A4E-B52E3B2417D6}"/>
                  </a:ext>
                </a:extLst>
              </p:cNvPr>
              <p:cNvSpPr/>
              <p:nvPr/>
            </p:nvSpPr>
            <p:spPr>
              <a:xfrm>
                <a:off x="2887129" y="8080134"/>
                <a:ext cx="29334" cy="56920"/>
              </a:xfrm>
              <a:custGeom>
                <a:avLst/>
                <a:gdLst>
                  <a:gd name="connsiteX0" fmla="*/ 0 w 29334"/>
                  <a:gd name="connsiteY0" fmla="*/ 56921 h 56920"/>
                  <a:gd name="connsiteX1" fmla="*/ 24037 w 29334"/>
                  <a:gd name="connsiteY1" fmla="*/ 16657 h 56920"/>
                  <a:gd name="connsiteX2" fmla="*/ 29249 w 29334"/>
                  <a:gd name="connsiteY2" fmla="*/ 7533 h 56920"/>
                  <a:gd name="connsiteX3" fmla="*/ 20996 w 29334"/>
                  <a:gd name="connsiteY3" fmla="*/ 1 h 56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334" h="56920">
                    <a:moveTo>
                      <a:pt x="0" y="56921"/>
                    </a:moveTo>
                    <a:cubicBezTo>
                      <a:pt x="24616" y="49100"/>
                      <a:pt x="24037" y="16657"/>
                      <a:pt x="24037" y="16657"/>
                    </a:cubicBezTo>
                    <a:cubicBezTo>
                      <a:pt x="24037" y="16657"/>
                      <a:pt x="30118" y="15353"/>
                      <a:pt x="29249" y="7533"/>
                    </a:cubicBezTo>
                    <a:cubicBezTo>
                      <a:pt x="28381" y="-288"/>
                      <a:pt x="20996" y="1"/>
                      <a:pt x="20996" y="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28" name="Forme libre 6827">
                <a:extLst>
                  <a:ext uri="{FF2B5EF4-FFF2-40B4-BE49-F238E27FC236}">
                    <a16:creationId xmlns:a16="http://schemas.microsoft.com/office/drawing/2014/main" id="{91F8E42E-AA58-10E7-0889-174B891DD962}"/>
                  </a:ext>
                </a:extLst>
              </p:cNvPr>
              <p:cNvSpPr/>
              <p:nvPr/>
            </p:nvSpPr>
            <p:spPr>
              <a:xfrm>
                <a:off x="2852956" y="8092011"/>
                <a:ext cx="2171" cy="6807"/>
              </a:xfrm>
              <a:custGeom>
                <a:avLst/>
                <a:gdLst>
                  <a:gd name="connsiteX0" fmla="*/ 0 w 2171"/>
                  <a:gd name="connsiteY0" fmla="*/ 0 h 6807"/>
                  <a:gd name="connsiteX1" fmla="*/ 2172 w 2171"/>
                  <a:gd name="connsiteY1" fmla="*/ 6807 h 6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71" h="6807">
                    <a:moveTo>
                      <a:pt x="0" y="0"/>
                    </a:moveTo>
                    <a:lnTo>
                      <a:pt x="2172" y="680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29" name="Forme libre 6828">
                <a:extLst>
                  <a:ext uri="{FF2B5EF4-FFF2-40B4-BE49-F238E27FC236}">
                    <a16:creationId xmlns:a16="http://schemas.microsoft.com/office/drawing/2014/main" id="{33340EBF-7E0E-BAB5-7F91-B2586B1F99BF}"/>
                  </a:ext>
                </a:extLst>
              </p:cNvPr>
              <p:cNvSpPr/>
              <p:nvPr/>
            </p:nvSpPr>
            <p:spPr>
              <a:xfrm>
                <a:off x="2886115" y="8081149"/>
                <a:ext cx="2171" cy="6807"/>
              </a:xfrm>
              <a:custGeom>
                <a:avLst/>
                <a:gdLst>
                  <a:gd name="connsiteX0" fmla="*/ 0 w 2171"/>
                  <a:gd name="connsiteY0" fmla="*/ 0 h 6807"/>
                  <a:gd name="connsiteX1" fmla="*/ 2172 w 2171"/>
                  <a:gd name="connsiteY1" fmla="*/ 6807 h 6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71" h="6807">
                    <a:moveTo>
                      <a:pt x="0" y="0"/>
                    </a:moveTo>
                    <a:lnTo>
                      <a:pt x="2172" y="680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30" name="Forme libre 6829">
                <a:extLst>
                  <a:ext uri="{FF2B5EF4-FFF2-40B4-BE49-F238E27FC236}">
                    <a16:creationId xmlns:a16="http://schemas.microsoft.com/office/drawing/2014/main" id="{33EF1B00-32C2-AB0E-824C-7D16A578A2AD}"/>
                  </a:ext>
                </a:extLst>
              </p:cNvPr>
              <p:cNvSpPr/>
              <p:nvPr/>
            </p:nvSpPr>
            <p:spPr>
              <a:xfrm>
                <a:off x="2871636" y="8114315"/>
                <a:ext cx="12887" cy="5140"/>
              </a:xfrm>
              <a:custGeom>
                <a:avLst/>
                <a:gdLst>
                  <a:gd name="connsiteX0" fmla="*/ 12887 w 12887"/>
                  <a:gd name="connsiteY0" fmla="*/ 0 h 5140"/>
                  <a:gd name="connsiteX1" fmla="*/ 0 w 12887"/>
                  <a:gd name="connsiteY1" fmla="*/ 4055 h 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87" h="5140">
                    <a:moveTo>
                      <a:pt x="12887" y="0"/>
                    </a:moveTo>
                    <a:cubicBezTo>
                      <a:pt x="10425" y="4635"/>
                      <a:pt x="4778" y="6517"/>
                      <a:pt x="0" y="4055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31" name="Forme libre 6830">
                <a:extLst>
                  <a:ext uri="{FF2B5EF4-FFF2-40B4-BE49-F238E27FC236}">
                    <a16:creationId xmlns:a16="http://schemas.microsoft.com/office/drawing/2014/main" id="{94473B37-8F12-4D18-AFD5-C12AC0B1276B}"/>
                  </a:ext>
                </a:extLst>
              </p:cNvPr>
              <p:cNvSpPr/>
              <p:nvPr/>
            </p:nvSpPr>
            <p:spPr>
              <a:xfrm>
                <a:off x="2846730" y="8062465"/>
                <a:ext cx="59656" cy="11518"/>
              </a:xfrm>
              <a:custGeom>
                <a:avLst/>
                <a:gdLst>
                  <a:gd name="connsiteX0" fmla="*/ 59657 w 59656"/>
                  <a:gd name="connsiteY0" fmla="*/ 8545 h 11518"/>
                  <a:gd name="connsiteX1" fmla="*/ 0 w 59656"/>
                  <a:gd name="connsiteY1" fmla="*/ 0 h 11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656" h="11518">
                    <a:moveTo>
                      <a:pt x="59657" y="8545"/>
                    </a:moveTo>
                    <a:cubicBezTo>
                      <a:pt x="59657" y="8545"/>
                      <a:pt x="37358" y="19263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32" name="Forme libre 6831">
                <a:extLst>
                  <a:ext uri="{FF2B5EF4-FFF2-40B4-BE49-F238E27FC236}">
                    <a16:creationId xmlns:a16="http://schemas.microsoft.com/office/drawing/2014/main" id="{CCB8EDF5-4665-8912-A3B4-DADBB948EA5C}"/>
                  </a:ext>
                </a:extLst>
              </p:cNvPr>
              <p:cNvSpPr/>
              <p:nvPr/>
            </p:nvSpPr>
            <p:spPr>
              <a:xfrm>
                <a:off x="2900740" y="8042044"/>
                <a:ext cx="36344" cy="76616"/>
              </a:xfrm>
              <a:custGeom>
                <a:avLst/>
                <a:gdLst>
                  <a:gd name="connsiteX0" fmla="*/ 0 w 36344"/>
                  <a:gd name="connsiteY0" fmla="*/ 0 h 76616"/>
                  <a:gd name="connsiteX1" fmla="*/ 18969 w 36344"/>
                  <a:gd name="connsiteY1" fmla="*/ 37656 h 76616"/>
                  <a:gd name="connsiteX2" fmla="*/ 36344 w 36344"/>
                  <a:gd name="connsiteY2" fmla="*/ 60684 h 76616"/>
                  <a:gd name="connsiteX3" fmla="*/ 15783 w 36344"/>
                  <a:gd name="connsiteY3" fmla="*/ 76616 h 76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344" h="76616">
                    <a:moveTo>
                      <a:pt x="0" y="0"/>
                    </a:moveTo>
                    <a:cubicBezTo>
                      <a:pt x="11150" y="11007"/>
                      <a:pt x="18389" y="25925"/>
                      <a:pt x="18969" y="37656"/>
                    </a:cubicBezTo>
                    <a:cubicBezTo>
                      <a:pt x="20417" y="62278"/>
                      <a:pt x="36344" y="60684"/>
                      <a:pt x="36344" y="60684"/>
                    </a:cubicBezTo>
                    <a:cubicBezTo>
                      <a:pt x="29539" y="70823"/>
                      <a:pt x="22009" y="75023"/>
                      <a:pt x="15783" y="7661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33" name="Forme libre 6832">
                <a:extLst>
                  <a:ext uri="{FF2B5EF4-FFF2-40B4-BE49-F238E27FC236}">
                    <a16:creationId xmlns:a16="http://schemas.microsoft.com/office/drawing/2014/main" id="{51A49981-74C7-9878-95B2-89F80D44883F}"/>
                  </a:ext>
                </a:extLst>
              </p:cNvPr>
              <p:cNvSpPr/>
              <p:nvPr/>
            </p:nvSpPr>
            <p:spPr>
              <a:xfrm>
                <a:off x="2818939" y="8027429"/>
                <a:ext cx="60949" cy="114348"/>
              </a:xfrm>
              <a:custGeom>
                <a:avLst/>
                <a:gdLst>
                  <a:gd name="connsiteX0" fmla="*/ 40533 w 60949"/>
                  <a:gd name="connsiteY0" fmla="*/ 107018 h 114348"/>
                  <a:gd name="connsiteX1" fmla="*/ 6216 w 60949"/>
                  <a:gd name="connsiteY1" fmla="*/ 111363 h 114348"/>
                  <a:gd name="connsiteX2" fmla="*/ 6940 w 60949"/>
                  <a:gd name="connsiteY2" fmla="*/ 82542 h 114348"/>
                  <a:gd name="connsiteX3" fmla="*/ 34162 w 60949"/>
                  <a:gd name="connsiteY3" fmla="*/ 2740 h 114348"/>
                  <a:gd name="connsiteX4" fmla="*/ 34162 w 60949"/>
                  <a:gd name="connsiteY4" fmla="*/ 2740 h 114348"/>
                  <a:gd name="connsiteX5" fmla="*/ 60950 w 60949"/>
                  <a:gd name="connsiteY5" fmla="*/ 1581 h 114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949" h="114348">
                    <a:moveTo>
                      <a:pt x="40533" y="107018"/>
                    </a:moveTo>
                    <a:cubicBezTo>
                      <a:pt x="36044" y="111218"/>
                      <a:pt x="25040" y="118460"/>
                      <a:pt x="6216" y="111363"/>
                    </a:cubicBezTo>
                    <a:cubicBezTo>
                      <a:pt x="6216" y="111363"/>
                      <a:pt x="20117" y="103397"/>
                      <a:pt x="6940" y="82542"/>
                    </a:cubicBezTo>
                    <a:cubicBezTo>
                      <a:pt x="-6237" y="61686"/>
                      <a:pt x="-2472" y="14471"/>
                      <a:pt x="34162" y="2740"/>
                    </a:cubicBezTo>
                    <a:lnTo>
                      <a:pt x="34162" y="2740"/>
                    </a:lnTo>
                    <a:cubicBezTo>
                      <a:pt x="43429" y="-447"/>
                      <a:pt x="52841" y="-881"/>
                      <a:pt x="60950" y="158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834" name="Forme libre 6833">
              <a:extLst>
                <a:ext uri="{FF2B5EF4-FFF2-40B4-BE49-F238E27FC236}">
                  <a16:creationId xmlns:a16="http://schemas.microsoft.com/office/drawing/2014/main" id="{9603011A-C36B-3A74-CD35-A0710E5DB65D}"/>
                </a:ext>
              </a:extLst>
            </p:cNvPr>
            <p:cNvSpPr/>
            <p:nvPr/>
          </p:nvSpPr>
          <p:spPr>
            <a:xfrm>
              <a:off x="2950550" y="3214561"/>
              <a:ext cx="33158" cy="5213"/>
            </a:xfrm>
            <a:custGeom>
              <a:avLst/>
              <a:gdLst>
                <a:gd name="connsiteX0" fmla="*/ 0 w 33158"/>
                <a:gd name="connsiteY0" fmla="*/ 0 h 5213"/>
                <a:gd name="connsiteX1" fmla="*/ 33159 w 33158"/>
                <a:gd name="connsiteY1" fmla="*/ 5214 h 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158" h="5213">
                  <a:moveTo>
                    <a:pt x="0" y="0"/>
                  </a:moveTo>
                  <a:lnTo>
                    <a:pt x="33159" y="521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35" name="Forme libre 6834">
              <a:extLst>
                <a:ext uri="{FF2B5EF4-FFF2-40B4-BE49-F238E27FC236}">
                  <a16:creationId xmlns:a16="http://schemas.microsoft.com/office/drawing/2014/main" id="{2F6E8E64-DEE6-C9D9-402C-FA99725104EA}"/>
                </a:ext>
              </a:extLst>
            </p:cNvPr>
            <p:cNvSpPr/>
            <p:nvPr/>
          </p:nvSpPr>
          <p:spPr>
            <a:xfrm>
              <a:off x="2655307" y="3453244"/>
              <a:ext cx="78914" cy="69519"/>
            </a:xfrm>
            <a:custGeom>
              <a:avLst/>
              <a:gdLst>
                <a:gd name="connsiteX0" fmla="*/ 0 w 78914"/>
                <a:gd name="connsiteY0" fmla="*/ 69519 h 69519"/>
                <a:gd name="connsiteX1" fmla="*/ 78915 w 78914"/>
                <a:gd name="connsiteY1" fmla="*/ 0 h 6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914" h="69519">
                  <a:moveTo>
                    <a:pt x="0" y="69519"/>
                  </a:moveTo>
                  <a:cubicBezTo>
                    <a:pt x="0" y="69519"/>
                    <a:pt x="54444" y="66912"/>
                    <a:pt x="7891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36" name="Forme libre 6835">
              <a:extLst>
                <a:ext uri="{FF2B5EF4-FFF2-40B4-BE49-F238E27FC236}">
                  <a16:creationId xmlns:a16="http://schemas.microsoft.com/office/drawing/2014/main" id="{48539082-E640-0188-0030-A396BC6FA1FE}"/>
                </a:ext>
              </a:extLst>
            </p:cNvPr>
            <p:cNvSpPr/>
            <p:nvPr/>
          </p:nvSpPr>
          <p:spPr>
            <a:xfrm>
              <a:off x="2459106" y="3190664"/>
              <a:ext cx="35909" cy="13034"/>
            </a:xfrm>
            <a:custGeom>
              <a:avLst/>
              <a:gdLst>
                <a:gd name="connsiteX0" fmla="*/ 35910 w 35909"/>
                <a:gd name="connsiteY0" fmla="*/ 0 h 13034"/>
                <a:gd name="connsiteX1" fmla="*/ 0 w 35909"/>
                <a:gd name="connsiteY1" fmla="*/ 13035 h 1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909" h="13034">
                  <a:moveTo>
                    <a:pt x="35910" y="0"/>
                  </a:moveTo>
                  <a:lnTo>
                    <a:pt x="0" y="1303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37" name="Forme libre 6836">
              <a:extLst>
                <a:ext uri="{FF2B5EF4-FFF2-40B4-BE49-F238E27FC236}">
                  <a16:creationId xmlns:a16="http://schemas.microsoft.com/office/drawing/2014/main" id="{A750DC15-EA6B-7C4A-494A-2EFCF014D659}"/>
                </a:ext>
              </a:extLst>
            </p:cNvPr>
            <p:cNvSpPr/>
            <p:nvPr/>
          </p:nvSpPr>
          <p:spPr>
            <a:xfrm>
              <a:off x="2514435" y="3234838"/>
              <a:ext cx="15910" cy="39973"/>
            </a:xfrm>
            <a:custGeom>
              <a:avLst/>
              <a:gdLst>
                <a:gd name="connsiteX0" fmla="*/ 1865 w 15910"/>
                <a:gd name="connsiteY0" fmla="*/ 0 h 39973"/>
                <a:gd name="connsiteX1" fmla="*/ 15911 w 15910"/>
                <a:gd name="connsiteY1" fmla="*/ 39974 h 39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10" h="39973">
                  <a:moveTo>
                    <a:pt x="1865" y="0"/>
                  </a:moveTo>
                  <a:cubicBezTo>
                    <a:pt x="1865" y="0"/>
                    <a:pt x="-7546" y="25491"/>
                    <a:pt x="15911" y="3997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38" name="Forme libre 6837">
              <a:extLst>
                <a:ext uri="{FF2B5EF4-FFF2-40B4-BE49-F238E27FC236}">
                  <a16:creationId xmlns:a16="http://schemas.microsoft.com/office/drawing/2014/main" id="{9FA98717-09FB-41F4-A693-4606C284D97C}"/>
                </a:ext>
              </a:extLst>
            </p:cNvPr>
            <p:cNvSpPr/>
            <p:nvPr/>
          </p:nvSpPr>
          <p:spPr>
            <a:xfrm>
              <a:off x="2578564" y="2982541"/>
              <a:ext cx="21719" cy="20710"/>
            </a:xfrm>
            <a:custGeom>
              <a:avLst/>
              <a:gdLst>
                <a:gd name="connsiteX0" fmla="*/ 21720 w 21719"/>
                <a:gd name="connsiteY0" fmla="*/ 20711 h 20710"/>
                <a:gd name="connsiteX1" fmla="*/ 0 w 21719"/>
                <a:gd name="connsiteY1" fmla="*/ 0 h 20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719" h="20710">
                  <a:moveTo>
                    <a:pt x="21720" y="20711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39" name="Forme libre 6838">
              <a:extLst>
                <a:ext uri="{FF2B5EF4-FFF2-40B4-BE49-F238E27FC236}">
                  <a16:creationId xmlns:a16="http://schemas.microsoft.com/office/drawing/2014/main" id="{7CE93EDB-D6B7-6FD3-6406-A456D0B6FB6D}"/>
                </a:ext>
              </a:extLst>
            </p:cNvPr>
            <p:cNvSpPr/>
            <p:nvPr/>
          </p:nvSpPr>
          <p:spPr>
            <a:xfrm>
              <a:off x="2605497" y="2977327"/>
              <a:ext cx="9267" cy="15641"/>
            </a:xfrm>
            <a:custGeom>
              <a:avLst/>
              <a:gdLst>
                <a:gd name="connsiteX0" fmla="*/ 9267 w 9267"/>
                <a:gd name="connsiteY0" fmla="*/ 15642 h 15641"/>
                <a:gd name="connsiteX1" fmla="*/ 0 w 9267"/>
                <a:gd name="connsiteY1" fmla="*/ 0 h 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67" h="15641">
                  <a:moveTo>
                    <a:pt x="9267" y="1564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40" name="Forme libre 6839">
              <a:extLst>
                <a:ext uri="{FF2B5EF4-FFF2-40B4-BE49-F238E27FC236}">
                  <a16:creationId xmlns:a16="http://schemas.microsoft.com/office/drawing/2014/main" id="{B91535F0-0DC3-E8FB-D26B-1C074F0A5564}"/>
                </a:ext>
              </a:extLst>
            </p:cNvPr>
            <p:cNvSpPr/>
            <p:nvPr/>
          </p:nvSpPr>
          <p:spPr>
            <a:xfrm>
              <a:off x="2527595" y="3301171"/>
              <a:ext cx="92381" cy="66477"/>
            </a:xfrm>
            <a:custGeom>
              <a:avLst/>
              <a:gdLst>
                <a:gd name="connsiteX0" fmla="*/ 0 w 92381"/>
                <a:gd name="connsiteY0" fmla="*/ 66477 h 66477"/>
                <a:gd name="connsiteX1" fmla="*/ 92381 w 92381"/>
                <a:gd name="connsiteY1" fmla="*/ 0 h 6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381" h="66477">
                  <a:moveTo>
                    <a:pt x="0" y="66477"/>
                  </a:moveTo>
                  <a:cubicBezTo>
                    <a:pt x="0" y="66477"/>
                    <a:pt x="25919" y="4200"/>
                    <a:pt x="9238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0CEF7DC-D0B2-E3E1-1018-5E7EEC892D69}"/>
              </a:ext>
            </a:extLst>
          </p:cNvPr>
          <p:cNvGrpSpPr/>
          <p:nvPr/>
        </p:nvGrpSpPr>
        <p:grpSpPr>
          <a:xfrm>
            <a:off x="8978350" y="2874787"/>
            <a:ext cx="1175792" cy="671439"/>
            <a:chOff x="8978350" y="2874787"/>
            <a:chExt cx="1175792" cy="671439"/>
          </a:xfrm>
        </p:grpSpPr>
        <p:sp>
          <p:nvSpPr>
            <p:cNvPr id="6843" name="Forme libre 6842">
              <a:extLst>
                <a:ext uri="{FF2B5EF4-FFF2-40B4-BE49-F238E27FC236}">
                  <a16:creationId xmlns:a16="http://schemas.microsoft.com/office/drawing/2014/main" id="{88151A1F-7392-7539-844D-739A3E54BD8C}"/>
                </a:ext>
              </a:extLst>
            </p:cNvPr>
            <p:cNvSpPr/>
            <p:nvPr/>
          </p:nvSpPr>
          <p:spPr>
            <a:xfrm>
              <a:off x="9157321" y="3474534"/>
              <a:ext cx="146101" cy="14483"/>
            </a:xfrm>
            <a:custGeom>
              <a:avLst/>
              <a:gdLst>
                <a:gd name="connsiteX0" fmla="*/ 0 w 146101"/>
                <a:gd name="connsiteY0" fmla="*/ 0 h 14483"/>
                <a:gd name="connsiteX1" fmla="*/ 146101 w 146101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101" h="14483">
                  <a:moveTo>
                    <a:pt x="0" y="0"/>
                  </a:moveTo>
                  <a:lnTo>
                    <a:pt x="14610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44" name="Forme libre 6843">
              <a:extLst>
                <a:ext uri="{FF2B5EF4-FFF2-40B4-BE49-F238E27FC236}">
                  <a16:creationId xmlns:a16="http://schemas.microsoft.com/office/drawing/2014/main" id="{965C171A-760D-90DA-EA81-4301CB878F91}"/>
                </a:ext>
              </a:extLst>
            </p:cNvPr>
            <p:cNvSpPr/>
            <p:nvPr/>
          </p:nvSpPr>
          <p:spPr>
            <a:xfrm>
              <a:off x="9032663" y="3295812"/>
              <a:ext cx="85852" cy="178721"/>
            </a:xfrm>
            <a:custGeom>
              <a:avLst/>
              <a:gdLst>
                <a:gd name="connsiteX0" fmla="*/ 26919 w 85852"/>
                <a:gd name="connsiteY0" fmla="*/ 0 h 178721"/>
                <a:gd name="connsiteX1" fmla="*/ 132 w 85852"/>
                <a:gd name="connsiteY1" fmla="*/ 178722 h 178721"/>
                <a:gd name="connsiteX2" fmla="*/ 85852 w 85852"/>
                <a:gd name="connsiteY2" fmla="*/ 178722 h 178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852" h="178721">
                  <a:moveTo>
                    <a:pt x="26919" y="0"/>
                  </a:moveTo>
                  <a:cubicBezTo>
                    <a:pt x="9254" y="46780"/>
                    <a:pt x="-1316" y="105582"/>
                    <a:pt x="132" y="178722"/>
                  </a:cubicBezTo>
                  <a:lnTo>
                    <a:pt x="85852" y="17872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45" name="Forme libre 6844">
              <a:extLst>
                <a:ext uri="{FF2B5EF4-FFF2-40B4-BE49-F238E27FC236}">
                  <a16:creationId xmlns:a16="http://schemas.microsoft.com/office/drawing/2014/main" id="{297146EE-0CDD-B001-D775-0AE819B8877E}"/>
                </a:ext>
              </a:extLst>
            </p:cNvPr>
            <p:cNvSpPr/>
            <p:nvPr/>
          </p:nvSpPr>
          <p:spPr>
            <a:xfrm>
              <a:off x="9134443" y="3130559"/>
              <a:ext cx="328690" cy="54021"/>
            </a:xfrm>
            <a:custGeom>
              <a:avLst/>
              <a:gdLst>
                <a:gd name="connsiteX0" fmla="*/ 328691 w 328690"/>
                <a:gd name="connsiteY0" fmla="*/ 0 h 54021"/>
                <a:gd name="connsiteX1" fmla="*/ 111350 w 328690"/>
                <a:gd name="connsiteY1" fmla="*/ 4490 h 54021"/>
                <a:gd name="connsiteX2" fmla="*/ 0 w 328690"/>
                <a:gd name="connsiteY2" fmla="*/ 54022 h 5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8690" h="54021">
                  <a:moveTo>
                    <a:pt x="328691" y="0"/>
                  </a:moveTo>
                  <a:cubicBezTo>
                    <a:pt x="224437" y="434"/>
                    <a:pt x="139585" y="2751"/>
                    <a:pt x="111350" y="4490"/>
                  </a:cubicBezTo>
                  <a:cubicBezTo>
                    <a:pt x="79494" y="6517"/>
                    <a:pt x="37937" y="20855"/>
                    <a:pt x="0" y="5402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46" name="Forme libre 6845">
              <a:extLst>
                <a:ext uri="{FF2B5EF4-FFF2-40B4-BE49-F238E27FC236}">
                  <a16:creationId xmlns:a16="http://schemas.microsoft.com/office/drawing/2014/main" id="{47E667D4-DFF3-1177-88FD-1069B01517DA}"/>
                </a:ext>
              </a:extLst>
            </p:cNvPr>
            <p:cNvSpPr/>
            <p:nvPr/>
          </p:nvSpPr>
          <p:spPr>
            <a:xfrm>
              <a:off x="9546683" y="3130704"/>
              <a:ext cx="571952" cy="192480"/>
            </a:xfrm>
            <a:custGeom>
              <a:avLst/>
              <a:gdLst>
                <a:gd name="connsiteX0" fmla="*/ 571953 w 571952"/>
                <a:gd name="connsiteY0" fmla="*/ 192481 h 192480"/>
                <a:gd name="connsiteX1" fmla="*/ 457418 w 571952"/>
                <a:gd name="connsiteY1" fmla="*/ 19552 h 192480"/>
                <a:gd name="connsiteX2" fmla="*/ 0 w 571952"/>
                <a:gd name="connsiteY2" fmla="*/ 0 h 19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952" h="192480">
                  <a:moveTo>
                    <a:pt x="571953" y="192481"/>
                  </a:moveTo>
                  <a:cubicBezTo>
                    <a:pt x="558341" y="123831"/>
                    <a:pt x="529382" y="39974"/>
                    <a:pt x="457418" y="19552"/>
                  </a:cubicBezTo>
                  <a:cubicBezTo>
                    <a:pt x="373290" y="-4345"/>
                    <a:pt x="173179" y="1303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47" name="Forme libre 6846">
              <a:extLst>
                <a:ext uri="{FF2B5EF4-FFF2-40B4-BE49-F238E27FC236}">
                  <a16:creationId xmlns:a16="http://schemas.microsoft.com/office/drawing/2014/main" id="{5DF3048D-46E8-B388-1F7A-71D4530CB7A2}"/>
                </a:ext>
              </a:extLst>
            </p:cNvPr>
            <p:cNvSpPr/>
            <p:nvPr/>
          </p:nvSpPr>
          <p:spPr>
            <a:xfrm>
              <a:off x="10085477" y="3374746"/>
              <a:ext cx="42705" cy="99788"/>
            </a:xfrm>
            <a:custGeom>
              <a:avLst/>
              <a:gdLst>
                <a:gd name="connsiteX0" fmla="*/ 0 w 42705"/>
                <a:gd name="connsiteY0" fmla="*/ 99788 h 99788"/>
                <a:gd name="connsiteX1" fmla="*/ 40833 w 42705"/>
                <a:gd name="connsiteY1" fmla="*/ 99788 h 99788"/>
                <a:gd name="connsiteX2" fmla="*/ 40398 w 42705"/>
                <a:gd name="connsiteY2" fmla="*/ 0 h 9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705" h="99788">
                  <a:moveTo>
                    <a:pt x="0" y="99788"/>
                  </a:moveTo>
                  <a:lnTo>
                    <a:pt x="40833" y="99788"/>
                  </a:lnTo>
                  <a:cubicBezTo>
                    <a:pt x="40833" y="99788"/>
                    <a:pt x="45322" y="55470"/>
                    <a:pt x="40398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48" name="Forme libre 6847">
              <a:extLst>
                <a:ext uri="{FF2B5EF4-FFF2-40B4-BE49-F238E27FC236}">
                  <a16:creationId xmlns:a16="http://schemas.microsoft.com/office/drawing/2014/main" id="{A521C5CB-AA7C-5304-5C04-11515FB6ADC3}"/>
                </a:ext>
              </a:extLst>
            </p:cNvPr>
            <p:cNvSpPr/>
            <p:nvPr/>
          </p:nvSpPr>
          <p:spPr>
            <a:xfrm>
              <a:off x="9621978" y="3474534"/>
              <a:ext cx="268455" cy="14483"/>
            </a:xfrm>
            <a:custGeom>
              <a:avLst/>
              <a:gdLst>
                <a:gd name="connsiteX0" fmla="*/ 0 w 268455"/>
                <a:gd name="connsiteY0" fmla="*/ 0 h 14483"/>
                <a:gd name="connsiteX1" fmla="*/ 268456 w 26845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8455" h="14483">
                  <a:moveTo>
                    <a:pt x="0" y="0"/>
                  </a:moveTo>
                  <a:lnTo>
                    <a:pt x="26845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49" name="Forme libre 6848">
              <a:extLst>
                <a:ext uri="{FF2B5EF4-FFF2-40B4-BE49-F238E27FC236}">
                  <a16:creationId xmlns:a16="http://schemas.microsoft.com/office/drawing/2014/main" id="{2AA8C395-483E-5B1A-1970-230797BC7E2E}"/>
                </a:ext>
              </a:extLst>
            </p:cNvPr>
            <p:cNvSpPr/>
            <p:nvPr/>
          </p:nvSpPr>
          <p:spPr>
            <a:xfrm>
              <a:off x="9218571" y="3176029"/>
              <a:ext cx="69172" cy="294450"/>
            </a:xfrm>
            <a:custGeom>
              <a:avLst/>
              <a:gdLst>
                <a:gd name="connsiteX0" fmla="*/ 60670 w 69172"/>
                <a:gd name="connsiteY0" fmla="*/ 294451 h 294450"/>
                <a:gd name="connsiteX1" fmla="*/ 0 w 69172"/>
                <a:gd name="connsiteY1" fmla="*/ 8 h 29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172" h="294450">
                  <a:moveTo>
                    <a:pt x="60670" y="294451"/>
                  </a:moveTo>
                  <a:cubicBezTo>
                    <a:pt x="60670" y="294451"/>
                    <a:pt x="102661" y="-1730"/>
                    <a:pt x="0" y="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0" name="Forme libre 6849">
              <a:extLst>
                <a:ext uri="{FF2B5EF4-FFF2-40B4-BE49-F238E27FC236}">
                  <a16:creationId xmlns:a16="http://schemas.microsoft.com/office/drawing/2014/main" id="{A5C1DE90-257E-36D3-5FBE-0B7F1B0A4BF6}"/>
                </a:ext>
              </a:extLst>
            </p:cNvPr>
            <p:cNvSpPr/>
            <p:nvPr/>
          </p:nvSpPr>
          <p:spPr>
            <a:xfrm>
              <a:off x="9301829" y="3214996"/>
              <a:ext cx="158264" cy="144"/>
            </a:xfrm>
            <a:custGeom>
              <a:avLst/>
              <a:gdLst>
                <a:gd name="connsiteX0" fmla="*/ 158265 w 158264"/>
                <a:gd name="connsiteY0" fmla="*/ 145 h 144"/>
                <a:gd name="connsiteX1" fmla="*/ 0 w 158264"/>
                <a:gd name="connsiteY1" fmla="*/ 0 h 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264" h="144">
                  <a:moveTo>
                    <a:pt x="158265" y="145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1" name="Forme libre 6850">
              <a:extLst>
                <a:ext uri="{FF2B5EF4-FFF2-40B4-BE49-F238E27FC236}">
                  <a16:creationId xmlns:a16="http://schemas.microsoft.com/office/drawing/2014/main" id="{88050601-7EF7-3864-496C-2D885F2F2894}"/>
                </a:ext>
              </a:extLst>
            </p:cNvPr>
            <p:cNvSpPr/>
            <p:nvPr/>
          </p:nvSpPr>
          <p:spPr>
            <a:xfrm>
              <a:off x="9696115" y="3215286"/>
              <a:ext cx="326519" cy="289"/>
            </a:xfrm>
            <a:custGeom>
              <a:avLst/>
              <a:gdLst>
                <a:gd name="connsiteX0" fmla="*/ 326520 w 326519"/>
                <a:gd name="connsiteY0" fmla="*/ 290 h 289"/>
                <a:gd name="connsiteX1" fmla="*/ 0 w 326519"/>
                <a:gd name="connsiteY1" fmla="*/ 0 h 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6519" h="289">
                  <a:moveTo>
                    <a:pt x="326520" y="29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2" name="Forme libre 6851">
              <a:extLst>
                <a:ext uri="{FF2B5EF4-FFF2-40B4-BE49-F238E27FC236}">
                  <a16:creationId xmlns:a16="http://schemas.microsoft.com/office/drawing/2014/main" id="{29FCBE0A-7757-E367-8159-667145F171B8}"/>
                </a:ext>
              </a:extLst>
            </p:cNvPr>
            <p:cNvSpPr/>
            <p:nvPr/>
          </p:nvSpPr>
          <p:spPr>
            <a:xfrm>
              <a:off x="9755916" y="3227741"/>
              <a:ext cx="325239" cy="64739"/>
            </a:xfrm>
            <a:custGeom>
              <a:avLst/>
              <a:gdLst>
                <a:gd name="connsiteX0" fmla="*/ 0 w 325239"/>
                <a:gd name="connsiteY0" fmla="*/ 64160 h 64739"/>
                <a:gd name="connsiteX1" fmla="*/ 325216 w 325239"/>
                <a:gd name="connsiteY1" fmla="*/ 64739 h 64739"/>
                <a:gd name="connsiteX2" fmla="*/ 303641 w 325239"/>
                <a:gd name="connsiteY2" fmla="*/ 0 h 6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5239" h="64739">
                  <a:moveTo>
                    <a:pt x="0" y="64160"/>
                  </a:moveTo>
                  <a:lnTo>
                    <a:pt x="325216" y="64739"/>
                  </a:lnTo>
                  <a:cubicBezTo>
                    <a:pt x="325216" y="64739"/>
                    <a:pt x="326809" y="24042"/>
                    <a:pt x="303641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3" name="Forme libre 6852">
              <a:extLst>
                <a:ext uri="{FF2B5EF4-FFF2-40B4-BE49-F238E27FC236}">
                  <a16:creationId xmlns:a16="http://schemas.microsoft.com/office/drawing/2014/main" id="{07F573AB-426C-E5DE-6938-D99EDB9AFC0A}"/>
                </a:ext>
              </a:extLst>
            </p:cNvPr>
            <p:cNvSpPr/>
            <p:nvPr/>
          </p:nvSpPr>
          <p:spPr>
            <a:xfrm>
              <a:off x="9321232" y="3291177"/>
              <a:ext cx="151314" cy="289"/>
            </a:xfrm>
            <a:custGeom>
              <a:avLst/>
              <a:gdLst>
                <a:gd name="connsiteX0" fmla="*/ 0 w 151314"/>
                <a:gd name="connsiteY0" fmla="*/ 0 h 289"/>
                <a:gd name="connsiteX1" fmla="*/ 151314 w 151314"/>
                <a:gd name="connsiteY1" fmla="*/ 290 h 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1314" h="289">
                  <a:moveTo>
                    <a:pt x="0" y="0"/>
                  </a:moveTo>
                  <a:lnTo>
                    <a:pt x="151314" y="29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4" name="Forme libre 6853">
              <a:extLst>
                <a:ext uri="{FF2B5EF4-FFF2-40B4-BE49-F238E27FC236}">
                  <a16:creationId xmlns:a16="http://schemas.microsoft.com/office/drawing/2014/main" id="{7041EB18-F1DF-5054-019B-DB1B6F1682F7}"/>
                </a:ext>
              </a:extLst>
            </p:cNvPr>
            <p:cNvSpPr/>
            <p:nvPr/>
          </p:nvSpPr>
          <p:spPr>
            <a:xfrm>
              <a:off x="9069863" y="3361855"/>
              <a:ext cx="218065" cy="14483"/>
            </a:xfrm>
            <a:custGeom>
              <a:avLst/>
              <a:gdLst>
                <a:gd name="connsiteX0" fmla="*/ 0 w 218065"/>
                <a:gd name="connsiteY0" fmla="*/ 0 h 14483"/>
                <a:gd name="connsiteX1" fmla="*/ 218066 w 21806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8065" h="14483">
                  <a:moveTo>
                    <a:pt x="0" y="0"/>
                  </a:moveTo>
                  <a:lnTo>
                    <a:pt x="218066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5" name="Forme libre 6854">
              <a:extLst>
                <a:ext uri="{FF2B5EF4-FFF2-40B4-BE49-F238E27FC236}">
                  <a16:creationId xmlns:a16="http://schemas.microsoft.com/office/drawing/2014/main" id="{6AA77006-24E8-5C60-9FE8-604247D2C86C}"/>
                </a:ext>
              </a:extLst>
            </p:cNvPr>
            <p:cNvSpPr/>
            <p:nvPr/>
          </p:nvSpPr>
          <p:spPr>
            <a:xfrm>
              <a:off x="9746215" y="3531743"/>
              <a:ext cx="359678" cy="14483"/>
            </a:xfrm>
            <a:custGeom>
              <a:avLst/>
              <a:gdLst>
                <a:gd name="connsiteX0" fmla="*/ 0 w 359678"/>
                <a:gd name="connsiteY0" fmla="*/ 0 h 14483"/>
                <a:gd name="connsiteX1" fmla="*/ 359678 w 359678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9678" h="14483">
                  <a:moveTo>
                    <a:pt x="0" y="0"/>
                  </a:moveTo>
                  <a:lnTo>
                    <a:pt x="359678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6" name="Forme libre 6855">
              <a:extLst>
                <a:ext uri="{FF2B5EF4-FFF2-40B4-BE49-F238E27FC236}">
                  <a16:creationId xmlns:a16="http://schemas.microsoft.com/office/drawing/2014/main" id="{480D076C-8BFD-B429-0887-70979F091117}"/>
                </a:ext>
              </a:extLst>
            </p:cNvPr>
            <p:cNvSpPr/>
            <p:nvPr/>
          </p:nvSpPr>
          <p:spPr>
            <a:xfrm>
              <a:off x="9039600" y="3531743"/>
              <a:ext cx="653763" cy="14483"/>
            </a:xfrm>
            <a:custGeom>
              <a:avLst/>
              <a:gdLst>
                <a:gd name="connsiteX0" fmla="*/ 0 w 653763"/>
                <a:gd name="connsiteY0" fmla="*/ 0 h 14483"/>
                <a:gd name="connsiteX1" fmla="*/ 653763 w 653763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3763" h="14483">
                  <a:moveTo>
                    <a:pt x="0" y="0"/>
                  </a:moveTo>
                  <a:lnTo>
                    <a:pt x="65376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7" name="Forme libre 6856">
              <a:extLst>
                <a:ext uri="{FF2B5EF4-FFF2-40B4-BE49-F238E27FC236}">
                  <a16:creationId xmlns:a16="http://schemas.microsoft.com/office/drawing/2014/main" id="{3D1769FB-36E3-339D-8468-F35A93D8334E}"/>
                </a:ext>
              </a:extLst>
            </p:cNvPr>
            <p:cNvSpPr/>
            <p:nvPr/>
          </p:nvSpPr>
          <p:spPr>
            <a:xfrm>
              <a:off x="8978350" y="3531743"/>
              <a:ext cx="25050" cy="14483"/>
            </a:xfrm>
            <a:custGeom>
              <a:avLst/>
              <a:gdLst>
                <a:gd name="connsiteX0" fmla="*/ 0 w 25050"/>
                <a:gd name="connsiteY0" fmla="*/ 0 h 14483"/>
                <a:gd name="connsiteX1" fmla="*/ 25050 w 25050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" h="14483">
                  <a:moveTo>
                    <a:pt x="0" y="0"/>
                  </a:moveTo>
                  <a:lnTo>
                    <a:pt x="25050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8" name="Forme libre 6857">
              <a:extLst>
                <a:ext uri="{FF2B5EF4-FFF2-40B4-BE49-F238E27FC236}">
                  <a16:creationId xmlns:a16="http://schemas.microsoft.com/office/drawing/2014/main" id="{387F0054-88DA-B440-8137-78793DF9114B}"/>
                </a:ext>
              </a:extLst>
            </p:cNvPr>
            <p:cNvSpPr/>
            <p:nvPr/>
          </p:nvSpPr>
          <p:spPr>
            <a:xfrm>
              <a:off x="9508746" y="2975155"/>
              <a:ext cx="46480" cy="148307"/>
            </a:xfrm>
            <a:custGeom>
              <a:avLst/>
              <a:gdLst>
                <a:gd name="connsiteX0" fmla="*/ 1159 w 46480"/>
                <a:gd name="connsiteY0" fmla="*/ 0 h 148307"/>
                <a:gd name="connsiteX1" fmla="*/ 0 w 46480"/>
                <a:gd name="connsiteY1" fmla="*/ 45477 h 148307"/>
                <a:gd name="connsiteX2" fmla="*/ 46481 w 46480"/>
                <a:gd name="connsiteY2" fmla="*/ 74009 h 148307"/>
                <a:gd name="connsiteX3" fmla="*/ 39819 w 46480"/>
                <a:gd name="connsiteY3" fmla="*/ 148307 h 1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480" h="148307">
                  <a:moveTo>
                    <a:pt x="1159" y="0"/>
                  </a:moveTo>
                  <a:lnTo>
                    <a:pt x="0" y="45477"/>
                  </a:lnTo>
                  <a:lnTo>
                    <a:pt x="46481" y="74009"/>
                  </a:lnTo>
                  <a:lnTo>
                    <a:pt x="39819" y="148307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9" name="Forme libre 6858">
              <a:extLst>
                <a:ext uri="{FF2B5EF4-FFF2-40B4-BE49-F238E27FC236}">
                  <a16:creationId xmlns:a16="http://schemas.microsoft.com/office/drawing/2014/main" id="{11430E43-047A-AA81-AB44-4BDCC9F43F42}"/>
                </a:ext>
              </a:extLst>
            </p:cNvPr>
            <p:cNvSpPr/>
            <p:nvPr/>
          </p:nvSpPr>
          <p:spPr>
            <a:xfrm>
              <a:off x="9603155" y="2975879"/>
              <a:ext cx="47493" cy="150045"/>
            </a:xfrm>
            <a:custGeom>
              <a:avLst/>
              <a:gdLst>
                <a:gd name="connsiteX0" fmla="*/ 6660 w 47493"/>
                <a:gd name="connsiteY0" fmla="*/ 150046 h 150045"/>
                <a:gd name="connsiteX1" fmla="*/ 0 w 47493"/>
                <a:gd name="connsiteY1" fmla="*/ 69374 h 150045"/>
                <a:gd name="connsiteX2" fmla="*/ 46046 w 47493"/>
                <a:gd name="connsiteY2" fmla="*/ 44029 h 150045"/>
                <a:gd name="connsiteX3" fmla="*/ 47493 w 47493"/>
                <a:gd name="connsiteY3" fmla="*/ 0 h 15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493" h="150045">
                  <a:moveTo>
                    <a:pt x="6660" y="150046"/>
                  </a:moveTo>
                  <a:lnTo>
                    <a:pt x="0" y="69374"/>
                  </a:lnTo>
                  <a:lnTo>
                    <a:pt x="46046" y="44029"/>
                  </a:lnTo>
                  <a:lnTo>
                    <a:pt x="47493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60" name="Forme libre 6859">
              <a:extLst>
                <a:ext uri="{FF2B5EF4-FFF2-40B4-BE49-F238E27FC236}">
                  <a16:creationId xmlns:a16="http://schemas.microsoft.com/office/drawing/2014/main" id="{5C9E478B-5B66-342F-AA18-8DDFCF1F7A41}"/>
                </a:ext>
              </a:extLst>
            </p:cNvPr>
            <p:cNvSpPr/>
            <p:nvPr/>
          </p:nvSpPr>
          <p:spPr>
            <a:xfrm>
              <a:off x="9480800" y="2925478"/>
              <a:ext cx="206047" cy="29545"/>
            </a:xfrm>
            <a:custGeom>
              <a:avLst/>
              <a:gdLst>
                <a:gd name="connsiteX0" fmla="*/ 206047 w 206047"/>
                <a:gd name="connsiteY0" fmla="*/ 29545 h 29545"/>
                <a:gd name="connsiteX1" fmla="*/ 180129 w 206047"/>
                <a:gd name="connsiteY1" fmla="*/ 0 h 29545"/>
                <a:gd name="connsiteX2" fmla="*/ 13900 w 206047"/>
                <a:gd name="connsiteY2" fmla="*/ 1013 h 29545"/>
                <a:gd name="connsiteX3" fmla="*/ 0 w 206047"/>
                <a:gd name="connsiteY3" fmla="*/ 20131 h 29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047" h="29545">
                  <a:moveTo>
                    <a:pt x="206047" y="29545"/>
                  </a:moveTo>
                  <a:lnTo>
                    <a:pt x="180129" y="0"/>
                  </a:lnTo>
                  <a:lnTo>
                    <a:pt x="13900" y="1013"/>
                  </a:lnTo>
                  <a:lnTo>
                    <a:pt x="0" y="20131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61" name="Forme libre 6860">
              <a:extLst>
                <a:ext uri="{FF2B5EF4-FFF2-40B4-BE49-F238E27FC236}">
                  <a16:creationId xmlns:a16="http://schemas.microsoft.com/office/drawing/2014/main" id="{63B5349E-3FC4-71AC-960E-B8B86248AB8D}"/>
                </a:ext>
              </a:extLst>
            </p:cNvPr>
            <p:cNvSpPr/>
            <p:nvPr/>
          </p:nvSpPr>
          <p:spPr>
            <a:xfrm>
              <a:off x="9289087" y="2971099"/>
              <a:ext cx="54878" cy="155838"/>
            </a:xfrm>
            <a:custGeom>
              <a:avLst/>
              <a:gdLst>
                <a:gd name="connsiteX0" fmla="*/ 52417 w 54878"/>
                <a:gd name="connsiteY0" fmla="*/ 155839 h 155838"/>
                <a:gd name="connsiteX1" fmla="*/ 54878 w 54878"/>
                <a:gd name="connsiteY1" fmla="*/ 79223 h 155838"/>
                <a:gd name="connsiteX2" fmla="*/ 0 w 54878"/>
                <a:gd name="connsiteY2" fmla="*/ 48953 h 155838"/>
                <a:gd name="connsiteX3" fmla="*/ 289 w 54878"/>
                <a:gd name="connsiteY3" fmla="*/ 0 h 155838"/>
                <a:gd name="connsiteX4" fmla="*/ 12163 w 54878"/>
                <a:gd name="connsiteY4" fmla="*/ 39394 h 155838"/>
                <a:gd name="connsiteX5" fmla="*/ 44163 w 54878"/>
                <a:gd name="connsiteY5" fmla="*/ 54312 h 15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78" h="155838">
                  <a:moveTo>
                    <a:pt x="52417" y="155839"/>
                  </a:moveTo>
                  <a:lnTo>
                    <a:pt x="54878" y="79223"/>
                  </a:lnTo>
                  <a:lnTo>
                    <a:pt x="0" y="48953"/>
                  </a:lnTo>
                  <a:lnTo>
                    <a:pt x="289" y="0"/>
                  </a:lnTo>
                  <a:lnTo>
                    <a:pt x="12163" y="39394"/>
                  </a:lnTo>
                  <a:lnTo>
                    <a:pt x="44163" y="54312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62" name="Forme libre 6861">
              <a:extLst>
                <a:ext uri="{FF2B5EF4-FFF2-40B4-BE49-F238E27FC236}">
                  <a16:creationId xmlns:a16="http://schemas.microsoft.com/office/drawing/2014/main" id="{AB1F4F2A-FA56-CCEB-315F-2F504EE8AC9D}"/>
                </a:ext>
              </a:extLst>
            </p:cNvPr>
            <p:cNvSpPr/>
            <p:nvPr/>
          </p:nvSpPr>
          <p:spPr>
            <a:xfrm>
              <a:off x="9395659" y="2978052"/>
              <a:ext cx="46480" cy="146859"/>
            </a:xfrm>
            <a:custGeom>
              <a:avLst/>
              <a:gdLst>
                <a:gd name="connsiteX0" fmla="*/ 6371 w 46480"/>
                <a:gd name="connsiteY0" fmla="*/ 146859 h 146859"/>
                <a:gd name="connsiteX1" fmla="*/ 0 w 46480"/>
                <a:gd name="connsiteY1" fmla="*/ 71546 h 146859"/>
                <a:gd name="connsiteX2" fmla="*/ 38372 w 46480"/>
                <a:gd name="connsiteY2" fmla="*/ 42001 h 146859"/>
                <a:gd name="connsiteX3" fmla="*/ 46481 w 46480"/>
                <a:gd name="connsiteY3" fmla="*/ 0 h 14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480" h="146859">
                  <a:moveTo>
                    <a:pt x="6371" y="146859"/>
                  </a:moveTo>
                  <a:lnTo>
                    <a:pt x="0" y="71546"/>
                  </a:lnTo>
                  <a:lnTo>
                    <a:pt x="38372" y="42001"/>
                  </a:lnTo>
                  <a:lnTo>
                    <a:pt x="46481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63" name="Forme libre 6862">
              <a:extLst>
                <a:ext uri="{FF2B5EF4-FFF2-40B4-BE49-F238E27FC236}">
                  <a16:creationId xmlns:a16="http://schemas.microsoft.com/office/drawing/2014/main" id="{6CDEB179-2B77-90AB-6212-46E58C56E01E}"/>
                </a:ext>
              </a:extLst>
            </p:cNvPr>
            <p:cNvSpPr/>
            <p:nvPr/>
          </p:nvSpPr>
          <p:spPr>
            <a:xfrm>
              <a:off x="9084633" y="3218617"/>
              <a:ext cx="54878" cy="139762"/>
            </a:xfrm>
            <a:custGeom>
              <a:avLst/>
              <a:gdLst>
                <a:gd name="connsiteX0" fmla="*/ 52417 w 54878"/>
                <a:gd name="connsiteY0" fmla="*/ 139763 h 139762"/>
                <a:gd name="connsiteX1" fmla="*/ 54878 w 54878"/>
                <a:gd name="connsiteY1" fmla="*/ 79222 h 139762"/>
                <a:gd name="connsiteX2" fmla="*/ 0 w 54878"/>
                <a:gd name="connsiteY2" fmla="*/ 48953 h 139762"/>
                <a:gd name="connsiteX3" fmla="*/ 434 w 54878"/>
                <a:gd name="connsiteY3" fmla="*/ 0 h 139762"/>
                <a:gd name="connsiteX4" fmla="*/ 15349 w 54878"/>
                <a:gd name="connsiteY4" fmla="*/ 39684 h 139762"/>
                <a:gd name="connsiteX5" fmla="*/ 37502 w 54878"/>
                <a:gd name="connsiteY5" fmla="*/ 50836 h 13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78" h="139762">
                  <a:moveTo>
                    <a:pt x="52417" y="139763"/>
                  </a:moveTo>
                  <a:lnTo>
                    <a:pt x="54878" y="79222"/>
                  </a:lnTo>
                  <a:lnTo>
                    <a:pt x="0" y="48953"/>
                  </a:lnTo>
                  <a:lnTo>
                    <a:pt x="434" y="0"/>
                  </a:lnTo>
                  <a:lnTo>
                    <a:pt x="15349" y="39684"/>
                  </a:lnTo>
                  <a:lnTo>
                    <a:pt x="37502" y="5083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64" name="Forme libre 6863">
              <a:extLst>
                <a:ext uri="{FF2B5EF4-FFF2-40B4-BE49-F238E27FC236}">
                  <a16:creationId xmlns:a16="http://schemas.microsoft.com/office/drawing/2014/main" id="{1370F843-F629-4853-48A2-1B85B4A095BD}"/>
                </a:ext>
              </a:extLst>
            </p:cNvPr>
            <p:cNvSpPr/>
            <p:nvPr/>
          </p:nvSpPr>
          <p:spPr>
            <a:xfrm>
              <a:off x="9191349" y="3225713"/>
              <a:ext cx="46334" cy="130493"/>
            </a:xfrm>
            <a:custGeom>
              <a:avLst/>
              <a:gdLst>
                <a:gd name="connsiteX0" fmla="*/ 6226 w 46334"/>
                <a:gd name="connsiteY0" fmla="*/ 130493 h 130493"/>
                <a:gd name="connsiteX1" fmla="*/ 0 w 46334"/>
                <a:gd name="connsiteY1" fmla="*/ 71402 h 130493"/>
                <a:gd name="connsiteX2" fmla="*/ 38226 w 46334"/>
                <a:gd name="connsiteY2" fmla="*/ 41857 h 130493"/>
                <a:gd name="connsiteX3" fmla="*/ 46335 w 46334"/>
                <a:gd name="connsiteY3" fmla="*/ 0 h 13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34" h="130493">
                  <a:moveTo>
                    <a:pt x="6226" y="130493"/>
                  </a:moveTo>
                  <a:lnTo>
                    <a:pt x="0" y="71402"/>
                  </a:lnTo>
                  <a:lnTo>
                    <a:pt x="38226" y="41857"/>
                  </a:lnTo>
                  <a:lnTo>
                    <a:pt x="46335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65" name="Forme libre 6864">
              <a:extLst>
                <a:ext uri="{FF2B5EF4-FFF2-40B4-BE49-F238E27FC236}">
                  <a16:creationId xmlns:a16="http://schemas.microsoft.com/office/drawing/2014/main" id="{3B68356A-B8EC-973A-0376-8DA0EDB7E16C}"/>
                </a:ext>
              </a:extLst>
            </p:cNvPr>
            <p:cNvSpPr/>
            <p:nvPr/>
          </p:nvSpPr>
          <p:spPr>
            <a:xfrm>
              <a:off x="9721309" y="2972692"/>
              <a:ext cx="54878" cy="155983"/>
            </a:xfrm>
            <a:custGeom>
              <a:avLst/>
              <a:gdLst>
                <a:gd name="connsiteX0" fmla="*/ 52417 w 54878"/>
                <a:gd name="connsiteY0" fmla="*/ 155984 h 155983"/>
                <a:gd name="connsiteX1" fmla="*/ 54878 w 54878"/>
                <a:gd name="connsiteY1" fmla="*/ 79223 h 155983"/>
                <a:gd name="connsiteX2" fmla="*/ 0 w 54878"/>
                <a:gd name="connsiteY2" fmla="*/ 48953 h 155983"/>
                <a:gd name="connsiteX3" fmla="*/ 290 w 54878"/>
                <a:gd name="connsiteY3" fmla="*/ 0 h 155983"/>
                <a:gd name="connsiteX4" fmla="*/ 11439 w 54878"/>
                <a:gd name="connsiteY4" fmla="*/ 39684 h 155983"/>
                <a:gd name="connsiteX5" fmla="*/ 52127 w 54878"/>
                <a:gd name="connsiteY5" fmla="*/ 55036 h 155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78" h="155983">
                  <a:moveTo>
                    <a:pt x="52417" y="155984"/>
                  </a:moveTo>
                  <a:lnTo>
                    <a:pt x="54878" y="79223"/>
                  </a:lnTo>
                  <a:lnTo>
                    <a:pt x="0" y="48953"/>
                  </a:lnTo>
                  <a:lnTo>
                    <a:pt x="290" y="0"/>
                  </a:lnTo>
                  <a:lnTo>
                    <a:pt x="11439" y="39684"/>
                  </a:lnTo>
                  <a:lnTo>
                    <a:pt x="52127" y="55036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66" name="Forme libre 6865">
              <a:extLst>
                <a:ext uri="{FF2B5EF4-FFF2-40B4-BE49-F238E27FC236}">
                  <a16:creationId xmlns:a16="http://schemas.microsoft.com/office/drawing/2014/main" id="{50B7301B-8A6E-64C1-4AE9-EB60A8F3CB6A}"/>
                </a:ext>
              </a:extLst>
            </p:cNvPr>
            <p:cNvSpPr/>
            <p:nvPr/>
          </p:nvSpPr>
          <p:spPr>
            <a:xfrm>
              <a:off x="9827881" y="2979789"/>
              <a:ext cx="46480" cy="146859"/>
            </a:xfrm>
            <a:custGeom>
              <a:avLst/>
              <a:gdLst>
                <a:gd name="connsiteX0" fmla="*/ 6371 w 46480"/>
                <a:gd name="connsiteY0" fmla="*/ 146859 h 146859"/>
                <a:gd name="connsiteX1" fmla="*/ 0 w 46480"/>
                <a:gd name="connsiteY1" fmla="*/ 71402 h 146859"/>
                <a:gd name="connsiteX2" fmla="*/ 38372 w 46480"/>
                <a:gd name="connsiteY2" fmla="*/ 41856 h 146859"/>
                <a:gd name="connsiteX3" fmla="*/ 46481 w 46480"/>
                <a:gd name="connsiteY3" fmla="*/ 0 h 14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480" h="146859">
                  <a:moveTo>
                    <a:pt x="6371" y="146859"/>
                  </a:moveTo>
                  <a:lnTo>
                    <a:pt x="0" y="71402"/>
                  </a:lnTo>
                  <a:lnTo>
                    <a:pt x="38372" y="41856"/>
                  </a:lnTo>
                  <a:lnTo>
                    <a:pt x="46481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867" name="Graphique 3903">
              <a:extLst>
                <a:ext uri="{FF2B5EF4-FFF2-40B4-BE49-F238E27FC236}">
                  <a16:creationId xmlns:a16="http://schemas.microsoft.com/office/drawing/2014/main" id="{9250D682-B84A-D668-30E4-C01AA5C3E27A}"/>
                </a:ext>
              </a:extLst>
            </p:cNvPr>
            <p:cNvGrpSpPr/>
            <p:nvPr/>
          </p:nvGrpSpPr>
          <p:grpSpPr>
            <a:xfrm>
              <a:off x="9481266" y="3139683"/>
              <a:ext cx="279573" cy="331809"/>
              <a:chOff x="9481266" y="8023071"/>
              <a:chExt cx="279573" cy="331809"/>
            </a:xfrm>
            <a:noFill/>
          </p:grpSpPr>
          <p:sp>
            <p:nvSpPr>
              <p:cNvPr id="6868" name="Forme libre 6867">
                <a:extLst>
                  <a:ext uri="{FF2B5EF4-FFF2-40B4-BE49-F238E27FC236}">
                    <a16:creationId xmlns:a16="http://schemas.microsoft.com/office/drawing/2014/main" id="{DD9D4FD8-4130-3E0D-6910-496F76DBE698}"/>
                  </a:ext>
                </a:extLst>
              </p:cNvPr>
              <p:cNvSpPr/>
              <p:nvPr/>
            </p:nvSpPr>
            <p:spPr>
              <a:xfrm>
                <a:off x="9481266" y="8023071"/>
                <a:ext cx="196169" cy="173652"/>
              </a:xfrm>
              <a:custGeom>
                <a:avLst/>
                <a:gdLst>
                  <a:gd name="connsiteX0" fmla="*/ 111318 w 196169"/>
                  <a:gd name="connsiteY0" fmla="*/ 173653 h 173652"/>
                  <a:gd name="connsiteX1" fmla="*/ 21399 w 196169"/>
                  <a:gd name="connsiteY1" fmla="*/ 0 h 173652"/>
                  <a:gd name="connsiteX2" fmla="*/ 114938 w 196169"/>
                  <a:gd name="connsiteY2" fmla="*/ 52719 h 173652"/>
                  <a:gd name="connsiteX3" fmla="*/ 196170 w 196169"/>
                  <a:gd name="connsiteY3" fmla="*/ 120066 h 17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169" h="173652">
                    <a:moveTo>
                      <a:pt x="111318" y="173653"/>
                    </a:moveTo>
                    <a:cubicBezTo>
                      <a:pt x="-65625" y="168149"/>
                      <a:pt x="21399" y="0"/>
                      <a:pt x="21399" y="0"/>
                    </a:cubicBezTo>
                    <a:cubicBezTo>
                      <a:pt x="21399" y="0"/>
                      <a:pt x="35444" y="79368"/>
                      <a:pt x="114938" y="52719"/>
                    </a:cubicBezTo>
                    <a:cubicBezTo>
                      <a:pt x="194287" y="25925"/>
                      <a:pt x="196170" y="120066"/>
                      <a:pt x="196170" y="12006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69" name="Forme libre 6868">
                <a:extLst>
                  <a:ext uri="{FF2B5EF4-FFF2-40B4-BE49-F238E27FC236}">
                    <a16:creationId xmlns:a16="http://schemas.microsoft.com/office/drawing/2014/main" id="{EE16F6F7-93BA-0AD4-6D97-79DB062C5B0C}"/>
                  </a:ext>
                </a:extLst>
              </p:cNvPr>
              <p:cNvSpPr/>
              <p:nvPr/>
            </p:nvSpPr>
            <p:spPr>
              <a:xfrm>
                <a:off x="9558701" y="8128509"/>
                <a:ext cx="162174" cy="126438"/>
              </a:xfrm>
              <a:custGeom>
                <a:avLst/>
                <a:gdLst>
                  <a:gd name="connsiteX0" fmla="*/ 142626 w 162174"/>
                  <a:gd name="connsiteY0" fmla="*/ 0 h 126438"/>
                  <a:gd name="connsiteX1" fmla="*/ 0 w 162174"/>
                  <a:gd name="connsiteY1" fmla="*/ 93851 h 126438"/>
                  <a:gd name="connsiteX2" fmla="*/ 36923 w 162174"/>
                  <a:gd name="connsiteY2" fmla="*/ 126438 h 126438"/>
                  <a:gd name="connsiteX3" fmla="*/ 162174 w 162174"/>
                  <a:gd name="connsiteY3" fmla="*/ 42870 h 126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174" h="126438">
                    <a:moveTo>
                      <a:pt x="142626" y="0"/>
                    </a:moveTo>
                    <a:lnTo>
                      <a:pt x="0" y="93851"/>
                    </a:lnTo>
                    <a:lnTo>
                      <a:pt x="36923" y="126438"/>
                    </a:lnTo>
                    <a:lnTo>
                      <a:pt x="162174" y="42870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70" name="Forme libre 6869">
                <a:extLst>
                  <a:ext uri="{FF2B5EF4-FFF2-40B4-BE49-F238E27FC236}">
                    <a16:creationId xmlns:a16="http://schemas.microsoft.com/office/drawing/2014/main" id="{DCED47BB-0919-7042-007D-B05797930205}"/>
                  </a:ext>
                </a:extLst>
              </p:cNvPr>
              <p:cNvSpPr/>
              <p:nvPr/>
            </p:nvSpPr>
            <p:spPr>
              <a:xfrm>
                <a:off x="9706251" y="8194262"/>
                <a:ext cx="54588" cy="118037"/>
              </a:xfrm>
              <a:custGeom>
                <a:avLst/>
                <a:gdLst>
                  <a:gd name="connsiteX0" fmla="*/ 54589 w 54588"/>
                  <a:gd name="connsiteY0" fmla="*/ 118038 h 118037"/>
                  <a:gd name="connsiteX1" fmla="*/ 0 w 54588"/>
                  <a:gd name="connsiteY1" fmla="*/ 0 h 118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588" h="118037">
                    <a:moveTo>
                      <a:pt x="54589" y="11803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71" name="Forme libre 6870">
                <a:extLst>
                  <a:ext uri="{FF2B5EF4-FFF2-40B4-BE49-F238E27FC236}">
                    <a16:creationId xmlns:a16="http://schemas.microsoft.com/office/drawing/2014/main" id="{7C564E11-5B8E-5F42-55C2-70E2853E1FDB}"/>
                  </a:ext>
                </a:extLst>
              </p:cNvPr>
              <p:cNvSpPr/>
              <p:nvPr/>
            </p:nvSpPr>
            <p:spPr>
              <a:xfrm>
                <a:off x="9626756" y="8244374"/>
                <a:ext cx="103820" cy="110506"/>
              </a:xfrm>
              <a:custGeom>
                <a:avLst/>
                <a:gdLst>
                  <a:gd name="connsiteX0" fmla="*/ 0 w 103820"/>
                  <a:gd name="connsiteY0" fmla="*/ 0 h 110506"/>
                  <a:gd name="connsiteX1" fmla="*/ 103820 w 103820"/>
                  <a:gd name="connsiteY1" fmla="*/ 110507 h 110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3820" h="110506">
                    <a:moveTo>
                      <a:pt x="0" y="0"/>
                    </a:moveTo>
                    <a:lnTo>
                      <a:pt x="103820" y="110507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872" name="Graphique 3903">
              <a:extLst>
                <a:ext uri="{FF2B5EF4-FFF2-40B4-BE49-F238E27FC236}">
                  <a16:creationId xmlns:a16="http://schemas.microsoft.com/office/drawing/2014/main" id="{F1912A71-E12F-ED0F-7352-0A181D55470B}"/>
                </a:ext>
              </a:extLst>
            </p:cNvPr>
            <p:cNvGrpSpPr/>
            <p:nvPr/>
          </p:nvGrpSpPr>
          <p:grpSpPr>
            <a:xfrm>
              <a:off x="9847934" y="2874787"/>
              <a:ext cx="44961" cy="103409"/>
              <a:chOff x="9847934" y="7758175"/>
              <a:chExt cx="44961" cy="103409"/>
            </a:xfrm>
            <a:noFill/>
          </p:grpSpPr>
          <p:sp>
            <p:nvSpPr>
              <p:cNvPr id="6873" name="Forme libre 6872">
                <a:extLst>
                  <a:ext uri="{FF2B5EF4-FFF2-40B4-BE49-F238E27FC236}">
                    <a16:creationId xmlns:a16="http://schemas.microsoft.com/office/drawing/2014/main" id="{B756E486-73D9-B2A4-FD42-EF01BEA0AC0A}"/>
                  </a:ext>
                </a:extLst>
              </p:cNvPr>
              <p:cNvSpPr/>
              <p:nvPr/>
            </p:nvSpPr>
            <p:spPr>
              <a:xfrm>
                <a:off x="9847934" y="7758175"/>
                <a:ext cx="41980" cy="48953"/>
              </a:xfrm>
              <a:custGeom>
                <a:avLst/>
                <a:gdLst>
                  <a:gd name="connsiteX0" fmla="*/ 14264 w 41980"/>
                  <a:gd name="connsiteY0" fmla="*/ 48518 h 48953"/>
                  <a:gd name="connsiteX1" fmla="*/ 19188 w 41980"/>
                  <a:gd name="connsiteY1" fmla="*/ 0 h 48953"/>
                  <a:gd name="connsiteX2" fmla="*/ 30916 w 41980"/>
                  <a:gd name="connsiteY2" fmla="*/ 23752 h 48953"/>
                  <a:gd name="connsiteX3" fmla="*/ 38301 w 41980"/>
                  <a:gd name="connsiteY3" fmla="*/ 48953 h 48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980" h="48953">
                    <a:moveTo>
                      <a:pt x="14264" y="48518"/>
                    </a:moveTo>
                    <a:cubicBezTo>
                      <a:pt x="-20487" y="23028"/>
                      <a:pt x="19188" y="0"/>
                      <a:pt x="19188" y="0"/>
                    </a:cubicBezTo>
                    <a:cubicBezTo>
                      <a:pt x="19188" y="0"/>
                      <a:pt x="11513" y="18538"/>
                      <a:pt x="30916" y="23752"/>
                    </a:cubicBezTo>
                    <a:cubicBezTo>
                      <a:pt x="50320" y="28966"/>
                      <a:pt x="38301" y="48953"/>
                      <a:pt x="38301" y="48953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74" name="Forme libre 6873">
                <a:extLst>
                  <a:ext uri="{FF2B5EF4-FFF2-40B4-BE49-F238E27FC236}">
                    <a16:creationId xmlns:a16="http://schemas.microsoft.com/office/drawing/2014/main" id="{6028200F-79EE-6D68-A0DC-32A7ED372012}"/>
                  </a:ext>
                </a:extLst>
              </p:cNvPr>
              <p:cNvSpPr/>
              <p:nvPr/>
            </p:nvSpPr>
            <p:spPr>
              <a:xfrm>
                <a:off x="9851917" y="7811472"/>
                <a:ext cx="40977" cy="14483"/>
              </a:xfrm>
              <a:custGeom>
                <a:avLst/>
                <a:gdLst>
                  <a:gd name="connsiteX0" fmla="*/ 40977 w 40977"/>
                  <a:gd name="connsiteY0" fmla="*/ 0 h 14483"/>
                  <a:gd name="connsiteX1" fmla="*/ 0 w 40977"/>
                  <a:gd name="connsiteY1" fmla="*/ 0 h 1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977" h="14483">
                    <a:moveTo>
                      <a:pt x="40977" y="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75" name="Forme libre 6874">
                <a:extLst>
                  <a:ext uri="{FF2B5EF4-FFF2-40B4-BE49-F238E27FC236}">
                    <a16:creationId xmlns:a16="http://schemas.microsoft.com/office/drawing/2014/main" id="{B0073637-9250-1073-4201-5F5EEF005311}"/>
                  </a:ext>
                </a:extLst>
              </p:cNvPr>
              <p:cNvSpPr/>
              <p:nvPr/>
            </p:nvSpPr>
            <p:spPr>
              <a:xfrm>
                <a:off x="9861474" y="7809010"/>
                <a:ext cx="23747" cy="52573"/>
              </a:xfrm>
              <a:custGeom>
                <a:avLst/>
                <a:gdLst>
                  <a:gd name="connsiteX0" fmla="*/ 0 w 23747"/>
                  <a:gd name="connsiteY0" fmla="*/ 0 h 52573"/>
                  <a:gd name="connsiteX1" fmla="*/ 13177 w 23747"/>
                  <a:gd name="connsiteY1" fmla="*/ 52574 h 52573"/>
                  <a:gd name="connsiteX2" fmla="*/ 13177 w 23747"/>
                  <a:gd name="connsiteY2" fmla="*/ 51995 h 52573"/>
                  <a:gd name="connsiteX3" fmla="*/ 23747 w 23747"/>
                  <a:gd name="connsiteY3" fmla="*/ 579 h 52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47" h="52573">
                    <a:moveTo>
                      <a:pt x="0" y="0"/>
                    </a:moveTo>
                    <a:lnTo>
                      <a:pt x="13177" y="52574"/>
                    </a:lnTo>
                    <a:lnTo>
                      <a:pt x="13177" y="51995"/>
                    </a:lnTo>
                    <a:lnTo>
                      <a:pt x="23747" y="579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876" name="Forme libre 6875">
              <a:extLst>
                <a:ext uri="{FF2B5EF4-FFF2-40B4-BE49-F238E27FC236}">
                  <a16:creationId xmlns:a16="http://schemas.microsoft.com/office/drawing/2014/main" id="{59A40308-7C8C-1158-A228-7D5B60E59D28}"/>
                </a:ext>
              </a:extLst>
            </p:cNvPr>
            <p:cNvSpPr/>
            <p:nvPr/>
          </p:nvSpPr>
          <p:spPr>
            <a:xfrm>
              <a:off x="9550303" y="3249950"/>
              <a:ext cx="71095" cy="38331"/>
            </a:xfrm>
            <a:custGeom>
              <a:avLst/>
              <a:gdLst>
                <a:gd name="connsiteX0" fmla="*/ 0 w 71095"/>
                <a:gd name="connsiteY0" fmla="*/ 96 h 38331"/>
                <a:gd name="connsiteX1" fmla="*/ 71095 w 71095"/>
                <a:gd name="connsiteY1" fmla="*/ 38331 h 38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95" h="38331">
                  <a:moveTo>
                    <a:pt x="0" y="96"/>
                  </a:moveTo>
                  <a:cubicBezTo>
                    <a:pt x="0" y="96"/>
                    <a:pt x="61974" y="-3815"/>
                    <a:pt x="71095" y="3833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77" name="Forme libre 6876">
              <a:extLst>
                <a:ext uri="{FF2B5EF4-FFF2-40B4-BE49-F238E27FC236}">
                  <a16:creationId xmlns:a16="http://schemas.microsoft.com/office/drawing/2014/main" id="{C81367D9-8568-1AD3-12C2-D1BC263346B1}"/>
                </a:ext>
              </a:extLst>
            </p:cNvPr>
            <p:cNvSpPr/>
            <p:nvPr/>
          </p:nvSpPr>
          <p:spPr>
            <a:xfrm>
              <a:off x="9170642" y="3062343"/>
              <a:ext cx="19547" cy="24911"/>
            </a:xfrm>
            <a:custGeom>
              <a:avLst/>
              <a:gdLst>
                <a:gd name="connsiteX0" fmla="*/ 0 w 19547"/>
                <a:gd name="connsiteY0" fmla="*/ 0 h 24911"/>
                <a:gd name="connsiteX1" fmla="*/ 19548 w 19547"/>
                <a:gd name="connsiteY1" fmla="*/ 24911 h 2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547" h="24911">
                  <a:moveTo>
                    <a:pt x="0" y="0"/>
                  </a:moveTo>
                  <a:lnTo>
                    <a:pt x="19548" y="2491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78" name="Forme libre 6877">
              <a:extLst>
                <a:ext uri="{FF2B5EF4-FFF2-40B4-BE49-F238E27FC236}">
                  <a16:creationId xmlns:a16="http://schemas.microsoft.com/office/drawing/2014/main" id="{D87CCDEB-19C2-BCA3-B0EB-E871C24490EA}"/>
                </a:ext>
              </a:extLst>
            </p:cNvPr>
            <p:cNvSpPr/>
            <p:nvPr/>
          </p:nvSpPr>
          <p:spPr>
            <a:xfrm>
              <a:off x="9937348" y="3037287"/>
              <a:ext cx="22154" cy="38814"/>
            </a:xfrm>
            <a:custGeom>
              <a:avLst/>
              <a:gdLst>
                <a:gd name="connsiteX0" fmla="*/ 0 w 22154"/>
                <a:gd name="connsiteY0" fmla="*/ 38815 h 38814"/>
                <a:gd name="connsiteX1" fmla="*/ 22154 w 22154"/>
                <a:gd name="connsiteY1" fmla="*/ 0 h 3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154" h="38814">
                  <a:moveTo>
                    <a:pt x="0" y="38815"/>
                  </a:moveTo>
                  <a:lnTo>
                    <a:pt x="22154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79" name="Forme libre 6878">
              <a:extLst>
                <a:ext uri="{FF2B5EF4-FFF2-40B4-BE49-F238E27FC236}">
                  <a16:creationId xmlns:a16="http://schemas.microsoft.com/office/drawing/2014/main" id="{8733991E-8666-DB60-291A-E01CE675AC29}"/>
                </a:ext>
              </a:extLst>
            </p:cNvPr>
            <p:cNvSpPr/>
            <p:nvPr/>
          </p:nvSpPr>
          <p:spPr>
            <a:xfrm>
              <a:off x="9967901" y="3062343"/>
              <a:ext cx="19402" cy="19407"/>
            </a:xfrm>
            <a:custGeom>
              <a:avLst/>
              <a:gdLst>
                <a:gd name="connsiteX0" fmla="*/ 0 w 19402"/>
                <a:gd name="connsiteY0" fmla="*/ 19407 h 19407"/>
                <a:gd name="connsiteX1" fmla="*/ 19403 w 19402"/>
                <a:gd name="connsiteY1" fmla="*/ 0 h 1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402" h="19407">
                  <a:moveTo>
                    <a:pt x="0" y="19407"/>
                  </a:moveTo>
                  <a:lnTo>
                    <a:pt x="19403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80" name="Forme libre 6879">
              <a:extLst>
                <a:ext uri="{FF2B5EF4-FFF2-40B4-BE49-F238E27FC236}">
                  <a16:creationId xmlns:a16="http://schemas.microsoft.com/office/drawing/2014/main" id="{2ABA44F8-ECFB-7E19-0AA5-F6A528E674DA}"/>
                </a:ext>
              </a:extLst>
            </p:cNvPr>
            <p:cNvSpPr/>
            <p:nvPr/>
          </p:nvSpPr>
          <p:spPr>
            <a:xfrm>
              <a:off x="9362645" y="3070599"/>
              <a:ext cx="13176" cy="14483"/>
            </a:xfrm>
            <a:custGeom>
              <a:avLst/>
              <a:gdLst>
                <a:gd name="connsiteX0" fmla="*/ 0 w 13176"/>
                <a:gd name="connsiteY0" fmla="*/ 0 h 14483"/>
                <a:gd name="connsiteX1" fmla="*/ 13177 w 13176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76" h="14483">
                  <a:moveTo>
                    <a:pt x="0" y="0"/>
                  </a:moveTo>
                  <a:lnTo>
                    <a:pt x="1317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81" name="Forme libre 6880">
              <a:extLst>
                <a:ext uri="{FF2B5EF4-FFF2-40B4-BE49-F238E27FC236}">
                  <a16:creationId xmlns:a16="http://schemas.microsoft.com/office/drawing/2014/main" id="{C10414F4-11A8-9B6D-B58C-23537A04EFA0}"/>
                </a:ext>
              </a:extLst>
            </p:cNvPr>
            <p:cNvSpPr/>
            <p:nvPr/>
          </p:nvSpPr>
          <p:spPr>
            <a:xfrm>
              <a:off x="9568548" y="3033232"/>
              <a:ext cx="14190" cy="13179"/>
            </a:xfrm>
            <a:custGeom>
              <a:avLst/>
              <a:gdLst>
                <a:gd name="connsiteX0" fmla="*/ 0 w 14190"/>
                <a:gd name="connsiteY0" fmla="*/ 0 h 13179"/>
                <a:gd name="connsiteX1" fmla="*/ 14190 w 14190"/>
                <a:gd name="connsiteY1" fmla="*/ 13179 h 13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90" h="13179">
                  <a:moveTo>
                    <a:pt x="0" y="0"/>
                  </a:moveTo>
                  <a:lnTo>
                    <a:pt x="14190" y="1317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82" name="Forme libre 6881">
              <a:extLst>
                <a:ext uri="{FF2B5EF4-FFF2-40B4-BE49-F238E27FC236}">
                  <a16:creationId xmlns:a16="http://schemas.microsoft.com/office/drawing/2014/main" id="{46FA09D1-80B4-F908-54EA-9EDF6194A714}"/>
                </a:ext>
              </a:extLst>
            </p:cNvPr>
            <p:cNvSpPr/>
            <p:nvPr/>
          </p:nvSpPr>
          <p:spPr>
            <a:xfrm>
              <a:off x="9153701" y="3280749"/>
              <a:ext cx="15059" cy="12021"/>
            </a:xfrm>
            <a:custGeom>
              <a:avLst/>
              <a:gdLst>
                <a:gd name="connsiteX0" fmla="*/ 0 w 15059"/>
                <a:gd name="connsiteY0" fmla="*/ 0 h 12021"/>
                <a:gd name="connsiteX1" fmla="*/ 15059 w 15059"/>
                <a:gd name="connsiteY1" fmla="*/ 12021 h 1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59" h="12021">
                  <a:moveTo>
                    <a:pt x="0" y="0"/>
                  </a:moveTo>
                  <a:lnTo>
                    <a:pt x="15059" y="1202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83" name="Forme libre 6882">
              <a:extLst>
                <a:ext uri="{FF2B5EF4-FFF2-40B4-BE49-F238E27FC236}">
                  <a16:creationId xmlns:a16="http://schemas.microsoft.com/office/drawing/2014/main" id="{C11AFD3C-DFF2-DA1B-E2C3-E81AFB00AF9C}"/>
                </a:ext>
              </a:extLst>
            </p:cNvPr>
            <p:cNvSpPr/>
            <p:nvPr/>
          </p:nvSpPr>
          <p:spPr>
            <a:xfrm>
              <a:off x="9508022" y="2949520"/>
              <a:ext cx="103965" cy="14483"/>
            </a:xfrm>
            <a:custGeom>
              <a:avLst/>
              <a:gdLst>
                <a:gd name="connsiteX0" fmla="*/ 0 w 103965"/>
                <a:gd name="connsiteY0" fmla="*/ 0 h 14483"/>
                <a:gd name="connsiteX1" fmla="*/ 103965 w 10396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3965" h="14483">
                  <a:moveTo>
                    <a:pt x="0" y="0"/>
                  </a:moveTo>
                  <a:lnTo>
                    <a:pt x="10396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84" name="Forme libre 6883">
              <a:extLst>
                <a:ext uri="{FF2B5EF4-FFF2-40B4-BE49-F238E27FC236}">
                  <a16:creationId xmlns:a16="http://schemas.microsoft.com/office/drawing/2014/main" id="{E91FF5BC-14ED-C6D0-12F6-4CE6609ABB07}"/>
                </a:ext>
              </a:extLst>
            </p:cNvPr>
            <p:cNvSpPr/>
            <p:nvPr/>
          </p:nvSpPr>
          <p:spPr>
            <a:xfrm>
              <a:off x="9239422" y="2889849"/>
              <a:ext cx="47493" cy="60684"/>
            </a:xfrm>
            <a:custGeom>
              <a:avLst/>
              <a:gdLst>
                <a:gd name="connsiteX0" fmla="*/ 47493 w 47493"/>
                <a:gd name="connsiteY0" fmla="*/ 60684 h 60684"/>
                <a:gd name="connsiteX1" fmla="*/ 47493 w 47493"/>
                <a:gd name="connsiteY1" fmla="*/ 0 h 60684"/>
                <a:gd name="connsiteX2" fmla="*/ 0 w 47493"/>
                <a:gd name="connsiteY2" fmla="*/ 25346 h 60684"/>
                <a:gd name="connsiteX3" fmla="*/ 27366 w 47493"/>
                <a:gd name="connsiteY3" fmla="*/ 35339 h 6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493" h="60684">
                  <a:moveTo>
                    <a:pt x="47493" y="60684"/>
                  </a:moveTo>
                  <a:lnTo>
                    <a:pt x="47493" y="0"/>
                  </a:lnTo>
                  <a:lnTo>
                    <a:pt x="0" y="25346"/>
                  </a:lnTo>
                  <a:lnTo>
                    <a:pt x="27366" y="3533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85" name="Forme libre 6884">
              <a:extLst>
                <a:ext uri="{FF2B5EF4-FFF2-40B4-BE49-F238E27FC236}">
                  <a16:creationId xmlns:a16="http://schemas.microsoft.com/office/drawing/2014/main" id="{BBF203CF-D766-3E58-79CD-3038BAD72555}"/>
                </a:ext>
              </a:extLst>
            </p:cNvPr>
            <p:cNvSpPr/>
            <p:nvPr/>
          </p:nvSpPr>
          <p:spPr>
            <a:xfrm>
              <a:off x="10086346" y="3219775"/>
              <a:ext cx="67796" cy="72578"/>
            </a:xfrm>
            <a:custGeom>
              <a:avLst/>
              <a:gdLst>
                <a:gd name="connsiteX0" fmla="*/ 0 w 67796"/>
                <a:gd name="connsiteY0" fmla="*/ 0 h 72578"/>
                <a:gd name="connsiteX1" fmla="*/ 50968 w 67796"/>
                <a:gd name="connsiteY1" fmla="*/ 0 h 72578"/>
                <a:gd name="connsiteX2" fmla="*/ 50968 w 67796"/>
                <a:gd name="connsiteY2" fmla="*/ 70388 h 72578"/>
                <a:gd name="connsiteX3" fmla="*/ 67765 w 67796"/>
                <a:gd name="connsiteY3" fmla="*/ 3331 h 7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796" h="72578">
                  <a:moveTo>
                    <a:pt x="0" y="0"/>
                  </a:moveTo>
                  <a:lnTo>
                    <a:pt x="50968" y="0"/>
                  </a:lnTo>
                  <a:lnTo>
                    <a:pt x="50968" y="70388"/>
                  </a:lnTo>
                  <a:cubicBezTo>
                    <a:pt x="50968" y="70388"/>
                    <a:pt x="68634" y="91389"/>
                    <a:pt x="67765" y="333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86" name="Forme libre 6885">
              <a:extLst>
                <a:ext uri="{FF2B5EF4-FFF2-40B4-BE49-F238E27FC236}">
                  <a16:creationId xmlns:a16="http://schemas.microsoft.com/office/drawing/2014/main" id="{C701D5C3-A902-5E9D-4A9E-67612BE98164}"/>
                </a:ext>
              </a:extLst>
            </p:cNvPr>
            <p:cNvSpPr/>
            <p:nvPr/>
          </p:nvSpPr>
          <p:spPr>
            <a:xfrm>
              <a:off x="9981801" y="3220644"/>
              <a:ext cx="14479" cy="68505"/>
            </a:xfrm>
            <a:custGeom>
              <a:avLst/>
              <a:gdLst>
                <a:gd name="connsiteX0" fmla="*/ 0 w 14479"/>
                <a:gd name="connsiteY0" fmla="*/ 0 h 68505"/>
                <a:gd name="connsiteX1" fmla="*/ 0 w 14479"/>
                <a:gd name="connsiteY1" fmla="*/ 68505 h 6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68505">
                  <a:moveTo>
                    <a:pt x="0" y="0"/>
                  </a:moveTo>
                  <a:lnTo>
                    <a:pt x="0" y="6850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887" name="Graphique 3903">
              <a:extLst>
                <a:ext uri="{FF2B5EF4-FFF2-40B4-BE49-F238E27FC236}">
                  <a16:creationId xmlns:a16="http://schemas.microsoft.com/office/drawing/2014/main" id="{B03C4493-5F31-E065-0EA3-1879D5589499}"/>
                </a:ext>
              </a:extLst>
            </p:cNvPr>
            <p:cNvGrpSpPr/>
            <p:nvPr/>
          </p:nvGrpSpPr>
          <p:grpSpPr>
            <a:xfrm>
              <a:off x="9340977" y="2956228"/>
              <a:ext cx="54091" cy="70341"/>
              <a:chOff x="9340977" y="7839616"/>
              <a:chExt cx="54091" cy="70341"/>
            </a:xfrm>
            <a:noFill/>
          </p:grpSpPr>
          <p:sp>
            <p:nvSpPr>
              <p:cNvPr id="6888" name="Forme libre 6887">
                <a:extLst>
                  <a:ext uri="{FF2B5EF4-FFF2-40B4-BE49-F238E27FC236}">
                    <a16:creationId xmlns:a16="http://schemas.microsoft.com/office/drawing/2014/main" id="{73671F4F-58FC-5D49-8326-364668BDCA45}"/>
                  </a:ext>
                </a:extLst>
              </p:cNvPr>
              <p:cNvSpPr/>
              <p:nvPr/>
            </p:nvSpPr>
            <p:spPr>
              <a:xfrm>
                <a:off x="9357577" y="7877516"/>
                <a:ext cx="14479" cy="3331"/>
              </a:xfrm>
              <a:custGeom>
                <a:avLst/>
                <a:gdLst>
                  <a:gd name="connsiteX0" fmla="*/ 0 w 14479"/>
                  <a:gd name="connsiteY0" fmla="*/ 0 h 3331"/>
                  <a:gd name="connsiteX1" fmla="*/ 0 w 14479"/>
                  <a:gd name="connsiteY1" fmla="*/ 3331 h 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3331">
                    <a:moveTo>
                      <a:pt x="0" y="0"/>
                    </a:moveTo>
                    <a:lnTo>
                      <a:pt x="0" y="333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89" name="Forme libre 6888">
                <a:extLst>
                  <a:ext uri="{FF2B5EF4-FFF2-40B4-BE49-F238E27FC236}">
                    <a16:creationId xmlns:a16="http://schemas.microsoft.com/office/drawing/2014/main" id="{FE8A6277-F10C-5434-2624-B70650CE9F21}"/>
                  </a:ext>
                </a:extLst>
              </p:cNvPr>
              <p:cNvSpPr/>
              <p:nvPr/>
            </p:nvSpPr>
            <p:spPr>
              <a:xfrm>
                <a:off x="9379007" y="7877516"/>
                <a:ext cx="14479" cy="3331"/>
              </a:xfrm>
              <a:custGeom>
                <a:avLst/>
                <a:gdLst>
                  <a:gd name="connsiteX0" fmla="*/ 0 w 14479"/>
                  <a:gd name="connsiteY0" fmla="*/ 0 h 3331"/>
                  <a:gd name="connsiteX1" fmla="*/ 0 w 14479"/>
                  <a:gd name="connsiteY1" fmla="*/ 3331 h 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3331">
                    <a:moveTo>
                      <a:pt x="0" y="0"/>
                    </a:moveTo>
                    <a:lnTo>
                      <a:pt x="0" y="333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90" name="Forme libre 6889">
                <a:extLst>
                  <a:ext uri="{FF2B5EF4-FFF2-40B4-BE49-F238E27FC236}">
                    <a16:creationId xmlns:a16="http://schemas.microsoft.com/office/drawing/2014/main" id="{5B083021-6155-70EA-9CA7-B739C3CBE74B}"/>
                  </a:ext>
                </a:extLst>
              </p:cNvPr>
              <p:cNvSpPr/>
              <p:nvPr/>
            </p:nvSpPr>
            <p:spPr>
              <a:xfrm>
                <a:off x="9364382" y="7891709"/>
                <a:ext cx="7674" cy="2461"/>
              </a:xfrm>
              <a:custGeom>
                <a:avLst/>
                <a:gdLst>
                  <a:gd name="connsiteX0" fmla="*/ 7675 w 7674"/>
                  <a:gd name="connsiteY0" fmla="*/ 0 h 2461"/>
                  <a:gd name="connsiteX1" fmla="*/ 3765 w 7674"/>
                  <a:gd name="connsiteY1" fmla="*/ 2462 h 2461"/>
                  <a:gd name="connsiteX2" fmla="*/ 0 w 7674"/>
                  <a:gd name="connsiteY2" fmla="*/ 0 h 2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74" h="2461">
                    <a:moveTo>
                      <a:pt x="7675" y="0"/>
                    </a:moveTo>
                    <a:cubicBezTo>
                      <a:pt x="7096" y="1448"/>
                      <a:pt x="5647" y="2462"/>
                      <a:pt x="3765" y="2462"/>
                    </a:cubicBezTo>
                    <a:cubicBezTo>
                      <a:pt x="1882" y="2462"/>
                      <a:pt x="580" y="1448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91" name="Forme libre 6890">
                <a:extLst>
                  <a:ext uri="{FF2B5EF4-FFF2-40B4-BE49-F238E27FC236}">
                    <a16:creationId xmlns:a16="http://schemas.microsoft.com/office/drawing/2014/main" id="{609E5A05-D798-BC2C-F860-DCE35951A691}"/>
                  </a:ext>
                </a:extLst>
              </p:cNvPr>
              <p:cNvSpPr/>
              <p:nvPr/>
            </p:nvSpPr>
            <p:spPr>
              <a:xfrm>
                <a:off x="9343242" y="7881571"/>
                <a:ext cx="50389" cy="28386"/>
              </a:xfrm>
              <a:custGeom>
                <a:avLst/>
                <a:gdLst>
                  <a:gd name="connsiteX0" fmla="*/ 50389 w 50389"/>
                  <a:gd name="connsiteY0" fmla="*/ 0 h 28386"/>
                  <a:gd name="connsiteX1" fmla="*/ 25195 w 50389"/>
                  <a:gd name="connsiteY1" fmla="*/ 28387 h 28386"/>
                  <a:gd name="connsiteX2" fmla="*/ 0 w 50389"/>
                  <a:gd name="connsiteY2" fmla="*/ 0 h 28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389" h="28386">
                    <a:moveTo>
                      <a:pt x="50389" y="0"/>
                    </a:moveTo>
                    <a:cubicBezTo>
                      <a:pt x="50389" y="15642"/>
                      <a:pt x="39096" y="28387"/>
                      <a:pt x="25195" y="28387"/>
                    </a:cubicBezTo>
                    <a:cubicBezTo>
                      <a:pt x="11294" y="28387"/>
                      <a:pt x="0" y="15642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6892" name="Graphique 3903">
                <a:extLst>
                  <a:ext uri="{FF2B5EF4-FFF2-40B4-BE49-F238E27FC236}">
                    <a16:creationId xmlns:a16="http://schemas.microsoft.com/office/drawing/2014/main" id="{A3C629E8-D2FD-935C-FA67-02F4D6716B32}"/>
                  </a:ext>
                </a:extLst>
              </p:cNvPr>
              <p:cNvGrpSpPr/>
              <p:nvPr/>
            </p:nvGrpSpPr>
            <p:grpSpPr>
              <a:xfrm>
                <a:off x="9340977" y="7839616"/>
                <a:ext cx="54091" cy="37320"/>
                <a:chOff x="9340977" y="7839616"/>
                <a:chExt cx="54091" cy="37320"/>
              </a:xfrm>
              <a:noFill/>
            </p:grpSpPr>
            <p:sp>
              <p:nvSpPr>
                <p:cNvPr id="6893" name="Forme libre 6892">
                  <a:extLst>
                    <a:ext uri="{FF2B5EF4-FFF2-40B4-BE49-F238E27FC236}">
                      <a16:creationId xmlns:a16="http://schemas.microsoft.com/office/drawing/2014/main" id="{AF4D1BF3-815E-5755-7163-1B4F469410E9}"/>
                    </a:ext>
                  </a:extLst>
                </p:cNvPr>
                <p:cNvSpPr/>
                <p:nvPr/>
              </p:nvSpPr>
              <p:spPr>
                <a:xfrm>
                  <a:off x="9340977" y="7839616"/>
                  <a:ext cx="54091" cy="37320"/>
                </a:xfrm>
                <a:custGeom>
                  <a:avLst/>
                  <a:gdLst>
                    <a:gd name="connsiteX0" fmla="*/ 1975 w 54091"/>
                    <a:gd name="connsiteY0" fmla="*/ 37320 h 37320"/>
                    <a:gd name="connsiteX1" fmla="*/ 12835 w 54091"/>
                    <a:gd name="connsiteY1" fmla="*/ 7485 h 37320"/>
                    <a:gd name="connsiteX2" fmla="*/ 32093 w 54091"/>
                    <a:gd name="connsiteY2" fmla="*/ 533 h 37320"/>
                    <a:gd name="connsiteX3" fmla="*/ 52799 w 54091"/>
                    <a:gd name="connsiteY3" fmla="*/ 37320 h 37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091" h="37320">
                      <a:moveTo>
                        <a:pt x="1975" y="37320"/>
                      </a:moveTo>
                      <a:cubicBezTo>
                        <a:pt x="1975" y="37320"/>
                        <a:pt x="-6858" y="8933"/>
                        <a:pt x="12835" y="7485"/>
                      </a:cubicBezTo>
                      <a:cubicBezTo>
                        <a:pt x="12835" y="7485"/>
                        <a:pt x="17468" y="-2364"/>
                        <a:pt x="32093" y="533"/>
                      </a:cubicBezTo>
                      <a:cubicBezTo>
                        <a:pt x="46718" y="3430"/>
                        <a:pt x="58012" y="19506"/>
                        <a:pt x="52799" y="3732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894" name="Forme libre 6893">
                  <a:extLst>
                    <a:ext uri="{FF2B5EF4-FFF2-40B4-BE49-F238E27FC236}">
                      <a16:creationId xmlns:a16="http://schemas.microsoft.com/office/drawing/2014/main" id="{273C3E27-4699-EE3E-5405-A7520B2DCA1E}"/>
                    </a:ext>
                  </a:extLst>
                </p:cNvPr>
                <p:cNvSpPr/>
                <p:nvPr/>
              </p:nvSpPr>
              <p:spPr>
                <a:xfrm>
                  <a:off x="9346862" y="7857674"/>
                  <a:ext cx="41412" cy="16076"/>
                </a:xfrm>
                <a:custGeom>
                  <a:avLst/>
                  <a:gdLst>
                    <a:gd name="connsiteX0" fmla="*/ 0 w 41412"/>
                    <a:gd name="connsiteY0" fmla="*/ 16076 h 16076"/>
                    <a:gd name="connsiteX1" fmla="*/ 7240 w 41412"/>
                    <a:gd name="connsiteY1" fmla="*/ 0 h 16076"/>
                    <a:gd name="connsiteX2" fmla="*/ 26063 w 41412"/>
                    <a:gd name="connsiteY2" fmla="*/ 6662 h 16076"/>
                    <a:gd name="connsiteX3" fmla="*/ 41412 w 41412"/>
                    <a:gd name="connsiteY3" fmla="*/ 13324 h 16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412" h="16076">
                      <a:moveTo>
                        <a:pt x="0" y="16076"/>
                      </a:moveTo>
                      <a:cubicBezTo>
                        <a:pt x="0" y="16076"/>
                        <a:pt x="8399" y="9703"/>
                        <a:pt x="7240" y="0"/>
                      </a:cubicBezTo>
                      <a:cubicBezTo>
                        <a:pt x="7240" y="0"/>
                        <a:pt x="12742" y="8256"/>
                        <a:pt x="26063" y="6662"/>
                      </a:cubicBezTo>
                      <a:cubicBezTo>
                        <a:pt x="39385" y="5069"/>
                        <a:pt x="41412" y="13324"/>
                        <a:pt x="41412" y="13324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6895" name="Graphique 3903">
              <a:extLst>
                <a:ext uri="{FF2B5EF4-FFF2-40B4-BE49-F238E27FC236}">
                  <a16:creationId xmlns:a16="http://schemas.microsoft.com/office/drawing/2014/main" id="{EC02AFA2-42D8-6E86-7146-FD3B797C7866}"/>
                </a:ext>
              </a:extLst>
            </p:cNvPr>
            <p:cNvGrpSpPr/>
            <p:nvPr/>
          </p:nvGrpSpPr>
          <p:grpSpPr>
            <a:xfrm>
              <a:off x="9773634" y="2960718"/>
              <a:ext cx="54091" cy="70341"/>
              <a:chOff x="9773634" y="7844106"/>
              <a:chExt cx="54091" cy="70341"/>
            </a:xfrm>
            <a:noFill/>
          </p:grpSpPr>
          <p:sp>
            <p:nvSpPr>
              <p:cNvPr id="6896" name="Forme libre 6895">
                <a:extLst>
                  <a:ext uri="{FF2B5EF4-FFF2-40B4-BE49-F238E27FC236}">
                    <a16:creationId xmlns:a16="http://schemas.microsoft.com/office/drawing/2014/main" id="{EC7F49DC-4571-D955-18C7-705ED1EC145A}"/>
                  </a:ext>
                </a:extLst>
              </p:cNvPr>
              <p:cNvSpPr/>
              <p:nvPr/>
            </p:nvSpPr>
            <p:spPr>
              <a:xfrm>
                <a:off x="9790089" y="7882005"/>
                <a:ext cx="14479" cy="3331"/>
              </a:xfrm>
              <a:custGeom>
                <a:avLst/>
                <a:gdLst>
                  <a:gd name="connsiteX0" fmla="*/ 0 w 14479"/>
                  <a:gd name="connsiteY0" fmla="*/ 0 h 3331"/>
                  <a:gd name="connsiteX1" fmla="*/ 0 w 14479"/>
                  <a:gd name="connsiteY1" fmla="*/ 3331 h 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3331">
                    <a:moveTo>
                      <a:pt x="0" y="0"/>
                    </a:moveTo>
                    <a:lnTo>
                      <a:pt x="0" y="333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97" name="Forme libre 6896">
                <a:extLst>
                  <a:ext uri="{FF2B5EF4-FFF2-40B4-BE49-F238E27FC236}">
                    <a16:creationId xmlns:a16="http://schemas.microsoft.com/office/drawing/2014/main" id="{A479B0B0-F400-3202-ECF0-C7CB96DD4CD8}"/>
                  </a:ext>
                </a:extLst>
              </p:cNvPr>
              <p:cNvSpPr/>
              <p:nvPr/>
            </p:nvSpPr>
            <p:spPr>
              <a:xfrm>
                <a:off x="9811664" y="7882005"/>
                <a:ext cx="14479" cy="3331"/>
              </a:xfrm>
              <a:custGeom>
                <a:avLst/>
                <a:gdLst>
                  <a:gd name="connsiteX0" fmla="*/ 0 w 14479"/>
                  <a:gd name="connsiteY0" fmla="*/ 0 h 3331"/>
                  <a:gd name="connsiteX1" fmla="*/ 0 w 14479"/>
                  <a:gd name="connsiteY1" fmla="*/ 3331 h 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3331">
                    <a:moveTo>
                      <a:pt x="0" y="0"/>
                    </a:moveTo>
                    <a:lnTo>
                      <a:pt x="0" y="333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98" name="Forme libre 6897">
                <a:extLst>
                  <a:ext uri="{FF2B5EF4-FFF2-40B4-BE49-F238E27FC236}">
                    <a16:creationId xmlns:a16="http://schemas.microsoft.com/office/drawing/2014/main" id="{FB05C630-A229-D83B-BDDB-2EB6A584347F}"/>
                  </a:ext>
                </a:extLst>
              </p:cNvPr>
              <p:cNvSpPr/>
              <p:nvPr/>
            </p:nvSpPr>
            <p:spPr>
              <a:xfrm>
                <a:off x="9797039" y="7896199"/>
                <a:ext cx="7674" cy="2461"/>
              </a:xfrm>
              <a:custGeom>
                <a:avLst/>
                <a:gdLst>
                  <a:gd name="connsiteX0" fmla="*/ 7675 w 7674"/>
                  <a:gd name="connsiteY0" fmla="*/ 0 h 2461"/>
                  <a:gd name="connsiteX1" fmla="*/ 3765 w 7674"/>
                  <a:gd name="connsiteY1" fmla="*/ 2462 h 2461"/>
                  <a:gd name="connsiteX2" fmla="*/ 0 w 7674"/>
                  <a:gd name="connsiteY2" fmla="*/ 0 h 2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74" h="2461">
                    <a:moveTo>
                      <a:pt x="7675" y="0"/>
                    </a:moveTo>
                    <a:cubicBezTo>
                      <a:pt x="7096" y="1448"/>
                      <a:pt x="5647" y="2462"/>
                      <a:pt x="3765" y="2462"/>
                    </a:cubicBezTo>
                    <a:cubicBezTo>
                      <a:pt x="1882" y="2462"/>
                      <a:pt x="580" y="1448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899" name="Forme libre 6898">
                <a:extLst>
                  <a:ext uri="{FF2B5EF4-FFF2-40B4-BE49-F238E27FC236}">
                    <a16:creationId xmlns:a16="http://schemas.microsoft.com/office/drawing/2014/main" id="{DFAF33DE-8E0F-90AF-4727-C0759EC86525}"/>
                  </a:ext>
                </a:extLst>
              </p:cNvPr>
              <p:cNvSpPr/>
              <p:nvPr/>
            </p:nvSpPr>
            <p:spPr>
              <a:xfrm>
                <a:off x="9775754" y="7886061"/>
                <a:ext cx="50389" cy="28386"/>
              </a:xfrm>
              <a:custGeom>
                <a:avLst/>
                <a:gdLst>
                  <a:gd name="connsiteX0" fmla="*/ 50389 w 50389"/>
                  <a:gd name="connsiteY0" fmla="*/ 0 h 28386"/>
                  <a:gd name="connsiteX1" fmla="*/ 25195 w 50389"/>
                  <a:gd name="connsiteY1" fmla="*/ 28387 h 28386"/>
                  <a:gd name="connsiteX2" fmla="*/ 0 w 50389"/>
                  <a:gd name="connsiteY2" fmla="*/ 0 h 28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389" h="28386">
                    <a:moveTo>
                      <a:pt x="50389" y="0"/>
                    </a:moveTo>
                    <a:cubicBezTo>
                      <a:pt x="50389" y="15642"/>
                      <a:pt x="39096" y="28387"/>
                      <a:pt x="25195" y="28387"/>
                    </a:cubicBezTo>
                    <a:cubicBezTo>
                      <a:pt x="11294" y="28387"/>
                      <a:pt x="0" y="15642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00" name="Forme libre 6899">
                <a:extLst>
                  <a:ext uri="{FF2B5EF4-FFF2-40B4-BE49-F238E27FC236}">
                    <a16:creationId xmlns:a16="http://schemas.microsoft.com/office/drawing/2014/main" id="{DB5A1B2D-32B1-229A-E980-C25997DA542C}"/>
                  </a:ext>
                </a:extLst>
              </p:cNvPr>
              <p:cNvSpPr/>
              <p:nvPr/>
            </p:nvSpPr>
            <p:spPr>
              <a:xfrm>
                <a:off x="9773634" y="7844106"/>
                <a:ext cx="54091" cy="37320"/>
              </a:xfrm>
              <a:custGeom>
                <a:avLst/>
                <a:gdLst>
                  <a:gd name="connsiteX0" fmla="*/ 1975 w 54091"/>
                  <a:gd name="connsiteY0" fmla="*/ 37320 h 37320"/>
                  <a:gd name="connsiteX1" fmla="*/ 12835 w 54091"/>
                  <a:gd name="connsiteY1" fmla="*/ 7485 h 37320"/>
                  <a:gd name="connsiteX2" fmla="*/ 32093 w 54091"/>
                  <a:gd name="connsiteY2" fmla="*/ 533 h 37320"/>
                  <a:gd name="connsiteX3" fmla="*/ 52799 w 54091"/>
                  <a:gd name="connsiteY3" fmla="*/ 37320 h 37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91" h="37320">
                    <a:moveTo>
                      <a:pt x="1975" y="37320"/>
                    </a:moveTo>
                    <a:cubicBezTo>
                      <a:pt x="1975" y="37320"/>
                      <a:pt x="-6858" y="8933"/>
                      <a:pt x="12835" y="7485"/>
                    </a:cubicBezTo>
                    <a:cubicBezTo>
                      <a:pt x="12835" y="7485"/>
                      <a:pt x="17468" y="-2364"/>
                      <a:pt x="32093" y="533"/>
                    </a:cubicBezTo>
                    <a:cubicBezTo>
                      <a:pt x="46718" y="3430"/>
                      <a:pt x="58012" y="19506"/>
                      <a:pt x="52799" y="3732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901" name="Graphique 3903">
              <a:extLst>
                <a:ext uri="{FF2B5EF4-FFF2-40B4-BE49-F238E27FC236}">
                  <a16:creationId xmlns:a16="http://schemas.microsoft.com/office/drawing/2014/main" id="{5A3C7447-AC89-9814-DE72-386CBC6EF418}"/>
                </a:ext>
              </a:extLst>
            </p:cNvPr>
            <p:cNvGrpSpPr/>
            <p:nvPr/>
          </p:nvGrpSpPr>
          <p:grpSpPr>
            <a:xfrm>
              <a:off x="9550604" y="2964194"/>
              <a:ext cx="54091" cy="70342"/>
              <a:chOff x="9550604" y="7847582"/>
              <a:chExt cx="54091" cy="70342"/>
            </a:xfrm>
            <a:noFill/>
          </p:grpSpPr>
          <p:sp>
            <p:nvSpPr>
              <p:cNvPr id="6902" name="Forme libre 6901">
                <a:extLst>
                  <a:ext uri="{FF2B5EF4-FFF2-40B4-BE49-F238E27FC236}">
                    <a16:creationId xmlns:a16="http://schemas.microsoft.com/office/drawing/2014/main" id="{BCAAB145-69C7-4C77-0ABC-BDD6D4F22AF3}"/>
                  </a:ext>
                </a:extLst>
              </p:cNvPr>
              <p:cNvSpPr/>
              <p:nvPr/>
            </p:nvSpPr>
            <p:spPr>
              <a:xfrm>
                <a:off x="9588240" y="7885481"/>
                <a:ext cx="14479" cy="3331"/>
              </a:xfrm>
              <a:custGeom>
                <a:avLst/>
                <a:gdLst>
                  <a:gd name="connsiteX0" fmla="*/ 0 w 14479"/>
                  <a:gd name="connsiteY0" fmla="*/ 0 h 3331"/>
                  <a:gd name="connsiteX1" fmla="*/ 0 w 14479"/>
                  <a:gd name="connsiteY1" fmla="*/ 3331 h 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3331">
                    <a:moveTo>
                      <a:pt x="0" y="0"/>
                    </a:moveTo>
                    <a:lnTo>
                      <a:pt x="0" y="333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03" name="Forme libre 6902">
                <a:extLst>
                  <a:ext uri="{FF2B5EF4-FFF2-40B4-BE49-F238E27FC236}">
                    <a16:creationId xmlns:a16="http://schemas.microsoft.com/office/drawing/2014/main" id="{715B84E3-465B-D8C8-81EB-61D353552C7E}"/>
                  </a:ext>
                </a:extLst>
              </p:cNvPr>
              <p:cNvSpPr/>
              <p:nvPr/>
            </p:nvSpPr>
            <p:spPr>
              <a:xfrm>
                <a:off x="9566665" y="7885481"/>
                <a:ext cx="14479" cy="3331"/>
              </a:xfrm>
              <a:custGeom>
                <a:avLst/>
                <a:gdLst>
                  <a:gd name="connsiteX0" fmla="*/ 0 w 14479"/>
                  <a:gd name="connsiteY0" fmla="*/ 0 h 3331"/>
                  <a:gd name="connsiteX1" fmla="*/ 0 w 14479"/>
                  <a:gd name="connsiteY1" fmla="*/ 3331 h 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3331">
                    <a:moveTo>
                      <a:pt x="0" y="0"/>
                    </a:moveTo>
                    <a:lnTo>
                      <a:pt x="0" y="333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04" name="Forme libre 6903">
                <a:extLst>
                  <a:ext uri="{FF2B5EF4-FFF2-40B4-BE49-F238E27FC236}">
                    <a16:creationId xmlns:a16="http://schemas.microsoft.com/office/drawing/2014/main" id="{23D8A199-EA0B-45AC-F99B-B87A05176754}"/>
                  </a:ext>
                </a:extLst>
              </p:cNvPr>
              <p:cNvSpPr/>
              <p:nvPr/>
            </p:nvSpPr>
            <p:spPr>
              <a:xfrm>
                <a:off x="9573615" y="7899675"/>
                <a:ext cx="7674" cy="2462"/>
              </a:xfrm>
              <a:custGeom>
                <a:avLst/>
                <a:gdLst>
                  <a:gd name="connsiteX0" fmla="*/ 0 w 7674"/>
                  <a:gd name="connsiteY0" fmla="*/ 0 h 2462"/>
                  <a:gd name="connsiteX1" fmla="*/ 3910 w 7674"/>
                  <a:gd name="connsiteY1" fmla="*/ 2462 h 2462"/>
                  <a:gd name="connsiteX2" fmla="*/ 7675 w 7674"/>
                  <a:gd name="connsiteY2" fmla="*/ 0 h 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74" h="2462">
                    <a:moveTo>
                      <a:pt x="0" y="0"/>
                    </a:moveTo>
                    <a:cubicBezTo>
                      <a:pt x="580" y="1448"/>
                      <a:pt x="2027" y="2462"/>
                      <a:pt x="3910" y="2462"/>
                    </a:cubicBezTo>
                    <a:cubicBezTo>
                      <a:pt x="5792" y="2462"/>
                      <a:pt x="7095" y="1448"/>
                      <a:pt x="7675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05" name="Forme libre 6904">
                <a:extLst>
                  <a:ext uri="{FF2B5EF4-FFF2-40B4-BE49-F238E27FC236}">
                    <a16:creationId xmlns:a16="http://schemas.microsoft.com/office/drawing/2014/main" id="{C24D3D08-D44C-C5E7-8648-E294327D6A1D}"/>
                  </a:ext>
                </a:extLst>
              </p:cNvPr>
              <p:cNvSpPr/>
              <p:nvPr/>
            </p:nvSpPr>
            <p:spPr>
              <a:xfrm>
                <a:off x="9552185" y="7889536"/>
                <a:ext cx="50389" cy="28387"/>
              </a:xfrm>
              <a:custGeom>
                <a:avLst/>
                <a:gdLst>
                  <a:gd name="connsiteX0" fmla="*/ 0 w 50389"/>
                  <a:gd name="connsiteY0" fmla="*/ 0 h 28387"/>
                  <a:gd name="connsiteX1" fmla="*/ 25195 w 50389"/>
                  <a:gd name="connsiteY1" fmla="*/ 28387 h 28387"/>
                  <a:gd name="connsiteX2" fmla="*/ 50389 w 50389"/>
                  <a:gd name="connsiteY2" fmla="*/ 0 h 28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389" h="28387">
                    <a:moveTo>
                      <a:pt x="0" y="0"/>
                    </a:moveTo>
                    <a:cubicBezTo>
                      <a:pt x="0" y="15642"/>
                      <a:pt x="11294" y="28387"/>
                      <a:pt x="25195" y="28387"/>
                    </a:cubicBezTo>
                    <a:cubicBezTo>
                      <a:pt x="39096" y="28387"/>
                      <a:pt x="50389" y="15642"/>
                      <a:pt x="50389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6906" name="Graphique 3903">
                <a:extLst>
                  <a:ext uri="{FF2B5EF4-FFF2-40B4-BE49-F238E27FC236}">
                    <a16:creationId xmlns:a16="http://schemas.microsoft.com/office/drawing/2014/main" id="{751E1D78-A743-04ED-791D-6781E8EE1A00}"/>
                  </a:ext>
                </a:extLst>
              </p:cNvPr>
              <p:cNvGrpSpPr/>
              <p:nvPr/>
            </p:nvGrpSpPr>
            <p:grpSpPr>
              <a:xfrm>
                <a:off x="9550604" y="7847582"/>
                <a:ext cx="54091" cy="37320"/>
                <a:chOff x="9550604" y="7847582"/>
                <a:chExt cx="54091" cy="37320"/>
              </a:xfrm>
              <a:noFill/>
            </p:grpSpPr>
            <p:sp>
              <p:nvSpPr>
                <p:cNvPr id="6907" name="Forme libre 6906">
                  <a:extLst>
                    <a:ext uri="{FF2B5EF4-FFF2-40B4-BE49-F238E27FC236}">
                      <a16:creationId xmlns:a16="http://schemas.microsoft.com/office/drawing/2014/main" id="{0A011267-3C3C-94DE-D643-FC531AC78104}"/>
                    </a:ext>
                  </a:extLst>
                </p:cNvPr>
                <p:cNvSpPr/>
                <p:nvPr/>
              </p:nvSpPr>
              <p:spPr>
                <a:xfrm>
                  <a:off x="9550604" y="7847582"/>
                  <a:ext cx="54091" cy="37320"/>
                </a:xfrm>
                <a:custGeom>
                  <a:avLst/>
                  <a:gdLst>
                    <a:gd name="connsiteX0" fmla="*/ 52116 w 54091"/>
                    <a:gd name="connsiteY0" fmla="*/ 37321 h 37320"/>
                    <a:gd name="connsiteX1" fmla="*/ 41256 w 54091"/>
                    <a:gd name="connsiteY1" fmla="*/ 7485 h 37320"/>
                    <a:gd name="connsiteX2" fmla="*/ 21998 w 54091"/>
                    <a:gd name="connsiteY2" fmla="*/ 533 h 37320"/>
                    <a:gd name="connsiteX3" fmla="*/ 1292 w 54091"/>
                    <a:gd name="connsiteY3" fmla="*/ 37321 h 37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091" h="37320">
                      <a:moveTo>
                        <a:pt x="52116" y="37321"/>
                      </a:moveTo>
                      <a:cubicBezTo>
                        <a:pt x="52116" y="37321"/>
                        <a:pt x="60949" y="8933"/>
                        <a:pt x="41256" y="7485"/>
                      </a:cubicBezTo>
                      <a:cubicBezTo>
                        <a:pt x="41256" y="7485"/>
                        <a:pt x="36623" y="-2364"/>
                        <a:pt x="21998" y="533"/>
                      </a:cubicBezTo>
                      <a:cubicBezTo>
                        <a:pt x="7374" y="3430"/>
                        <a:pt x="-3921" y="19506"/>
                        <a:pt x="1292" y="37321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908" name="Forme libre 6907">
                  <a:extLst>
                    <a:ext uri="{FF2B5EF4-FFF2-40B4-BE49-F238E27FC236}">
                      <a16:creationId xmlns:a16="http://schemas.microsoft.com/office/drawing/2014/main" id="{CD99C588-321F-54B1-BCEE-5309474B1A0C}"/>
                    </a:ext>
                  </a:extLst>
                </p:cNvPr>
                <p:cNvSpPr/>
                <p:nvPr/>
              </p:nvSpPr>
              <p:spPr>
                <a:xfrm>
                  <a:off x="9557543" y="7865639"/>
                  <a:ext cx="34172" cy="13324"/>
                </a:xfrm>
                <a:custGeom>
                  <a:avLst/>
                  <a:gdLst>
                    <a:gd name="connsiteX0" fmla="*/ 34172 w 34172"/>
                    <a:gd name="connsiteY0" fmla="*/ 0 h 13324"/>
                    <a:gd name="connsiteX1" fmla="*/ 15349 w 34172"/>
                    <a:gd name="connsiteY1" fmla="*/ 6663 h 13324"/>
                    <a:gd name="connsiteX2" fmla="*/ 0 w 34172"/>
                    <a:gd name="connsiteY2" fmla="*/ 13325 h 13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172" h="13324">
                      <a:moveTo>
                        <a:pt x="34172" y="0"/>
                      </a:moveTo>
                      <a:cubicBezTo>
                        <a:pt x="34172" y="0"/>
                        <a:pt x="28670" y="8256"/>
                        <a:pt x="15349" y="6663"/>
                      </a:cubicBezTo>
                      <a:cubicBezTo>
                        <a:pt x="2027" y="5069"/>
                        <a:pt x="0" y="13325"/>
                        <a:pt x="0" y="13325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6909" name="Graphique 3903">
              <a:extLst>
                <a:ext uri="{FF2B5EF4-FFF2-40B4-BE49-F238E27FC236}">
                  <a16:creationId xmlns:a16="http://schemas.microsoft.com/office/drawing/2014/main" id="{9C3C7F71-9990-8E79-3231-C1FB50E89CA9}"/>
                </a:ext>
              </a:extLst>
            </p:cNvPr>
            <p:cNvGrpSpPr/>
            <p:nvPr/>
          </p:nvGrpSpPr>
          <p:grpSpPr>
            <a:xfrm>
              <a:off x="9136046" y="3212870"/>
              <a:ext cx="54091" cy="70197"/>
              <a:chOff x="9136046" y="8096258"/>
              <a:chExt cx="54091" cy="70197"/>
            </a:xfrm>
            <a:noFill/>
          </p:grpSpPr>
          <p:sp>
            <p:nvSpPr>
              <p:cNvPr id="6910" name="Forme libre 6909">
                <a:extLst>
                  <a:ext uri="{FF2B5EF4-FFF2-40B4-BE49-F238E27FC236}">
                    <a16:creationId xmlns:a16="http://schemas.microsoft.com/office/drawing/2014/main" id="{C9C390AD-A564-74A5-8CD6-981BB1E8ECFE}"/>
                  </a:ext>
                </a:extLst>
              </p:cNvPr>
              <p:cNvSpPr/>
              <p:nvPr/>
            </p:nvSpPr>
            <p:spPr>
              <a:xfrm>
                <a:off x="9173683" y="8134157"/>
                <a:ext cx="14479" cy="3331"/>
              </a:xfrm>
              <a:custGeom>
                <a:avLst/>
                <a:gdLst>
                  <a:gd name="connsiteX0" fmla="*/ 0 w 14479"/>
                  <a:gd name="connsiteY0" fmla="*/ 0 h 3331"/>
                  <a:gd name="connsiteX1" fmla="*/ 0 w 14479"/>
                  <a:gd name="connsiteY1" fmla="*/ 3331 h 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3331">
                    <a:moveTo>
                      <a:pt x="0" y="0"/>
                    </a:moveTo>
                    <a:lnTo>
                      <a:pt x="0" y="333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11" name="Forme libre 6910">
                <a:extLst>
                  <a:ext uri="{FF2B5EF4-FFF2-40B4-BE49-F238E27FC236}">
                    <a16:creationId xmlns:a16="http://schemas.microsoft.com/office/drawing/2014/main" id="{5CF4A5CE-C668-A39B-B92A-0BDE5F7F1788}"/>
                  </a:ext>
                </a:extLst>
              </p:cNvPr>
              <p:cNvSpPr/>
              <p:nvPr/>
            </p:nvSpPr>
            <p:spPr>
              <a:xfrm>
                <a:off x="9152108" y="8134157"/>
                <a:ext cx="14479" cy="3331"/>
              </a:xfrm>
              <a:custGeom>
                <a:avLst/>
                <a:gdLst>
                  <a:gd name="connsiteX0" fmla="*/ 0 w 14479"/>
                  <a:gd name="connsiteY0" fmla="*/ 0 h 3331"/>
                  <a:gd name="connsiteX1" fmla="*/ 0 w 14479"/>
                  <a:gd name="connsiteY1" fmla="*/ 3331 h 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79" h="3331">
                    <a:moveTo>
                      <a:pt x="0" y="0"/>
                    </a:moveTo>
                    <a:lnTo>
                      <a:pt x="0" y="3331"/>
                    </a:lnTo>
                  </a:path>
                </a:pathLst>
              </a:custGeom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12" name="Forme libre 6911">
                <a:extLst>
                  <a:ext uri="{FF2B5EF4-FFF2-40B4-BE49-F238E27FC236}">
                    <a16:creationId xmlns:a16="http://schemas.microsoft.com/office/drawing/2014/main" id="{0A0840CB-EBB5-F329-A846-3E1E96AC7134}"/>
                  </a:ext>
                </a:extLst>
              </p:cNvPr>
              <p:cNvSpPr/>
              <p:nvPr/>
            </p:nvSpPr>
            <p:spPr>
              <a:xfrm>
                <a:off x="9159058" y="8148351"/>
                <a:ext cx="7674" cy="2461"/>
              </a:xfrm>
              <a:custGeom>
                <a:avLst/>
                <a:gdLst>
                  <a:gd name="connsiteX0" fmla="*/ 0 w 7674"/>
                  <a:gd name="connsiteY0" fmla="*/ 0 h 2461"/>
                  <a:gd name="connsiteX1" fmla="*/ 3910 w 7674"/>
                  <a:gd name="connsiteY1" fmla="*/ 2462 h 2461"/>
                  <a:gd name="connsiteX2" fmla="*/ 7675 w 7674"/>
                  <a:gd name="connsiteY2" fmla="*/ 0 h 2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74" h="2461">
                    <a:moveTo>
                      <a:pt x="0" y="0"/>
                    </a:moveTo>
                    <a:cubicBezTo>
                      <a:pt x="580" y="1448"/>
                      <a:pt x="2027" y="2462"/>
                      <a:pt x="3910" y="2462"/>
                    </a:cubicBezTo>
                    <a:cubicBezTo>
                      <a:pt x="5792" y="2462"/>
                      <a:pt x="7096" y="1448"/>
                      <a:pt x="7675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13" name="Forme libre 6912">
                <a:extLst>
                  <a:ext uri="{FF2B5EF4-FFF2-40B4-BE49-F238E27FC236}">
                    <a16:creationId xmlns:a16="http://schemas.microsoft.com/office/drawing/2014/main" id="{D182D9E1-6467-6E95-4DBE-C306EBD31308}"/>
                  </a:ext>
                </a:extLst>
              </p:cNvPr>
              <p:cNvSpPr/>
              <p:nvPr/>
            </p:nvSpPr>
            <p:spPr>
              <a:xfrm>
                <a:off x="9137628" y="8138068"/>
                <a:ext cx="50389" cy="28387"/>
              </a:xfrm>
              <a:custGeom>
                <a:avLst/>
                <a:gdLst>
                  <a:gd name="connsiteX0" fmla="*/ 0 w 50389"/>
                  <a:gd name="connsiteY0" fmla="*/ 0 h 28387"/>
                  <a:gd name="connsiteX1" fmla="*/ 25195 w 50389"/>
                  <a:gd name="connsiteY1" fmla="*/ 28387 h 28387"/>
                  <a:gd name="connsiteX2" fmla="*/ 50389 w 50389"/>
                  <a:gd name="connsiteY2" fmla="*/ 0 h 28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389" h="28387">
                    <a:moveTo>
                      <a:pt x="0" y="0"/>
                    </a:moveTo>
                    <a:cubicBezTo>
                      <a:pt x="0" y="15642"/>
                      <a:pt x="11295" y="28387"/>
                      <a:pt x="25195" y="28387"/>
                    </a:cubicBezTo>
                    <a:cubicBezTo>
                      <a:pt x="39096" y="28387"/>
                      <a:pt x="50389" y="15642"/>
                      <a:pt x="50389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6914" name="Graphique 3903">
                <a:extLst>
                  <a:ext uri="{FF2B5EF4-FFF2-40B4-BE49-F238E27FC236}">
                    <a16:creationId xmlns:a16="http://schemas.microsoft.com/office/drawing/2014/main" id="{5A030E15-CF44-21B7-23BB-E5601E85DEBA}"/>
                  </a:ext>
                </a:extLst>
              </p:cNvPr>
              <p:cNvGrpSpPr/>
              <p:nvPr/>
            </p:nvGrpSpPr>
            <p:grpSpPr>
              <a:xfrm>
                <a:off x="9136046" y="8096258"/>
                <a:ext cx="54091" cy="37320"/>
                <a:chOff x="9136046" y="8096258"/>
                <a:chExt cx="54091" cy="37320"/>
              </a:xfrm>
              <a:noFill/>
            </p:grpSpPr>
            <p:sp>
              <p:nvSpPr>
                <p:cNvPr id="6915" name="Forme libre 6914">
                  <a:extLst>
                    <a:ext uri="{FF2B5EF4-FFF2-40B4-BE49-F238E27FC236}">
                      <a16:creationId xmlns:a16="http://schemas.microsoft.com/office/drawing/2014/main" id="{47A28DE0-1A61-E1CF-57E0-434374165C93}"/>
                    </a:ext>
                  </a:extLst>
                </p:cNvPr>
                <p:cNvSpPr/>
                <p:nvPr/>
              </p:nvSpPr>
              <p:spPr>
                <a:xfrm>
                  <a:off x="9136046" y="8096258"/>
                  <a:ext cx="54091" cy="37320"/>
                </a:xfrm>
                <a:custGeom>
                  <a:avLst/>
                  <a:gdLst>
                    <a:gd name="connsiteX0" fmla="*/ 52116 w 54091"/>
                    <a:gd name="connsiteY0" fmla="*/ 37320 h 37320"/>
                    <a:gd name="connsiteX1" fmla="*/ 41256 w 54091"/>
                    <a:gd name="connsiteY1" fmla="*/ 7485 h 37320"/>
                    <a:gd name="connsiteX2" fmla="*/ 21998 w 54091"/>
                    <a:gd name="connsiteY2" fmla="*/ 533 h 37320"/>
                    <a:gd name="connsiteX3" fmla="*/ 1292 w 54091"/>
                    <a:gd name="connsiteY3" fmla="*/ 37320 h 37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091" h="37320">
                      <a:moveTo>
                        <a:pt x="52116" y="37320"/>
                      </a:moveTo>
                      <a:cubicBezTo>
                        <a:pt x="52116" y="37320"/>
                        <a:pt x="60949" y="8933"/>
                        <a:pt x="41256" y="7485"/>
                      </a:cubicBezTo>
                      <a:cubicBezTo>
                        <a:pt x="41256" y="7485"/>
                        <a:pt x="36623" y="-2364"/>
                        <a:pt x="21998" y="533"/>
                      </a:cubicBezTo>
                      <a:cubicBezTo>
                        <a:pt x="7374" y="3430"/>
                        <a:pt x="-3921" y="19506"/>
                        <a:pt x="1292" y="3732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916" name="Forme libre 6915">
                  <a:extLst>
                    <a:ext uri="{FF2B5EF4-FFF2-40B4-BE49-F238E27FC236}">
                      <a16:creationId xmlns:a16="http://schemas.microsoft.com/office/drawing/2014/main" id="{7706F2E8-3B22-1EDE-24A7-0F182A9177E3}"/>
                    </a:ext>
                  </a:extLst>
                </p:cNvPr>
                <p:cNvSpPr/>
                <p:nvPr/>
              </p:nvSpPr>
              <p:spPr>
                <a:xfrm>
                  <a:off x="9142986" y="8114170"/>
                  <a:ext cx="41412" cy="16076"/>
                </a:xfrm>
                <a:custGeom>
                  <a:avLst/>
                  <a:gdLst>
                    <a:gd name="connsiteX0" fmla="*/ 41412 w 41412"/>
                    <a:gd name="connsiteY0" fmla="*/ 16077 h 16076"/>
                    <a:gd name="connsiteX1" fmla="*/ 34172 w 41412"/>
                    <a:gd name="connsiteY1" fmla="*/ 0 h 16076"/>
                    <a:gd name="connsiteX2" fmla="*/ 15349 w 41412"/>
                    <a:gd name="connsiteY2" fmla="*/ 6662 h 16076"/>
                    <a:gd name="connsiteX3" fmla="*/ 0 w 41412"/>
                    <a:gd name="connsiteY3" fmla="*/ 13325 h 16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412" h="16076">
                      <a:moveTo>
                        <a:pt x="41412" y="16077"/>
                      </a:moveTo>
                      <a:cubicBezTo>
                        <a:pt x="41412" y="16077"/>
                        <a:pt x="33014" y="9704"/>
                        <a:pt x="34172" y="0"/>
                      </a:cubicBezTo>
                      <a:cubicBezTo>
                        <a:pt x="34172" y="0"/>
                        <a:pt x="28670" y="8256"/>
                        <a:pt x="15349" y="6662"/>
                      </a:cubicBezTo>
                      <a:cubicBezTo>
                        <a:pt x="2027" y="5069"/>
                        <a:pt x="0" y="13325"/>
                        <a:pt x="0" y="13325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6917" name="Forme libre 6916">
              <a:extLst>
                <a:ext uri="{FF2B5EF4-FFF2-40B4-BE49-F238E27FC236}">
                  <a16:creationId xmlns:a16="http://schemas.microsoft.com/office/drawing/2014/main" id="{3E4836CD-FA2B-4FC7-A439-342E36B7CBD5}"/>
                </a:ext>
              </a:extLst>
            </p:cNvPr>
            <p:cNvSpPr/>
            <p:nvPr/>
          </p:nvSpPr>
          <p:spPr>
            <a:xfrm>
              <a:off x="9131981" y="3384159"/>
              <a:ext cx="72543" cy="72705"/>
            </a:xfrm>
            <a:custGeom>
              <a:avLst/>
              <a:gdLst>
                <a:gd name="connsiteX0" fmla="*/ 72544 w 72543"/>
                <a:gd name="connsiteY0" fmla="*/ 0 h 72705"/>
                <a:gd name="connsiteX1" fmla="*/ 0 w 72543"/>
                <a:gd name="connsiteY1" fmla="*/ 72706 h 7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543" h="72705">
                  <a:moveTo>
                    <a:pt x="72544" y="0"/>
                  </a:moveTo>
                  <a:lnTo>
                    <a:pt x="0" y="72706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18" name="Forme libre 6917">
              <a:extLst>
                <a:ext uri="{FF2B5EF4-FFF2-40B4-BE49-F238E27FC236}">
                  <a16:creationId xmlns:a16="http://schemas.microsoft.com/office/drawing/2014/main" id="{D14E2FCF-137A-74C3-4AF3-6ED7314BA6B2}"/>
                </a:ext>
              </a:extLst>
            </p:cNvPr>
            <p:cNvSpPr/>
            <p:nvPr/>
          </p:nvSpPr>
          <p:spPr>
            <a:xfrm>
              <a:off x="9099402" y="3400236"/>
              <a:ext cx="32289" cy="32297"/>
            </a:xfrm>
            <a:custGeom>
              <a:avLst/>
              <a:gdLst>
                <a:gd name="connsiteX0" fmla="*/ 32290 w 32289"/>
                <a:gd name="connsiteY0" fmla="*/ 0 h 32297"/>
                <a:gd name="connsiteX1" fmla="*/ 0 w 32289"/>
                <a:gd name="connsiteY1" fmla="*/ 32298 h 3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89" h="32297">
                  <a:moveTo>
                    <a:pt x="32290" y="0"/>
                  </a:moveTo>
                  <a:lnTo>
                    <a:pt x="0" y="3229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19" name="Forme libre 6918">
              <a:extLst>
                <a:ext uri="{FF2B5EF4-FFF2-40B4-BE49-F238E27FC236}">
                  <a16:creationId xmlns:a16="http://schemas.microsoft.com/office/drawing/2014/main" id="{F210939A-D542-8B05-2EF4-C6C9028FBF38}"/>
                </a:ext>
              </a:extLst>
            </p:cNvPr>
            <p:cNvSpPr/>
            <p:nvPr/>
          </p:nvSpPr>
          <p:spPr>
            <a:xfrm>
              <a:off x="10101260" y="3391690"/>
              <a:ext cx="14479" cy="40697"/>
            </a:xfrm>
            <a:custGeom>
              <a:avLst/>
              <a:gdLst>
                <a:gd name="connsiteX0" fmla="*/ 0 w 14479"/>
                <a:gd name="connsiteY0" fmla="*/ 0 h 40697"/>
                <a:gd name="connsiteX1" fmla="*/ 0 w 14479"/>
                <a:gd name="connsiteY1" fmla="*/ 40698 h 4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40697">
                  <a:moveTo>
                    <a:pt x="0" y="0"/>
                  </a:moveTo>
                  <a:lnTo>
                    <a:pt x="0" y="4069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920" name="Graphique 3903">
              <a:extLst>
                <a:ext uri="{FF2B5EF4-FFF2-40B4-BE49-F238E27FC236}">
                  <a16:creationId xmlns:a16="http://schemas.microsoft.com/office/drawing/2014/main" id="{A11C2002-4CF8-377C-CC87-688B3613740D}"/>
                </a:ext>
              </a:extLst>
            </p:cNvPr>
            <p:cNvGrpSpPr/>
            <p:nvPr/>
          </p:nvGrpSpPr>
          <p:grpSpPr>
            <a:xfrm>
              <a:off x="9315151" y="3402698"/>
              <a:ext cx="127422" cy="127451"/>
              <a:chOff x="9315151" y="8286086"/>
              <a:chExt cx="127422" cy="127451"/>
            </a:xfrm>
            <a:noFill/>
          </p:grpSpPr>
          <p:sp>
            <p:nvSpPr>
              <p:cNvPr id="6921" name="Forme libre 6920">
                <a:extLst>
                  <a:ext uri="{FF2B5EF4-FFF2-40B4-BE49-F238E27FC236}">
                    <a16:creationId xmlns:a16="http://schemas.microsoft.com/office/drawing/2014/main" id="{0801AF8B-8C93-7107-E975-9852E5693639}"/>
                  </a:ext>
                </a:extLst>
              </p:cNvPr>
              <p:cNvSpPr/>
              <p:nvPr/>
            </p:nvSpPr>
            <p:spPr>
              <a:xfrm>
                <a:off x="9315151" y="8286086"/>
                <a:ext cx="127422" cy="127451"/>
              </a:xfrm>
              <a:custGeom>
                <a:avLst/>
                <a:gdLst>
                  <a:gd name="connsiteX0" fmla="*/ 25340 w 127422"/>
                  <a:gd name="connsiteY0" fmla="*/ 12889 h 127451"/>
                  <a:gd name="connsiteX1" fmla="*/ 63711 w 127422"/>
                  <a:gd name="connsiteY1" fmla="*/ 0 h 127451"/>
                  <a:gd name="connsiteX2" fmla="*/ 127422 w 127422"/>
                  <a:gd name="connsiteY2" fmla="*/ 63725 h 127451"/>
                  <a:gd name="connsiteX3" fmla="*/ 63711 w 127422"/>
                  <a:gd name="connsiteY3" fmla="*/ 127452 h 127451"/>
                  <a:gd name="connsiteX4" fmla="*/ 0 w 127422"/>
                  <a:gd name="connsiteY4" fmla="*/ 63725 h 127451"/>
                  <a:gd name="connsiteX5" fmla="*/ 10570 w 127422"/>
                  <a:gd name="connsiteY5" fmla="*/ 28676 h 127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7422" h="127451">
                    <a:moveTo>
                      <a:pt x="25340" y="12889"/>
                    </a:moveTo>
                    <a:cubicBezTo>
                      <a:pt x="36055" y="4779"/>
                      <a:pt x="49376" y="0"/>
                      <a:pt x="63711" y="0"/>
                    </a:cubicBezTo>
                    <a:cubicBezTo>
                      <a:pt x="98897" y="0"/>
                      <a:pt x="127422" y="28531"/>
                      <a:pt x="127422" y="63725"/>
                    </a:cubicBezTo>
                    <a:cubicBezTo>
                      <a:pt x="127422" y="98919"/>
                      <a:pt x="98897" y="127452"/>
                      <a:pt x="63711" y="127452"/>
                    </a:cubicBezTo>
                    <a:cubicBezTo>
                      <a:pt x="28525" y="127452"/>
                      <a:pt x="0" y="98919"/>
                      <a:pt x="0" y="63725"/>
                    </a:cubicBezTo>
                    <a:cubicBezTo>
                      <a:pt x="0" y="50691"/>
                      <a:pt x="3910" y="38670"/>
                      <a:pt x="10570" y="2867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22" name="Forme libre 6921">
                <a:extLst>
                  <a:ext uri="{FF2B5EF4-FFF2-40B4-BE49-F238E27FC236}">
                    <a16:creationId xmlns:a16="http://schemas.microsoft.com/office/drawing/2014/main" id="{A54BD149-71EE-86B7-67FC-5D1EB8906577}"/>
                  </a:ext>
                </a:extLst>
              </p:cNvPr>
              <p:cNvSpPr/>
              <p:nvPr/>
            </p:nvSpPr>
            <p:spPr>
              <a:xfrm>
                <a:off x="9348020" y="8318818"/>
                <a:ext cx="61973" cy="61987"/>
              </a:xfrm>
              <a:custGeom>
                <a:avLst/>
                <a:gdLst>
                  <a:gd name="connsiteX0" fmla="*/ 61974 w 61973"/>
                  <a:gd name="connsiteY0" fmla="*/ 30994 h 61987"/>
                  <a:gd name="connsiteX1" fmla="*/ 30987 w 61973"/>
                  <a:gd name="connsiteY1" fmla="*/ 61988 h 61987"/>
                  <a:gd name="connsiteX2" fmla="*/ 0 w 61973"/>
                  <a:gd name="connsiteY2" fmla="*/ 30994 h 61987"/>
                  <a:gd name="connsiteX3" fmla="*/ 30987 w 61973"/>
                  <a:gd name="connsiteY3" fmla="*/ 0 h 61987"/>
                  <a:gd name="connsiteX4" fmla="*/ 61974 w 61973"/>
                  <a:gd name="connsiteY4" fmla="*/ 30994 h 6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73" h="61987">
                    <a:moveTo>
                      <a:pt x="61974" y="30994"/>
                    </a:moveTo>
                    <a:cubicBezTo>
                      <a:pt x="61974" y="48111"/>
                      <a:pt x="48100" y="61988"/>
                      <a:pt x="30987" y="61988"/>
                    </a:cubicBezTo>
                    <a:cubicBezTo>
                      <a:pt x="13873" y="61988"/>
                      <a:pt x="0" y="48111"/>
                      <a:pt x="0" y="30994"/>
                    </a:cubicBezTo>
                    <a:cubicBezTo>
                      <a:pt x="0" y="13876"/>
                      <a:pt x="13873" y="0"/>
                      <a:pt x="30987" y="0"/>
                    </a:cubicBezTo>
                    <a:cubicBezTo>
                      <a:pt x="48100" y="0"/>
                      <a:pt x="61974" y="13876"/>
                      <a:pt x="61974" y="30994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23" name="Forme libre 6922">
                <a:extLst>
                  <a:ext uri="{FF2B5EF4-FFF2-40B4-BE49-F238E27FC236}">
                    <a16:creationId xmlns:a16="http://schemas.microsoft.com/office/drawing/2014/main" id="{6A3B5554-8CD1-5325-F7FF-D508645D393E}"/>
                  </a:ext>
                </a:extLst>
              </p:cNvPr>
              <p:cNvSpPr/>
              <p:nvPr/>
            </p:nvSpPr>
            <p:spPr>
              <a:xfrm>
                <a:off x="9367858" y="8338660"/>
                <a:ext cx="22298" cy="22303"/>
              </a:xfrm>
              <a:custGeom>
                <a:avLst/>
                <a:gdLst>
                  <a:gd name="connsiteX0" fmla="*/ 11149 w 22298"/>
                  <a:gd name="connsiteY0" fmla="*/ 22304 h 22303"/>
                  <a:gd name="connsiteX1" fmla="*/ 0 w 22298"/>
                  <a:gd name="connsiteY1" fmla="*/ 11151 h 22303"/>
                  <a:gd name="connsiteX2" fmla="*/ 11149 w 22298"/>
                  <a:gd name="connsiteY2" fmla="*/ 0 h 22303"/>
                  <a:gd name="connsiteX3" fmla="*/ 22299 w 22298"/>
                  <a:gd name="connsiteY3" fmla="*/ 11151 h 22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98" h="22303">
                    <a:moveTo>
                      <a:pt x="11149" y="22304"/>
                    </a:moveTo>
                    <a:cubicBezTo>
                      <a:pt x="5068" y="22304"/>
                      <a:pt x="0" y="17379"/>
                      <a:pt x="0" y="11151"/>
                    </a:cubicBezTo>
                    <a:cubicBezTo>
                      <a:pt x="0" y="4924"/>
                      <a:pt x="4923" y="0"/>
                      <a:pt x="11149" y="0"/>
                    </a:cubicBezTo>
                    <a:cubicBezTo>
                      <a:pt x="17375" y="0"/>
                      <a:pt x="22299" y="4924"/>
                      <a:pt x="22299" y="11151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924" name="Graphique 3903">
              <a:extLst>
                <a:ext uri="{FF2B5EF4-FFF2-40B4-BE49-F238E27FC236}">
                  <a16:creationId xmlns:a16="http://schemas.microsoft.com/office/drawing/2014/main" id="{744AE80C-4B64-FF57-4692-FABD89AFF3FB}"/>
                </a:ext>
              </a:extLst>
            </p:cNvPr>
            <p:cNvGrpSpPr/>
            <p:nvPr/>
          </p:nvGrpSpPr>
          <p:grpSpPr>
            <a:xfrm>
              <a:off x="9473415" y="3400815"/>
              <a:ext cx="126988" cy="127596"/>
              <a:chOff x="9473415" y="8284203"/>
              <a:chExt cx="126988" cy="127596"/>
            </a:xfrm>
            <a:noFill/>
          </p:grpSpPr>
          <p:sp>
            <p:nvSpPr>
              <p:cNvPr id="6925" name="Forme libre 6924">
                <a:extLst>
                  <a:ext uri="{FF2B5EF4-FFF2-40B4-BE49-F238E27FC236}">
                    <a16:creationId xmlns:a16="http://schemas.microsoft.com/office/drawing/2014/main" id="{62CA2472-C275-38A7-FADA-D3428227CDA8}"/>
                  </a:ext>
                </a:extLst>
              </p:cNvPr>
              <p:cNvSpPr/>
              <p:nvPr/>
            </p:nvSpPr>
            <p:spPr>
              <a:xfrm>
                <a:off x="9473415" y="8284203"/>
                <a:ext cx="126988" cy="127596"/>
              </a:xfrm>
              <a:custGeom>
                <a:avLst/>
                <a:gdLst>
                  <a:gd name="connsiteX0" fmla="*/ 126988 w 126988"/>
                  <a:gd name="connsiteY0" fmla="*/ 72705 h 127596"/>
                  <a:gd name="connsiteX1" fmla="*/ 108888 w 126988"/>
                  <a:gd name="connsiteY1" fmla="*/ 108913 h 127596"/>
                  <a:gd name="connsiteX2" fmla="*/ 18679 w 126988"/>
                  <a:gd name="connsiteY2" fmla="*/ 108913 h 127596"/>
                  <a:gd name="connsiteX3" fmla="*/ 18679 w 126988"/>
                  <a:gd name="connsiteY3" fmla="*/ 18683 h 127596"/>
                  <a:gd name="connsiteX4" fmla="*/ 108888 w 126988"/>
                  <a:gd name="connsiteY4" fmla="*/ 18683 h 127596"/>
                  <a:gd name="connsiteX5" fmla="*/ 126264 w 126988"/>
                  <a:gd name="connsiteY5" fmla="*/ 50980 h 127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6988" h="127596">
                    <a:moveTo>
                      <a:pt x="126988" y="72705"/>
                    </a:moveTo>
                    <a:cubicBezTo>
                      <a:pt x="125106" y="86030"/>
                      <a:pt x="119169" y="98775"/>
                      <a:pt x="108888" y="108913"/>
                    </a:cubicBezTo>
                    <a:cubicBezTo>
                      <a:pt x="83983" y="133824"/>
                      <a:pt x="43584" y="133824"/>
                      <a:pt x="18679" y="108913"/>
                    </a:cubicBezTo>
                    <a:cubicBezTo>
                      <a:pt x="-6226" y="84002"/>
                      <a:pt x="-6226" y="43594"/>
                      <a:pt x="18679" y="18683"/>
                    </a:cubicBezTo>
                    <a:cubicBezTo>
                      <a:pt x="43584" y="-6228"/>
                      <a:pt x="83983" y="-6228"/>
                      <a:pt x="108888" y="18683"/>
                    </a:cubicBezTo>
                    <a:cubicBezTo>
                      <a:pt x="118011" y="27807"/>
                      <a:pt x="123802" y="39105"/>
                      <a:pt x="126264" y="5098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26" name="Forme libre 6925">
                <a:extLst>
                  <a:ext uri="{FF2B5EF4-FFF2-40B4-BE49-F238E27FC236}">
                    <a16:creationId xmlns:a16="http://schemas.microsoft.com/office/drawing/2014/main" id="{7A2EDBB5-8CF9-58D9-CA4C-B7B093ADFF88}"/>
                  </a:ext>
                </a:extLst>
              </p:cNvPr>
              <p:cNvSpPr/>
              <p:nvPr/>
            </p:nvSpPr>
            <p:spPr>
              <a:xfrm>
                <a:off x="9506284" y="8317080"/>
                <a:ext cx="61973" cy="61987"/>
              </a:xfrm>
              <a:custGeom>
                <a:avLst/>
                <a:gdLst>
                  <a:gd name="connsiteX0" fmla="*/ 61973 w 61973"/>
                  <a:gd name="connsiteY0" fmla="*/ 30994 h 61987"/>
                  <a:gd name="connsiteX1" fmla="*/ 30986 w 61973"/>
                  <a:gd name="connsiteY1" fmla="*/ 61988 h 61987"/>
                  <a:gd name="connsiteX2" fmla="*/ -1 w 61973"/>
                  <a:gd name="connsiteY2" fmla="*/ 30994 h 61987"/>
                  <a:gd name="connsiteX3" fmla="*/ 30986 w 61973"/>
                  <a:gd name="connsiteY3" fmla="*/ 0 h 61987"/>
                  <a:gd name="connsiteX4" fmla="*/ 61973 w 61973"/>
                  <a:gd name="connsiteY4" fmla="*/ 30994 h 6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73" h="61987">
                    <a:moveTo>
                      <a:pt x="61973" y="30994"/>
                    </a:moveTo>
                    <a:cubicBezTo>
                      <a:pt x="61973" y="48111"/>
                      <a:pt x="48100" y="61988"/>
                      <a:pt x="30986" y="61988"/>
                    </a:cubicBezTo>
                    <a:cubicBezTo>
                      <a:pt x="13873" y="61988"/>
                      <a:pt x="-1" y="48111"/>
                      <a:pt x="-1" y="30994"/>
                    </a:cubicBezTo>
                    <a:cubicBezTo>
                      <a:pt x="-1" y="13876"/>
                      <a:pt x="13873" y="0"/>
                      <a:pt x="30986" y="0"/>
                    </a:cubicBezTo>
                    <a:cubicBezTo>
                      <a:pt x="48100" y="0"/>
                      <a:pt x="61973" y="13876"/>
                      <a:pt x="61973" y="30994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27" name="Forme libre 6926">
                <a:extLst>
                  <a:ext uri="{FF2B5EF4-FFF2-40B4-BE49-F238E27FC236}">
                    <a16:creationId xmlns:a16="http://schemas.microsoft.com/office/drawing/2014/main" id="{4295D855-BFC9-9D40-499A-4380CA3A6092}"/>
                  </a:ext>
                </a:extLst>
              </p:cNvPr>
              <p:cNvSpPr/>
              <p:nvPr/>
            </p:nvSpPr>
            <p:spPr>
              <a:xfrm>
                <a:off x="9529452" y="8336849"/>
                <a:ext cx="19041" cy="22304"/>
              </a:xfrm>
              <a:custGeom>
                <a:avLst/>
                <a:gdLst>
                  <a:gd name="connsiteX0" fmla="*/ 0 w 19041"/>
                  <a:gd name="connsiteY0" fmla="*/ 3259 h 22304"/>
                  <a:gd name="connsiteX1" fmla="*/ 15783 w 19041"/>
                  <a:gd name="connsiteY1" fmla="*/ 3259 h 22304"/>
                  <a:gd name="connsiteX2" fmla="*/ 15783 w 19041"/>
                  <a:gd name="connsiteY2" fmla="*/ 19046 h 22304"/>
                  <a:gd name="connsiteX3" fmla="*/ 0 w 19041"/>
                  <a:gd name="connsiteY3" fmla="*/ 19046 h 22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41" h="22304">
                    <a:moveTo>
                      <a:pt x="0" y="3259"/>
                    </a:moveTo>
                    <a:cubicBezTo>
                      <a:pt x="4344" y="-1086"/>
                      <a:pt x="11439" y="-1086"/>
                      <a:pt x="15783" y="3259"/>
                    </a:cubicBezTo>
                    <a:cubicBezTo>
                      <a:pt x="20127" y="7603"/>
                      <a:pt x="20127" y="14700"/>
                      <a:pt x="15783" y="19046"/>
                    </a:cubicBezTo>
                    <a:cubicBezTo>
                      <a:pt x="11439" y="23390"/>
                      <a:pt x="4344" y="23390"/>
                      <a:pt x="0" y="19046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928" name="Graphique 3903">
              <a:extLst>
                <a:ext uri="{FF2B5EF4-FFF2-40B4-BE49-F238E27FC236}">
                  <a16:creationId xmlns:a16="http://schemas.microsoft.com/office/drawing/2014/main" id="{A370E16B-4CAC-249B-9F95-CAD1C18893EA}"/>
                </a:ext>
              </a:extLst>
            </p:cNvPr>
            <p:cNvGrpSpPr/>
            <p:nvPr/>
          </p:nvGrpSpPr>
          <p:grpSpPr>
            <a:xfrm>
              <a:off x="9925474" y="3402987"/>
              <a:ext cx="127423" cy="127452"/>
              <a:chOff x="9925474" y="8286375"/>
              <a:chExt cx="127423" cy="127452"/>
            </a:xfrm>
            <a:noFill/>
          </p:grpSpPr>
          <p:sp>
            <p:nvSpPr>
              <p:cNvPr id="6929" name="Forme libre 6928">
                <a:extLst>
                  <a:ext uri="{FF2B5EF4-FFF2-40B4-BE49-F238E27FC236}">
                    <a16:creationId xmlns:a16="http://schemas.microsoft.com/office/drawing/2014/main" id="{94887524-5CC6-E2E1-67EF-F11A9ADFF7A9}"/>
                  </a:ext>
                </a:extLst>
              </p:cNvPr>
              <p:cNvSpPr/>
              <p:nvPr/>
            </p:nvSpPr>
            <p:spPr>
              <a:xfrm>
                <a:off x="9925474" y="8286375"/>
                <a:ext cx="127423" cy="127452"/>
              </a:xfrm>
              <a:custGeom>
                <a:avLst/>
                <a:gdLst>
                  <a:gd name="connsiteX0" fmla="*/ 12887 w 127423"/>
                  <a:gd name="connsiteY0" fmla="*/ 102107 h 127452"/>
                  <a:gd name="connsiteX1" fmla="*/ 0 w 127423"/>
                  <a:gd name="connsiteY1" fmla="*/ 63726 h 127452"/>
                  <a:gd name="connsiteX2" fmla="*/ 63712 w 127423"/>
                  <a:gd name="connsiteY2" fmla="*/ 0 h 127452"/>
                  <a:gd name="connsiteX3" fmla="*/ 127423 w 127423"/>
                  <a:gd name="connsiteY3" fmla="*/ 63726 h 127452"/>
                  <a:gd name="connsiteX4" fmla="*/ 63712 w 127423"/>
                  <a:gd name="connsiteY4" fmla="*/ 127453 h 127452"/>
                  <a:gd name="connsiteX5" fmla="*/ 28671 w 127423"/>
                  <a:gd name="connsiteY5" fmla="*/ 116879 h 12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7423" h="127452">
                    <a:moveTo>
                      <a:pt x="12887" y="102107"/>
                    </a:moveTo>
                    <a:cubicBezTo>
                      <a:pt x="4779" y="91389"/>
                      <a:pt x="0" y="78064"/>
                      <a:pt x="0" y="63726"/>
                    </a:cubicBezTo>
                    <a:cubicBezTo>
                      <a:pt x="0" y="28532"/>
                      <a:pt x="28526" y="0"/>
                      <a:pt x="63712" y="0"/>
                    </a:cubicBezTo>
                    <a:cubicBezTo>
                      <a:pt x="98897" y="0"/>
                      <a:pt x="127423" y="28532"/>
                      <a:pt x="127423" y="63726"/>
                    </a:cubicBezTo>
                    <a:cubicBezTo>
                      <a:pt x="127423" y="98920"/>
                      <a:pt x="98897" y="127453"/>
                      <a:pt x="63712" y="127453"/>
                    </a:cubicBezTo>
                    <a:cubicBezTo>
                      <a:pt x="50679" y="127453"/>
                      <a:pt x="38662" y="123542"/>
                      <a:pt x="28671" y="116879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30" name="Forme libre 6929">
                <a:extLst>
                  <a:ext uri="{FF2B5EF4-FFF2-40B4-BE49-F238E27FC236}">
                    <a16:creationId xmlns:a16="http://schemas.microsoft.com/office/drawing/2014/main" id="{0B49A790-B506-CCF4-4792-E26A434E4772}"/>
                  </a:ext>
                </a:extLst>
              </p:cNvPr>
              <p:cNvSpPr/>
              <p:nvPr/>
            </p:nvSpPr>
            <p:spPr>
              <a:xfrm>
                <a:off x="9958199" y="8319107"/>
                <a:ext cx="61973" cy="61987"/>
              </a:xfrm>
              <a:custGeom>
                <a:avLst/>
                <a:gdLst>
                  <a:gd name="connsiteX0" fmla="*/ 61974 w 61973"/>
                  <a:gd name="connsiteY0" fmla="*/ 30994 h 61987"/>
                  <a:gd name="connsiteX1" fmla="*/ 30987 w 61973"/>
                  <a:gd name="connsiteY1" fmla="*/ 61988 h 61987"/>
                  <a:gd name="connsiteX2" fmla="*/ 0 w 61973"/>
                  <a:gd name="connsiteY2" fmla="*/ 30994 h 61987"/>
                  <a:gd name="connsiteX3" fmla="*/ 30987 w 61973"/>
                  <a:gd name="connsiteY3" fmla="*/ 0 h 61987"/>
                  <a:gd name="connsiteX4" fmla="*/ 61974 w 61973"/>
                  <a:gd name="connsiteY4" fmla="*/ 30994 h 61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73" h="61987">
                    <a:moveTo>
                      <a:pt x="61974" y="30994"/>
                    </a:moveTo>
                    <a:cubicBezTo>
                      <a:pt x="61974" y="48111"/>
                      <a:pt x="48100" y="61988"/>
                      <a:pt x="30987" y="61988"/>
                    </a:cubicBezTo>
                    <a:cubicBezTo>
                      <a:pt x="13873" y="61988"/>
                      <a:pt x="0" y="48111"/>
                      <a:pt x="0" y="30994"/>
                    </a:cubicBezTo>
                    <a:cubicBezTo>
                      <a:pt x="0" y="13877"/>
                      <a:pt x="13873" y="0"/>
                      <a:pt x="30987" y="0"/>
                    </a:cubicBezTo>
                    <a:cubicBezTo>
                      <a:pt x="48100" y="0"/>
                      <a:pt x="61974" y="13877"/>
                      <a:pt x="61974" y="30994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31" name="Forme libre 6930">
                <a:extLst>
                  <a:ext uri="{FF2B5EF4-FFF2-40B4-BE49-F238E27FC236}">
                    <a16:creationId xmlns:a16="http://schemas.microsoft.com/office/drawing/2014/main" id="{66A35FE9-226E-7428-FAE2-9B338D13D8C1}"/>
                  </a:ext>
                </a:extLst>
              </p:cNvPr>
              <p:cNvSpPr/>
              <p:nvPr/>
            </p:nvSpPr>
            <p:spPr>
              <a:xfrm>
                <a:off x="9978036" y="8338949"/>
                <a:ext cx="22299" cy="22304"/>
              </a:xfrm>
              <a:custGeom>
                <a:avLst/>
                <a:gdLst>
                  <a:gd name="connsiteX0" fmla="*/ 22299 w 22299"/>
                  <a:gd name="connsiteY0" fmla="*/ 11152 h 22304"/>
                  <a:gd name="connsiteX1" fmla="*/ 11150 w 22299"/>
                  <a:gd name="connsiteY1" fmla="*/ 22305 h 22304"/>
                  <a:gd name="connsiteX2" fmla="*/ 0 w 22299"/>
                  <a:gd name="connsiteY2" fmla="*/ 11152 h 22304"/>
                  <a:gd name="connsiteX3" fmla="*/ 11150 w 22299"/>
                  <a:gd name="connsiteY3" fmla="*/ 0 h 22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99" h="22304">
                    <a:moveTo>
                      <a:pt x="22299" y="11152"/>
                    </a:moveTo>
                    <a:cubicBezTo>
                      <a:pt x="22299" y="17235"/>
                      <a:pt x="17376" y="22305"/>
                      <a:pt x="11150" y="22305"/>
                    </a:cubicBezTo>
                    <a:cubicBezTo>
                      <a:pt x="4924" y="22305"/>
                      <a:pt x="0" y="17380"/>
                      <a:pt x="0" y="11152"/>
                    </a:cubicBezTo>
                    <a:cubicBezTo>
                      <a:pt x="0" y="4925"/>
                      <a:pt x="4924" y="0"/>
                      <a:pt x="1115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6932" name="Forme libre 6931">
              <a:extLst>
                <a:ext uri="{FF2B5EF4-FFF2-40B4-BE49-F238E27FC236}">
                  <a16:creationId xmlns:a16="http://schemas.microsoft.com/office/drawing/2014/main" id="{7DDD46D3-3160-8FB0-5D1A-291D99C34D0E}"/>
                </a:ext>
              </a:extLst>
            </p:cNvPr>
            <p:cNvSpPr/>
            <p:nvPr/>
          </p:nvSpPr>
          <p:spPr>
            <a:xfrm>
              <a:off x="9880877" y="3234259"/>
              <a:ext cx="37502" cy="37511"/>
            </a:xfrm>
            <a:custGeom>
              <a:avLst/>
              <a:gdLst>
                <a:gd name="connsiteX0" fmla="*/ 37502 w 37502"/>
                <a:gd name="connsiteY0" fmla="*/ 0 h 37511"/>
                <a:gd name="connsiteX1" fmla="*/ 0 w 37502"/>
                <a:gd name="connsiteY1" fmla="*/ 37511 h 3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502" h="37511">
                  <a:moveTo>
                    <a:pt x="37502" y="0"/>
                  </a:moveTo>
                  <a:lnTo>
                    <a:pt x="0" y="3751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33" name="Forme libre 6932">
              <a:extLst>
                <a:ext uri="{FF2B5EF4-FFF2-40B4-BE49-F238E27FC236}">
                  <a16:creationId xmlns:a16="http://schemas.microsoft.com/office/drawing/2014/main" id="{C2E9D5D4-5C60-F16C-0C5B-E487F6576601}"/>
                </a:ext>
              </a:extLst>
            </p:cNvPr>
            <p:cNvSpPr/>
            <p:nvPr/>
          </p:nvSpPr>
          <p:spPr>
            <a:xfrm>
              <a:off x="9357287" y="3234259"/>
              <a:ext cx="38950" cy="38814"/>
            </a:xfrm>
            <a:custGeom>
              <a:avLst/>
              <a:gdLst>
                <a:gd name="connsiteX0" fmla="*/ 38950 w 38950"/>
                <a:gd name="connsiteY0" fmla="*/ 0 h 38814"/>
                <a:gd name="connsiteX1" fmla="*/ 0 w 38950"/>
                <a:gd name="connsiteY1" fmla="*/ 38815 h 3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950" h="38814">
                  <a:moveTo>
                    <a:pt x="38950" y="0"/>
                  </a:moveTo>
                  <a:lnTo>
                    <a:pt x="0" y="38815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34" name="Forme libre 6933">
              <a:extLst>
                <a:ext uri="{FF2B5EF4-FFF2-40B4-BE49-F238E27FC236}">
                  <a16:creationId xmlns:a16="http://schemas.microsoft.com/office/drawing/2014/main" id="{EF297B08-1624-037E-4262-F6EB1B75DFA4}"/>
                </a:ext>
              </a:extLst>
            </p:cNvPr>
            <p:cNvSpPr/>
            <p:nvPr/>
          </p:nvSpPr>
          <p:spPr>
            <a:xfrm>
              <a:off x="9812822" y="3175891"/>
              <a:ext cx="14479" cy="263883"/>
            </a:xfrm>
            <a:custGeom>
              <a:avLst/>
              <a:gdLst>
                <a:gd name="connsiteX0" fmla="*/ 0 w 14479"/>
                <a:gd name="connsiteY0" fmla="*/ 0 h 263883"/>
                <a:gd name="connsiteX1" fmla="*/ 0 w 14479"/>
                <a:gd name="connsiteY1" fmla="*/ 263884 h 263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263883">
                  <a:moveTo>
                    <a:pt x="0" y="0"/>
                  </a:moveTo>
                  <a:lnTo>
                    <a:pt x="0" y="263884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35" name="Forme libre 6934">
              <a:extLst>
                <a:ext uri="{FF2B5EF4-FFF2-40B4-BE49-F238E27FC236}">
                  <a16:creationId xmlns:a16="http://schemas.microsoft.com/office/drawing/2014/main" id="{DA12DC08-84D8-ADC4-FE1B-BFCCDA37CF77}"/>
                </a:ext>
              </a:extLst>
            </p:cNvPr>
            <p:cNvSpPr/>
            <p:nvPr/>
          </p:nvSpPr>
          <p:spPr>
            <a:xfrm>
              <a:off x="9900280" y="3313336"/>
              <a:ext cx="54154" cy="123686"/>
            </a:xfrm>
            <a:custGeom>
              <a:avLst/>
              <a:gdLst>
                <a:gd name="connsiteX0" fmla="*/ 54154 w 54154"/>
                <a:gd name="connsiteY0" fmla="*/ 0 h 123686"/>
                <a:gd name="connsiteX1" fmla="*/ 54154 w 54154"/>
                <a:gd name="connsiteY1" fmla="*/ 54168 h 123686"/>
                <a:gd name="connsiteX2" fmla="*/ 0 w 54154"/>
                <a:gd name="connsiteY2" fmla="*/ 123687 h 12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154" h="123686">
                  <a:moveTo>
                    <a:pt x="54154" y="0"/>
                  </a:moveTo>
                  <a:lnTo>
                    <a:pt x="54154" y="54168"/>
                  </a:lnTo>
                  <a:cubicBezTo>
                    <a:pt x="54154" y="54168"/>
                    <a:pt x="4200" y="70823"/>
                    <a:pt x="0" y="12368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36" name="Forme libre 6935">
              <a:extLst>
                <a:ext uri="{FF2B5EF4-FFF2-40B4-BE49-F238E27FC236}">
                  <a16:creationId xmlns:a16="http://schemas.microsoft.com/office/drawing/2014/main" id="{769728C7-78EF-6238-2513-9ED65A6F18DF}"/>
                </a:ext>
              </a:extLst>
            </p:cNvPr>
            <p:cNvSpPr/>
            <p:nvPr/>
          </p:nvSpPr>
          <p:spPr>
            <a:xfrm>
              <a:off x="9714214" y="3099420"/>
              <a:ext cx="202717" cy="14483"/>
            </a:xfrm>
            <a:custGeom>
              <a:avLst/>
              <a:gdLst>
                <a:gd name="connsiteX0" fmla="*/ 0 w 202717"/>
                <a:gd name="connsiteY0" fmla="*/ 0 h 14483"/>
                <a:gd name="connsiteX1" fmla="*/ 202717 w 202717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2717" h="14483">
                  <a:moveTo>
                    <a:pt x="0" y="0"/>
                  </a:moveTo>
                  <a:lnTo>
                    <a:pt x="202717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37" name="Forme libre 6936">
              <a:extLst>
                <a:ext uri="{FF2B5EF4-FFF2-40B4-BE49-F238E27FC236}">
                  <a16:creationId xmlns:a16="http://schemas.microsoft.com/office/drawing/2014/main" id="{838D5875-5304-293D-4462-A634E08BC3E4}"/>
                </a:ext>
              </a:extLst>
            </p:cNvPr>
            <p:cNvSpPr/>
            <p:nvPr/>
          </p:nvSpPr>
          <p:spPr>
            <a:xfrm>
              <a:off x="9253177" y="3099420"/>
              <a:ext cx="419335" cy="14483"/>
            </a:xfrm>
            <a:custGeom>
              <a:avLst/>
              <a:gdLst>
                <a:gd name="connsiteX0" fmla="*/ 0 w 419335"/>
                <a:gd name="connsiteY0" fmla="*/ 0 h 14483"/>
                <a:gd name="connsiteX1" fmla="*/ 419335 w 419335"/>
                <a:gd name="connsiteY1" fmla="*/ 0 h 1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9335" h="14483">
                  <a:moveTo>
                    <a:pt x="0" y="0"/>
                  </a:moveTo>
                  <a:lnTo>
                    <a:pt x="419335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38" name="Forme libre 6937">
              <a:extLst>
                <a:ext uri="{FF2B5EF4-FFF2-40B4-BE49-F238E27FC236}">
                  <a16:creationId xmlns:a16="http://schemas.microsoft.com/office/drawing/2014/main" id="{3A24FD8F-E28B-1575-586B-0257B490A32A}"/>
                </a:ext>
              </a:extLst>
            </p:cNvPr>
            <p:cNvSpPr/>
            <p:nvPr/>
          </p:nvSpPr>
          <p:spPr>
            <a:xfrm>
              <a:off x="9282282" y="3100869"/>
              <a:ext cx="14479" cy="31862"/>
            </a:xfrm>
            <a:custGeom>
              <a:avLst/>
              <a:gdLst>
                <a:gd name="connsiteX0" fmla="*/ 0 w 14479"/>
                <a:gd name="connsiteY0" fmla="*/ 0 h 31862"/>
                <a:gd name="connsiteX1" fmla="*/ 0 w 14479"/>
                <a:gd name="connsiteY1" fmla="*/ 31863 h 3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31862">
                  <a:moveTo>
                    <a:pt x="0" y="0"/>
                  </a:moveTo>
                  <a:lnTo>
                    <a:pt x="0" y="3186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39" name="Forme libre 6938">
              <a:extLst>
                <a:ext uri="{FF2B5EF4-FFF2-40B4-BE49-F238E27FC236}">
                  <a16:creationId xmlns:a16="http://schemas.microsoft.com/office/drawing/2014/main" id="{73D23F81-0567-EDED-6E7F-4A51FDE738B3}"/>
                </a:ext>
              </a:extLst>
            </p:cNvPr>
            <p:cNvSpPr/>
            <p:nvPr/>
          </p:nvSpPr>
          <p:spPr>
            <a:xfrm>
              <a:off x="9875375" y="3100869"/>
              <a:ext cx="14479" cy="30559"/>
            </a:xfrm>
            <a:custGeom>
              <a:avLst/>
              <a:gdLst>
                <a:gd name="connsiteX0" fmla="*/ 0 w 14479"/>
                <a:gd name="connsiteY0" fmla="*/ 0 h 30559"/>
                <a:gd name="connsiteX1" fmla="*/ 0 w 14479"/>
                <a:gd name="connsiteY1" fmla="*/ 30560 h 3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9" h="30559">
                  <a:moveTo>
                    <a:pt x="0" y="0"/>
                  </a:moveTo>
                  <a:lnTo>
                    <a:pt x="0" y="3056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0" name="Forme libre 6939">
              <a:extLst>
                <a:ext uri="{FF2B5EF4-FFF2-40B4-BE49-F238E27FC236}">
                  <a16:creationId xmlns:a16="http://schemas.microsoft.com/office/drawing/2014/main" id="{F6DF9629-38DE-0153-3850-2AF8747F8C9D}"/>
                </a:ext>
              </a:extLst>
            </p:cNvPr>
            <p:cNvSpPr/>
            <p:nvPr/>
          </p:nvSpPr>
          <p:spPr>
            <a:xfrm>
              <a:off x="9157611" y="3314785"/>
              <a:ext cx="15927" cy="15931"/>
            </a:xfrm>
            <a:custGeom>
              <a:avLst/>
              <a:gdLst>
                <a:gd name="connsiteX0" fmla="*/ 15927 w 15927"/>
                <a:gd name="connsiteY0" fmla="*/ 0 h 15931"/>
                <a:gd name="connsiteX1" fmla="*/ 0 w 15927"/>
                <a:gd name="connsiteY1" fmla="*/ 15931 h 1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7" h="15931">
                  <a:moveTo>
                    <a:pt x="15927" y="0"/>
                  </a:moveTo>
                  <a:lnTo>
                    <a:pt x="0" y="15931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1" name="Forme libre 6940">
              <a:extLst>
                <a:ext uri="{FF2B5EF4-FFF2-40B4-BE49-F238E27FC236}">
                  <a16:creationId xmlns:a16="http://schemas.microsoft.com/office/drawing/2014/main" id="{B0A7623F-1C63-1517-F289-12F5CC4B5EB1}"/>
                </a:ext>
              </a:extLst>
            </p:cNvPr>
            <p:cNvSpPr/>
            <p:nvPr/>
          </p:nvSpPr>
          <p:spPr>
            <a:xfrm>
              <a:off x="9366554" y="3147649"/>
              <a:ext cx="13031" cy="12890"/>
            </a:xfrm>
            <a:custGeom>
              <a:avLst/>
              <a:gdLst>
                <a:gd name="connsiteX0" fmla="*/ 13032 w 13031"/>
                <a:gd name="connsiteY0" fmla="*/ 0 h 12890"/>
                <a:gd name="connsiteX1" fmla="*/ 0 w 13031"/>
                <a:gd name="connsiteY1" fmla="*/ 12890 h 1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31" h="12890">
                  <a:moveTo>
                    <a:pt x="13032" y="0"/>
                  </a:moveTo>
                  <a:lnTo>
                    <a:pt x="0" y="1289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2" name="Forme libre 6941">
              <a:extLst>
                <a:ext uri="{FF2B5EF4-FFF2-40B4-BE49-F238E27FC236}">
                  <a16:creationId xmlns:a16="http://schemas.microsoft.com/office/drawing/2014/main" id="{8C0E80E1-719E-ABBD-C2DD-CD6DF1438F44}"/>
                </a:ext>
              </a:extLst>
            </p:cNvPr>
            <p:cNvSpPr/>
            <p:nvPr/>
          </p:nvSpPr>
          <p:spPr>
            <a:xfrm>
              <a:off x="9906796" y="3160539"/>
              <a:ext cx="10135" cy="10283"/>
            </a:xfrm>
            <a:custGeom>
              <a:avLst/>
              <a:gdLst>
                <a:gd name="connsiteX0" fmla="*/ 10136 w 10135"/>
                <a:gd name="connsiteY0" fmla="*/ 0 h 10283"/>
                <a:gd name="connsiteX1" fmla="*/ 0 w 10135"/>
                <a:gd name="connsiteY1" fmla="*/ 10283 h 10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35" h="10283">
                  <a:moveTo>
                    <a:pt x="10136" y="0"/>
                  </a:moveTo>
                  <a:lnTo>
                    <a:pt x="0" y="10283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3" name="Forme libre 6942">
              <a:extLst>
                <a:ext uri="{FF2B5EF4-FFF2-40B4-BE49-F238E27FC236}">
                  <a16:creationId xmlns:a16="http://schemas.microsoft.com/office/drawing/2014/main" id="{1B22905A-D7A8-B59C-6990-7117BCEF01F3}"/>
                </a:ext>
              </a:extLst>
            </p:cNvPr>
            <p:cNvSpPr/>
            <p:nvPr/>
          </p:nvSpPr>
          <p:spPr>
            <a:xfrm>
              <a:off x="9795881" y="3042501"/>
              <a:ext cx="18389" cy="18248"/>
            </a:xfrm>
            <a:custGeom>
              <a:avLst/>
              <a:gdLst>
                <a:gd name="connsiteX0" fmla="*/ 18389 w 18389"/>
                <a:gd name="connsiteY0" fmla="*/ 0 h 18248"/>
                <a:gd name="connsiteX1" fmla="*/ 0 w 18389"/>
                <a:gd name="connsiteY1" fmla="*/ 18249 h 1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389" h="18248">
                  <a:moveTo>
                    <a:pt x="18389" y="0"/>
                  </a:moveTo>
                  <a:lnTo>
                    <a:pt x="0" y="1824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4" name="Forme libre 6943">
              <a:extLst>
                <a:ext uri="{FF2B5EF4-FFF2-40B4-BE49-F238E27FC236}">
                  <a16:creationId xmlns:a16="http://schemas.microsoft.com/office/drawing/2014/main" id="{578FEC60-DA0E-87C8-E0A0-AD4145AA3DAE}"/>
                </a:ext>
              </a:extLst>
            </p:cNvPr>
            <p:cNvSpPr/>
            <p:nvPr/>
          </p:nvSpPr>
          <p:spPr>
            <a:xfrm>
              <a:off x="9590702" y="3336944"/>
              <a:ext cx="8687" cy="9269"/>
            </a:xfrm>
            <a:custGeom>
              <a:avLst/>
              <a:gdLst>
                <a:gd name="connsiteX0" fmla="*/ 0 w 8687"/>
                <a:gd name="connsiteY0" fmla="*/ 0 h 9269"/>
                <a:gd name="connsiteX1" fmla="*/ 8688 w 8687"/>
                <a:gd name="connsiteY1" fmla="*/ 9269 h 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87" h="9269">
                  <a:moveTo>
                    <a:pt x="0" y="0"/>
                  </a:moveTo>
                  <a:lnTo>
                    <a:pt x="8688" y="926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5" name="Forme libre 6944">
              <a:extLst>
                <a:ext uri="{FF2B5EF4-FFF2-40B4-BE49-F238E27FC236}">
                  <a16:creationId xmlns:a16="http://schemas.microsoft.com/office/drawing/2014/main" id="{2743951A-ABD1-71CC-776B-45FC83218FEA}"/>
                </a:ext>
              </a:extLst>
            </p:cNvPr>
            <p:cNvSpPr/>
            <p:nvPr/>
          </p:nvSpPr>
          <p:spPr>
            <a:xfrm>
              <a:off x="9606774" y="3328689"/>
              <a:ext cx="5212" cy="5069"/>
            </a:xfrm>
            <a:custGeom>
              <a:avLst/>
              <a:gdLst>
                <a:gd name="connsiteX0" fmla="*/ 0 w 5212"/>
                <a:gd name="connsiteY0" fmla="*/ 0 h 5069"/>
                <a:gd name="connsiteX1" fmla="*/ 5213 w 5212"/>
                <a:gd name="connsiteY1" fmla="*/ 5069 h 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12" h="5069">
                  <a:moveTo>
                    <a:pt x="0" y="0"/>
                  </a:moveTo>
                  <a:lnTo>
                    <a:pt x="5213" y="506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6" name="Forme libre 6945">
              <a:extLst>
                <a:ext uri="{FF2B5EF4-FFF2-40B4-BE49-F238E27FC236}">
                  <a16:creationId xmlns:a16="http://schemas.microsoft.com/office/drawing/2014/main" id="{EF33132A-051A-9B4A-9D0F-E60D4BBC853B}"/>
                </a:ext>
              </a:extLst>
            </p:cNvPr>
            <p:cNvSpPr/>
            <p:nvPr/>
          </p:nvSpPr>
          <p:spPr>
            <a:xfrm>
              <a:off x="9641960" y="3335206"/>
              <a:ext cx="56471" cy="38814"/>
            </a:xfrm>
            <a:custGeom>
              <a:avLst/>
              <a:gdLst>
                <a:gd name="connsiteX0" fmla="*/ 0 w 56471"/>
                <a:gd name="connsiteY0" fmla="*/ 38815 h 38814"/>
                <a:gd name="connsiteX1" fmla="*/ 56471 w 56471"/>
                <a:gd name="connsiteY1" fmla="*/ 0 h 38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471" h="38814">
                  <a:moveTo>
                    <a:pt x="0" y="38815"/>
                  </a:moveTo>
                  <a:lnTo>
                    <a:pt x="56471" y="0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7" name="Forme libre 6946">
              <a:extLst>
                <a:ext uri="{FF2B5EF4-FFF2-40B4-BE49-F238E27FC236}">
                  <a16:creationId xmlns:a16="http://schemas.microsoft.com/office/drawing/2014/main" id="{9F5F0F03-BBBB-5726-C00B-F9E4CE83F9AF}"/>
                </a:ext>
              </a:extLst>
            </p:cNvPr>
            <p:cNvSpPr/>
            <p:nvPr/>
          </p:nvSpPr>
          <p:spPr>
            <a:xfrm>
              <a:off x="9672078" y="3380104"/>
              <a:ext cx="79638" cy="91678"/>
            </a:xfrm>
            <a:custGeom>
              <a:avLst/>
              <a:gdLst>
                <a:gd name="connsiteX0" fmla="*/ 0 w 79638"/>
                <a:gd name="connsiteY0" fmla="*/ 0 h 91678"/>
                <a:gd name="connsiteX1" fmla="*/ 79639 w 79638"/>
                <a:gd name="connsiteY1" fmla="*/ 91678 h 9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638" h="91678">
                  <a:moveTo>
                    <a:pt x="0" y="0"/>
                  </a:moveTo>
                  <a:lnTo>
                    <a:pt x="79639" y="91678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8" name="Forme libre 6947">
              <a:extLst>
                <a:ext uri="{FF2B5EF4-FFF2-40B4-BE49-F238E27FC236}">
                  <a16:creationId xmlns:a16="http://schemas.microsoft.com/office/drawing/2014/main" id="{AE64561F-F929-1D60-ACF9-B4AD349E2B8C}"/>
                </a:ext>
              </a:extLst>
            </p:cNvPr>
            <p:cNvSpPr/>
            <p:nvPr/>
          </p:nvSpPr>
          <p:spPr>
            <a:xfrm>
              <a:off x="9703065" y="3388794"/>
              <a:ext cx="18534" cy="22738"/>
            </a:xfrm>
            <a:custGeom>
              <a:avLst/>
              <a:gdLst>
                <a:gd name="connsiteX0" fmla="*/ 0 w 18534"/>
                <a:gd name="connsiteY0" fmla="*/ 0 h 22738"/>
                <a:gd name="connsiteX1" fmla="*/ 18534 w 18534"/>
                <a:gd name="connsiteY1" fmla="*/ 22739 h 2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34" h="22738">
                  <a:moveTo>
                    <a:pt x="0" y="0"/>
                  </a:moveTo>
                  <a:lnTo>
                    <a:pt x="18534" y="22739"/>
                  </a:lnTo>
                </a:path>
              </a:pathLst>
            </a:custGeom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9" name="Forme libre 6948">
              <a:extLst>
                <a:ext uri="{FF2B5EF4-FFF2-40B4-BE49-F238E27FC236}">
                  <a16:creationId xmlns:a16="http://schemas.microsoft.com/office/drawing/2014/main" id="{D83E6ECF-F0FB-ECCD-3B42-E1EE0E6B698E}"/>
                </a:ext>
              </a:extLst>
            </p:cNvPr>
            <p:cNvSpPr/>
            <p:nvPr/>
          </p:nvSpPr>
          <p:spPr>
            <a:xfrm>
              <a:off x="9604023" y="3208090"/>
              <a:ext cx="43004" cy="15016"/>
            </a:xfrm>
            <a:custGeom>
              <a:avLst/>
              <a:gdLst>
                <a:gd name="connsiteX0" fmla="*/ 0 w 43004"/>
                <a:gd name="connsiteY0" fmla="*/ 1112 h 15016"/>
                <a:gd name="connsiteX1" fmla="*/ 43005 w 43004"/>
                <a:gd name="connsiteY1" fmla="*/ 15016 h 1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004" h="15016">
                  <a:moveTo>
                    <a:pt x="0" y="1112"/>
                  </a:moveTo>
                  <a:cubicBezTo>
                    <a:pt x="0" y="1112"/>
                    <a:pt x="33737" y="-5840"/>
                    <a:pt x="43005" y="1501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50" name="Forme libre 6949">
              <a:extLst>
                <a:ext uri="{FF2B5EF4-FFF2-40B4-BE49-F238E27FC236}">
                  <a16:creationId xmlns:a16="http://schemas.microsoft.com/office/drawing/2014/main" id="{E8884D13-4338-0859-87C8-7E401048EC5F}"/>
                </a:ext>
              </a:extLst>
            </p:cNvPr>
            <p:cNvSpPr/>
            <p:nvPr/>
          </p:nvSpPr>
          <p:spPr>
            <a:xfrm>
              <a:off x="9501619" y="3192113"/>
              <a:ext cx="2059" cy="29110"/>
            </a:xfrm>
            <a:custGeom>
              <a:avLst/>
              <a:gdLst>
                <a:gd name="connsiteX0" fmla="*/ 2059 w 2059"/>
                <a:gd name="connsiteY0" fmla="*/ 0 h 29110"/>
                <a:gd name="connsiteX1" fmla="*/ 2059 w 2059"/>
                <a:gd name="connsiteY1" fmla="*/ 29111 h 29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9" h="29110">
                  <a:moveTo>
                    <a:pt x="2059" y="0"/>
                  </a:moveTo>
                  <a:cubicBezTo>
                    <a:pt x="2059" y="0"/>
                    <a:pt x="-2574" y="19407"/>
                    <a:pt x="2059" y="2911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51" name="Forme libre 6950">
              <a:extLst>
                <a:ext uri="{FF2B5EF4-FFF2-40B4-BE49-F238E27FC236}">
                  <a16:creationId xmlns:a16="http://schemas.microsoft.com/office/drawing/2014/main" id="{EA71EB23-CE63-EA1C-FE2C-8E2D4C151F16}"/>
                </a:ext>
              </a:extLst>
            </p:cNvPr>
            <p:cNvSpPr/>
            <p:nvPr/>
          </p:nvSpPr>
          <p:spPr>
            <a:xfrm>
              <a:off x="9778795" y="2975155"/>
              <a:ext cx="35764" cy="19552"/>
            </a:xfrm>
            <a:custGeom>
              <a:avLst/>
              <a:gdLst>
                <a:gd name="connsiteX0" fmla="*/ 0 w 35764"/>
                <a:gd name="connsiteY0" fmla="*/ 19552 h 19552"/>
                <a:gd name="connsiteX1" fmla="*/ 22299 w 35764"/>
                <a:gd name="connsiteY1" fmla="*/ 0 h 19552"/>
                <a:gd name="connsiteX2" fmla="*/ 35765 w 35764"/>
                <a:gd name="connsiteY2" fmla="*/ 8979 h 1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764" h="19552">
                  <a:moveTo>
                    <a:pt x="0" y="19552"/>
                  </a:moveTo>
                  <a:lnTo>
                    <a:pt x="22299" y="0"/>
                  </a:lnTo>
                  <a:lnTo>
                    <a:pt x="35765" y="8979"/>
                  </a:lnTo>
                </a:path>
              </a:pathLst>
            </a:custGeom>
            <a:noFill/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6989" name="ZoneTexte 6988">
            <a:extLst>
              <a:ext uri="{FF2B5EF4-FFF2-40B4-BE49-F238E27FC236}">
                <a16:creationId xmlns:a16="http://schemas.microsoft.com/office/drawing/2014/main" id="{C5772865-FEA3-2C4B-8EC3-0BF54E7C39AE}"/>
              </a:ext>
            </a:extLst>
          </p:cNvPr>
          <p:cNvSpPr txBox="1"/>
          <p:nvPr/>
        </p:nvSpPr>
        <p:spPr>
          <a:xfrm>
            <a:off x="1293003" y="2370752"/>
            <a:ext cx="296556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BMX</a:t>
            </a:r>
          </a:p>
        </p:txBody>
      </p:sp>
      <p:sp>
        <p:nvSpPr>
          <p:cNvPr id="6990" name="ZoneTexte 6989">
            <a:extLst>
              <a:ext uri="{FF2B5EF4-FFF2-40B4-BE49-F238E27FC236}">
                <a16:creationId xmlns:a16="http://schemas.microsoft.com/office/drawing/2014/main" id="{FCCD7BB4-9749-BE31-C88C-23EC930D3DAF}"/>
              </a:ext>
            </a:extLst>
          </p:cNvPr>
          <p:cNvSpPr txBox="1"/>
          <p:nvPr/>
        </p:nvSpPr>
        <p:spPr>
          <a:xfrm>
            <a:off x="2554751" y="2370752"/>
            <a:ext cx="394340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Coach</a:t>
            </a:r>
          </a:p>
        </p:txBody>
      </p:sp>
      <p:sp>
        <p:nvSpPr>
          <p:cNvPr id="6991" name="ZoneTexte 6990">
            <a:extLst>
              <a:ext uri="{FF2B5EF4-FFF2-40B4-BE49-F238E27FC236}">
                <a16:creationId xmlns:a16="http://schemas.microsoft.com/office/drawing/2014/main" id="{A7D2A273-CF83-B894-8D16-1AC4A975A540}"/>
              </a:ext>
            </a:extLst>
          </p:cNvPr>
          <p:cNvSpPr txBox="1"/>
          <p:nvPr/>
        </p:nvSpPr>
        <p:spPr>
          <a:xfrm>
            <a:off x="3778367" y="2370752"/>
            <a:ext cx="400752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Arbitre</a:t>
            </a:r>
          </a:p>
        </p:txBody>
      </p:sp>
      <p:sp>
        <p:nvSpPr>
          <p:cNvPr id="6992" name="ZoneTexte 6991">
            <a:extLst>
              <a:ext uri="{FF2B5EF4-FFF2-40B4-BE49-F238E27FC236}">
                <a16:creationId xmlns:a16="http://schemas.microsoft.com/office/drawing/2014/main" id="{086DC71B-999F-77FA-5C41-D15810F89D28}"/>
              </a:ext>
            </a:extLst>
          </p:cNvPr>
          <p:cNvSpPr txBox="1"/>
          <p:nvPr/>
        </p:nvSpPr>
        <p:spPr>
          <a:xfrm>
            <a:off x="4803244" y="2370752"/>
            <a:ext cx="896079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Basket fauteuil</a:t>
            </a:r>
          </a:p>
        </p:txBody>
      </p:sp>
      <p:sp>
        <p:nvSpPr>
          <p:cNvPr id="6993" name="ZoneTexte 6992">
            <a:extLst>
              <a:ext uri="{FF2B5EF4-FFF2-40B4-BE49-F238E27FC236}">
                <a16:creationId xmlns:a16="http://schemas.microsoft.com/office/drawing/2014/main" id="{8B0F5D0D-5037-2F37-5F0F-088852EE669F}"/>
              </a:ext>
            </a:extLst>
          </p:cNvPr>
          <p:cNvSpPr txBox="1"/>
          <p:nvPr/>
        </p:nvSpPr>
        <p:spPr>
          <a:xfrm>
            <a:off x="6053353" y="2370752"/>
            <a:ext cx="971421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Escrime fauteuil</a:t>
            </a:r>
          </a:p>
        </p:txBody>
      </p:sp>
      <p:sp>
        <p:nvSpPr>
          <p:cNvPr id="6994" name="ZoneTexte 6993">
            <a:extLst>
              <a:ext uri="{FF2B5EF4-FFF2-40B4-BE49-F238E27FC236}">
                <a16:creationId xmlns:a16="http://schemas.microsoft.com/office/drawing/2014/main" id="{3EA51303-CFD5-4AD7-2DE7-D74446D78C42}"/>
              </a:ext>
            </a:extLst>
          </p:cNvPr>
          <p:cNvSpPr txBox="1"/>
          <p:nvPr/>
        </p:nvSpPr>
        <p:spPr>
          <a:xfrm>
            <a:off x="7474636" y="2370752"/>
            <a:ext cx="971421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Tennis fauteuil</a:t>
            </a:r>
          </a:p>
        </p:txBody>
      </p:sp>
      <p:sp>
        <p:nvSpPr>
          <p:cNvPr id="6995" name="ZoneTexte 6994">
            <a:extLst>
              <a:ext uri="{FF2B5EF4-FFF2-40B4-BE49-F238E27FC236}">
                <a16:creationId xmlns:a16="http://schemas.microsoft.com/office/drawing/2014/main" id="{59CB0981-0EE4-828D-2600-DC4BDBED34B0}"/>
              </a:ext>
            </a:extLst>
          </p:cNvPr>
          <p:cNvSpPr txBox="1"/>
          <p:nvPr/>
        </p:nvSpPr>
        <p:spPr>
          <a:xfrm>
            <a:off x="8630114" y="2370752"/>
            <a:ext cx="953786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Para-athlétisme</a:t>
            </a:r>
          </a:p>
        </p:txBody>
      </p:sp>
      <p:sp>
        <p:nvSpPr>
          <p:cNvPr id="6996" name="ZoneTexte 6995">
            <a:extLst>
              <a:ext uri="{FF2B5EF4-FFF2-40B4-BE49-F238E27FC236}">
                <a16:creationId xmlns:a16="http://schemas.microsoft.com/office/drawing/2014/main" id="{B32B1265-383D-5069-4724-86C6461002DF}"/>
              </a:ext>
            </a:extLst>
          </p:cNvPr>
          <p:cNvSpPr txBox="1"/>
          <p:nvPr/>
        </p:nvSpPr>
        <p:spPr>
          <a:xfrm>
            <a:off x="10108392" y="2370752"/>
            <a:ext cx="953786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Para-athlétisme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122BEF-D80E-E88D-4510-EFCDBCAD2D37}"/>
              </a:ext>
            </a:extLst>
          </p:cNvPr>
          <p:cNvSpPr txBox="1"/>
          <p:nvPr/>
        </p:nvSpPr>
        <p:spPr>
          <a:xfrm>
            <a:off x="1108659" y="3702596"/>
            <a:ext cx="665247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Supporters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244242-01D7-BAD6-9481-14175CB4A95C}"/>
              </a:ext>
            </a:extLst>
          </p:cNvPr>
          <p:cNvSpPr txBox="1"/>
          <p:nvPr/>
        </p:nvSpPr>
        <p:spPr>
          <a:xfrm>
            <a:off x="2411284" y="3702596"/>
            <a:ext cx="681277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Volontaires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F3D21B7-CE38-3C1E-ACD8-40426BAAE3FD}"/>
              </a:ext>
            </a:extLst>
          </p:cNvPr>
          <p:cNvSpPr txBox="1"/>
          <p:nvPr/>
        </p:nvSpPr>
        <p:spPr>
          <a:xfrm>
            <a:off x="3513069" y="3702596"/>
            <a:ext cx="931345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Porteur flamme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BC447BA-5F41-9FC4-16D9-379705A1A85C}"/>
              </a:ext>
            </a:extLst>
          </p:cNvPr>
          <p:cNvSpPr txBox="1"/>
          <p:nvPr/>
        </p:nvSpPr>
        <p:spPr>
          <a:xfrm>
            <a:off x="5163919" y="3702596"/>
            <a:ext cx="174728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CB916C0-79C8-C0F2-41F5-53190BC9DB21}"/>
              </a:ext>
            </a:extLst>
          </p:cNvPr>
          <p:cNvSpPr txBox="1"/>
          <p:nvPr/>
        </p:nvSpPr>
        <p:spPr>
          <a:xfrm>
            <a:off x="6379565" y="3702596"/>
            <a:ext cx="318998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Don’t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4C5B3AC-1D40-F12C-8533-0F1D90FF0150}"/>
              </a:ext>
            </a:extLst>
          </p:cNvPr>
          <p:cNvSpPr txBox="1"/>
          <p:nvPr/>
        </p:nvSpPr>
        <p:spPr>
          <a:xfrm>
            <a:off x="7474636" y="3702596"/>
            <a:ext cx="971421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67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Billeterie</a:t>
            </a:r>
            <a:endParaRPr lang="fr-FR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B92871D-D29F-6D95-C92B-E79F0D8B0D58}"/>
              </a:ext>
            </a:extLst>
          </p:cNvPr>
          <p:cNvSpPr txBox="1"/>
          <p:nvPr/>
        </p:nvSpPr>
        <p:spPr>
          <a:xfrm>
            <a:off x="9084216" y="3702596"/>
            <a:ext cx="1106072" cy="1642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Caravane flamme</a:t>
            </a:r>
          </a:p>
        </p:txBody>
      </p:sp>
    </p:spTree>
    <p:extLst>
      <p:ext uri="{BB962C8B-B14F-4D97-AF65-F5344CB8AC3E}">
        <p14:creationId xmlns:p14="http://schemas.microsoft.com/office/powerpoint/2010/main" val="1286497039"/>
      </p:ext>
    </p:extLst>
  </p:cSld>
  <p:clrMapOvr>
    <a:masterClrMapping/>
  </p:clrMapOvr>
</p:sld>
</file>

<file path=ppt/theme/theme1.xml><?xml version="1.0" encoding="utf-8"?>
<a:theme xmlns:a="http://schemas.openxmlformats.org/drawingml/2006/main" name="1_Groupe BPCE">
  <a:themeElements>
    <a:clrScheme name="JO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8AB973"/>
      </a:accent2>
      <a:accent3>
        <a:srgbClr val="FF0000"/>
      </a:accent3>
      <a:accent4>
        <a:srgbClr val="41B8EB"/>
      </a:accent4>
      <a:accent5>
        <a:srgbClr val="55579E"/>
      </a:accent5>
      <a:accent6>
        <a:srgbClr val="D7C378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BPCE-Look&amp;FeelJO" id="{9011315A-5610-C347-9979-65AE2E910ABD}" vid="{654F46E5-BB99-4C40-A46D-707F10CAAE0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f9385b-59ff-4786-ab47-52c7ae3d5604">
      <Terms xmlns="http://schemas.microsoft.com/office/infopath/2007/PartnerControls"/>
    </lcf76f155ced4ddcb4097134ff3c332f>
    <TaxCatchAll xmlns="f4d01fed-1772-42ca-bc23-e13f1f30c36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FC999BBA2BFE45A076766461E268CD" ma:contentTypeVersion="15" ma:contentTypeDescription="Crée un document." ma:contentTypeScope="" ma:versionID="dc96f0896da1b9fa4f9ec463337c547d">
  <xsd:schema xmlns:xsd="http://www.w3.org/2001/XMLSchema" xmlns:xs="http://www.w3.org/2001/XMLSchema" xmlns:p="http://schemas.microsoft.com/office/2006/metadata/properties" xmlns:ns2="d0f9385b-59ff-4786-ab47-52c7ae3d5604" xmlns:ns3="f4d01fed-1772-42ca-bc23-e13f1f30c360" targetNamespace="http://schemas.microsoft.com/office/2006/metadata/properties" ma:root="true" ma:fieldsID="7f32a79d4d210a52fe195cce969e43e0" ns2:_="" ns3:_="">
    <xsd:import namespace="d0f9385b-59ff-4786-ab47-52c7ae3d5604"/>
    <xsd:import namespace="f4d01fed-1772-42ca-bc23-e13f1f30c3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9385b-59ff-4786-ab47-52c7ae3d56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d01fed-1772-42ca-bc23-e13f1f30c3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338d9dfb-af74-47a6-a71d-93b5d8f12b2d}" ma:internalName="TaxCatchAll" ma:showField="CatchAllData" ma:web="f4d01fed-1772-42ca-bc23-e13f1f30c3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E51ABC-9D19-45AF-ABD6-70EF75752C84}">
  <ds:schemaRefs>
    <ds:schemaRef ds:uri="http://schemas.microsoft.com/office/2006/metadata/properties"/>
    <ds:schemaRef ds:uri="http://schemas.microsoft.com/office/infopath/2007/PartnerControls"/>
    <ds:schemaRef ds:uri="d0f9385b-59ff-4786-ab47-52c7ae3d5604"/>
    <ds:schemaRef ds:uri="f4d01fed-1772-42ca-bc23-e13f1f30c360"/>
  </ds:schemaRefs>
</ds:datastoreItem>
</file>

<file path=customXml/itemProps2.xml><?xml version="1.0" encoding="utf-8"?>
<ds:datastoreItem xmlns:ds="http://schemas.openxmlformats.org/officeDocument/2006/customXml" ds:itemID="{AA3E07FA-8896-4B9B-9BF8-FE06EAA284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862955-2ED9-448C-97EE-F9FD7CA7DFD0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5BEB7B8D-06A7-4A43-B6A4-5C14B0A396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f9385b-59ff-4786-ab47-52c7ae3d5604"/>
    <ds:schemaRef ds:uri="f4d01fed-1772-42ca-bc23-e13f1f30c3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GBPCE-Look&amp;FeelJO</Template>
  <TotalTime>155</TotalTime>
  <Words>442</Words>
  <Application>Microsoft Office PowerPoint</Application>
  <PresentationFormat>Grand écran</PresentationFormat>
  <Paragraphs>117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Arial</vt:lpstr>
      <vt:lpstr>Cabin Condensed</vt:lpstr>
      <vt:lpstr>Cambria Math</vt:lpstr>
      <vt:lpstr>Courier New</vt:lpstr>
      <vt:lpstr>Montserrat</vt:lpstr>
      <vt:lpstr>Montserrat ExtraBold</vt:lpstr>
      <vt:lpstr>Montserrat SemiBold</vt:lpstr>
      <vt:lpstr>Roboto</vt:lpstr>
      <vt:lpstr>Symbol</vt:lpstr>
      <vt:lpstr>1_Groupe BPCE</vt:lpstr>
      <vt:lpstr>Codir</vt:lpstr>
      <vt:lpstr>Présentation PowerPoint</vt:lpstr>
      <vt:lpstr>Présentation PowerPoint</vt:lpstr>
      <vt:lpstr>01 • Titre de la présentation</vt:lpstr>
      <vt:lpstr>01 • Titre de la 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CAILLET Laurent [CEGEE]</dc:creator>
  <cp:lastModifiedBy>CAILLET Laurent [CEGEE]</cp:lastModifiedBy>
  <cp:revision>16</cp:revision>
  <cp:lastPrinted>2023-01-24T09:12:24Z</cp:lastPrinted>
  <dcterms:created xsi:type="dcterms:W3CDTF">2023-07-26T08:52:46Z</dcterms:created>
  <dcterms:modified xsi:type="dcterms:W3CDTF">2023-11-10T16:29:41Z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2023-01-17T09:22:24Z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4c0096b6-8e7f-47eb-a00a-38f487e42285</vt:lpwstr>
  </property>
  <property fmtid="{D5CDD505-2E9C-101B-9397-08002B2CF9AE}" pid="8" name="MSIP_Label_48a19f0c-bea1-442e-a475-ed109d9ec508_ContentBits">
    <vt:lpwstr>0</vt:lpwstr>
  </property>
  <property fmtid="{D5CDD505-2E9C-101B-9397-08002B2CF9AE}" pid="9" name="ContentTypeId">
    <vt:lpwstr>0x0101006EFC999BBA2BFE45A076766461E268CD</vt:lpwstr>
  </property>
</Properties>
</file>