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51" r:id="rId4"/>
  </p:sldMasterIdLst>
  <p:notesMasterIdLst>
    <p:notesMasterId r:id="rId12"/>
  </p:notesMasterIdLst>
  <p:handoutMasterIdLst>
    <p:handoutMasterId r:id="rId13"/>
  </p:handoutMasterIdLst>
  <p:sldIdLst>
    <p:sldId id="256" r:id="rId5"/>
    <p:sldId id="257" r:id="rId6"/>
    <p:sldId id="258" r:id="rId7"/>
    <p:sldId id="260" r:id="rId8"/>
    <p:sldId id="269" r:id="rId9"/>
    <p:sldId id="266" r:id="rId10"/>
    <p:sldId id="268" r:id="rId11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0000"/>
    <a:srgbClr val="813C61"/>
    <a:srgbClr val="CD0920"/>
    <a:srgbClr val="7F2F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145" autoAdjust="0"/>
    <p:restoredTop sz="94660"/>
  </p:normalViewPr>
  <p:slideViewPr>
    <p:cSldViewPr snapToGrid="0" snapToObjects="1">
      <p:cViewPr>
        <p:scale>
          <a:sx n="100" d="100"/>
          <a:sy n="100" d="100"/>
        </p:scale>
        <p:origin x="-2190" y="-3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85" d="100"/>
          <a:sy n="85" d="100"/>
        </p:scale>
        <p:origin x="-3834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50D8C46-9DDE-4F59-92D9-89F59D47DFCC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62C73064-A015-4D30-B3BA-86F5676E6BF2}">
      <dgm:prSet phldrT="[Texte]" custT="1"/>
      <dgm:spPr>
        <a:solidFill>
          <a:srgbClr val="920000"/>
        </a:solidFill>
      </dgm:spPr>
      <dgm:t>
        <a:bodyPr/>
        <a:lstStyle/>
        <a:p>
          <a:pPr algn="ctr"/>
          <a:r>
            <a:rPr lang="fr-FR" sz="1400" b="1" i="1" dirty="0" smtClean="0"/>
            <a:t>Onglet</a:t>
          </a:r>
          <a:r>
            <a:rPr lang="fr-FR" sz="1400" b="1" i="1" baseline="0" dirty="0" smtClean="0"/>
            <a:t> synthèse par Groupe</a:t>
          </a:r>
          <a:endParaRPr lang="fr-FR" sz="1400" b="1" i="1" dirty="0"/>
        </a:p>
      </dgm:t>
    </dgm:pt>
    <dgm:pt modelId="{FFCC5A31-0751-4F74-8098-C42B9F7C86BC}" type="parTrans" cxnId="{E6FD39F3-363F-44BC-81DE-ED1A5CCE0459}">
      <dgm:prSet/>
      <dgm:spPr/>
      <dgm:t>
        <a:bodyPr/>
        <a:lstStyle/>
        <a:p>
          <a:pPr algn="ctr"/>
          <a:endParaRPr lang="fr-FR" sz="1400" b="1"/>
        </a:p>
      </dgm:t>
    </dgm:pt>
    <dgm:pt modelId="{CB56AFDB-19DC-4597-91F8-62D75C2C7D6C}" type="sibTrans" cxnId="{E6FD39F3-363F-44BC-81DE-ED1A5CCE0459}">
      <dgm:prSet/>
      <dgm:spPr/>
      <dgm:t>
        <a:bodyPr/>
        <a:lstStyle/>
        <a:p>
          <a:pPr algn="ctr"/>
          <a:endParaRPr lang="fr-FR" sz="1400" b="1"/>
        </a:p>
      </dgm:t>
    </dgm:pt>
    <dgm:pt modelId="{0039F5D9-E5DD-4D27-9A35-09AFB591C3D9}">
      <dgm:prSet phldrT="[Texte]" custT="1"/>
      <dgm:spPr>
        <a:solidFill>
          <a:schemeClr val="bg1">
            <a:lumMod val="65000"/>
          </a:schemeClr>
        </a:solidFill>
      </dgm:spPr>
      <dgm:t>
        <a:bodyPr/>
        <a:lstStyle/>
        <a:p>
          <a:pPr algn="l"/>
          <a:r>
            <a:rPr lang="fr-FR" sz="1400" b="1" dirty="0" smtClean="0"/>
            <a:t>Onglet Tdb PC10</a:t>
          </a:r>
          <a:endParaRPr lang="fr-FR" sz="1400" b="1" dirty="0"/>
        </a:p>
      </dgm:t>
    </dgm:pt>
    <dgm:pt modelId="{6577828C-D92A-49F3-BED7-FAEE2D46D8C9}" type="parTrans" cxnId="{F6F354D0-4936-4514-ACBB-2CBEFFCDC052}">
      <dgm:prSet/>
      <dgm:spPr/>
      <dgm:t>
        <a:bodyPr/>
        <a:lstStyle/>
        <a:p>
          <a:pPr algn="ctr"/>
          <a:endParaRPr lang="fr-FR" sz="1400" b="1"/>
        </a:p>
      </dgm:t>
    </dgm:pt>
    <dgm:pt modelId="{D8A55EAE-3917-45C3-BE77-2BB631413F02}" type="sibTrans" cxnId="{F6F354D0-4936-4514-ACBB-2CBEFFCDC052}">
      <dgm:prSet/>
      <dgm:spPr/>
      <dgm:t>
        <a:bodyPr/>
        <a:lstStyle/>
        <a:p>
          <a:pPr algn="ctr"/>
          <a:endParaRPr lang="fr-FR" sz="1400" b="1"/>
        </a:p>
      </dgm:t>
    </dgm:pt>
    <dgm:pt modelId="{D686609C-6D40-472D-B077-9FE24252C5C2}" type="pres">
      <dgm:prSet presAssocID="{650D8C46-9DDE-4F59-92D9-89F59D47DFCC}" presName="Name0" presStyleCnt="0">
        <dgm:presLayoutVars>
          <dgm:dir/>
          <dgm:animLvl val="lvl"/>
          <dgm:resizeHandles val="exact"/>
        </dgm:presLayoutVars>
      </dgm:prSet>
      <dgm:spPr/>
    </dgm:pt>
    <dgm:pt modelId="{E87E541D-142B-4BC2-BA9F-C5172584F6DC}" type="pres">
      <dgm:prSet presAssocID="{62C73064-A015-4D30-B3BA-86F5676E6BF2}" presName="parTxOnly" presStyleLbl="node1" presStyleIdx="0" presStyleCnt="2" custScaleX="37610" custLinFactNeighborX="-99954">
        <dgm:presLayoutVars>
          <dgm:chMax val="0"/>
          <dgm:chPref val="0"/>
          <dgm:bulletEnabled val="1"/>
        </dgm:presLayoutVars>
      </dgm:prSet>
      <dgm:spPr>
        <a:prstGeom prst="homePlate">
          <a:avLst/>
        </a:prstGeom>
      </dgm:spPr>
      <dgm:t>
        <a:bodyPr/>
        <a:lstStyle/>
        <a:p>
          <a:endParaRPr lang="fr-FR"/>
        </a:p>
      </dgm:t>
    </dgm:pt>
    <dgm:pt modelId="{5274FE2D-ED28-4FF9-BE9D-A99E73C049CA}" type="pres">
      <dgm:prSet presAssocID="{CB56AFDB-19DC-4597-91F8-62D75C2C7D6C}" presName="parTxOnlySpace" presStyleCnt="0"/>
      <dgm:spPr/>
    </dgm:pt>
    <dgm:pt modelId="{B3AD74B0-BC74-43CD-957B-5594EB384B7C}" type="pres">
      <dgm:prSet presAssocID="{0039F5D9-E5DD-4D27-9A35-09AFB591C3D9}" presName="parTxOnly" presStyleLbl="node1" presStyleIdx="1" presStyleCnt="2" custScaleX="36986" custLinFactNeighborX="-826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C7904244-84B6-4716-B51E-BB48518A34E5}" type="presOf" srcId="{650D8C46-9DDE-4F59-92D9-89F59D47DFCC}" destId="{D686609C-6D40-472D-B077-9FE24252C5C2}" srcOrd="0" destOrd="0" presId="urn:microsoft.com/office/officeart/2005/8/layout/chevron1"/>
    <dgm:cxn modelId="{AFE81864-A454-4511-9A3D-9D040E55445F}" type="presOf" srcId="{0039F5D9-E5DD-4D27-9A35-09AFB591C3D9}" destId="{B3AD74B0-BC74-43CD-957B-5594EB384B7C}" srcOrd="0" destOrd="0" presId="urn:microsoft.com/office/officeart/2005/8/layout/chevron1"/>
    <dgm:cxn modelId="{F6F354D0-4936-4514-ACBB-2CBEFFCDC052}" srcId="{650D8C46-9DDE-4F59-92D9-89F59D47DFCC}" destId="{0039F5D9-E5DD-4D27-9A35-09AFB591C3D9}" srcOrd="1" destOrd="0" parTransId="{6577828C-D92A-49F3-BED7-FAEE2D46D8C9}" sibTransId="{D8A55EAE-3917-45C3-BE77-2BB631413F02}"/>
    <dgm:cxn modelId="{E6FD39F3-363F-44BC-81DE-ED1A5CCE0459}" srcId="{650D8C46-9DDE-4F59-92D9-89F59D47DFCC}" destId="{62C73064-A015-4D30-B3BA-86F5676E6BF2}" srcOrd="0" destOrd="0" parTransId="{FFCC5A31-0751-4F74-8098-C42B9F7C86BC}" sibTransId="{CB56AFDB-19DC-4597-91F8-62D75C2C7D6C}"/>
    <dgm:cxn modelId="{8458C57E-C809-4293-9581-A88F15DAA50D}" type="presOf" srcId="{62C73064-A015-4D30-B3BA-86F5676E6BF2}" destId="{E87E541D-142B-4BC2-BA9F-C5172584F6DC}" srcOrd="0" destOrd="0" presId="urn:microsoft.com/office/officeart/2005/8/layout/chevron1"/>
    <dgm:cxn modelId="{D8BDF9CE-2307-41CA-A5B8-691AFD3248DB}" type="presParOf" srcId="{D686609C-6D40-472D-B077-9FE24252C5C2}" destId="{E87E541D-142B-4BC2-BA9F-C5172584F6DC}" srcOrd="0" destOrd="0" presId="urn:microsoft.com/office/officeart/2005/8/layout/chevron1"/>
    <dgm:cxn modelId="{F1F9780B-9BD2-4E5A-AA0A-952602D80115}" type="presParOf" srcId="{D686609C-6D40-472D-B077-9FE24252C5C2}" destId="{5274FE2D-ED28-4FF9-BE9D-A99E73C049CA}" srcOrd="1" destOrd="0" presId="urn:microsoft.com/office/officeart/2005/8/layout/chevron1"/>
    <dgm:cxn modelId="{D9605AF3-4CFC-4E13-99B2-217BFA5F7E27}" type="presParOf" srcId="{D686609C-6D40-472D-B077-9FE24252C5C2}" destId="{B3AD74B0-BC74-43CD-957B-5594EB384B7C}" srcOrd="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50D8C46-9DDE-4F59-92D9-89F59D47DFCC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62C73064-A015-4D30-B3BA-86F5676E6BF2}">
      <dgm:prSet phldrT="[Texte]" custT="1"/>
      <dgm:spPr>
        <a:solidFill>
          <a:schemeClr val="bg1">
            <a:lumMod val="65000"/>
          </a:schemeClr>
        </a:solidFill>
      </dgm:spPr>
      <dgm:t>
        <a:bodyPr/>
        <a:lstStyle/>
        <a:p>
          <a:pPr algn="ctr"/>
          <a:r>
            <a:rPr lang="fr-FR" sz="1400" b="1" i="1" dirty="0" smtClean="0"/>
            <a:t>Onglet</a:t>
          </a:r>
          <a:r>
            <a:rPr lang="fr-FR" sz="1400" b="1" i="1" baseline="0" dirty="0" smtClean="0"/>
            <a:t> synthèse par Groupe</a:t>
          </a:r>
          <a:endParaRPr lang="fr-FR" sz="1400" b="1" i="1" dirty="0"/>
        </a:p>
      </dgm:t>
    </dgm:pt>
    <dgm:pt modelId="{FFCC5A31-0751-4F74-8098-C42B9F7C86BC}" type="parTrans" cxnId="{E6FD39F3-363F-44BC-81DE-ED1A5CCE0459}">
      <dgm:prSet/>
      <dgm:spPr/>
      <dgm:t>
        <a:bodyPr/>
        <a:lstStyle/>
        <a:p>
          <a:pPr algn="ctr"/>
          <a:endParaRPr lang="fr-FR" sz="1400" b="1"/>
        </a:p>
      </dgm:t>
    </dgm:pt>
    <dgm:pt modelId="{CB56AFDB-19DC-4597-91F8-62D75C2C7D6C}" type="sibTrans" cxnId="{E6FD39F3-363F-44BC-81DE-ED1A5CCE0459}">
      <dgm:prSet/>
      <dgm:spPr/>
      <dgm:t>
        <a:bodyPr/>
        <a:lstStyle/>
        <a:p>
          <a:pPr algn="ctr"/>
          <a:endParaRPr lang="fr-FR" sz="1400" b="1"/>
        </a:p>
      </dgm:t>
    </dgm:pt>
    <dgm:pt modelId="{0039F5D9-E5DD-4D27-9A35-09AFB591C3D9}">
      <dgm:prSet phldrT="[Texte]" custT="1"/>
      <dgm:spPr>
        <a:solidFill>
          <a:srgbClr val="920000"/>
        </a:solidFill>
      </dgm:spPr>
      <dgm:t>
        <a:bodyPr/>
        <a:lstStyle/>
        <a:p>
          <a:pPr algn="l"/>
          <a:r>
            <a:rPr lang="fr-FR" sz="1400" b="1" dirty="0" smtClean="0"/>
            <a:t>Onglet Tdb PC10</a:t>
          </a:r>
          <a:endParaRPr lang="fr-FR" sz="1400" b="1" dirty="0"/>
        </a:p>
      </dgm:t>
    </dgm:pt>
    <dgm:pt modelId="{6577828C-D92A-49F3-BED7-FAEE2D46D8C9}" type="parTrans" cxnId="{F6F354D0-4936-4514-ACBB-2CBEFFCDC052}">
      <dgm:prSet/>
      <dgm:spPr/>
      <dgm:t>
        <a:bodyPr/>
        <a:lstStyle/>
        <a:p>
          <a:pPr algn="ctr"/>
          <a:endParaRPr lang="fr-FR" sz="1400" b="1"/>
        </a:p>
      </dgm:t>
    </dgm:pt>
    <dgm:pt modelId="{D8A55EAE-3917-45C3-BE77-2BB631413F02}" type="sibTrans" cxnId="{F6F354D0-4936-4514-ACBB-2CBEFFCDC052}">
      <dgm:prSet/>
      <dgm:spPr/>
      <dgm:t>
        <a:bodyPr/>
        <a:lstStyle/>
        <a:p>
          <a:pPr algn="ctr"/>
          <a:endParaRPr lang="fr-FR" sz="1400" b="1"/>
        </a:p>
      </dgm:t>
    </dgm:pt>
    <dgm:pt modelId="{D686609C-6D40-472D-B077-9FE24252C5C2}" type="pres">
      <dgm:prSet presAssocID="{650D8C46-9DDE-4F59-92D9-89F59D47DFCC}" presName="Name0" presStyleCnt="0">
        <dgm:presLayoutVars>
          <dgm:dir/>
          <dgm:animLvl val="lvl"/>
          <dgm:resizeHandles val="exact"/>
        </dgm:presLayoutVars>
      </dgm:prSet>
      <dgm:spPr/>
    </dgm:pt>
    <dgm:pt modelId="{E87E541D-142B-4BC2-BA9F-C5172584F6DC}" type="pres">
      <dgm:prSet presAssocID="{62C73064-A015-4D30-B3BA-86F5676E6BF2}" presName="parTxOnly" presStyleLbl="node1" presStyleIdx="0" presStyleCnt="2" custScaleX="37610" custLinFactNeighborX="-99954">
        <dgm:presLayoutVars>
          <dgm:chMax val="0"/>
          <dgm:chPref val="0"/>
          <dgm:bulletEnabled val="1"/>
        </dgm:presLayoutVars>
      </dgm:prSet>
      <dgm:spPr>
        <a:prstGeom prst="homePlate">
          <a:avLst/>
        </a:prstGeom>
      </dgm:spPr>
      <dgm:t>
        <a:bodyPr/>
        <a:lstStyle/>
        <a:p>
          <a:endParaRPr lang="fr-FR"/>
        </a:p>
      </dgm:t>
    </dgm:pt>
    <dgm:pt modelId="{5274FE2D-ED28-4FF9-BE9D-A99E73C049CA}" type="pres">
      <dgm:prSet presAssocID="{CB56AFDB-19DC-4597-91F8-62D75C2C7D6C}" presName="parTxOnlySpace" presStyleCnt="0"/>
      <dgm:spPr/>
    </dgm:pt>
    <dgm:pt modelId="{B3AD74B0-BC74-43CD-957B-5594EB384B7C}" type="pres">
      <dgm:prSet presAssocID="{0039F5D9-E5DD-4D27-9A35-09AFB591C3D9}" presName="parTxOnly" presStyleLbl="node1" presStyleIdx="1" presStyleCnt="2" custScaleX="36986" custLinFactNeighborX="-826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F6F354D0-4936-4514-ACBB-2CBEFFCDC052}" srcId="{650D8C46-9DDE-4F59-92D9-89F59D47DFCC}" destId="{0039F5D9-E5DD-4D27-9A35-09AFB591C3D9}" srcOrd="1" destOrd="0" parTransId="{6577828C-D92A-49F3-BED7-FAEE2D46D8C9}" sibTransId="{D8A55EAE-3917-45C3-BE77-2BB631413F02}"/>
    <dgm:cxn modelId="{E6FD39F3-363F-44BC-81DE-ED1A5CCE0459}" srcId="{650D8C46-9DDE-4F59-92D9-89F59D47DFCC}" destId="{62C73064-A015-4D30-B3BA-86F5676E6BF2}" srcOrd="0" destOrd="0" parTransId="{FFCC5A31-0751-4F74-8098-C42B9F7C86BC}" sibTransId="{CB56AFDB-19DC-4597-91F8-62D75C2C7D6C}"/>
    <dgm:cxn modelId="{8149DC96-879D-481E-8A5B-7FAC10DC21D4}" type="presOf" srcId="{62C73064-A015-4D30-B3BA-86F5676E6BF2}" destId="{E87E541D-142B-4BC2-BA9F-C5172584F6DC}" srcOrd="0" destOrd="0" presId="urn:microsoft.com/office/officeart/2005/8/layout/chevron1"/>
    <dgm:cxn modelId="{473C0F84-EEF0-4533-BD1C-67668A532FF2}" type="presOf" srcId="{0039F5D9-E5DD-4D27-9A35-09AFB591C3D9}" destId="{B3AD74B0-BC74-43CD-957B-5594EB384B7C}" srcOrd="0" destOrd="0" presId="urn:microsoft.com/office/officeart/2005/8/layout/chevron1"/>
    <dgm:cxn modelId="{94477D62-5D52-4E97-9335-5FA01D2093A5}" type="presOf" srcId="{650D8C46-9DDE-4F59-92D9-89F59D47DFCC}" destId="{D686609C-6D40-472D-B077-9FE24252C5C2}" srcOrd="0" destOrd="0" presId="urn:microsoft.com/office/officeart/2005/8/layout/chevron1"/>
    <dgm:cxn modelId="{0A65E12A-E578-4E8C-BE31-FA4AB77F4ECF}" type="presParOf" srcId="{D686609C-6D40-472D-B077-9FE24252C5C2}" destId="{E87E541D-142B-4BC2-BA9F-C5172584F6DC}" srcOrd="0" destOrd="0" presId="urn:microsoft.com/office/officeart/2005/8/layout/chevron1"/>
    <dgm:cxn modelId="{88D6F29D-8C86-4AB2-A1E5-614D4017474C}" type="presParOf" srcId="{D686609C-6D40-472D-B077-9FE24252C5C2}" destId="{5274FE2D-ED28-4FF9-BE9D-A99E73C049CA}" srcOrd="1" destOrd="0" presId="urn:microsoft.com/office/officeart/2005/8/layout/chevron1"/>
    <dgm:cxn modelId="{ACF0DE22-C489-413D-BA35-2E264F4D7EB5}" type="presParOf" srcId="{D686609C-6D40-472D-B077-9FE24252C5C2}" destId="{B3AD74B0-BC74-43CD-957B-5594EB384B7C}" srcOrd="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7E541D-142B-4BC2-BA9F-C5172584F6DC}">
      <dsp:nvSpPr>
        <dsp:cNvPr id="0" name=""/>
        <dsp:cNvSpPr/>
      </dsp:nvSpPr>
      <dsp:spPr>
        <a:xfrm>
          <a:off x="669348" y="0"/>
          <a:ext cx="3245991" cy="457201"/>
        </a:xfrm>
        <a:prstGeom prst="homePlate">
          <a:avLst/>
        </a:prstGeom>
        <a:solidFill>
          <a:srgbClr val="92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i="1" kern="1200" dirty="0" smtClean="0"/>
            <a:t>Onglet</a:t>
          </a:r>
          <a:r>
            <a:rPr lang="fr-FR" sz="1400" b="1" i="1" kern="1200" baseline="0" dirty="0" smtClean="0"/>
            <a:t> synthèse par Groupe</a:t>
          </a:r>
          <a:endParaRPr lang="fr-FR" sz="1400" b="1" i="1" kern="1200" dirty="0"/>
        </a:p>
      </dsp:txBody>
      <dsp:txXfrm>
        <a:off x="669348" y="0"/>
        <a:ext cx="3131691" cy="457201"/>
      </dsp:txXfrm>
    </dsp:sp>
    <dsp:sp modelId="{B3AD74B0-BC74-43CD-957B-5594EB384B7C}">
      <dsp:nvSpPr>
        <dsp:cNvPr id="0" name=""/>
        <dsp:cNvSpPr/>
      </dsp:nvSpPr>
      <dsp:spPr>
        <a:xfrm>
          <a:off x="3843654" y="0"/>
          <a:ext cx="3192136" cy="457201"/>
        </a:xfrm>
        <a:prstGeom prst="chevron">
          <a:avLst/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dirty="0" smtClean="0"/>
            <a:t>Onglet Tdb PC10</a:t>
          </a:r>
          <a:endParaRPr lang="fr-FR" sz="1400" b="1" kern="1200" dirty="0"/>
        </a:p>
      </dsp:txBody>
      <dsp:txXfrm>
        <a:off x="4072255" y="0"/>
        <a:ext cx="2734935" cy="45720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7E541D-142B-4BC2-BA9F-C5172584F6DC}">
      <dsp:nvSpPr>
        <dsp:cNvPr id="0" name=""/>
        <dsp:cNvSpPr/>
      </dsp:nvSpPr>
      <dsp:spPr>
        <a:xfrm>
          <a:off x="669348" y="0"/>
          <a:ext cx="3245991" cy="457201"/>
        </a:xfrm>
        <a:prstGeom prst="homePlate">
          <a:avLst/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i="1" kern="1200" dirty="0" smtClean="0"/>
            <a:t>Onglet</a:t>
          </a:r>
          <a:r>
            <a:rPr lang="fr-FR" sz="1400" b="1" i="1" kern="1200" baseline="0" dirty="0" smtClean="0"/>
            <a:t> synthèse par Groupe</a:t>
          </a:r>
          <a:endParaRPr lang="fr-FR" sz="1400" b="1" i="1" kern="1200" dirty="0"/>
        </a:p>
      </dsp:txBody>
      <dsp:txXfrm>
        <a:off x="669348" y="0"/>
        <a:ext cx="3131691" cy="457201"/>
      </dsp:txXfrm>
    </dsp:sp>
    <dsp:sp modelId="{B3AD74B0-BC74-43CD-957B-5594EB384B7C}">
      <dsp:nvSpPr>
        <dsp:cNvPr id="0" name=""/>
        <dsp:cNvSpPr/>
      </dsp:nvSpPr>
      <dsp:spPr>
        <a:xfrm>
          <a:off x="3843654" y="0"/>
          <a:ext cx="3192136" cy="457201"/>
        </a:xfrm>
        <a:prstGeom prst="chevron">
          <a:avLst/>
        </a:prstGeom>
        <a:solidFill>
          <a:srgbClr val="92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dirty="0" smtClean="0"/>
            <a:t>Onglet Tdb PC10</a:t>
          </a:r>
          <a:endParaRPr lang="fr-FR" sz="1400" b="1" kern="1200" dirty="0"/>
        </a:p>
      </dsp:txBody>
      <dsp:txXfrm>
        <a:off x="4072255" y="0"/>
        <a:ext cx="2734935" cy="4572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F1E717-6960-8A4D-8A1C-2E040412D554}" type="datetime1">
              <a:rPr lang="fr-FR" smtClean="0"/>
              <a:t>07/09/2017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A3A970-6E2E-A44B-A54B-694B75D9CC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1633031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7C77D7-2104-2140-ABC3-8AA390C722BC}" type="datetime1">
              <a:rPr lang="fr-FR" smtClean="0"/>
              <a:t>07/09/2017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F55E07-FBAE-434F-8343-375A80C09E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275246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38465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914400" fontAlgn="base">
              <a:spcBef>
                <a:spcPct val="55000"/>
              </a:spcBef>
              <a:spcAft>
                <a:spcPct val="0"/>
              </a:spcAft>
            </a:pPr>
            <a:fld id="{C8B1A0EF-5EE0-3B4A-A8D4-40F405374929}" type="slidenum">
              <a:rPr lang="fr-FR" sz="3200" smtClean="0">
                <a:solidFill>
                  <a:prstClr val="black">
                    <a:tint val="75000"/>
                  </a:prstClr>
                </a:solidFill>
              </a:rPr>
              <a:pPr defTabSz="914400" fontAlgn="base">
                <a:spcBef>
                  <a:spcPct val="55000"/>
                </a:spcBef>
                <a:spcAft>
                  <a:spcPct val="0"/>
                </a:spcAft>
              </a:pPr>
              <a:t>‹N°›</a:t>
            </a:fld>
            <a:endParaRPr lang="fr-FR" sz="320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3200" y="6342185"/>
            <a:ext cx="2357418" cy="400459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51588" y="41727"/>
            <a:ext cx="9054000" cy="1169236"/>
          </a:xfrm>
          <a:prstGeom prst="rect">
            <a:avLst/>
          </a:prstGeom>
          <a:solidFill>
            <a:schemeClr val="bg1">
              <a:lumMod val="75000"/>
            </a:schemeClr>
          </a:solidFill>
          <a:ln w="349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pic>
        <p:nvPicPr>
          <p:cNvPr id="9" name="Picture 20" descr="ombre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75" y="1271361"/>
            <a:ext cx="9140825" cy="125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Line 98"/>
          <p:cNvSpPr>
            <a:spLocks noChangeShapeType="1"/>
          </p:cNvSpPr>
          <p:nvPr userDrawn="1"/>
        </p:nvSpPr>
        <p:spPr bwMode="auto">
          <a:xfrm>
            <a:off x="0" y="6198733"/>
            <a:ext cx="9144000" cy="0"/>
          </a:xfrm>
          <a:prstGeom prst="line">
            <a:avLst/>
          </a:prstGeom>
          <a:noFill/>
          <a:ln w="9525">
            <a:solidFill>
              <a:srgbClr val="581D74"/>
            </a:solidFill>
            <a:round/>
            <a:headEnd/>
            <a:tailEnd/>
          </a:ln>
          <a:effectLst/>
        </p:spPr>
        <p:txBody>
          <a:bodyPr wrap="none"/>
          <a:lstStyle/>
          <a:p>
            <a:pPr>
              <a:defRPr/>
            </a:pPr>
            <a:endParaRPr lang="fr-FR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Text Box 15"/>
          <p:cNvSpPr txBox="1">
            <a:spLocks noChangeArrowheads="1"/>
          </p:cNvSpPr>
          <p:nvPr userDrawn="1"/>
        </p:nvSpPr>
        <p:spPr bwMode="auto">
          <a:xfrm>
            <a:off x="299080" y="6428543"/>
            <a:ext cx="341312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r">
              <a:spcBef>
                <a:spcPct val="0"/>
              </a:spcBef>
              <a:defRPr/>
            </a:pPr>
            <a:r>
              <a:rPr lang="fr-FR" sz="1000" b="1" dirty="0">
                <a:solidFill>
                  <a:srgbClr val="1F497D"/>
                </a:solidFill>
                <a:latin typeface="Calibri"/>
              </a:rPr>
              <a:t>&gt;</a:t>
            </a:r>
            <a:r>
              <a:rPr lang="fr-FR" sz="1000" b="1" dirty="0">
                <a:solidFill>
                  <a:prstClr val="black"/>
                </a:solidFill>
                <a:latin typeface="Calibri"/>
              </a:rPr>
              <a:t> </a:t>
            </a:r>
            <a:fld id="{64AA094F-9D68-41BD-A277-7D37FAAC97E5}" type="slidenum">
              <a:rPr lang="fr-FR" sz="1200" b="1">
                <a:solidFill>
                  <a:prstClr val="black"/>
                </a:solidFill>
                <a:latin typeface="Calibri"/>
              </a:rPr>
              <a:pPr algn="r">
                <a:spcBef>
                  <a:spcPct val="0"/>
                </a:spcBef>
                <a:defRPr/>
              </a:pPr>
              <a:t>‹N°›</a:t>
            </a:fld>
            <a:r>
              <a:rPr lang="fr-FR" sz="1000" dirty="0">
                <a:solidFill>
                  <a:prstClr val="black"/>
                </a:solidFill>
                <a:latin typeface="Calibri"/>
              </a:rPr>
              <a:t> </a:t>
            </a:r>
            <a:endParaRPr lang="fr-FR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" name="Espace réservé du contenu 2"/>
          <p:cNvSpPr>
            <a:spLocks noGrp="1"/>
          </p:cNvSpPr>
          <p:nvPr>
            <p:ph idx="1"/>
          </p:nvPr>
        </p:nvSpPr>
        <p:spPr>
          <a:xfrm>
            <a:off x="637309" y="1419778"/>
            <a:ext cx="7869382" cy="4768418"/>
          </a:xfrm>
          <a:prstGeom prst="rect">
            <a:avLst/>
          </a:prstGeom>
        </p:spPr>
        <p:txBody>
          <a:bodyPr rtlCol="0">
            <a:normAutofit/>
          </a:bodyPr>
          <a:lstStyle>
            <a:lvl1pPr marL="342900" indent="-342900">
              <a:buFontTx/>
              <a:buBlip>
                <a:blip r:embed="rId4"/>
              </a:buBlip>
              <a:defRPr lang="fr-FR" sz="2400" dirty="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742950" indent="-285750">
              <a:buClr>
                <a:schemeClr val="accent1"/>
              </a:buClr>
              <a:buFontTx/>
              <a:buBlip>
                <a:blip r:embed="rId5"/>
              </a:buBlip>
              <a:defRPr lang="fr-FR" sz="2200" dirty="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1260475" indent="-346075">
              <a:buClr>
                <a:schemeClr val="accent1"/>
              </a:buClr>
              <a:buSzPct val="100000"/>
              <a:buFontTx/>
              <a:buBlip>
                <a:blip r:embed="rId6"/>
              </a:buBlip>
              <a:defRPr lang="fr-FR" sz="2000" dirty="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703388" indent="-331788">
              <a:buSzPct val="100000"/>
              <a:buFontTx/>
              <a:buBlip>
                <a:blip r:embed="rId7"/>
              </a:buBlip>
              <a:defRPr lang="fr-FR" sz="1800" dirty="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2147888" indent="-319088">
              <a:buFont typeface="Arial" pitchFamily="34" charset="0"/>
              <a:buChar char="•"/>
              <a:def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  <a:lvl6pPr marL="2514600" indent="-228600">
              <a:buClr>
                <a:schemeClr val="accent1"/>
              </a:buClr>
              <a:buFont typeface="Arial" pitchFamily="34" charset="0"/>
              <a:buChar char="•"/>
              <a:defRPr/>
            </a:lvl6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527235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24" name="Titre 2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26" name="Image 25" descr="celca_03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93433" y="903514"/>
            <a:ext cx="2425761" cy="2503715"/>
          </a:xfrm>
          <a:prstGeom prst="rect">
            <a:avLst/>
          </a:prstGeom>
        </p:spPr>
      </p:pic>
      <p:pic>
        <p:nvPicPr>
          <p:cNvPr id="27" name="Image 26" descr="celca_04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291546" y="903514"/>
            <a:ext cx="1864601" cy="2503715"/>
          </a:xfrm>
          <a:prstGeom prst="rect">
            <a:avLst/>
          </a:prstGeom>
        </p:spPr>
      </p:pic>
      <p:pic>
        <p:nvPicPr>
          <p:cNvPr id="28" name="Image 27" descr="couple2.jp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948" t="11802" r="4837" b="17468"/>
          <a:stretch>
            <a:fillRect/>
          </a:stretch>
        </p:blipFill>
        <p:spPr>
          <a:xfrm>
            <a:off x="1163899" y="903514"/>
            <a:ext cx="1986678" cy="25037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8B1A0EF-5EE0-3B4A-A8D4-40F405374929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3200" y="6342185"/>
            <a:ext cx="2357418" cy="400459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51588" y="41727"/>
            <a:ext cx="9054000" cy="1169236"/>
          </a:xfrm>
          <a:prstGeom prst="rect">
            <a:avLst/>
          </a:prstGeom>
          <a:solidFill>
            <a:schemeClr val="bg1">
              <a:lumMod val="75000"/>
            </a:schemeClr>
          </a:solidFill>
          <a:ln w="349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9" name="Picture 20" descr="ombre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75" y="1271361"/>
            <a:ext cx="9140825" cy="125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Line 98"/>
          <p:cNvSpPr>
            <a:spLocks noChangeShapeType="1"/>
          </p:cNvSpPr>
          <p:nvPr userDrawn="1"/>
        </p:nvSpPr>
        <p:spPr bwMode="auto">
          <a:xfrm>
            <a:off x="0" y="6198733"/>
            <a:ext cx="9144000" cy="0"/>
          </a:xfrm>
          <a:prstGeom prst="line">
            <a:avLst/>
          </a:prstGeom>
          <a:noFill/>
          <a:ln w="9525">
            <a:solidFill>
              <a:srgbClr val="581D74"/>
            </a:solidFill>
            <a:round/>
            <a:headEnd/>
            <a:tailEnd/>
          </a:ln>
          <a:effectLst/>
        </p:spPr>
        <p:txBody>
          <a:bodyPr wrap="none"/>
          <a:lstStyle/>
          <a:p>
            <a:pPr>
              <a:defRPr/>
            </a:pPr>
            <a:endParaRPr lang="fr-FR"/>
          </a:p>
        </p:txBody>
      </p:sp>
      <p:sp>
        <p:nvSpPr>
          <p:cNvPr id="15" name="Text Box 15"/>
          <p:cNvSpPr txBox="1">
            <a:spLocks noChangeArrowheads="1"/>
          </p:cNvSpPr>
          <p:nvPr userDrawn="1"/>
        </p:nvSpPr>
        <p:spPr bwMode="auto">
          <a:xfrm>
            <a:off x="299080" y="6428543"/>
            <a:ext cx="341312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r">
              <a:spcBef>
                <a:spcPct val="0"/>
              </a:spcBef>
              <a:defRPr/>
            </a:pPr>
            <a:r>
              <a:rPr lang="fr-FR" sz="1000" b="1" dirty="0">
                <a:solidFill>
                  <a:schemeClr val="tx2"/>
                </a:solidFill>
              </a:rPr>
              <a:t>&gt;</a:t>
            </a:r>
            <a:r>
              <a:rPr lang="fr-FR" sz="1000" b="1" dirty="0"/>
              <a:t> </a:t>
            </a:r>
            <a:fld id="{64AA094F-9D68-41BD-A277-7D37FAAC97E5}" type="slidenum">
              <a:rPr lang="fr-FR" sz="1200" b="1"/>
              <a:pPr algn="r">
                <a:spcBef>
                  <a:spcPct val="0"/>
                </a:spcBef>
                <a:defRPr/>
              </a:pPr>
              <a:t>‹N°›</a:t>
            </a:fld>
            <a:r>
              <a:rPr lang="fr-FR" sz="1000" dirty="0"/>
              <a:t> </a:t>
            </a:r>
            <a:endParaRPr lang="fr-FR" dirty="0"/>
          </a:p>
        </p:txBody>
      </p:sp>
      <p:sp>
        <p:nvSpPr>
          <p:cNvPr id="20" name="Espace réservé du contenu 2"/>
          <p:cNvSpPr>
            <a:spLocks noGrp="1"/>
          </p:cNvSpPr>
          <p:nvPr>
            <p:ph idx="1"/>
          </p:nvPr>
        </p:nvSpPr>
        <p:spPr>
          <a:xfrm>
            <a:off x="637309" y="1419778"/>
            <a:ext cx="7869382" cy="4768418"/>
          </a:xfrm>
          <a:prstGeom prst="rect">
            <a:avLst/>
          </a:prstGeom>
        </p:spPr>
        <p:txBody>
          <a:bodyPr rtlCol="0">
            <a:normAutofit/>
          </a:bodyPr>
          <a:lstStyle>
            <a:lvl1pPr marL="342900" indent="-342900">
              <a:buFontTx/>
              <a:buBlip>
                <a:blip r:embed="rId4"/>
              </a:buBlip>
              <a:defRPr lang="fr-FR" sz="2400" dirty="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742950" indent="-285750">
              <a:buClr>
                <a:schemeClr val="accent1"/>
              </a:buClr>
              <a:buFontTx/>
              <a:buBlip>
                <a:blip r:embed="rId5"/>
              </a:buBlip>
              <a:defRPr lang="fr-FR" sz="2200" dirty="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1260475" indent="-346075">
              <a:buClr>
                <a:schemeClr val="accent1"/>
              </a:buClr>
              <a:buSzPct val="100000"/>
              <a:buFontTx/>
              <a:buBlip>
                <a:blip r:embed="rId6"/>
              </a:buBlip>
              <a:defRPr lang="fr-FR" sz="2000" dirty="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703388" indent="-331788">
              <a:buSzPct val="100000"/>
              <a:buFontTx/>
              <a:buBlip>
                <a:blip r:embed="rId7"/>
              </a:buBlip>
              <a:defRPr lang="fr-FR" sz="1800" dirty="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2147888" indent="-319088">
              <a:buFont typeface="Arial" pitchFamily="34" charset="0"/>
              <a:buChar char="•"/>
              <a:def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  <a:lvl6pPr marL="2514600" indent="-228600">
              <a:buClr>
                <a:schemeClr val="accent1"/>
              </a:buClr>
              <a:buFont typeface="Arial" pitchFamily="34" charset="0"/>
              <a:buChar char="•"/>
              <a:defRPr/>
            </a:lvl6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23" name="ZoneTexte 22"/>
          <p:cNvSpPr txBox="1"/>
          <p:nvPr userDrawn="1"/>
        </p:nvSpPr>
        <p:spPr>
          <a:xfrm>
            <a:off x="2088704" y="6428544"/>
            <a:ext cx="44644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dirty="0" smtClean="0"/>
              <a:t>09/06/2017 - </a:t>
            </a:r>
            <a:r>
              <a:rPr lang="fr-FR" sz="800" baseline="0" dirty="0" smtClean="0"/>
              <a:t> </a:t>
            </a:r>
            <a:r>
              <a:rPr lang="fr-FR" sz="800" dirty="0" smtClean="0"/>
              <a:t>COMOP SI Décisionnel</a:t>
            </a:r>
            <a:endParaRPr lang="fr-FR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fr-FR" smtClean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fr-FR">
                <a:solidFill>
                  <a:srgbClr val="000000"/>
                </a:solidFill>
              </a:endParaRPr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defTabSz="914400">
              <a:defRPr/>
            </a:pPr>
            <a:fld id="{1E08334B-91D7-46DA-837A-2A85F7B647E5}" type="slidenum">
              <a:rPr lang="fr-FR" sz="700">
                <a:solidFill>
                  <a:prstClr val="white"/>
                </a:solidFill>
              </a:rPr>
              <a:pPr defTabSz="914400">
                <a:defRPr/>
              </a:pPr>
              <a:t>‹N°›</a:t>
            </a:fld>
            <a:endParaRPr lang="fr-FR" sz="7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4806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4" r:id="rId2"/>
    <p:sldLayoutId id="2147483655" r:id="rId3"/>
    <p:sldLayoutId id="2147483650" r:id="rId4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3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1095374" y="3556002"/>
            <a:ext cx="7029451" cy="1735244"/>
          </a:xfrm>
          <a:prstGeom prst="rect">
            <a:avLst/>
          </a:prstGeom>
          <a:noFill/>
          <a:ln w="76200" cap="flat" cmpd="sng" algn="ctr">
            <a:solidFill>
              <a:srgbClr val="CD092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rtlCol="0" anchor="ctr">
            <a:noAutofit/>
          </a:bodyPr>
          <a:lstStyle/>
          <a:p>
            <a:pPr algn="ctr">
              <a:lnSpc>
                <a:spcPct val="150000"/>
              </a:lnSpc>
            </a:pPr>
            <a:r>
              <a:rPr lang="fr-FR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Guide Utilisateur </a:t>
            </a:r>
          </a:p>
          <a:p>
            <a:pPr algn="ctr">
              <a:lnSpc>
                <a:spcPct val="150000"/>
              </a:lnSpc>
            </a:pPr>
            <a:r>
              <a:rPr lang="fr-FR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Tableaux de bord suivi des RDV (PC10)</a:t>
            </a:r>
            <a:endParaRPr lang="fr-FR" sz="160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7053943" y="5791483"/>
            <a:ext cx="1698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07/09/2017</a:t>
            </a:r>
            <a:endParaRPr lang="fr-FR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Sommaire </a:t>
            </a:r>
            <a:endParaRPr lang="fr-FR" dirty="0"/>
          </a:p>
        </p:txBody>
      </p:sp>
      <p:sp>
        <p:nvSpPr>
          <p:cNvPr id="4" name="Espace réservé du texte 3"/>
          <p:cNvSpPr txBox="1">
            <a:spLocks/>
          </p:cNvSpPr>
          <p:nvPr/>
        </p:nvSpPr>
        <p:spPr>
          <a:xfrm>
            <a:off x="447891" y="1454153"/>
            <a:ext cx="8070634" cy="45370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0975" indent="-180975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0238" indent="-173038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975" marR="0" lvl="0" indent="-180975" algn="l" defTabSz="4572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fr-FR" sz="2700" dirty="0" smtClean="0">
                <a:solidFill>
                  <a:sysClr val="windowText" lastClr="000000"/>
                </a:solidFill>
                <a:latin typeface="Calibri"/>
              </a:rPr>
              <a:t>A</a:t>
            </a:r>
            <a:r>
              <a:rPr kumimoji="0" lang="fr-FR" sz="27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ccès</a:t>
            </a:r>
            <a:r>
              <a:rPr lang="fr-FR" sz="2700" dirty="0">
                <a:solidFill>
                  <a:sysClr val="windowText" lastClr="000000"/>
                </a:solidFill>
                <a:latin typeface="Calibri"/>
              </a:rPr>
              <a:t> </a:t>
            </a:r>
            <a:r>
              <a:rPr kumimoji="0" lang="fr-FR" sz="27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au Tableau de bord</a:t>
            </a:r>
          </a:p>
          <a:p>
            <a:pPr lvl="0">
              <a:lnSpc>
                <a:spcPct val="150000"/>
              </a:lnSpc>
              <a:buClr>
                <a:srgbClr val="FF0000"/>
              </a:buClr>
              <a:defRPr/>
            </a:pPr>
            <a:r>
              <a:rPr lang="fr-FR" sz="2700" dirty="0" smtClean="0">
                <a:solidFill>
                  <a:sysClr val="windowText" lastClr="000000"/>
                </a:solidFill>
                <a:latin typeface="Calibri"/>
              </a:rPr>
              <a:t>Les onglets du Tableau </a:t>
            </a:r>
            <a:r>
              <a:rPr lang="fr-FR" sz="2700" dirty="0" smtClean="0">
                <a:solidFill>
                  <a:sysClr val="windowText" lastClr="000000"/>
                </a:solidFill>
                <a:latin typeface="Calibri"/>
              </a:rPr>
              <a:t>de bord</a:t>
            </a:r>
            <a:endParaRPr lang="fr-FR" sz="2700" dirty="0" smtClean="0">
              <a:solidFill>
                <a:sysClr val="windowText" lastClr="000000"/>
              </a:solidFill>
              <a:latin typeface="Calibri"/>
            </a:endParaRPr>
          </a:p>
          <a:p>
            <a:pPr marL="906463" lvl="1" indent="-457200">
              <a:lnSpc>
                <a:spcPct val="150000"/>
              </a:lnSpc>
              <a:buClr>
                <a:srgbClr val="FF0000"/>
              </a:buClr>
              <a:buFont typeface="Courier New" panose="02070309020205020404" pitchFamily="49" charset="0"/>
              <a:buChar char="o"/>
              <a:defRPr/>
            </a:pPr>
            <a:r>
              <a:rPr lang="fr-FR" sz="2700" dirty="0">
                <a:solidFill>
                  <a:sysClr val="windowText" lastClr="000000"/>
                </a:solidFill>
                <a:latin typeface="Calibri"/>
              </a:rPr>
              <a:t>Onglet Synthèse</a:t>
            </a:r>
          </a:p>
          <a:p>
            <a:pPr marL="906463" lvl="1" indent="-457200">
              <a:lnSpc>
                <a:spcPct val="150000"/>
              </a:lnSpc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fr-FR" sz="2700" dirty="0" smtClean="0">
                <a:solidFill>
                  <a:sysClr val="windowText" lastClr="000000"/>
                </a:solidFill>
                <a:latin typeface="Calibri"/>
              </a:rPr>
              <a:t>Onglet PC10</a:t>
            </a:r>
          </a:p>
          <a:p>
            <a:pPr marL="180975" marR="0" lvl="0" indent="-180975" algn="l" defTabSz="4572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27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Annexes</a:t>
            </a:r>
          </a:p>
          <a:p>
            <a:pPr marL="906463" lvl="1" indent="-457200">
              <a:lnSpc>
                <a:spcPct val="150000"/>
              </a:lnSpc>
              <a:buClr>
                <a:srgbClr val="FF0000"/>
              </a:buClr>
              <a:buFont typeface="Courier New" panose="02070309020205020404" pitchFamily="49" charset="0"/>
              <a:buChar char="o"/>
              <a:defRPr/>
            </a:pPr>
            <a:r>
              <a:rPr lang="fr-FR" sz="2700" dirty="0" smtClean="0">
                <a:solidFill>
                  <a:sysClr val="windowText" lastClr="000000"/>
                </a:solidFill>
                <a:latin typeface="Calibri"/>
              </a:rPr>
              <a:t>Export et Impression</a:t>
            </a:r>
            <a:endParaRPr kumimoji="0" lang="fr-FR" sz="14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4785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98450" y="1354137"/>
            <a:ext cx="8542338" cy="4675187"/>
          </a:xfrm>
        </p:spPr>
        <p:txBody>
          <a:bodyPr/>
          <a:lstStyle/>
          <a:p>
            <a:pPr lvl="1"/>
            <a:r>
              <a:rPr lang="fr-FR" b="1" dirty="0" smtClean="0"/>
              <a:t>Via la Rubrique des commerciaux</a:t>
            </a:r>
          </a:p>
          <a:p>
            <a:pPr marL="457200" lvl="1" indent="0">
              <a:buNone/>
            </a:pPr>
            <a:r>
              <a:rPr lang="fr-FR" dirty="0" smtClean="0"/>
              <a:t>	La </a:t>
            </a:r>
            <a:r>
              <a:rPr lang="fr-FR" dirty="0"/>
              <a:t>Rubrique des commerciaux / Pilotage</a:t>
            </a:r>
            <a:endParaRPr lang="fr-FR" dirty="0" smtClean="0"/>
          </a:p>
          <a:p>
            <a:pPr marL="457200" lvl="1" indent="0">
              <a:buNone/>
            </a:pPr>
            <a:endParaRPr lang="fr-FR" dirty="0"/>
          </a:p>
          <a:p>
            <a:pPr marL="457200" lvl="1" indent="0">
              <a:buNone/>
            </a:pPr>
            <a:endParaRPr lang="fr-FR" dirty="0" smtClean="0"/>
          </a:p>
          <a:p>
            <a:pPr marL="457200" lvl="1" indent="0">
              <a:buNone/>
            </a:pPr>
            <a:endParaRPr lang="fr-FR" dirty="0"/>
          </a:p>
          <a:p>
            <a:pPr marL="457200" lvl="1" indent="0">
              <a:buNone/>
            </a:pPr>
            <a:endParaRPr lang="fr-FR" dirty="0" smtClean="0"/>
          </a:p>
          <a:p>
            <a:pPr marL="457200" lvl="1" indent="0">
              <a:buNone/>
            </a:pPr>
            <a:endParaRPr lang="fr-FR" dirty="0"/>
          </a:p>
          <a:p>
            <a:pPr marL="457200" lvl="1" indent="0">
              <a:buNone/>
            </a:pPr>
            <a:endParaRPr lang="fr-FR" dirty="0" smtClean="0"/>
          </a:p>
          <a:p>
            <a:pPr marL="457200" lvl="1" indent="0">
              <a:buNone/>
            </a:pPr>
            <a:endParaRPr lang="fr-FR" dirty="0" smtClean="0"/>
          </a:p>
          <a:p>
            <a:pPr marL="457200" lvl="1" indent="0">
              <a:buNone/>
            </a:pPr>
            <a:endParaRPr lang="fr-FR" dirty="0" smtClean="0"/>
          </a:p>
          <a:p>
            <a:pPr lvl="1"/>
            <a:r>
              <a:rPr lang="fr-FR" b="1" dirty="0" smtClean="0"/>
              <a:t>Via </a:t>
            </a:r>
            <a:r>
              <a:rPr lang="fr-FR" b="1" dirty="0" err="1" smtClean="0"/>
              <a:t>Easynet</a:t>
            </a:r>
            <a:endParaRPr lang="fr-FR" b="1" dirty="0"/>
          </a:p>
          <a:p>
            <a:pPr marL="457200" lvl="1" indent="0">
              <a:buNone/>
            </a:pPr>
            <a:r>
              <a:rPr lang="fr-FR" dirty="0" smtClean="0"/>
              <a:t>	Mots clé : </a:t>
            </a:r>
            <a:r>
              <a:rPr lang="fr-FR" b="1" i="1" dirty="0" smtClean="0"/>
              <a:t>tableau de bord, PC10, RDV</a:t>
            </a:r>
            <a:endParaRPr lang="fr-FR" dirty="0"/>
          </a:p>
          <a:p>
            <a:pPr lvl="1"/>
            <a:endParaRPr lang="fr-FR" dirty="0" smtClean="0"/>
          </a:p>
          <a:p>
            <a:pPr marL="457200" lvl="1" indent="0">
              <a:buNone/>
            </a:pPr>
            <a:endParaRPr lang="fr-FR" b="1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2575" y="2390775"/>
            <a:ext cx="5600700" cy="1104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Accès au </a:t>
            </a:r>
            <a:r>
              <a:rPr lang="fr-FR" dirty="0" err="1" smtClean="0"/>
              <a:t>tdb</a:t>
            </a:r>
            <a:r>
              <a:rPr lang="fr-FR" dirty="0" smtClean="0"/>
              <a:t> pc10</a:t>
            </a:r>
            <a:endParaRPr lang="fr-FR" dirty="0"/>
          </a:p>
        </p:txBody>
      </p:sp>
      <p:sp>
        <p:nvSpPr>
          <p:cNvPr id="7" name="Flèche droite 6"/>
          <p:cNvSpPr/>
          <p:nvPr/>
        </p:nvSpPr>
        <p:spPr>
          <a:xfrm rot="13049897">
            <a:off x="4370387" y="3308335"/>
            <a:ext cx="600075" cy="108627"/>
          </a:xfrm>
          <a:prstGeom prst="rightArrow">
            <a:avLst/>
          </a:prstGeom>
          <a:solidFill>
            <a:srgbClr val="9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6334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98450" y="1584325"/>
            <a:ext cx="8542338" cy="4578349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fr-FR" sz="1200" dirty="0" smtClean="0"/>
              <a:t>L’onglet </a:t>
            </a:r>
            <a:r>
              <a:rPr lang="fr-FR" sz="1200" b="1" dirty="0" smtClean="0"/>
              <a:t>Synthèse</a:t>
            </a:r>
            <a:r>
              <a:rPr lang="fr-FR" sz="1200" dirty="0" smtClean="0"/>
              <a:t> par groupe permet </a:t>
            </a:r>
            <a:r>
              <a:rPr lang="fr-FR" sz="1200" dirty="0"/>
              <a:t>de </a:t>
            </a:r>
            <a:r>
              <a:rPr lang="fr-FR" sz="1200" dirty="0" smtClean="0"/>
              <a:t>présenter par Groupe commercial  et par période : </a:t>
            </a:r>
          </a:p>
          <a:p>
            <a:pPr lvl="1" algn="just">
              <a:lnSpc>
                <a:spcPct val="150000"/>
              </a:lnSpc>
            </a:pPr>
            <a:r>
              <a:rPr lang="fr-FR" sz="1200" b="1" dirty="0" smtClean="0"/>
              <a:t>Les RDV</a:t>
            </a:r>
          </a:p>
          <a:p>
            <a:pPr lvl="2" algn="just">
              <a:lnSpc>
                <a:spcPct val="150000"/>
              </a:lnSpc>
            </a:pPr>
            <a:r>
              <a:rPr lang="fr-FR" sz="1200" dirty="0" smtClean="0"/>
              <a:t>Potentiels </a:t>
            </a:r>
          </a:p>
          <a:p>
            <a:pPr lvl="2" algn="just">
              <a:lnSpc>
                <a:spcPct val="150000"/>
              </a:lnSpc>
            </a:pPr>
            <a:r>
              <a:rPr lang="fr-FR" sz="1200" dirty="0" smtClean="0"/>
              <a:t>Planifiés </a:t>
            </a:r>
          </a:p>
          <a:p>
            <a:pPr lvl="2" algn="just">
              <a:lnSpc>
                <a:spcPct val="150000"/>
              </a:lnSpc>
            </a:pPr>
            <a:r>
              <a:rPr lang="fr-FR" sz="1200" dirty="0" smtClean="0"/>
              <a:t>RDV clients en portefeuille</a:t>
            </a:r>
          </a:p>
          <a:p>
            <a:pPr lvl="2" algn="just">
              <a:lnSpc>
                <a:spcPct val="150000"/>
              </a:lnSpc>
            </a:pPr>
            <a:r>
              <a:rPr lang="fr-FR" sz="1200" dirty="0" smtClean="0"/>
              <a:t>…..</a:t>
            </a:r>
          </a:p>
          <a:p>
            <a:pPr lvl="1" algn="just">
              <a:lnSpc>
                <a:spcPct val="150000"/>
              </a:lnSpc>
            </a:pPr>
            <a:r>
              <a:rPr lang="fr-FR" sz="1200" b="1" dirty="0" smtClean="0"/>
              <a:t>La qualification des RDV</a:t>
            </a:r>
          </a:p>
          <a:p>
            <a:pPr lvl="2" algn="just">
              <a:lnSpc>
                <a:spcPct val="150000"/>
              </a:lnSpc>
            </a:pPr>
            <a:r>
              <a:rPr lang="fr-FR" sz="1200" dirty="0" smtClean="0"/>
              <a:t>Bancarisation </a:t>
            </a:r>
          </a:p>
          <a:p>
            <a:pPr lvl="2" algn="just">
              <a:lnSpc>
                <a:spcPct val="150000"/>
              </a:lnSpc>
            </a:pPr>
            <a:r>
              <a:rPr lang="fr-FR" sz="1200" dirty="0" smtClean="0"/>
              <a:t>Epargne</a:t>
            </a:r>
          </a:p>
          <a:p>
            <a:pPr lvl="2" algn="just">
              <a:lnSpc>
                <a:spcPct val="150000"/>
              </a:lnSpc>
            </a:pPr>
            <a:r>
              <a:rPr lang="fr-FR" sz="1200" dirty="0" smtClean="0"/>
              <a:t>Crédit </a:t>
            </a:r>
          </a:p>
          <a:p>
            <a:pPr lvl="2" algn="just">
              <a:lnSpc>
                <a:spcPct val="150000"/>
              </a:lnSpc>
            </a:pPr>
            <a:r>
              <a:rPr lang="fr-FR" sz="1200" dirty="0" smtClean="0"/>
              <a:t>IARD</a:t>
            </a:r>
          </a:p>
          <a:p>
            <a:pPr lvl="1" algn="just">
              <a:lnSpc>
                <a:spcPct val="150000"/>
              </a:lnSpc>
            </a:pPr>
            <a:r>
              <a:rPr lang="fr-FR" sz="1200" b="1" dirty="0" smtClean="0"/>
              <a:t>Efficacité commerciale</a:t>
            </a:r>
            <a:endParaRPr lang="fr-FR" sz="1200" dirty="0" smtClean="0"/>
          </a:p>
          <a:p>
            <a:pPr marL="0" indent="0" algn="just">
              <a:lnSpc>
                <a:spcPct val="160000"/>
              </a:lnSpc>
              <a:buNone/>
            </a:pPr>
            <a:r>
              <a:rPr lang="fr-FR" sz="1200" dirty="0" smtClean="0"/>
              <a:t>        La barre de navigation permet de sélectionner par filtre un </a:t>
            </a:r>
            <a:r>
              <a:rPr lang="fr-FR" sz="1200" dirty="0"/>
              <a:t>G</a:t>
            </a:r>
            <a:r>
              <a:rPr lang="fr-FR" sz="1200" dirty="0" smtClean="0"/>
              <a:t>roupe</a:t>
            </a:r>
            <a:r>
              <a:rPr lang="fr-FR" sz="1200" dirty="0"/>
              <a:t>, une </a:t>
            </a:r>
            <a:r>
              <a:rPr lang="fr-FR" sz="1200" dirty="0" smtClean="0"/>
              <a:t>UC, une Agence</a:t>
            </a:r>
            <a:endParaRPr lang="fr-FR" sz="1200" dirty="0"/>
          </a:p>
          <a:p>
            <a:pPr lvl="1" algn="just">
              <a:lnSpc>
                <a:spcPct val="150000"/>
              </a:lnSpc>
            </a:pPr>
            <a:endParaRPr lang="fr-FR" sz="1000" dirty="0" smtClean="0"/>
          </a:p>
          <a:p>
            <a:pPr marL="0" indent="0" algn="just">
              <a:lnSpc>
                <a:spcPct val="150000"/>
              </a:lnSpc>
              <a:buNone/>
            </a:pPr>
            <a:r>
              <a:rPr lang="fr-FR" sz="1200" dirty="0" smtClean="0"/>
              <a:t> </a:t>
            </a: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onglets du </a:t>
            </a:r>
            <a:r>
              <a:rPr lang="fr-FR" dirty="0" smtClean="0"/>
              <a:t>Tdb PC10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25638031"/>
              </p:ext>
            </p:extLst>
          </p:nvPr>
        </p:nvGraphicFramePr>
        <p:xfrm>
          <a:off x="260351" y="1127124"/>
          <a:ext cx="8639098" cy="4572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50" name="Image 7" descr="image00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71" t="11989" r="2808"/>
          <a:stretch/>
        </p:blipFill>
        <p:spPr bwMode="auto">
          <a:xfrm>
            <a:off x="3403523" y="1914525"/>
            <a:ext cx="5429251" cy="317582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0256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98450" y="1584325"/>
            <a:ext cx="8542338" cy="4578349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fr-FR" sz="1200" dirty="0" smtClean="0"/>
              <a:t>L’onglet </a:t>
            </a:r>
            <a:r>
              <a:rPr lang="fr-FR" sz="1200" b="1" dirty="0" smtClean="0"/>
              <a:t>Tdb PC10 présente le </a:t>
            </a:r>
            <a:r>
              <a:rPr lang="fr-FR" sz="1200" b="1" dirty="0" err="1" smtClean="0"/>
              <a:t>detail</a:t>
            </a:r>
            <a:r>
              <a:rPr lang="fr-FR" sz="1200" b="1" dirty="0" smtClean="0"/>
              <a:t> de l’onglet de synthèse  par : </a:t>
            </a:r>
          </a:p>
          <a:p>
            <a:pPr lvl="1" algn="just">
              <a:lnSpc>
                <a:spcPct val="150000"/>
              </a:lnSpc>
            </a:pPr>
            <a:r>
              <a:rPr lang="fr-FR" sz="1200" dirty="0" smtClean="0"/>
              <a:t>Groupe commercial</a:t>
            </a:r>
          </a:p>
          <a:p>
            <a:pPr lvl="1" algn="just">
              <a:lnSpc>
                <a:spcPct val="150000"/>
              </a:lnSpc>
            </a:pPr>
            <a:r>
              <a:rPr lang="fr-FR" sz="1200" dirty="0" smtClean="0"/>
              <a:t>Unité Commerciale</a:t>
            </a:r>
          </a:p>
          <a:p>
            <a:pPr lvl="1" algn="just">
              <a:lnSpc>
                <a:spcPct val="150000"/>
              </a:lnSpc>
            </a:pPr>
            <a:r>
              <a:rPr lang="fr-FR" sz="1200" dirty="0" smtClean="0"/>
              <a:t>Agence</a:t>
            </a:r>
          </a:p>
          <a:p>
            <a:pPr lvl="1" algn="just">
              <a:lnSpc>
                <a:spcPct val="150000"/>
              </a:lnSpc>
            </a:pPr>
            <a:endParaRPr lang="fr-FR" sz="1000" dirty="0" smtClean="0"/>
          </a:p>
          <a:p>
            <a:pPr marL="0" indent="0" algn="just">
              <a:lnSpc>
                <a:spcPct val="150000"/>
              </a:lnSpc>
              <a:buNone/>
            </a:pPr>
            <a:r>
              <a:rPr lang="fr-FR" sz="1200" dirty="0" smtClean="0"/>
              <a:t> </a:t>
            </a: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onglets du </a:t>
            </a:r>
            <a:r>
              <a:rPr lang="fr-FR" dirty="0" smtClean="0"/>
              <a:t>Tdb PC10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07665213"/>
              </p:ext>
            </p:extLst>
          </p:nvPr>
        </p:nvGraphicFramePr>
        <p:xfrm>
          <a:off x="260351" y="1127124"/>
          <a:ext cx="8639098" cy="4572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074" name="Image 6" descr="image003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12" t="13256" b="2461"/>
          <a:stretch/>
        </p:blipFill>
        <p:spPr bwMode="auto">
          <a:xfrm>
            <a:off x="2337430" y="2190750"/>
            <a:ext cx="6495344" cy="365202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2362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98450" y="1125537"/>
            <a:ext cx="8542338" cy="506571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fr-FR" sz="1500" b="1" u="sng" dirty="0" smtClean="0"/>
              <a:t>Export</a:t>
            </a:r>
            <a:r>
              <a:rPr lang="fr-FR" sz="1500" dirty="0" smtClean="0"/>
              <a:t> : il est possible d’exporter intégralement </a:t>
            </a:r>
            <a:r>
              <a:rPr lang="fr-FR" sz="1500" dirty="0"/>
              <a:t>ou partiellement </a:t>
            </a:r>
            <a:r>
              <a:rPr lang="fr-FR" sz="1500" dirty="0" smtClean="0"/>
              <a:t>le tableau de bord au format Excel ou PDF</a:t>
            </a:r>
            <a:endParaRPr lang="fr-FR" sz="1500" b="1" dirty="0" smtClean="0">
              <a:solidFill>
                <a:srgbClr val="00B050"/>
              </a:solidFill>
            </a:endParaRPr>
          </a:p>
          <a:p>
            <a:pPr lvl="1">
              <a:lnSpc>
                <a:spcPct val="150000"/>
              </a:lnSpc>
            </a:pPr>
            <a:r>
              <a:rPr lang="fr-FR" dirty="0" smtClean="0"/>
              <a:t>Intégralement (tous les onglets)</a:t>
            </a:r>
          </a:p>
          <a:p>
            <a:pPr lvl="1">
              <a:lnSpc>
                <a:spcPct val="150000"/>
              </a:lnSpc>
            </a:pPr>
            <a:endParaRPr lang="fr-FR" dirty="0"/>
          </a:p>
          <a:p>
            <a:pPr lvl="1">
              <a:lnSpc>
                <a:spcPct val="150000"/>
              </a:lnSpc>
            </a:pPr>
            <a:endParaRPr lang="fr-FR" dirty="0" smtClean="0"/>
          </a:p>
          <a:p>
            <a:pPr lvl="1">
              <a:lnSpc>
                <a:spcPct val="150000"/>
              </a:lnSpc>
            </a:pPr>
            <a:endParaRPr lang="fr-FR" dirty="0"/>
          </a:p>
          <a:p>
            <a:pPr marL="457200" lvl="1" indent="0">
              <a:lnSpc>
                <a:spcPct val="150000"/>
              </a:lnSpc>
              <a:buNone/>
            </a:pPr>
            <a:endParaRPr lang="fr-FR" dirty="0"/>
          </a:p>
          <a:p>
            <a:pPr lvl="1">
              <a:lnSpc>
                <a:spcPct val="150000"/>
              </a:lnSpc>
            </a:pPr>
            <a:r>
              <a:rPr lang="fr-FR" dirty="0" smtClean="0"/>
              <a:t>Partiellement (un seul onglet)</a:t>
            </a:r>
            <a:endParaRPr lang="fr-FR" dirty="0"/>
          </a:p>
          <a:p>
            <a:pPr marL="457200" lvl="1" indent="0">
              <a:lnSpc>
                <a:spcPct val="150000"/>
              </a:lnSpc>
              <a:buNone/>
            </a:pPr>
            <a:endParaRPr lang="fr-FR" dirty="0" smtClean="0"/>
          </a:p>
          <a:p>
            <a:pPr marL="457200" lvl="1" indent="0">
              <a:lnSpc>
                <a:spcPct val="150000"/>
              </a:lnSpc>
              <a:buNone/>
            </a:pPr>
            <a:endParaRPr lang="fr-FR" dirty="0"/>
          </a:p>
          <a:p>
            <a:pPr marL="457200" lvl="1" indent="0">
              <a:lnSpc>
                <a:spcPct val="150000"/>
              </a:lnSpc>
              <a:buNone/>
            </a:pPr>
            <a:endParaRPr lang="fr-FR" dirty="0" smtClean="0"/>
          </a:p>
          <a:p>
            <a:pPr marL="457200" lvl="1" indent="0">
              <a:lnSpc>
                <a:spcPct val="150000"/>
              </a:lnSpc>
              <a:buNone/>
            </a:pPr>
            <a:endParaRPr lang="fr-FR" dirty="0"/>
          </a:p>
          <a:p>
            <a:pPr marL="457200" lvl="1" indent="0">
              <a:lnSpc>
                <a:spcPct val="150000"/>
              </a:lnSpc>
              <a:buNone/>
            </a:pPr>
            <a:r>
              <a:rPr lang="fr-FR" dirty="0" smtClean="0"/>
              <a:t>	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Annexes</a:t>
            </a:r>
            <a:endParaRPr lang="fr-FR" dirty="0"/>
          </a:p>
        </p:txBody>
      </p:sp>
      <p:grpSp>
        <p:nvGrpSpPr>
          <p:cNvPr id="5" name="Groupe 4"/>
          <p:cNvGrpSpPr/>
          <p:nvPr/>
        </p:nvGrpSpPr>
        <p:grpSpPr>
          <a:xfrm>
            <a:off x="1593849" y="1663357"/>
            <a:ext cx="6057900" cy="2029635"/>
            <a:chOff x="1593849" y="2063407"/>
            <a:chExt cx="6057900" cy="2029635"/>
          </a:xfrm>
        </p:grpSpPr>
        <p:grpSp>
          <p:nvGrpSpPr>
            <p:cNvPr id="8" name="Groupe 7"/>
            <p:cNvGrpSpPr/>
            <p:nvPr/>
          </p:nvGrpSpPr>
          <p:grpSpPr>
            <a:xfrm>
              <a:off x="1593849" y="2378331"/>
              <a:ext cx="6057900" cy="1714711"/>
              <a:chOff x="1593849" y="2149731"/>
              <a:chExt cx="6057900" cy="1714711"/>
            </a:xfrm>
          </p:grpSpPr>
          <p:pic>
            <p:nvPicPr>
              <p:cNvPr id="1027" name="Picture 3"/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948" t="16603" r="54792" b="68607"/>
              <a:stretch/>
            </p:blipFill>
            <p:spPr bwMode="auto">
              <a:xfrm>
                <a:off x="1593849" y="2149731"/>
                <a:ext cx="6057900" cy="138696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</p:pic>
          <p:sp>
            <p:nvSpPr>
              <p:cNvPr id="4" name="Rectangle 3"/>
              <p:cNvSpPr/>
              <p:nvPr/>
            </p:nvSpPr>
            <p:spPr>
              <a:xfrm>
                <a:off x="2539998" y="2402143"/>
                <a:ext cx="2184402" cy="252412"/>
              </a:xfrm>
              <a:prstGeom prst="rect">
                <a:avLst/>
              </a:prstGeom>
              <a:noFill/>
              <a:ln>
                <a:solidFill>
                  <a:srgbClr val="92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pic>
            <p:nvPicPr>
              <p:cNvPr id="1028" name="Picture 4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60624" y="3536695"/>
                <a:ext cx="4152900" cy="32774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</p:pic>
        </p:grpSp>
        <p:sp>
          <p:nvSpPr>
            <p:cNvPr id="12" name="Flèche droite 11"/>
            <p:cNvSpPr/>
            <p:nvPr/>
          </p:nvSpPr>
          <p:spPr>
            <a:xfrm rot="9813485">
              <a:off x="2800285" y="2319143"/>
              <a:ext cx="843101" cy="101822"/>
            </a:xfrm>
            <a:prstGeom prst="rightArrow">
              <a:avLst/>
            </a:prstGeom>
            <a:solidFill>
              <a:srgbClr val="92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ZoneTexte 8"/>
            <p:cNvSpPr txBox="1"/>
            <p:nvPr/>
          </p:nvSpPr>
          <p:spPr>
            <a:xfrm>
              <a:off x="3640558" y="2063407"/>
              <a:ext cx="253164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 smtClean="0"/>
                <a:t>Cliquer ICI – Menu déroulant Exporter</a:t>
              </a:r>
              <a:endParaRPr lang="fr-FR" sz="1200" b="1" dirty="0"/>
            </a:p>
          </p:txBody>
        </p:sp>
      </p:grpSp>
      <p:grpSp>
        <p:nvGrpSpPr>
          <p:cNvPr id="6" name="Groupe 5"/>
          <p:cNvGrpSpPr/>
          <p:nvPr/>
        </p:nvGrpSpPr>
        <p:grpSpPr>
          <a:xfrm>
            <a:off x="1555749" y="3992820"/>
            <a:ext cx="6057900" cy="1767203"/>
            <a:chOff x="1508124" y="4383345"/>
            <a:chExt cx="6057900" cy="1767203"/>
          </a:xfrm>
        </p:grpSpPr>
        <p:pic>
          <p:nvPicPr>
            <p:cNvPr id="15" name="Picture 3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948" t="16603" r="54792" b="68607"/>
            <a:stretch/>
          </p:blipFill>
          <p:spPr bwMode="auto">
            <a:xfrm>
              <a:off x="1508124" y="4383345"/>
              <a:ext cx="6057900" cy="138696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16" name="Rectangle 15"/>
            <p:cNvSpPr/>
            <p:nvPr/>
          </p:nvSpPr>
          <p:spPr>
            <a:xfrm>
              <a:off x="2460624" y="4848227"/>
              <a:ext cx="2184402" cy="252412"/>
            </a:xfrm>
            <a:prstGeom prst="rect">
              <a:avLst/>
            </a:prstGeom>
            <a:noFill/>
            <a:ln>
              <a:solidFill>
                <a:srgbClr val="9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7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13420" y="5822801"/>
              <a:ext cx="4152900" cy="32774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39111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98450" y="1125537"/>
            <a:ext cx="8542338" cy="5065713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fr-FR" sz="1500" b="1" u="sng" dirty="0" smtClean="0"/>
              <a:t>Impression</a:t>
            </a:r>
            <a:r>
              <a:rPr lang="fr-FR" sz="1500" dirty="0" smtClean="0"/>
              <a:t> : il est possible d’imprimer directement le tableau de bord</a:t>
            </a:r>
            <a:endParaRPr lang="fr-FR" dirty="0"/>
          </a:p>
          <a:p>
            <a:pPr lvl="1">
              <a:lnSpc>
                <a:spcPct val="150000"/>
              </a:lnSpc>
            </a:pPr>
            <a:endParaRPr lang="fr-FR" dirty="0" smtClean="0"/>
          </a:p>
          <a:p>
            <a:pPr lvl="1">
              <a:lnSpc>
                <a:spcPct val="150000"/>
              </a:lnSpc>
            </a:pPr>
            <a:endParaRPr lang="fr-FR" dirty="0"/>
          </a:p>
          <a:p>
            <a:pPr marL="457200" lvl="1" indent="0">
              <a:lnSpc>
                <a:spcPct val="150000"/>
              </a:lnSpc>
              <a:buNone/>
            </a:pPr>
            <a:endParaRPr lang="fr-FR" dirty="0"/>
          </a:p>
          <a:p>
            <a:pPr marL="457200" lvl="1" indent="0">
              <a:lnSpc>
                <a:spcPct val="150000"/>
              </a:lnSpc>
              <a:buNone/>
            </a:pPr>
            <a:endParaRPr lang="fr-FR" dirty="0" smtClean="0"/>
          </a:p>
          <a:p>
            <a:pPr marL="457200" lvl="1" indent="0">
              <a:lnSpc>
                <a:spcPct val="150000"/>
              </a:lnSpc>
              <a:buNone/>
            </a:pPr>
            <a:endParaRPr lang="fr-FR" dirty="0"/>
          </a:p>
          <a:p>
            <a:pPr marL="457200" lvl="1" indent="0">
              <a:lnSpc>
                <a:spcPct val="150000"/>
              </a:lnSpc>
              <a:buNone/>
            </a:pPr>
            <a:endParaRPr lang="fr-FR" dirty="0" smtClean="0"/>
          </a:p>
          <a:p>
            <a:pPr marL="457200" lvl="1" indent="0">
              <a:lnSpc>
                <a:spcPct val="150000"/>
              </a:lnSpc>
              <a:buNone/>
            </a:pPr>
            <a:endParaRPr lang="fr-FR" dirty="0" smtClean="0"/>
          </a:p>
          <a:p>
            <a:pPr marL="457200" lvl="1" indent="0">
              <a:lnSpc>
                <a:spcPct val="150000"/>
              </a:lnSpc>
              <a:buNone/>
            </a:pPr>
            <a:endParaRPr lang="fr-FR" dirty="0"/>
          </a:p>
          <a:p>
            <a:pPr marL="457200" lvl="1" indent="0">
              <a:lnSpc>
                <a:spcPct val="150000"/>
              </a:lnSpc>
              <a:buNone/>
            </a:pPr>
            <a:endParaRPr lang="fr-FR" dirty="0" smtClean="0"/>
          </a:p>
          <a:p>
            <a:pPr marL="457200" lvl="1" indent="0">
              <a:lnSpc>
                <a:spcPct val="150000"/>
              </a:lnSpc>
              <a:buNone/>
            </a:pPr>
            <a:endParaRPr lang="fr-FR" dirty="0" smtClean="0"/>
          </a:p>
          <a:p>
            <a:pPr marL="457200" lvl="1" indent="0">
              <a:lnSpc>
                <a:spcPct val="150000"/>
              </a:lnSpc>
              <a:buNone/>
            </a:pPr>
            <a:endParaRPr lang="fr-FR" dirty="0"/>
          </a:p>
          <a:p>
            <a:pPr marL="457200" lvl="1" indent="0">
              <a:lnSpc>
                <a:spcPct val="150000"/>
              </a:lnSpc>
              <a:buNone/>
            </a:pPr>
            <a:endParaRPr lang="fr-FR" dirty="0" smtClean="0"/>
          </a:p>
          <a:p>
            <a:pPr marL="457200" lvl="1" indent="0">
              <a:lnSpc>
                <a:spcPct val="150000"/>
              </a:lnSpc>
              <a:buNone/>
            </a:pPr>
            <a:endParaRPr lang="fr-FR" dirty="0"/>
          </a:p>
          <a:p>
            <a:pPr marL="457200" lvl="1" indent="0">
              <a:lnSpc>
                <a:spcPct val="150000"/>
              </a:lnSpc>
              <a:buNone/>
            </a:pPr>
            <a:endParaRPr lang="fr-FR" dirty="0" smtClean="0"/>
          </a:p>
          <a:p>
            <a:pPr marL="457200" lvl="1" indent="0">
              <a:lnSpc>
                <a:spcPct val="150000"/>
              </a:lnSpc>
              <a:buNone/>
            </a:pPr>
            <a:endParaRPr lang="fr-FR" dirty="0"/>
          </a:p>
          <a:p>
            <a:pPr marL="457200" lvl="1" indent="0">
              <a:lnSpc>
                <a:spcPct val="150000"/>
              </a:lnSpc>
              <a:buNone/>
            </a:pPr>
            <a:endParaRPr lang="fr-FR" dirty="0"/>
          </a:p>
          <a:p>
            <a:pPr marL="457200" lvl="1" indent="0">
              <a:lnSpc>
                <a:spcPct val="150000"/>
              </a:lnSpc>
              <a:buNone/>
            </a:pPr>
            <a:r>
              <a:rPr lang="fr-FR" dirty="0" smtClean="0"/>
              <a:t>		</a:t>
            </a:r>
            <a:r>
              <a:rPr lang="fr-FR" dirty="0" smtClean="0">
                <a:solidFill>
                  <a:srgbClr val="00B050"/>
                </a:solidFill>
                <a:sym typeface="Wingdings" panose="05000000000000000000" pitchFamily="2" charset="2"/>
              </a:rPr>
              <a:t></a:t>
            </a:r>
            <a:r>
              <a:rPr lang="fr-FR" dirty="0" smtClean="0">
                <a:solidFill>
                  <a:srgbClr val="00B050"/>
                </a:solidFill>
              </a:rPr>
              <a:t> </a:t>
            </a:r>
            <a:r>
              <a:rPr lang="fr-FR" dirty="0">
                <a:solidFill>
                  <a:srgbClr val="00B050"/>
                </a:solidFill>
              </a:rPr>
              <a:t>Limiter les impressions afin de préserver nos forêts et réduire nos charges </a:t>
            </a:r>
            <a:r>
              <a:rPr lang="fr-FR" dirty="0" smtClean="0">
                <a:solidFill>
                  <a:srgbClr val="00B050"/>
                </a:solidFill>
                <a:sym typeface="Wingdings" panose="05000000000000000000" pitchFamily="2" charset="2"/>
              </a:rPr>
              <a:t></a:t>
            </a:r>
            <a:endParaRPr lang="fr-FR" dirty="0">
              <a:solidFill>
                <a:srgbClr val="00B050"/>
              </a:solidFill>
            </a:endParaRPr>
          </a:p>
          <a:p>
            <a:pPr marL="457200" lvl="1" indent="0">
              <a:lnSpc>
                <a:spcPct val="150000"/>
              </a:lnSpc>
              <a:buNone/>
            </a:pPr>
            <a:endParaRPr lang="fr-FR" dirty="0" smtClean="0"/>
          </a:p>
        </p:txBody>
      </p:sp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/>
          <a:srcRect l="259" t="10093" r="54735" b="76942"/>
          <a:stretch/>
        </p:blipFill>
        <p:spPr>
          <a:xfrm>
            <a:off x="409574" y="1778217"/>
            <a:ext cx="8229601" cy="133350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Annexes</a:t>
            </a:r>
            <a:endParaRPr lang="fr-FR" dirty="0"/>
          </a:p>
        </p:txBody>
      </p:sp>
      <p:sp>
        <p:nvSpPr>
          <p:cNvPr id="20" name="Flèche droite 19"/>
          <p:cNvSpPr/>
          <p:nvPr/>
        </p:nvSpPr>
        <p:spPr>
          <a:xfrm rot="9813485">
            <a:off x="2695510" y="1756954"/>
            <a:ext cx="843101" cy="101822"/>
          </a:xfrm>
          <a:prstGeom prst="rightArrow">
            <a:avLst/>
          </a:prstGeom>
          <a:solidFill>
            <a:srgbClr val="9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Texte 20"/>
          <p:cNvSpPr txBox="1"/>
          <p:nvPr/>
        </p:nvSpPr>
        <p:spPr>
          <a:xfrm>
            <a:off x="3535783" y="1501217"/>
            <a:ext cx="25697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/>
              <a:t>Cliquer ICI – Menu déroulant Imprimer</a:t>
            </a:r>
            <a:endParaRPr lang="fr-FR" sz="1200" b="1" dirty="0"/>
          </a:p>
        </p:txBody>
      </p:sp>
      <p:pic>
        <p:nvPicPr>
          <p:cNvPr id="23" name="Image 22"/>
          <p:cNvPicPr>
            <a:picLocks noChangeAspect="1"/>
          </p:cNvPicPr>
          <p:nvPr/>
        </p:nvPicPr>
        <p:blipFill rotWithShape="1">
          <a:blip r:embed="rId3"/>
          <a:srcRect l="27504" t="26855" r="42649" b="22954"/>
          <a:stretch/>
        </p:blipFill>
        <p:spPr>
          <a:xfrm>
            <a:off x="3697708" y="2706768"/>
            <a:ext cx="3217442" cy="3043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4" name="ZoneTexte 23"/>
          <p:cNvSpPr txBox="1"/>
          <p:nvPr/>
        </p:nvSpPr>
        <p:spPr>
          <a:xfrm>
            <a:off x="566367" y="3749117"/>
            <a:ext cx="25697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/>
              <a:t>Choisir les options d’impression</a:t>
            </a:r>
          </a:p>
          <a:p>
            <a:r>
              <a:rPr lang="fr-FR" sz="1200" b="1" dirty="0" smtClean="0"/>
              <a:t>Conseillé :</a:t>
            </a:r>
          </a:p>
          <a:p>
            <a:pPr marL="171450" indent="-171450">
              <a:buFontTx/>
              <a:buChar char="-"/>
            </a:pPr>
            <a:r>
              <a:rPr lang="fr-FR" sz="1200" b="1" dirty="0" smtClean="0"/>
              <a:t>Rapport actuel</a:t>
            </a:r>
          </a:p>
          <a:p>
            <a:pPr marL="171450" indent="-171450">
              <a:buFontTx/>
              <a:buChar char="-"/>
            </a:pPr>
            <a:r>
              <a:rPr lang="fr-FR" sz="1200" b="1" dirty="0" smtClean="0"/>
              <a:t>Page actuelle</a:t>
            </a:r>
          </a:p>
          <a:p>
            <a:endParaRPr lang="fr-FR" sz="1200" b="1" dirty="0"/>
          </a:p>
        </p:txBody>
      </p:sp>
      <p:sp>
        <p:nvSpPr>
          <p:cNvPr id="25" name="Flèche droite 24"/>
          <p:cNvSpPr/>
          <p:nvPr/>
        </p:nvSpPr>
        <p:spPr>
          <a:xfrm rot="20251349">
            <a:off x="2802878" y="3698206"/>
            <a:ext cx="843101" cy="101822"/>
          </a:xfrm>
          <a:prstGeom prst="rightArrow">
            <a:avLst/>
          </a:prstGeom>
          <a:solidFill>
            <a:srgbClr val="9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25"/>
          <p:cNvSpPr/>
          <p:nvPr/>
        </p:nvSpPr>
        <p:spPr>
          <a:xfrm>
            <a:off x="2419350" y="2053942"/>
            <a:ext cx="1021559" cy="252412"/>
          </a:xfrm>
          <a:prstGeom prst="rect">
            <a:avLst/>
          </a:prstGeom>
          <a:noFill/>
          <a:ln>
            <a:solidFill>
              <a:srgbClr val="9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9416895"/>
      </p:ext>
    </p:extLst>
  </p:cSld>
  <p:clrMapOvr>
    <a:masterClrMapping/>
  </p:clrMapOvr>
</p:sld>
</file>

<file path=ppt/theme/theme1.xml><?xml version="1.0" encoding="utf-8"?>
<a:theme xmlns:a="http://schemas.openxmlformats.org/drawingml/2006/main" name="1_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0CC2EE9BD44C843A0E2FF5F30635646" ma:contentTypeVersion="0" ma:contentTypeDescription="Crée un document." ma:contentTypeScope="" ma:versionID="a894582057f9888ba66ddc7dda4dcef4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83545F7-715B-4D07-AC4E-3D7DE7016CF8}">
  <ds:schemaRefs>
    <ds:schemaRef ds:uri="http://purl.org/dc/dcmitype/"/>
    <ds:schemaRef ds:uri="http://schemas.microsoft.com/office/2006/documentManagement/types"/>
    <ds:schemaRef ds:uri="http://purl.org/dc/terms/"/>
    <ds:schemaRef ds:uri="http://purl.org/dc/elements/1.1/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95EDEA0A-421E-400B-A81F-DFC8F4EBA45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DD673F5-5B4C-4FDF-9C75-CCD30A4231F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10993</TotalTime>
  <Words>200</Words>
  <Application>Microsoft Office PowerPoint</Application>
  <PresentationFormat>Affichage à l'écran (4:3)</PresentationFormat>
  <Paragraphs>88</Paragraphs>
  <Slides>7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8" baseType="lpstr">
      <vt:lpstr>1_1-MODELE PART</vt:lpstr>
      <vt:lpstr>Présentation PowerPoint</vt:lpstr>
      <vt:lpstr>Sommaire </vt:lpstr>
      <vt:lpstr>Accès au tdb pc10</vt:lpstr>
      <vt:lpstr>Les onglets du Tdb PC10</vt:lpstr>
      <vt:lpstr>Les onglets du Tdb PC10</vt:lpstr>
      <vt:lpstr>Annexes</vt:lpstr>
      <vt:lpstr>Annexes</vt:lpstr>
    </vt:vector>
  </TitlesOfParts>
  <Company>Agence Metronome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Thierry Ehrhardt</dc:creator>
  <cp:lastModifiedBy>A5701358</cp:lastModifiedBy>
  <cp:revision>386</cp:revision>
  <dcterms:created xsi:type="dcterms:W3CDTF">2015-05-22T14:21:33Z</dcterms:created>
  <dcterms:modified xsi:type="dcterms:W3CDTF">2017-09-07T12:47:19Z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0x01010030CC2EE9BD44C843A0E2FF5F30635646</vt:lpwstr>
  </property>
</Properties>
</file>