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notesMasterIdLst>
    <p:notesMasterId r:id="rId4"/>
  </p:notesMasterIdLst>
  <p:sldIdLst>
    <p:sldId id="267" r:id="rId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378058-8385-4DB8-B1CA-5544BC1FAB71}" type="datetimeFigureOut">
              <a:rPr lang="fr-FR" smtClean="0"/>
              <a:t>10/07/2018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737F4-3412-4F66-9DCF-4421C36C24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427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8104" y="6382338"/>
            <a:ext cx="1533981" cy="34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cteur droit 8"/>
          <p:cNvCxnSpPr/>
          <p:nvPr userDrawn="1"/>
        </p:nvCxnSpPr>
        <p:spPr>
          <a:xfrm>
            <a:off x="2843808" y="4124783"/>
            <a:ext cx="3564676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2843808" y="5085184"/>
            <a:ext cx="3564676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Espace réservé du contenu 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549"/>
          <a:stretch/>
        </p:blipFill>
        <p:spPr>
          <a:xfrm>
            <a:off x="234754" y="1339855"/>
            <a:ext cx="8587331" cy="2451099"/>
          </a:xfrm>
          <a:prstGeom prst="rect">
            <a:avLst/>
          </a:prstGeom>
        </p:spPr>
      </p:pic>
      <p:grpSp>
        <p:nvGrpSpPr>
          <p:cNvPr id="12" name="Groupe 11"/>
          <p:cNvGrpSpPr/>
          <p:nvPr userDrawn="1"/>
        </p:nvGrpSpPr>
        <p:grpSpPr>
          <a:xfrm>
            <a:off x="-675902" y="1669676"/>
            <a:ext cx="1823968" cy="1791757"/>
            <a:chOff x="-623910" y="1669672"/>
            <a:chExt cx="1683663" cy="1791757"/>
          </a:xfrm>
        </p:grpSpPr>
        <p:sp>
          <p:nvSpPr>
            <p:cNvPr id="13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pic>
        <p:nvPicPr>
          <p:cNvPr id="19" name="Espace réservé pour une image  1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" r="85"/>
          <a:stretch>
            <a:fillRect/>
          </a:stretch>
        </p:blipFill>
        <p:spPr>
          <a:xfrm>
            <a:off x="234000" y="248400"/>
            <a:ext cx="902576" cy="9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66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en L 6"/>
          <p:cNvSpPr/>
          <p:nvPr userDrawn="1"/>
        </p:nvSpPr>
        <p:spPr>
          <a:xfrm>
            <a:off x="356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Forme en L 7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13"/>
          <p:cNvSpPr txBox="1">
            <a:spLocks noChangeAspect="1" noChangeArrowheads="1"/>
          </p:cNvSpPr>
          <p:nvPr userDrawn="1"/>
        </p:nvSpPr>
        <p:spPr bwMode="auto">
          <a:xfrm>
            <a:off x="283183" y="6525344"/>
            <a:ext cx="277813" cy="27781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258794">
              <a:defRPr/>
            </a:pPr>
            <a:fld id="{1E08334B-91D7-46DA-837A-2A85F7B647E5}" type="slidenum">
              <a:rPr lang="fr-FR" sz="110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defTabSz="1258794">
                <a:defRPr/>
              </a:pPr>
              <a:t>‹N°›</a:t>
            </a:fld>
            <a:endParaRPr lang="fr-FR" sz="1100" dirty="0">
              <a:solidFill>
                <a:srgbClr val="C316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882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e en L 7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Forme en L 8"/>
          <p:cNvSpPr/>
          <p:nvPr userDrawn="1"/>
        </p:nvSpPr>
        <p:spPr>
          <a:xfrm>
            <a:off x="356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5" name="Connecteur droit 4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13"/>
          <p:cNvSpPr txBox="1">
            <a:spLocks noChangeAspect="1" noChangeArrowheads="1"/>
          </p:cNvSpPr>
          <p:nvPr userDrawn="1"/>
        </p:nvSpPr>
        <p:spPr bwMode="auto">
          <a:xfrm>
            <a:off x="283183" y="6525344"/>
            <a:ext cx="277813" cy="27781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258794">
              <a:defRPr/>
            </a:pPr>
            <a:fld id="{1E08334B-91D7-46DA-837A-2A85F7B647E5}" type="slidenum">
              <a:rPr lang="fr-FR" sz="110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defTabSz="1258794">
                <a:defRPr/>
              </a:pPr>
              <a:t>‹N°›</a:t>
            </a:fld>
            <a:endParaRPr lang="fr-FR" sz="1100" dirty="0">
              <a:solidFill>
                <a:srgbClr val="C316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113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en L 9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1" name="Forme en L 10"/>
          <p:cNvSpPr/>
          <p:nvPr userDrawn="1"/>
        </p:nvSpPr>
        <p:spPr>
          <a:xfrm>
            <a:off x="356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525344"/>
            <a:ext cx="277813" cy="27781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258794">
              <a:defRPr/>
            </a:pPr>
            <a:fld id="{1E08334B-91D7-46DA-837A-2A85F7B647E5}" type="slidenum">
              <a:rPr lang="fr-FR" sz="110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defTabSz="1258794">
                <a:defRPr/>
              </a:pPr>
              <a:t>‹N°›</a:t>
            </a:fld>
            <a:endParaRPr lang="fr-FR" sz="1100" dirty="0">
              <a:solidFill>
                <a:srgbClr val="C316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994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rme en L 19"/>
          <p:cNvSpPr/>
          <p:nvPr userDrawn="1"/>
        </p:nvSpPr>
        <p:spPr>
          <a:xfrm rot="18895940" flipH="1">
            <a:off x="-1280674" y="2554428"/>
            <a:ext cx="2519697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rtlCol="0" anchor="ctr"/>
          <a:lstStyle/>
          <a:p>
            <a:pPr algn="ctr" defTabSz="1258794">
              <a:defRPr/>
            </a:pPr>
            <a:endParaRPr lang="fr-FR" sz="25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162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rme en L 19"/>
          <p:cNvSpPr/>
          <p:nvPr userDrawn="1"/>
        </p:nvSpPr>
        <p:spPr>
          <a:xfrm rot="18895940" flipH="1">
            <a:off x="-1280674" y="2554428"/>
            <a:ext cx="2519697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rtlCol="0" anchor="ctr"/>
          <a:lstStyle/>
          <a:p>
            <a:pPr algn="ctr" defTabSz="1258794">
              <a:defRPr/>
            </a:pPr>
            <a:endParaRPr lang="fr-FR" sz="25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389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9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6260951"/>
            <a:ext cx="742277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29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486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8" name="object 24"/>
          <p:cNvSpPr/>
          <p:nvPr userDrawn="1"/>
        </p:nvSpPr>
        <p:spPr>
          <a:xfrm>
            <a:off x="3551364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1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525" y="302058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18139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970000" y="21672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43020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0678" y="6302948"/>
            <a:ext cx="1207949" cy="17341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453097" y="2112231"/>
            <a:ext cx="3835157" cy="2005922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8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853" y="302903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054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409943" y="-2474676"/>
            <a:ext cx="8509073" cy="6298988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1507503" y="156922"/>
            <a:ext cx="9506621" cy="7574403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576263" y="783771"/>
            <a:ext cx="7711978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2498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4532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24" y="6302948"/>
            <a:ext cx="1207949" cy="173418"/>
          </a:xfrm>
          <a:prstGeom prst="rect">
            <a:avLst/>
          </a:prstGeom>
        </p:spPr>
      </p:pic>
      <p:sp>
        <p:nvSpPr>
          <p:cNvPr id="11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2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21" y="929373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2680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31" name="Espace réservé pour une image  30"/>
          <p:cNvSpPr>
            <a:spLocks noGrp="1"/>
          </p:cNvSpPr>
          <p:nvPr>
            <p:ph type="pic" sz="quarter" idx="10"/>
          </p:nvPr>
        </p:nvSpPr>
        <p:spPr>
          <a:xfrm>
            <a:off x="4551005" y="1737756"/>
            <a:ext cx="4329767" cy="3820726"/>
          </a:xfrm>
          <a:custGeom>
            <a:avLst/>
            <a:gdLst>
              <a:gd name="connsiteX0" fmla="*/ 3945598 w 4329767"/>
              <a:gd name="connsiteY0" fmla="*/ 791 h 3820726"/>
              <a:gd name="connsiteX1" fmla="*/ 4022345 w 4329767"/>
              <a:gd name="connsiteY1" fmla="*/ 79230 h 3820726"/>
              <a:gd name="connsiteX2" fmla="*/ 4023978 w 4329767"/>
              <a:gd name="connsiteY2" fmla="*/ 120084 h 3820726"/>
              <a:gd name="connsiteX3" fmla="*/ 4025611 w 4329767"/>
              <a:gd name="connsiteY3" fmla="*/ 120084 h 3820726"/>
              <a:gd name="connsiteX4" fmla="*/ 4032143 w 4329767"/>
              <a:gd name="connsiteY4" fmla="*/ 218133 h 3820726"/>
              <a:gd name="connsiteX5" fmla="*/ 4043573 w 4329767"/>
              <a:gd name="connsiteY5" fmla="*/ 324353 h 3820726"/>
              <a:gd name="connsiteX6" fmla="*/ 4010915 w 4329767"/>
              <a:gd name="connsiteY6" fmla="*/ 394621 h 3820726"/>
              <a:gd name="connsiteX7" fmla="*/ 3984788 w 4329767"/>
              <a:gd name="connsiteY7" fmla="*/ 476329 h 3820726"/>
              <a:gd name="connsiteX8" fmla="*/ 3965193 w 4329767"/>
              <a:gd name="connsiteY8" fmla="*/ 505744 h 3820726"/>
              <a:gd name="connsiteX9" fmla="*/ 3885180 w 4329767"/>
              <a:gd name="connsiteY9" fmla="*/ 870160 h 3820726"/>
              <a:gd name="connsiteX10" fmla="*/ 3725153 w 4329767"/>
              <a:gd name="connsiteY10" fmla="*/ 1157770 h 3820726"/>
              <a:gd name="connsiteX11" fmla="*/ 3707191 w 4329767"/>
              <a:gd name="connsiteY11" fmla="*/ 1187185 h 3820726"/>
              <a:gd name="connsiteX12" fmla="*/ 3664735 w 4329767"/>
              <a:gd name="connsiteY12" fmla="*/ 1226405 h 3820726"/>
              <a:gd name="connsiteX13" fmla="*/ 3723520 w 4329767"/>
              <a:gd name="connsiteY13" fmla="*/ 1249283 h 3820726"/>
              <a:gd name="connsiteX14" fmla="*/ 3723520 w 4329767"/>
              <a:gd name="connsiteY14" fmla="*/ 1247649 h 3820726"/>
              <a:gd name="connsiteX15" fmla="*/ 3723520 w 4329767"/>
              <a:gd name="connsiteY15" fmla="*/ 1246014 h 3820726"/>
              <a:gd name="connsiteX16" fmla="*/ 3795369 w 4329767"/>
              <a:gd name="connsiteY16" fmla="*/ 1218234 h 3820726"/>
              <a:gd name="connsiteX17" fmla="*/ 3873749 w 4329767"/>
              <a:gd name="connsiteY17" fmla="*/ 1213331 h 3820726"/>
              <a:gd name="connsiteX18" fmla="*/ 3935800 w 4329767"/>
              <a:gd name="connsiteY18" fmla="*/ 1221502 h 3820726"/>
              <a:gd name="connsiteX19" fmla="*/ 3948864 w 4329767"/>
              <a:gd name="connsiteY19" fmla="*/ 1226405 h 3820726"/>
              <a:gd name="connsiteX20" fmla="*/ 4081131 w 4329767"/>
              <a:gd name="connsiteY20" fmla="*/ 1152868 h 3820726"/>
              <a:gd name="connsiteX21" fmla="*/ 4138283 w 4329767"/>
              <a:gd name="connsiteY21" fmla="*/ 1156136 h 3820726"/>
              <a:gd name="connsiteX22" fmla="*/ 4174207 w 4329767"/>
              <a:gd name="connsiteY22" fmla="*/ 1228039 h 3820726"/>
              <a:gd name="connsiteX23" fmla="*/ 4152979 w 4329767"/>
              <a:gd name="connsiteY23" fmla="*/ 1286868 h 3820726"/>
              <a:gd name="connsiteX24" fmla="*/ 4148080 w 4329767"/>
              <a:gd name="connsiteY24" fmla="*/ 1344064 h 3820726"/>
              <a:gd name="connsiteX25" fmla="*/ 4121954 w 4329767"/>
              <a:gd name="connsiteY25" fmla="*/ 1376747 h 3820726"/>
              <a:gd name="connsiteX26" fmla="*/ 4139916 w 4329767"/>
              <a:gd name="connsiteY26" fmla="*/ 1383283 h 3820726"/>
              <a:gd name="connsiteX27" fmla="*/ 4288512 w 4329767"/>
              <a:gd name="connsiteY27" fmla="*/ 1277063 h 3820726"/>
              <a:gd name="connsiteX28" fmla="*/ 4317905 w 4329767"/>
              <a:gd name="connsiteY28" fmla="*/ 1280332 h 3820726"/>
              <a:gd name="connsiteX29" fmla="*/ 4326069 w 4329767"/>
              <a:gd name="connsiteY29" fmla="*/ 1330990 h 3820726"/>
              <a:gd name="connsiteX30" fmla="*/ 4285246 w 4329767"/>
              <a:gd name="connsiteY30" fmla="*/ 1535259 h 3820726"/>
              <a:gd name="connsiteX31" fmla="*/ 4221562 w 4329767"/>
              <a:gd name="connsiteY31" fmla="*/ 1628406 h 3820726"/>
              <a:gd name="connsiteX32" fmla="*/ 4221562 w 4329767"/>
              <a:gd name="connsiteY32" fmla="*/ 1625138 h 3820726"/>
              <a:gd name="connsiteX33" fmla="*/ 4193802 w 4329767"/>
              <a:gd name="connsiteY33" fmla="*/ 1703577 h 3820726"/>
              <a:gd name="connsiteX34" fmla="*/ 4149713 w 4329767"/>
              <a:gd name="connsiteY34" fmla="*/ 1793455 h 3820726"/>
              <a:gd name="connsiteX35" fmla="*/ 4115422 w 4329767"/>
              <a:gd name="connsiteY35" fmla="*/ 1857187 h 3820726"/>
              <a:gd name="connsiteX36" fmla="*/ 4089295 w 4329767"/>
              <a:gd name="connsiteY36" fmla="*/ 1914382 h 3820726"/>
              <a:gd name="connsiteX37" fmla="*/ 4064801 w 4329767"/>
              <a:gd name="connsiteY37" fmla="*/ 1997724 h 3820726"/>
              <a:gd name="connsiteX38" fmla="*/ 3974990 w 4329767"/>
              <a:gd name="connsiteY38" fmla="*/ 2236310 h 3820726"/>
              <a:gd name="connsiteX39" fmla="*/ 3930901 w 4329767"/>
              <a:gd name="connsiteY39" fmla="*/ 2368677 h 3820726"/>
              <a:gd name="connsiteX40" fmla="*/ 3899876 w 4329767"/>
              <a:gd name="connsiteY40" fmla="*/ 2399726 h 3820726"/>
              <a:gd name="connsiteX41" fmla="*/ 3855787 w 4329767"/>
              <a:gd name="connsiteY41" fmla="*/ 2469994 h 3820726"/>
              <a:gd name="connsiteX42" fmla="*/ 3699026 w 4329767"/>
              <a:gd name="connsiteY42" fmla="*/ 2481433 h 3820726"/>
              <a:gd name="connsiteX43" fmla="*/ 3556962 w 4329767"/>
              <a:gd name="connsiteY43" fmla="*/ 2487970 h 3820726"/>
              <a:gd name="connsiteX44" fmla="*/ 3429594 w 4329767"/>
              <a:gd name="connsiteY44" fmla="*/ 2517384 h 3820726"/>
              <a:gd name="connsiteX45" fmla="*/ 3429594 w 4329767"/>
              <a:gd name="connsiteY45" fmla="*/ 2515750 h 3820726"/>
              <a:gd name="connsiteX46" fmla="*/ 2890728 w 4329767"/>
              <a:gd name="connsiteY46" fmla="*/ 2667726 h 3820726"/>
              <a:gd name="connsiteX47" fmla="*/ 2426977 w 4329767"/>
              <a:gd name="connsiteY47" fmla="*/ 2840946 h 3820726"/>
              <a:gd name="connsiteX48" fmla="*/ 1845656 w 4329767"/>
              <a:gd name="connsiteY48" fmla="*/ 3099142 h 3820726"/>
              <a:gd name="connsiteX49" fmla="*/ 1541932 w 4329767"/>
              <a:gd name="connsiteY49" fmla="*/ 3265826 h 3820726"/>
              <a:gd name="connsiteX50" fmla="*/ 1409665 w 4329767"/>
              <a:gd name="connsiteY50" fmla="*/ 3352436 h 3820726"/>
              <a:gd name="connsiteX51" fmla="*/ 1182688 w 4329767"/>
              <a:gd name="connsiteY51" fmla="*/ 3507680 h 3820726"/>
              <a:gd name="connsiteX52" fmla="*/ 952446 w 4329767"/>
              <a:gd name="connsiteY52" fmla="*/ 3682535 h 3820726"/>
              <a:gd name="connsiteX53" fmla="*/ 923053 w 4329767"/>
              <a:gd name="connsiteY53" fmla="*/ 3698876 h 3820726"/>
              <a:gd name="connsiteX54" fmla="*/ 702608 w 4329767"/>
              <a:gd name="connsiteY54" fmla="*/ 3813267 h 3820726"/>
              <a:gd name="connsiteX55" fmla="*/ 509923 w 4329767"/>
              <a:gd name="connsiteY55" fmla="*/ 3818169 h 3820726"/>
              <a:gd name="connsiteX56" fmla="*/ 459302 w 4329767"/>
              <a:gd name="connsiteY56" fmla="*/ 3739730 h 3820726"/>
              <a:gd name="connsiteX57" fmla="*/ 410314 w 4329767"/>
              <a:gd name="connsiteY57" fmla="*/ 3703779 h 3820726"/>
              <a:gd name="connsiteX58" fmla="*/ 496859 w 4329767"/>
              <a:gd name="connsiteY58" fmla="*/ 3612266 h 3820726"/>
              <a:gd name="connsiteX59" fmla="*/ 425011 w 4329767"/>
              <a:gd name="connsiteY59" fmla="*/ 3630242 h 3820726"/>
              <a:gd name="connsiteX60" fmla="*/ 483796 w 4329767"/>
              <a:gd name="connsiteY60" fmla="*/ 3528924 h 3820726"/>
              <a:gd name="connsiteX61" fmla="*/ 518087 w 4329767"/>
              <a:gd name="connsiteY61" fmla="*/ 3481534 h 3820726"/>
              <a:gd name="connsiteX62" fmla="*/ 565442 w 4329767"/>
              <a:gd name="connsiteY62" fmla="*/ 3425973 h 3820726"/>
              <a:gd name="connsiteX63" fmla="*/ 567075 w 4329767"/>
              <a:gd name="connsiteY63" fmla="*/ 3425973 h 3820726"/>
              <a:gd name="connsiteX64" fmla="*/ 508290 w 4329767"/>
              <a:gd name="connsiteY64" fmla="*/ 3326290 h 3820726"/>
              <a:gd name="connsiteX65" fmla="*/ 568708 w 4329767"/>
              <a:gd name="connsiteY65" fmla="*/ 3290338 h 3820726"/>
              <a:gd name="connsiteX66" fmla="*/ 661785 w 4329767"/>
              <a:gd name="connsiteY66" fmla="*/ 3193923 h 3820726"/>
              <a:gd name="connsiteX67" fmla="*/ 663418 w 4329767"/>
              <a:gd name="connsiteY67" fmla="*/ 3193923 h 3820726"/>
              <a:gd name="connsiteX68" fmla="*/ 617696 w 4329767"/>
              <a:gd name="connsiteY68" fmla="*/ 3190655 h 3820726"/>
              <a:gd name="connsiteX69" fmla="*/ 803849 w 4329767"/>
              <a:gd name="connsiteY69" fmla="*/ 3066459 h 3820726"/>
              <a:gd name="connsiteX70" fmla="*/ 794052 w 4329767"/>
              <a:gd name="connsiteY70" fmla="*/ 3058289 h 3820726"/>
              <a:gd name="connsiteX71" fmla="*/ 728735 w 4329767"/>
              <a:gd name="connsiteY71" fmla="*/ 3037045 h 3820726"/>
              <a:gd name="connsiteX72" fmla="*/ 780988 w 4329767"/>
              <a:gd name="connsiteY72" fmla="*/ 2974947 h 3820726"/>
              <a:gd name="connsiteX73" fmla="*/ 1004699 w 4329767"/>
              <a:gd name="connsiteY73" fmla="*/ 2793556 h 3820726"/>
              <a:gd name="connsiteX74" fmla="*/ 1034092 w 4329767"/>
              <a:gd name="connsiteY74" fmla="*/ 2721653 h 3820726"/>
              <a:gd name="connsiteX75" fmla="*/ 1042256 w 4329767"/>
              <a:gd name="connsiteY75" fmla="*/ 2690605 h 3820726"/>
              <a:gd name="connsiteX76" fmla="*/ 1011231 w 4329767"/>
              <a:gd name="connsiteY76" fmla="*/ 2687336 h 3820726"/>
              <a:gd name="connsiteX77" fmla="*/ 932850 w 4329767"/>
              <a:gd name="connsiteY77" fmla="*/ 2687336 h 3820726"/>
              <a:gd name="connsiteX78" fmla="*/ 681380 w 4329767"/>
              <a:gd name="connsiteY78" fmla="*/ 2860556 h 3820726"/>
              <a:gd name="connsiteX79" fmla="*/ 630759 w 4329767"/>
              <a:gd name="connsiteY79" fmla="*/ 2881800 h 3820726"/>
              <a:gd name="connsiteX80" fmla="*/ 828343 w 4329767"/>
              <a:gd name="connsiteY80" fmla="*/ 2726556 h 3820726"/>
              <a:gd name="connsiteX81" fmla="*/ 993269 w 4329767"/>
              <a:gd name="connsiteY81" fmla="*/ 2543531 h 3820726"/>
              <a:gd name="connsiteX82" fmla="*/ 980205 w 4329767"/>
              <a:gd name="connsiteY82" fmla="*/ 2453653 h 3820726"/>
              <a:gd name="connsiteX83" fmla="*/ 962243 w 4329767"/>
              <a:gd name="connsiteY83" fmla="*/ 2414433 h 3820726"/>
              <a:gd name="connsiteX84" fmla="*/ 962243 w 4329767"/>
              <a:gd name="connsiteY84" fmla="*/ 2412799 h 3820726"/>
              <a:gd name="connsiteX85" fmla="*/ 955711 w 4329767"/>
              <a:gd name="connsiteY85" fmla="*/ 2409530 h 3820726"/>
              <a:gd name="connsiteX86" fmla="*/ 957344 w 4329767"/>
              <a:gd name="connsiteY86" fmla="*/ 2409530 h 3820726"/>
              <a:gd name="connsiteX87" fmla="*/ 829976 w 4329767"/>
              <a:gd name="connsiteY87" fmla="*/ 2267359 h 3820726"/>
              <a:gd name="connsiteX88" fmla="*/ 650354 w 4329767"/>
              <a:gd name="connsiteY88" fmla="*/ 2152969 h 3820726"/>
              <a:gd name="connsiteX89" fmla="*/ 544214 w 4329767"/>
              <a:gd name="connsiteY89" fmla="*/ 2053285 h 3820726"/>
              <a:gd name="connsiteX90" fmla="*/ 442973 w 4329767"/>
              <a:gd name="connsiteY90" fmla="*/ 1960139 h 3820726"/>
              <a:gd name="connsiteX91" fmla="*/ 413580 w 4329767"/>
              <a:gd name="connsiteY91" fmla="*/ 1924187 h 3820726"/>
              <a:gd name="connsiteX92" fmla="*/ 379289 w 4329767"/>
              <a:gd name="connsiteY92" fmla="*/ 1888236 h 3820726"/>
              <a:gd name="connsiteX93" fmla="*/ 362959 w 4329767"/>
              <a:gd name="connsiteY93" fmla="*/ 1866992 h 3820726"/>
              <a:gd name="connsiteX94" fmla="*/ 243756 w 4329767"/>
              <a:gd name="connsiteY94" fmla="*/ 1831041 h 3820726"/>
              <a:gd name="connsiteX95" fmla="*/ 95160 w 4329767"/>
              <a:gd name="connsiteY95" fmla="*/ 1803260 h 3820726"/>
              <a:gd name="connsiteX96" fmla="*/ 450 w 4329767"/>
              <a:gd name="connsiteY96" fmla="*/ 1731357 h 3820726"/>
              <a:gd name="connsiteX97" fmla="*/ 39640 w 4329767"/>
              <a:gd name="connsiteY97" fmla="*/ 1679065 h 3820726"/>
              <a:gd name="connsiteX98" fmla="*/ 157211 w 4329767"/>
              <a:gd name="connsiteY98" fmla="*/ 1652918 h 3820726"/>
              <a:gd name="connsiteX99" fmla="*/ 212730 w 4329767"/>
              <a:gd name="connsiteY99" fmla="*/ 1616967 h 3820726"/>
              <a:gd name="connsiteX100" fmla="*/ 268250 w 4329767"/>
              <a:gd name="connsiteY100" fmla="*/ 1567942 h 3820726"/>
              <a:gd name="connsiteX101" fmla="*/ 266617 w 4329767"/>
              <a:gd name="connsiteY101" fmla="*/ 1566308 h 3820726"/>
              <a:gd name="connsiteX102" fmla="*/ 258452 w 4329767"/>
              <a:gd name="connsiteY102" fmla="*/ 1481332 h 3820726"/>
              <a:gd name="connsiteX103" fmla="*/ 271516 w 4329767"/>
              <a:gd name="connsiteY103" fmla="*/ 1401259 h 3820726"/>
              <a:gd name="connsiteX104" fmla="*/ 359694 w 4329767"/>
              <a:gd name="connsiteY104" fmla="*/ 1417600 h 3820726"/>
              <a:gd name="connsiteX105" fmla="*/ 379289 w 4329767"/>
              <a:gd name="connsiteY105" fmla="*/ 1393088 h 3820726"/>
              <a:gd name="connsiteX106" fmla="*/ 460935 w 4329767"/>
              <a:gd name="connsiteY106" fmla="*/ 1293405 h 3820726"/>
              <a:gd name="connsiteX107" fmla="*/ 387453 w 4329767"/>
              <a:gd name="connsiteY107" fmla="*/ 1219868 h 3820726"/>
              <a:gd name="connsiteX108" fmla="*/ 376023 w 4329767"/>
              <a:gd name="connsiteY108" fmla="*/ 1123453 h 3820726"/>
              <a:gd name="connsiteX109" fmla="*/ 444606 w 4329767"/>
              <a:gd name="connsiteY109" fmla="*/ 1141429 h 3820726"/>
              <a:gd name="connsiteX110" fmla="*/ 540948 w 4329767"/>
              <a:gd name="connsiteY110" fmla="*/ 1102209 h 3820726"/>
              <a:gd name="connsiteX111" fmla="*/ 580139 w 4329767"/>
              <a:gd name="connsiteY111" fmla="*/ 1082599 h 3820726"/>
              <a:gd name="connsiteX112" fmla="*/ 588303 w 4329767"/>
              <a:gd name="connsiteY112" fmla="*/ 1105477 h 3820726"/>
              <a:gd name="connsiteX113" fmla="*/ 673215 w 4329767"/>
              <a:gd name="connsiteY113" fmla="*/ 1076063 h 3820726"/>
              <a:gd name="connsiteX114" fmla="*/ 705874 w 4329767"/>
              <a:gd name="connsiteY114" fmla="*/ 1036843 h 3820726"/>
              <a:gd name="connsiteX115" fmla="*/ 700975 w 4329767"/>
              <a:gd name="connsiteY115" fmla="*/ 1012331 h 3820726"/>
              <a:gd name="connsiteX116" fmla="*/ 802216 w 4329767"/>
              <a:gd name="connsiteY116" fmla="*/ 951867 h 3820726"/>
              <a:gd name="connsiteX117" fmla="*/ 932850 w 4329767"/>
              <a:gd name="connsiteY117" fmla="*/ 928989 h 3820726"/>
              <a:gd name="connsiteX118" fmla="*/ 934483 w 4329767"/>
              <a:gd name="connsiteY118" fmla="*/ 928989 h 3820726"/>
              <a:gd name="connsiteX119" fmla="*/ 1003066 w 4329767"/>
              <a:gd name="connsiteY119" fmla="*/ 853818 h 3820726"/>
              <a:gd name="connsiteX120" fmla="*/ 1153295 w 4329767"/>
              <a:gd name="connsiteY120" fmla="*/ 791720 h 3820726"/>
              <a:gd name="connsiteX121" fmla="*/ 1182688 w 4329767"/>
              <a:gd name="connsiteY121" fmla="*/ 786818 h 3820726"/>
              <a:gd name="connsiteX122" fmla="*/ 1656236 w 4329767"/>
              <a:gd name="connsiteY122" fmla="*/ 582549 h 3820726"/>
              <a:gd name="connsiteX123" fmla="*/ 1631743 w 4329767"/>
              <a:gd name="connsiteY123" fmla="*/ 571110 h 3820726"/>
              <a:gd name="connsiteX124" fmla="*/ 1561527 w 4329767"/>
              <a:gd name="connsiteY124" fmla="*/ 580915 h 3820726"/>
              <a:gd name="connsiteX125" fmla="*/ 1646439 w 4329767"/>
              <a:gd name="connsiteY125" fmla="*/ 540061 h 3820726"/>
              <a:gd name="connsiteX126" fmla="*/ 1860352 w 4329767"/>
              <a:gd name="connsiteY126" fmla="*/ 479597 h 3820726"/>
              <a:gd name="connsiteX127" fmla="*/ 1977923 w 4329767"/>
              <a:gd name="connsiteY127" fmla="*/ 430573 h 3820726"/>
              <a:gd name="connsiteX128" fmla="*/ 2061202 w 4329767"/>
              <a:gd name="connsiteY128" fmla="*/ 379914 h 3820726"/>
              <a:gd name="connsiteX129" fmla="*/ 2234292 w 4329767"/>
              <a:gd name="connsiteY129" fmla="*/ 357036 h 3820726"/>
              <a:gd name="connsiteX130" fmla="*/ 2384521 w 4329767"/>
              <a:gd name="connsiteY130" fmla="*/ 311280 h 3820726"/>
              <a:gd name="connsiteX131" fmla="*/ 2381255 w 4329767"/>
              <a:gd name="connsiteY131" fmla="*/ 311280 h 3820726"/>
              <a:gd name="connsiteX132" fmla="*/ 2676815 w 4329767"/>
              <a:gd name="connsiteY132" fmla="*/ 237743 h 3820726"/>
              <a:gd name="connsiteX133" fmla="*/ 2867867 w 4329767"/>
              <a:gd name="connsiteY133" fmla="*/ 172377 h 3820726"/>
              <a:gd name="connsiteX134" fmla="*/ 2874399 w 4329767"/>
              <a:gd name="connsiteY134" fmla="*/ 170743 h 3820726"/>
              <a:gd name="connsiteX135" fmla="*/ 2879298 w 4329767"/>
              <a:gd name="connsiteY135" fmla="*/ 172377 h 3820726"/>
              <a:gd name="connsiteX136" fmla="*/ 3117705 w 4329767"/>
              <a:gd name="connsiteY136" fmla="*/ 156035 h 3820726"/>
              <a:gd name="connsiteX137" fmla="*/ 3547164 w 4329767"/>
              <a:gd name="connsiteY137" fmla="*/ 31840 h 3820726"/>
              <a:gd name="connsiteX138" fmla="*/ 3707191 w 4329767"/>
              <a:gd name="connsiteY138" fmla="*/ 41645 h 3820726"/>
              <a:gd name="connsiteX139" fmla="*/ 3829660 w 4329767"/>
              <a:gd name="connsiteY139" fmla="*/ 49815 h 3820726"/>
              <a:gd name="connsiteX140" fmla="*/ 3945598 w 4329767"/>
              <a:gd name="connsiteY140" fmla="*/ 791 h 38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329767" h="3820726">
                <a:moveTo>
                  <a:pt x="3945598" y="791"/>
                </a:moveTo>
                <a:cubicBezTo>
                  <a:pt x="3988054" y="-7380"/>
                  <a:pt x="3999484" y="49815"/>
                  <a:pt x="4022345" y="79230"/>
                </a:cubicBezTo>
                <a:cubicBezTo>
                  <a:pt x="4028877" y="89035"/>
                  <a:pt x="4023978" y="107011"/>
                  <a:pt x="4023978" y="120084"/>
                </a:cubicBezTo>
                <a:cubicBezTo>
                  <a:pt x="4023978" y="120084"/>
                  <a:pt x="4025611" y="120084"/>
                  <a:pt x="4025611" y="120084"/>
                </a:cubicBezTo>
                <a:cubicBezTo>
                  <a:pt x="4058270" y="151133"/>
                  <a:pt x="4064801" y="182182"/>
                  <a:pt x="4032143" y="218133"/>
                </a:cubicBezTo>
                <a:cubicBezTo>
                  <a:pt x="4027244" y="254084"/>
                  <a:pt x="4056637" y="286767"/>
                  <a:pt x="4043573" y="324353"/>
                </a:cubicBezTo>
                <a:cubicBezTo>
                  <a:pt x="4045206" y="353768"/>
                  <a:pt x="4017446" y="366841"/>
                  <a:pt x="4010915" y="394621"/>
                </a:cubicBezTo>
                <a:cubicBezTo>
                  <a:pt x="3991320" y="417500"/>
                  <a:pt x="4009282" y="453451"/>
                  <a:pt x="3984788" y="476329"/>
                </a:cubicBezTo>
                <a:cubicBezTo>
                  <a:pt x="3979889" y="486134"/>
                  <a:pt x="3965193" y="495939"/>
                  <a:pt x="3965193" y="505744"/>
                </a:cubicBezTo>
                <a:cubicBezTo>
                  <a:pt x="3960294" y="633208"/>
                  <a:pt x="3901509" y="745964"/>
                  <a:pt x="3885180" y="870160"/>
                </a:cubicBezTo>
                <a:cubicBezTo>
                  <a:pt x="3870483" y="989453"/>
                  <a:pt x="3800268" y="1074428"/>
                  <a:pt x="3725153" y="1157770"/>
                </a:cubicBezTo>
                <a:cubicBezTo>
                  <a:pt x="3718621" y="1165941"/>
                  <a:pt x="3713723" y="1174112"/>
                  <a:pt x="3707191" y="1187185"/>
                </a:cubicBezTo>
                <a:cubicBezTo>
                  <a:pt x="3695760" y="1200258"/>
                  <a:pt x="3671266" y="1205161"/>
                  <a:pt x="3664735" y="1226405"/>
                </a:cubicBezTo>
                <a:cubicBezTo>
                  <a:pt x="3677798" y="1257453"/>
                  <a:pt x="3702292" y="1244380"/>
                  <a:pt x="3723520" y="1249283"/>
                </a:cubicBezTo>
                <a:cubicBezTo>
                  <a:pt x="3723520" y="1249283"/>
                  <a:pt x="3721887" y="1247649"/>
                  <a:pt x="3723520" y="1247649"/>
                </a:cubicBezTo>
                <a:cubicBezTo>
                  <a:pt x="3723520" y="1247649"/>
                  <a:pt x="3723520" y="1246014"/>
                  <a:pt x="3723520" y="1246014"/>
                </a:cubicBezTo>
                <a:cubicBezTo>
                  <a:pt x="3741482" y="1219868"/>
                  <a:pt x="3764343" y="1203526"/>
                  <a:pt x="3795369" y="1218234"/>
                </a:cubicBezTo>
                <a:cubicBezTo>
                  <a:pt x="3823129" y="1232941"/>
                  <a:pt x="3847622" y="1226405"/>
                  <a:pt x="3873749" y="1213331"/>
                </a:cubicBezTo>
                <a:cubicBezTo>
                  <a:pt x="3894977" y="1200258"/>
                  <a:pt x="3914572" y="1226405"/>
                  <a:pt x="3935800" y="1221502"/>
                </a:cubicBezTo>
                <a:cubicBezTo>
                  <a:pt x="3940699" y="1221502"/>
                  <a:pt x="3943965" y="1226405"/>
                  <a:pt x="3948864" y="1226405"/>
                </a:cubicBezTo>
                <a:cubicBezTo>
                  <a:pt x="3989687" y="1193722"/>
                  <a:pt x="4041940" y="1188819"/>
                  <a:pt x="4081131" y="1152868"/>
                </a:cubicBezTo>
                <a:cubicBezTo>
                  <a:pt x="4099093" y="1134892"/>
                  <a:pt x="4121954" y="1139795"/>
                  <a:pt x="4138283" y="1156136"/>
                </a:cubicBezTo>
                <a:cubicBezTo>
                  <a:pt x="4157878" y="1174112"/>
                  <a:pt x="4180739" y="1195356"/>
                  <a:pt x="4174207" y="1228039"/>
                </a:cubicBezTo>
                <a:cubicBezTo>
                  <a:pt x="4170941" y="1249283"/>
                  <a:pt x="4167676" y="1270527"/>
                  <a:pt x="4152979" y="1286868"/>
                </a:cubicBezTo>
                <a:cubicBezTo>
                  <a:pt x="4172574" y="1309746"/>
                  <a:pt x="4170941" y="1329356"/>
                  <a:pt x="4148080" y="1344064"/>
                </a:cubicBezTo>
                <a:cubicBezTo>
                  <a:pt x="4135017" y="1353868"/>
                  <a:pt x="4121954" y="1358771"/>
                  <a:pt x="4121954" y="1376747"/>
                </a:cubicBezTo>
                <a:cubicBezTo>
                  <a:pt x="4128485" y="1380015"/>
                  <a:pt x="4131751" y="1383283"/>
                  <a:pt x="4139916" y="1383283"/>
                </a:cubicBezTo>
                <a:cubicBezTo>
                  <a:pt x="4198701" y="1363673"/>
                  <a:pt x="4267284" y="1355503"/>
                  <a:pt x="4288512" y="1277063"/>
                </a:cubicBezTo>
                <a:cubicBezTo>
                  <a:pt x="4293411" y="1259088"/>
                  <a:pt x="4308107" y="1265624"/>
                  <a:pt x="4317905" y="1280332"/>
                </a:cubicBezTo>
                <a:cubicBezTo>
                  <a:pt x="4327702" y="1296673"/>
                  <a:pt x="4334234" y="1317917"/>
                  <a:pt x="4326069" y="1330990"/>
                </a:cubicBezTo>
                <a:cubicBezTo>
                  <a:pt x="4286879" y="1394722"/>
                  <a:pt x="4288512" y="1464991"/>
                  <a:pt x="4285246" y="1535259"/>
                </a:cubicBezTo>
                <a:cubicBezTo>
                  <a:pt x="4272183" y="1571211"/>
                  <a:pt x="4252588" y="1603894"/>
                  <a:pt x="4221562" y="1628406"/>
                </a:cubicBezTo>
                <a:cubicBezTo>
                  <a:pt x="4221562" y="1625138"/>
                  <a:pt x="4221562" y="1625138"/>
                  <a:pt x="4221562" y="1625138"/>
                </a:cubicBezTo>
                <a:cubicBezTo>
                  <a:pt x="4210132" y="1652918"/>
                  <a:pt x="4213398" y="1683967"/>
                  <a:pt x="4193802" y="1703577"/>
                </a:cubicBezTo>
                <a:cubicBezTo>
                  <a:pt x="4180739" y="1736260"/>
                  <a:pt x="4174207" y="1770577"/>
                  <a:pt x="4149713" y="1793455"/>
                </a:cubicBezTo>
                <a:cubicBezTo>
                  <a:pt x="4139916" y="1814699"/>
                  <a:pt x="4154612" y="1849016"/>
                  <a:pt x="4115422" y="1857187"/>
                </a:cubicBezTo>
                <a:cubicBezTo>
                  <a:pt x="4115422" y="1880065"/>
                  <a:pt x="4100726" y="1896407"/>
                  <a:pt x="4089295" y="1914382"/>
                </a:cubicBezTo>
                <a:cubicBezTo>
                  <a:pt x="4081131" y="1942163"/>
                  <a:pt x="4072966" y="1969944"/>
                  <a:pt x="4064801" y="1997724"/>
                </a:cubicBezTo>
                <a:cubicBezTo>
                  <a:pt x="4041940" y="2079432"/>
                  <a:pt x="4028877" y="2166042"/>
                  <a:pt x="3974990" y="2236310"/>
                </a:cubicBezTo>
                <a:cubicBezTo>
                  <a:pt x="3958661" y="2280432"/>
                  <a:pt x="3955395" y="2327823"/>
                  <a:pt x="3930901" y="2368677"/>
                </a:cubicBezTo>
                <a:cubicBezTo>
                  <a:pt x="3922737" y="2383384"/>
                  <a:pt x="3914572" y="2393189"/>
                  <a:pt x="3899876" y="2399726"/>
                </a:cubicBezTo>
                <a:cubicBezTo>
                  <a:pt x="3885180" y="2424238"/>
                  <a:pt x="3870483" y="2447116"/>
                  <a:pt x="3855787" y="2469994"/>
                </a:cubicBezTo>
                <a:cubicBezTo>
                  <a:pt x="3805166" y="2501043"/>
                  <a:pt x="3752913" y="2501043"/>
                  <a:pt x="3699026" y="2481433"/>
                </a:cubicBezTo>
                <a:cubicBezTo>
                  <a:pt x="3651671" y="2481433"/>
                  <a:pt x="3604317" y="2481433"/>
                  <a:pt x="3556962" y="2487970"/>
                </a:cubicBezTo>
                <a:cubicBezTo>
                  <a:pt x="3514506" y="2494506"/>
                  <a:pt x="3468784" y="2510848"/>
                  <a:pt x="3429594" y="2517384"/>
                </a:cubicBezTo>
                <a:cubicBezTo>
                  <a:pt x="3429594" y="2515750"/>
                  <a:pt x="3429594" y="2515750"/>
                  <a:pt x="3429594" y="2515750"/>
                </a:cubicBezTo>
                <a:cubicBezTo>
                  <a:pt x="3246706" y="2554970"/>
                  <a:pt x="3067084" y="2607263"/>
                  <a:pt x="2890728" y="2667726"/>
                </a:cubicBezTo>
                <a:cubicBezTo>
                  <a:pt x="2735600" y="2723288"/>
                  <a:pt x="2580472" y="2782117"/>
                  <a:pt x="2426977" y="2840946"/>
                </a:cubicBezTo>
                <a:cubicBezTo>
                  <a:pt x="2227760" y="2917752"/>
                  <a:pt x="2033442" y="2999459"/>
                  <a:pt x="1845656" y="3099142"/>
                </a:cubicBezTo>
                <a:cubicBezTo>
                  <a:pt x="1744414" y="3153069"/>
                  <a:pt x="1639907" y="3205362"/>
                  <a:pt x="1541932" y="3265826"/>
                </a:cubicBezTo>
                <a:cubicBezTo>
                  <a:pt x="1496210" y="3293606"/>
                  <a:pt x="1453754" y="3324655"/>
                  <a:pt x="1409665" y="3352436"/>
                </a:cubicBezTo>
                <a:cubicBezTo>
                  <a:pt x="1332917" y="3404729"/>
                  <a:pt x="1257803" y="3455388"/>
                  <a:pt x="1182688" y="3507680"/>
                </a:cubicBezTo>
                <a:cubicBezTo>
                  <a:pt x="1105941" y="3559973"/>
                  <a:pt x="1029193" y="3625339"/>
                  <a:pt x="952446" y="3682535"/>
                </a:cubicBezTo>
                <a:cubicBezTo>
                  <a:pt x="944281" y="3690705"/>
                  <a:pt x="932850" y="3693974"/>
                  <a:pt x="923053" y="3698876"/>
                </a:cubicBezTo>
                <a:cubicBezTo>
                  <a:pt x="856103" y="3749535"/>
                  <a:pt x="784254" y="3790389"/>
                  <a:pt x="702608" y="3813267"/>
                </a:cubicBezTo>
                <a:cubicBezTo>
                  <a:pt x="638924" y="3829608"/>
                  <a:pt x="581771" y="3813267"/>
                  <a:pt x="509923" y="3818169"/>
                </a:cubicBezTo>
                <a:cubicBezTo>
                  <a:pt x="477264" y="3801828"/>
                  <a:pt x="439707" y="3788754"/>
                  <a:pt x="459302" y="3739730"/>
                </a:cubicBezTo>
                <a:cubicBezTo>
                  <a:pt x="465834" y="3725023"/>
                  <a:pt x="460935" y="3723388"/>
                  <a:pt x="410314" y="3703779"/>
                </a:cubicBezTo>
                <a:cubicBezTo>
                  <a:pt x="475631" y="3698876"/>
                  <a:pt x="490328" y="3656388"/>
                  <a:pt x="496859" y="3612266"/>
                </a:cubicBezTo>
                <a:cubicBezTo>
                  <a:pt x="470733" y="3618803"/>
                  <a:pt x="449504" y="3623705"/>
                  <a:pt x="425011" y="3630242"/>
                </a:cubicBezTo>
                <a:cubicBezTo>
                  <a:pt x="473998" y="3612266"/>
                  <a:pt x="431542" y="3543632"/>
                  <a:pt x="483796" y="3528924"/>
                </a:cubicBezTo>
                <a:cubicBezTo>
                  <a:pt x="444606" y="3476631"/>
                  <a:pt x="506657" y="3494607"/>
                  <a:pt x="518087" y="3481534"/>
                </a:cubicBezTo>
                <a:cubicBezTo>
                  <a:pt x="539315" y="3468461"/>
                  <a:pt x="565442" y="3458656"/>
                  <a:pt x="565442" y="3425973"/>
                </a:cubicBezTo>
                <a:cubicBezTo>
                  <a:pt x="565442" y="3425973"/>
                  <a:pt x="567075" y="3425973"/>
                  <a:pt x="567075" y="3425973"/>
                </a:cubicBezTo>
                <a:cubicBezTo>
                  <a:pt x="490328" y="3399826"/>
                  <a:pt x="475631" y="3370412"/>
                  <a:pt x="508290" y="3326290"/>
                </a:cubicBezTo>
                <a:cubicBezTo>
                  <a:pt x="527885" y="3313216"/>
                  <a:pt x="549113" y="3301777"/>
                  <a:pt x="568708" y="3290338"/>
                </a:cubicBezTo>
                <a:cubicBezTo>
                  <a:pt x="601367" y="3260923"/>
                  <a:pt x="640557" y="3239679"/>
                  <a:pt x="661785" y="3193923"/>
                </a:cubicBezTo>
                <a:cubicBezTo>
                  <a:pt x="663418" y="3193923"/>
                  <a:pt x="663418" y="3193923"/>
                  <a:pt x="663418" y="3193923"/>
                </a:cubicBezTo>
                <a:cubicBezTo>
                  <a:pt x="651987" y="3187387"/>
                  <a:pt x="640557" y="3192289"/>
                  <a:pt x="617696" y="3190655"/>
                </a:cubicBezTo>
                <a:cubicBezTo>
                  <a:pt x="684646" y="3143265"/>
                  <a:pt x="761393" y="3131825"/>
                  <a:pt x="803849" y="3066459"/>
                </a:cubicBezTo>
                <a:cubicBezTo>
                  <a:pt x="800583" y="3064825"/>
                  <a:pt x="797318" y="3061557"/>
                  <a:pt x="794052" y="3058289"/>
                </a:cubicBezTo>
                <a:cubicBezTo>
                  <a:pt x="772824" y="3048484"/>
                  <a:pt x="733634" y="3084435"/>
                  <a:pt x="728735" y="3037045"/>
                </a:cubicBezTo>
                <a:cubicBezTo>
                  <a:pt x="725469" y="3002727"/>
                  <a:pt x="758127" y="2988020"/>
                  <a:pt x="780988" y="2974947"/>
                </a:cubicBezTo>
                <a:cubicBezTo>
                  <a:pt x="864268" y="2924288"/>
                  <a:pt x="936116" y="2862190"/>
                  <a:pt x="1004699" y="2793556"/>
                </a:cubicBezTo>
                <a:cubicBezTo>
                  <a:pt x="1001433" y="2764141"/>
                  <a:pt x="1014497" y="2741263"/>
                  <a:pt x="1034092" y="2721653"/>
                </a:cubicBezTo>
                <a:cubicBezTo>
                  <a:pt x="1042256" y="2713483"/>
                  <a:pt x="1048788" y="2700409"/>
                  <a:pt x="1042256" y="2690605"/>
                </a:cubicBezTo>
                <a:cubicBezTo>
                  <a:pt x="1034092" y="2675897"/>
                  <a:pt x="1019395" y="2682434"/>
                  <a:pt x="1011231" y="2687336"/>
                </a:cubicBezTo>
                <a:cubicBezTo>
                  <a:pt x="985104" y="2705312"/>
                  <a:pt x="958977" y="2687336"/>
                  <a:pt x="932850" y="2687336"/>
                </a:cubicBezTo>
                <a:cubicBezTo>
                  <a:pt x="849571" y="2744532"/>
                  <a:pt x="772824" y="2813166"/>
                  <a:pt x="681380" y="2860556"/>
                </a:cubicBezTo>
                <a:cubicBezTo>
                  <a:pt x="665051" y="2870361"/>
                  <a:pt x="648721" y="2878532"/>
                  <a:pt x="630759" y="2881800"/>
                </a:cubicBezTo>
                <a:cubicBezTo>
                  <a:pt x="689545" y="2821337"/>
                  <a:pt x="766292" y="2780483"/>
                  <a:pt x="828343" y="2726556"/>
                </a:cubicBezTo>
                <a:cubicBezTo>
                  <a:pt x="888761" y="2675897"/>
                  <a:pt x="985104" y="2644848"/>
                  <a:pt x="993269" y="2543531"/>
                </a:cubicBezTo>
                <a:cubicBezTo>
                  <a:pt x="1012864" y="2510848"/>
                  <a:pt x="1021028" y="2479799"/>
                  <a:pt x="980205" y="2453653"/>
                </a:cubicBezTo>
                <a:cubicBezTo>
                  <a:pt x="968775" y="2447116"/>
                  <a:pt x="958977" y="2430774"/>
                  <a:pt x="962243" y="2414433"/>
                </a:cubicBezTo>
                <a:cubicBezTo>
                  <a:pt x="962243" y="2414433"/>
                  <a:pt x="962243" y="2412799"/>
                  <a:pt x="962243" y="2412799"/>
                </a:cubicBezTo>
                <a:cubicBezTo>
                  <a:pt x="960610" y="2412799"/>
                  <a:pt x="957344" y="2409530"/>
                  <a:pt x="955711" y="2409530"/>
                </a:cubicBezTo>
                <a:cubicBezTo>
                  <a:pt x="957344" y="2409530"/>
                  <a:pt x="957344" y="2409530"/>
                  <a:pt x="957344" y="2409530"/>
                </a:cubicBezTo>
                <a:cubicBezTo>
                  <a:pt x="906724" y="2373579"/>
                  <a:pt x="865900" y="2322920"/>
                  <a:pt x="829976" y="2267359"/>
                </a:cubicBezTo>
                <a:cubicBezTo>
                  <a:pt x="790786" y="2205261"/>
                  <a:pt x="709140" y="2193822"/>
                  <a:pt x="650354" y="2152969"/>
                </a:cubicBezTo>
                <a:cubicBezTo>
                  <a:pt x="609531" y="2125188"/>
                  <a:pt x="570341" y="2097407"/>
                  <a:pt x="544214" y="2053285"/>
                </a:cubicBezTo>
                <a:cubicBezTo>
                  <a:pt x="521353" y="2012432"/>
                  <a:pt x="469100" y="2000993"/>
                  <a:pt x="442973" y="1960139"/>
                </a:cubicBezTo>
                <a:cubicBezTo>
                  <a:pt x="434808" y="1947066"/>
                  <a:pt x="423378" y="1935626"/>
                  <a:pt x="413580" y="1924187"/>
                </a:cubicBezTo>
                <a:cubicBezTo>
                  <a:pt x="397251" y="1916017"/>
                  <a:pt x="384187" y="1907846"/>
                  <a:pt x="379289" y="1888236"/>
                </a:cubicBezTo>
                <a:cubicBezTo>
                  <a:pt x="374390" y="1881699"/>
                  <a:pt x="367858" y="1875163"/>
                  <a:pt x="362959" y="1866992"/>
                </a:cubicBezTo>
                <a:cubicBezTo>
                  <a:pt x="315605" y="1878431"/>
                  <a:pt x="281313" y="1847382"/>
                  <a:pt x="243756" y="1831041"/>
                </a:cubicBezTo>
                <a:cubicBezTo>
                  <a:pt x="196401" y="1809797"/>
                  <a:pt x="149046" y="1801626"/>
                  <a:pt x="95160" y="1803260"/>
                </a:cubicBezTo>
                <a:cubicBezTo>
                  <a:pt x="51071" y="1804894"/>
                  <a:pt x="5349" y="1795089"/>
                  <a:pt x="450" y="1731357"/>
                </a:cubicBezTo>
                <a:cubicBezTo>
                  <a:pt x="-2816" y="1693772"/>
                  <a:pt x="11881" y="1665991"/>
                  <a:pt x="39640" y="1679065"/>
                </a:cubicBezTo>
                <a:cubicBezTo>
                  <a:pt x="90261" y="1700309"/>
                  <a:pt x="118021" y="1656186"/>
                  <a:pt x="157211" y="1652918"/>
                </a:cubicBezTo>
                <a:cubicBezTo>
                  <a:pt x="163743" y="1623503"/>
                  <a:pt x="189869" y="1623503"/>
                  <a:pt x="212730" y="1616967"/>
                </a:cubicBezTo>
                <a:cubicBezTo>
                  <a:pt x="225794" y="1592455"/>
                  <a:pt x="230692" y="1563040"/>
                  <a:pt x="268250" y="1567942"/>
                </a:cubicBezTo>
                <a:cubicBezTo>
                  <a:pt x="266617" y="1566308"/>
                  <a:pt x="266617" y="1566308"/>
                  <a:pt x="266617" y="1566308"/>
                </a:cubicBezTo>
                <a:cubicBezTo>
                  <a:pt x="269883" y="1540162"/>
                  <a:pt x="238857" y="1514015"/>
                  <a:pt x="258452" y="1481332"/>
                </a:cubicBezTo>
                <a:cubicBezTo>
                  <a:pt x="258452" y="1455186"/>
                  <a:pt x="256819" y="1427405"/>
                  <a:pt x="271516" y="1401259"/>
                </a:cubicBezTo>
                <a:cubicBezTo>
                  <a:pt x="304174" y="1378381"/>
                  <a:pt x="327035" y="1417600"/>
                  <a:pt x="359694" y="1417600"/>
                </a:cubicBezTo>
                <a:cubicBezTo>
                  <a:pt x="366225" y="1409430"/>
                  <a:pt x="371124" y="1401259"/>
                  <a:pt x="379289" y="1393088"/>
                </a:cubicBezTo>
                <a:cubicBezTo>
                  <a:pt x="403783" y="1355503"/>
                  <a:pt x="447872" y="1339161"/>
                  <a:pt x="460935" y="1293405"/>
                </a:cubicBezTo>
                <a:cubicBezTo>
                  <a:pt x="436441" y="1268893"/>
                  <a:pt x="405415" y="1249283"/>
                  <a:pt x="387453" y="1219868"/>
                </a:cubicBezTo>
                <a:cubicBezTo>
                  <a:pt x="369491" y="1192087"/>
                  <a:pt x="346630" y="1154502"/>
                  <a:pt x="376023" y="1123453"/>
                </a:cubicBezTo>
                <a:cubicBezTo>
                  <a:pt x="402150" y="1095672"/>
                  <a:pt x="421745" y="1128355"/>
                  <a:pt x="444606" y="1141429"/>
                </a:cubicBezTo>
                <a:cubicBezTo>
                  <a:pt x="480530" y="1134892"/>
                  <a:pt x="498492" y="1082599"/>
                  <a:pt x="540948" y="1102209"/>
                </a:cubicBezTo>
                <a:cubicBezTo>
                  <a:pt x="554012" y="1095672"/>
                  <a:pt x="567075" y="1085868"/>
                  <a:pt x="580139" y="1082599"/>
                </a:cubicBezTo>
                <a:cubicBezTo>
                  <a:pt x="606265" y="1077697"/>
                  <a:pt x="588303" y="1097307"/>
                  <a:pt x="588303" y="1105477"/>
                </a:cubicBezTo>
                <a:cubicBezTo>
                  <a:pt x="620962" y="1098941"/>
                  <a:pt x="645456" y="1082599"/>
                  <a:pt x="673215" y="1076063"/>
                </a:cubicBezTo>
                <a:cubicBezTo>
                  <a:pt x="679747" y="1062989"/>
                  <a:pt x="692810" y="1053185"/>
                  <a:pt x="705874" y="1036843"/>
                </a:cubicBezTo>
                <a:cubicBezTo>
                  <a:pt x="679747" y="1028672"/>
                  <a:pt x="686279" y="1020501"/>
                  <a:pt x="700975" y="1012331"/>
                </a:cubicBezTo>
                <a:cubicBezTo>
                  <a:pt x="736899" y="991087"/>
                  <a:pt x="766292" y="971477"/>
                  <a:pt x="802216" y="951867"/>
                </a:cubicBezTo>
                <a:cubicBezTo>
                  <a:pt x="844672" y="937160"/>
                  <a:pt x="885496" y="917550"/>
                  <a:pt x="932850" y="928989"/>
                </a:cubicBezTo>
                <a:cubicBezTo>
                  <a:pt x="934483" y="928989"/>
                  <a:pt x="934483" y="928989"/>
                  <a:pt x="934483" y="928989"/>
                </a:cubicBezTo>
                <a:cubicBezTo>
                  <a:pt x="932850" y="881599"/>
                  <a:pt x="970408" y="857086"/>
                  <a:pt x="1003066" y="853818"/>
                </a:cubicBezTo>
                <a:cubicBezTo>
                  <a:pt x="1061852" y="847281"/>
                  <a:pt x="1102675" y="811330"/>
                  <a:pt x="1153295" y="791720"/>
                </a:cubicBezTo>
                <a:cubicBezTo>
                  <a:pt x="1163093" y="788452"/>
                  <a:pt x="1172890" y="788452"/>
                  <a:pt x="1182688" y="786818"/>
                </a:cubicBezTo>
                <a:cubicBezTo>
                  <a:pt x="1339449" y="718183"/>
                  <a:pt x="1497843" y="649549"/>
                  <a:pt x="1656236" y="582549"/>
                </a:cubicBezTo>
                <a:cubicBezTo>
                  <a:pt x="1648072" y="577646"/>
                  <a:pt x="1639907" y="574378"/>
                  <a:pt x="1631743" y="571110"/>
                </a:cubicBezTo>
                <a:cubicBezTo>
                  <a:pt x="1608882" y="574378"/>
                  <a:pt x="1587654" y="577646"/>
                  <a:pt x="1561527" y="580915"/>
                </a:cubicBezTo>
                <a:cubicBezTo>
                  <a:pt x="1576223" y="531890"/>
                  <a:pt x="1615413" y="546598"/>
                  <a:pt x="1646439" y="540061"/>
                </a:cubicBezTo>
                <a:cubicBezTo>
                  <a:pt x="1713389" y="504110"/>
                  <a:pt x="1788503" y="495939"/>
                  <a:pt x="1860352" y="479597"/>
                </a:cubicBezTo>
                <a:cubicBezTo>
                  <a:pt x="1894644" y="451817"/>
                  <a:pt x="1935467" y="432207"/>
                  <a:pt x="1977923" y="430573"/>
                </a:cubicBezTo>
                <a:cubicBezTo>
                  <a:pt x="2018746" y="428939"/>
                  <a:pt x="2028543" y="388085"/>
                  <a:pt x="2061202" y="379914"/>
                </a:cubicBezTo>
                <a:cubicBezTo>
                  <a:pt x="2116721" y="365207"/>
                  <a:pt x="2168975" y="334158"/>
                  <a:pt x="2234292" y="357036"/>
                </a:cubicBezTo>
                <a:cubicBezTo>
                  <a:pt x="2286546" y="339060"/>
                  <a:pt x="2330635" y="319450"/>
                  <a:pt x="2384521" y="311280"/>
                </a:cubicBezTo>
                <a:cubicBezTo>
                  <a:pt x="2384521" y="311280"/>
                  <a:pt x="2381255" y="311280"/>
                  <a:pt x="2381255" y="311280"/>
                </a:cubicBezTo>
                <a:cubicBezTo>
                  <a:pt x="2467800" y="239377"/>
                  <a:pt x="2570675" y="231206"/>
                  <a:pt x="2676815" y="237743"/>
                </a:cubicBezTo>
                <a:cubicBezTo>
                  <a:pt x="2735600" y="198523"/>
                  <a:pt x="2802550" y="187084"/>
                  <a:pt x="2867867" y="172377"/>
                </a:cubicBezTo>
                <a:cubicBezTo>
                  <a:pt x="2874399" y="170743"/>
                  <a:pt x="2874399" y="170743"/>
                  <a:pt x="2874399" y="170743"/>
                </a:cubicBezTo>
                <a:cubicBezTo>
                  <a:pt x="2879298" y="172377"/>
                  <a:pt x="2879298" y="172377"/>
                  <a:pt x="2879298" y="172377"/>
                </a:cubicBezTo>
                <a:cubicBezTo>
                  <a:pt x="2957678" y="146230"/>
                  <a:pt x="3037691" y="152767"/>
                  <a:pt x="3117705" y="156035"/>
                </a:cubicBezTo>
                <a:cubicBezTo>
                  <a:pt x="3259769" y="115181"/>
                  <a:pt x="3403467" y="71059"/>
                  <a:pt x="3547164" y="31840"/>
                </a:cubicBezTo>
                <a:cubicBezTo>
                  <a:pt x="3599418" y="17132"/>
                  <a:pt x="3653304" y="18767"/>
                  <a:pt x="3707191" y="41645"/>
                </a:cubicBezTo>
                <a:cubicBezTo>
                  <a:pt x="3746381" y="56352"/>
                  <a:pt x="3787204" y="59620"/>
                  <a:pt x="3829660" y="49815"/>
                </a:cubicBezTo>
                <a:cubicBezTo>
                  <a:pt x="3862319" y="18767"/>
                  <a:pt x="3908040" y="8962"/>
                  <a:pt x="3945598" y="791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9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578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991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278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312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290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9929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809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8164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8124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72000" y="1252800"/>
            <a:ext cx="4808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4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 dirty="0" err="1">
                <a:solidFill>
                  <a:prstClr val="black"/>
                </a:solidFill>
              </a:rPr>
              <a:t>Jj</a:t>
            </a:r>
            <a:r>
              <a:rPr lang="fr-FR" dirty="0">
                <a:solidFill>
                  <a:prstClr val="black"/>
                </a:solidFill>
              </a:rPr>
              <a:t> Mois </a:t>
            </a:r>
            <a:r>
              <a:rPr lang="fr-FR" dirty="0" err="1">
                <a:solidFill>
                  <a:prstClr val="black"/>
                </a:solidFill>
              </a:rPr>
              <a:t>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3325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7" name="object 11"/>
          <p:cNvSpPr/>
          <p:nvPr userDrawn="1"/>
        </p:nvSpPr>
        <p:spPr>
          <a:xfrm>
            <a:off x="1" y="790699"/>
            <a:ext cx="1028300" cy="62648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4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7855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672000" y="452439"/>
            <a:ext cx="5194188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165200" y="1267200"/>
            <a:ext cx="4369200" cy="4762518"/>
          </a:xfrm>
        </p:spPr>
        <p:txBody>
          <a:bodyPr>
            <a:noAutofit/>
          </a:bodyPr>
          <a:lstStyle>
            <a:lvl1pPr marL="342900" indent="-342900">
              <a:spcBef>
                <a:spcPts val="2800"/>
              </a:spcBef>
              <a:buClr>
                <a:schemeClr val="tx1"/>
              </a:buClr>
              <a:buFont typeface="+mj-lt"/>
              <a:buAutoNum type="arabicPeriod"/>
              <a:defRPr sz="16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object 13"/>
          <p:cNvSpPr/>
          <p:nvPr userDrawn="1"/>
        </p:nvSpPr>
        <p:spPr>
          <a:xfrm>
            <a:off x="0" y="85871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1740173"/>
            <a:ext cx="2052000" cy="430887"/>
          </a:xfrm>
        </p:spPr>
        <p:txBody>
          <a:bodyPr wrap="square">
            <a:spAutoFit/>
          </a:bodyPr>
          <a:lstStyle>
            <a:lvl1pPr>
              <a:defRPr sz="28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6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7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170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15" name="object 6"/>
          <p:cNvSpPr/>
          <p:nvPr userDrawn="1"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5433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351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299600"/>
            <a:ext cx="7262599" cy="70849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280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1999" y="1281600"/>
            <a:ext cx="5188043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80001" y="1316050"/>
            <a:ext cx="2268820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bg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3795708"/>
            <a:ext cx="2269321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/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43050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2" y="1308098"/>
            <a:ext cx="2884487" cy="4500563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8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1803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499" y="4493479"/>
            <a:ext cx="2592389" cy="1830550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88" y="1308099"/>
            <a:ext cx="5188155" cy="5015930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7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9820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1308099"/>
            <a:ext cx="7780544" cy="5015930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67657" y="3458497"/>
            <a:ext cx="2592387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7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8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52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444501"/>
            <a:ext cx="7780544" cy="5879528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9039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444500"/>
            <a:ext cx="8572706" cy="5879528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1709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199" y="2854800"/>
            <a:ext cx="4910843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308098"/>
            <a:ext cx="2592000" cy="4500000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0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846800"/>
            <a:ext cx="3096000" cy="661720"/>
          </a:xfrm>
          <a:solidFill>
            <a:srgbClr val="EAEAEA"/>
          </a:solidFill>
        </p:spPr>
        <p:txBody>
          <a:bodyPr lIns="180000" tIns="108000" rIns="180000" bIns="108000">
            <a:noAutofit/>
          </a:bodyPr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8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9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635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4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2589163"/>
            <a:ext cx="5470712" cy="3254646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7125653" y="2880559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3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8" y="2589163"/>
            <a:ext cx="5207001" cy="291396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9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0466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2"/>
            <a:ext cx="2358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760622"/>
            <a:ext cx="2127486" cy="2793713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85263" y="1300162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06278" y="1300163"/>
            <a:ext cx="2127486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9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20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0703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4536000"/>
            <a:ext cx="7780545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671583"/>
            <a:ext cx="2365200" cy="2471586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7" y="1671583"/>
            <a:ext cx="2366641" cy="2471586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3" y="1671583"/>
            <a:ext cx="2366641" cy="2471586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dirty="0"/>
              <a:t>Notes de bas de page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20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1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307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308100"/>
            <a:ext cx="7776662" cy="4396014"/>
          </a:xfrm>
        </p:spPr>
        <p:txBody>
          <a:bodyPr/>
          <a:lstStyle/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6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273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615228"/>
            <a:ext cx="7776662" cy="1850517"/>
          </a:xfrm>
        </p:spPr>
        <p:txBody>
          <a:bodyPr/>
          <a:lstStyle/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8" y="3892270"/>
            <a:ext cx="7777164" cy="2003706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0960" y="3574552"/>
            <a:ext cx="7785702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9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3991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38302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3671888" y="2581275"/>
            <a:ext cx="2013491" cy="2684036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accent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tx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3671888" y="1300163"/>
            <a:ext cx="2013491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bg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bg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47" y="1263710"/>
            <a:ext cx="2208163" cy="400160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6068357" y="1263710"/>
            <a:ext cx="2797831" cy="707886"/>
          </a:xfrm>
        </p:spPr>
        <p:txBody>
          <a:bodyPr>
            <a:spAutoFit/>
          </a:bodyPr>
          <a:lstStyle>
            <a:lvl1pPr>
              <a:spcBef>
                <a:spcPts val="2400"/>
              </a:spcBef>
              <a:defRPr sz="36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000" b="0" cap="all" baseline="0"/>
            </a:lvl2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20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1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37385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7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  <a:lvl2pPr algn="just">
              <a:lnSpc>
                <a:spcPct val="110000"/>
              </a:lnSpc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4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Jj Mois Aaaa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prstClr val="black"/>
                </a:solidFill>
              </a:rPr>
              <a:t>TITRE DE LA PRÉSENTATION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152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1281446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4589351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0" y="1213646"/>
            <a:ext cx="22501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>
                <a:solidFill>
                  <a:prstClr val="white"/>
                </a:solidFill>
              </a:rPr>
              <a:t>CONTACT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77" y="5903786"/>
            <a:ext cx="840000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63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35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34" Type="http://schemas.openxmlformats.org/officeDocument/2006/relationships/slideLayout" Target="../slideLayouts/slideLayout43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41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28" Type="http://schemas.openxmlformats.org/officeDocument/2006/relationships/slideLayout" Target="../slideLayouts/slideLayout37.xml"/><Relationship Id="rId36" Type="http://schemas.openxmlformats.org/officeDocument/2006/relationships/image" Target="../media/image6.jpeg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0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Relationship Id="rId27" Type="http://schemas.openxmlformats.org/officeDocument/2006/relationships/slideLayout" Target="../slideLayouts/slideLayout36.xml"/><Relationship Id="rId30" Type="http://schemas.openxmlformats.org/officeDocument/2006/relationships/slideLayout" Target="../slideLayouts/slideLayout39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13"/>
          <p:cNvSpPr txBox="1">
            <a:spLocks noChangeAspect="1" noChangeArrowheads="1"/>
          </p:cNvSpPr>
          <p:nvPr userDrawn="1"/>
        </p:nvSpPr>
        <p:spPr bwMode="auto">
          <a:xfrm>
            <a:off x="283183" y="6525344"/>
            <a:ext cx="277813" cy="27781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258794">
              <a:defRPr/>
            </a:pPr>
            <a:fld id="{1E08334B-91D7-46DA-837A-2A85F7B647E5}" type="slidenum">
              <a:rPr lang="fr-FR" sz="110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defTabSz="1258794">
                <a:defRPr/>
              </a:pPr>
              <a:t>‹N°›</a:t>
            </a:fld>
            <a:endParaRPr lang="fr-FR" sz="1100" dirty="0">
              <a:solidFill>
                <a:srgbClr val="C316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Espace réservé du texte 141"/>
          <p:cNvSpPr txBox="1">
            <a:spLocks/>
          </p:cNvSpPr>
          <p:nvPr userDrawn="1"/>
        </p:nvSpPr>
        <p:spPr>
          <a:xfrm>
            <a:off x="647420" y="6568930"/>
            <a:ext cx="6603613" cy="316454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1200" i="1" dirty="0" smtClean="0">
                <a:solidFill>
                  <a:srgbClr val="000000">
                    <a:lumMod val="50000"/>
                    <a:lumOff val="50000"/>
                  </a:srgbClr>
                </a:solidFill>
                <a:cs typeface="Calibri" panose="020F0502020204030204" pitchFamily="34" charset="0"/>
              </a:rPr>
              <a:t>BRIEF AGENCE 2018 </a:t>
            </a:r>
            <a:r>
              <a:rPr lang="fr-FR" sz="1200" i="1" dirty="0" smtClean="0">
                <a:solidFill>
                  <a:srgbClr val="000000">
                    <a:lumMod val="50000"/>
                    <a:lumOff val="50000"/>
                  </a:srgbClr>
                </a:solidFill>
                <a:cs typeface="Calibri" panose="020F0502020204030204" pitchFamily="34" charset="0"/>
              </a:rPr>
              <a:t>S28 </a:t>
            </a:r>
            <a:r>
              <a:rPr lang="fr-FR" sz="1200" i="1" dirty="0" smtClean="0">
                <a:solidFill>
                  <a:srgbClr val="000000">
                    <a:lumMod val="50000"/>
                    <a:lumOff val="50000"/>
                  </a:srgbClr>
                </a:solidFill>
                <a:cs typeface="Calibri" panose="020F0502020204030204" pitchFamily="34" charset="0"/>
              </a:rPr>
              <a:t>Commercial</a:t>
            </a:r>
            <a:endParaRPr lang="fr-FR" sz="1200" i="1" dirty="0">
              <a:solidFill>
                <a:srgbClr val="000000">
                  <a:lumMod val="50000"/>
                  <a:lumOff val="50000"/>
                </a:srgbClr>
              </a:solidFill>
              <a:cs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675" y="6505567"/>
            <a:ext cx="1312526" cy="294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4307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0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79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7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  <p:pic>
        <p:nvPicPr>
          <p:cNvPr id="12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771" y="6339605"/>
            <a:ext cx="1164111" cy="44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12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</p:sldLayoutIdLst>
  <p:timing>
    <p:tnLst>
      <p:par>
        <p:cTn id="1" dur="indefinite" restart="never" nodeType="tmRoot"/>
      </p:par>
    </p:tnLst>
  </p:timing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819" userDrawn="1">
          <p15:clr>
            <a:srgbClr val="F26B43"/>
          </p15:clr>
        </p15:guide>
        <p15:guide id="2" pos="678" userDrawn="1">
          <p15:clr>
            <a:srgbClr val="F26B43"/>
          </p15:clr>
        </p15:guide>
        <p15:guide id="3" pos="5585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0000" y="272482"/>
            <a:ext cx="7780043" cy="608400"/>
          </a:xfrm>
        </p:spPr>
        <p:txBody>
          <a:bodyPr/>
          <a:lstStyle/>
          <a:p>
            <a:r>
              <a:rPr lang="fr-FR" dirty="0" smtClean="0"/>
              <a:t>Les différentes étapes du  contrat définitif en vente par téléphone</a:t>
            </a:r>
            <a:endParaRPr lang="fr-FR" dirty="0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7"/>
          </p:nvPr>
        </p:nvSpPr>
        <p:spPr>
          <a:xfrm>
            <a:off x="1080000" y="6521787"/>
            <a:ext cx="190800" cy="123111"/>
          </a:xfrm>
        </p:spPr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1</a:t>
            </a:fld>
            <a:endParaRPr lang="fr-FR" dirty="0">
              <a:solidFill>
                <a:srgbClr val="581D74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00" y="935313"/>
            <a:ext cx="7280229" cy="447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7" y="5380942"/>
            <a:ext cx="7108372" cy="102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7246916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11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1-MODELE PART</vt:lpstr>
      <vt:lpstr>blank</vt:lpstr>
      <vt:lpstr>Les différentes étapes du  contrat définitif en vente par téléphone</vt:lpstr>
    </vt:vector>
  </TitlesOfParts>
  <Company>GCE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A6700865</dc:creator>
  <cp:lastModifiedBy>A6700865</cp:lastModifiedBy>
  <cp:revision>29</cp:revision>
  <cp:lastPrinted>2018-07-10T09:23:48Z</cp:lastPrinted>
  <dcterms:created xsi:type="dcterms:W3CDTF">2018-06-21T07:51:38Z</dcterms:created>
  <dcterms:modified xsi:type="dcterms:W3CDTF">2018-07-10T10:13:51Z</dcterms:modified>
</cp:coreProperties>
</file>