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31"/>
  </p:notesMasterIdLst>
  <p:handoutMasterIdLst>
    <p:handoutMasterId r:id="rId32"/>
  </p:handoutMasterIdLst>
  <p:sldIdLst>
    <p:sldId id="400" r:id="rId6"/>
    <p:sldId id="441" r:id="rId7"/>
    <p:sldId id="431" r:id="rId8"/>
    <p:sldId id="426" r:id="rId9"/>
    <p:sldId id="433" r:id="rId10"/>
    <p:sldId id="432" r:id="rId11"/>
    <p:sldId id="435" r:id="rId12"/>
    <p:sldId id="434" r:id="rId13"/>
    <p:sldId id="437" r:id="rId14"/>
    <p:sldId id="436" r:id="rId15"/>
    <p:sldId id="444" r:id="rId16"/>
    <p:sldId id="458" r:id="rId17"/>
    <p:sldId id="453" r:id="rId18"/>
    <p:sldId id="457" r:id="rId19"/>
    <p:sldId id="456" r:id="rId20"/>
    <p:sldId id="447" r:id="rId21"/>
    <p:sldId id="448" r:id="rId22"/>
    <p:sldId id="449" r:id="rId23"/>
    <p:sldId id="450" r:id="rId24"/>
    <p:sldId id="451" r:id="rId25"/>
    <p:sldId id="459" r:id="rId26"/>
    <p:sldId id="452" r:id="rId27"/>
    <p:sldId id="445" r:id="rId28"/>
    <p:sldId id="443" r:id="rId29"/>
    <p:sldId id="399" r:id="rId30"/>
  </p:sldIdLst>
  <p:sldSz cx="9144000" cy="5143500" type="screen16x9"/>
  <p:notesSz cx="6797675" cy="9874250"/>
  <p:embeddedFontLst>
    <p:embeddedFont>
      <p:font typeface="Verdana" panose="020B0604030504040204" pitchFamily="34" charset="0"/>
      <p:regular r:id="rId33"/>
      <p:bold r:id="rId34"/>
      <p:italic r:id="rId35"/>
      <p:boldItalic r:id="rId36"/>
    </p:embeddedFont>
    <p:embeddedFont>
      <p:font typeface="Cambria Math" panose="02040503050406030204" pitchFamily="18" charset="0"/>
      <p:regular r:id="rId37"/>
    </p:embeddedFont>
    <p:embeddedFont>
      <p:font typeface="Cabin Condensed" panose="020B0604020202020204" charset="0"/>
      <p:regular r:id="rId38"/>
      <p:bold r:id="rId39"/>
      <p:italic r:id="rId40"/>
      <p:boldItalic r:id="rId41"/>
    </p:embeddedFont>
    <p:embeddedFont>
      <p:font typeface="Montserrat SemiBold" panose="00000700000000000000" pitchFamily="2" charset="0"/>
      <p:bold r:id="rId42"/>
      <p:boldItalic r:id="rId43"/>
    </p:embeddedFont>
    <p:embeddedFont>
      <p:font typeface="Montserrat ExtraBold" panose="00000900000000000000" pitchFamily="2" charset="0"/>
      <p:bold r:id="rId44"/>
      <p:boldItalic r:id="rId45"/>
    </p:embeddedFont>
    <p:embeddedFont>
      <p:font typeface="Arial Narrow" panose="020B060602020203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93"/>
    <a:srgbClr val="D676AD"/>
    <a:srgbClr val="223163"/>
    <a:srgbClr val="9176B4"/>
    <a:srgbClr val="0176A0"/>
    <a:srgbClr val="F08050"/>
    <a:srgbClr val="D77F53"/>
    <a:srgbClr val="EAEAEA"/>
    <a:srgbClr val="6694CE"/>
    <a:srgbClr val="BAB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E0763E-785F-42D7-A653-8BA284265623}" v="37" dt="2021-07-07T16:16:04.831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86" autoAdjust="0"/>
    <p:restoredTop sz="94689" autoAdjust="0"/>
  </p:normalViewPr>
  <p:slideViewPr>
    <p:cSldViewPr showGuides="1">
      <p:cViewPr varScale="1">
        <p:scale>
          <a:sx n="81" d="100"/>
          <a:sy n="81" d="100"/>
        </p:scale>
        <p:origin x="1156" y="60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3288" y="62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7.fntdata"/><Relationship Id="rId21" Type="http://schemas.openxmlformats.org/officeDocument/2006/relationships/slide" Target="slides/slide16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9.fntdata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ALLAH Nadjida [BPCE-SC]" userId="7508ffdf-ec41-47f7-8a25-b33b61439d1d" providerId="ADAL" clId="{51E0763E-785F-42D7-A653-8BA284265623}"/>
    <pc:docChg chg="undo custSel addSld delSld modSld sldOrd">
      <pc:chgData name="ABDALLAH Nadjida [BPCE-SC]" userId="7508ffdf-ec41-47f7-8a25-b33b61439d1d" providerId="ADAL" clId="{51E0763E-785F-42D7-A653-8BA284265623}" dt="2021-07-07T16:16:07.399" v="898" actId="13822"/>
      <pc:docMkLst>
        <pc:docMk/>
      </pc:docMkLst>
      <pc:sldChg chg="addSp delSp modSp mod ord">
        <pc:chgData name="ABDALLAH Nadjida [BPCE-SC]" userId="7508ffdf-ec41-47f7-8a25-b33b61439d1d" providerId="ADAL" clId="{51E0763E-785F-42D7-A653-8BA284265623}" dt="2021-07-07T16:15:08.830" v="884" actId="207"/>
        <pc:sldMkLst>
          <pc:docMk/>
          <pc:sldMk cId="796464761" sldId="445"/>
        </pc:sldMkLst>
        <pc:spChg chg="add del mod">
          <ac:chgData name="ABDALLAH Nadjida [BPCE-SC]" userId="7508ffdf-ec41-47f7-8a25-b33b61439d1d" providerId="ADAL" clId="{51E0763E-785F-42D7-A653-8BA284265623}" dt="2021-07-07T16:15:00.157" v="881"/>
          <ac:spMkLst>
            <pc:docMk/>
            <pc:sldMk cId="796464761" sldId="445"/>
            <ac:spMk id="10" creationId="{BF6E98E5-F1E3-41C3-A99E-DC7F249EC20F}"/>
          </ac:spMkLst>
        </pc:spChg>
        <pc:spChg chg="add mod">
          <ac:chgData name="ABDALLAH Nadjida [BPCE-SC]" userId="7508ffdf-ec41-47f7-8a25-b33b61439d1d" providerId="ADAL" clId="{51E0763E-785F-42D7-A653-8BA284265623}" dt="2021-07-07T16:15:08.830" v="884" actId="207"/>
          <ac:spMkLst>
            <pc:docMk/>
            <pc:sldMk cId="796464761" sldId="445"/>
            <ac:spMk id="12" creationId="{87DA8049-ED39-4ED5-8E3F-8919EF5C4754}"/>
          </ac:spMkLst>
        </pc:spChg>
        <pc:picChg chg="del">
          <ac:chgData name="ABDALLAH Nadjida [BPCE-SC]" userId="7508ffdf-ec41-47f7-8a25-b33b61439d1d" providerId="ADAL" clId="{51E0763E-785F-42D7-A653-8BA284265623}" dt="2021-07-07T16:14:58.036" v="880" actId="478"/>
          <ac:picMkLst>
            <pc:docMk/>
            <pc:sldMk cId="796464761" sldId="445"/>
            <ac:picMk id="5" creationId="{00000000-0000-0000-0000-000000000000}"/>
          </ac:picMkLst>
        </pc:picChg>
        <pc:picChg chg="add mod">
          <ac:chgData name="ABDALLAH Nadjida [BPCE-SC]" userId="7508ffdf-ec41-47f7-8a25-b33b61439d1d" providerId="ADAL" clId="{51E0763E-785F-42D7-A653-8BA284265623}" dt="2021-07-07T16:15:02.371" v="882" actId="1076"/>
          <ac:picMkLst>
            <pc:docMk/>
            <pc:sldMk cId="796464761" sldId="445"/>
            <ac:picMk id="11" creationId="{72D3D554-9E62-454E-972D-269466F3178E}"/>
          </ac:picMkLst>
        </pc:picChg>
      </pc:sldChg>
      <pc:sldChg chg="del">
        <pc:chgData name="ABDALLAH Nadjida [BPCE-SC]" userId="7508ffdf-ec41-47f7-8a25-b33b61439d1d" providerId="ADAL" clId="{51E0763E-785F-42D7-A653-8BA284265623}" dt="2021-07-07T16:06:29.796" v="633" actId="2696"/>
        <pc:sldMkLst>
          <pc:docMk/>
          <pc:sldMk cId="341344987" sldId="446"/>
        </pc:sldMkLst>
      </pc:sldChg>
      <pc:sldChg chg="addSp delSp modSp mod ord">
        <pc:chgData name="ABDALLAH Nadjida [BPCE-SC]" userId="7508ffdf-ec41-47f7-8a25-b33b61439d1d" providerId="ADAL" clId="{51E0763E-785F-42D7-A653-8BA284265623}" dt="2021-07-07T16:05:45.829" v="628"/>
        <pc:sldMkLst>
          <pc:docMk/>
          <pc:sldMk cId="4079737441" sldId="447"/>
        </pc:sldMkLst>
        <pc:spChg chg="mod">
          <ac:chgData name="ABDALLAH Nadjida [BPCE-SC]" userId="7508ffdf-ec41-47f7-8a25-b33b61439d1d" providerId="ADAL" clId="{51E0763E-785F-42D7-A653-8BA284265623}" dt="2021-07-07T16:05:13.630" v="623" actId="313"/>
          <ac:spMkLst>
            <pc:docMk/>
            <pc:sldMk cId="4079737441" sldId="447"/>
            <ac:spMk id="6" creationId="{00000000-0000-0000-0000-000000000000}"/>
          </ac:spMkLst>
        </pc:spChg>
        <pc:spChg chg="mod">
          <ac:chgData name="ABDALLAH Nadjida [BPCE-SC]" userId="7508ffdf-ec41-47f7-8a25-b33b61439d1d" providerId="ADAL" clId="{51E0763E-785F-42D7-A653-8BA284265623}" dt="2021-07-07T16:05:21.417" v="625" actId="313"/>
          <ac:spMkLst>
            <pc:docMk/>
            <pc:sldMk cId="4079737441" sldId="447"/>
            <ac:spMk id="7" creationId="{00000000-0000-0000-0000-000000000000}"/>
          </ac:spMkLst>
        </pc:spChg>
        <pc:spChg chg="add del mod">
          <ac:chgData name="ABDALLAH Nadjida [BPCE-SC]" userId="7508ffdf-ec41-47f7-8a25-b33b61439d1d" providerId="ADAL" clId="{51E0763E-785F-42D7-A653-8BA284265623}" dt="2021-07-07T16:03:28.227" v="416" actId="478"/>
          <ac:spMkLst>
            <pc:docMk/>
            <pc:sldMk cId="4079737441" sldId="447"/>
            <ac:spMk id="9" creationId="{00000000-0000-0000-0000-000000000000}"/>
          </ac:spMkLst>
        </pc:spChg>
        <pc:spChg chg="del mod">
          <ac:chgData name="ABDALLAH Nadjida [BPCE-SC]" userId="7508ffdf-ec41-47f7-8a25-b33b61439d1d" providerId="ADAL" clId="{51E0763E-785F-42D7-A653-8BA284265623}" dt="2021-07-07T16:03:29.766" v="417" actId="478"/>
          <ac:spMkLst>
            <pc:docMk/>
            <pc:sldMk cId="4079737441" sldId="447"/>
            <ac:spMk id="10" creationId="{00000000-0000-0000-0000-000000000000}"/>
          </ac:spMkLst>
        </pc:spChg>
        <pc:spChg chg="add mod">
          <ac:chgData name="ABDALLAH Nadjida [BPCE-SC]" userId="7508ffdf-ec41-47f7-8a25-b33b61439d1d" providerId="ADAL" clId="{51E0763E-785F-42D7-A653-8BA284265623}" dt="2021-07-07T16:03:36.924" v="419" actId="207"/>
          <ac:spMkLst>
            <pc:docMk/>
            <pc:sldMk cId="4079737441" sldId="447"/>
            <ac:spMk id="13" creationId="{83426A66-CB34-4028-B55C-149EF1F67AD7}"/>
          </ac:spMkLst>
        </pc:spChg>
        <pc:spChg chg="add mod">
          <ac:chgData name="ABDALLAH Nadjida [BPCE-SC]" userId="7508ffdf-ec41-47f7-8a25-b33b61439d1d" providerId="ADAL" clId="{51E0763E-785F-42D7-A653-8BA284265623}" dt="2021-07-07T16:03:44.877" v="421" actId="207"/>
          <ac:spMkLst>
            <pc:docMk/>
            <pc:sldMk cId="4079737441" sldId="447"/>
            <ac:spMk id="14" creationId="{D7BA2667-9168-498D-B3CF-1A6C26662270}"/>
          </ac:spMkLst>
        </pc:spChg>
        <pc:picChg chg="del">
          <ac:chgData name="ABDALLAH Nadjida [BPCE-SC]" userId="7508ffdf-ec41-47f7-8a25-b33b61439d1d" providerId="ADAL" clId="{51E0763E-785F-42D7-A653-8BA284265623}" dt="2021-07-07T16:02:53.901" v="406" actId="478"/>
          <ac:picMkLst>
            <pc:docMk/>
            <pc:sldMk cId="4079737441" sldId="447"/>
            <ac:picMk id="8" creationId="{00000000-0000-0000-0000-000000000000}"/>
          </ac:picMkLst>
        </pc:picChg>
        <pc:picChg chg="add mod">
          <ac:chgData name="ABDALLAH Nadjida [BPCE-SC]" userId="7508ffdf-ec41-47f7-8a25-b33b61439d1d" providerId="ADAL" clId="{51E0763E-785F-42D7-A653-8BA284265623}" dt="2021-07-07T16:05:30.361" v="626" actId="1440"/>
          <ac:picMkLst>
            <pc:docMk/>
            <pc:sldMk cId="4079737441" sldId="447"/>
            <ac:picMk id="12" creationId="{1E04D63F-E132-4D1E-B02D-70813953B9A0}"/>
          </ac:picMkLst>
        </pc:picChg>
      </pc:sldChg>
      <pc:sldChg chg="addSp delSp modSp mod modClrScheme chgLayout">
        <pc:chgData name="ABDALLAH Nadjida [BPCE-SC]" userId="7508ffdf-ec41-47f7-8a25-b33b61439d1d" providerId="ADAL" clId="{51E0763E-785F-42D7-A653-8BA284265623}" dt="2021-07-07T16:09:58.132" v="787" actId="313"/>
        <pc:sldMkLst>
          <pc:docMk/>
          <pc:sldMk cId="2124900609" sldId="448"/>
        </pc:sldMkLst>
        <pc:spChg chg="mod">
          <ac:chgData name="ABDALLAH Nadjida [BPCE-SC]" userId="7508ffdf-ec41-47f7-8a25-b33b61439d1d" providerId="ADAL" clId="{51E0763E-785F-42D7-A653-8BA284265623}" dt="2021-07-07T16:06:55.842" v="636" actId="26606"/>
          <ac:spMkLst>
            <pc:docMk/>
            <pc:sldMk cId="2124900609" sldId="448"/>
            <ac:spMk id="2" creationId="{00000000-0000-0000-0000-000000000000}"/>
          </ac:spMkLst>
        </pc:spChg>
        <pc:spChg chg="add mod">
          <ac:chgData name="ABDALLAH Nadjida [BPCE-SC]" userId="7508ffdf-ec41-47f7-8a25-b33b61439d1d" providerId="ADAL" clId="{51E0763E-785F-42D7-A653-8BA284265623}" dt="2021-07-07T16:09:58.132" v="787" actId="313"/>
          <ac:spMkLst>
            <pc:docMk/>
            <pc:sldMk cId="2124900609" sldId="448"/>
            <ac:spMk id="8" creationId="{25F453B0-F25E-4E3F-8126-13A18D4FF039}"/>
          </ac:spMkLst>
        </pc:spChg>
        <pc:spChg chg="add mod">
          <ac:chgData name="ABDALLAH Nadjida [BPCE-SC]" userId="7508ffdf-ec41-47f7-8a25-b33b61439d1d" providerId="ADAL" clId="{51E0763E-785F-42D7-A653-8BA284265623}" dt="2021-07-07T16:06:55.842" v="636" actId="26606"/>
          <ac:spMkLst>
            <pc:docMk/>
            <pc:sldMk cId="2124900609" sldId="448"/>
            <ac:spMk id="10" creationId="{08CFD4B6-ED97-4DBC-8A0C-FB3EDF9F5F69}"/>
          </ac:spMkLst>
        </pc:spChg>
        <pc:picChg chg="add mod">
          <ac:chgData name="ABDALLAH Nadjida [BPCE-SC]" userId="7508ffdf-ec41-47f7-8a25-b33b61439d1d" providerId="ADAL" clId="{51E0763E-785F-42D7-A653-8BA284265623}" dt="2021-07-07T16:07:06.277" v="640" actId="1076"/>
          <ac:picMkLst>
            <pc:docMk/>
            <pc:sldMk cId="2124900609" sldId="448"/>
            <ac:picMk id="3" creationId="{3D7B5880-1FEB-49AF-8E7D-7E1F9BDCB487}"/>
          </ac:picMkLst>
        </pc:picChg>
        <pc:picChg chg="del">
          <ac:chgData name="ABDALLAH Nadjida [BPCE-SC]" userId="7508ffdf-ec41-47f7-8a25-b33b61439d1d" providerId="ADAL" clId="{51E0763E-785F-42D7-A653-8BA284265623}" dt="2021-07-07T16:06:49.587" v="634" actId="478"/>
          <ac:picMkLst>
            <pc:docMk/>
            <pc:sldMk cId="2124900609" sldId="448"/>
            <ac:picMk id="6" creationId="{00000000-0000-0000-0000-000000000000}"/>
          </ac:picMkLst>
        </pc:picChg>
      </pc:sldChg>
      <pc:sldChg chg="addSp delSp modSp mod">
        <pc:chgData name="ABDALLAH Nadjida [BPCE-SC]" userId="7508ffdf-ec41-47f7-8a25-b33b61439d1d" providerId="ADAL" clId="{51E0763E-785F-42D7-A653-8BA284265623}" dt="2021-07-07T16:10:43.741" v="791" actId="1076"/>
        <pc:sldMkLst>
          <pc:docMk/>
          <pc:sldMk cId="756189227" sldId="449"/>
        </pc:sldMkLst>
        <pc:picChg chg="add mod">
          <ac:chgData name="ABDALLAH Nadjida [BPCE-SC]" userId="7508ffdf-ec41-47f7-8a25-b33b61439d1d" providerId="ADAL" clId="{51E0763E-785F-42D7-A653-8BA284265623}" dt="2021-07-07T16:10:43.741" v="791" actId="1076"/>
          <ac:picMkLst>
            <pc:docMk/>
            <pc:sldMk cId="756189227" sldId="449"/>
            <ac:picMk id="4" creationId="{FDBDD4DE-749C-4F7A-B7B4-58F51FE3F0B5}"/>
          </ac:picMkLst>
        </pc:picChg>
        <pc:picChg chg="del">
          <ac:chgData name="ABDALLAH Nadjida [BPCE-SC]" userId="7508ffdf-ec41-47f7-8a25-b33b61439d1d" providerId="ADAL" clId="{51E0763E-785F-42D7-A653-8BA284265623}" dt="2021-07-07T16:10:34.697" v="788" actId="478"/>
          <ac:picMkLst>
            <pc:docMk/>
            <pc:sldMk cId="756189227" sldId="449"/>
            <ac:picMk id="6" creationId="{00000000-0000-0000-0000-000000000000}"/>
          </ac:picMkLst>
        </pc:picChg>
      </pc:sldChg>
      <pc:sldChg chg="addSp delSp modSp mod">
        <pc:chgData name="ABDALLAH Nadjida [BPCE-SC]" userId="7508ffdf-ec41-47f7-8a25-b33b61439d1d" providerId="ADAL" clId="{51E0763E-785F-42D7-A653-8BA284265623}" dt="2021-07-07T16:11:08.771" v="793"/>
        <pc:sldMkLst>
          <pc:docMk/>
          <pc:sldMk cId="1699502053" sldId="450"/>
        </pc:sldMkLst>
        <pc:spChg chg="add del mod">
          <ac:chgData name="ABDALLAH Nadjida [BPCE-SC]" userId="7508ffdf-ec41-47f7-8a25-b33b61439d1d" providerId="ADAL" clId="{51E0763E-785F-42D7-A653-8BA284265623}" dt="2021-07-07T16:11:08.771" v="793"/>
          <ac:spMkLst>
            <pc:docMk/>
            <pc:sldMk cId="1699502053" sldId="450"/>
            <ac:spMk id="6" creationId="{2CEE748D-EAEE-4357-B4F1-BC1A87DFC593}"/>
          </ac:spMkLst>
        </pc:spChg>
        <pc:picChg chg="del">
          <ac:chgData name="ABDALLAH Nadjida [BPCE-SC]" userId="7508ffdf-ec41-47f7-8a25-b33b61439d1d" providerId="ADAL" clId="{51E0763E-785F-42D7-A653-8BA284265623}" dt="2021-07-07T16:11:06.990" v="792" actId="478"/>
          <ac:picMkLst>
            <pc:docMk/>
            <pc:sldMk cId="1699502053" sldId="450"/>
            <ac:picMk id="5" creationId="{00000000-0000-0000-0000-000000000000}"/>
          </ac:picMkLst>
        </pc:picChg>
        <pc:picChg chg="add mod">
          <ac:chgData name="ABDALLAH Nadjida [BPCE-SC]" userId="7508ffdf-ec41-47f7-8a25-b33b61439d1d" providerId="ADAL" clId="{51E0763E-785F-42D7-A653-8BA284265623}" dt="2021-07-07T16:11:08.771" v="793"/>
          <ac:picMkLst>
            <pc:docMk/>
            <pc:sldMk cId="1699502053" sldId="450"/>
            <ac:picMk id="7" creationId="{E2A6036A-F254-4C80-BA96-B0DA34F4DB22}"/>
          </ac:picMkLst>
        </pc:picChg>
      </pc:sldChg>
      <pc:sldChg chg="addSp delSp modSp add del mod">
        <pc:chgData name="ABDALLAH Nadjida [BPCE-SC]" userId="7508ffdf-ec41-47f7-8a25-b33b61439d1d" providerId="ADAL" clId="{51E0763E-785F-42D7-A653-8BA284265623}" dt="2021-07-07T16:11:53.454" v="797"/>
        <pc:sldMkLst>
          <pc:docMk/>
          <pc:sldMk cId="4251855353" sldId="451"/>
        </pc:sldMkLst>
        <pc:spChg chg="add del mod">
          <ac:chgData name="ABDALLAH Nadjida [BPCE-SC]" userId="7508ffdf-ec41-47f7-8a25-b33b61439d1d" providerId="ADAL" clId="{51E0763E-785F-42D7-A653-8BA284265623}" dt="2021-07-07T16:11:53.454" v="797"/>
          <ac:spMkLst>
            <pc:docMk/>
            <pc:sldMk cId="4251855353" sldId="451"/>
            <ac:spMk id="6" creationId="{8EF7A249-B54B-4C75-945F-AE46BAE599F4}"/>
          </ac:spMkLst>
        </pc:spChg>
        <pc:picChg chg="del">
          <ac:chgData name="ABDALLAH Nadjida [BPCE-SC]" userId="7508ffdf-ec41-47f7-8a25-b33b61439d1d" providerId="ADAL" clId="{51E0763E-785F-42D7-A653-8BA284265623}" dt="2021-07-07T16:11:51.295" v="796" actId="478"/>
          <ac:picMkLst>
            <pc:docMk/>
            <pc:sldMk cId="4251855353" sldId="451"/>
            <ac:picMk id="5" creationId="{00000000-0000-0000-0000-000000000000}"/>
          </ac:picMkLst>
        </pc:picChg>
        <pc:picChg chg="add mod">
          <ac:chgData name="ABDALLAH Nadjida [BPCE-SC]" userId="7508ffdf-ec41-47f7-8a25-b33b61439d1d" providerId="ADAL" clId="{51E0763E-785F-42D7-A653-8BA284265623}" dt="2021-07-07T16:11:53.454" v="797"/>
          <ac:picMkLst>
            <pc:docMk/>
            <pc:sldMk cId="4251855353" sldId="451"/>
            <ac:picMk id="7" creationId="{39B71DD6-2224-4B07-A173-7928EDB80FEB}"/>
          </ac:picMkLst>
        </pc:picChg>
      </pc:sldChg>
      <pc:sldChg chg="addSp delSp modSp mod">
        <pc:chgData name="ABDALLAH Nadjida [BPCE-SC]" userId="7508ffdf-ec41-47f7-8a25-b33b61439d1d" providerId="ADAL" clId="{51E0763E-785F-42D7-A653-8BA284265623}" dt="2021-07-07T16:15:34.590" v="889" actId="1076"/>
        <pc:sldMkLst>
          <pc:docMk/>
          <pc:sldMk cId="1899871109" sldId="452"/>
        </pc:sldMkLst>
        <pc:picChg chg="add mod">
          <ac:chgData name="ABDALLAH Nadjida [BPCE-SC]" userId="7508ffdf-ec41-47f7-8a25-b33b61439d1d" providerId="ADAL" clId="{51E0763E-785F-42D7-A653-8BA284265623}" dt="2021-07-07T16:15:34.590" v="889" actId="1076"/>
          <ac:picMkLst>
            <pc:docMk/>
            <pc:sldMk cId="1899871109" sldId="452"/>
            <ac:picMk id="4" creationId="{F53977E2-5110-48CB-BE2E-BB39BAEAD057}"/>
          </ac:picMkLst>
        </pc:picChg>
        <pc:picChg chg="del">
          <ac:chgData name="ABDALLAH Nadjida [BPCE-SC]" userId="7508ffdf-ec41-47f7-8a25-b33b61439d1d" providerId="ADAL" clId="{51E0763E-785F-42D7-A653-8BA284265623}" dt="2021-07-07T16:15:28.613" v="885" actId="478"/>
          <ac:picMkLst>
            <pc:docMk/>
            <pc:sldMk cId="1899871109" sldId="452"/>
            <ac:picMk id="7" creationId="{00000000-0000-0000-0000-000000000000}"/>
          </ac:picMkLst>
        </pc:picChg>
      </pc:sldChg>
      <pc:sldChg chg="addSp delSp modSp mod ord">
        <pc:chgData name="ABDALLAH Nadjida [BPCE-SC]" userId="7508ffdf-ec41-47f7-8a25-b33b61439d1d" providerId="ADAL" clId="{51E0763E-785F-42D7-A653-8BA284265623}" dt="2021-07-07T15:57:28.800" v="127" actId="20577"/>
        <pc:sldMkLst>
          <pc:docMk/>
          <pc:sldMk cId="3791608714" sldId="453"/>
        </pc:sldMkLst>
        <pc:spChg chg="mod">
          <ac:chgData name="ABDALLAH Nadjida [BPCE-SC]" userId="7508ffdf-ec41-47f7-8a25-b33b61439d1d" providerId="ADAL" clId="{51E0763E-785F-42D7-A653-8BA284265623}" dt="2021-07-07T15:54:22.132" v="49" actId="20577"/>
          <ac:spMkLst>
            <pc:docMk/>
            <pc:sldMk cId="3791608714" sldId="453"/>
            <ac:spMk id="3" creationId="{F31B030C-A4AB-4AA9-B374-AA0B98454BBA}"/>
          </ac:spMkLst>
        </pc:spChg>
        <pc:spChg chg="del">
          <ac:chgData name="ABDALLAH Nadjida [BPCE-SC]" userId="7508ffdf-ec41-47f7-8a25-b33b61439d1d" providerId="ADAL" clId="{51E0763E-785F-42D7-A653-8BA284265623}" dt="2021-07-07T15:53:44.709" v="34"/>
          <ac:spMkLst>
            <pc:docMk/>
            <pc:sldMk cId="3791608714" sldId="453"/>
            <ac:spMk id="4" creationId="{75FE8025-6DA3-4AF7-9367-4C36D8536873}"/>
          </ac:spMkLst>
        </pc:spChg>
        <pc:spChg chg="add del mod">
          <ac:chgData name="ABDALLAH Nadjida [BPCE-SC]" userId="7508ffdf-ec41-47f7-8a25-b33b61439d1d" providerId="ADAL" clId="{51E0763E-785F-42D7-A653-8BA284265623}" dt="2021-07-07T15:55:52.703" v="62" actId="478"/>
          <ac:spMkLst>
            <pc:docMk/>
            <pc:sldMk cId="3791608714" sldId="453"/>
            <ac:spMk id="6" creationId="{A1973220-78DA-4E82-9BF8-B92FA2F19063}"/>
          </ac:spMkLst>
        </pc:spChg>
        <pc:spChg chg="add del mod">
          <ac:chgData name="ABDALLAH Nadjida [BPCE-SC]" userId="7508ffdf-ec41-47f7-8a25-b33b61439d1d" providerId="ADAL" clId="{51E0763E-785F-42D7-A653-8BA284265623}" dt="2021-07-07T15:55:55.729" v="63" actId="478"/>
          <ac:spMkLst>
            <pc:docMk/>
            <pc:sldMk cId="3791608714" sldId="453"/>
            <ac:spMk id="7" creationId="{FC41B1E0-D34F-4BD1-8340-41BF4361257E}"/>
          </ac:spMkLst>
        </pc:spChg>
        <pc:spChg chg="add del mod">
          <ac:chgData name="ABDALLAH Nadjida [BPCE-SC]" userId="7508ffdf-ec41-47f7-8a25-b33b61439d1d" providerId="ADAL" clId="{51E0763E-785F-42D7-A653-8BA284265623}" dt="2021-07-07T15:56:26.595" v="67"/>
          <ac:spMkLst>
            <pc:docMk/>
            <pc:sldMk cId="3791608714" sldId="453"/>
            <ac:spMk id="9" creationId="{A88BDD10-934B-44E9-B47C-93DBE46E6098}"/>
          </ac:spMkLst>
        </pc:spChg>
        <pc:spChg chg="add mod">
          <ac:chgData name="ABDALLAH Nadjida [BPCE-SC]" userId="7508ffdf-ec41-47f7-8a25-b33b61439d1d" providerId="ADAL" clId="{51E0763E-785F-42D7-A653-8BA284265623}" dt="2021-07-07T15:56:55.889" v="71" actId="1076"/>
          <ac:spMkLst>
            <pc:docMk/>
            <pc:sldMk cId="3791608714" sldId="453"/>
            <ac:spMk id="11" creationId="{0D2C3605-28A2-4920-ACE6-DF12BF0DD780}"/>
          </ac:spMkLst>
        </pc:spChg>
        <pc:spChg chg="add mod">
          <ac:chgData name="ABDALLAH Nadjida [BPCE-SC]" userId="7508ffdf-ec41-47f7-8a25-b33b61439d1d" providerId="ADAL" clId="{51E0763E-785F-42D7-A653-8BA284265623}" dt="2021-07-07T15:57:28.800" v="127" actId="20577"/>
          <ac:spMkLst>
            <pc:docMk/>
            <pc:sldMk cId="3791608714" sldId="453"/>
            <ac:spMk id="12" creationId="{67A8BBB3-6E63-457C-B4E9-39A78E4DE7A7}"/>
          </ac:spMkLst>
        </pc:spChg>
        <pc:picChg chg="add del mod">
          <ac:chgData name="ABDALLAH Nadjida [BPCE-SC]" userId="7508ffdf-ec41-47f7-8a25-b33b61439d1d" providerId="ADAL" clId="{51E0763E-785F-42D7-A653-8BA284265623}" dt="2021-07-07T15:55:56.553" v="64" actId="478"/>
          <ac:picMkLst>
            <pc:docMk/>
            <pc:sldMk cId="3791608714" sldId="453"/>
            <ac:picMk id="5" creationId="{B739BB9B-BD5D-4607-AEDD-2B6D9860043B}"/>
          </ac:picMkLst>
        </pc:picChg>
        <pc:picChg chg="add mod">
          <ac:chgData name="ABDALLAH Nadjida [BPCE-SC]" userId="7508ffdf-ec41-47f7-8a25-b33b61439d1d" providerId="ADAL" clId="{51E0763E-785F-42D7-A653-8BA284265623}" dt="2021-07-07T15:56:52.297" v="70" actId="1076"/>
          <ac:picMkLst>
            <pc:docMk/>
            <pc:sldMk cId="3791608714" sldId="453"/>
            <ac:picMk id="10" creationId="{5922B5A7-3EF3-422C-871C-34120ABDC6F0}"/>
          </ac:picMkLst>
        </pc:picChg>
      </pc:sldChg>
      <pc:sldChg chg="modSp del ord">
        <pc:chgData name="ABDALLAH Nadjida [BPCE-SC]" userId="7508ffdf-ec41-47f7-8a25-b33b61439d1d" providerId="ADAL" clId="{51E0763E-785F-42D7-A653-8BA284265623}" dt="2021-07-07T16:14:11.698" v="879" actId="2696"/>
        <pc:sldMkLst>
          <pc:docMk/>
          <pc:sldMk cId="310570789" sldId="454"/>
        </pc:sldMkLst>
        <pc:spChg chg="mod">
          <ac:chgData name="ABDALLAH Nadjida [BPCE-SC]" userId="7508ffdf-ec41-47f7-8a25-b33b61439d1d" providerId="ADAL" clId="{51E0763E-785F-42D7-A653-8BA284265623}" dt="2021-07-07T15:59:23.967" v="199"/>
          <ac:spMkLst>
            <pc:docMk/>
            <pc:sldMk cId="310570789" sldId="454"/>
            <ac:spMk id="3" creationId="{F31B030C-A4AB-4AA9-B374-AA0B98454BBA}"/>
          </ac:spMkLst>
        </pc:spChg>
      </pc:sldChg>
      <pc:sldChg chg="modSp del ord">
        <pc:chgData name="ABDALLAH Nadjida [BPCE-SC]" userId="7508ffdf-ec41-47f7-8a25-b33b61439d1d" providerId="ADAL" clId="{51E0763E-785F-42D7-A653-8BA284265623}" dt="2021-07-07T16:14:11.698" v="879" actId="2696"/>
        <pc:sldMkLst>
          <pc:docMk/>
          <pc:sldMk cId="824652763" sldId="455"/>
        </pc:sldMkLst>
        <pc:spChg chg="mod">
          <ac:chgData name="ABDALLAH Nadjida [BPCE-SC]" userId="7508ffdf-ec41-47f7-8a25-b33b61439d1d" providerId="ADAL" clId="{51E0763E-785F-42D7-A653-8BA284265623}" dt="2021-07-07T15:59:20.235" v="198"/>
          <ac:spMkLst>
            <pc:docMk/>
            <pc:sldMk cId="824652763" sldId="455"/>
            <ac:spMk id="3" creationId="{F31B030C-A4AB-4AA9-B374-AA0B98454BBA}"/>
          </ac:spMkLst>
        </pc:spChg>
      </pc:sldChg>
      <pc:sldChg chg="addSp delSp modSp mod modClrScheme chgLayout">
        <pc:chgData name="ABDALLAH Nadjida [BPCE-SC]" userId="7508ffdf-ec41-47f7-8a25-b33b61439d1d" providerId="ADAL" clId="{51E0763E-785F-42D7-A653-8BA284265623}" dt="2021-07-07T16:16:07.399" v="898" actId="13822"/>
        <pc:sldMkLst>
          <pc:docMk/>
          <pc:sldMk cId="3083468585" sldId="456"/>
        </pc:sldMkLst>
        <pc:spChg chg="mod">
          <ac:chgData name="ABDALLAH Nadjida [BPCE-SC]" userId="7508ffdf-ec41-47f7-8a25-b33b61439d1d" providerId="ADAL" clId="{51E0763E-785F-42D7-A653-8BA284265623}" dt="2021-07-07T16:00:30.528" v="201" actId="26606"/>
          <ac:spMkLst>
            <pc:docMk/>
            <pc:sldMk cId="3083468585" sldId="456"/>
            <ac:spMk id="2" creationId="{FDE94CB1-9CC6-4E15-9AB9-190AC5C5FEE1}"/>
          </ac:spMkLst>
        </pc:spChg>
        <pc:spChg chg="mod ord">
          <ac:chgData name="ABDALLAH Nadjida [BPCE-SC]" userId="7508ffdf-ec41-47f7-8a25-b33b61439d1d" providerId="ADAL" clId="{51E0763E-785F-42D7-A653-8BA284265623}" dt="2021-07-07T16:00:30.528" v="201" actId="26606"/>
          <ac:spMkLst>
            <pc:docMk/>
            <pc:sldMk cId="3083468585" sldId="456"/>
            <ac:spMk id="3" creationId="{F31B030C-A4AB-4AA9-B374-AA0B98454BBA}"/>
          </ac:spMkLst>
        </pc:spChg>
        <pc:spChg chg="del">
          <ac:chgData name="ABDALLAH Nadjida [BPCE-SC]" userId="7508ffdf-ec41-47f7-8a25-b33b61439d1d" providerId="ADAL" clId="{51E0763E-785F-42D7-A653-8BA284265623}" dt="2021-07-07T16:00:26.045" v="200"/>
          <ac:spMkLst>
            <pc:docMk/>
            <pc:sldMk cId="3083468585" sldId="456"/>
            <ac:spMk id="4" creationId="{75FE8025-6DA3-4AF7-9367-4C36D8536873}"/>
          </ac:spMkLst>
        </pc:spChg>
        <pc:spChg chg="add del mod">
          <ac:chgData name="ABDALLAH Nadjida [BPCE-SC]" userId="7508ffdf-ec41-47f7-8a25-b33b61439d1d" providerId="ADAL" clId="{51E0763E-785F-42D7-A653-8BA284265623}" dt="2021-07-07T16:15:47.472" v="890" actId="478"/>
          <ac:spMkLst>
            <pc:docMk/>
            <pc:sldMk cId="3083468585" sldId="456"/>
            <ac:spMk id="6" creationId="{49C1CACA-9248-4EFF-99D3-2A304A711593}"/>
          </ac:spMkLst>
        </pc:spChg>
        <pc:spChg chg="add del mod">
          <ac:chgData name="ABDALLAH Nadjida [BPCE-SC]" userId="7508ffdf-ec41-47f7-8a25-b33b61439d1d" providerId="ADAL" clId="{51E0763E-785F-42D7-A653-8BA284265623}" dt="2021-07-07T16:15:52.552" v="892"/>
          <ac:spMkLst>
            <pc:docMk/>
            <pc:sldMk cId="3083468585" sldId="456"/>
            <ac:spMk id="8" creationId="{E3A1E034-F325-4B05-B7C5-132DEE485E90}"/>
          </ac:spMkLst>
        </pc:spChg>
        <pc:spChg chg="add mod">
          <ac:chgData name="ABDALLAH Nadjida [BPCE-SC]" userId="7508ffdf-ec41-47f7-8a25-b33b61439d1d" providerId="ADAL" clId="{51E0763E-785F-42D7-A653-8BA284265623}" dt="2021-07-07T16:16:07.399" v="898" actId="13822"/>
          <ac:spMkLst>
            <pc:docMk/>
            <pc:sldMk cId="3083468585" sldId="456"/>
            <ac:spMk id="10" creationId="{D11CC453-94B8-4195-9A1B-705F491F92F4}"/>
          </ac:spMkLst>
        </pc:spChg>
        <pc:spChg chg="add mod">
          <ac:chgData name="ABDALLAH Nadjida [BPCE-SC]" userId="7508ffdf-ec41-47f7-8a25-b33b61439d1d" providerId="ADAL" clId="{51E0763E-785F-42D7-A653-8BA284265623}" dt="2021-07-07T16:16:04.831" v="897" actId="207"/>
          <ac:spMkLst>
            <pc:docMk/>
            <pc:sldMk cId="3083468585" sldId="456"/>
            <ac:spMk id="11" creationId="{524F0D8D-D66E-4F20-9FC5-A361828D2DC8}"/>
          </ac:spMkLst>
        </pc:spChg>
        <pc:picChg chg="add del mod">
          <ac:chgData name="ABDALLAH Nadjida [BPCE-SC]" userId="7508ffdf-ec41-47f7-8a25-b33b61439d1d" providerId="ADAL" clId="{51E0763E-785F-42D7-A653-8BA284265623}" dt="2021-07-07T16:15:48.499" v="891" actId="478"/>
          <ac:picMkLst>
            <pc:docMk/>
            <pc:sldMk cId="3083468585" sldId="456"/>
            <ac:picMk id="5" creationId="{5451F307-17C8-4E32-A78F-BCB024F3E67F}"/>
          </ac:picMkLst>
        </pc:picChg>
        <pc:picChg chg="add mod">
          <ac:chgData name="ABDALLAH Nadjida [BPCE-SC]" userId="7508ffdf-ec41-47f7-8a25-b33b61439d1d" providerId="ADAL" clId="{51E0763E-785F-42D7-A653-8BA284265623}" dt="2021-07-07T16:15:59.406" v="895" actId="14100"/>
          <ac:picMkLst>
            <pc:docMk/>
            <pc:sldMk cId="3083468585" sldId="456"/>
            <ac:picMk id="9" creationId="{565DA355-9D10-42F9-9D65-0D6C971BE81D}"/>
          </ac:picMkLst>
        </pc:picChg>
      </pc:sldChg>
      <pc:sldChg chg="addSp delSp modSp mod">
        <pc:chgData name="ABDALLAH Nadjida [BPCE-SC]" userId="7508ffdf-ec41-47f7-8a25-b33b61439d1d" providerId="ADAL" clId="{51E0763E-785F-42D7-A653-8BA284265623}" dt="2021-07-07T15:59:12.928" v="196"/>
        <pc:sldMkLst>
          <pc:docMk/>
          <pc:sldMk cId="2038921687" sldId="457"/>
        </pc:sldMkLst>
        <pc:spChg chg="mod">
          <ac:chgData name="ABDALLAH Nadjida [BPCE-SC]" userId="7508ffdf-ec41-47f7-8a25-b33b61439d1d" providerId="ADAL" clId="{51E0763E-785F-42D7-A653-8BA284265623}" dt="2021-07-07T15:59:12.928" v="196"/>
          <ac:spMkLst>
            <pc:docMk/>
            <pc:sldMk cId="2038921687" sldId="457"/>
            <ac:spMk id="3" creationId="{F31B030C-A4AB-4AA9-B374-AA0B98454BBA}"/>
          </ac:spMkLst>
        </pc:spChg>
        <pc:spChg chg="del">
          <ac:chgData name="ABDALLAH Nadjida [BPCE-SC]" userId="7508ffdf-ec41-47f7-8a25-b33b61439d1d" providerId="ADAL" clId="{51E0763E-785F-42D7-A653-8BA284265623}" dt="2021-07-07T15:57:55.923" v="128"/>
          <ac:spMkLst>
            <pc:docMk/>
            <pc:sldMk cId="2038921687" sldId="457"/>
            <ac:spMk id="4" creationId="{75FE8025-6DA3-4AF7-9367-4C36D8536873}"/>
          </ac:spMkLst>
        </pc:spChg>
        <pc:spChg chg="add mod">
          <ac:chgData name="ABDALLAH Nadjida [BPCE-SC]" userId="7508ffdf-ec41-47f7-8a25-b33b61439d1d" providerId="ADAL" clId="{51E0763E-785F-42D7-A653-8BA284265623}" dt="2021-07-07T15:58:04.164" v="130" actId="207"/>
          <ac:spMkLst>
            <pc:docMk/>
            <pc:sldMk cId="2038921687" sldId="457"/>
            <ac:spMk id="6" creationId="{0D1C1264-B755-4372-969C-C48BFCE8EC53}"/>
          </ac:spMkLst>
        </pc:spChg>
        <pc:spChg chg="add mod">
          <ac:chgData name="ABDALLAH Nadjida [BPCE-SC]" userId="7508ffdf-ec41-47f7-8a25-b33b61439d1d" providerId="ADAL" clId="{51E0763E-785F-42D7-A653-8BA284265623}" dt="2021-07-07T15:58:56.026" v="194" actId="1076"/>
          <ac:spMkLst>
            <pc:docMk/>
            <pc:sldMk cId="2038921687" sldId="457"/>
            <ac:spMk id="7" creationId="{484A5071-2E6D-49BD-933F-220DA7F0B50C}"/>
          </ac:spMkLst>
        </pc:spChg>
        <pc:picChg chg="add mod">
          <ac:chgData name="ABDALLAH Nadjida [BPCE-SC]" userId="7508ffdf-ec41-47f7-8a25-b33b61439d1d" providerId="ADAL" clId="{51E0763E-785F-42D7-A653-8BA284265623}" dt="2021-07-07T15:58:59.714" v="195" actId="1440"/>
          <ac:picMkLst>
            <pc:docMk/>
            <pc:sldMk cId="2038921687" sldId="457"/>
            <ac:picMk id="5" creationId="{EB2FC752-0037-481D-ADF6-7A7C9AF515D7}"/>
          </ac:picMkLst>
        </pc:picChg>
      </pc:sldChg>
      <pc:sldChg chg="addSp delSp modSp add mod">
        <pc:chgData name="ABDALLAH Nadjida [BPCE-SC]" userId="7508ffdf-ec41-47f7-8a25-b33b61439d1d" providerId="ADAL" clId="{51E0763E-785F-42D7-A653-8BA284265623}" dt="2021-07-07T15:56:08.651" v="66" actId="207"/>
        <pc:sldMkLst>
          <pc:docMk/>
          <pc:sldMk cId="3238463187" sldId="458"/>
        </pc:sldMkLst>
        <pc:spChg chg="del">
          <ac:chgData name="ABDALLAH Nadjida [BPCE-SC]" userId="7508ffdf-ec41-47f7-8a25-b33b61439d1d" providerId="ADAL" clId="{51E0763E-785F-42D7-A653-8BA284265623}" dt="2021-07-07T15:55:18.584" v="51" actId="478"/>
          <ac:spMkLst>
            <pc:docMk/>
            <pc:sldMk cId="3238463187" sldId="458"/>
            <ac:spMk id="6" creationId="{A1973220-78DA-4E82-9BF8-B92FA2F19063}"/>
          </ac:spMkLst>
        </pc:spChg>
        <pc:spChg chg="del">
          <ac:chgData name="ABDALLAH Nadjida [BPCE-SC]" userId="7508ffdf-ec41-47f7-8a25-b33b61439d1d" providerId="ADAL" clId="{51E0763E-785F-42D7-A653-8BA284265623}" dt="2021-07-07T15:55:19.904" v="52" actId="478"/>
          <ac:spMkLst>
            <pc:docMk/>
            <pc:sldMk cId="3238463187" sldId="458"/>
            <ac:spMk id="7" creationId="{FC41B1E0-D34F-4BD1-8340-41BF4361257E}"/>
          </ac:spMkLst>
        </pc:spChg>
        <pc:spChg chg="add del mod">
          <ac:chgData name="ABDALLAH Nadjida [BPCE-SC]" userId="7508ffdf-ec41-47f7-8a25-b33b61439d1d" providerId="ADAL" clId="{51E0763E-785F-42D7-A653-8BA284265623}" dt="2021-07-07T15:55:22.672" v="54"/>
          <ac:spMkLst>
            <pc:docMk/>
            <pc:sldMk cId="3238463187" sldId="458"/>
            <ac:spMk id="8" creationId="{F553E416-4E25-4C94-BB0D-45DFFBBFB57A}"/>
          </ac:spMkLst>
        </pc:spChg>
        <pc:spChg chg="add mod">
          <ac:chgData name="ABDALLAH Nadjida [BPCE-SC]" userId="7508ffdf-ec41-47f7-8a25-b33b61439d1d" providerId="ADAL" clId="{51E0763E-785F-42D7-A653-8BA284265623}" dt="2021-07-07T15:55:31.461" v="56" actId="207"/>
          <ac:spMkLst>
            <pc:docMk/>
            <pc:sldMk cId="3238463187" sldId="458"/>
            <ac:spMk id="10" creationId="{4FC32B45-CF42-4226-B836-C2F267071F20}"/>
          </ac:spMkLst>
        </pc:spChg>
        <pc:spChg chg="add mod">
          <ac:chgData name="ABDALLAH Nadjida [BPCE-SC]" userId="7508ffdf-ec41-47f7-8a25-b33b61439d1d" providerId="ADAL" clId="{51E0763E-785F-42D7-A653-8BA284265623}" dt="2021-07-07T15:55:38.453" v="58" actId="207"/>
          <ac:spMkLst>
            <pc:docMk/>
            <pc:sldMk cId="3238463187" sldId="458"/>
            <ac:spMk id="11" creationId="{913AF7B8-87D3-476E-A62E-B5EEEFABF65B}"/>
          </ac:spMkLst>
        </pc:spChg>
        <pc:spChg chg="add mod">
          <ac:chgData name="ABDALLAH Nadjida [BPCE-SC]" userId="7508ffdf-ec41-47f7-8a25-b33b61439d1d" providerId="ADAL" clId="{51E0763E-785F-42D7-A653-8BA284265623}" dt="2021-07-07T15:56:08.651" v="66" actId="207"/>
          <ac:spMkLst>
            <pc:docMk/>
            <pc:sldMk cId="3238463187" sldId="458"/>
            <ac:spMk id="12" creationId="{18BDD03B-2483-4139-9982-288611A125E1}"/>
          </ac:spMkLst>
        </pc:spChg>
        <pc:picChg chg="del">
          <ac:chgData name="ABDALLAH Nadjida [BPCE-SC]" userId="7508ffdf-ec41-47f7-8a25-b33b61439d1d" providerId="ADAL" clId="{51E0763E-785F-42D7-A653-8BA284265623}" dt="2021-07-07T15:55:20.915" v="53" actId="478"/>
          <ac:picMkLst>
            <pc:docMk/>
            <pc:sldMk cId="3238463187" sldId="458"/>
            <ac:picMk id="5" creationId="{B739BB9B-BD5D-4607-AEDD-2B6D9860043B}"/>
          </ac:picMkLst>
        </pc:picChg>
        <pc:picChg chg="add mod">
          <ac:chgData name="ABDALLAH Nadjida [BPCE-SC]" userId="7508ffdf-ec41-47f7-8a25-b33b61439d1d" providerId="ADAL" clId="{51E0763E-785F-42D7-A653-8BA284265623}" dt="2021-07-07T15:55:42.501" v="59" actId="1440"/>
          <ac:picMkLst>
            <pc:docMk/>
            <pc:sldMk cId="3238463187" sldId="458"/>
            <ac:picMk id="9" creationId="{38475504-2756-41B6-AFBC-888E3974DE42}"/>
          </ac:picMkLst>
        </pc:picChg>
      </pc:sldChg>
      <pc:sldChg chg="addSp delSp modSp add mod">
        <pc:chgData name="ABDALLAH Nadjida [BPCE-SC]" userId="7508ffdf-ec41-47f7-8a25-b33b61439d1d" providerId="ADAL" clId="{51E0763E-785F-42D7-A653-8BA284265623}" dt="2021-07-07T16:14:00.416" v="878" actId="20577"/>
        <pc:sldMkLst>
          <pc:docMk/>
          <pc:sldMk cId="1932131649" sldId="459"/>
        </pc:sldMkLst>
        <pc:spChg chg="mod">
          <ac:chgData name="ABDALLAH Nadjida [BPCE-SC]" userId="7508ffdf-ec41-47f7-8a25-b33b61439d1d" providerId="ADAL" clId="{51E0763E-785F-42D7-A653-8BA284265623}" dt="2021-07-07T16:14:00.416" v="878" actId="20577"/>
          <ac:spMkLst>
            <pc:docMk/>
            <pc:sldMk cId="1932131649" sldId="459"/>
            <ac:spMk id="3" creationId="{00000000-0000-0000-0000-000000000000}"/>
          </ac:spMkLst>
        </pc:spChg>
        <pc:spChg chg="add del mod">
          <ac:chgData name="ABDALLAH Nadjida [BPCE-SC]" userId="7508ffdf-ec41-47f7-8a25-b33b61439d1d" providerId="ADAL" clId="{51E0763E-785F-42D7-A653-8BA284265623}" dt="2021-07-07T16:13:30.894" v="851"/>
          <ac:spMkLst>
            <pc:docMk/>
            <pc:sldMk cId="1932131649" sldId="459"/>
            <ac:spMk id="5" creationId="{60225AC1-A86F-428C-AB6D-9EC14AD60E8D}"/>
          </ac:spMkLst>
        </pc:spChg>
        <pc:spChg chg="add del mod">
          <ac:chgData name="ABDALLAH Nadjida [BPCE-SC]" userId="7508ffdf-ec41-47f7-8a25-b33b61439d1d" providerId="ADAL" clId="{51E0763E-785F-42D7-A653-8BA284265623}" dt="2021-07-07T16:13:51.427" v="853"/>
          <ac:spMkLst>
            <pc:docMk/>
            <pc:sldMk cId="1932131649" sldId="459"/>
            <ac:spMk id="9" creationId="{EA2DE337-E8CE-4438-A414-BB7C2C2CA247}"/>
          </ac:spMkLst>
        </pc:spChg>
        <pc:picChg chg="add del mod">
          <ac:chgData name="ABDALLAH Nadjida [BPCE-SC]" userId="7508ffdf-ec41-47f7-8a25-b33b61439d1d" providerId="ADAL" clId="{51E0763E-785F-42D7-A653-8BA284265623}" dt="2021-07-07T16:13:48.871" v="852" actId="478"/>
          <ac:picMkLst>
            <pc:docMk/>
            <pc:sldMk cId="1932131649" sldId="459"/>
            <ac:picMk id="6" creationId="{42B19E5B-1C05-49A8-90E7-C811CAF59E19}"/>
          </ac:picMkLst>
        </pc:picChg>
        <pc:picChg chg="del">
          <ac:chgData name="ABDALLAH Nadjida [BPCE-SC]" userId="7508ffdf-ec41-47f7-8a25-b33b61439d1d" providerId="ADAL" clId="{51E0763E-785F-42D7-A653-8BA284265623}" dt="2021-07-07T16:12:22.580" v="799" actId="478"/>
          <ac:picMkLst>
            <pc:docMk/>
            <pc:sldMk cId="1932131649" sldId="459"/>
            <ac:picMk id="7" creationId="{39B71DD6-2224-4B07-A173-7928EDB80FEB}"/>
          </ac:picMkLst>
        </pc:picChg>
        <pc:picChg chg="add mod">
          <ac:chgData name="ABDALLAH Nadjida [BPCE-SC]" userId="7508ffdf-ec41-47f7-8a25-b33b61439d1d" providerId="ADAL" clId="{51E0763E-785F-42D7-A653-8BA284265623}" dt="2021-07-07T16:13:51.427" v="853"/>
          <ac:picMkLst>
            <pc:docMk/>
            <pc:sldMk cId="1932131649" sldId="459"/>
            <ac:picMk id="10" creationId="{CB96C265-EC53-44DB-A2DB-0AFE0EB506B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052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866320" y="478359"/>
            <a:ext cx="2950846" cy="511137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BPCE SOLUTIONS CREDIT</a:t>
            </a:r>
          </a:p>
        </p:txBody>
      </p:sp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52120" y="222260"/>
            <a:ext cx="3204488" cy="738372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BPCE SOLUTIONS CREDIT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10132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2" y="170175"/>
            <a:ext cx="5309337" cy="201613"/>
          </a:xfrm>
        </p:spPr>
        <p:txBody>
          <a:bodyPr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87" y="1107179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474789"/>
            <a:ext cx="8070634" cy="3317875"/>
          </a:xfrm>
        </p:spPr>
        <p:txBody>
          <a:bodyPr>
            <a:normAutofit/>
          </a:bodyPr>
          <a:lstStyle>
            <a:lvl1pPr marL="180971" indent="-180971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22" indent="-173034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2972" indent="-228594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160" indent="-228594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348" indent="-228594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491433"/>
            <a:ext cx="8142890" cy="72427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7179549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33049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8" name="Image 3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43" y="4823067"/>
            <a:ext cx="863352" cy="28355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31" r:id="rId3"/>
    <p:sldLayoutId id="2147483701" r:id="rId4"/>
    <p:sldLayoutId id="2147483702" r:id="rId5"/>
    <p:sldLayoutId id="2147483703" r:id="rId6"/>
    <p:sldLayoutId id="2147483704" r:id="rId7"/>
    <p:sldLayoutId id="2147483728" r:id="rId8"/>
    <p:sldLayoutId id="2147483726" r:id="rId9"/>
    <p:sldLayoutId id="2147483684" r:id="rId10"/>
    <p:sldLayoutId id="214748373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827584" y="3939902"/>
            <a:ext cx="1109278" cy="138499"/>
          </a:xfrm>
        </p:spPr>
        <p:txBody>
          <a:bodyPr/>
          <a:lstStyle/>
          <a:p>
            <a:r>
              <a:rPr lang="fr-FR" dirty="0"/>
              <a:t>07/07/2021</a:t>
            </a:r>
          </a:p>
        </p:txBody>
      </p:sp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280092" y="2211710"/>
            <a:ext cx="8856983" cy="1159799"/>
          </a:xfrm>
        </p:spPr>
        <p:txBody>
          <a:bodyPr/>
          <a:lstStyle/>
          <a:p>
            <a:r>
              <a:rPr lang="fr-FR" sz="2000" dirty="0" smtClean="0"/>
              <a:t>Mode opératoire : saisie de prestation dans </a:t>
            </a:r>
            <a:r>
              <a:rPr lang="fr-FR" sz="2000" dirty="0" err="1" smtClean="0"/>
              <a:t>MyPrestation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ETUDE </a:t>
            </a:r>
            <a:r>
              <a:rPr lang="fr-FR" sz="2000" dirty="0"/>
              <a:t>D’EQUIVALENCE – DELIAISON/SUBSTITUTION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516216" y="267494"/>
            <a:ext cx="2340392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sz="1400" dirty="0"/>
              <a:t>BPCE SOLUTIONS CREDIT</a:t>
            </a:r>
          </a:p>
        </p:txBody>
      </p:sp>
    </p:spTree>
    <p:extLst>
      <p:ext uri="{BB962C8B-B14F-4D97-AF65-F5344CB8AC3E}">
        <p14:creationId xmlns:p14="http://schemas.microsoft.com/office/powerpoint/2010/main" val="414681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Prestation Etude Comparative DELIAISON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159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smtClean="0"/>
              <a:t>recherche s’effectue </a:t>
            </a:r>
            <a:r>
              <a:rPr lang="fr-FR" dirty="0"/>
              <a:t>par numéro de dossier instruction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02659" y="1427054"/>
            <a:ext cx="7159066" cy="37115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7504" y="923319"/>
            <a:ext cx="7236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dirty="0"/>
              <a:t>Point d’entrée via PCM  :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29700"/>
            <a:ext cx="3067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646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Cliquer sur « Saisir </a:t>
            </a:r>
            <a:r>
              <a:rPr lang="fr-FR" dirty="0"/>
              <a:t>une </a:t>
            </a:r>
            <a:r>
              <a:rPr lang="fr-FR" dirty="0" smtClean="0"/>
              <a:t>prestation » </a:t>
            </a:r>
            <a:r>
              <a:rPr lang="fr-FR" dirty="0"/>
              <a:t>pour </a:t>
            </a:r>
            <a:r>
              <a:rPr lang="fr-FR" dirty="0" smtClean="0"/>
              <a:t>accéder</a:t>
            </a:r>
            <a:r>
              <a:rPr lang="fr-FR" dirty="0" smtClean="0"/>
              <a:t> </a:t>
            </a:r>
            <a:r>
              <a:rPr lang="fr-FR" dirty="0"/>
              <a:t>au catalogue des prestations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19300" b="58582"/>
          <a:stretch/>
        </p:blipFill>
        <p:spPr>
          <a:xfrm>
            <a:off x="395536" y="1327398"/>
            <a:ext cx="7920880" cy="21200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28184" y="2499742"/>
            <a:ext cx="201622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3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755576" y="554197"/>
            <a:ext cx="7704098" cy="288032"/>
          </a:xfrm>
        </p:spPr>
        <p:txBody>
          <a:bodyPr/>
          <a:lstStyle/>
          <a:p>
            <a:r>
              <a:rPr lang="fr-FR" dirty="0"/>
              <a:t>PART –Avenant d’Assurance : Etude comparative Déliaison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070526" y="2842359"/>
            <a:ext cx="1800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sélectionne la famille puis le type de prestation :</a:t>
            </a:r>
          </a:p>
          <a:p>
            <a:r>
              <a:rPr lang="fr-FR" dirty="0"/>
              <a:t>Etude d’équivalence Déliaison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020272" y="4065334"/>
            <a:ext cx="21602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Demande d’analyse avant émission de l’offre de prêt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56973"/>
            <a:ext cx="6552728" cy="376911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23728" y="2463738"/>
            <a:ext cx="266429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03226" y="3939902"/>
            <a:ext cx="1512168" cy="3066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à coins arrondis 3"/>
          <p:cNvSpPr/>
          <p:nvPr/>
        </p:nvSpPr>
        <p:spPr>
          <a:xfrm>
            <a:off x="7197263" y="627486"/>
            <a:ext cx="1598401" cy="209123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Attention : il est impératif de renseigner avec précision </a:t>
            </a:r>
            <a:r>
              <a:rPr lang="fr-FR" b="1" u="sng" dirty="0"/>
              <a:t>la date de réception de la demande client 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238923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745350"/>
            <a:ext cx="7053535" cy="428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2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Cliquer </a:t>
            </a:r>
            <a:r>
              <a:rPr lang="fr-FR" dirty="0"/>
              <a:t>sur </a:t>
            </a:r>
            <a:r>
              <a:rPr lang="fr-FR" dirty="0" smtClean="0"/>
              <a:t>« Acquérir » </a:t>
            </a:r>
            <a:r>
              <a:rPr lang="fr-FR" dirty="0"/>
              <a:t>pour joindre les documents transmis par le client </a:t>
            </a: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00032"/>
            <a:ext cx="6899408" cy="424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3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Numériser ou importer </a:t>
            </a:r>
            <a:r>
              <a:rPr lang="fr-FR" dirty="0"/>
              <a:t>le document souhaité puis valider </a:t>
            </a:r>
          </a:p>
          <a:p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11263" y="1131888"/>
            <a:ext cx="5881836" cy="37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30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Rattachement du document puis valider</a:t>
            </a:r>
          </a:p>
          <a:p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19086" y="1131888"/>
            <a:ext cx="5866191" cy="37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87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DELIAISON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Création de la prestation et alimentation de l’historique des prestations</a:t>
            </a:r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19300" b="43962"/>
          <a:stretch/>
        </p:blipFill>
        <p:spPr>
          <a:xfrm>
            <a:off x="791994" y="1315777"/>
            <a:ext cx="7920880" cy="286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06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Prestation Etude Comparative SUBSTITUTION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6372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E94CB1-9CC6-4E15-9AB9-190AC5C5F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1B030C-A4AB-4AA9-B374-AA0B98454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Accès par la synthèse client + Crédit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38475504-2756-41B6-AFBC-888E3974DE4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75194" y="1131888"/>
            <a:ext cx="7553975" cy="3711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FC32B45-CF42-4226-B836-C2F267071F20}"/>
              </a:ext>
            </a:extLst>
          </p:cNvPr>
          <p:cNvSpPr/>
          <p:nvPr/>
        </p:nvSpPr>
        <p:spPr>
          <a:xfrm>
            <a:off x="900385" y="1203598"/>
            <a:ext cx="1583383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13AF7B8-87D3-476E-A62E-B5EEEFABF65B}"/>
              </a:ext>
            </a:extLst>
          </p:cNvPr>
          <p:cNvSpPr/>
          <p:nvPr/>
        </p:nvSpPr>
        <p:spPr>
          <a:xfrm>
            <a:off x="4716016" y="2715766"/>
            <a:ext cx="1008112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BDD03B-2483-4139-9982-288611A125E1}"/>
              </a:ext>
            </a:extLst>
          </p:cNvPr>
          <p:cNvSpPr/>
          <p:nvPr/>
        </p:nvSpPr>
        <p:spPr>
          <a:xfrm>
            <a:off x="4644008" y="4443958"/>
            <a:ext cx="432048" cy="2877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46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E94CB1-9CC6-4E15-9AB9-190AC5C5F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1B030C-A4AB-4AA9-B374-AA0B98454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Accès par la synthèse client + Crédit 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5922B5A7-3EF3-422C-871C-34120ABDC6F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915816" y="1104556"/>
            <a:ext cx="5806998" cy="3711575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D2C3605-28A2-4920-ACE6-DF12BF0DD780}"/>
              </a:ext>
            </a:extLst>
          </p:cNvPr>
          <p:cNvSpPr/>
          <p:nvPr/>
        </p:nvSpPr>
        <p:spPr>
          <a:xfrm>
            <a:off x="4427984" y="2960343"/>
            <a:ext cx="57606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A8BBB3-6E63-457C-B4E9-39A78E4DE7A7}"/>
              </a:ext>
            </a:extLst>
          </p:cNvPr>
          <p:cNvSpPr txBox="1"/>
          <p:nvPr/>
        </p:nvSpPr>
        <p:spPr>
          <a:xfrm>
            <a:off x="251520" y="1419622"/>
            <a:ext cx="216024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Faire Double clic sur le numéro de crédit </a:t>
            </a:r>
          </a:p>
        </p:txBody>
      </p:sp>
    </p:spTree>
    <p:extLst>
      <p:ext uri="{BB962C8B-B14F-4D97-AF65-F5344CB8AC3E}">
        <p14:creationId xmlns:p14="http://schemas.microsoft.com/office/powerpoint/2010/main" val="3791608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E94CB1-9CC6-4E15-9AB9-190AC5C5F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1B030C-A4AB-4AA9-B374-AA0B98454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Accès par la synthèse client + Crédit </a:t>
            </a:r>
          </a:p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B2FC752-0037-481D-ADF6-7A7C9AF515D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55576" y="1077966"/>
            <a:ext cx="7279801" cy="3711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0D1C1264-B755-4372-969C-C48BFCE8EC53}"/>
              </a:ext>
            </a:extLst>
          </p:cNvPr>
          <p:cNvSpPr/>
          <p:nvPr/>
        </p:nvSpPr>
        <p:spPr>
          <a:xfrm>
            <a:off x="2555776" y="3507854"/>
            <a:ext cx="864096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4A5071-2E6D-49BD-933F-220DA7F0B50C}"/>
              </a:ext>
            </a:extLst>
          </p:cNvPr>
          <p:cNvSpPr txBox="1"/>
          <p:nvPr/>
        </p:nvSpPr>
        <p:spPr>
          <a:xfrm>
            <a:off x="395536" y="3075806"/>
            <a:ext cx="1728192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Accès via module « gestion des prestations </a:t>
            </a:r>
          </a:p>
        </p:txBody>
      </p:sp>
    </p:spTree>
    <p:extLst>
      <p:ext uri="{BB962C8B-B14F-4D97-AF65-F5344CB8AC3E}">
        <p14:creationId xmlns:p14="http://schemas.microsoft.com/office/powerpoint/2010/main" val="2038921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E94CB1-9CC6-4E15-9AB9-190AC5C5F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 anchor="t">
            <a:normAutofit/>
          </a:bodyPr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11CC453-94B8-4195-9A1B-705F491F92F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0152" y="1599791"/>
            <a:ext cx="2736106" cy="194391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/>
              <a:t>Accès</a:t>
            </a:r>
            <a:r>
              <a:rPr lang="en-US" dirty="0"/>
              <a:t> à </a:t>
            </a:r>
            <a:r>
              <a:rPr lang="en-US" dirty="0" err="1"/>
              <a:t>l’historique</a:t>
            </a:r>
            <a:r>
              <a:rPr lang="en-US" dirty="0"/>
              <a:t> des </a:t>
            </a:r>
            <a:r>
              <a:rPr lang="en-US" dirty="0" err="1"/>
              <a:t>prestations</a:t>
            </a:r>
            <a:r>
              <a:rPr lang="en-US" dirty="0"/>
              <a:t> </a:t>
            </a:r>
            <a:r>
              <a:rPr lang="en-US" dirty="0" err="1" smtClean="0"/>
              <a:t>créées</a:t>
            </a:r>
            <a:r>
              <a:rPr lang="en-US" dirty="0" smtClean="0"/>
              <a:t> </a:t>
            </a:r>
            <a:r>
              <a:rPr lang="en-US" dirty="0"/>
              <a:t>sur le </a:t>
            </a:r>
            <a:r>
              <a:rPr lang="en-US" dirty="0" err="1" smtClean="0"/>
              <a:t>crédit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Pour </a:t>
            </a:r>
            <a:r>
              <a:rPr lang="en-US" dirty="0" err="1"/>
              <a:t>saisir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nouvelle prestation : </a:t>
            </a:r>
            <a:r>
              <a:rPr lang="en-US" dirty="0" err="1"/>
              <a:t>aller</a:t>
            </a:r>
            <a:r>
              <a:rPr lang="en-US" dirty="0"/>
              <a:t> sur </a:t>
            </a:r>
            <a:r>
              <a:rPr lang="en-US" dirty="0" smtClean="0"/>
              <a:t>“</a:t>
            </a:r>
            <a:r>
              <a:rPr lang="en-US" dirty="0" err="1"/>
              <a:t>S</a:t>
            </a:r>
            <a:r>
              <a:rPr lang="en-US" dirty="0" err="1" smtClean="0"/>
              <a:t>aisir</a:t>
            </a:r>
            <a:r>
              <a:rPr lang="en-US" dirty="0" smtClean="0"/>
              <a:t> </a:t>
            </a:r>
            <a:r>
              <a:rPr lang="en-US" dirty="0" err="1"/>
              <a:t>une</a:t>
            </a:r>
            <a:r>
              <a:rPr lang="en-US" dirty="0"/>
              <a:t> prestation”</a:t>
            </a:r>
          </a:p>
          <a:p>
            <a:endParaRPr lang="en-US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1B030C-A4AB-4AA9-B374-AA0B98454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7704098" cy="2880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1500"/>
              <a:t>Accès par la synthèse client + Crédit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r-FR" sz="150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565DA355-9D10-42F9-9D65-0D6C971BE81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51520" y="1558287"/>
            <a:ext cx="5400600" cy="2144097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24F0D8D-D66E-4F20-9FC5-A361828D2DC8}"/>
              </a:ext>
            </a:extLst>
          </p:cNvPr>
          <p:cNvSpPr/>
          <p:nvPr/>
        </p:nvSpPr>
        <p:spPr>
          <a:xfrm>
            <a:off x="4067944" y="2211710"/>
            <a:ext cx="1728192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468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362402" y="2221219"/>
            <a:ext cx="25979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</a:t>
            </a:r>
            <a:r>
              <a:rPr lang="fr-FR" dirty="0" smtClean="0"/>
              <a:t>électionner </a:t>
            </a:r>
            <a:r>
              <a:rPr lang="fr-FR" dirty="0"/>
              <a:t>la famille « Avenants d'assurance » puis le type de prestation :</a:t>
            </a:r>
          </a:p>
          <a:p>
            <a:r>
              <a:rPr lang="fr-FR" dirty="0"/>
              <a:t>« Etude d’équivalence Substitution »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384623" y="3402431"/>
            <a:ext cx="25202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Renseigner la date de réception de la demande en agence ou au siège pour permettre la priorisation de la demande et respecter le délai réglementaire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E04D63F-E132-4D1E-B02D-70813953B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61" y="1247758"/>
            <a:ext cx="5635090" cy="3569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3426A66-CB34-4028-B55C-149EF1F67AD7}"/>
              </a:ext>
            </a:extLst>
          </p:cNvPr>
          <p:cNvSpPr/>
          <p:nvPr/>
        </p:nvSpPr>
        <p:spPr>
          <a:xfrm>
            <a:off x="1763688" y="2427734"/>
            <a:ext cx="32403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BA2667-9168-498D-B3CF-1A6C26662270}"/>
              </a:ext>
            </a:extLst>
          </p:cNvPr>
          <p:cNvSpPr/>
          <p:nvPr/>
        </p:nvSpPr>
        <p:spPr>
          <a:xfrm>
            <a:off x="593094" y="3908934"/>
            <a:ext cx="2898786" cy="319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6444208" y="771550"/>
            <a:ext cx="2318481" cy="144966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Attention : il est impératif de renseigner avec précision </a:t>
            </a:r>
            <a:r>
              <a:rPr lang="fr-FR" b="1" u="sng" dirty="0"/>
              <a:t>la date de réception de la demande client 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4079737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 anchor="t">
            <a:normAutofit/>
          </a:bodyPr>
          <a:lstStyle/>
          <a:p>
            <a:r>
              <a:rPr lang="fr-FR" dirty="0"/>
              <a:t>ETUDE COMPARATIVE SUBSTITUTION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7B5880-1FEB-49AF-8E7D-7E1F9BDCB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91630"/>
            <a:ext cx="5549053" cy="2719035"/>
          </a:xfrm>
          <a:prstGeom prst="rect">
            <a:avLst/>
          </a:prstGeom>
          <a:noFill/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5F453B0-F25E-4E3F-8126-13A18D4FF0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0152" y="1707654"/>
            <a:ext cx="2736106" cy="1959750"/>
          </a:xfrm>
        </p:spPr>
        <p:txBody>
          <a:bodyPr/>
          <a:lstStyle/>
          <a:p>
            <a:r>
              <a:rPr lang="en-US" dirty="0" err="1"/>
              <a:t>Renseigner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fr-FR" dirty="0"/>
              <a:t>l</a:t>
            </a:r>
            <a:r>
              <a:rPr lang="fr-FR" dirty="0" smtClean="0"/>
              <a:t>e </a:t>
            </a:r>
            <a:r>
              <a:rPr lang="fr-FR" dirty="0"/>
              <a:t>client accepte de recevoir son avenant via la signature électronique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Liste </a:t>
            </a:r>
            <a:r>
              <a:rPr lang="fr-FR" dirty="0"/>
              <a:t>des justificatifs : cliquer sur « acquérir des justificatifs 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00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</a:t>
            </a:r>
            <a:r>
              <a:rPr lang="fr-FR" dirty="0" smtClean="0"/>
              <a:t>liquer </a:t>
            </a:r>
            <a:r>
              <a:rPr lang="fr-FR" dirty="0"/>
              <a:t>sur </a:t>
            </a:r>
            <a:r>
              <a:rPr lang="fr-FR" dirty="0" smtClean="0"/>
              <a:t>« Acquérir » </a:t>
            </a:r>
            <a:r>
              <a:rPr lang="fr-FR" dirty="0"/>
              <a:t>pour joindre les documents transmis par le client 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BDD4DE-749C-4F7A-B7B4-58F51FE3F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059582"/>
            <a:ext cx="6054667" cy="378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89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N</a:t>
            </a:r>
            <a:r>
              <a:rPr lang="fr-FR" dirty="0" smtClean="0"/>
              <a:t>umériser </a:t>
            </a:r>
            <a:r>
              <a:rPr lang="fr-FR" dirty="0"/>
              <a:t>ou </a:t>
            </a:r>
            <a:r>
              <a:rPr lang="fr-FR" dirty="0" smtClean="0"/>
              <a:t>importer </a:t>
            </a:r>
            <a:r>
              <a:rPr lang="fr-FR" dirty="0"/>
              <a:t>le document souhaité puis valider </a:t>
            </a:r>
          </a:p>
          <a:p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2A6036A-F254-4C80-BA96-B0DA34F4DB2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617877" y="1131888"/>
            <a:ext cx="6268609" cy="37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02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Rattachement du document puis valider</a:t>
            </a:r>
          </a:p>
          <a:p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39B71DD6-2224-4B07-A173-7928EDB80FE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99348" y="1131888"/>
            <a:ext cx="5905667" cy="37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55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Cliquer sur effectuer la complétude + créer la demande </a:t>
            </a:r>
          </a:p>
          <a:p>
            <a:endParaRPr lang="fr-FR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CB96C265-EC53-44DB-A2DB-0AFE0EB506B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00113" y="1392144"/>
            <a:ext cx="7704137" cy="319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31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Création de la prestation et alimentation de l’historique des prestations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3977E2-5110-48CB-BE2E-BB39BAEAD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12" y="1316546"/>
            <a:ext cx="7956376" cy="315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71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COMPARATIVE SUBSTITUTION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504" y="923319"/>
            <a:ext cx="7236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dirty="0"/>
              <a:t>Autres Point d’entrée via PCM  :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23319"/>
            <a:ext cx="3067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72D3D554-9E62-454E-972D-269466F3178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67544" y="1423155"/>
            <a:ext cx="7704137" cy="320558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87DA8049-ED39-4ED5-8E3F-8919EF5C4754}"/>
              </a:ext>
            </a:extLst>
          </p:cNvPr>
          <p:cNvSpPr/>
          <p:nvPr/>
        </p:nvSpPr>
        <p:spPr>
          <a:xfrm>
            <a:off x="2483768" y="2571750"/>
            <a:ext cx="1728192" cy="30777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464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03504" y="1024128"/>
            <a:ext cx="274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Espace réservé du contenu 4"/>
          <p:cNvSpPr txBox="1">
            <a:spLocks noGrp="1"/>
          </p:cNvSpPr>
          <p:nvPr>
            <p:ph type="title"/>
          </p:nvPr>
        </p:nvSpPr>
        <p:spPr bwMode="auto">
          <a:xfrm>
            <a:off x="791857" y="152886"/>
            <a:ext cx="8820363" cy="72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0" dirty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  <a:t>RAPPEL CONCERNANT L’ASSISTANCE, LES </a:t>
            </a:r>
            <a:r>
              <a:rPr lang="fr-FR" b="0" dirty="0" smtClean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  <a:t>DEMANDES</a:t>
            </a:r>
            <a:br>
              <a:rPr lang="fr-FR" b="0" dirty="0" smtClean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</a:br>
            <a:r>
              <a:rPr lang="fr-FR" b="0" dirty="0" smtClean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  <a:t>D’INFORMATION </a:t>
            </a:r>
            <a:r>
              <a:rPr lang="fr-FR" b="0" dirty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  <a:t>ET </a:t>
            </a:r>
            <a:r>
              <a:rPr lang="fr-FR" b="0" dirty="0" smtClean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  <a:t>CONTESTATION</a:t>
            </a:r>
            <a:r>
              <a:rPr lang="fr-FR" sz="2400" b="0" dirty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  <a:t/>
            </a:r>
            <a:br>
              <a:rPr lang="fr-FR" sz="2400" b="0" dirty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</a:rPr>
            </a:br>
            <a:endParaRPr lang="fr-FR" sz="2400" b="0" dirty="0">
              <a:solidFill>
                <a:schemeClr val="tx1"/>
              </a:solidFill>
              <a:latin typeface="Montserrat ExtraBold" panose="00000900000000000000" pitchFamily="50" charset="0"/>
              <a:ea typeface="Montserrat ExtraBold" panose="00000900000000000000" pitchFamily="50" charset="0"/>
              <a:cs typeface="Ari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42421" y="2890941"/>
            <a:ext cx="1451751" cy="13734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176"/>
          <a:stretch/>
        </p:blipFill>
        <p:spPr>
          <a:xfrm>
            <a:off x="5696711" y="2823669"/>
            <a:ext cx="1548947" cy="1434915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237485" y="760281"/>
            <a:ext cx="1837806" cy="1890876"/>
            <a:chOff x="2339751" y="1332237"/>
            <a:chExt cx="1800201" cy="1966355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954" t="10423" r="20391" b="15774"/>
            <a:stretch/>
          </p:blipFill>
          <p:spPr>
            <a:xfrm>
              <a:off x="2339751" y="1354376"/>
              <a:ext cx="1800201" cy="1944216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8764" y="1470145"/>
              <a:ext cx="288032" cy="288032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3416" y="1515195"/>
              <a:ext cx="267923" cy="267923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1272" y="1332237"/>
              <a:ext cx="288032" cy="288032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7515" y="1791434"/>
              <a:ext cx="288032" cy="288032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1811" y="1799199"/>
              <a:ext cx="288032" cy="288032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0970" y="1758177"/>
              <a:ext cx="219190" cy="21919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1820" y="2004070"/>
              <a:ext cx="219190" cy="219190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030" y="1970919"/>
              <a:ext cx="219190" cy="219190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437" y="1758177"/>
              <a:ext cx="219190" cy="219190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2180767" y="988906"/>
            <a:ext cx="6891760" cy="1192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/>
              <a:t>Vous avez une question ?  </a:t>
            </a:r>
          </a:p>
          <a:p>
            <a:endParaRPr lang="fr-FR" sz="800" dirty="0"/>
          </a:p>
          <a:p>
            <a:r>
              <a:rPr lang="fr-FR" sz="1050" dirty="0"/>
              <a:t>Pour plus d'efficacité et une meilleure traçabilité de vos demandes : BPCE SC modifie son circuit de communication.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/>
              <a:t>Un seul endroit pour demander des informations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/>
              <a:t>Les échanges par mails disparaissent au profit des demandes via Myprestation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46217" y="2596808"/>
            <a:ext cx="6647291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/>
            </a:r>
            <a:br>
              <a:rPr lang="fr-FR" sz="800" dirty="0"/>
            </a:br>
            <a:r>
              <a:rPr lang="fr-FR" sz="1100" b="1" dirty="0"/>
              <a:t>3 prestations ont été créées sur </a:t>
            </a:r>
            <a:r>
              <a:rPr lang="fr-FR" sz="1100" b="1" i="1" dirty="0"/>
              <a:t>Myprestation</a:t>
            </a:r>
            <a:r>
              <a:rPr lang="fr-FR" sz="1100" b="1" dirty="0"/>
              <a:t> pour répondre à vos besoins</a:t>
            </a:r>
          </a:p>
          <a:p>
            <a:r>
              <a:rPr lang="fr-FR" sz="900" dirty="0">
                <a:solidFill>
                  <a:srgbClr val="7030A0"/>
                </a:solidFill>
              </a:rPr>
              <a:t>En plus de la possibilité de contacter </a:t>
            </a:r>
            <a:r>
              <a:rPr lang="fr-FR" sz="900" dirty="0" smtClean="0">
                <a:solidFill>
                  <a:srgbClr val="7030A0"/>
                </a:solidFill>
              </a:rPr>
              <a:t>notre Assistance </a:t>
            </a:r>
            <a:r>
              <a:rPr lang="fr-FR" sz="900" dirty="0">
                <a:solidFill>
                  <a:srgbClr val="7030A0"/>
                </a:solidFill>
              </a:rPr>
              <a:t>du mardi au vendredi de 9h à 18h et le samedi de 9h à 12h45</a:t>
            </a:r>
          </a:p>
          <a:p>
            <a:r>
              <a:rPr lang="fr-FR" sz="900" dirty="0">
                <a:solidFill>
                  <a:srgbClr val="7030A0"/>
                </a:solidFill>
              </a:rPr>
              <a:t/>
            </a:r>
            <a:br>
              <a:rPr lang="fr-FR" sz="900" dirty="0">
                <a:solidFill>
                  <a:srgbClr val="7030A0"/>
                </a:solidFill>
              </a:rPr>
            </a:br>
            <a:r>
              <a:rPr lang="fr-FR" sz="1050" dirty="0"/>
              <a:t>Vous souhaitez avoir des informations sur une procédure, un outil : </a:t>
            </a:r>
          </a:p>
          <a:p>
            <a:r>
              <a:rPr lang="fr-FR" sz="1050" b="1" i="1" dirty="0"/>
              <a:t>                     Demande d’info sans prestation</a:t>
            </a:r>
          </a:p>
          <a:p>
            <a:r>
              <a:rPr lang="fr-FR" sz="1050" dirty="0"/>
              <a:t/>
            </a:r>
            <a:br>
              <a:rPr lang="fr-FR" sz="1050" dirty="0"/>
            </a:br>
            <a:r>
              <a:rPr lang="fr-FR" sz="1050" dirty="0"/>
              <a:t>Vous souhaitez avoir des précisions sur une prestation que vous nous avez confiée : </a:t>
            </a:r>
          </a:p>
          <a:p>
            <a:r>
              <a:rPr lang="fr-FR" sz="1050" b="1" i="1" dirty="0"/>
              <a:t>                     Demande d’info avec prestation existante</a:t>
            </a:r>
          </a:p>
          <a:p>
            <a:r>
              <a:rPr lang="fr-FR" sz="1600" dirty="0"/>
              <a:t/>
            </a:r>
            <a:br>
              <a:rPr lang="fr-FR" sz="1600" dirty="0"/>
            </a:br>
            <a:r>
              <a:rPr lang="fr-FR" sz="1050" dirty="0"/>
              <a:t>Vous rencontrez un problème sur une prestation que vous nous avez confiée : </a:t>
            </a:r>
          </a:p>
          <a:p>
            <a:r>
              <a:rPr lang="fr-FR" sz="1050" b="1" i="1" dirty="0"/>
              <a:t>                  </a:t>
            </a:r>
            <a:r>
              <a:rPr lang="fr-FR" sz="1050" b="1" i="1" dirty="0" smtClean="0"/>
              <a:t> Contestation</a:t>
            </a:r>
            <a:r>
              <a:rPr lang="fr-FR" sz="1050" dirty="0" smtClean="0"/>
              <a:t> </a:t>
            </a:r>
            <a:endParaRPr lang="fr-FR" sz="1050" dirty="0"/>
          </a:p>
          <a:p>
            <a:endParaRPr lang="fr-FR" sz="1400" i="1" dirty="0"/>
          </a:p>
        </p:txBody>
      </p:sp>
      <p:sp>
        <p:nvSpPr>
          <p:cNvPr id="22" name="Flèche droite 21"/>
          <p:cNvSpPr/>
          <p:nvPr/>
        </p:nvSpPr>
        <p:spPr>
          <a:xfrm>
            <a:off x="394848" y="4484495"/>
            <a:ext cx="356995" cy="1249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Flèche droite 22"/>
          <p:cNvSpPr/>
          <p:nvPr/>
        </p:nvSpPr>
        <p:spPr>
          <a:xfrm>
            <a:off x="394849" y="4008199"/>
            <a:ext cx="356995" cy="1249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Flèche droite 23"/>
          <p:cNvSpPr/>
          <p:nvPr/>
        </p:nvSpPr>
        <p:spPr>
          <a:xfrm>
            <a:off x="394849" y="3505880"/>
            <a:ext cx="356995" cy="1249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4969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CEBB30E3BD1C418B160005C8CA53CF" ma:contentTypeVersion="9" ma:contentTypeDescription="Create a new document." ma:contentTypeScope="" ma:versionID="6ec689c352c7497cb89c3988f0e96fcc">
  <xsd:schema xmlns:xsd="http://www.w3.org/2001/XMLSchema" xmlns:xs="http://www.w3.org/2001/XMLSchema" xmlns:p="http://schemas.microsoft.com/office/2006/metadata/properties" xmlns:ns3="b697f2f4-db9a-40f0-a070-366e3b3b1e22" xmlns:ns4="7787c835-7487-460e-96ff-529bfc4c96d0" targetNamespace="http://schemas.microsoft.com/office/2006/metadata/properties" ma:root="true" ma:fieldsID="3a9d7efad5ce8ac8d5f990fefd6d3df7" ns3:_="" ns4:_="">
    <xsd:import namespace="b697f2f4-db9a-40f0-a070-366e3b3b1e22"/>
    <xsd:import namespace="7787c835-7487-460e-96ff-529bfc4c96d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97f2f4-db9a-40f0-a070-366e3b3b1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7c835-7487-460e-96ff-529bfc4c96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purl.org/dc/elements/1.1/"/>
    <ds:schemaRef ds:uri="b697f2f4-db9a-40f0-a070-366e3b3b1e22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7787c835-7487-460e-96ff-529bfc4c96d0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D4D41E-9FF9-4276-AA5E-92A13ADB9D66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20AA8AF-E469-489C-8F65-A2151815E1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97f2f4-db9a-40f0-a070-366e3b3b1e22"/>
    <ds:schemaRef ds:uri="7787c835-7487-460e-96ff-529bfc4c96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2864</TotalTime>
  <Words>551</Words>
  <Application>Microsoft Office PowerPoint</Application>
  <PresentationFormat>Affichage à l'écran (16:9)</PresentationFormat>
  <Paragraphs>74</Paragraphs>
  <Slides>25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6" baseType="lpstr">
      <vt:lpstr>Wingdings</vt:lpstr>
      <vt:lpstr>Verdana</vt:lpstr>
      <vt:lpstr>Arial</vt:lpstr>
      <vt:lpstr>Cambria Math</vt:lpstr>
      <vt:lpstr>Courier New</vt:lpstr>
      <vt:lpstr>Cabin Condensed</vt:lpstr>
      <vt:lpstr>Symbol</vt:lpstr>
      <vt:lpstr>Montserrat SemiBold</vt:lpstr>
      <vt:lpstr>Montserrat ExtraBold</vt:lpstr>
      <vt:lpstr>Arial Narrow</vt:lpstr>
      <vt:lpstr>Groupe BPCE</vt:lpstr>
      <vt:lpstr>Mode opératoire : saisie de prestation dans MyPrestation ETUDE D’EQUIVALENCE – DELIAISON/SUBSTITUTION</vt:lpstr>
      <vt:lpstr>Présentation PowerPoint</vt:lpstr>
      <vt:lpstr>ETUDE COMPARATIVE DELIAISON</vt:lpstr>
      <vt:lpstr>ETUDE COMPARATIVE DELIAISON</vt:lpstr>
      <vt:lpstr>ETUDE COMPARATIVE DELIAISON</vt:lpstr>
      <vt:lpstr>ETUDE COMPARATIVE DELIAISON</vt:lpstr>
      <vt:lpstr>ETUDE COMPARATIVE DELIAISON</vt:lpstr>
      <vt:lpstr>ETUDE COMPARATIVE DELIAISON</vt:lpstr>
      <vt:lpstr>ETUDE COMPARATIVE DELIAISON</vt:lpstr>
      <vt:lpstr>ETUDE COMPARATIVE DELIAISON</vt:lpstr>
      <vt:lpstr>Présentation PowerPoint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ETUDE COMPARATIVE SUBSTITUTION</vt:lpstr>
      <vt:lpstr>RAPPEL CONCERNANT L’ASSISTANCE, LES DEMANDES D’INFORMATION ET CONTESTATION 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YOLLANT GAELLE</dc:creator>
  <cp:lastModifiedBy>LARDILLIER Jean philippe [BPCE-SC]</cp:lastModifiedBy>
  <cp:revision>211</cp:revision>
  <cp:lastPrinted>2017-11-27T10:18:19Z</cp:lastPrinted>
  <dcterms:created xsi:type="dcterms:W3CDTF">2019-06-12T14:27:27Z</dcterms:created>
  <dcterms:modified xsi:type="dcterms:W3CDTF">2021-07-08T09:32:41Z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0x010100A5CEBB30E3BD1C418B160005C8CA53CF</vt:lpwstr>
  </property>
</Properties>
</file>