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notesMasterIdLst>
    <p:notesMasterId r:id="rId17"/>
  </p:notesMasterIdLst>
  <p:handoutMasterIdLst>
    <p:handoutMasterId r:id="rId18"/>
  </p:handoutMasterIdLst>
  <p:sldIdLst>
    <p:sldId id="321" r:id="rId2"/>
    <p:sldId id="2146847387" r:id="rId3"/>
    <p:sldId id="2146847388" r:id="rId4"/>
    <p:sldId id="2146847389" r:id="rId5"/>
    <p:sldId id="325" r:id="rId6"/>
    <p:sldId id="328" r:id="rId7"/>
    <p:sldId id="330" r:id="rId8"/>
    <p:sldId id="331" r:id="rId9"/>
    <p:sldId id="2146847382" r:id="rId10"/>
    <p:sldId id="2146847384" r:id="rId11"/>
    <p:sldId id="332" r:id="rId12"/>
    <p:sldId id="2146847381" r:id="rId13"/>
    <p:sldId id="2146847385" r:id="rId14"/>
    <p:sldId id="2146847386" r:id="rId15"/>
    <p:sldId id="27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730DE9-B337-4D1A-9464-E6C9228EC524}" v="21" dt="2023-09-25T14:17:47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90" autoAdjust="0"/>
    <p:restoredTop sz="95097" autoAdjust="0"/>
  </p:normalViewPr>
  <p:slideViewPr>
    <p:cSldViewPr snapToGrid="0" showGuides="1">
      <p:cViewPr varScale="1">
        <p:scale>
          <a:sx n="106" d="100"/>
          <a:sy n="106" d="100"/>
        </p:scale>
        <p:origin x="984" y="108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MMELLET STEPHANIE" userId="04cd7478-d8dc-4e63-8d4d-f5747ec4ee22" providerId="ADAL" clId="{5DD681C3-00B0-4AAE-8B7A-8904C0747CBB}"/>
    <pc:docChg chg="custSel addSld delSld modSld modMainMaster">
      <pc:chgData name="POMMELLET STEPHANIE" userId="04cd7478-d8dc-4e63-8d4d-f5747ec4ee22" providerId="ADAL" clId="{5DD681C3-00B0-4AAE-8B7A-8904C0747CBB}" dt="2023-09-13T14:10:21.644" v="3220" actId="14100"/>
      <pc:docMkLst>
        <pc:docMk/>
      </pc:docMkLst>
      <pc:sldChg chg="delSp modSp del mod">
        <pc:chgData name="POMMELLET STEPHANIE" userId="04cd7478-d8dc-4e63-8d4d-f5747ec4ee22" providerId="ADAL" clId="{5DD681C3-00B0-4AAE-8B7A-8904C0747CBB}" dt="2023-09-08T11:52:19.352" v="868" actId="47"/>
        <pc:sldMkLst>
          <pc:docMk/>
          <pc:sldMk cId="832451467" sldId="322"/>
        </pc:sldMkLst>
        <pc:spChg chg="del">
          <ac:chgData name="POMMELLET STEPHANIE" userId="04cd7478-d8dc-4e63-8d4d-f5747ec4ee22" providerId="ADAL" clId="{5DD681C3-00B0-4AAE-8B7A-8904C0747CBB}" dt="2023-09-08T11:47:18.887" v="648" actId="478"/>
          <ac:spMkLst>
            <pc:docMk/>
            <pc:sldMk cId="832451467" sldId="322"/>
            <ac:spMk id="5" creationId="{6C4FE57E-D07E-2530-2955-195ACD2025BF}"/>
          </ac:spMkLst>
        </pc:spChg>
        <pc:spChg chg="del">
          <ac:chgData name="POMMELLET STEPHANIE" userId="04cd7478-d8dc-4e63-8d4d-f5747ec4ee22" providerId="ADAL" clId="{5DD681C3-00B0-4AAE-8B7A-8904C0747CBB}" dt="2023-09-08T11:51:20.728" v="850" actId="478"/>
          <ac:spMkLst>
            <pc:docMk/>
            <pc:sldMk cId="832451467" sldId="322"/>
            <ac:spMk id="6" creationId="{EEF0BE26-3206-C40F-739E-806E68300390}"/>
          </ac:spMkLst>
        </pc:spChg>
        <pc:spChg chg="del">
          <ac:chgData name="POMMELLET STEPHANIE" userId="04cd7478-d8dc-4e63-8d4d-f5747ec4ee22" providerId="ADAL" clId="{5DD681C3-00B0-4AAE-8B7A-8904C0747CBB}" dt="2023-09-08T11:51:23.467" v="851" actId="478"/>
          <ac:spMkLst>
            <pc:docMk/>
            <pc:sldMk cId="832451467" sldId="322"/>
            <ac:spMk id="7" creationId="{6BA26CDD-8269-AD3F-0B75-761503DD12C9}"/>
          </ac:spMkLst>
        </pc:spChg>
        <pc:spChg chg="mod">
          <ac:chgData name="POMMELLET STEPHANIE" userId="04cd7478-d8dc-4e63-8d4d-f5747ec4ee22" providerId="ADAL" clId="{5DD681C3-00B0-4AAE-8B7A-8904C0747CBB}" dt="2023-09-08T11:40:00.795" v="22" actId="20577"/>
          <ac:spMkLst>
            <pc:docMk/>
            <pc:sldMk cId="832451467" sldId="322"/>
            <ac:spMk id="18" creationId="{F3075F6B-EF67-57F3-54E9-48FEE6D6BF32}"/>
          </ac:spMkLst>
        </pc:spChg>
        <pc:spChg chg="del">
          <ac:chgData name="POMMELLET STEPHANIE" userId="04cd7478-d8dc-4e63-8d4d-f5747ec4ee22" providerId="ADAL" clId="{5DD681C3-00B0-4AAE-8B7A-8904C0747CBB}" dt="2023-09-08T11:40:05.600" v="23" actId="478"/>
          <ac:spMkLst>
            <pc:docMk/>
            <pc:sldMk cId="832451467" sldId="322"/>
            <ac:spMk id="19" creationId="{834B485D-E37E-6E86-FD64-863E1B406FD3}"/>
          </ac:spMkLst>
        </pc:spChg>
        <pc:spChg chg="mod">
          <ac:chgData name="POMMELLET STEPHANIE" userId="04cd7478-d8dc-4e63-8d4d-f5747ec4ee22" providerId="ADAL" clId="{5DD681C3-00B0-4AAE-8B7A-8904C0747CBB}" dt="2023-09-08T11:47:14.084" v="647" actId="242"/>
          <ac:spMkLst>
            <pc:docMk/>
            <pc:sldMk cId="832451467" sldId="322"/>
            <ac:spMk id="20" creationId="{2A276AF2-4C37-8A3F-1416-1B4252561913}"/>
          </ac:spMkLst>
        </pc:spChg>
      </pc:sldChg>
      <pc:sldChg chg="del">
        <pc:chgData name="POMMELLET STEPHANIE" userId="04cd7478-d8dc-4e63-8d4d-f5747ec4ee22" providerId="ADAL" clId="{5DD681C3-00B0-4AAE-8B7A-8904C0747CBB}" dt="2023-09-08T09:41:02.681" v="0" actId="47"/>
        <pc:sldMkLst>
          <pc:docMk/>
          <pc:sldMk cId="424733798" sldId="323"/>
        </pc:sldMkLst>
      </pc:sldChg>
      <pc:sldChg chg="addSp delSp modSp mod">
        <pc:chgData name="POMMELLET STEPHANIE" userId="04cd7478-d8dc-4e63-8d4d-f5747ec4ee22" providerId="ADAL" clId="{5DD681C3-00B0-4AAE-8B7A-8904C0747CBB}" dt="2023-09-11T07:49:45.539" v="2519" actId="6549"/>
        <pc:sldMkLst>
          <pc:docMk/>
          <pc:sldMk cId="2782478519" sldId="325"/>
        </pc:sldMkLst>
        <pc:spChg chg="mod">
          <ac:chgData name="POMMELLET STEPHANIE" userId="04cd7478-d8dc-4e63-8d4d-f5747ec4ee22" providerId="ADAL" clId="{5DD681C3-00B0-4AAE-8B7A-8904C0747CBB}" dt="2023-09-10T19:13:09.805" v="1821" actId="404"/>
          <ac:spMkLst>
            <pc:docMk/>
            <pc:sldMk cId="2782478519" sldId="325"/>
            <ac:spMk id="2" creationId="{B3D0E27C-D437-00B6-A8E8-94C9DCB1565F}"/>
          </ac:spMkLst>
        </pc:spChg>
        <pc:spChg chg="add mod">
          <ac:chgData name="POMMELLET STEPHANIE" userId="04cd7478-d8dc-4e63-8d4d-f5747ec4ee22" providerId="ADAL" clId="{5DD681C3-00B0-4AAE-8B7A-8904C0747CBB}" dt="2023-09-10T19:14:57.636" v="1872" actId="1035"/>
          <ac:spMkLst>
            <pc:docMk/>
            <pc:sldMk cId="2782478519" sldId="325"/>
            <ac:spMk id="3" creationId="{121A76CC-D6BF-A1AA-FA60-378EDD6F3305}"/>
          </ac:spMkLst>
        </pc:spChg>
        <pc:spChg chg="del">
          <ac:chgData name="POMMELLET STEPHANIE" userId="04cd7478-d8dc-4e63-8d4d-f5747ec4ee22" providerId="ADAL" clId="{5DD681C3-00B0-4AAE-8B7A-8904C0747CBB}" dt="2023-09-08T11:58:19.840" v="1132" actId="478"/>
          <ac:spMkLst>
            <pc:docMk/>
            <pc:sldMk cId="2782478519" sldId="325"/>
            <ac:spMk id="3" creationId="{6B3E4CCF-BF77-FF73-0161-C34E9B8A8A5B}"/>
          </ac:spMkLst>
        </pc:spChg>
        <pc:spChg chg="mod">
          <ac:chgData name="POMMELLET STEPHANIE" userId="04cd7478-d8dc-4e63-8d4d-f5747ec4ee22" providerId="ADAL" clId="{5DD681C3-00B0-4AAE-8B7A-8904C0747CBB}" dt="2023-09-08T11:57:50.807" v="1130" actId="20577"/>
          <ac:spMkLst>
            <pc:docMk/>
            <pc:sldMk cId="2782478519" sldId="325"/>
            <ac:spMk id="6" creationId="{9813EBC0-A5CB-CD08-0A3E-0FFED327A1B2}"/>
          </ac:spMkLst>
        </pc:spChg>
        <pc:spChg chg="mod">
          <ac:chgData name="POMMELLET STEPHANIE" userId="04cd7478-d8dc-4e63-8d4d-f5747ec4ee22" providerId="ADAL" clId="{5DD681C3-00B0-4AAE-8B7A-8904C0747CBB}" dt="2023-09-10T19:08:13.277" v="1696" actId="14100"/>
          <ac:spMkLst>
            <pc:docMk/>
            <pc:sldMk cId="2782478519" sldId="325"/>
            <ac:spMk id="7" creationId="{3960712E-5D7B-A825-AAF8-BA2771915D49}"/>
          </ac:spMkLst>
        </pc:spChg>
        <pc:spChg chg="mod">
          <ac:chgData name="POMMELLET STEPHANIE" userId="04cd7478-d8dc-4e63-8d4d-f5747ec4ee22" providerId="ADAL" clId="{5DD681C3-00B0-4AAE-8B7A-8904C0747CBB}" dt="2023-09-11T07:49:45.539" v="2519" actId="6549"/>
          <ac:spMkLst>
            <pc:docMk/>
            <pc:sldMk cId="2782478519" sldId="325"/>
            <ac:spMk id="65" creationId="{2AA1A622-B90D-0E91-771A-5CA98F517E4A}"/>
          </ac:spMkLst>
        </pc:spChg>
        <pc:spChg chg="del mod">
          <ac:chgData name="POMMELLET STEPHANIE" userId="04cd7478-d8dc-4e63-8d4d-f5747ec4ee22" providerId="ADAL" clId="{5DD681C3-00B0-4AAE-8B7A-8904C0747CBB}" dt="2023-09-10T19:09:21.090" v="1713" actId="478"/>
          <ac:spMkLst>
            <pc:docMk/>
            <pc:sldMk cId="2782478519" sldId="325"/>
            <ac:spMk id="68" creationId="{366E2D38-EEEB-D05B-6F89-B420706ED6EC}"/>
          </ac:spMkLst>
        </pc:spChg>
        <pc:spChg chg="mod topLvl">
          <ac:chgData name="POMMELLET STEPHANIE" userId="04cd7478-d8dc-4e63-8d4d-f5747ec4ee22" providerId="ADAL" clId="{5DD681C3-00B0-4AAE-8B7A-8904C0747CBB}" dt="2023-09-10T19:16:18.629" v="1893" actId="1035"/>
          <ac:spMkLst>
            <pc:docMk/>
            <pc:sldMk cId="2782478519" sldId="325"/>
            <ac:spMk id="69" creationId="{BF1198CB-6A70-F2CF-EA86-E71E027B675E}"/>
          </ac:spMkLst>
        </pc:spChg>
        <pc:grpChg chg="mod">
          <ac:chgData name="POMMELLET STEPHANIE" userId="04cd7478-d8dc-4e63-8d4d-f5747ec4ee22" providerId="ADAL" clId="{5DD681C3-00B0-4AAE-8B7A-8904C0747CBB}" dt="2023-09-10T19:13:20.092" v="1832" actId="1035"/>
          <ac:grpSpMkLst>
            <pc:docMk/>
            <pc:sldMk cId="2782478519" sldId="325"/>
            <ac:grpSpMk id="61" creationId="{D6D22197-C136-9FAD-EEA7-EE51239609F8}"/>
          </ac:grpSpMkLst>
        </pc:grpChg>
        <pc:grpChg chg="del">
          <ac:chgData name="POMMELLET STEPHANIE" userId="04cd7478-d8dc-4e63-8d4d-f5747ec4ee22" providerId="ADAL" clId="{5DD681C3-00B0-4AAE-8B7A-8904C0747CBB}" dt="2023-09-10T19:09:26.218" v="1714" actId="165"/>
          <ac:grpSpMkLst>
            <pc:docMk/>
            <pc:sldMk cId="2782478519" sldId="325"/>
            <ac:grpSpMk id="66" creationId="{49A1CDDD-5A2E-3C0E-029F-33F300580C37}"/>
          </ac:grpSpMkLst>
        </pc:grpChg>
        <pc:picChg chg="del mod topLvl">
          <ac:chgData name="POMMELLET STEPHANIE" userId="04cd7478-d8dc-4e63-8d4d-f5747ec4ee22" providerId="ADAL" clId="{5DD681C3-00B0-4AAE-8B7A-8904C0747CBB}" dt="2023-09-10T19:09:29.697" v="1715" actId="478"/>
          <ac:picMkLst>
            <pc:docMk/>
            <pc:sldMk cId="2782478519" sldId="325"/>
            <ac:picMk id="67" creationId="{03F2F3DF-683E-6336-989D-4137C4B18054}"/>
          </ac:picMkLst>
        </pc:picChg>
        <pc:cxnChg chg="add del mod">
          <ac:chgData name="POMMELLET STEPHANIE" userId="04cd7478-d8dc-4e63-8d4d-f5747ec4ee22" providerId="ADAL" clId="{5DD681C3-00B0-4AAE-8B7A-8904C0747CBB}" dt="2023-09-10T19:11:10.248" v="1741" actId="478"/>
          <ac:cxnSpMkLst>
            <pc:docMk/>
            <pc:sldMk cId="2782478519" sldId="325"/>
            <ac:cxnSpMk id="9" creationId="{D1A27BDE-6775-F810-C34B-97A7B250D900}"/>
          </ac:cxnSpMkLst>
        </pc:cxnChg>
        <pc:cxnChg chg="add mod">
          <ac:chgData name="POMMELLET STEPHANIE" userId="04cd7478-d8dc-4e63-8d4d-f5747ec4ee22" providerId="ADAL" clId="{5DD681C3-00B0-4AAE-8B7A-8904C0747CBB}" dt="2023-09-10T19:16:32.689" v="1897" actId="1582"/>
          <ac:cxnSpMkLst>
            <pc:docMk/>
            <pc:sldMk cId="2782478519" sldId="325"/>
            <ac:cxnSpMk id="12" creationId="{D21CA567-4A30-44BC-4FD8-607DF184AE71}"/>
          </ac:cxnSpMkLst>
        </pc:cxnChg>
        <pc:cxnChg chg="mod">
          <ac:chgData name="POMMELLET STEPHANIE" userId="04cd7478-d8dc-4e63-8d4d-f5747ec4ee22" providerId="ADAL" clId="{5DD681C3-00B0-4AAE-8B7A-8904C0747CBB}" dt="2023-09-10T19:13:20.092" v="1832" actId="1035"/>
          <ac:cxnSpMkLst>
            <pc:docMk/>
            <pc:sldMk cId="2782478519" sldId="325"/>
            <ac:cxnSpMk id="40" creationId="{5EDE4F9F-4670-3753-AEBA-5A04EEBA5814}"/>
          </ac:cxnSpMkLst>
        </pc:cxnChg>
        <pc:cxnChg chg="mod">
          <ac:chgData name="POMMELLET STEPHANIE" userId="04cd7478-d8dc-4e63-8d4d-f5747ec4ee22" providerId="ADAL" clId="{5DD681C3-00B0-4AAE-8B7A-8904C0747CBB}" dt="2023-09-10T19:14:01.358" v="1864" actId="1036"/>
          <ac:cxnSpMkLst>
            <pc:docMk/>
            <pc:sldMk cId="2782478519" sldId="325"/>
            <ac:cxnSpMk id="42" creationId="{AB64B09A-0299-2E06-4D86-C200090D1C07}"/>
          </ac:cxnSpMkLst>
        </pc:cxnChg>
        <pc:cxnChg chg="mod">
          <ac:chgData name="POMMELLET STEPHANIE" userId="04cd7478-d8dc-4e63-8d4d-f5747ec4ee22" providerId="ADAL" clId="{5DD681C3-00B0-4AAE-8B7A-8904C0747CBB}" dt="2023-09-10T19:13:20.092" v="1832" actId="1035"/>
          <ac:cxnSpMkLst>
            <pc:docMk/>
            <pc:sldMk cId="2782478519" sldId="325"/>
            <ac:cxnSpMk id="56" creationId="{0B96B541-9832-8C58-DAEC-0D245FA855D6}"/>
          </ac:cxnSpMkLst>
        </pc:cxnChg>
        <pc:cxnChg chg="mod">
          <ac:chgData name="POMMELLET STEPHANIE" userId="04cd7478-d8dc-4e63-8d4d-f5747ec4ee22" providerId="ADAL" clId="{5DD681C3-00B0-4AAE-8B7A-8904C0747CBB}" dt="2023-09-10T19:13:33.553" v="1844" actId="14100"/>
          <ac:cxnSpMkLst>
            <pc:docMk/>
            <pc:sldMk cId="2782478519" sldId="325"/>
            <ac:cxnSpMk id="57" creationId="{1CB061B7-DED5-28FE-D620-2D2A4C65B941}"/>
          </ac:cxnSpMkLst>
        </pc:cxnChg>
      </pc:sldChg>
      <pc:sldChg chg="del">
        <pc:chgData name="POMMELLET STEPHANIE" userId="04cd7478-d8dc-4e63-8d4d-f5747ec4ee22" providerId="ADAL" clId="{5DD681C3-00B0-4AAE-8B7A-8904C0747CBB}" dt="2023-09-08T11:55:36.213" v="976" actId="47"/>
        <pc:sldMkLst>
          <pc:docMk/>
          <pc:sldMk cId="2272974101" sldId="326"/>
        </pc:sldMkLst>
      </pc:sldChg>
      <pc:sldChg chg="addSp delSp modSp del mod">
        <pc:chgData name="POMMELLET STEPHANIE" userId="04cd7478-d8dc-4e63-8d4d-f5747ec4ee22" providerId="ADAL" clId="{5DD681C3-00B0-4AAE-8B7A-8904C0747CBB}" dt="2023-09-08T11:56:36.427" v="986" actId="47"/>
        <pc:sldMkLst>
          <pc:docMk/>
          <pc:sldMk cId="2534023025" sldId="327"/>
        </pc:sldMkLst>
        <pc:spChg chg="del">
          <ac:chgData name="POMMELLET STEPHANIE" userId="04cd7478-d8dc-4e63-8d4d-f5747ec4ee22" providerId="ADAL" clId="{5DD681C3-00B0-4AAE-8B7A-8904C0747CBB}" dt="2023-09-08T11:54:49.861" v="969" actId="478"/>
          <ac:spMkLst>
            <pc:docMk/>
            <pc:sldMk cId="2534023025" sldId="327"/>
            <ac:spMk id="3" creationId="{9B6D8696-6348-F87E-31C5-DFD2F5A1898F}"/>
          </ac:spMkLst>
        </pc:spChg>
        <pc:spChg chg="add mod">
          <ac:chgData name="POMMELLET STEPHANIE" userId="04cd7478-d8dc-4e63-8d4d-f5747ec4ee22" providerId="ADAL" clId="{5DD681C3-00B0-4AAE-8B7A-8904C0747CBB}" dt="2023-09-08T11:54:45.357" v="968" actId="14100"/>
          <ac:spMkLst>
            <pc:docMk/>
            <pc:sldMk cId="2534023025" sldId="327"/>
            <ac:spMk id="26" creationId="{80B398CD-6407-9392-C465-0E421F063D60}"/>
          </ac:spMkLst>
        </pc:spChg>
      </pc:sldChg>
      <pc:sldChg chg="addSp delSp modSp mod">
        <pc:chgData name="POMMELLET STEPHANIE" userId="04cd7478-d8dc-4e63-8d4d-f5747ec4ee22" providerId="ADAL" clId="{5DD681C3-00B0-4AAE-8B7A-8904C0747CBB}" dt="2023-09-13T14:10:21.644" v="3220" actId="14100"/>
        <pc:sldMkLst>
          <pc:docMk/>
          <pc:sldMk cId="457748236" sldId="328"/>
        </pc:sldMkLst>
        <pc:spChg chg="del">
          <ac:chgData name="POMMELLET STEPHANIE" userId="04cd7478-d8dc-4e63-8d4d-f5747ec4ee22" providerId="ADAL" clId="{5DD681C3-00B0-4AAE-8B7A-8904C0747CBB}" dt="2023-09-08T11:58:17.300" v="1131" actId="478"/>
          <ac:spMkLst>
            <pc:docMk/>
            <pc:sldMk cId="457748236" sldId="328"/>
            <ac:spMk id="3" creationId="{55BC8FCD-6613-EF57-5A52-75B564D30568}"/>
          </ac:spMkLst>
        </pc:spChg>
        <pc:spChg chg="mod">
          <ac:chgData name="POMMELLET STEPHANIE" userId="04cd7478-d8dc-4e63-8d4d-f5747ec4ee22" providerId="ADAL" clId="{5DD681C3-00B0-4AAE-8B7A-8904C0747CBB}" dt="2023-09-08T12:04:50.250" v="1269" actId="208"/>
          <ac:spMkLst>
            <pc:docMk/>
            <pc:sldMk cId="457748236" sldId="328"/>
            <ac:spMk id="21" creationId="{C5D54511-1B60-2192-6397-D415B0C0B754}"/>
          </ac:spMkLst>
        </pc:spChg>
        <pc:picChg chg="del mod">
          <ac:chgData name="POMMELLET STEPHANIE" userId="04cd7478-d8dc-4e63-8d4d-f5747ec4ee22" providerId="ADAL" clId="{5DD681C3-00B0-4AAE-8B7A-8904C0747CBB}" dt="2023-09-10T19:21:16.876" v="2042" actId="478"/>
          <ac:picMkLst>
            <pc:docMk/>
            <pc:sldMk cId="457748236" sldId="328"/>
            <ac:picMk id="49" creationId="{6EE71B35-175D-C4DB-1B19-AC249D3414BB}"/>
          </ac:picMkLst>
        </pc:picChg>
        <pc:cxnChg chg="add mod">
          <ac:chgData name="POMMELLET STEPHANIE" userId="04cd7478-d8dc-4e63-8d4d-f5747ec4ee22" providerId="ADAL" clId="{5DD681C3-00B0-4AAE-8B7A-8904C0747CBB}" dt="2023-09-10T19:19:54.587" v="1982" actId="14100"/>
          <ac:cxnSpMkLst>
            <pc:docMk/>
            <pc:sldMk cId="457748236" sldId="328"/>
            <ac:cxnSpMk id="2" creationId="{AA8BD330-D990-7653-1FE1-BB15E91F54A6}"/>
          </ac:cxnSpMkLst>
        </pc:cxnChg>
        <pc:cxnChg chg="add mod">
          <ac:chgData name="POMMELLET STEPHANIE" userId="04cd7478-d8dc-4e63-8d4d-f5747ec4ee22" providerId="ADAL" clId="{5DD681C3-00B0-4AAE-8B7A-8904C0747CBB}" dt="2023-09-10T19:20:02.312" v="1986" actId="1036"/>
          <ac:cxnSpMkLst>
            <pc:docMk/>
            <pc:sldMk cId="457748236" sldId="328"/>
            <ac:cxnSpMk id="3" creationId="{E4F9E1E9-46E8-A512-AFDA-2CC65484CA95}"/>
          </ac:cxnSpMkLst>
        </pc:cxnChg>
        <pc:cxnChg chg="add mod">
          <ac:chgData name="POMMELLET STEPHANIE" userId="04cd7478-d8dc-4e63-8d4d-f5747ec4ee22" providerId="ADAL" clId="{5DD681C3-00B0-4AAE-8B7A-8904C0747CBB}" dt="2023-09-10T19:18:24.062" v="1931" actId="14100"/>
          <ac:cxnSpMkLst>
            <pc:docMk/>
            <pc:sldMk cId="457748236" sldId="328"/>
            <ac:cxnSpMk id="9" creationId="{259950C2-DA28-73D0-7315-95F1E16303E8}"/>
          </ac:cxnSpMkLst>
        </pc:cxnChg>
        <pc:cxnChg chg="add mod">
          <ac:chgData name="POMMELLET STEPHANIE" userId="04cd7478-d8dc-4e63-8d4d-f5747ec4ee22" providerId="ADAL" clId="{5DD681C3-00B0-4AAE-8B7A-8904C0747CBB}" dt="2023-09-10T19:18:20.220" v="1928" actId="14100"/>
          <ac:cxnSpMkLst>
            <pc:docMk/>
            <pc:sldMk cId="457748236" sldId="328"/>
            <ac:cxnSpMk id="11" creationId="{C64482A4-3A4E-42E2-C909-F869B657E62E}"/>
          </ac:cxnSpMkLst>
        </pc:cxnChg>
        <pc:cxnChg chg="add mod">
          <ac:chgData name="POMMELLET STEPHANIE" userId="04cd7478-d8dc-4e63-8d4d-f5747ec4ee22" providerId="ADAL" clId="{5DD681C3-00B0-4AAE-8B7A-8904C0747CBB}" dt="2023-09-10T19:18:16.573" v="1924" actId="14100"/>
          <ac:cxnSpMkLst>
            <pc:docMk/>
            <pc:sldMk cId="457748236" sldId="328"/>
            <ac:cxnSpMk id="12" creationId="{15C37DA7-8684-7042-47FF-B153CEA413F4}"/>
          </ac:cxnSpMkLst>
        </pc:cxnChg>
        <pc:cxnChg chg="add mod">
          <ac:chgData name="POMMELLET STEPHANIE" userId="04cd7478-d8dc-4e63-8d4d-f5747ec4ee22" providerId="ADAL" clId="{5DD681C3-00B0-4AAE-8B7A-8904C0747CBB}" dt="2023-09-10T19:18:47.212" v="1933" actId="208"/>
          <ac:cxnSpMkLst>
            <pc:docMk/>
            <pc:sldMk cId="457748236" sldId="328"/>
            <ac:cxnSpMk id="13" creationId="{572476B1-55F5-3B82-971A-256837E80838}"/>
          </ac:cxnSpMkLst>
        </pc:cxnChg>
        <pc:cxnChg chg="add mod">
          <ac:chgData name="POMMELLET STEPHANIE" userId="04cd7478-d8dc-4e63-8d4d-f5747ec4ee22" providerId="ADAL" clId="{5DD681C3-00B0-4AAE-8B7A-8904C0747CBB}" dt="2023-09-10T19:19:00.818" v="1945" actId="14100"/>
          <ac:cxnSpMkLst>
            <pc:docMk/>
            <pc:sldMk cId="457748236" sldId="328"/>
            <ac:cxnSpMk id="14" creationId="{C193CB96-C9B5-07FF-4E93-971CB11DFEFF}"/>
          </ac:cxnSpMkLst>
        </pc:cxnChg>
        <pc:cxnChg chg="add mod">
          <ac:chgData name="POMMELLET STEPHANIE" userId="04cd7478-d8dc-4e63-8d4d-f5747ec4ee22" providerId="ADAL" clId="{5DD681C3-00B0-4AAE-8B7A-8904C0747CBB}" dt="2023-09-10T19:19:08.300" v="1956" actId="1036"/>
          <ac:cxnSpMkLst>
            <pc:docMk/>
            <pc:sldMk cId="457748236" sldId="328"/>
            <ac:cxnSpMk id="20" creationId="{511A40D5-FA2B-FD43-9EE2-FA690E52B414}"/>
          </ac:cxnSpMkLst>
        </pc:cxnChg>
        <pc:cxnChg chg="add mod">
          <ac:chgData name="POMMELLET STEPHANIE" userId="04cd7478-d8dc-4e63-8d4d-f5747ec4ee22" providerId="ADAL" clId="{5DD681C3-00B0-4AAE-8B7A-8904C0747CBB}" dt="2023-09-10T19:19:12.515" v="1958" actId="14100"/>
          <ac:cxnSpMkLst>
            <pc:docMk/>
            <pc:sldMk cId="457748236" sldId="328"/>
            <ac:cxnSpMk id="22" creationId="{228A2FAA-10E9-E6EF-0F9E-1B51F221FB4F}"/>
          </ac:cxnSpMkLst>
        </pc:cxnChg>
        <pc:cxnChg chg="add mod">
          <ac:chgData name="POMMELLET STEPHANIE" userId="04cd7478-d8dc-4e63-8d4d-f5747ec4ee22" providerId="ADAL" clId="{5DD681C3-00B0-4AAE-8B7A-8904C0747CBB}" dt="2023-09-10T19:19:30.337" v="1973" actId="208"/>
          <ac:cxnSpMkLst>
            <pc:docMk/>
            <pc:sldMk cId="457748236" sldId="328"/>
            <ac:cxnSpMk id="24" creationId="{B797C930-085A-3788-E13E-2E811286E98B}"/>
          </ac:cxnSpMkLst>
        </pc:cxnChg>
        <pc:cxnChg chg="add mod">
          <ac:chgData name="POMMELLET STEPHANIE" userId="04cd7478-d8dc-4e63-8d4d-f5747ec4ee22" providerId="ADAL" clId="{5DD681C3-00B0-4AAE-8B7A-8904C0747CBB}" dt="2023-09-10T19:20:18.610" v="2006" actId="14100"/>
          <ac:cxnSpMkLst>
            <pc:docMk/>
            <pc:sldMk cId="457748236" sldId="328"/>
            <ac:cxnSpMk id="26" creationId="{6F125323-7320-EED3-813E-F044AD626830}"/>
          </ac:cxnSpMkLst>
        </pc:cxnChg>
        <pc:cxnChg chg="add mod">
          <ac:chgData name="POMMELLET STEPHANIE" userId="04cd7478-d8dc-4e63-8d4d-f5747ec4ee22" providerId="ADAL" clId="{5DD681C3-00B0-4AAE-8B7A-8904C0747CBB}" dt="2023-09-10T19:20:30.474" v="2013" actId="14100"/>
          <ac:cxnSpMkLst>
            <pc:docMk/>
            <pc:sldMk cId="457748236" sldId="328"/>
            <ac:cxnSpMk id="27" creationId="{9E53A875-B4ED-70E2-637E-3F6C77C98816}"/>
          </ac:cxnSpMkLst>
        </pc:cxnChg>
        <pc:cxnChg chg="add mod">
          <ac:chgData name="POMMELLET STEPHANIE" userId="04cd7478-d8dc-4e63-8d4d-f5747ec4ee22" providerId="ADAL" clId="{5DD681C3-00B0-4AAE-8B7A-8904C0747CBB}" dt="2023-09-10T19:20:38.979" v="2018" actId="14100"/>
          <ac:cxnSpMkLst>
            <pc:docMk/>
            <pc:sldMk cId="457748236" sldId="328"/>
            <ac:cxnSpMk id="28" creationId="{AB0DD14E-A468-2DDC-9E83-9E7669A1A34B}"/>
          </ac:cxnSpMkLst>
        </pc:cxnChg>
        <pc:cxnChg chg="add mod">
          <ac:chgData name="POMMELLET STEPHANIE" userId="04cd7478-d8dc-4e63-8d4d-f5747ec4ee22" providerId="ADAL" clId="{5DD681C3-00B0-4AAE-8B7A-8904C0747CBB}" dt="2023-09-13T14:10:21.644" v="3220" actId="14100"/>
          <ac:cxnSpMkLst>
            <pc:docMk/>
            <pc:sldMk cId="457748236" sldId="328"/>
            <ac:cxnSpMk id="29" creationId="{D75C79DD-DBCC-3598-0F73-8F6D2777E6BA}"/>
          </ac:cxnSpMkLst>
        </pc:cxnChg>
        <pc:cxnChg chg="add mod">
          <ac:chgData name="POMMELLET STEPHANIE" userId="04cd7478-d8dc-4e63-8d4d-f5747ec4ee22" providerId="ADAL" clId="{5DD681C3-00B0-4AAE-8B7A-8904C0747CBB}" dt="2023-09-10T19:21:10.597" v="2041" actId="14100"/>
          <ac:cxnSpMkLst>
            <pc:docMk/>
            <pc:sldMk cId="457748236" sldId="328"/>
            <ac:cxnSpMk id="30" creationId="{FB11CF5E-6EBC-19AA-87DC-7DFB82C46567}"/>
          </ac:cxnSpMkLst>
        </pc:cxnChg>
      </pc:sldChg>
      <pc:sldChg chg="addSp delSp modSp mod">
        <pc:chgData name="POMMELLET STEPHANIE" userId="04cd7478-d8dc-4e63-8d4d-f5747ec4ee22" providerId="ADAL" clId="{5DD681C3-00B0-4AAE-8B7A-8904C0747CBB}" dt="2023-09-11T08:18:29.459" v="2874" actId="1076"/>
        <pc:sldMkLst>
          <pc:docMk/>
          <pc:sldMk cId="2310663913" sldId="330"/>
        </pc:sldMkLst>
        <pc:spChg chg="add del mod">
          <ac:chgData name="POMMELLET STEPHANIE" userId="04cd7478-d8dc-4e63-8d4d-f5747ec4ee22" providerId="ADAL" clId="{5DD681C3-00B0-4AAE-8B7A-8904C0747CBB}" dt="2023-09-11T08:08:26.760" v="2645" actId="478"/>
          <ac:spMkLst>
            <pc:docMk/>
            <pc:sldMk cId="2310663913" sldId="330"/>
            <ac:spMk id="2" creationId="{944740D3-03F8-77AD-1703-47EEFBA58CB5}"/>
          </ac:spMkLst>
        </pc:spChg>
        <pc:spChg chg="add mod">
          <ac:chgData name="POMMELLET STEPHANIE" userId="04cd7478-d8dc-4e63-8d4d-f5747ec4ee22" providerId="ADAL" clId="{5DD681C3-00B0-4AAE-8B7A-8904C0747CBB}" dt="2023-09-11T08:18:29.459" v="2874" actId="1076"/>
          <ac:spMkLst>
            <pc:docMk/>
            <pc:sldMk cId="2310663913" sldId="330"/>
            <ac:spMk id="8" creationId="{7A297364-92BD-ED58-1CC5-37FC59BBA664}"/>
          </ac:spMkLst>
        </pc:spChg>
        <pc:spChg chg="mod">
          <ac:chgData name="POMMELLET STEPHANIE" userId="04cd7478-d8dc-4e63-8d4d-f5747ec4ee22" providerId="ADAL" clId="{5DD681C3-00B0-4AAE-8B7A-8904C0747CBB}" dt="2023-09-11T08:10:16.901" v="2699" actId="20577"/>
          <ac:spMkLst>
            <pc:docMk/>
            <pc:sldMk cId="2310663913" sldId="330"/>
            <ac:spMk id="15" creationId="{22C552EB-7B22-F5FB-B9E4-79B1435AF024}"/>
          </ac:spMkLst>
        </pc:spChg>
      </pc:sldChg>
      <pc:sldChg chg="delSp modSp mod">
        <pc:chgData name="POMMELLET STEPHANIE" userId="04cd7478-d8dc-4e63-8d4d-f5747ec4ee22" providerId="ADAL" clId="{5DD681C3-00B0-4AAE-8B7A-8904C0747CBB}" dt="2023-09-11T08:18:39.522" v="2875" actId="478"/>
        <pc:sldMkLst>
          <pc:docMk/>
          <pc:sldMk cId="4218236174" sldId="331"/>
        </pc:sldMkLst>
        <pc:spChg chg="mod">
          <ac:chgData name="POMMELLET STEPHANIE" userId="04cd7478-d8dc-4e63-8d4d-f5747ec4ee22" providerId="ADAL" clId="{5DD681C3-00B0-4AAE-8B7A-8904C0747CBB}" dt="2023-09-10T19:21:36.766" v="2044" actId="113"/>
          <ac:spMkLst>
            <pc:docMk/>
            <pc:sldMk cId="4218236174" sldId="331"/>
            <ac:spMk id="2" creationId="{9F06867A-18F6-C784-E645-FAE06992AE4C}"/>
          </ac:spMkLst>
        </pc:spChg>
        <pc:spChg chg="del">
          <ac:chgData name="POMMELLET STEPHANIE" userId="04cd7478-d8dc-4e63-8d4d-f5747ec4ee22" providerId="ADAL" clId="{5DD681C3-00B0-4AAE-8B7A-8904C0747CBB}" dt="2023-09-11T08:18:39.522" v="2875" actId="478"/>
          <ac:spMkLst>
            <pc:docMk/>
            <pc:sldMk cId="4218236174" sldId="331"/>
            <ac:spMk id="6" creationId="{36C7D864-DC1A-7320-54F9-72395CFA7AFA}"/>
          </ac:spMkLst>
        </pc:spChg>
        <pc:spChg chg="mod">
          <ac:chgData name="POMMELLET STEPHANIE" userId="04cd7478-d8dc-4e63-8d4d-f5747ec4ee22" providerId="ADAL" clId="{5DD681C3-00B0-4AAE-8B7A-8904C0747CBB}" dt="2023-09-08T11:58:59.358" v="1266" actId="20577"/>
          <ac:spMkLst>
            <pc:docMk/>
            <pc:sldMk cId="4218236174" sldId="331"/>
            <ac:spMk id="7" creationId="{B60F66BA-CCA4-C0AF-8E02-68F77ACA7E07}"/>
          </ac:spMkLst>
        </pc:spChg>
        <pc:spChg chg="del">
          <ac:chgData name="POMMELLET STEPHANIE" userId="04cd7478-d8dc-4e63-8d4d-f5747ec4ee22" providerId="ADAL" clId="{5DD681C3-00B0-4AAE-8B7A-8904C0747CBB}" dt="2023-09-10T19:21:28.042" v="2043" actId="478"/>
          <ac:spMkLst>
            <pc:docMk/>
            <pc:sldMk cId="4218236174" sldId="331"/>
            <ac:spMk id="27" creationId="{540F92F1-4959-09B0-7200-EAB9C27F6870}"/>
          </ac:spMkLst>
        </pc:spChg>
      </pc:sldChg>
      <pc:sldChg chg="addSp delSp modSp mod">
        <pc:chgData name="POMMELLET STEPHANIE" userId="04cd7478-d8dc-4e63-8d4d-f5747ec4ee22" providerId="ADAL" clId="{5DD681C3-00B0-4AAE-8B7A-8904C0747CBB}" dt="2023-09-11T08:18:49.232" v="2878" actId="20577"/>
        <pc:sldMkLst>
          <pc:docMk/>
          <pc:sldMk cId="3175761406" sldId="332"/>
        </pc:sldMkLst>
        <pc:spChg chg="mod">
          <ac:chgData name="POMMELLET STEPHANIE" userId="04cd7478-d8dc-4e63-8d4d-f5747ec4ee22" providerId="ADAL" clId="{5DD681C3-00B0-4AAE-8B7A-8904C0747CBB}" dt="2023-09-10T19:23:54.501" v="2143" actId="20577"/>
          <ac:spMkLst>
            <pc:docMk/>
            <pc:sldMk cId="3175761406" sldId="332"/>
            <ac:spMk id="2" creationId="{9F06867A-18F6-C784-E645-FAE06992AE4C}"/>
          </ac:spMkLst>
        </pc:spChg>
        <pc:spChg chg="del">
          <ac:chgData name="POMMELLET STEPHANIE" userId="04cd7478-d8dc-4e63-8d4d-f5747ec4ee22" providerId="ADAL" clId="{5DD681C3-00B0-4AAE-8B7A-8904C0747CBB}" dt="2023-09-10T19:25:57.598" v="2259" actId="478"/>
          <ac:spMkLst>
            <pc:docMk/>
            <pc:sldMk cId="3175761406" sldId="332"/>
            <ac:spMk id="6" creationId="{36C7D864-DC1A-7320-54F9-72395CFA7AFA}"/>
          </ac:spMkLst>
        </pc:spChg>
        <pc:spChg chg="mod">
          <ac:chgData name="POMMELLET STEPHANIE" userId="04cd7478-d8dc-4e63-8d4d-f5747ec4ee22" providerId="ADAL" clId="{5DD681C3-00B0-4AAE-8B7A-8904C0747CBB}" dt="2023-09-11T08:18:49.232" v="2878" actId="20577"/>
          <ac:spMkLst>
            <pc:docMk/>
            <pc:sldMk cId="3175761406" sldId="332"/>
            <ac:spMk id="7" creationId="{B60F66BA-CCA4-C0AF-8E02-68F77ACA7E07}"/>
          </ac:spMkLst>
        </pc:spChg>
        <pc:spChg chg="add mod">
          <ac:chgData name="POMMELLET STEPHANIE" userId="04cd7478-d8dc-4e63-8d4d-f5747ec4ee22" providerId="ADAL" clId="{5DD681C3-00B0-4AAE-8B7A-8904C0747CBB}" dt="2023-09-10T19:24:57.826" v="2252" actId="207"/>
          <ac:spMkLst>
            <pc:docMk/>
            <pc:sldMk cId="3175761406" sldId="332"/>
            <ac:spMk id="9" creationId="{B877C03F-3981-6CFA-826C-5A100601A12C}"/>
          </ac:spMkLst>
        </pc:spChg>
        <pc:spChg chg="mod">
          <ac:chgData name="POMMELLET STEPHANIE" userId="04cd7478-d8dc-4e63-8d4d-f5747ec4ee22" providerId="ADAL" clId="{5DD681C3-00B0-4AAE-8B7A-8904C0747CBB}" dt="2023-09-10T19:25:44.609" v="2258" actId="14100"/>
          <ac:spMkLst>
            <pc:docMk/>
            <pc:sldMk cId="3175761406" sldId="332"/>
            <ac:spMk id="10" creationId="{70EB7D13-687E-18D7-9A23-65FF4D2AA129}"/>
          </ac:spMkLst>
        </pc:spChg>
        <pc:spChg chg="mod">
          <ac:chgData name="POMMELLET STEPHANIE" userId="04cd7478-d8dc-4e63-8d4d-f5747ec4ee22" providerId="ADAL" clId="{5DD681C3-00B0-4AAE-8B7A-8904C0747CBB}" dt="2023-09-10T19:25:41.382" v="2257" actId="14100"/>
          <ac:spMkLst>
            <pc:docMk/>
            <pc:sldMk cId="3175761406" sldId="332"/>
            <ac:spMk id="12" creationId="{02E8D3C0-766D-B759-0E5D-F74B00E1929F}"/>
          </ac:spMkLst>
        </pc:spChg>
      </pc:sldChg>
      <pc:sldChg chg="addSp delSp modSp mod">
        <pc:chgData name="POMMELLET STEPHANIE" userId="04cd7478-d8dc-4e63-8d4d-f5747ec4ee22" providerId="ADAL" clId="{5DD681C3-00B0-4AAE-8B7A-8904C0747CBB}" dt="2023-09-12T15:15:34.643" v="3167" actId="20577"/>
        <pc:sldMkLst>
          <pc:docMk/>
          <pc:sldMk cId="1357418864" sldId="2146847381"/>
        </pc:sldMkLst>
        <pc:spChg chg="add del mod">
          <ac:chgData name="POMMELLET STEPHANIE" userId="04cd7478-d8dc-4e63-8d4d-f5747ec4ee22" providerId="ADAL" clId="{5DD681C3-00B0-4AAE-8B7A-8904C0747CBB}" dt="2023-09-12T15:03:48.741" v="2885" actId="478"/>
          <ac:spMkLst>
            <pc:docMk/>
            <pc:sldMk cId="1357418864" sldId="2146847381"/>
            <ac:spMk id="6" creationId="{DDD705B5-89EE-7077-7DAA-74329000DEBE}"/>
          </ac:spMkLst>
        </pc:spChg>
        <pc:spChg chg="add del mod">
          <ac:chgData name="POMMELLET STEPHANIE" userId="04cd7478-d8dc-4e63-8d4d-f5747ec4ee22" providerId="ADAL" clId="{5DD681C3-00B0-4AAE-8B7A-8904C0747CBB}" dt="2023-09-12T15:05:01.499" v="3022" actId="478"/>
          <ac:spMkLst>
            <pc:docMk/>
            <pc:sldMk cId="1357418864" sldId="2146847381"/>
            <ac:spMk id="15" creationId="{9AE265F8-FD42-BA1C-D348-52D59334EDC0}"/>
          </ac:spMkLst>
        </pc:spChg>
        <pc:spChg chg="add mod">
          <ac:chgData name="POMMELLET STEPHANIE" userId="04cd7478-d8dc-4e63-8d4d-f5747ec4ee22" providerId="ADAL" clId="{5DD681C3-00B0-4AAE-8B7A-8904C0747CBB}" dt="2023-09-12T15:15:34.643" v="3167" actId="20577"/>
          <ac:spMkLst>
            <pc:docMk/>
            <pc:sldMk cId="1357418864" sldId="2146847381"/>
            <ac:spMk id="16" creationId="{2D8DAFB4-10E3-B25D-282D-4CC3885E2417}"/>
          </ac:spMkLst>
        </pc:spChg>
        <pc:spChg chg="add del mod">
          <ac:chgData name="POMMELLET STEPHANIE" userId="04cd7478-d8dc-4e63-8d4d-f5747ec4ee22" providerId="ADAL" clId="{5DD681C3-00B0-4AAE-8B7A-8904C0747CBB}" dt="2023-09-12T15:05:15.594" v="3025"/>
          <ac:spMkLst>
            <pc:docMk/>
            <pc:sldMk cId="1357418864" sldId="2146847381"/>
            <ac:spMk id="17" creationId="{BA00879B-8434-896D-1761-5E434C846C61}"/>
          </ac:spMkLst>
        </pc:spChg>
        <pc:spChg chg="add del mod">
          <ac:chgData name="POMMELLET STEPHANIE" userId="04cd7478-d8dc-4e63-8d4d-f5747ec4ee22" providerId="ADAL" clId="{5DD681C3-00B0-4AAE-8B7A-8904C0747CBB}" dt="2023-09-12T15:13:50.446" v="3111" actId="478"/>
          <ac:spMkLst>
            <pc:docMk/>
            <pc:sldMk cId="1357418864" sldId="2146847381"/>
            <ac:spMk id="20" creationId="{2A4427C8-4D13-AB4D-91FE-5F607E71FACD}"/>
          </ac:spMkLst>
        </pc:spChg>
        <pc:picChg chg="mod">
          <ac:chgData name="POMMELLET STEPHANIE" userId="04cd7478-d8dc-4e63-8d4d-f5747ec4ee22" providerId="ADAL" clId="{5DD681C3-00B0-4AAE-8B7A-8904C0747CBB}" dt="2023-09-11T08:06:11.585" v="2638" actId="1076"/>
          <ac:picMkLst>
            <pc:docMk/>
            <pc:sldMk cId="1357418864" sldId="2146847381"/>
            <ac:picMk id="7" creationId="{E20FCA96-86B8-05C8-88ED-9FD8FBE82DB0}"/>
          </ac:picMkLst>
        </pc:picChg>
        <pc:cxnChg chg="add del mod">
          <ac:chgData name="POMMELLET STEPHANIE" userId="04cd7478-d8dc-4e63-8d4d-f5747ec4ee22" providerId="ADAL" clId="{5DD681C3-00B0-4AAE-8B7A-8904C0747CBB}" dt="2023-09-12T15:13:31.440" v="3107" actId="478"/>
          <ac:cxnSpMkLst>
            <pc:docMk/>
            <pc:sldMk cId="1357418864" sldId="2146847381"/>
            <ac:cxnSpMk id="19" creationId="{93E18021-6F8C-54FB-232C-B9F542A932A3}"/>
          </ac:cxnSpMkLst>
        </pc:cxnChg>
        <pc:cxnChg chg="add mod">
          <ac:chgData name="POMMELLET STEPHANIE" userId="04cd7478-d8dc-4e63-8d4d-f5747ec4ee22" providerId="ADAL" clId="{5DD681C3-00B0-4AAE-8B7A-8904C0747CBB}" dt="2023-09-12T15:15:22.518" v="3163" actId="14100"/>
          <ac:cxnSpMkLst>
            <pc:docMk/>
            <pc:sldMk cId="1357418864" sldId="2146847381"/>
            <ac:cxnSpMk id="22" creationId="{F1C80064-D493-FCD8-CDFE-708CA26CC0E7}"/>
          </ac:cxnSpMkLst>
        </pc:cxnChg>
      </pc:sldChg>
      <pc:sldChg chg="modSp mod modClrScheme chgLayout">
        <pc:chgData name="POMMELLET STEPHANIE" userId="04cd7478-d8dc-4e63-8d4d-f5747ec4ee22" providerId="ADAL" clId="{5DD681C3-00B0-4AAE-8B7A-8904C0747CBB}" dt="2023-09-10T19:22:44.461" v="2090" actId="6549"/>
        <pc:sldMkLst>
          <pc:docMk/>
          <pc:sldMk cId="2604360164" sldId="2146847382"/>
        </pc:sldMkLst>
        <pc:spChg chg="mod ord">
          <ac:chgData name="POMMELLET STEPHANIE" userId="04cd7478-d8dc-4e63-8d4d-f5747ec4ee22" providerId="ADAL" clId="{5DD681C3-00B0-4AAE-8B7A-8904C0747CBB}" dt="2023-09-10T19:22:44.461" v="2090" actId="6549"/>
          <ac:spMkLst>
            <pc:docMk/>
            <pc:sldMk cId="2604360164" sldId="2146847382"/>
            <ac:spMk id="2" creationId="{27081EA9-CDAB-52CD-2C96-52A9DB2DF5BA}"/>
          </ac:spMkLst>
        </pc:spChg>
        <pc:spChg chg="mod ord">
          <ac:chgData name="POMMELLET STEPHANIE" userId="04cd7478-d8dc-4e63-8d4d-f5747ec4ee22" providerId="ADAL" clId="{5DD681C3-00B0-4AAE-8B7A-8904C0747CBB}" dt="2023-09-10T19:21:52.300" v="2045" actId="700"/>
          <ac:spMkLst>
            <pc:docMk/>
            <pc:sldMk cId="2604360164" sldId="2146847382"/>
            <ac:spMk id="4" creationId="{CE7ADF2E-F07D-02AE-0734-02A7B818505B}"/>
          </ac:spMkLst>
        </pc:spChg>
        <pc:spChg chg="mod ord">
          <ac:chgData name="POMMELLET STEPHANIE" userId="04cd7478-d8dc-4e63-8d4d-f5747ec4ee22" providerId="ADAL" clId="{5DD681C3-00B0-4AAE-8B7A-8904C0747CBB}" dt="2023-09-10T19:21:52.300" v="2045" actId="700"/>
          <ac:spMkLst>
            <pc:docMk/>
            <pc:sldMk cId="2604360164" sldId="2146847382"/>
            <ac:spMk id="5" creationId="{940642E8-B284-A7EF-94B9-D65E3C874D12}"/>
          </ac:spMkLst>
        </pc:spChg>
      </pc:sldChg>
      <pc:sldChg chg="addSp modSp mod modClrScheme chgLayout">
        <pc:chgData name="POMMELLET STEPHANIE" userId="04cd7478-d8dc-4e63-8d4d-f5747ec4ee22" providerId="ADAL" clId="{5DD681C3-00B0-4AAE-8B7A-8904C0747CBB}" dt="2023-09-10T19:23:10.283" v="2092" actId="14100"/>
        <pc:sldMkLst>
          <pc:docMk/>
          <pc:sldMk cId="556657541" sldId="2146847384"/>
        </pc:sldMkLst>
        <pc:spChg chg="mod ord">
          <ac:chgData name="POMMELLET STEPHANIE" userId="04cd7478-d8dc-4e63-8d4d-f5747ec4ee22" providerId="ADAL" clId="{5DD681C3-00B0-4AAE-8B7A-8904C0747CBB}" dt="2023-09-10T19:22:52.287" v="2091" actId="700"/>
          <ac:spMkLst>
            <pc:docMk/>
            <pc:sldMk cId="556657541" sldId="2146847384"/>
            <ac:spMk id="2" creationId="{E4770BD1-C578-0D1C-2985-F27D63564DC4}"/>
          </ac:spMkLst>
        </pc:spChg>
        <pc:spChg chg="mod ord">
          <ac:chgData name="POMMELLET STEPHANIE" userId="04cd7478-d8dc-4e63-8d4d-f5747ec4ee22" providerId="ADAL" clId="{5DD681C3-00B0-4AAE-8B7A-8904C0747CBB}" dt="2023-09-10T19:22:52.287" v="2091" actId="700"/>
          <ac:spMkLst>
            <pc:docMk/>
            <pc:sldMk cId="556657541" sldId="2146847384"/>
            <ac:spMk id="3" creationId="{6263D9A6-4152-F884-AEDD-B822AF27F52D}"/>
          </ac:spMkLst>
        </pc:spChg>
        <pc:spChg chg="add mod ord">
          <ac:chgData name="POMMELLET STEPHANIE" userId="04cd7478-d8dc-4e63-8d4d-f5747ec4ee22" providerId="ADAL" clId="{5DD681C3-00B0-4AAE-8B7A-8904C0747CBB}" dt="2023-09-10T19:22:52.287" v="2091" actId="700"/>
          <ac:spMkLst>
            <pc:docMk/>
            <pc:sldMk cId="556657541" sldId="2146847384"/>
            <ac:spMk id="4" creationId="{6417F7EE-9120-568C-8B1B-FC4561FE74BB}"/>
          </ac:spMkLst>
        </pc:spChg>
        <pc:spChg chg="mod">
          <ac:chgData name="POMMELLET STEPHANIE" userId="04cd7478-d8dc-4e63-8d4d-f5747ec4ee22" providerId="ADAL" clId="{5DD681C3-00B0-4AAE-8B7A-8904C0747CBB}" dt="2023-09-10T19:23:10.283" v="2092" actId="14100"/>
          <ac:spMkLst>
            <pc:docMk/>
            <pc:sldMk cId="556657541" sldId="2146847384"/>
            <ac:spMk id="37" creationId="{BEF5696A-F863-59EF-94E7-3190A00329C9}"/>
          </ac:spMkLst>
        </pc:spChg>
      </pc:sldChg>
      <pc:sldChg chg="modSp mod">
        <pc:chgData name="POMMELLET STEPHANIE" userId="04cd7478-d8dc-4e63-8d4d-f5747ec4ee22" providerId="ADAL" clId="{5DD681C3-00B0-4AAE-8B7A-8904C0747CBB}" dt="2023-09-11T08:19:17.634" v="2883" actId="20577"/>
        <pc:sldMkLst>
          <pc:docMk/>
          <pc:sldMk cId="3711478268" sldId="2146847385"/>
        </pc:sldMkLst>
        <pc:spChg chg="mod">
          <ac:chgData name="POMMELLET STEPHANIE" userId="04cd7478-d8dc-4e63-8d4d-f5747ec4ee22" providerId="ADAL" clId="{5DD681C3-00B0-4AAE-8B7A-8904C0747CBB}" dt="2023-09-11T08:19:17.634" v="2883" actId="20577"/>
          <ac:spMkLst>
            <pc:docMk/>
            <pc:sldMk cId="3711478268" sldId="2146847385"/>
            <ac:spMk id="16" creationId="{2D17F15E-8840-FCAC-7822-01DCEEC7AF94}"/>
          </ac:spMkLst>
        </pc:spChg>
      </pc:sldChg>
      <pc:sldChg chg="delSp modSp new mod">
        <pc:chgData name="POMMELLET STEPHANIE" userId="04cd7478-d8dc-4e63-8d4d-f5747ec4ee22" providerId="ADAL" clId="{5DD681C3-00B0-4AAE-8B7A-8904C0747CBB}" dt="2023-09-11T08:15:57.954" v="2868" actId="20577"/>
        <pc:sldMkLst>
          <pc:docMk/>
          <pc:sldMk cId="2080066705" sldId="2146847387"/>
        </pc:sldMkLst>
        <pc:spChg chg="mod">
          <ac:chgData name="POMMELLET STEPHANIE" userId="04cd7478-d8dc-4e63-8d4d-f5747ec4ee22" providerId="ADAL" clId="{5DD681C3-00B0-4AAE-8B7A-8904C0747CBB}" dt="2023-09-11T08:15:57.954" v="2868" actId="20577"/>
          <ac:spMkLst>
            <pc:docMk/>
            <pc:sldMk cId="2080066705" sldId="2146847387"/>
            <ac:spMk id="2" creationId="{01CE6043-D294-6414-9FEA-19A07D379096}"/>
          </ac:spMkLst>
        </pc:spChg>
        <pc:spChg chg="del">
          <ac:chgData name="POMMELLET STEPHANIE" userId="04cd7478-d8dc-4e63-8d4d-f5747ec4ee22" providerId="ADAL" clId="{5DD681C3-00B0-4AAE-8B7A-8904C0747CBB}" dt="2023-09-08T11:52:27.159" v="891" actId="478"/>
          <ac:spMkLst>
            <pc:docMk/>
            <pc:sldMk cId="2080066705" sldId="2146847387"/>
            <ac:spMk id="3" creationId="{383A176C-AB51-939B-573A-3482E70D8C26}"/>
          </ac:spMkLst>
        </pc:spChg>
        <pc:spChg chg="mod">
          <ac:chgData name="POMMELLET STEPHANIE" userId="04cd7478-d8dc-4e63-8d4d-f5747ec4ee22" providerId="ADAL" clId="{5DD681C3-00B0-4AAE-8B7A-8904C0747CBB}" dt="2023-09-08T11:52:24.929" v="890" actId="20577"/>
          <ac:spMkLst>
            <pc:docMk/>
            <pc:sldMk cId="2080066705" sldId="2146847387"/>
            <ac:spMk id="4" creationId="{2BDBA93F-5D48-B27B-1006-1B893AD5C042}"/>
          </ac:spMkLst>
        </pc:spChg>
      </pc:sldChg>
      <pc:sldChg chg="addSp delSp modSp new mod">
        <pc:chgData name="POMMELLET STEPHANIE" userId="04cd7478-d8dc-4e63-8d4d-f5747ec4ee22" providerId="ADAL" clId="{5DD681C3-00B0-4AAE-8B7A-8904C0747CBB}" dt="2023-09-08T11:55:29.553" v="975" actId="478"/>
        <pc:sldMkLst>
          <pc:docMk/>
          <pc:sldMk cId="3412941716" sldId="2146847388"/>
        </pc:sldMkLst>
        <pc:spChg chg="del">
          <ac:chgData name="POMMELLET STEPHANIE" userId="04cd7478-d8dc-4e63-8d4d-f5747ec4ee22" providerId="ADAL" clId="{5DD681C3-00B0-4AAE-8B7A-8904C0747CBB}" dt="2023-09-08T11:55:19.904" v="973" actId="478"/>
          <ac:spMkLst>
            <pc:docMk/>
            <pc:sldMk cId="3412941716" sldId="2146847388"/>
            <ac:spMk id="2" creationId="{23212110-BFFF-5289-C0CD-FA482BE5F4D4}"/>
          </ac:spMkLst>
        </pc:spChg>
        <pc:spChg chg="del">
          <ac:chgData name="POMMELLET STEPHANIE" userId="04cd7478-d8dc-4e63-8d4d-f5747ec4ee22" providerId="ADAL" clId="{5DD681C3-00B0-4AAE-8B7A-8904C0747CBB}" dt="2023-09-08T11:55:29.553" v="975" actId="478"/>
          <ac:spMkLst>
            <pc:docMk/>
            <pc:sldMk cId="3412941716" sldId="2146847388"/>
            <ac:spMk id="3" creationId="{969AD9D5-4642-8FE1-A79C-DB4AF1B90CC7}"/>
          </ac:spMkLst>
        </pc:spChg>
        <pc:spChg chg="mod">
          <ac:chgData name="POMMELLET STEPHANIE" userId="04cd7478-d8dc-4e63-8d4d-f5747ec4ee22" providerId="ADAL" clId="{5DD681C3-00B0-4AAE-8B7A-8904C0747CBB}" dt="2023-09-08T11:55:27.158" v="974"/>
          <ac:spMkLst>
            <pc:docMk/>
            <pc:sldMk cId="3412941716" sldId="2146847388"/>
            <ac:spMk id="4" creationId="{137CC8E2-9AC9-CE44-D935-990549C95287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0" creationId="{2968EE9C-4970-8391-587A-87F725736E74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1" creationId="{001C7004-321F-C1DC-BAE9-D7C8730390BD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2" creationId="{098D561C-0791-F4E4-08D0-122A8D591BF4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3" creationId="{DC0DCE3A-E87D-AA2E-A3AD-3C8B67EE915F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4" creationId="{D3DC3455-65EA-AF25-CFAD-D602040CEF9B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5" creationId="{630F960C-F5B9-AE0B-41E4-F945A1020126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6" creationId="{5B244528-8DC7-5E3B-9DC0-559892AABE52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7" creationId="{3554EF05-F7C3-ECA4-4A20-A89C8873AF3F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8" creationId="{5DA2974D-FBFF-A0EF-A9F2-05AEAC5B1AFB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19" creationId="{9F402C51-28C2-8626-C7C0-76602B2726CF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0" creationId="{553EF076-59EA-DE77-D947-90D66DB817E3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1" creationId="{3A722440-22AA-2D95-A124-1788698CCF17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2" creationId="{EB78906B-C8B8-07C1-FA54-7EC26BC7E5DD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3" creationId="{EC6FA176-8722-BF9D-CA29-EA2213C17D9E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4" creationId="{EB838635-F664-DD68-8D9C-37DF872F1529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5" creationId="{594BCFD0-4FF9-C543-D562-5CAE8445710D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6" creationId="{E8EA277E-3D51-C883-86B0-5F3EA33431A9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7" creationId="{29078601-CD9E-48FC-3410-61B7A46CD976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8" creationId="{9BD880E2-F3A4-D8DD-0561-C2E40A7BAC21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29" creationId="{58B3437D-2DA5-6CAD-2324-40E28318EAB1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0" creationId="{690E444C-C7FB-9794-AA4E-B54C7F941B84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1" creationId="{AF8E20DB-7C38-7337-091F-DDD56099DEEC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2" creationId="{87EDBB52-7FEE-C4E7-24E1-8A75BE508D58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3" creationId="{3BE13403-F4BC-8A8C-670D-A45FA6415CCD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4" creationId="{3C90D8EA-6C4C-33E1-CBC8-6DA04E9BF8EA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5" creationId="{3F195829-A034-BE75-6166-9C29CFC49688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6" creationId="{4A802224-8443-167F-F023-F86AA51C4BDF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7" creationId="{F0015817-3FE2-B007-355A-E9A4D5B47288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8" creationId="{C33141F4-ED17-217E-31AD-E693551C5AF5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39" creationId="{1CB043D5-74EF-4FED-21B3-9090A5112368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40" creationId="{3391D278-3815-3F63-5185-CF40D18052F5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41" creationId="{06C3589F-759C-C67C-0F6E-3E95774A2A3A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42" creationId="{0153A23F-72B1-C035-01F9-E96FD45C4FDE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45" creationId="{7135B5D9-EA0E-B97E-9CC7-DF1BE86A8224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46" creationId="{062A784E-D8A7-7550-4B63-A268DE606042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47" creationId="{537EA7AE-AF9F-485B-8A37-3E90FE1E6C2F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48" creationId="{C6065EF6-0B47-1388-4C60-A6A8A58F998F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49" creationId="{A5E0ABF2-860C-7344-0EA3-5EED74100E10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50" creationId="{6A901F08-D3A2-BF7C-6B67-E19B8AAF7A8C}"/>
          </ac:spMkLst>
        </pc:spChg>
        <pc:spChg chg="add mod">
          <ac:chgData name="POMMELLET STEPHANIE" userId="04cd7478-d8dc-4e63-8d4d-f5747ec4ee22" providerId="ADAL" clId="{5DD681C3-00B0-4AAE-8B7A-8904C0747CBB}" dt="2023-09-08T11:55:08.734" v="971"/>
          <ac:spMkLst>
            <pc:docMk/>
            <pc:sldMk cId="3412941716" sldId="2146847388"/>
            <ac:spMk id="52" creationId="{E6A9FAD3-E954-27F7-5DC4-B07BAD00538A}"/>
          </ac:spMkLst>
        </pc:spChg>
        <pc:spChg chg="add mod">
          <ac:chgData name="POMMELLET STEPHANIE" userId="04cd7478-d8dc-4e63-8d4d-f5747ec4ee22" providerId="ADAL" clId="{5DD681C3-00B0-4AAE-8B7A-8904C0747CBB}" dt="2023-09-08T11:55:16.355" v="972"/>
          <ac:spMkLst>
            <pc:docMk/>
            <pc:sldMk cId="3412941716" sldId="2146847388"/>
            <ac:spMk id="53" creationId="{F26431C5-F1AD-9C91-F1E4-79E02D5E6138}"/>
          </ac:spMkLst>
        </pc:spChg>
        <pc:spChg chg="add mod">
          <ac:chgData name="POMMELLET STEPHANIE" userId="04cd7478-d8dc-4e63-8d4d-f5747ec4ee22" providerId="ADAL" clId="{5DD681C3-00B0-4AAE-8B7A-8904C0747CBB}" dt="2023-09-08T11:55:16.355" v="972"/>
          <ac:spMkLst>
            <pc:docMk/>
            <pc:sldMk cId="3412941716" sldId="2146847388"/>
            <ac:spMk id="54" creationId="{D031D00A-C619-3A36-7146-0B4CD74F6EE7}"/>
          </ac:spMkLst>
        </pc:spChg>
        <pc:spChg chg="add mod">
          <ac:chgData name="POMMELLET STEPHANIE" userId="04cd7478-d8dc-4e63-8d4d-f5747ec4ee22" providerId="ADAL" clId="{5DD681C3-00B0-4AAE-8B7A-8904C0747CBB}" dt="2023-09-08T11:55:16.355" v="972"/>
          <ac:spMkLst>
            <pc:docMk/>
            <pc:sldMk cId="3412941716" sldId="2146847388"/>
            <ac:spMk id="55" creationId="{3F1D3D73-C5D5-10B5-9810-309DFC986450}"/>
          </ac:spMkLst>
        </pc:spChg>
        <pc:spChg chg="add mod">
          <ac:chgData name="POMMELLET STEPHANIE" userId="04cd7478-d8dc-4e63-8d4d-f5747ec4ee22" providerId="ADAL" clId="{5DD681C3-00B0-4AAE-8B7A-8904C0747CBB}" dt="2023-09-08T11:55:16.355" v="972"/>
          <ac:spMkLst>
            <pc:docMk/>
            <pc:sldMk cId="3412941716" sldId="2146847388"/>
            <ac:spMk id="56" creationId="{3828CACE-FCF9-93FD-7C95-1650C9C4A1DC}"/>
          </ac:spMkLst>
        </pc:spChg>
        <pc:graphicFrameChg chg="add mod">
          <ac:chgData name="POMMELLET STEPHANIE" userId="04cd7478-d8dc-4e63-8d4d-f5747ec4ee22" providerId="ADAL" clId="{5DD681C3-00B0-4AAE-8B7A-8904C0747CBB}" dt="2023-09-08T11:55:08.734" v="971"/>
          <ac:graphicFrameMkLst>
            <pc:docMk/>
            <pc:sldMk cId="3412941716" sldId="2146847388"/>
            <ac:graphicFrameMk id="7" creationId="{9E9C74EA-2DAA-3F27-4B70-04BB93661DC4}"/>
          </ac:graphicFrameMkLst>
        </pc:graphicFrameChg>
        <pc:picChg chg="add mod">
          <ac:chgData name="POMMELLET STEPHANIE" userId="04cd7478-d8dc-4e63-8d4d-f5747ec4ee22" providerId="ADAL" clId="{5DD681C3-00B0-4AAE-8B7A-8904C0747CBB}" dt="2023-09-08T11:55:08.734" v="971"/>
          <ac:picMkLst>
            <pc:docMk/>
            <pc:sldMk cId="3412941716" sldId="2146847388"/>
            <ac:picMk id="8" creationId="{EC74EDEA-4E86-FCAD-F765-BA2800455FB4}"/>
          </ac:picMkLst>
        </pc:picChg>
        <pc:picChg chg="add mod">
          <ac:chgData name="POMMELLET STEPHANIE" userId="04cd7478-d8dc-4e63-8d4d-f5747ec4ee22" providerId="ADAL" clId="{5DD681C3-00B0-4AAE-8B7A-8904C0747CBB}" dt="2023-09-08T11:55:08.734" v="971"/>
          <ac:picMkLst>
            <pc:docMk/>
            <pc:sldMk cId="3412941716" sldId="2146847388"/>
            <ac:picMk id="43" creationId="{A20B3DEC-9BA9-DB16-3F4C-B23869D7F9B5}"/>
          </ac:picMkLst>
        </pc:picChg>
        <pc:picChg chg="add mod">
          <ac:chgData name="POMMELLET STEPHANIE" userId="04cd7478-d8dc-4e63-8d4d-f5747ec4ee22" providerId="ADAL" clId="{5DD681C3-00B0-4AAE-8B7A-8904C0747CBB}" dt="2023-09-08T11:55:08.734" v="971"/>
          <ac:picMkLst>
            <pc:docMk/>
            <pc:sldMk cId="3412941716" sldId="2146847388"/>
            <ac:picMk id="44" creationId="{E7AD34EF-8354-3D85-0249-1423BB22F3F0}"/>
          </ac:picMkLst>
        </pc:picChg>
        <pc:cxnChg chg="add mod">
          <ac:chgData name="POMMELLET STEPHANIE" userId="04cd7478-d8dc-4e63-8d4d-f5747ec4ee22" providerId="ADAL" clId="{5DD681C3-00B0-4AAE-8B7A-8904C0747CBB}" dt="2023-09-08T11:55:08.734" v="971"/>
          <ac:cxnSpMkLst>
            <pc:docMk/>
            <pc:sldMk cId="3412941716" sldId="2146847388"/>
            <ac:cxnSpMk id="9" creationId="{BEB6784B-A039-F76A-5CAF-E74D4454BDEA}"/>
          </ac:cxnSpMkLst>
        </pc:cxnChg>
        <pc:cxnChg chg="add mod">
          <ac:chgData name="POMMELLET STEPHANIE" userId="04cd7478-d8dc-4e63-8d4d-f5747ec4ee22" providerId="ADAL" clId="{5DD681C3-00B0-4AAE-8B7A-8904C0747CBB}" dt="2023-09-08T11:55:08.734" v="971"/>
          <ac:cxnSpMkLst>
            <pc:docMk/>
            <pc:sldMk cId="3412941716" sldId="2146847388"/>
            <ac:cxnSpMk id="51" creationId="{FFA52CCD-0997-9179-DAF6-6CABCAA8369E}"/>
          </ac:cxnSpMkLst>
        </pc:cxnChg>
      </pc:sldChg>
      <pc:sldChg chg="addSp delSp modSp new mod">
        <pc:chgData name="POMMELLET STEPHANIE" userId="04cd7478-d8dc-4e63-8d4d-f5747ec4ee22" providerId="ADAL" clId="{5DD681C3-00B0-4AAE-8B7A-8904C0747CBB}" dt="2023-09-11T08:16:39.464" v="2870" actId="207"/>
        <pc:sldMkLst>
          <pc:docMk/>
          <pc:sldMk cId="3650152840" sldId="2146847389"/>
        </pc:sldMkLst>
        <pc:spChg chg="del">
          <ac:chgData name="POMMELLET STEPHANIE" userId="04cd7478-d8dc-4e63-8d4d-f5747ec4ee22" providerId="ADAL" clId="{5DD681C3-00B0-4AAE-8B7A-8904C0747CBB}" dt="2023-09-08T11:56:11.820" v="981" actId="478"/>
          <ac:spMkLst>
            <pc:docMk/>
            <pc:sldMk cId="3650152840" sldId="2146847389"/>
            <ac:spMk id="2" creationId="{37AC2454-8B79-8AE1-0FE8-12B242C230E7}"/>
          </ac:spMkLst>
        </pc:spChg>
        <pc:spChg chg="mod">
          <ac:chgData name="POMMELLET STEPHANIE" userId="04cd7478-d8dc-4e63-8d4d-f5747ec4ee22" providerId="ADAL" clId="{5DD681C3-00B0-4AAE-8B7A-8904C0747CBB}" dt="2023-09-08T11:56:28.908" v="985" actId="20577"/>
          <ac:spMkLst>
            <pc:docMk/>
            <pc:sldMk cId="3650152840" sldId="2146847389"/>
            <ac:spMk id="3" creationId="{6E99E31E-02B1-E72E-F9D5-22108B09B44D}"/>
          </ac:spMkLst>
        </pc:spChg>
        <pc:spChg chg="mod">
          <ac:chgData name="POMMELLET STEPHANIE" userId="04cd7478-d8dc-4e63-8d4d-f5747ec4ee22" providerId="ADAL" clId="{5DD681C3-00B0-4AAE-8B7A-8904C0747CBB}" dt="2023-09-08T11:56:21.320" v="983" actId="14100"/>
          <ac:spMkLst>
            <pc:docMk/>
            <pc:sldMk cId="3650152840" sldId="2146847389"/>
            <ac:spMk id="4" creationId="{945CFBD6-5E8C-DC17-6FA1-E8F648734D8A}"/>
          </ac:spMkLst>
        </pc:spChg>
        <pc:spChg chg="add mod">
          <ac:chgData name="POMMELLET STEPHANIE" userId="04cd7478-d8dc-4e63-8d4d-f5747ec4ee22" providerId="ADAL" clId="{5DD681C3-00B0-4AAE-8B7A-8904C0747CBB}" dt="2023-09-11T08:14:56.493" v="2867" actId="207"/>
          <ac:spMkLst>
            <pc:docMk/>
            <pc:sldMk cId="3650152840" sldId="2146847389"/>
            <ac:spMk id="7" creationId="{9CEE881D-CB2B-6942-10F0-BFA2CC36C300}"/>
          </ac:spMkLst>
        </pc:spChg>
        <pc:spChg chg="mod">
          <ac:chgData name="POMMELLET STEPHANIE" userId="04cd7478-d8dc-4e63-8d4d-f5747ec4ee22" providerId="ADAL" clId="{5DD681C3-00B0-4AAE-8B7A-8904C0747CBB}" dt="2023-09-08T11:56:09.152" v="980"/>
          <ac:spMkLst>
            <pc:docMk/>
            <pc:sldMk cId="3650152840" sldId="2146847389"/>
            <ac:spMk id="9" creationId="{FD991368-A01F-A0BE-DCF3-048543286B02}"/>
          </ac:spMkLst>
        </pc:spChg>
        <pc:spChg chg="mod">
          <ac:chgData name="POMMELLET STEPHANIE" userId="04cd7478-d8dc-4e63-8d4d-f5747ec4ee22" providerId="ADAL" clId="{5DD681C3-00B0-4AAE-8B7A-8904C0747CBB}" dt="2023-09-08T11:56:09.152" v="980"/>
          <ac:spMkLst>
            <pc:docMk/>
            <pc:sldMk cId="3650152840" sldId="2146847389"/>
            <ac:spMk id="10" creationId="{F935DFFF-112D-6FA5-1300-D4F0FD75B6B4}"/>
          </ac:spMkLst>
        </pc:spChg>
        <pc:spChg chg="add mod">
          <ac:chgData name="POMMELLET STEPHANIE" userId="04cd7478-d8dc-4e63-8d4d-f5747ec4ee22" providerId="ADAL" clId="{5DD681C3-00B0-4AAE-8B7A-8904C0747CBB}" dt="2023-09-11T08:16:39.464" v="2870" actId="207"/>
          <ac:spMkLst>
            <pc:docMk/>
            <pc:sldMk cId="3650152840" sldId="2146847389"/>
            <ac:spMk id="11" creationId="{E973F39E-84BA-1A9E-8A5F-503969A6F2B1}"/>
          </ac:spMkLst>
        </pc:spChg>
        <pc:spChg chg="mod">
          <ac:chgData name="POMMELLET STEPHANIE" userId="04cd7478-d8dc-4e63-8d4d-f5747ec4ee22" providerId="ADAL" clId="{5DD681C3-00B0-4AAE-8B7A-8904C0747CBB}" dt="2023-09-08T11:56:09.152" v="980"/>
          <ac:spMkLst>
            <pc:docMk/>
            <pc:sldMk cId="3650152840" sldId="2146847389"/>
            <ac:spMk id="13" creationId="{D0BBEF45-F7BD-DE5E-1A14-950CC986917F}"/>
          </ac:spMkLst>
        </pc:spChg>
        <pc:spChg chg="mod">
          <ac:chgData name="POMMELLET STEPHANIE" userId="04cd7478-d8dc-4e63-8d4d-f5747ec4ee22" providerId="ADAL" clId="{5DD681C3-00B0-4AAE-8B7A-8904C0747CBB}" dt="2023-09-08T11:56:09.152" v="980"/>
          <ac:spMkLst>
            <pc:docMk/>
            <pc:sldMk cId="3650152840" sldId="2146847389"/>
            <ac:spMk id="14" creationId="{D4D163F1-9504-EC19-7DF2-33F7F38B53CD}"/>
          </ac:spMkLst>
        </pc:spChg>
        <pc:spChg chg="add mod">
          <ac:chgData name="POMMELLET STEPHANIE" userId="04cd7478-d8dc-4e63-8d4d-f5747ec4ee22" providerId="ADAL" clId="{5DD681C3-00B0-4AAE-8B7A-8904C0747CBB}" dt="2023-09-10T19:07:58.581" v="1691" actId="207"/>
          <ac:spMkLst>
            <pc:docMk/>
            <pc:sldMk cId="3650152840" sldId="2146847389"/>
            <ac:spMk id="15" creationId="{9E9E4BC5-6370-CA92-542C-F1A8337B7F51}"/>
          </ac:spMkLst>
        </pc:spChg>
        <pc:spChg chg="mod">
          <ac:chgData name="POMMELLET STEPHANIE" userId="04cd7478-d8dc-4e63-8d4d-f5747ec4ee22" providerId="ADAL" clId="{5DD681C3-00B0-4AAE-8B7A-8904C0747CBB}" dt="2023-09-08T11:56:09.152" v="980"/>
          <ac:spMkLst>
            <pc:docMk/>
            <pc:sldMk cId="3650152840" sldId="2146847389"/>
            <ac:spMk id="17" creationId="{9C6F2437-0C2B-82F0-D721-DD66FD96D9D9}"/>
          </ac:spMkLst>
        </pc:spChg>
        <pc:spChg chg="mod">
          <ac:chgData name="POMMELLET STEPHANIE" userId="04cd7478-d8dc-4e63-8d4d-f5747ec4ee22" providerId="ADAL" clId="{5DD681C3-00B0-4AAE-8B7A-8904C0747CBB}" dt="2023-09-08T11:56:09.152" v="980"/>
          <ac:spMkLst>
            <pc:docMk/>
            <pc:sldMk cId="3650152840" sldId="2146847389"/>
            <ac:spMk id="18" creationId="{F8A1FB5A-6C11-3B40-D7E2-D83CFC69B34A}"/>
          </ac:spMkLst>
        </pc:spChg>
        <pc:spChg chg="add del mod">
          <ac:chgData name="POMMELLET STEPHANIE" userId="04cd7478-d8dc-4e63-8d4d-f5747ec4ee22" providerId="ADAL" clId="{5DD681C3-00B0-4AAE-8B7A-8904C0747CBB}" dt="2023-09-08T13:52:36.532" v="1636" actId="478"/>
          <ac:spMkLst>
            <pc:docMk/>
            <pc:sldMk cId="3650152840" sldId="2146847389"/>
            <ac:spMk id="19" creationId="{24337D74-8D39-CC77-57F1-778ECBE36C34}"/>
          </ac:spMkLst>
        </pc:spChg>
        <pc:spChg chg="add del mod">
          <ac:chgData name="POMMELLET STEPHANIE" userId="04cd7478-d8dc-4e63-8d4d-f5747ec4ee22" providerId="ADAL" clId="{5DD681C3-00B0-4AAE-8B7A-8904C0747CBB}" dt="2023-09-10T19:07:13.946" v="1659" actId="478"/>
          <ac:spMkLst>
            <pc:docMk/>
            <pc:sldMk cId="3650152840" sldId="2146847389"/>
            <ac:spMk id="20" creationId="{23E6CEB2-B333-81C6-06D3-93F71F8C8067}"/>
          </ac:spMkLst>
        </pc:spChg>
        <pc:grpChg chg="add mod">
          <ac:chgData name="POMMELLET STEPHANIE" userId="04cd7478-d8dc-4e63-8d4d-f5747ec4ee22" providerId="ADAL" clId="{5DD681C3-00B0-4AAE-8B7A-8904C0747CBB}" dt="2023-09-08T11:56:09.152" v="980"/>
          <ac:grpSpMkLst>
            <pc:docMk/>
            <pc:sldMk cId="3650152840" sldId="2146847389"/>
            <ac:grpSpMk id="8" creationId="{333AAFEE-DC90-F850-2DCB-FE3639181126}"/>
          </ac:grpSpMkLst>
        </pc:grpChg>
        <pc:grpChg chg="add mod">
          <ac:chgData name="POMMELLET STEPHANIE" userId="04cd7478-d8dc-4e63-8d4d-f5747ec4ee22" providerId="ADAL" clId="{5DD681C3-00B0-4AAE-8B7A-8904C0747CBB}" dt="2023-09-08T11:56:09.152" v="980"/>
          <ac:grpSpMkLst>
            <pc:docMk/>
            <pc:sldMk cId="3650152840" sldId="2146847389"/>
            <ac:grpSpMk id="12" creationId="{14BD0632-8A9E-F347-AAA2-DCB4E48DE7D0}"/>
          </ac:grpSpMkLst>
        </pc:grpChg>
        <pc:grpChg chg="add mod">
          <ac:chgData name="POMMELLET STEPHANIE" userId="04cd7478-d8dc-4e63-8d4d-f5747ec4ee22" providerId="ADAL" clId="{5DD681C3-00B0-4AAE-8B7A-8904C0747CBB}" dt="2023-09-08T11:56:09.152" v="980"/>
          <ac:grpSpMkLst>
            <pc:docMk/>
            <pc:sldMk cId="3650152840" sldId="2146847389"/>
            <ac:grpSpMk id="16" creationId="{942B727F-D602-0FB4-CCE6-EC8609DB3B1B}"/>
          </ac:grpSpMkLst>
        </pc:grpChg>
      </pc:sldChg>
      <pc:sldChg chg="add del">
        <pc:chgData name="POMMELLET STEPHANIE" userId="04cd7478-d8dc-4e63-8d4d-f5747ec4ee22" providerId="ADAL" clId="{5DD681C3-00B0-4AAE-8B7A-8904C0747CBB}" dt="2023-09-08T11:55:45.622" v="978" actId="47"/>
        <pc:sldMkLst>
          <pc:docMk/>
          <pc:sldMk cId="3791558859" sldId="2146847389"/>
        </pc:sldMkLst>
      </pc:sldChg>
      <pc:sldMasterChg chg="delSp modSp mod modSldLayout">
        <pc:chgData name="POMMELLET STEPHANIE" userId="04cd7478-d8dc-4e63-8d4d-f5747ec4ee22" providerId="ADAL" clId="{5DD681C3-00B0-4AAE-8B7A-8904C0747CBB}" dt="2023-09-08T11:51:13.715" v="849"/>
        <pc:sldMasterMkLst>
          <pc:docMk/>
          <pc:sldMasterMk cId="1384910722" sldId="2147483690"/>
        </pc:sldMasterMkLst>
        <pc:spChg chg="del">
          <ac:chgData name="POMMELLET STEPHANIE" userId="04cd7478-d8dc-4e63-8d4d-f5747ec4ee22" providerId="ADAL" clId="{5DD681C3-00B0-4AAE-8B7A-8904C0747CBB}" dt="2023-09-08T11:48:44.721" v="810" actId="478"/>
          <ac:spMkLst>
            <pc:docMk/>
            <pc:sldMasterMk cId="1384910722" sldId="2147483690"/>
            <ac:spMk id="4" creationId="{FDD59078-F0EA-4B2B-B92A-CB1D0AA4F88E}"/>
          </ac:spMkLst>
        </pc:spChg>
        <pc:spChg chg="mod">
          <ac:chgData name="POMMELLET STEPHANIE" userId="04cd7478-d8dc-4e63-8d4d-f5747ec4ee22" providerId="ADAL" clId="{5DD681C3-00B0-4AAE-8B7A-8904C0747CBB}" dt="2023-09-08T11:48:42.294" v="809" actId="20577"/>
          <ac:spMkLst>
            <pc:docMk/>
            <pc:sldMasterMk cId="1384910722" sldId="2147483690"/>
            <ac:spMk id="5" creationId="{16B74129-F7BE-4703-924F-ACEA71B2544C}"/>
          </ac:spMkLst>
        </pc:spChg>
        <pc:sldLayoutChg chg="addSp delSp modSp mod">
          <pc:chgData name="POMMELLET STEPHANIE" userId="04cd7478-d8dc-4e63-8d4d-f5747ec4ee22" providerId="ADAL" clId="{5DD681C3-00B0-4AAE-8B7A-8904C0747CBB}" dt="2023-09-08T11:50:02.725" v="816"/>
          <pc:sldLayoutMkLst>
            <pc:docMk/>
            <pc:sldMasterMk cId="1384910722" sldId="2147483690"/>
            <pc:sldLayoutMk cId="683706396" sldId="2147483696"/>
          </pc:sldLayoutMkLst>
          <pc:spChg chg="add mod">
            <ac:chgData name="POMMELLET STEPHANIE" userId="04cd7478-d8dc-4e63-8d4d-f5747ec4ee22" providerId="ADAL" clId="{5DD681C3-00B0-4AAE-8B7A-8904C0747CBB}" dt="2023-09-08T11:50:02.725" v="816"/>
            <ac:spMkLst>
              <pc:docMk/>
              <pc:sldMasterMk cId="1384910722" sldId="2147483690"/>
              <pc:sldLayoutMk cId="683706396" sldId="2147483696"/>
              <ac:spMk id="4" creationId="{B538EBE3-98C6-7329-5E2D-D970A8893552}"/>
            </ac:spMkLst>
          </pc:spChg>
          <pc:spChg chg="add mod">
            <ac:chgData name="POMMELLET STEPHANIE" userId="04cd7478-d8dc-4e63-8d4d-f5747ec4ee22" providerId="ADAL" clId="{5DD681C3-00B0-4AAE-8B7A-8904C0747CBB}" dt="2023-09-08T11:50:02.725" v="816"/>
            <ac:spMkLst>
              <pc:docMk/>
              <pc:sldMasterMk cId="1384910722" sldId="2147483690"/>
              <pc:sldLayoutMk cId="683706396" sldId="2147483696"/>
              <ac:spMk id="5" creationId="{91AFC7E4-2552-3DA3-A56B-4D90ECDAF2B9}"/>
            </ac:spMkLst>
          </pc:spChg>
          <pc:spChg chg="del">
            <ac:chgData name="POMMELLET STEPHANIE" userId="04cd7478-d8dc-4e63-8d4d-f5747ec4ee22" providerId="ADAL" clId="{5DD681C3-00B0-4AAE-8B7A-8904C0747CBB}" dt="2023-09-08T11:50:02.325" v="815" actId="478"/>
            <ac:spMkLst>
              <pc:docMk/>
              <pc:sldMasterMk cId="1384910722" sldId="2147483690"/>
              <pc:sldLayoutMk cId="683706396" sldId="2147483696"/>
              <ac:spMk id="8" creationId="{CC76C4E5-F666-4B92-80DC-0D82AFEB22C8}"/>
            </ac:spMkLst>
          </pc:spChg>
          <pc:spChg chg="del">
            <ac:chgData name="POMMELLET STEPHANIE" userId="04cd7478-d8dc-4e63-8d4d-f5747ec4ee22" providerId="ADAL" clId="{5DD681C3-00B0-4AAE-8B7A-8904C0747CBB}" dt="2023-09-08T11:50:02.325" v="815" actId="478"/>
            <ac:spMkLst>
              <pc:docMk/>
              <pc:sldMasterMk cId="1384910722" sldId="2147483690"/>
              <pc:sldLayoutMk cId="683706396" sldId="2147483696"/>
              <ac:spMk id="11" creationId="{BBFF2255-0FA4-4D10-B137-EF7395F54D76}"/>
            </ac:spMkLst>
          </pc:spChg>
          <pc:spChg chg="del">
            <ac:chgData name="POMMELLET STEPHANIE" userId="04cd7478-d8dc-4e63-8d4d-f5747ec4ee22" providerId="ADAL" clId="{5DD681C3-00B0-4AAE-8B7A-8904C0747CBB}" dt="2023-09-08T11:50:02.325" v="815" actId="478"/>
            <ac:spMkLst>
              <pc:docMk/>
              <pc:sldMasterMk cId="1384910722" sldId="2147483690"/>
              <pc:sldLayoutMk cId="683706396" sldId="2147483696"/>
              <ac:spMk id="13" creationId="{C11476EE-CC7F-4592-910E-D01AC09E4DE8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06.288" v="818"/>
          <pc:sldLayoutMkLst>
            <pc:docMk/>
            <pc:sldMasterMk cId="1384910722" sldId="2147483690"/>
            <pc:sldLayoutMk cId="3840558000" sldId="2147483697"/>
          </pc:sldLayoutMkLst>
          <pc:spChg chg="del">
            <ac:chgData name="POMMELLET STEPHANIE" userId="04cd7478-d8dc-4e63-8d4d-f5747ec4ee22" providerId="ADAL" clId="{5DD681C3-00B0-4AAE-8B7A-8904C0747CBB}" dt="2023-09-08T11:50:05.866" v="817" actId="478"/>
            <ac:spMkLst>
              <pc:docMk/>
              <pc:sldMasterMk cId="1384910722" sldId="2147483690"/>
              <pc:sldLayoutMk cId="3840558000" sldId="2147483697"/>
              <ac:spMk id="4" creationId="{785CC8D4-9036-4DEC-A292-8721EA6C2413}"/>
            </ac:spMkLst>
          </pc:spChg>
          <pc:spChg chg="del">
            <ac:chgData name="POMMELLET STEPHANIE" userId="04cd7478-d8dc-4e63-8d4d-f5747ec4ee22" providerId="ADAL" clId="{5DD681C3-00B0-4AAE-8B7A-8904C0747CBB}" dt="2023-09-08T11:50:05.866" v="817" actId="478"/>
            <ac:spMkLst>
              <pc:docMk/>
              <pc:sldMasterMk cId="1384910722" sldId="2147483690"/>
              <pc:sldLayoutMk cId="3840558000" sldId="2147483697"/>
              <ac:spMk id="5" creationId="{EE0D9201-4036-4805-93AA-7256AFC777A3}"/>
            </ac:spMkLst>
          </pc:spChg>
          <pc:spChg chg="add mod">
            <ac:chgData name="POMMELLET STEPHANIE" userId="04cd7478-d8dc-4e63-8d4d-f5747ec4ee22" providerId="ADAL" clId="{5DD681C3-00B0-4AAE-8B7A-8904C0747CBB}" dt="2023-09-08T11:50:06.288" v="818"/>
            <ac:spMkLst>
              <pc:docMk/>
              <pc:sldMasterMk cId="1384910722" sldId="2147483690"/>
              <pc:sldLayoutMk cId="3840558000" sldId="2147483697"/>
              <ac:spMk id="6" creationId="{C6A8F75B-E5C1-0466-538A-F200DCDA1535}"/>
            </ac:spMkLst>
          </pc:spChg>
          <pc:spChg chg="add mod">
            <ac:chgData name="POMMELLET STEPHANIE" userId="04cd7478-d8dc-4e63-8d4d-f5747ec4ee22" providerId="ADAL" clId="{5DD681C3-00B0-4AAE-8B7A-8904C0747CBB}" dt="2023-09-08T11:50:06.288" v="818"/>
            <ac:spMkLst>
              <pc:docMk/>
              <pc:sldMasterMk cId="1384910722" sldId="2147483690"/>
              <pc:sldLayoutMk cId="3840558000" sldId="2147483697"/>
              <ac:spMk id="7" creationId="{35D01FCE-C7E5-C5B5-647B-73E0C4E3E839}"/>
            </ac:spMkLst>
          </pc:spChg>
          <pc:spChg chg="del">
            <ac:chgData name="POMMELLET STEPHANIE" userId="04cd7478-d8dc-4e63-8d4d-f5747ec4ee22" providerId="ADAL" clId="{5DD681C3-00B0-4AAE-8B7A-8904C0747CBB}" dt="2023-09-08T11:50:05.866" v="817" actId="478"/>
            <ac:spMkLst>
              <pc:docMk/>
              <pc:sldMasterMk cId="1384910722" sldId="2147483690"/>
              <pc:sldLayoutMk cId="3840558000" sldId="2147483697"/>
              <ac:spMk id="8" creationId="{161397E8-F063-4026-A130-3F5A5175D280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10.591" v="820"/>
          <pc:sldLayoutMkLst>
            <pc:docMk/>
            <pc:sldMasterMk cId="1384910722" sldId="2147483690"/>
            <pc:sldLayoutMk cId="2667283817" sldId="2147483698"/>
          </pc:sldLayoutMkLst>
          <pc:spChg chg="add mod">
            <ac:chgData name="POMMELLET STEPHANIE" userId="04cd7478-d8dc-4e63-8d4d-f5747ec4ee22" providerId="ADAL" clId="{5DD681C3-00B0-4AAE-8B7A-8904C0747CBB}" dt="2023-09-08T11:50:10.591" v="820"/>
            <ac:spMkLst>
              <pc:docMk/>
              <pc:sldMasterMk cId="1384910722" sldId="2147483690"/>
              <pc:sldLayoutMk cId="2667283817" sldId="2147483698"/>
              <ac:spMk id="3" creationId="{BA0FBF9E-6ADE-B650-771A-EDA4C03D79E8}"/>
            </ac:spMkLst>
          </pc:spChg>
          <pc:spChg chg="del">
            <ac:chgData name="POMMELLET STEPHANIE" userId="04cd7478-d8dc-4e63-8d4d-f5747ec4ee22" providerId="ADAL" clId="{5DD681C3-00B0-4AAE-8B7A-8904C0747CBB}" dt="2023-09-08T11:50:10.020" v="819" actId="478"/>
            <ac:spMkLst>
              <pc:docMk/>
              <pc:sldMasterMk cId="1384910722" sldId="2147483690"/>
              <pc:sldLayoutMk cId="2667283817" sldId="2147483698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10.020" v="819" actId="478"/>
            <ac:spMkLst>
              <pc:docMk/>
              <pc:sldMasterMk cId="1384910722" sldId="2147483690"/>
              <pc:sldLayoutMk cId="2667283817" sldId="2147483698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10.020" v="819" actId="478"/>
            <ac:spMkLst>
              <pc:docMk/>
              <pc:sldMasterMk cId="1384910722" sldId="2147483690"/>
              <pc:sldLayoutMk cId="2667283817" sldId="2147483698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10.591" v="820"/>
            <ac:spMkLst>
              <pc:docMk/>
              <pc:sldMasterMk cId="1384910722" sldId="2147483690"/>
              <pc:sldLayoutMk cId="2667283817" sldId="2147483698"/>
              <ac:spMk id="7" creationId="{76AE7F7F-E963-AC16-BCB7-936B97D823B1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14.861" v="822"/>
          <pc:sldLayoutMkLst>
            <pc:docMk/>
            <pc:sldMasterMk cId="1384910722" sldId="2147483690"/>
            <pc:sldLayoutMk cId="4026086948" sldId="2147483699"/>
          </pc:sldLayoutMkLst>
          <pc:spChg chg="add mod">
            <ac:chgData name="POMMELLET STEPHANIE" userId="04cd7478-d8dc-4e63-8d4d-f5747ec4ee22" providerId="ADAL" clId="{5DD681C3-00B0-4AAE-8B7A-8904C0747CBB}" dt="2023-09-08T11:50:14.861" v="822"/>
            <ac:spMkLst>
              <pc:docMk/>
              <pc:sldMasterMk cId="1384910722" sldId="2147483690"/>
              <pc:sldLayoutMk cId="4026086948" sldId="2147483699"/>
              <ac:spMk id="3" creationId="{0BEEA011-E653-02C3-433E-9FB30A36BEA5}"/>
            </ac:spMkLst>
          </pc:spChg>
          <pc:spChg chg="del">
            <ac:chgData name="POMMELLET STEPHANIE" userId="04cd7478-d8dc-4e63-8d4d-f5747ec4ee22" providerId="ADAL" clId="{5DD681C3-00B0-4AAE-8B7A-8904C0747CBB}" dt="2023-09-08T11:50:14.498" v="821" actId="478"/>
            <ac:spMkLst>
              <pc:docMk/>
              <pc:sldMasterMk cId="1384910722" sldId="2147483690"/>
              <pc:sldLayoutMk cId="4026086948" sldId="2147483699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14.498" v="821" actId="478"/>
            <ac:spMkLst>
              <pc:docMk/>
              <pc:sldMasterMk cId="1384910722" sldId="2147483690"/>
              <pc:sldLayoutMk cId="4026086948" sldId="2147483699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14.498" v="821" actId="478"/>
            <ac:spMkLst>
              <pc:docMk/>
              <pc:sldMasterMk cId="1384910722" sldId="2147483690"/>
              <pc:sldLayoutMk cId="4026086948" sldId="2147483699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14.861" v="822"/>
            <ac:spMkLst>
              <pc:docMk/>
              <pc:sldMasterMk cId="1384910722" sldId="2147483690"/>
              <pc:sldLayoutMk cId="4026086948" sldId="2147483699"/>
              <ac:spMk id="7" creationId="{59A4ADB9-4F3E-23A4-E55C-17CBD28CA72B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18.513" v="824"/>
          <pc:sldLayoutMkLst>
            <pc:docMk/>
            <pc:sldMasterMk cId="1384910722" sldId="2147483690"/>
            <pc:sldLayoutMk cId="3291649928" sldId="2147483700"/>
          </pc:sldLayoutMkLst>
          <pc:spChg chg="add mod">
            <ac:chgData name="POMMELLET STEPHANIE" userId="04cd7478-d8dc-4e63-8d4d-f5747ec4ee22" providerId="ADAL" clId="{5DD681C3-00B0-4AAE-8B7A-8904C0747CBB}" dt="2023-09-08T11:50:18.513" v="824"/>
            <ac:spMkLst>
              <pc:docMk/>
              <pc:sldMasterMk cId="1384910722" sldId="2147483690"/>
              <pc:sldLayoutMk cId="3291649928" sldId="2147483700"/>
              <ac:spMk id="3" creationId="{1EAEF084-4143-41B6-9A69-6F345B89E764}"/>
            </ac:spMkLst>
          </pc:spChg>
          <pc:spChg chg="del">
            <ac:chgData name="POMMELLET STEPHANIE" userId="04cd7478-d8dc-4e63-8d4d-f5747ec4ee22" providerId="ADAL" clId="{5DD681C3-00B0-4AAE-8B7A-8904C0747CBB}" dt="2023-09-08T11:50:17.761" v="823" actId="478"/>
            <ac:spMkLst>
              <pc:docMk/>
              <pc:sldMasterMk cId="1384910722" sldId="2147483690"/>
              <pc:sldLayoutMk cId="3291649928" sldId="2147483700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17.761" v="823" actId="478"/>
            <ac:spMkLst>
              <pc:docMk/>
              <pc:sldMasterMk cId="1384910722" sldId="2147483690"/>
              <pc:sldLayoutMk cId="3291649928" sldId="2147483700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17.761" v="823" actId="478"/>
            <ac:spMkLst>
              <pc:docMk/>
              <pc:sldMasterMk cId="1384910722" sldId="2147483690"/>
              <pc:sldLayoutMk cId="3291649928" sldId="2147483700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18.513" v="824"/>
            <ac:spMkLst>
              <pc:docMk/>
              <pc:sldMasterMk cId="1384910722" sldId="2147483690"/>
              <pc:sldLayoutMk cId="3291649928" sldId="2147483700"/>
              <ac:spMk id="7" creationId="{A2E87B12-311C-5A21-EFD4-059870974363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21.969" v="826"/>
          <pc:sldLayoutMkLst>
            <pc:docMk/>
            <pc:sldMasterMk cId="1384910722" sldId="2147483690"/>
            <pc:sldLayoutMk cId="1828086144" sldId="2147483701"/>
          </pc:sldLayoutMkLst>
          <pc:spChg chg="add mod">
            <ac:chgData name="POMMELLET STEPHANIE" userId="04cd7478-d8dc-4e63-8d4d-f5747ec4ee22" providerId="ADAL" clId="{5DD681C3-00B0-4AAE-8B7A-8904C0747CBB}" dt="2023-09-08T11:50:21.969" v="826"/>
            <ac:spMkLst>
              <pc:docMk/>
              <pc:sldMasterMk cId="1384910722" sldId="2147483690"/>
              <pc:sldLayoutMk cId="1828086144" sldId="2147483701"/>
              <ac:spMk id="3" creationId="{04917C0D-582F-A4A8-A72E-523F379987BA}"/>
            </ac:spMkLst>
          </pc:spChg>
          <pc:spChg chg="del">
            <ac:chgData name="POMMELLET STEPHANIE" userId="04cd7478-d8dc-4e63-8d4d-f5747ec4ee22" providerId="ADAL" clId="{5DD681C3-00B0-4AAE-8B7A-8904C0747CBB}" dt="2023-09-08T11:50:21.548" v="825" actId="478"/>
            <ac:spMkLst>
              <pc:docMk/>
              <pc:sldMasterMk cId="1384910722" sldId="2147483690"/>
              <pc:sldLayoutMk cId="1828086144" sldId="2147483701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21.548" v="825" actId="478"/>
            <ac:spMkLst>
              <pc:docMk/>
              <pc:sldMasterMk cId="1384910722" sldId="2147483690"/>
              <pc:sldLayoutMk cId="1828086144" sldId="2147483701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21.548" v="825" actId="478"/>
            <ac:spMkLst>
              <pc:docMk/>
              <pc:sldMasterMk cId="1384910722" sldId="2147483690"/>
              <pc:sldLayoutMk cId="1828086144" sldId="2147483701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21.969" v="826"/>
            <ac:spMkLst>
              <pc:docMk/>
              <pc:sldMasterMk cId="1384910722" sldId="2147483690"/>
              <pc:sldLayoutMk cId="1828086144" sldId="2147483701"/>
              <ac:spMk id="7" creationId="{781D5C9D-D89A-5651-5369-9FD3637C40EC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27.112" v="828"/>
          <pc:sldLayoutMkLst>
            <pc:docMk/>
            <pc:sldMasterMk cId="1384910722" sldId="2147483690"/>
            <pc:sldLayoutMk cId="2473973758" sldId="2147483702"/>
          </pc:sldLayoutMkLst>
          <pc:spChg chg="add mod">
            <ac:chgData name="POMMELLET STEPHANIE" userId="04cd7478-d8dc-4e63-8d4d-f5747ec4ee22" providerId="ADAL" clId="{5DD681C3-00B0-4AAE-8B7A-8904C0747CBB}" dt="2023-09-08T11:50:27.112" v="828"/>
            <ac:spMkLst>
              <pc:docMk/>
              <pc:sldMasterMk cId="1384910722" sldId="2147483690"/>
              <pc:sldLayoutMk cId="2473973758" sldId="2147483702"/>
              <ac:spMk id="3" creationId="{565CDDCD-386C-9AF9-C5A9-A48024425418}"/>
            </ac:spMkLst>
          </pc:spChg>
          <pc:spChg chg="del">
            <ac:chgData name="POMMELLET STEPHANIE" userId="04cd7478-d8dc-4e63-8d4d-f5747ec4ee22" providerId="ADAL" clId="{5DD681C3-00B0-4AAE-8B7A-8904C0747CBB}" dt="2023-09-08T11:50:26.421" v="827" actId="478"/>
            <ac:spMkLst>
              <pc:docMk/>
              <pc:sldMasterMk cId="1384910722" sldId="2147483690"/>
              <pc:sldLayoutMk cId="2473973758" sldId="2147483702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26.421" v="827" actId="478"/>
            <ac:spMkLst>
              <pc:docMk/>
              <pc:sldMasterMk cId="1384910722" sldId="2147483690"/>
              <pc:sldLayoutMk cId="2473973758" sldId="2147483702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26.421" v="827" actId="478"/>
            <ac:spMkLst>
              <pc:docMk/>
              <pc:sldMasterMk cId="1384910722" sldId="2147483690"/>
              <pc:sldLayoutMk cId="2473973758" sldId="2147483702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27.112" v="828"/>
            <ac:spMkLst>
              <pc:docMk/>
              <pc:sldMasterMk cId="1384910722" sldId="2147483690"/>
              <pc:sldLayoutMk cId="2473973758" sldId="2147483702"/>
              <ac:spMk id="7" creationId="{3C8C4BD7-0320-A166-DCB5-2D09E64387AB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33.249" v="830"/>
          <pc:sldLayoutMkLst>
            <pc:docMk/>
            <pc:sldMasterMk cId="1384910722" sldId="2147483690"/>
            <pc:sldLayoutMk cId="1261513232" sldId="2147483704"/>
          </pc:sldLayoutMkLst>
          <pc:spChg chg="add mod">
            <ac:chgData name="POMMELLET STEPHANIE" userId="04cd7478-d8dc-4e63-8d4d-f5747ec4ee22" providerId="ADAL" clId="{5DD681C3-00B0-4AAE-8B7A-8904C0747CBB}" dt="2023-09-08T11:50:33.249" v="830"/>
            <ac:spMkLst>
              <pc:docMk/>
              <pc:sldMasterMk cId="1384910722" sldId="2147483690"/>
              <pc:sldLayoutMk cId="1261513232" sldId="2147483704"/>
              <ac:spMk id="3" creationId="{1D0B75F0-705B-3D06-8B85-9447503CA433}"/>
            </ac:spMkLst>
          </pc:spChg>
          <pc:spChg chg="del">
            <ac:chgData name="POMMELLET STEPHANIE" userId="04cd7478-d8dc-4e63-8d4d-f5747ec4ee22" providerId="ADAL" clId="{5DD681C3-00B0-4AAE-8B7A-8904C0747CBB}" dt="2023-09-08T11:50:32.888" v="829" actId="478"/>
            <ac:spMkLst>
              <pc:docMk/>
              <pc:sldMasterMk cId="1384910722" sldId="2147483690"/>
              <pc:sldLayoutMk cId="1261513232" sldId="2147483704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32.888" v="829" actId="478"/>
            <ac:spMkLst>
              <pc:docMk/>
              <pc:sldMasterMk cId="1384910722" sldId="2147483690"/>
              <pc:sldLayoutMk cId="1261513232" sldId="2147483704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32.888" v="829" actId="478"/>
            <ac:spMkLst>
              <pc:docMk/>
              <pc:sldMasterMk cId="1384910722" sldId="2147483690"/>
              <pc:sldLayoutMk cId="1261513232" sldId="2147483704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33.249" v="830"/>
            <ac:spMkLst>
              <pc:docMk/>
              <pc:sldMasterMk cId="1384910722" sldId="2147483690"/>
              <pc:sldLayoutMk cId="1261513232" sldId="2147483704"/>
              <ac:spMk id="7" creationId="{D9370F20-761B-107B-7D3F-9907F28E7FB9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36.876" v="832"/>
          <pc:sldLayoutMkLst>
            <pc:docMk/>
            <pc:sldMasterMk cId="1384910722" sldId="2147483690"/>
            <pc:sldLayoutMk cId="4145090878" sldId="2147483705"/>
          </pc:sldLayoutMkLst>
          <pc:spChg chg="del">
            <ac:chgData name="POMMELLET STEPHANIE" userId="04cd7478-d8dc-4e63-8d4d-f5747ec4ee22" providerId="ADAL" clId="{5DD681C3-00B0-4AAE-8B7A-8904C0747CBB}" dt="2023-09-08T11:50:36.464" v="831" actId="478"/>
            <ac:spMkLst>
              <pc:docMk/>
              <pc:sldMasterMk cId="1384910722" sldId="2147483690"/>
              <pc:sldLayoutMk cId="4145090878" sldId="2147483705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36.464" v="831" actId="478"/>
            <ac:spMkLst>
              <pc:docMk/>
              <pc:sldMasterMk cId="1384910722" sldId="2147483690"/>
              <pc:sldLayoutMk cId="4145090878" sldId="2147483705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36.464" v="831" actId="478"/>
            <ac:spMkLst>
              <pc:docMk/>
              <pc:sldMasterMk cId="1384910722" sldId="2147483690"/>
              <pc:sldLayoutMk cId="4145090878" sldId="2147483705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36.876" v="832"/>
            <ac:spMkLst>
              <pc:docMk/>
              <pc:sldMasterMk cId="1384910722" sldId="2147483690"/>
              <pc:sldLayoutMk cId="4145090878" sldId="2147483705"/>
              <ac:spMk id="7" creationId="{5F23830B-6F89-93D2-52BE-12573B774163}"/>
            </ac:spMkLst>
          </pc:spChg>
          <pc:spChg chg="add mod">
            <ac:chgData name="POMMELLET STEPHANIE" userId="04cd7478-d8dc-4e63-8d4d-f5747ec4ee22" providerId="ADAL" clId="{5DD681C3-00B0-4AAE-8B7A-8904C0747CBB}" dt="2023-09-08T11:50:36.876" v="832"/>
            <ac:spMkLst>
              <pc:docMk/>
              <pc:sldMasterMk cId="1384910722" sldId="2147483690"/>
              <pc:sldLayoutMk cId="4145090878" sldId="2147483705"/>
              <ac:spMk id="8" creationId="{E3124C5B-83B9-423C-239C-3647227A8873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40.840" v="834"/>
          <pc:sldLayoutMkLst>
            <pc:docMk/>
            <pc:sldMasterMk cId="1384910722" sldId="2147483690"/>
            <pc:sldLayoutMk cId="3629789694" sldId="2147483706"/>
          </pc:sldLayoutMkLst>
          <pc:spChg chg="add mod">
            <ac:chgData name="POMMELLET STEPHANIE" userId="04cd7478-d8dc-4e63-8d4d-f5747ec4ee22" providerId="ADAL" clId="{5DD681C3-00B0-4AAE-8B7A-8904C0747CBB}" dt="2023-09-08T11:50:40.840" v="834"/>
            <ac:spMkLst>
              <pc:docMk/>
              <pc:sldMasterMk cId="1384910722" sldId="2147483690"/>
              <pc:sldLayoutMk cId="3629789694" sldId="2147483706"/>
              <ac:spMk id="3" creationId="{7A4B9B4B-53B7-5951-2818-11E684DD5096}"/>
            </ac:spMkLst>
          </pc:spChg>
          <pc:spChg chg="del">
            <ac:chgData name="POMMELLET STEPHANIE" userId="04cd7478-d8dc-4e63-8d4d-f5747ec4ee22" providerId="ADAL" clId="{5DD681C3-00B0-4AAE-8B7A-8904C0747CBB}" dt="2023-09-08T11:50:40.340" v="833" actId="478"/>
            <ac:spMkLst>
              <pc:docMk/>
              <pc:sldMasterMk cId="1384910722" sldId="2147483690"/>
              <pc:sldLayoutMk cId="3629789694" sldId="2147483706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40.340" v="833" actId="478"/>
            <ac:spMkLst>
              <pc:docMk/>
              <pc:sldMasterMk cId="1384910722" sldId="2147483690"/>
              <pc:sldLayoutMk cId="3629789694" sldId="2147483706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40.340" v="833" actId="478"/>
            <ac:spMkLst>
              <pc:docMk/>
              <pc:sldMasterMk cId="1384910722" sldId="2147483690"/>
              <pc:sldLayoutMk cId="3629789694" sldId="2147483706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40.840" v="834"/>
            <ac:spMkLst>
              <pc:docMk/>
              <pc:sldMasterMk cId="1384910722" sldId="2147483690"/>
              <pc:sldLayoutMk cId="3629789694" sldId="2147483706"/>
              <ac:spMk id="7" creationId="{E3DC9AE3-D2A7-CE4A-CA23-94A190DD6CEA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47.165" v="836"/>
          <pc:sldLayoutMkLst>
            <pc:docMk/>
            <pc:sldMasterMk cId="1384910722" sldId="2147483690"/>
            <pc:sldLayoutMk cId="3978534226" sldId="2147483707"/>
          </pc:sldLayoutMkLst>
          <pc:spChg chg="add mod">
            <ac:chgData name="POMMELLET STEPHANIE" userId="04cd7478-d8dc-4e63-8d4d-f5747ec4ee22" providerId="ADAL" clId="{5DD681C3-00B0-4AAE-8B7A-8904C0747CBB}" dt="2023-09-08T11:50:47.165" v="836"/>
            <ac:spMkLst>
              <pc:docMk/>
              <pc:sldMasterMk cId="1384910722" sldId="2147483690"/>
              <pc:sldLayoutMk cId="3978534226" sldId="2147483707"/>
              <ac:spMk id="3" creationId="{A201FA86-EF98-77D7-8EF6-27FE8EA02C75}"/>
            </ac:spMkLst>
          </pc:spChg>
          <pc:spChg chg="del">
            <ac:chgData name="POMMELLET STEPHANIE" userId="04cd7478-d8dc-4e63-8d4d-f5747ec4ee22" providerId="ADAL" clId="{5DD681C3-00B0-4AAE-8B7A-8904C0747CBB}" dt="2023-09-08T11:50:46.678" v="835" actId="478"/>
            <ac:spMkLst>
              <pc:docMk/>
              <pc:sldMasterMk cId="1384910722" sldId="2147483690"/>
              <pc:sldLayoutMk cId="3978534226" sldId="2147483707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46.678" v="835" actId="478"/>
            <ac:spMkLst>
              <pc:docMk/>
              <pc:sldMasterMk cId="1384910722" sldId="2147483690"/>
              <pc:sldLayoutMk cId="3978534226" sldId="2147483707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46.678" v="835" actId="478"/>
            <ac:spMkLst>
              <pc:docMk/>
              <pc:sldMasterMk cId="1384910722" sldId="2147483690"/>
              <pc:sldLayoutMk cId="3978534226" sldId="2147483707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47.165" v="836"/>
            <ac:spMkLst>
              <pc:docMk/>
              <pc:sldMasterMk cId="1384910722" sldId="2147483690"/>
              <pc:sldLayoutMk cId="3978534226" sldId="2147483707"/>
              <ac:spMk id="7" creationId="{69C55CA3-A8AA-4C97-FD67-D6D8D9302147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51.531" v="838"/>
          <pc:sldLayoutMkLst>
            <pc:docMk/>
            <pc:sldMasterMk cId="1384910722" sldId="2147483690"/>
            <pc:sldLayoutMk cId="382245240" sldId="2147483708"/>
          </pc:sldLayoutMkLst>
          <pc:spChg chg="add mod">
            <ac:chgData name="POMMELLET STEPHANIE" userId="04cd7478-d8dc-4e63-8d4d-f5747ec4ee22" providerId="ADAL" clId="{5DD681C3-00B0-4AAE-8B7A-8904C0747CBB}" dt="2023-09-08T11:50:51.531" v="838"/>
            <ac:spMkLst>
              <pc:docMk/>
              <pc:sldMasterMk cId="1384910722" sldId="2147483690"/>
              <pc:sldLayoutMk cId="382245240" sldId="2147483708"/>
              <ac:spMk id="3" creationId="{7E42C463-3530-43E8-4D16-CE10316ECD43}"/>
            </ac:spMkLst>
          </pc:spChg>
          <pc:spChg chg="del">
            <ac:chgData name="POMMELLET STEPHANIE" userId="04cd7478-d8dc-4e63-8d4d-f5747ec4ee22" providerId="ADAL" clId="{5DD681C3-00B0-4AAE-8B7A-8904C0747CBB}" dt="2023-09-08T11:50:50.984" v="837" actId="478"/>
            <ac:spMkLst>
              <pc:docMk/>
              <pc:sldMasterMk cId="1384910722" sldId="2147483690"/>
              <pc:sldLayoutMk cId="382245240" sldId="2147483708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50.984" v="837" actId="478"/>
            <ac:spMkLst>
              <pc:docMk/>
              <pc:sldMasterMk cId="1384910722" sldId="2147483690"/>
              <pc:sldLayoutMk cId="382245240" sldId="2147483708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50.984" v="837" actId="478"/>
            <ac:spMkLst>
              <pc:docMk/>
              <pc:sldMasterMk cId="1384910722" sldId="2147483690"/>
              <pc:sldLayoutMk cId="382245240" sldId="2147483708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51.531" v="838"/>
            <ac:spMkLst>
              <pc:docMk/>
              <pc:sldMasterMk cId="1384910722" sldId="2147483690"/>
              <pc:sldLayoutMk cId="382245240" sldId="2147483708"/>
              <ac:spMk id="7" creationId="{9654B5C7-411A-A147-4FF7-62746C0E5FEE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55.076" v="840"/>
          <pc:sldLayoutMkLst>
            <pc:docMk/>
            <pc:sldMasterMk cId="1384910722" sldId="2147483690"/>
            <pc:sldLayoutMk cId="2206034784" sldId="2147483709"/>
          </pc:sldLayoutMkLst>
          <pc:spChg chg="add mod">
            <ac:chgData name="POMMELLET STEPHANIE" userId="04cd7478-d8dc-4e63-8d4d-f5747ec4ee22" providerId="ADAL" clId="{5DD681C3-00B0-4AAE-8B7A-8904C0747CBB}" dt="2023-09-08T11:50:55.076" v="840"/>
            <ac:spMkLst>
              <pc:docMk/>
              <pc:sldMasterMk cId="1384910722" sldId="2147483690"/>
              <pc:sldLayoutMk cId="2206034784" sldId="2147483709"/>
              <ac:spMk id="3" creationId="{12709E10-EB5D-A3C3-83E5-8A6D128D51ED}"/>
            </ac:spMkLst>
          </pc:spChg>
          <pc:spChg chg="del">
            <ac:chgData name="POMMELLET STEPHANIE" userId="04cd7478-d8dc-4e63-8d4d-f5747ec4ee22" providerId="ADAL" clId="{5DD681C3-00B0-4AAE-8B7A-8904C0747CBB}" dt="2023-09-08T11:50:54.631" v="839" actId="478"/>
            <ac:spMkLst>
              <pc:docMk/>
              <pc:sldMasterMk cId="1384910722" sldId="2147483690"/>
              <pc:sldLayoutMk cId="2206034784" sldId="2147483709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54.631" v="839" actId="478"/>
            <ac:spMkLst>
              <pc:docMk/>
              <pc:sldMasterMk cId="1384910722" sldId="2147483690"/>
              <pc:sldLayoutMk cId="2206034784" sldId="2147483709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54.631" v="839" actId="478"/>
            <ac:spMkLst>
              <pc:docMk/>
              <pc:sldMasterMk cId="1384910722" sldId="2147483690"/>
              <pc:sldLayoutMk cId="2206034784" sldId="2147483709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55.076" v="840"/>
            <ac:spMkLst>
              <pc:docMk/>
              <pc:sldMasterMk cId="1384910722" sldId="2147483690"/>
              <pc:sldLayoutMk cId="2206034784" sldId="2147483709"/>
              <ac:spMk id="7" creationId="{7D67E8F0-88EC-2642-999F-949D070F8330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0:59.319" v="842"/>
          <pc:sldLayoutMkLst>
            <pc:docMk/>
            <pc:sldMasterMk cId="1384910722" sldId="2147483690"/>
            <pc:sldLayoutMk cId="1992355215" sldId="2147483710"/>
          </pc:sldLayoutMkLst>
          <pc:spChg chg="add mod">
            <ac:chgData name="POMMELLET STEPHANIE" userId="04cd7478-d8dc-4e63-8d4d-f5747ec4ee22" providerId="ADAL" clId="{5DD681C3-00B0-4AAE-8B7A-8904C0747CBB}" dt="2023-09-08T11:50:59.319" v="842"/>
            <ac:spMkLst>
              <pc:docMk/>
              <pc:sldMasterMk cId="1384910722" sldId="2147483690"/>
              <pc:sldLayoutMk cId="1992355215" sldId="2147483710"/>
              <ac:spMk id="3" creationId="{CE4E4709-C4B6-EFD0-9210-74C3499AC0E5}"/>
            </ac:spMkLst>
          </pc:spChg>
          <pc:spChg chg="del">
            <ac:chgData name="POMMELLET STEPHANIE" userId="04cd7478-d8dc-4e63-8d4d-f5747ec4ee22" providerId="ADAL" clId="{5DD681C3-00B0-4AAE-8B7A-8904C0747CBB}" dt="2023-09-08T11:50:58.873" v="841" actId="478"/>
            <ac:spMkLst>
              <pc:docMk/>
              <pc:sldMasterMk cId="1384910722" sldId="2147483690"/>
              <pc:sldLayoutMk cId="1992355215" sldId="2147483710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0:58.873" v="841" actId="478"/>
            <ac:spMkLst>
              <pc:docMk/>
              <pc:sldMasterMk cId="1384910722" sldId="2147483690"/>
              <pc:sldLayoutMk cId="1992355215" sldId="2147483710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0:58.873" v="841" actId="478"/>
            <ac:spMkLst>
              <pc:docMk/>
              <pc:sldMasterMk cId="1384910722" sldId="2147483690"/>
              <pc:sldLayoutMk cId="1992355215" sldId="2147483710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0:59.319" v="842"/>
            <ac:spMkLst>
              <pc:docMk/>
              <pc:sldMasterMk cId="1384910722" sldId="2147483690"/>
              <pc:sldLayoutMk cId="1992355215" sldId="2147483710"/>
              <ac:spMk id="7" creationId="{84F9890C-7D67-1501-4586-29B34EA45EE6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1:04.236" v="844"/>
          <pc:sldLayoutMkLst>
            <pc:docMk/>
            <pc:sldMasterMk cId="1384910722" sldId="2147483690"/>
            <pc:sldLayoutMk cId="3144094954" sldId="2147483711"/>
          </pc:sldLayoutMkLst>
          <pc:spChg chg="add mod">
            <ac:chgData name="POMMELLET STEPHANIE" userId="04cd7478-d8dc-4e63-8d4d-f5747ec4ee22" providerId="ADAL" clId="{5DD681C3-00B0-4AAE-8B7A-8904C0747CBB}" dt="2023-09-08T11:51:04.236" v="844"/>
            <ac:spMkLst>
              <pc:docMk/>
              <pc:sldMasterMk cId="1384910722" sldId="2147483690"/>
              <pc:sldLayoutMk cId="3144094954" sldId="2147483711"/>
              <ac:spMk id="3" creationId="{FB123B73-667E-41B9-61AF-2791F25334FF}"/>
            </ac:spMkLst>
          </pc:spChg>
          <pc:spChg chg="del">
            <ac:chgData name="POMMELLET STEPHANIE" userId="04cd7478-d8dc-4e63-8d4d-f5747ec4ee22" providerId="ADAL" clId="{5DD681C3-00B0-4AAE-8B7A-8904C0747CBB}" dt="2023-09-08T11:51:03.849" v="843" actId="478"/>
            <ac:spMkLst>
              <pc:docMk/>
              <pc:sldMasterMk cId="1384910722" sldId="2147483690"/>
              <pc:sldLayoutMk cId="3144094954" sldId="2147483711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1:03.849" v="843" actId="478"/>
            <ac:spMkLst>
              <pc:docMk/>
              <pc:sldMasterMk cId="1384910722" sldId="2147483690"/>
              <pc:sldLayoutMk cId="3144094954" sldId="2147483711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1:03.849" v="843" actId="478"/>
            <ac:spMkLst>
              <pc:docMk/>
              <pc:sldMasterMk cId="1384910722" sldId="2147483690"/>
              <pc:sldLayoutMk cId="3144094954" sldId="2147483711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1:04.236" v="844"/>
            <ac:spMkLst>
              <pc:docMk/>
              <pc:sldMasterMk cId="1384910722" sldId="2147483690"/>
              <pc:sldLayoutMk cId="3144094954" sldId="2147483711"/>
              <ac:spMk id="7" creationId="{E71FC26C-2460-65EF-AA45-ADD87A9ED74D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51:08.578" v="846"/>
          <pc:sldLayoutMkLst>
            <pc:docMk/>
            <pc:sldMasterMk cId="1384910722" sldId="2147483690"/>
            <pc:sldLayoutMk cId="3412999175" sldId="2147483712"/>
          </pc:sldLayoutMkLst>
          <pc:spChg chg="add mod">
            <ac:chgData name="POMMELLET STEPHANIE" userId="04cd7478-d8dc-4e63-8d4d-f5747ec4ee22" providerId="ADAL" clId="{5DD681C3-00B0-4AAE-8B7A-8904C0747CBB}" dt="2023-09-08T11:51:08.578" v="846"/>
            <ac:spMkLst>
              <pc:docMk/>
              <pc:sldMasterMk cId="1384910722" sldId="2147483690"/>
              <pc:sldLayoutMk cId="3412999175" sldId="2147483712"/>
              <ac:spMk id="3" creationId="{741684FB-419D-33DC-A88D-522258B909C9}"/>
            </ac:spMkLst>
          </pc:spChg>
          <pc:spChg chg="del">
            <ac:chgData name="POMMELLET STEPHANIE" userId="04cd7478-d8dc-4e63-8d4d-f5747ec4ee22" providerId="ADAL" clId="{5DD681C3-00B0-4AAE-8B7A-8904C0747CBB}" dt="2023-09-08T11:51:08.061" v="845" actId="478"/>
            <ac:spMkLst>
              <pc:docMk/>
              <pc:sldMasterMk cId="1384910722" sldId="2147483690"/>
              <pc:sldLayoutMk cId="3412999175" sldId="2147483712"/>
              <ac:spMk id="4" creationId="{3716C531-2CFB-4E5B-8F66-A15176016CE5}"/>
            </ac:spMkLst>
          </pc:spChg>
          <pc:spChg chg="del">
            <ac:chgData name="POMMELLET STEPHANIE" userId="04cd7478-d8dc-4e63-8d4d-f5747ec4ee22" providerId="ADAL" clId="{5DD681C3-00B0-4AAE-8B7A-8904C0747CBB}" dt="2023-09-08T11:51:08.061" v="845" actId="478"/>
            <ac:spMkLst>
              <pc:docMk/>
              <pc:sldMasterMk cId="1384910722" sldId="2147483690"/>
              <pc:sldLayoutMk cId="3412999175" sldId="2147483712"/>
              <ac:spMk id="5" creationId="{A0EF3019-6813-4BCE-8FD7-8BAD1DDCC6A4}"/>
            </ac:spMkLst>
          </pc:spChg>
          <pc:spChg chg="del">
            <ac:chgData name="POMMELLET STEPHANIE" userId="04cd7478-d8dc-4e63-8d4d-f5747ec4ee22" providerId="ADAL" clId="{5DD681C3-00B0-4AAE-8B7A-8904C0747CBB}" dt="2023-09-08T11:51:08.061" v="845" actId="478"/>
            <ac:spMkLst>
              <pc:docMk/>
              <pc:sldMasterMk cId="1384910722" sldId="2147483690"/>
              <pc:sldLayoutMk cId="3412999175" sldId="2147483712"/>
              <ac:spMk id="6" creationId="{083150F9-E599-47C6-B00B-9E9475158114}"/>
            </ac:spMkLst>
          </pc:spChg>
          <pc:spChg chg="add mod">
            <ac:chgData name="POMMELLET STEPHANIE" userId="04cd7478-d8dc-4e63-8d4d-f5747ec4ee22" providerId="ADAL" clId="{5DD681C3-00B0-4AAE-8B7A-8904C0747CBB}" dt="2023-09-08T11:51:08.578" v="846"/>
            <ac:spMkLst>
              <pc:docMk/>
              <pc:sldMasterMk cId="1384910722" sldId="2147483690"/>
              <pc:sldLayoutMk cId="3412999175" sldId="2147483712"/>
              <ac:spMk id="7" creationId="{FB5954AD-D6C6-6FFA-CB28-2E6C3E67835A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49:54.756" v="812"/>
          <pc:sldLayoutMkLst>
            <pc:docMk/>
            <pc:sldMasterMk cId="1384910722" sldId="2147483690"/>
            <pc:sldLayoutMk cId="2883372562" sldId="2147483739"/>
          </pc:sldLayoutMkLst>
          <pc:spChg chg="add mod">
            <ac:chgData name="POMMELLET STEPHANIE" userId="04cd7478-d8dc-4e63-8d4d-f5747ec4ee22" providerId="ADAL" clId="{5DD681C3-00B0-4AAE-8B7A-8904C0747CBB}" dt="2023-09-08T11:49:54.756" v="812"/>
            <ac:spMkLst>
              <pc:docMk/>
              <pc:sldMasterMk cId="1384910722" sldId="2147483690"/>
              <pc:sldLayoutMk cId="2883372562" sldId="2147483739"/>
              <ac:spMk id="4" creationId="{FC8355B7-15C8-4D36-9149-79A054F7F9B3}"/>
            </ac:spMkLst>
          </pc:spChg>
          <pc:spChg chg="add mod">
            <ac:chgData name="POMMELLET STEPHANIE" userId="04cd7478-d8dc-4e63-8d4d-f5747ec4ee22" providerId="ADAL" clId="{5DD681C3-00B0-4AAE-8B7A-8904C0747CBB}" dt="2023-09-08T11:49:54.756" v="812"/>
            <ac:spMkLst>
              <pc:docMk/>
              <pc:sldMasterMk cId="1384910722" sldId="2147483690"/>
              <pc:sldLayoutMk cId="2883372562" sldId="2147483739"/>
              <ac:spMk id="6" creationId="{0B923095-18F4-B4E9-B3D2-377E65C31EB1}"/>
            </ac:spMkLst>
          </pc:spChg>
          <pc:spChg chg="del">
            <ac:chgData name="POMMELLET STEPHANIE" userId="04cd7478-d8dc-4e63-8d4d-f5747ec4ee22" providerId="ADAL" clId="{5DD681C3-00B0-4AAE-8B7A-8904C0747CBB}" dt="2023-09-08T11:49:54.275" v="811" actId="478"/>
            <ac:spMkLst>
              <pc:docMk/>
              <pc:sldMasterMk cId="1384910722" sldId="2147483690"/>
              <pc:sldLayoutMk cId="2883372562" sldId="2147483739"/>
              <ac:spMk id="7" creationId="{1E05C12A-6D66-4BD5-8AA3-E181C54F9E89}"/>
            </ac:spMkLst>
          </pc:spChg>
          <pc:spChg chg="del">
            <ac:chgData name="POMMELLET STEPHANIE" userId="04cd7478-d8dc-4e63-8d4d-f5747ec4ee22" providerId="ADAL" clId="{5DD681C3-00B0-4AAE-8B7A-8904C0747CBB}" dt="2023-09-08T11:49:54.275" v="811" actId="478"/>
            <ac:spMkLst>
              <pc:docMk/>
              <pc:sldMasterMk cId="1384910722" sldId="2147483690"/>
              <pc:sldLayoutMk cId="2883372562" sldId="2147483739"/>
              <ac:spMk id="8" creationId="{4D9927BF-3057-4ED9-A027-6ED3E5944114}"/>
            </ac:spMkLst>
          </pc:spChg>
          <pc:spChg chg="del">
            <ac:chgData name="POMMELLET STEPHANIE" userId="04cd7478-d8dc-4e63-8d4d-f5747ec4ee22" providerId="ADAL" clId="{5DD681C3-00B0-4AAE-8B7A-8904C0747CBB}" dt="2023-09-08T11:49:54.275" v="811" actId="478"/>
            <ac:spMkLst>
              <pc:docMk/>
              <pc:sldMasterMk cId="1384910722" sldId="2147483690"/>
              <pc:sldLayoutMk cId="2883372562" sldId="2147483739"/>
              <ac:spMk id="9" creationId="{7E748F74-A8DF-40EA-847A-446CF8437D01}"/>
            </ac:spMkLst>
          </pc:spChg>
        </pc:sldLayoutChg>
        <pc:sldLayoutChg chg="addSp delSp modSp mod">
          <pc:chgData name="POMMELLET STEPHANIE" userId="04cd7478-d8dc-4e63-8d4d-f5747ec4ee22" providerId="ADAL" clId="{5DD681C3-00B0-4AAE-8B7A-8904C0747CBB}" dt="2023-09-08T11:49:59.256" v="814"/>
          <pc:sldLayoutMkLst>
            <pc:docMk/>
            <pc:sldMasterMk cId="1384910722" sldId="2147483690"/>
            <pc:sldLayoutMk cId="2424526469" sldId="2147483740"/>
          </pc:sldLayoutMkLst>
          <pc:spChg chg="add mod">
            <ac:chgData name="POMMELLET STEPHANIE" userId="04cd7478-d8dc-4e63-8d4d-f5747ec4ee22" providerId="ADAL" clId="{5DD681C3-00B0-4AAE-8B7A-8904C0747CBB}" dt="2023-09-08T11:49:59.256" v="814"/>
            <ac:spMkLst>
              <pc:docMk/>
              <pc:sldMasterMk cId="1384910722" sldId="2147483690"/>
              <pc:sldLayoutMk cId="2424526469" sldId="2147483740"/>
              <ac:spMk id="4" creationId="{462B7781-8299-9E5A-C369-F80966524A7F}"/>
            </ac:spMkLst>
          </pc:spChg>
          <pc:spChg chg="add mod">
            <ac:chgData name="POMMELLET STEPHANIE" userId="04cd7478-d8dc-4e63-8d4d-f5747ec4ee22" providerId="ADAL" clId="{5DD681C3-00B0-4AAE-8B7A-8904C0747CBB}" dt="2023-09-08T11:49:59.256" v="814"/>
            <ac:spMkLst>
              <pc:docMk/>
              <pc:sldMasterMk cId="1384910722" sldId="2147483690"/>
              <pc:sldLayoutMk cId="2424526469" sldId="2147483740"/>
              <ac:spMk id="6" creationId="{6E5CB07F-CDC4-7184-A563-DEC567215AE3}"/>
            </ac:spMkLst>
          </pc:spChg>
          <pc:spChg chg="del">
            <ac:chgData name="POMMELLET STEPHANIE" userId="04cd7478-d8dc-4e63-8d4d-f5747ec4ee22" providerId="ADAL" clId="{5DD681C3-00B0-4AAE-8B7A-8904C0747CBB}" dt="2023-09-08T11:49:58.797" v="813" actId="478"/>
            <ac:spMkLst>
              <pc:docMk/>
              <pc:sldMasterMk cId="1384910722" sldId="2147483690"/>
              <pc:sldLayoutMk cId="2424526469" sldId="2147483740"/>
              <ac:spMk id="7" creationId="{1E05C12A-6D66-4BD5-8AA3-E181C54F9E89}"/>
            </ac:spMkLst>
          </pc:spChg>
          <pc:spChg chg="del">
            <ac:chgData name="POMMELLET STEPHANIE" userId="04cd7478-d8dc-4e63-8d4d-f5747ec4ee22" providerId="ADAL" clId="{5DD681C3-00B0-4AAE-8B7A-8904C0747CBB}" dt="2023-09-08T11:49:58.797" v="813" actId="478"/>
            <ac:spMkLst>
              <pc:docMk/>
              <pc:sldMasterMk cId="1384910722" sldId="2147483690"/>
              <pc:sldLayoutMk cId="2424526469" sldId="2147483740"/>
              <ac:spMk id="8" creationId="{4D9927BF-3057-4ED9-A027-6ED3E5944114}"/>
            </ac:spMkLst>
          </pc:spChg>
          <pc:spChg chg="del">
            <ac:chgData name="POMMELLET STEPHANIE" userId="04cd7478-d8dc-4e63-8d4d-f5747ec4ee22" providerId="ADAL" clId="{5DD681C3-00B0-4AAE-8B7A-8904C0747CBB}" dt="2023-09-08T11:49:58.797" v="813" actId="478"/>
            <ac:spMkLst>
              <pc:docMk/>
              <pc:sldMasterMk cId="1384910722" sldId="2147483690"/>
              <pc:sldLayoutMk cId="2424526469" sldId="2147483740"/>
              <ac:spMk id="9" creationId="{7E748F74-A8DF-40EA-847A-446CF8437D01}"/>
            </ac:spMkLst>
          </pc:spChg>
        </pc:sldLayoutChg>
        <pc:sldLayoutChg chg="addSp modSp">
          <pc:chgData name="POMMELLET STEPHANIE" userId="04cd7478-d8dc-4e63-8d4d-f5747ec4ee22" providerId="ADAL" clId="{5DD681C3-00B0-4AAE-8B7A-8904C0747CBB}" dt="2023-09-08T11:51:11.207" v="847"/>
          <pc:sldLayoutMkLst>
            <pc:docMk/>
            <pc:sldMasterMk cId="1384910722" sldId="2147483690"/>
            <pc:sldLayoutMk cId="411554013" sldId="2147483741"/>
          </pc:sldLayoutMkLst>
          <pc:spChg chg="add mod">
            <ac:chgData name="POMMELLET STEPHANIE" userId="04cd7478-d8dc-4e63-8d4d-f5747ec4ee22" providerId="ADAL" clId="{5DD681C3-00B0-4AAE-8B7A-8904C0747CBB}" dt="2023-09-08T11:51:11.207" v="847"/>
            <ac:spMkLst>
              <pc:docMk/>
              <pc:sldMasterMk cId="1384910722" sldId="2147483690"/>
              <pc:sldLayoutMk cId="411554013" sldId="2147483741"/>
              <ac:spMk id="4" creationId="{728C14C2-77B1-A4BC-BB05-5C3FB1A92AF9}"/>
            </ac:spMkLst>
          </pc:spChg>
          <pc:spChg chg="add mod">
            <ac:chgData name="POMMELLET STEPHANIE" userId="04cd7478-d8dc-4e63-8d4d-f5747ec4ee22" providerId="ADAL" clId="{5DD681C3-00B0-4AAE-8B7A-8904C0747CBB}" dt="2023-09-08T11:51:11.207" v="847"/>
            <ac:spMkLst>
              <pc:docMk/>
              <pc:sldMasterMk cId="1384910722" sldId="2147483690"/>
              <pc:sldLayoutMk cId="411554013" sldId="2147483741"/>
              <ac:spMk id="5" creationId="{3D939ACD-780A-F104-6720-A27E85B4A3AC}"/>
            </ac:spMkLst>
          </pc:spChg>
        </pc:sldLayoutChg>
        <pc:sldLayoutChg chg="addSp modSp">
          <pc:chgData name="POMMELLET STEPHANIE" userId="04cd7478-d8dc-4e63-8d4d-f5747ec4ee22" providerId="ADAL" clId="{5DD681C3-00B0-4AAE-8B7A-8904C0747CBB}" dt="2023-09-08T11:51:12.610" v="848"/>
          <pc:sldLayoutMkLst>
            <pc:docMk/>
            <pc:sldMasterMk cId="1384910722" sldId="2147483690"/>
            <pc:sldLayoutMk cId="128286397" sldId="2147483742"/>
          </pc:sldLayoutMkLst>
          <pc:spChg chg="add mod">
            <ac:chgData name="POMMELLET STEPHANIE" userId="04cd7478-d8dc-4e63-8d4d-f5747ec4ee22" providerId="ADAL" clId="{5DD681C3-00B0-4AAE-8B7A-8904C0747CBB}" dt="2023-09-08T11:51:12.610" v="848"/>
            <ac:spMkLst>
              <pc:docMk/>
              <pc:sldMasterMk cId="1384910722" sldId="2147483690"/>
              <pc:sldLayoutMk cId="128286397" sldId="2147483742"/>
              <ac:spMk id="2" creationId="{438E3941-74DF-1089-828C-F9CC4788B9E9}"/>
            </ac:spMkLst>
          </pc:spChg>
          <pc:spChg chg="add mod">
            <ac:chgData name="POMMELLET STEPHANIE" userId="04cd7478-d8dc-4e63-8d4d-f5747ec4ee22" providerId="ADAL" clId="{5DD681C3-00B0-4AAE-8B7A-8904C0747CBB}" dt="2023-09-08T11:51:12.610" v="848"/>
            <ac:spMkLst>
              <pc:docMk/>
              <pc:sldMasterMk cId="1384910722" sldId="2147483690"/>
              <pc:sldLayoutMk cId="128286397" sldId="2147483742"/>
              <ac:spMk id="3" creationId="{3C699AA9-7892-42C6-75F7-E0CD7C791729}"/>
            </ac:spMkLst>
          </pc:spChg>
        </pc:sldLayoutChg>
        <pc:sldLayoutChg chg="addSp modSp">
          <pc:chgData name="POMMELLET STEPHANIE" userId="04cd7478-d8dc-4e63-8d4d-f5747ec4ee22" providerId="ADAL" clId="{5DD681C3-00B0-4AAE-8B7A-8904C0747CBB}" dt="2023-09-08T11:51:13.715" v="849"/>
          <pc:sldLayoutMkLst>
            <pc:docMk/>
            <pc:sldMasterMk cId="1384910722" sldId="2147483690"/>
            <pc:sldLayoutMk cId="944864027" sldId="2147483743"/>
          </pc:sldLayoutMkLst>
          <pc:spChg chg="add mod">
            <ac:chgData name="POMMELLET STEPHANIE" userId="04cd7478-d8dc-4e63-8d4d-f5747ec4ee22" providerId="ADAL" clId="{5DD681C3-00B0-4AAE-8B7A-8904C0747CBB}" dt="2023-09-08T11:51:13.715" v="849"/>
            <ac:spMkLst>
              <pc:docMk/>
              <pc:sldMasterMk cId="1384910722" sldId="2147483690"/>
              <pc:sldLayoutMk cId="944864027" sldId="2147483743"/>
              <ac:spMk id="2" creationId="{9092E82C-0B69-AA80-C3AD-EF024A076753}"/>
            </ac:spMkLst>
          </pc:spChg>
          <pc:spChg chg="add mod">
            <ac:chgData name="POMMELLET STEPHANIE" userId="04cd7478-d8dc-4e63-8d4d-f5747ec4ee22" providerId="ADAL" clId="{5DD681C3-00B0-4AAE-8B7A-8904C0747CBB}" dt="2023-09-08T11:51:13.715" v="849"/>
            <ac:spMkLst>
              <pc:docMk/>
              <pc:sldMasterMk cId="1384910722" sldId="2147483690"/>
              <pc:sldLayoutMk cId="944864027" sldId="2147483743"/>
              <ac:spMk id="3" creationId="{2E107635-3DB2-C662-DF97-2D0324D1E742}"/>
            </ac:spMkLst>
          </pc:spChg>
        </pc:sldLayoutChg>
      </pc:sldMasterChg>
    </pc:docChg>
  </pc:docChgLst>
  <pc:docChgLst>
    <pc:chgData name="POMMELLET STEPHANIE" userId="04cd7478-d8dc-4e63-8d4d-f5747ec4ee22" providerId="ADAL" clId="{5E730DE9-B337-4D1A-9464-E6C9228EC524}"/>
    <pc:docChg chg="custSel modSld">
      <pc:chgData name="POMMELLET STEPHANIE" userId="04cd7478-d8dc-4e63-8d4d-f5747ec4ee22" providerId="ADAL" clId="{5E730DE9-B337-4D1A-9464-E6C9228EC524}" dt="2023-09-25T14:17:54.082" v="106" actId="478"/>
      <pc:docMkLst>
        <pc:docMk/>
      </pc:docMkLst>
      <pc:sldChg chg="addSp modSp mod">
        <pc:chgData name="POMMELLET STEPHANIE" userId="04cd7478-d8dc-4e63-8d4d-f5747ec4ee22" providerId="ADAL" clId="{5E730DE9-B337-4D1A-9464-E6C9228EC524}" dt="2023-09-25T14:14:57.552" v="63" actId="1038"/>
        <pc:sldMkLst>
          <pc:docMk/>
          <pc:sldMk cId="3666374183" sldId="321"/>
        </pc:sldMkLst>
        <pc:spChg chg="add mod">
          <ac:chgData name="POMMELLET STEPHANIE" userId="04cd7478-d8dc-4e63-8d4d-f5747ec4ee22" providerId="ADAL" clId="{5E730DE9-B337-4D1A-9464-E6C9228EC524}" dt="2023-09-25T14:14:57.552" v="63" actId="1038"/>
          <ac:spMkLst>
            <pc:docMk/>
            <pc:sldMk cId="3666374183" sldId="321"/>
            <ac:spMk id="2" creationId="{0BB2C3CE-91F9-9D8B-89F2-A49C7B9783B8}"/>
          </ac:spMkLst>
        </pc:spChg>
      </pc:sldChg>
      <pc:sldChg chg="addSp modSp">
        <pc:chgData name="POMMELLET STEPHANIE" userId="04cd7478-d8dc-4e63-8d4d-f5747ec4ee22" providerId="ADAL" clId="{5E730DE9-B337-4D1A-9464-E6C9228EC524}" dt="2023-09-25T14:15:25.653" v="70"/>
        <pc:sldMkLst>
          <pc:docMk/>
          <pc:sldMk cId="2782478519" sldId="325"/>
        </pc:sldMkLst>
        <pc:spChg chg="add mod">
          <ac:chgData name="POMMELLET STEPHANIE" userId="04cd7478-d8dc-4e63-8d4d-f5747ec4ee22" providerId="ADAL" clId="{5E730DE9-B337-4D1A-9464-E6C9228EC524}" dt="2023-09-25T14:15:25.653" v="70"/>
          <ac:spMkLst>
            <pc:docMk/>
            <pc:sldMk cId="2782478519" sldId="325"/>
            <ac:spMk id="8" creationId="{62785E99-58D1-4B27-7C5E-C2A31A791DEA}"/>
          </ac:spMkLst>
        </pc:spChg>
      </pc:sldChg>
      <pc:sldChg chg="addSp delSp modSp mod">
        <pc:chgData name="POMMELLET STEPHANIE" userId="04cd7478-d8dc-4e63-8d4d-f5747ec4ee22" providerId="ADAL" clId="{5E730DE9-B337-4D1A-9464-E6C9228EC524}" dt="2023-09-25T14:17:38.328" v="102" actId="478"/>
        <pc:sldMkLst>
          <pc:docMk/>
          <pc:sldMk cId="457748236" sldId="328"/>
        </pc:sldMkLst>
        <pc:spChg chg="add mod">
          <ac:chgData name="POMMELLET STEPHANIE" userId="04cd7478-d8dc-4e63-8d4d-f5747ec4ee22" providerId="ADAL" clId="{5E730DE9-B337-4D1A-9464-E6C9228EC524}" dt="2023-09-25T14:15:27.532" v="71"/>
          <ac:spMkLst>
            <pc:docMk/>
            <pc:sldMk cId="457748236" sldId="328"/>
            <ac:spMk id="31" creationId="{A8EA36D6-33C6-3F51-21CA-7B903DE88D30}"/>
          </ac:spMkLst>
        </pc:spChg>
        <pc:spChg chg="add del mod">
          <ac:chgData name="POMMELLET STEPHANIE" userId="04cd7478-d8dc-4e63-8d4d-f5747ec4ee22" providerId="ADAL" clId="{5E730DE9-B337-4D1A-9464-E6C9228EC524}" dt="2023-09-25T14:17:38.328" v="102" actId="478"/>
          <ac:spMkLst>
            <pc:docMk/>
            <pc:sldMk cId="457748236" sldId="328"/>
            <ac:spMk id="32" creationId="{453AC5A3-7416-F713-30E3-FACBE89B1CD8}"/>
          </ac:spMkLst>
        </pc:spChg>
        <pc:picChg chg="mod">
          <ac:chgData name="POMMELLET STEPHANIE" userId="04cd7478-d8dc-4e63-8d4d-f5747ec4ee22" providerId="ADAL" clId="{5E730DE9-B337-4D1A-9464-E6C9228EC524}" dt="2023-09-25T14:17:00.284" v="97" actId="1035"/>
          <ac:picMkLst>
            <pc:docMk/>
            <pc:sldMk cId="457748236" sldId="328"/>
            <ac:picMk id="10" creationId="{A6F3672E-9C13-F9D4-62F1-729CE99C35DB}"/>
          </ac:picMkLst>
        </pc:picChg>
      </pc:sldChg>
      <pc:sldChg chg="addSp modSp">
        <pc:chgData name="POMMELLET STEPHANIE" userId="04cd7478-d8dc-4e63-8d4d-f5747ec4ee22" providerId="ADAL" clId="{5E730DE9-B337-4D1A-9464-E6C9228EC524}" dt="2023-09-25T14:15:29.845" v="72"/>
        <pc:sldMkLst>
          <pc:docMk/>
          <pc:sldMk cId="2310663913" sldId="330"/>
        </pc:sldMkLst>
        <pc:spChg chg="add mod">
          <ac:chgData name="POMMELLET STEPHANIE" userId="04cd7478-d8dc-4e63-8d4d-f5747ec4ee22" providerId="ADAL" clId="{5E730DE9-B337-4D1A-9464-E6C9228EC524}" dt="2023-09-25T14:15:29.845" v="72"/>
          <ac:spMkLst>
            <pc:docMk/>
            <pc:sldMk cId="2310663913" sldId="330"/>
            <ac:spMk id="2" creationId="{4CE6CFC3-1E6F-8A1D-1A97-AE65B8CAE3C9}"/>
          </ac:spMkLst>
        </pc:spChg>
      </pc:sldChg>
      <pc:sldChg chg="addSp modSp">
        <pc:chgData name="POMMELLET STEPHANIE" userId="04cd7478-d8dc-4e63-8d4d-f5747ec4ee22" providerId="ADAL" clId="{5E730DE9-B337-4D1A-9464-E6C9228EC524}" dt="2023-09-25T14:15:31.014" v="73"/>
        <pc:sldMkLst>
          <pc:docMk/>
          <pc:sldMk cId="4218236174" sldId="331"/>
        </pc:sldMkLst>
        <pc:spChg chg="add mod">
          <ac:chgData name="POMMELLET STEPHANIE" userId="04cd7478-d8dc-4e63-8d4d-f5747ec4ee22" providerId="ADAL" clId="{5E730DE9-B337-4D1A-9464-E6C9228EC524}" dt="2023-09-25T14:15:31.014" v="73"/>
          <ac:spMkLst>
            <pc:docMk/>
            <pc:sldMk cId="4218236174" sldId="331"/>
            <ac:spMk id="3" creationId="{0E86C20E-B5D3-DB67-010D-6E43E19648AE}"/>
          </ac:spMkLst>
        </pc:spChg>
      </pc:sldChg>
      <pc:sldChg chg="addSp modSp">
        <pc:chgData name="POMMELLET STEPHANIE" userId="04cd7478-d8dc-4e63-8d4d-f5747ec4ee22" providerId="ADAL" clId="{5E730DE9-B337-4D1A-9464-E6C9228EC524}" dt="2023-09-25T14:15:34.605" v="76"/>
        <pc:sldMkLst>
          <pc:docMk/>
          <pc:sldMk cId="3175761406" sldId="332"/>
        </pc:sldMkLst>
        <pc:spChg chg="add mod">
          <ac:chgData name="POMMELLET STEPHANIE" userId="04cd7478-d8dc-4e63-8d4d-f5747ec4ee22" providerId="ADAL" clId="{5E730DE9-B337-4D1A-9464-E6C9228EC524}" dt="2023-09-25T14:15:34.605" v="76"/>
          <ac:spMkLst>
            <pc:docMk/>
            <pc:sldMk cId="3175761406" sldId="332"/>
            <ac:spMk id="3" creationId="{D5A30997-2017-2D79-9246-F56DB3CBB805}"/>
          </ac:spMkLst>
        </pc:spChg>
      </pc:sldChg>
      <pc:sldChg chg="addSp modSp">
        <pc:chgData name="POMMELLET STEPHANIE" userId="04cd7478-d8dc-4e63-8d4d-f5747ec4ee22" providerId="ADAL" clId="{5E730DE9-B337-4D1A-9464-E6C9228EC524}" dt="2023-09-25T14:17:44.152" v="103"/>
        <pc:sldMkLst>
          <pc:docMk/>
          <pc:sldMk cId="1357418864" sldId="2146847381"/>
        </pc:sldMkLst>
        <pc:spChg chg="add mod">
          <ac:chgData name="POMMELLET STEPHANIE" userId="04cd7478-d8dc-4e63-8d4d-f5747ec4ee22" providerId="ADAL" clId="{5E730DE9-B337-4D1A-9464-E6C9228EC524}" dt="2023-09-25T14:15:36.108" v="77"/>
          <ac:spMkLst>
            <pc:docMk/>
            <pc:sldMk cId="1357418864" sldId="2146847381"/>
            <ac:spMk id="6" creationId="{7565BCAE-700E-2476-F945-56081EDA7F41}"/>
          </ac:spMkLst>
        </pc:spChg>
        <pc:spChg chg="add mod">
          <ac:chgData name="POMMELLET STEPHANIE" userId="04cd7478-d8dc-4e63-8d4d-f5747ec4ee22" providerId="ADAL" clId="{5E730DE9-B337-4D1A-9464-E6C9228EC524}" dt="2023-09-25T14:17:44.152" v="103"/>
          <ac:spMkLst>
            <pc:docMk/>
            <pc:sldMk cId="1357418864" sldId="2146847381"/>
            <ac:spMk id="15" creationId="{95CDD1BC-9D72-E1F5-600F-048B70B606B2}"/>
          </ac:spMkLst>
        </pc:spChg>
      </pc:sldChg>
      <pc:sldChg chg="addSp modSp">
        <pc:chgData name="POMMELLET STEPHANIE" userId="04cd7478-d8dc-4e63-8d4d-f5747ec4ee22" providerId="ADAL" clId="{5E730DE9-B337-4D1A-9464-E6C9228EC524}" dt="2023-09-25T14:17:33.172" v="100"/>
        <pc:sldMkLst>
          <pc:docMk/>
          <pc:sldMk cId="2604360164" sldId="2146847382"/>
        </pc:sldMkLst>
        <pc:spChg chg="add mod">
          <ac:chgData name="POMMELLET STEPHANIE" userId="04cd7478-d8dc-4e63-8d4d-f5747ec4ee22" providerId="ADAL" clId="{5E730DE9-B337-4D1A-9464-E6C9228EC524}" dt="2023-09-25T14:15:32.175" v="74"/>
          <ac:spMkLst>
            <pc:docMk/>
            <pc:sldMk cId="2604360164" sldId="2146847382"/>
            <ac:spMk id="3" creationId="{6FDA92EC-1998-0E5A-DE05-42BA49C776B7}"/>
          </ac:spMkLst>
        </pc:spChg>
        <pc:spChg chg="add mod">
          <ac:chgData name="POMMELLET STEPHANIE" userId="04cd7478-d8dc-4e63-8d4d-f5747ec4ee22" providerId="ADAL" clId="{5E730DE9-B337-4D1A-9464-E6C9228EC524}" dt="2023-09-25T14:17:33.172" v="100"/>
          <ac:spMkLst>
            <pc:docMk/>
            <pc:sldMk cId="2604360164" sldId="2146847382"/>
            <ac:spMk id="6" creationId="{D7539BAB-339F-EAB2-4E90-A7FEDE10F1FA}"/>
          </ac:spMkLst>
        </pc:spChg>
      </pc:sldChg>
      <pc:sldChg chg="addSp delSp modSp mod">
        <pc:chgData name="POMMELLET STEPHANIE" userId="04cd7478-d8dc-4e63-8d4d-f5747ec4ee22" providerId="ADAL" clId="{5E730DE9-B337-4D1A-9464-E6C9228EC524}" dt="2023-09-25T14:17:31.798" v="99"/>
        <pc:sldMkLst>
          <pc:docMk/>
          <pc:sldMk cId="556657541" sldId="2146847384"/>
        </pc:sldMkLst>
        <pc:spChg chg="del">
          <ac:chgData name="POMMELLET STEPHANIE" userId="04cd7478-d8dc-4e63-8d4d-f5747ec4ee22" providerId="ADAL" clId="{5E730DE9-B337-4D1A-9464-E6C9228EC524}" dt="2023-09-25T14:17:25.255" v="98" actId="478"/>
          <ac:spMkLst>
            <pc:docMk/>
            <pc:sldMk cId="556657541" sldId="2146847384"/>
            <ac:spMk id="4" creationId="{6417F7EE-9120-568C-8B1B-FC4561FE74BB}"/>
          </ac:spMkLst>
        </pc:spChg>
        <pc:spChg chg="add mod">
          <ac:chgData name="POMMELLET STEPHANIE" userId="04cd7478-d8dc-4e63-8d4d-f5747ec4ee22" providerId="ADAL" clId="{5E730DE9-B337-4D1A-9464-E6C9228EC524}" dt="2023-09-25T14:15:33.407" v="75"/>
          <ac:spMkLst>
            <pc:docMk/>
            <pc:sldMk cId="556657541" sldId="2146847384"/>
            <ac:spMk id="11" creationId="{27F202B8-9581-0F1D-408F-AA375023F880}"/>
          </ac:spMkLst>
        </pc:spChg>
        <pc:spChg chg="add mod">
          <ac:chgData name="POMMELLET STEPHANIE" userId="04cd7478-d8dc-4e63-8d4d-f5747ec4ee22" providerId="ADAL" clId="{5E730DE9-B337-4D1A-9464-E6C9228EC524}" dt="2023-09-25T14:17:31.798" v="99"/>
          <ac:spMkLst>
            <pc:docMk/>
            <pc:sldMk cId="556657541" sldId="2146847384"/>
            <ac:spMk id="12" creationId="{39E638D3-1E76-2A85-599D-F4217410933C}"/>
          </ac:spMkLst>
        </pc:spChg>
      </pc:sldChg>
      <pc:sldChg chg="addSp delSp modSp mod">
        <pc:chgData name="POMMELLET STEPHANIE" userId="04cd7478-d8dc-4e63-8d4d-f5747ec4ee22" providerId="ADAL" clId="{5E730DE9-B337-4D1A-9464-E6C9228EC524}" dt="2023-09-25T14:17:54.082" v="106" actId="478"/>
        <pc:sldMkLst>
          <pc:docMk/>
          <pc:sldMk cId="3711478268" sldId="2146847385"/>
        </pc:sldMkLst>
        <pc:spChg chg="del">
          <ac:chgData name="POMMELLET STEPHANIE" userId="04cd7478-d8dc-4e63-8d4d-f5747ec4ee22" providerId="ADAL" clId="{5E730DE9-B337-4D1A-9464-E6C9228EC524}" dt="2023-09-25T14:17:54.082" v="106" actId="478"/>
          <ac:spMkLst>
            <pc:docMk/>
            <pc:sldMk cId="3711478268" sldId="2146847385"/>
            <ac:spMk id="3" creationId="{B1584761-7A93-071C-C83D-3740B8BC635C}"/>
          </ac:spMkLst>
        </pc:spChg>
        <pc:spChg chg="add mod">
          <ac:chgData name="POMMELLET STEPHANIE" userId="04cd7478-d8dc-4e63-8d4d-f5747ec4ee22" providerId="ADAL" clId="{5E730DE9-B337-4D1A-9464-E6C9228EC524}" dt="2023-09-25T14:15:37.985" v="78"/>
          <ac:spMkLst>
            <pc:docMk/>
            <pc:sldMk cId="3711478268" sldId="2146847385"/>
            <ac:spMk id="4" creationId="{6D917D5C-C7DE-02A0-033C-334ED2830147}"/>
          </ac:spMkLst>
        </pc:spChg>
        <pc:spChg chg="add mod">
          <ac:chgData name="POMMELLET STEPHANIE" userId="04cd7478-d8dc-4e63-8d4d-f5747ec4ee22" providerId="ADAL" clId="{5E730DE9-B337-4D1A-9464-E6C9228EC524}" dt="2023-09-25T14:17:45.806" v="104"/>
          <ac:spMkLst>
            <pc:docMk/>
            <pc:sldMk cId="3711478268" sldId="2146847385"/>
            <ac:spMk id="5" creationId="{52A2BF22-65B7-5BA1-7A49-62CDE6CB6B8C}"/>
          </ac:spMkLst>
        </pc:spChg>
      </pc:sldChg>
      <pc:sldChg chg="addSp modSp mod">
        <pc:chgData name="POMMELLET STEPHANIE" userId="04cd7478-d8dc-4e63-8d4d-f5747ec4ee22" providerId="ADAL" clId="{5E730DE9-B337-4D1A-9464-E6C9228EC524}" dt="2023-09-25T14:17:47.044" v="105"/>
        <pc:sldMkLst>
          <pc:docMk/>
          <pc:sldMk cId="3457345957" sldId="2146847386"/>
        </pc:sldMkLst>
        <pc:spChg chg="add mod">
          <ac:chgData name="POMMELLET STEPHANIE" userId="04cd7478-d8dc-4e63-8d4d-f5747ec4ee22" providerId="ADAL" clId="{5E730DE9-B337-4D1A-9464-E6C9228EC524}" dt="2023-09-25T14:15:39.771" v="79"/>
          <ac:spMkLst>
            <pc:docMk/>
            <pc:sldMk cId="3457345957" sldId="2146847386"/>
            <ac:spMk id="3" creationId="{27950ADA-4819-2491-D628-D2EFD7F2B661}"/>
          </ac:spMkLst>
        </pc:spChg>
        <pc:spChg chg="add mod">
          <ac:chgData name="POMMELLET STEPHANIE" userId="04cd7478-d8dc-4e63-8d4d-f5747ec4ee22" providerId="ADAL" clId="{5E730DE9-B337-4D1A-9464-E6C9228EC524}" dt="2023-09-25T14:17:47.044" v="105"/>
          <ac:spMkLst>
            <pc:docMk/>
            <pc:sldMk cId="3457345957" sldId="2146847386"/>
            <ac:spMk id="7" creationId="{4F2934A7-08FA-14FC-979E-0913C8DBDF5A}"/>
          </ac:spMkLst>
        </pc:spChg>
        <pc:picChg chg="add mod">
          <ac:chgData name="POMMELLET STEPHANIE" userId="04cd7478-d8dc-4e63-8d4d-f5747ec4ee22" providerId="ADAL" clId="{5E730DE9-B337-4D1A-9464-E6C9228EC524}" dt="2023-09-25T14:16:33.455" v="82" actId="1076"/>
          <ac:picMkLst>
            <pc:docMk/>
            <pc:sldMk cId="3457345957" sldId="2146847386"/>
            <ac:picMk id="6" creationId="{18C5D13F-312F-4762-5E2F-F4587105FE93}"/>
          </ac:picMkLst>
        </pc:picChg>
      </pc:sldChg>
      <pc:sldChg chg="addSp delSp modSp mod">
        <pc:chgData name="POMMELLET STEPHANIE" userId="04cd7478-d8dc-4e63-8d4d-f5747ec4ee22" providerId="ADAL" clId="{5E730DE9-B337-4D1A-9464-E6C9228EC524}" dt="2023-09-25T14:15:19.199" v="67" actId="478"/>
        <pc:sldMkLst>
          <pc:docMk/>
          <pc:sldMk cId="2080066705" sldId="2146847387"/>
        </pc:sldMkLst>
        <pc:spChg chg="add mod">
          <ac:chgData name="POMMELLET STEPHANIE" userId="04cd7478-d8dc-4e63-8d4d-f5747ec4ee22" providerId="ADAL" clId="{5E730DE9-B337-4D1A-9464-E6C9228EC524}" dt="2023-09-25T14:15:10.048" v="65" actId="1076"/>
          <ac:spMkLst>
            <pc:docMk/>
            <pc:sldMk cId="2080066705" sldId="2146847387"/>
            <ac:spMk id="3" creationId="{59992953-4D9D-FF0D-AA2B-EAD5434021DB}"/>
          </ac:spMkLst>
        </pc:spChg>
        <pc:spChg chg="add del mod">
          <ac:chgData name="POMMELLET STEPHANIE" userId="04cd7478-d8dc-4e63-8d4d-f5747ec4ee22" providerId="ADAL" clId="{5E730DE9-B337-4D1A-9464-E6C9228EC524}" dt="2023-09-25T14:15:19.199" v="67" actId="478"/>
          <ac:spMkLst>
            <pc:docMk/>
            <pc:sldMk cId="2080066705" sldId="2146847387"/>
            <ac:spMk id="7" creationId="{17923CEB-27F0-C62E-22D3-920103F69072}"/>
          </ac:spMkLst>
        </pc:spChg>
      </pc:sldChg>
      <pc:sldChg chg="addSp modSp">
        <pc:chgData name="POMMELLET STEPHANIE" userId="04cd7478-d8dc-4e63-8d4d-f5747ec4ee22" providerId="ADAL" clId="{5E730DE9-B337-4D1A-9464-E6C9228EC524}" dt="2023-09-25T14:15:22.842" v="68"/>
        <pc:sldMkLst>
          <pc:docMk/>
          <pc:sldMk cId="3412941716" sldId="2146847388"/>
        </pc:sldMkLst>
        <pc:spChg chg="add mod">
          <ac:chgData name="POMMELLET STEPHANIE" userId="04cd7478-d8dc-4e63-8d4d-f5747ec4ee22" providerId="ADAL" clId="{5E730DE9-B337-4D1A-9464-E6C9228EC524}" dt="2023-09-25T14:15:22.842" v="68"/>
          <ac:spMkLst>
            <pc:docMk/>
            <pc:sldMk cId="3412941716" sldId="2146847388"/>
            <ac:spMk id="2" creationId="{BFB5DAA7-6B2F-1E9D-963C-F5C44A433755}"/>
          </ac:spMkLst>
        </pc:spChg>
      </pc:sldChg>
      <pc:sldChg chg="addSp modSp">
        <pc:chgData name="POMMELLET STEPHANIE" userId="04cd7478-d8dc-4e63-8d4d-f5747ec4ee22" providerId="ADAL" clId="{5E730DE9-B337-4D1A-9464-E6C9228EC524}" dt="2023-09-25T14:15:24.386" v="69"/>
        <pc:sldMkLst>
          <pc:docMk/>
          <pc:sldMk cId="3650152840" sldId="2146847389"/>
        </pc:sldMkLst>
        <pc:spChg chg="add mod">
          <ac:chgData name="POMMELLET STEPHANIE" userId="04cd7478-d8dc-4e63-8d4d-f5747ec4ee22" providerId="ADAL" clId="{5E730DE9-B337-4D1A-9464-E6C9228EC524}" dt="2023-09-25T14:15:24.386" v="69"/>
          <ac:spMkLst>
            <pc:docMk/>
            <pc:sldMk cId="3650152840" sldId="2146847389"/>
            <ac:spMk id="2" creationId="{2A14EAEB-8AC9-AE26-B363-654467427A5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9T13:21:13.20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0 181,'4'6,"1"-1,-1-1,2 0,-2 0,1 0,0 0,1 0,0-1,0-1,11 6,-12-5,6 1,0 1,-1-1,1-1,0 1,1-1,13 1,-22-4,-2 0,2 1,-2-1,2 0,-2 0,0 0,2 0,-2 0,2 0,-2-1,2 1,-2 0,1-2,0 2,0-1,-1 1,2-1,-2-1,0 1,1 1,-1-1,2-1,-2 1,0 0,1-1,-1 1,-1-2,1 2,1 0,-1-1,-1 0,1 0,1 1,-2-2,1 2,-1 0,0-2,0 2,1-2,-1 2,0-2,0 2,0-1,-1-2,1-16,0 2,0-1,7-37,-6 51,-1 1,1-2,1 1,-1 0,0 1,2-2,-2 1,2 1,0 0,-1-1,1 1,1 0,-1 0,1 0,-2 0,2 1,0-1,0 1,6-3,7-1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692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25 septembre 2023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25 septembre 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813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  <a:prstGeom prst="rect">
            <a:avLst/>
          </a:prstGeo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25 septembre 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FC8355B7-15C8-4D36-9149-79A054F7F9B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923095-18F4-B4E9-B3D2-377E65C31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37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462B7781-8299-9E5A-C369-F80966524A7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5CB07F-CDC4-7184-A563-DEC567215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B538EBE3-98C6-7329-5E2D-D970A88935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1AFC7E4-2552-3DA3-A56B-4D90ECDAF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C6A8F75B-E5C1-0466-538A-F200DCDA1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5D01FCE-C7E5-C5B5-647B-73E0C4E3E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BA0FBF9E-6ADE-B650-771A-EDA4C03D7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6AE7F7F-E963-AC16-BCB7-936B97D82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BEEA011-E653-02C3-433E-9FB30A36B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9A4ADB9-4F3E-23A4-E55C-17CBD28CA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1EAEF084-4143-41B6-9A69-6F345B89E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2E87B12-311C-5A21-EFD4-0598709743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4917C0D-582F-A4A8-A72E-523F379987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81D5C9D-D89A-5651-5369-9FD3637C4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086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565CDDCD-386C-9AF9-C5A9-A48024425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C8C4BD7-0320-A166-DCB5-2D09E6438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/>
          <a:lstStyle/>
          <a:p>
            <a:fld id="{D7E9E631-13D7-40A2-ACE8-EA74897A880B}" type="datetime4">
              <a:rPr lang="fr-FR" smtClean="0"/>
              <a:t>25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1D0B75F0-705B-3D06-8B85-9447503CA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9370F20-761B-107B-7D3F-9907F28E7F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5F23830B-6F89-93D2-52BE-12573B7741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E3124C5B-83B9-423C-239C-3647227A8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7A4B9B4B-53B7-5951-2818-11E684DD5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DC9AE3-D2A7-CE4A-CA23-94A190DD6C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9789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A201FA86-EF98-77D7-8EF6-27FE8EA02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9C55CA3-A8AA-4C97-FD67-D6D8D9302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7E42C463-3530-43E8-4D16-CE10316ECD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654B5C7-411A-A147-4FF7-62746C0E5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12709E10-EB5D-A3C3-83E5-8A6D128D5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D67E8F0-88EC-2642-999F-949D070F8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6034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CE4E4709-C4B6-EFD0-9210-74C3499AC0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84F9890C-7D67-1501-4586-29B34EA45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2355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FB123B73-667E-41B9-61AF-2791F2533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71FC26C-2460-65EF-AA45-ADD87A9ED7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4094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741684FB-419D-33DC-A88D-522258B90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B5954AD-D6C6-6FFA-CB28-2E6C3E678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2999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226068" y="1508787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728C14C2-77B1-A4BC-BB05-5C3FB1A92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D939ACD-780A-F104-6720-A27E85B4A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55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438E3941-74DF-1089-828C-F9CC4788B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3C699AA9-7892-42C6-75F7-E0CD7C791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28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9092E82C-0B69-AA80-C3AD-EF024A076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2E107635-3DB2-C662-DF97-2D0324D1E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486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SAISIE DPE – </a:t>
            </a:r>
            <a:r>
              <a:rPr lang="fr-FR" dirty="0" err="1"/>
              <a:t>MyCrédimmo</a:t>
            </a:r>
            <a:r>
              <a:rPr lang="fr-FR" dirty="0"/>
              <a:t> – Septembre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33" r:id="rId23"/>
    <p:sldLayoutId id="2147483734" r:id="rId24"/>
    <p:sldLayoutId id="2147483741" r:id="rId25"/>
    <p:sldLayoutId id="2147483742" r:id="rId26"/>
    <p:sldLayoutId id="2147483743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hyperlink" Target="https://www.legifrance.gouv.fr/affichCodeArticle.do?cidTexte=LEGITEXT000006074075&amp;idArticle=LEGIARTI000031719374&amp;dateTexte=&amp;categorieLien=ci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personne, doigt, ongle, pouce&#10;&#10;Description générée automatiquement">
            <a:extLst>
              <a:ext uri="{FF2B5EF4-FFF2-40B4-BE49-F238E27FC236}">
                <a16:creationId xmlns:a16="http://schemas.microsoft.com/office/drawing/2014/main" id="{067B01AC-5F3A-A64E-CA79-FA9832EC33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74"/>
          <a:stretch/>
        </p:blipFill>
        <p:spPr>
          <a:xfrm>
            <a:off x="0" y="0"/>
            <a:ext cx="9510547" cy="6857142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043E163-82B6-4957-AEAD-973E4F0E1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85164" y="1098933"/>
            <a:ext cx="5932519" cy="3874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9954" y="1507017"/>
            <a:ext cx="5677134" cy="1800000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D</a:t>
            </a:r>
            <a:r>
              <a:rPr lang="fr-FR" dirty="0"/>
              <a:t>iagnostic de </a:t>
            </a:r>
            <a:r>
              <a:rPr lang="fr-FR" dirty="0">
                <a:solidFill>
                  <a:schemeClr val="accent2"/>
                </a:solidFill>
              </a:rPr>
              <a:t>P</a:t>
            </a:r>
            <a:r>
              <a:rPr lang="fr-FR" dirty="0"/>
              <a:t>erformance </a:t>
            </a:r>
            <a:r>
              <a:rPr lang="fr-FR" dirty="0">
                <a:solidFill>
                  <a:schemeClr val="accent2"/>
                </a:solidFill>
              </a:rPr>
              <a:t>E</a:t>
            </a:r>
            <a:r>
              <a:rPr lang="fr-FR" dirty="0"/>
              <a:t>nergétique (DPE)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79954" y="3280884"/>
            <a:ext cx="5677134" cy="900000"/>
          </a:xfrm>
        </p:spPr>
        <p:txBody>
          <a:bodyPr/>
          <a:lstStyle/>
          <a:p>
            <a:r>
              <a:rPr lang="fr-FR" dirty="0"/>
              <a:t>Saisie des données DPE lors du parcours d’instruction du crédit immobilier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79954" y="4211638"/>
            <a:ext cx="2748410" cy="540000"/>
          </a:xfrm>
        </p:spPr>
        <p:txBody>
          <a:bodyPr/>
          <a:lstStyle/>
          <a:p>
            <a:r>
              <a:rPr lang="fr-FR" dirty="0"/>
              <a:t>Septembre 2023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F4FCA2E-EEDA-41A3-9A29-05985CA61F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DA84DF0B-9770-4C65-8F29-8FB34391ED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B2C3CE-91F9-9D8B-89F2-A49C7B9783B8}"/>
              </a:ext>
            </a:extLst>
          </p:cNvPr>
          <p:cNvSpPr txBox="1"/>
          <p:nvPr/>
        </p:nvSpPr>
        <p:spPr>
          <a:xfrm>
            <a:off x="10224645" y="6595532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366637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1CE6043-D294-6414-9FEA-19A07D3790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Présenter les nouvelles informations à saisir à partir du 25 septembre lors de la souscription d’un crédit immobilier au sujet du diagnostic de performance énergétique d’un logement</a:t>
            </a:r>
          </a:p>
          <a:p>
            <a:pPr marL="285750" indent="-28575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Rappeler le contexte et le calendrier réglementaire du DPE</a:t>
            </a:r>
          </a:p>
          <a:p>
            <a:pPr marL="285750" indent="-28575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Présenter les écrans de </a:t>
            </a:r>
            <a:r>
              <a:rPr lang="fr-FR" dirty="0" err="1">
                <a:solidFill>
                  <a:schemeClr val="tx1"/>
                </a:solidFill>
              </a:rPr>
              <a:t>Mycrédimmo</a:t>
            </a:r>
            <a:r>
              <a:rPr lang="fr-FR" dirty="0">
                <a:solidFill>
                  <a:schemeClr val="tx1"/>
                </a:solidFill>
              </a:rPr>
              <a:t> et les changements</a:t>
            </a:r>
          </a:p>
          <a:p>
            <a:pPr marL="285750" indent="-28575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Présenter le contenu de l’alimentation automatique dans Connaissance Clients</a:t>
            </a:r>
          </a:p>
          <a:p>
            <a:pPr marL="285750" indent="-28575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Rappeler les offres de financement Crédit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BDBA93F-5D48-B27B-1006-1B893AD5C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du document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322813-E49E-4721-6D6A-7CBC8801A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SAISIE DPE – MyCrédimmo – Septembre 2023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9F6403-A751-BDA8-387E-B503D13CB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992953-4D9D-FF0D-AA2B-EAD5434021DB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2080066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7CC8E2-9AC9-CE44-D935-990549C95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contexte lié à la réglementation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ACE367-885E-CE3E-D74A-AC2B96504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SAISIE DPE – MyCrédimmo – Septembre 2023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081636-A3C6-A6E8-852A-DCC21108A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 dirty="0"/>
          </a:p>
        </p:txBody>
      </p:sp>
      <p:graphicFrame>
        <p:nvGraphicFramePr>
          <p:cNvPr id="7" name="Tableau 26">
            <a:extLst>
              <a:ext uri="{FF2B5EF4-FFF2-40B4-BE49-F238E27FC236}">
                <a16:creationId xmlns:a16="http://schemas.microsoft.com/office/drawing/2014/main" id="{9E9C74EA-2DAA-3F27-4B70-04BB93661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34137"/>
              </p:ext>
            </p:extLst>
          </p:nvPr>
        </p:nvGraphicFramePr>
        <p:xfrm>
          <a:off x="6731392" y="941264"/>
          <a:ext cx="5292000" cy="56735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2000">
                  <a:extLst>
                    <a:ext uri="{9D8B030D-6E8A-4147-A177-3AD203B41FA5}">
                      <a16:colId xmlns:a16="http://schemas.microsoft.com/office/drawing/2014/main" val="4052533469"/>
                    </a:ext>
                  </a:extLst>
                </a:gridCol>
              </a:tblGrid>
              <a:tr h="7091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305363"/>
                  </a:ext>
                </a:extLst>
              </a:tr>
              <a:tr h="7091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936258"/>
                  </a:ext>
                </a:extLst>
              </a:tr>
              <a:tr h="7091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028244"/>
                  </a:ext>
                </a:extLst>
              </a:tr>
              <a:tr h="7091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625564"/>
                  </a:ext>
                </a:extLst>
              </a:tr>
              <a:tr h="7091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192222"/>
                  </a:ext>
                </a:extLst>
              </a:tr>
              <a:tr h="7091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288286"/>
                  </a:ext>
                </a:extLst>
              </a:tr>
              <a:tr h="7091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87162"/>
                  </a:ext>
                </a:extLst>
              </a:tr>
              <a:tr h="7091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807172"/>
                  </a:ext>
                </a:extLst>
              </a:tr>
            </a:tbl>
          </a:graphicData>
        </a:graphic>
      </p:graphicFrame>
      <p:pic>
        <p:nvPicPr>
          <p:cNvPr id="8" name="Graphique 7" descr="Calendrier journalier avec un remplissage uni">
            <a:extLst>
              <a:ext uri="{FF2B5EF4-FFF2-40B4-BE49-F238E27FC236}">
                <a16:creationId xmlns:a16="http://schemas.microsoft.com/office/drawing/2014/main" id="{EC74EDEA-4E86-FCAD-F765-BA2800455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9488" y="494218"/>
            <a:ext cx="457200" cy="45720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EB6784B-A039-F76A-5CAF-E74D4454BDEA}"/>
              </a:ext>
            </a:extLst>
          </p:cNvPr>
          <p:cNvCxnSpPr>
            <a:cxnSpLocks/>
          </p:cNvCxnSpPr>
          <p:nvPr/>
        </p:nvCxnSpPr>
        <p:spPr>
          <a:xfrm rot="5400000">
            <a:off x="6452088" y="3777026"/>
            <a:ext cx="5832000" cy="0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2968EE9C-4970-8391-587A-87F725736E74}"/>
              </a:ext>
            </a:extLst>
          </p:cNvPr>
          <p:cNvSpPr txBox="1"/>
          <p:nvPr/>
        </p:nvSpPr>
        <p:spPr>
          <a:xfrm>
            <a:off x="7524097" y="523899"/>
            <a:ext cx="77463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400" b="1" dirty="0">
                <a:latin typeface="Arial Narrow" panose="020B0606020202030204" pitchFamily="34" charset="0"/>
              </a:rPr>
              <a:t>VENTE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1C7004-321F-C1DC-BAE9-D7C8730390BD}"/>
              </a:ext>
            </a:extLst>
          </p:cNvPr>
          <p:cNvSpPr txBox="1"/>
          <p:nvPr/>
        </p:nvSpPr>
        <p:spPr>
          <a:xfrm>
            <a:off x="10406745" y="523899"/>
            <a:ext cx="755463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fr-FR" sz="1400" b="1" dirty="0">
                <a:latin typeface="Arial Narrow" panose="020B0606020202030204" pitchFamily="34" charset="0"/>
              </a:rPr>
              <a:t>LOCATION</a:t>
            </a:r>
          </a:p>
        </p:txBody>
      </p:sp>
      <p:sp>
        <p:nvSpPr>
          <p:cNvPr id="12" name="Organigramme : Connecteur page suivante 11">
            <a:extLst>
              <a:ext uri="{FF2B5EF4-FFF2-40B4-BE49-F238E27FC236}">
                <a16:creationId xmlns:a16="http://schemas.microsoft.com/office/drawing/2014/main" id="{098D561C-0791-F4E4-08D0-122A8D591BF4}"/>
              </a:ext>
            </a:extLst>
          </p:cNvPr>
          <p:cNvSpPr/>
          <p:nvPr/>
        </p:nvSpPr>
        <p:spPr>
          <a:xfrm rot="16200000">
            <a:off x="11602108" y="5292809"/>
            <a:ext cx="219388" cy="311934"/>
          </a:xfrm>
          <a:prstGeom prst="flowChartOffpage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DCE3A-E87D-AA2E-A3AD-3C8B67EE915F}"/>
              </a:ext>
            </a:extLst>
          </p:cNvPr>
          <p:cNvSpPr txBox="1"/>
          <p:nvPr/>
        </p:nvSpPr>
        <p:spPr>
          <a:xfrm>
            <a:off x="10187370" y="1097449"/>
            <a:ext cx="12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latin typeface="Arial Narrow" panose="020B0606020202030204" pitchFamily="34" charset="0"/>
              </a:rPr>
              <a:t>GEL DES LOYERS</a:t>
            </a:r>
          </a:p>
          <a:p>
            <a:r>
              <a:rPr lang="fr-FR" sz="1000" dirty="0">
                <a:latin typeface="Arial Narrow" panose="020B0606020202030204" pitchFamily="34" charset="0"/>
              </a:rPr>
              <a:t>Logement DPE F et G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3DC3455-65EA-AF25-CFAD-D602040CEF9B}"/>
              </a:ext>
            </a:extLst>
          </p:cNvPr>
          <p:cNvSpPr txBox="1"/>
          <p:nvPr/>
        </p:nvSpPr>
        <p:spPr>
          <a:xfrm>
            <a:off x="10187370" y="1732506"/>
            <a:ext cx="1296000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LOCATION INTERDITE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Si consommation annuelle &gt; 450 </a:t>
            </a:r>
            <a:r>
              <a:rPr lang="fr-FR" sz="1000" dirty="0" err="1">
                <a:latin typeface="Arial Narrow" panose="020B0606020202030204" pitchFamily="34" charset="0"/>
              </a:rPr>
              <a:t>kwh</a:t>
            </a:r>
            <a:r>
              <a:rPr lang="fr-FR" sz="1000" dirty="0">
                <a:latin typeface="Arial Narrow" panose="020B0606020202030204" pitchFamily="34" charset="0"/>
              </a:rPr>
              <a:t>/m² en énergie</a:t>
            </a:r>
          </a:p>
        </p:txBody>
      </p:sp>
      <p:sp>
        <p:nvSpPr>
          <p:cNvPr id="15" name="Organigramme : Connecteur page suivante 14">
            <a:extLst>
              <a:ext uri="{FF2B5EF4-FFF2-40B4-BE49-F238E27FC236}">
                <a16:creationId xmlns:a16="http://schemas.microsoft.com/office/drawing/2014/main" id="{630F960C-F5B9-AE0B-41E4-F945A1020126}"/>
              </a:ext>
            </a:extLst>
          </p:cNvPr>
          <p:cNvSpPr/>
          <p:nvPr/>
        </p:nvSpPr>
        <p:spPr>
          <a:xfrm rot="16200000">
            <a:off x="11602108" y="1898092"/>
            <a:ext cx="219388" cy="311934"/>
          </a:xfrm>
          <a:prstGeom prst="flowChartOffpage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G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B244528-8DC7-5E3B-9DC0-559892AABE52}"/>
              </a:ext>
            </a:extLst>
          </p:cNvPr>
          <p:cNvSpPr txBox="1"/>
          <p:nvPr/>
        </p:nvSpPr>
        <p:spPr>
          <a:xfrm>
            <a:off x="7177665" y="2468640"/>
            <a:ext cx="1296000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AUDIT ÉNERGÉTIQUE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Avant vente obligatoire*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Logement DPE F et G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554EF05-F7C3-ECA4-4A20-A89C8873AF3F}"/>
              </a:ext>
            </a:extLst>
          </p:cNvPr>
          <p:cNvSpPr txBox="1"/>
          <p:nvPr/>
        </p:nvSpPr>
        <p:spPr>
          <a:xfrm>
            <a:off x="8720088" y="1879747"/>
            <a:ext cx="1296000" cy="24622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fr-FR" sz="1000" b="1" dirty="0"/>
              <a:t>1</a:t>
            </a:r>
            <a:r>
              <a:rPr lang="fr-FR" sz="1000" b="1" baseline="30000" dirty="0"/>
              <a:t>er</a:t>
            </a:r>
            <a:r>
              <a:rPr lang="fr-FR" sz="1000" b="1" dirty="0"/>
              <a:t> JANVIER 2023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DA2974D-FBFF-A0EF-A9F2-05AEAC5B1AFB}"/>
              </a:ext>
            </a:extLst>
          </p:cNvPr>
          <p:cNvSpPr txBox="1"/>
          <p:nvPr/>
        </p:nvSpPr>
        <p:spPr>
          <a:xfrm>
            <a:off x="8720088" y="1179427"/>
            <a:ext cx="1296000" cy="24622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fr-FR" sz="1000" b="1" dirty="0"/>
              <a:t>25 AOÛT 2022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F402C51-28C2-8626-C7C0-76602B2726CF}"/>
              </a:ext>
            </a:extLst>
          </p:cNvPr>
          <p:cNvSpPr txBox="1"/>
          <p:nvPr/>
        </p:nvSpPr>
        <p:spPr>
          <a:xfrm>
            <a:off x="8720088" y="2580067"/>
            <a:ext cx="1296000" cy="24622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fr-FR" sz="1000" b="1" dirty="0"/>
              <a:t>1</a:t>
            </a:r>
            <a:r>
              <a:rPr lang="fr-FR" sz="1000" b="1" baseline="30000" dirty="0"/>
              <a:t>er</a:t>
            </a:r>
            <a:r>
              <a:rPr lang="fr-FR" sz="1000" b="1" dirty="0"/>
              <a:t> AVRIL 2023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53EF076-59EA-DE77-D947-90D66DB817E3}"/>
              </a:ext>
            </a:extLst>
          </p:cNvPr>
          <p:cNvSpPr txBox="1"/>
          <p:nvPr/>
        </p:nvSpPr>
        <p:spPr>
          <a:xfrm>
            <a:off x="8720088" y="3280387"/>
            <a:ext cx="1296000" cy="24622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lIns="0" rIns="0" rtlCol="0">
            <a:noAutofit/>
          </a:bodyPr>
          <a:lstStyle/>
          <a:p>
            <a:pPr algn="ctr"/>
            <a:r>
              <a:rPr lang="fr-FR" sz="1000" b="1" dirty="0"/>
              <a:t>31 DÉCEMBRE 2024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A722440-22AA-2D95-A124-1788698CCF17}"/>
              </a:ext>
            </a:extLst>
          </p:cNvPr>
          <p:cNvSpPr txBox="1"/>
          <p:nvPr/>
        </p:nvSpPr>
        <p:spPr>
          <a:xfrm>
            <a:off x="8720088" y="3980707"/>
            <a:ext cx="1296000" cy="24622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fr-FR" sz="1000" b="1" dirty="0"/>
              <a:t>1</a:t>
            </a:r>
            <a:r>
              <a:rPr lang="fr-FR" sz="1000" b="1" baseline="30000" dirty="0"/>
              <a:t>er</a:t>
            </a:r>
            <a:r>
              <a:rPr lang="fr-FR" sz="1000" b="1" dirty="0"/>
              <a:t> JANVIER 2025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B78906B-C8B8-07C1-FA54-7EC26BC7E5DD}"/>
              </a:ext>
            </a:extLst>
          </p:cNvPr>
          <p:cNvSpPr txBox="1"/>
          <p:nvPr/>
        </p:nvSpPr>
        <p:spPr>
          <a:xfrm>
            <a:off x="8720088" y="4681027"/>
            <a:ext cx="1296000" cy="24622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fr-FR" sz="1000" b="1" dirty="0"/>
              <a:t>1</a:t>
            </a:r>
            <a:r>
              <a:rPr lang="fr-FR" sz="1000" b="1" baseline="30000" dirty="0"/>
              <a:t>er</a:t>
            </a:r>
            <a:r>
              <a:rPr lang="fr-FR" sz="1000" b="1" dirty="0"/>
              <a:t> JANVIER 2028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C6FA176-8722-BF9D-CA29-EA2213C17D9E}"/>
              </a:ext>
            </a:extLst>
          </p:cNvPr>
          <p:cNvSpPr txBox="1"/>
          <p:nvPr/>
        </p:nvSpPr>
        <p:spPr>
          <a:xfrm>
            <a:off x="8720088" y="5381347"/>
            <a:ext cx="1296000" cy="24622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fr-FR" sz="1000" b="1" dirty="0"/>
              <a:t>1</a:t>
            </a:r>
            <a:r>
              <a:rPr lang="fr-FR" sz="1000" b="1" baseline="30000" dirty="0"/>
              <a:t>er</a:t>
            </a:r>
            <a:r>
              <a:rPr lang="fr-FR" sz="1000" b="1" dirty="0"/>
              <a:t> JANVIER 2034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B838635-F664-DD68-8D9C-37DF872F1529}"/>
              </a:ext>
            </a:extLst>
          </p:cNvPr>
          <p:cNvSpPr txBox="1"/>
          <p:nvPr/>
        </p:nvSpPr>
        <p:spPr>
          <a:xfrm>
            <a:off x="8720088" y="6081667"/>
            <a:ext cx="1296000" cy="24622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fr-FR" sz="1000" b="1" dirty="0"/>
              <a:t>1</a:t>
            </a:r>
            <a:r>
              <a:rPr lang="fr-FR" sz="1000" b="1" baseline="30000" dirty="0"/>
              <a:t>er</a:t>
            </a:r>
            <a:r>
              <a:rPr lang="fr-FR" sz="1000" b="1" dirty="0"/>
              <a:t> JANVIER 2050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94BCFD0-4FF9-C543-D562-5CAE8445710D}"/>
              </a:ext>
            </a:extLst>
          </p:cNvPr>
          <p:cNvSpPr txBox="1"/>
          <p:nvPr/>
        </p:nvSpPr>
        <p:spPr>
          <a:xfrm>
            <a:off x="7177665" y="3222141"/>
            <a:ext cx="129600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FIN DE VALIDITÉ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des DPE ancienne version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8EA277E-3D51-C883-86B0-5F3EA33431A9}"/>
              </a:ext>
            </a:extLst>
          </p:cNvPr>
          <p:cNvSpPr txBox="1"/>
          <p:nvPr/>
        </p:nvSpPr>
        <p:spPr>
          <a:xfrm>
            <a:off x="10187370" y="3222141"/>
            <a:ext cx="129600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FIN DE VALIDITÉ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des DPE ancienne version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9078601-CD9E-48FC-3410-61B7A46CD976}"/>
              </a:ext>
            </a:extLst>
          </p:cNvPr>
          <p:cNvSpPr txBox="1"/>
          <p:nvPr/>
        </p:nvSpPr>
        <p:spPr>
          <a:xfrm>
            <a:off x="7177665" y="3857814"/>
            <a:ext cx="1296000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AUDIT ÉNERGÉTIQUE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Avant vente obligatoire*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Logement DPE 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BD880E2-F3A4-D8DD-0561-C2E40A7BAC21}"/>
              </a:ext>
            </a:extLst>
          </p:cNvPr>
          <p:cNvSpPr txBox="1"/>
          <p:nvPr/>
        </p:nvSpPr>
        <p:spPr>
          <a:xfrm>
            <a:off x="10187370" y="3936495"/>
            <a:ext cx="129600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LOCATION INTERDITE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Logement DPE G</a:t>
            </a:r>
          </a:p>
        </p:txBody>
      </p:sp>
      <p:sp>
        <p:nvSpPr>
          <p:cNvPr id="29" name="Organigramme : Connecteur page suivante 28">
            <a:extLst>
              <a:ext uri="{FF2B5EF4-FFF2-40B4-BE49-F238E27FC236}">
                <a16:creationId xmlns:a16="http://schemas.microsoft.com/office/drawing/2014/main" id="{58B3437D-2DA5-6CAD-2324-40E28318EAB1}"/>
              </a:ext>
            </a:extLst>
          </p:cNvPr>
          <p:cNvSpPr/>
          <p:nvPr/>
        </p:nvSpPr>
        <p:spPr>
          <a:xfrm rot="16200000">
            <a:off x="11602108" y="3857758"/>
            <a:ext cx="219388" cy="311934"/>
          </a:xfrm>
          <a:prstGeom prst="flowChartOffpage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G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90E444C-C7FB-9794-AA4E-B54C7F941B84}"/>
              </a:ext>
            </a:extLst>
          </p:cNvPr>
          <p:cNvSpPr txBox="1"/>
          <p:nvPr/>
        </p:nvSpPr>
        <p:spPr>
          <a:xfrm>
            <a:off x="10187370" y="4622274"/>
            <a:ext cx="129600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LOCATION INTERDITE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Logement DPE F</a:t>
            </a:r>
          </a:p>
        </p:txBody>
      </p:sp>
      <p:sp>
        <p:nvSpPr>
          <p:cNvPr id="31" name="Organigramme : Connecteur page suivante 30">
            <a:extLst>
              <a:ext uri="{FF2B5EF4-FFF2-40B4-BE49-F238E27FC236}">
                <a16:creationId xmlns:a16="http://schemas.microsoft.com/office/drawing/2014/main" id="{AF8E20DB-7C38-7337-091F-DDD56099DEEC}"/>
              </a:ext>
            </a:extLst>
          </p:cNvPr>
          <p:cNvSpPr/>
          <p:nvPr/>
        </p:nvSpPr>
        <p:spPr>
          <a:xfrm rot="16200000">
            <a:off x="11602108" y="4570368"/>
            <a:ext cx="219388" cy="311934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F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7EDBB52-7FEE-C4E7-24E1-8A75BE508D58}"/>
              </a:ext>
            </a:extLst>
          </p:cNvPr>
          <p:cNvSpPr txBox="1"/>
          <p:nvPr/>
        </p:nvSpPr>
        <p:spPr>
          <a:xfrm>
            <a:off x="10187370" y="5336956"/>
            <a:ext cx="129600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LOCATION INTERDITE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Logement DPE 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BE13403-F4BC-8A8C-670D-A45FA6415CCD}"/>
              </a:ext>
            </a:extLst>
          </p:cNvPr>
          <p:cNvSpPr txBox="1"/>
          <p:nvPr/>
        </p:nvSpPr>
        <p:spPr>
          <a:xfrm>
            <a:off x="10187370" y="5935436"/>
            <a:ext cx="1296000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TOUS LES LOGEMENTS</a:t>
            </a:r>
          </a:p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DOIVENT ÊTRE EN </a:t>
            </a:r>
          </a:p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A OU B</a:t>
            </a:r>
            <a:endParaRPr lang="fr-FR" sz="1000" dirty="0">
              <a:latin typeface="Arial Narrow" panose="020B0606020202030204" pitchFamily="34" charset="0"/>
            </a:endParaRPr>
          </a:p>
        </p:txBody>
      </p:sp>
      <p:sp>
        <p:nvSpPr>
          <p:cNvPr id="34" name="Organigramme : Connecteur page suivante 33">
            <a:extLst>
              <a:ext uri="{FF2B5EF4-FFF2-40B4-BE49-F238E27FC236}">
                <a16:creationId xmlns:a16="http://schemas.microsoft.com/office/drawing/2014/main" id="{3C90D8EA-6C4C-33E1-CBC8-6DA04E9BF8EA}"/>
              </a:ext>
            </a:extLst>
          </p:cNvPr>
          <p:cNvSpPr/>
          <p:nvPr/>
        </p:nvSpPr>
        <p:spPr>
          <a:xfrm rot="16200000">
            <a:off x="6904368" y="3888629"/>
            <a:ext cx="219388" cy="311934"/>
          </a:xfrm>
          <a:prstGeom prst="flowChartOffpage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E</a:t>
            </a:r>
          </a:p>
        </p:txBody>
      </p:sp>
      <p:sp>
        <p:nvSpPr>
          <p:cNvPr id="35" name="Organigramme : Connecteur page suivante 34">
            <a:extLst>
              <a:ext uri="{FF2B5EF4-FFF2-40B4-BE49-F238E27FC236}">
                <a16:creationId xmlns:a16="http://schemas.microsoft.com/office/drawing/2014/main" id="{3F195829-A034-BE75-6166-9C29CFC49688}"/>
              </a:ext>
            </a:extLst>
          </p:cNvPr>
          <p:cNvSpPr/>
          <p:nvPr/>
        </p:nvSpPr>
        <p:spPr>
          <a:xfrm rot="16200000">
            <a:off x="6904368" y="5342687"/>
            <a:ext cx="219388" cy="311934"/>
          </a:xfrm>
          <a:prstGeom prst="flowChartOffpage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A802224-8443-167F-F023-F86AA51C4BDF}"/>
              </a:ext>
            </a:extLst>
          </p:cNvPr>
          <p:cNvSpPr txBox="1"/>
          <p:nvPr/>
        </p:nvSpPr>
        <p:spPr>
          <a:xfrm>
            <a:off x="7177665" y="5281515"/>
            <a:ext cx="1296000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AUDIT ÉNERGÉTIQUE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Avant vente obligatoire*</a:t>
            </a:r>
          </a:p>
          <a:p>
            <a:pPr algn="ctr"/>
            <a:r>
              <a:rPr lang="fr-FR" sz="1000" dirty="0">
                <a:latin typeface="Arial Narrow" panose="020B0606020202030204" pitchFamily="34" charset="0"/>
              </a:rPr>
              <a:t>Logement DPE D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0015817-3FE2-B007-355A-E9A4D5B47288}"/>
              </a:ext>
            </a:extLst>
          </p:cNvPr>
          <p:cNvSpPr txBox="1"/>
          <p:nvPr/>
        </p:nvSpPr>
        <p:spPr>
          <a:xfrm>
            <a:off x="7177665" y="5935436"/>
            <a:ext cx="1296000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TOUS LES LOGEMENTS</a:t>
            </a:r>
          </a:p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DOIVENT ÊTRE EN </a:t>
            </a:r>
          </a:p>
          <a:p>
            <a:pPr algn="ctr"/>
            <a:r>
              <a:rPr lang="fr-FR" sz="1000" b="1" dirty="0">
                <a:latin typeface="Arial Narrow" panose="020B0606020202030204" pitchFamily="34" charset="0"/>
              </a:rPr>
              <a:t>A OU B</a:t>
            </a:r>
            <a:endParaRPr lang="fr-FR" sz="1000" dirty="0">
              <a:latin typeface="Arial Narrow" panose="020B0606020202030204" pitchFamily="34" charset="0"/>
            </a:endParaRPr>
          </a:p>
        </p:txBody>
      </p:sp>
      <p:sp>
        <p:nvSpPr>
          <p:cNvPr id="38" name="Organigramme : Connecteur page suivante 37">
            <a:extLst>
              <a:ext uri="{FF2B5EF4-FFF2-40B4-BE49-F238E27FC236}">
                <a16:creationId xmlns:a16="http://schemas.microsoft.com/office/drawing/2014/main" id="{C33141F4-ED17-217E-31AD-E693551C5AF5}"/>
              </a:ext>
            </a:extLst>
          </p:cNvPr>
          <p:cNvSpPr/>
          <p:nvPr/>
        </p:nvSpPr>
        <p:spPr>
          <a:xfrm rot="16200000">
            <a:off x="6904368" y="5958538"/>
            <a:ext cx="219388" cy="311934"/>
          </a:xfrm>
          <a:prstGeom prst="flowChartOffpage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A</a:t>
            </a:r>
          </a:p>
        </p:txBody>
      </p:sp>
      <p:sp>
        <p:nvSpPr>
          <p:cNvPr id="39" name="Organigramme : Connecteur page suivante 38">
            <a:extLst>
              <a:ext uri="{FF2B5EF4-FFF2-40B4-BE49-F238E27FC236}">
                <a16:creationId xmlns:a16="http://schemas.microsoft.com/office/drawing/2014/main" id="{1CB043D5-74EF-4FED-21B3-9090A5112368}"/>
              </a:ext>
            </a:extLst>
          </p:cNvPr>
          <p:cNvSpPr/>
          <p:nvPr/>
        </p:nvSpPr>
        <p:spPr>
          <a:xfrm rot="16200000">
            <a:off x="6904368" y="6207661"/>
            <a:ext cx="219388" cy="311934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B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391D278-3815-3F63-5185-CF40D18052F5}"/>
              </a:ext>
            </a:extLst>
          </p:cNvPr>
          <p:cNvSpPr txBox="1"/>
          <p:nvPr/>
        </p:nvSpPr>
        <p:spPr>
          <a:xfrm>
            <a:off x="9312950" y="6689002"/>
            <a:ext cx="28632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* Pour les maisons individuelles et biens en monopropriété</a:t>
            </a:r>
          </a:p>
        </p:txBody>
      </p:sp>
      <p:sp>
        <p:nvSpPr>
          <p:cNvPr id="41" name="Organigramme : Connecteur page suivante 40">
            <a:extLst>
              <a:ext uri="{FF2B5EF4-FFF2-40B4-BE49-F238E27FC236}">
                <a16:creationId xmlns:a16="http://schemas.microsoft.com/office/drawing/2014/main" id="{06C3589F-759C-C67C-0F6E-3E95774A2A3A}"/>
              </a:ext>
            </a:extLst>
          </p:cNvPr>
          <p:cNvSpPr/>
          <p:nvPr/>
        </p:nvSpPr>
        <p:spPr>
          <a:xfrm rot="16200000">
            <a:off x="6904368" y="2709412"/>
            <a:ext cx="219388" cy="311934"/>
          </a:xfrm>
          <a:prstGeom prst="flowChartOffpage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G</a:t>
            </a:r>
          </a:p>
        </p:txBody>
      </p:sp>
      <p:sp>
        <p:nvSpPr>
          <p:cNvPr id="42" name="Organigramme : Connecteur page suivante 41">
            <a:extLst>
              <a:ext uri="{FF2B5EF4-FFF2-40B4-BE49-F238E27FC236}">
                <a16:creationId xmlns:a16="http://schemas.microsoft.com/office/drawing/2014/main" id="{0153A23F-72B1-C035-01F9-E96FD45C4FDE}"/>
              </a:ext>
            </a:extLst>
          </p:cNvPr>
          <p:cNvSpPr/>
          <p:nvPr/>
        </p:nvSpPr>
        <p:spPr>
          <a:xfrm rot="16200000">
            <a:off x="6904368" y="2432777"/>
            <a:ext cx="219388" cy="311934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F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A20B3DEC-9BA9-DB16-3F4C-B23869D7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34287" y="498604"/>
            <a:ext cx="252000" cy="276511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7AD34EF-8354-3D85-0249-1423BB22F3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8268968" y="468856"/>
            <a:ext cx="387389" cy="318006"/>
          </a:xfrm>
          <a:prstGeom prst="rect">
            <a:avLst/>
          </a:prstGeom>
        </p:spPr>
      </p:pic>
      <p:sp>
        <p:nvSpPr>
          <p:cNvPr id="45" name="Organigramme : Connecteur page suivante 44">
            <a:extLst>
              <a:ext uri="{FF2B5EF4-FFF2-40B4-BE49-F238E27FC236}">
                <a16:creationId xmlns:a16="http://schemas.microsoft.com/office/drawing/2014/main" id="{7135B5D9-EA0E-B97E-9CC7-DF1BE86A8224}"/>
              </a:ext>
            </a:extLst>
          </p:cNvPr>
          <p:cNvSpPr/>
          <p:nvPr/>
        </p:nvSpPr>
        <p:spPr>
          <a:xfrm rot="16200000">
            <a:off x="11602108" y="5889163"/>
            <a:ext cx="219388" cy="311934"/>
          </a:xfrm>
          <a:prstGeom prst="flowChartOffpage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A</a:t>
            </a:r>
          </a:p>
        </p:txBody>
      </p:sp>
      <p:sp>
        <p:nvSpPr>
          <p:cNvPr id="46" name="Organigramme : Connecteur page suivante 45">
            <a:extLst>
              <a:ext uri="{FF2B5EF4-FFF2-40B4-BE49-F238E27FC236}">
                <a16:creationId xmlns:a16="http://schemas.microsoft.com/office/drawing/2014/main" id="{062A784E-D8A7-7550-4B63-A268DE606042}"/>
              </a:ext>
            </a:extLst>
          </p:cNvPr>
          <p:cNvSpPr/>
          <p:nvPr/>
        </p:nvSpPr>
        <p:spPr>
          <a:xfrm rot="16200000">
            <a:off x="11602108" y="6138286"/>
            <a:ext cx="219388" cy="311934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B</a:t>
            </a:r>
          </a:p>
        </p:txBody>
      </p:sp>
      <p:sp>
        <p:nvSpPr>
          <p:cNvPr id="47" name="Organigramme : Connecteur page suivante 46">
            <a:extLst>
              <a:ext uri="{FF2B5EF4-FFF2-40B4-BE49-F238E27FC236}">
                <a16:creationId xmlns:a16="http://schemas.microsoft.com/office/drawing/2014/main" id="{537EA7AE-AF9F-485B-8A37-3E90FE1E6C2F}"/>
              </a:ext>
            </a:extLst>
          </p:cNvPr>
          <p:cNvSpPr/>
          <p:nvPr/>
        </p:nvSpPr>
        <p:spPr>
          <a:xfrm rot="16200000">
            <a:off x="11602108" y="1279484"/>
            <a:ext cx="219388" cy="311934"/>
          </a:xfrm>
          <a:prstGeom prst="flowChartOffpage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G</a:t>
            </a:r>
          </a:p>
        </p:txBody>
      </p:sp>
      <p:sp>
        <p:nvSpPr>
          <p:cNvPr id="48" name="Organigramme : Connecteur page suivante 47">
            <a:extLst>
              <a:ext uri="{FF2B5EF4-FFF2-40B4-BE49-F238E27FC236}">
                <a16:creationId xmlns:a16="http://schemas.microsoft.com/office/drawing/2014/main" id="{C6065EF6-0B47-1388-4C60-A6A8A58F998F}"/>
              </a:ext>
            </a:extLst>
          </p:cNvPr>
          <p:cNvSpPr/>
          <p:nvPr/>
        </p:nvSpPr>
        <p:spPr>
          <a:xfrm rot="16200000">
            <a:off x="11602108" y="1002849"/>
            <a:ext cx="219388" cy="311934"/>
          </a:xfrm>
          <a:prstGeom prst="flowChartOffpage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00" b="1" dirty="0"/>
              <a:t>F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5E0ABF2-860C-7344-0EA3-5EED74100E10}"/>
              </a:ext>
            </a:extLst>
          </p:cNvPr>
          <p:cNvSpPr txBox="1"/>
          <p:nvPr/>
        </p:nvSpPr>
        <p:spPr>
          <a:xfrm>
            <a:off x="6793532" y="61595"/>
            <a:ext cx="5291997" cy="32742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fr-FR"/>
            </a:defPPr>
            <a:lvl1pPr>
              <a:defRPr sz="1200"/>
            </a:lvl1pPr>
          </a:lstStyle>
          <a:p>
            <a:pPr algn="ctr"/>
            <a:r>
              <a:rPr lang="fr-FR" b="1" i="1" dirty="0">
                <a:solidFill>
                  <a:srgbClr val="0070C0"/>
                </a:solidFill>
              </a:rPr>
              <a:t>RAPPEL DES 5 DATES CLÉS À VENIR POUR LE LOGEMENT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A901F08-D3A2-BF7C-6B67-E19B8AAF7A8C}"/>
              </a:ext>
            </a:extLst>
          </p:cNvPr>
          <p:cNvSpPr/>
          <p:nvPr/>
        </p:nvSpPr>
        <p:spPr>
          <a:xfrm>
            <a:off x="10187370" y="6272162"/>
            <a:ext cx="1295997" cy="4678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FFA52CCD-0997-9179-DAF6-6CABCAA8369E}"/>
              </a:ext>
            </a:extLst>
          </p:cNvPr>
          <p:cNvCxnSpPr/>
          <p:nvPr/>
        </p:nvCxnSpPr>
        <p:spPr>
          <a:xfrm>
            <a:off x="6731387" y="3004532"/>
            <a:ext cx="5291999" cy="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E6A9FAD3-E954-27F7-5DC4-B07BAD00538A}"/>
              </a:ext>
            </a:extLst>
          </p:cNvPr>
          <p:cNvSpPr txBox="1"/>
          <p:nvPr/>
        </p:nvSpPr>
        <p:spPr>
          <a:xfrm>
            <a:off x="11222792" y="2794254"/>
            <a:ext cx="8627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>
                <a:solidFill>
                  <a:srgbClr val="0070C0"/>
                </a:solidFill>
              </a:rPr>
              <a:t>Aujourd’hui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26431C5-F1AD-9C91-F1E4-79E02D5E6138}"/>
              </a:ext>
            </a:extLst>
          </p:cNvPr>
          <p:cNvSpPr txBox="1"/>
          <p:nvPr/>
        </p:nvSpPr>
        <p:spPr>
          <a:xfrm>
            <a:off x="461726" y="1604621"/>
            <a:ext cx="5821516" cy="3040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Qu’est-ce que le DPE ?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031D00A-C619-3A36-7146-0B4CD74F6EE7}"/>
              </a:ext>
            </a:extLst>
          </p:cNvPr>
          <p:cNvSpPr txBox="1"/>
          <p:nvPr/>
        </p:nvSpPr>
        <p:spPr>
          <a:xfrm>
            <a:off x="461726" y="1934469"/>
            <a:ext cx="5856347" cy="1822192"/>
          </a:xfrm>
          <a:prstGeom prst="roundRect">
            <a:avLst>
              <a:gd name="adj" fmla="val 6852"/>
            </a:avLst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200" dirty="0"/>
              <a:t>Le </a:t>
            </a:r>
            <a:r>
              <a:rPr lang="fr-FR" sz="1200" b="1" dirty="0"/>
              <a:t>diagnostic de performance énergétique </a:t>
            </a:r>
            <a:r>
              <a:rPr lang="fr-FR" sz="1200" dirty="0"/>
              <a:t>(DPE) renseigne sur la performance énergétique et climatique d’un logement (étiquettes A à G) en évaluant sa </a:t>
            </a:r>
            <a:r>
              <a:rPr lang="fr-FR" sz="1200" b="1" dirty="0"/>
              <a:t>consommation d’énergie et son impact en terme d’émissions de gaz à effet de serre</a:t>
            </a:r>
            <a:r>
              <a:rPr lang="fr-FR" sz="1200" dirty="0"/>
              <a:t>. Il a pour objectif d’informer l’acquéreur ou le locataire sur la « valeur verte », de recommander des travaux à réaliser pour l’améliorer et d’estimer ses charges énergétiques.</a:t>
            </a:r>
          </a:p>
          <a:p>
            <a:pPr algn="just"/>
            <a:r>
              <a:rPr lang="fr-FR" sz="1200" dirty="0"/>
              <a:t>Il permet notamment </a:t>
            </a:r>
            <a:r>
              <a:rPr lang="fr-FR" sz="1200" b="1" dirty="0"/>
              <a:t>d’identifier les passoires énergétiques </a:t>
            </a:r>
            <a:r>
              <a:rPr lang="fr-FR" sz="1200" dirty="0"/>
              <a:t>(étiquettes F et G), c’est-à-dire les logements qui consomment le plus d’énergie et/ou émettent le plus de gaz à effet de serre.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F1D3D73-C5D5-10B5-9810-309DFC986450}"/>
              </a:ext>
            </a:extLst>
          </p:cNvPr>
          <p:cNvSpPr txBox="1"/>
          <p:nvPr/>
        </p:nvSpPr>
        <p:spPr>
          <a:xfrm>
            <a:off x="461726" y="4496675"/>
            <a:ext cx="5821516" cy="46166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>
            <a:defPPr>
              <a:defRPr lang="fr-FR"/>
            </a:defPPr>
            <a:lvl1pPr>
              <a:defRPr sz="1200"/>
            </a:lvl1pPr>
          </a:lstStyle>
          <a:p>
            <a:pPr algn="ctr"/>
            <a:r>
              <a:rPr lang="fr-FR" sz="1800" b="1" dirty="0">
                <a:solidFill>
                  <a:schemeClr val="bg2"/>
                </a:solidFill>
              </a:rPr>
              <a:t>Depuis le 1er juillet 2021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828CACE-FCF9-93FD-7C95-1650C9C4A1DC}"/>
              </a:ext>
            </a:extLst>
          </p:cNvPr>
          <p:cNvSpPr txBox="1"/>
          <p:nvPr/>
        </p:nvSpPr>
        <p:spPr>
          <a:xfrm>
            <a:off x="461726" y="4960719"/>
            <a:ext cx="5856347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algn="just">
              <a:defRPr sz="1200"/>
            </a:lvl1pPr>
          </a:lstStyle>
          <a:p>
            <a:r>
              <a:rPr lang="fr-FR" dirty="0"/>
              <a:t>Le DPE est devenu </a:t>
            </a:r>
            <a:r>
              <a:rPr lang="fr-FR" b="1" dirty="0"/>
              <a:t>opposable, plus fiable et plus lisible</a:t>
            </a:r>
            <a:r>
              <a:rPr lang="fr-FR" dirty="0"/>
              <a:t>. Ce document a une validité de dix ans. Les anciens DPE réalisés entre le 01/01/2018 et le 30/06/2021 conserveront une validité jusqu’au 31/12/2024.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B5DAA7-6B2F-1E9D-963C-F5C44A433755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341294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99E31E-02B1-E72E-F9D5-22108B09B4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donnée permet de proposer un conseil éclairé en matière de rénovation énergétique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45CFBD6-5E8C-DC17-6FA1-E8F648734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1218602" cy="719227"/>
          </a:xfrm>
        </p:spPr>
        <p:txBody>
          <a:bodyPr/>
          <a:lstStyle/>
          <a:p>
            <a:r>
              <a:rPr lang="fr-FR" dirty="0"/>
              <a:t>La collecte du </a:t>
            </a:r>
            <a:r>
              <a:rPr lang="fr-FR" dirty="0" err="1"/>
              <a:t>dpe</a:t>
            </a:r>
            <a:r>
              <a:rPr lang="fr-FR" dirty="0"/>
              <a:t> est un enjeu majeur pour caisse d’épargne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D9C4B4-B2EB-485C-431C-34C2D9AA33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SAISIE DPE – MyCrédimmo – Septembre 2023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938275-B4E8-D9D5-CE37-9A9478DD8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CEE881D-CB2B-6942-10F0-BFA2CC36C300}"/>
              </a:ext>
            </a:extLst>
          </p:cNvPr>
          <p:cNvSpPr/>
          <p:nvPr/>
        </p:nvSpPr>
        <p:spPr>
          <a:xfrm>
            <a:off x="1286989" y="1748842"/>
            <a:ext cx="9207374" cy="2437208"/>
          </a:xfrm>
          <a:prstGeom prst="roundRect">
            <a:avLst>
              <a:gd name="adj" fmla="val 8851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/>
              </a:solidFill>
            </a:endParaRPr>
          </a:p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/>
                </a:solidFill>
              </a:rPr>
              <a:t>Pour </a:t>
            </a:r>
            <a:r>
              <a:rPr lang="fr-FR" sz="1200" b="1" dirty="0">
                <a:solidFill>
                  <a:schemeClr val="bg2"/>
                </a:solidFill>
              </a:rPr>
              <a:t>CONSEILLER</a:t>
            </a:r>
            <a:r>
              <a:rPr lang="fr-FR" sz="1200" b="1" dirty="0">
                <a:solidFill>
                  <a:schemeClr val="tx1"/>
                </a:solidFill>
              </a:rPr>
              <a:t> les clients au regard de la réglementation existante et des obligations du vendeur et du bailleur</a:t>
            </a:r>
          </a:p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/>
                </a:solidFill>
              </a:rPr>
              <a:t>Pour </a:t>
            </a:r>
            <a:r>
              <a:rPr lang="fr-FR" sz="1200" b="1" dirty="0">
                <a:solidFill>
                  <a:schemeClr val="bg2"/>
                </a:solidFill>
              </a:rPr>
              <a:t>VALORISER</a:t>
            </a:r>
            <a:r>
              <a:rPr lang="fr-FR" sz="1200" b="1" dirty="0">
                <a:solidFill>
                  <a:schemeClr val="tx1"/>
                </a:solidFill>
              </a:rPr>
              <a:t> le patrimoine du client et </a:t>
            </a:r>
            <a:r>
              <a:rPr lang="fr-FR" sz="1200" b="1" dirty="0">
                <a:solidFill>
                  <a:schemeClr val="bg2"/>
                </a:solidFill>
              </a:rPr>
              <a:t>AMÉLIORER</a:t>
            </a:r>
            <a:r>
              <a:rPr lang="fr-FR" sz="1200" b="1" dirty="0">
                <a:solidFill>
                  <a:schemeClr val="tx1"/>
                </a:solidFill>
              </a:rPr>
              <a:t> son confort de vie </a:t>
            </a:r>
          </a:p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/>
                </a:solidFill>
              </a:rPr>
              <a:t>Pour </a:t>
            </a:r>
            <a:r>
              <a:rPr lang="fr-FR" sz="1200" b="1" dirty="0">
                <a:solidFill>
                  <a:schemeClr val="bg2"/>
                </a:solidFill>
              </a:rPr>
              <a:t>AVOIR DES RÉFLEXES </a:t>
            </a:r>
            <a:r>
              <a:rPr lang="fr-FR" sz="1200" b="1" dirty="0">
                <a:solidFill>
                  <a:schemeClr val="tx1"/>
                </a:solidFill>
              </a:rPr>
              <a:t>de rebond commercial lors de l’acquisition ou la vente d’un bien immobilier </a:t>
            </a:r>
          </a:p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/>
                </a:solidFill>
              </a:rPr>
              <a:t>Pour </a:t>
            </a:r>
            <a:r>
              <a:rPr lang="fr-FR" sz="1200" b="1" dirty="0">
                <a:solidFill>
                  <a:schemeClr val="bg2"/>
                </a:solidFill>
              </a:rPr>
              <a:t>PROSPECTER</a:t>
            </a:r>
            <a:r>
              <a:rPr lang="fr-FR" sz="1200" b="1" dirty="0">
                <a:solidFill>
                  <a:schemeClr val="tx1"/>
                </a:solidFill>
              </a:rPr>
              <a:t> en proposant des financements sur la base de cibles qualifiées</a:t>
            </a:r>
          </a:p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/>
                </a:solidFill>
              </a:rPr>
              <a:t>Pour </a:t>
            </a:r>
            <a:r>
              <a:rPr lang="fr-FR" sz="1200" b="1" dirty="0">
                <a:solidFill>
                  <a:schemeClr val="bg2"/>
                </a:solidFill>
              </a:rPr>
              <a:t>ÉVALUER LE RISQUE </a:t>
            </a:r>
            <a:r>
              <a:rPr lang="fr-FR" sz="1200" b="1" dirty="0">
                <a:solidFill>
                  <a:schemeClr val="tx1"/>
                </a:solidFill>
              </a:rPr>
              <a:t>d’un financement voire à terme indexer la tarification sur les données DPE </a:t>
            </a:r>
          </a:p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/>
                </a:solidFill>
              </a:rPr>
              <a:t>Pour </a:t>
            </a:r>
            <a:r>
              <a:rPr lang="fr-FR" sz="1200" b="1" dirty="0">
                <a:solidFill>
                  <a:schemeClr val="bg2"/>
                </a:solidFill>
              </a:rPr>
              <a:t>FLÉCHER et PILOTER </a:t>
            </a:r>
            <a:r>
              <a:rPr lang="fr-FR" sz="1200" b="1" dirty="0">
                <a:solidFill>
                  <a:schemeClr val="tx1"/>
                </a:solidFill>
              </a:rPr>
              <a:t>les financements verts et rendre notre bilan plus green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33AAFEE-DC90-F850-2DCB-FE3639181126}"/>
              </a:ext>
            </a:extLst>
          </p:cNvPr>
          <p:cNvGrpSpPr/>
          <p:nvPr/>
        </p:nvGrpSpPr>
        <p:grpSpPr>
          <a:xfrm>
            <a:off x="265699" y="1421737"/>
            <a:ext cx="3404103" cy="626053"/>
            <a:chOff x="407405" y="2923004"/>
            <a:chExt cx="3404103" cy="626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991368-A01F-A0BE-DCF3-048543286B02}"/>
                </a:ext>
              </a:extLst>
            </p:cNvPr>
            <p:cNvSpPr/>
            <p:nvPr/>
          </p:nvSpPr>
          <p:spPr>
            <a:xfrm>
              <a:off x="407405" y="2923004"/>
              <a:ext cx="3404103" cy="626053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935DFFF-112D-6FA5-1300-D4F0FD75B6B4}"/>
                </a:ext>
              </a:extLst>
            </p:cNvPr>
            <p:cNvSpPr/>
            <p:nvPr/>
          </p:nvSpPr>
          <p:spPr>
            <a:xfrm>
              <a:off x="673124" y="3029921"/>
              <a:ext cx="3105338" cy="476511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2"/>
                  </a:solidFill>
                </a:rPr>
                <a:t>POURQUOI COLLECTER LE DPE </a:t>
              </a:r>
            </a:p>
            <a:p>
              <a:pPr algn="ctr"/>
              <a:r>
                <a:rPr lang="fr-FR" sz="1200" b="1" dirty="0">
                  <a:solidFill>
                    <a:schemeClr val="bg2"/>
                  </a:solidFill>
                </a:rPr>
                <a:t>D’UN LOGEMENT ?</a:t>
              </a:r>
            </a:p>
          </p:txBody>
        </p: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73F39E-84BA-1A9E-8A5F-503969A6F2B1}"/>
              </a:ext>
            </a:extLst>
          </p:cNvPr>
          <p:cNvSpPr/>
          <p:nvPr/>
        </p:nvSpPr>
        <p:spPr>
          <a:xfrm>
            <a:off x="1280822" y="4705668"/>
            <a:ext cx="5699398" cy="1720684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/>
              </a:solidFill>
            </a:endParaRPr>
          </a:p>
          <a:p>
            <a:pPr marL="361950" indent="-18097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/>
                </a:solidFill>
              </a:rPr>
              <a:t>Depuis juin 2021, la collecte de données du DPE est obligatoire lors de la souscription d’un prêt immobilier (Note DPE et date). </a:t>
            </a:r>
          </a:p>
          <a:p>
            <a:pPr marL="361950" indent="-18097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bg2"/>
                </a:solidFill>
              </a:rPr>
              <a:t>3 nouvelles données </a:t>
            </a:r>
            <a:r>
              <a:rPr lang="fr-FR" sz="1200" b="1" dirty="0">
                <a:solidFill>
                  <a:schemeClr val="tx1"/>
                </a:solidFill>
              </a:rPr>
              <a:t>au sujet du DPE viennent s’ajouter à ce qui était fait jusqu’à présent</a:t>
            </a:r>
          </a:p>
          <a:p>
            <a:pPr marL="361950" indent="-18097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tx1"/>
                </a:solidFill>
              </a:rPr>
              <a:t>Alimentation automatique des données des DPE dans la rubrique Patrimoine Immobilier de Connaissance Client​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4BD0632-8A9E-F347-AAA2-DCB4E48DE7D0}"/>
              </a:ext>
            </a:extLst>
          </p:cNvPr>
          <p:cNvGrpSpPr/>
          <p:nvPr/>
        </p:nvGrpSpPr>
        <p:grpSpPr>
          <a:xfrm>
            <a:off x="259533" y="4378563"/>
            <a:ext cx="3404103" cy="626053"/>
            <a:chOff x="407405" y="2923004"/>
            <a:chExt cx="3404103" cy="62605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0BBEF45-F7BD-DE5E-1A14-950CC986917F}"/>
                </a:ext>
              </a:extLst>
            </p:cNvPr>
            <p:cNvSpPr/>
            <p:nvPr/>
          </p:nvSpPr>
          <p:spPr>
            <a:xfrm>
              <a:off x="407405" y="2923004"/>
              <a:ext cx="3404103" cy="626053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4D163F1-9504-EC19-7DF2-33F7F38B53CD}"/>
                </a:ext>
              </a:extLst>
            </p:cNvPr>
            <p:cNvSpPr/>
            <p:nvPr/>
          </p:nvSpPr>
          <p:spPr>
            <a:xfrm>
              <a:off x="673124" y="3029921"/>
              <a:ext cx="3105338" cy="476511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2"/>
                  </a:solidFill>
                </a:rPr>
                <a:t>QU’EST-CE QUI VA CHANGER ?</a:t>
              </a:r>
            </a:p>
          </p:txBody>
        </p:sp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E9E4BC5-6370-CA92-542C-F1A8337B7F51}"/>
              </a:ext>
            </a:extLst>
          </p:cNvPr>
          <p:cNvSpPr/>
          <p:nvPr/>
        </p:nvSpPr>
        <p:spPr>
          <a:xfrm>
            <a:off x="8334363" y="5167077"/>
            <a:ext cx="3598104" cy="825997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fr-FR" sz="1200" b="1" dirty="0">
              <a:solidFill>
                <a:schemeClr val="tx1"/>
              </a:solidFill>
            </a:endParaRPr>
          </a:p>
          <a:p>
            <a:pPr marL="361950" indent="-180975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chemeClr val="bg2"/>
                </a:solidFill>
              </a:rPr>
              <a:t>Dès le 25 septembre 2023</a:t>
            </a:r>
            <a:r>
              <a:rPr lang="fr-FR" sz="1200" b="1" dirty="0">
                <a:solidFill>
                  <a:schemeClr val="tx1"/>
                </a:solidFill>
              </a:rPr>
              <a:t>, pour toute nouvelle demande de crédit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42B727F-D602-0FB4-CCE6-EC8609DB3B1B}"/>
              </a:ext>
            </a:extLst>
          </p:cNvPr>
          <p:cNvGrpSpPr/>
          <p:nvPr/>
        </p:nvGrpSpPr>
        <p:grpSpPr>
          <a:xfrm>
            <a:off x="7313074" y="4839972"/>
            <a:ext cx="3404103" cy="626053"/>
            <a:chOff x="407405" y="2923004"/>
            <a:chExt cx="3404103" cy="626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6F2437-0C2B-82F0-D721-DD66FD96D9D9}"/>
                </a:ext>
              </a:extLst>
            </p:cNvPr>
            <p:cNvSpPr/>
            <p:nvPr/>
          </p:nvSpPr>
          <p:spPr>
            <a:xfrm>
              <a:off x="407405" y="2923004"/>
              <a:ext cx="3404103" cy="626053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8A1FB5A-6C11-3B40-D7E2-D83CFC69B34A}"/>
                </a:ext>
              </a:extLst>
            </p:cNvPr>
            <p:cNvSpPr/>
            <p:nvPr/>
          </p:nvSpPr>
          <p:spPr>
            <a:xfrm>
              <a:off x="673124" y="3029921"/>
              <a:ext cx="3105338" cy="476511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bg2"/>
                  </a:solidFill>
                </a:rPr>
                <a:t>A PARTIR DE QUAND ?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A14EAEB-8AC9-AE26-B363-654467427A5C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365015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3D0E27C-D437-00B6-A8E8-94C9DCB15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761" y="1498073"/>
            <a:ext cx="7922237" cy="784292"/>
          </a:xfrm>
        </p:spPr>
        <p:txBody>
          <a:bodyPr/>
          <a:lstStyle/>
          <a:p>
            <a:pPr algn="just"/>
            <a:r>
              <a:rPr lang="fr-FR" sz="1200" b="0" dirty="0">
                <a:solidFill>
                  <a:schemeClr val="tx1"/>
                </a:solidFill>
              </a:rPr>
              <a:t>Lors de l’instruction du crédit immobilier, à l’étape « Projet » dans la rubrique « Informations complémentaires » de la partie « Objet financé » : </a:t>
            </a:r>
            <a:r>
              <a:rPr lang="fr-FR" sz="1200" dirty="0">
                <a:solidFill>
                  <a:schemeClr val="accent5"/>
                </a:solidFill>
              </a:rPr>
              <a:t>saisie de 3 nouvelles données </a:t>
            </a:r>
            <a:r>
              <a:rPr lang="fr-FR" sz="1200" b="0" dirty="0">
                <a:solidFill>
                  <a:schemeClr val="tx1"/>
                </a:solidFill>
              </a:rPr>
              <a:t>liées au DPE : </a:t>
            </a:r>
            <a:r>
              <a:rPr lang="fr-FR" sz="1200" b="0" dirty="0">
                <a:solidFill>
                  <a:srgbClr val="7030A0"/>
                </a:solidFill>
              </a:rPr>
              <a:t>identifiant (ou numéro) du DPE</a:t>
            </a:r>
            <a:r>
              <a:rPr lang="fr-FR" sz="1200" b="0" dirty="0">
                <a:solidFill>
                  <a:schemeClr val="tx1"/>
                </a:solidFill>
              </a:rPr>
              <a:t>, </a:t>
            </a:r>
            <a:r>
              <a:rPr lang="fr-FR" sz="1200" b="0" dirty="0">
                <a:solidFill>
                  <a:schemeClr val="accent6"/>
                </a:solidFill>
              </a:rPr>
              <a:t>consommation en énergie </a:t>
            </a:r>
            <a:r>
              <a:rPr lang="fr-FR" sz="1200" b="0" dirty="0">
                <a:solidFill>
                  <a:schemeClr val="tx1"/>
                </a:solidFill>
              </a:rPr>
              <a:t>et </a:t>
            </a:r>
            <a:r>
              <a:rPr lang="fr-FR" sz="1200" b="0" dirty="0">
                <a:solidFill>
                  <a:srgbClr val="0070C0"/>
                </a:solidFill>
              </a:rPr>
              <a:t>émission de gaz à effet de serre</a:t>
            </a:r>
            <a:r>
              <a:rPr lang="fr-FR" sz="1200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41BF28-291A-5E5A-561D-1CD57FDE23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F037B8D-240F-F2A6-07EF-E700A2787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5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813EBC0-A5CB-CD08-0A3E-0FFED327A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7633431" cy="432000"/>
          </a:xfrm>
        </p:spPr>
        <p:txBody>
          <a:bodyPr/>
          <a:lstStyle/>
          <a:p>
            <a:r>
              <a:rPr lang="fr-FR" dirty="0"/>
              <a:t>Dans </a:t>
            </a:r>
            <a:r>
              <a:rPr lang="fr-FR" dirty="0" err="1"/>
              <a:t>MyCrédimmo</a:t>
            </a:r>
            <a:r>
              <a:rPr lang="fr-FR" dirty="0"/>
              <a:t> pour tout nouveau dossier immobilier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3960712E-5D7B-A825-AAF8-BA2771915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3" y="198120"/>
            <a:ext cx="11559617" cy="719227"/>
          </a:xfrm>
        </p:spPr>
        <p:txBody>
          <a:bodyPr/>
          <a:lstStyle/>
          <a:p>
            <a:r>
              <a:rPr lang="fr-FR" dirty="0"/>
              <a:t>3 données DPE supplémentaires à saisir à compter du 25 septembre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4AD419A-9825-09FD-171D-84834F450104}"/>
              </a:ext>
            </a:extLst>
          </p:cNvPr>
          <p:cNvSpPr txBox="1"/>
          <p:nvPr/>
        </p:nvSpPr>
        <p:spPr>
          <a:xfrm>
            <a:off x="8375999" y="980073"/>
            <a:ext cx="3825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/>
              <a:t>Où trouver ces informations dans le DPE ?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A4B9522-BDB4-16AC-DDB4-F989E9B7F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268" y="1260015"/>
            <a:ext cx="3566955" cy="499234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0766DBB-58CC-6818-84AD-6240B8E9C1D7}"/>
              </a:ext>
            </a:extLst>
          </p:cNvPr>
          <p:cNvSpPr/>
          <p:nvPr/>
        </p:nvSpPr>
        <p:spPr>
          <a:xfrm>
            <a:off x="11210925" y="1495425"/>
            <a:ext cx="469900" cy="7871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DF783F-2C7C-4617-CB5C-02B613DAF897}"/>
              </a:ext>
            </a:extLst>
          </p:cNvPr>
          <p:cNvSpPr/>
          <p:nvPr/>
        </p:nvSpPr>
        <p:spPr>
          <a:xfrm>
            <a:off x="8625840" y="3505201"/>
            <a:ext cx="338363" cy="47832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22CAC0-C606-18DA-E224-44A323284374}"/>
              </a:ext>
            </a:extLst>
          </p:cNvPr>
          <p:cNvSpPr/>
          <p:nvPr/>
        </p:nvSpPr>
        <p:spPr>
          <a:xfrm>
            <a:off x="8978647" y="3505201"/>
            <a:ext cx="273303" cy="47832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D6D22197-C136-9FAD-EEA7-EE51239609F8}"/>
              </a:ext>
            </a:extLst>
          </p:cNvPr>
          <p:cNvGrpSpPr/>
          <p:nvPr/>
        </p:nvGrpSpPr>
        <p:grpSpPr>
          <a:xfrm>
            <a:off x="227638" y="2142093"/>
            <a:ext cx="7728070" cy="3483698"/>
            <a:chOff x="227638" y="2241676"/>
            <a:chExt cx="7728070" cy="348369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1ED260-62D6-821A-B781-CE2A1C03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638" y="2241676"/>
              <a:ext cx="7728070" cy="3483698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9B8B6FF-BBC2-B7BB-9DE6-0C750DEE20B4}"/>
                </a:ext>
              </a:extLst>
            </p:cNvPr>
            <p:cNvSpPr/>
            <p:nvPr/>
          </p:nvSpPr>
          <p:spPr>
            <a:xfrm>
              <a:off x="237776" y="3534814"/>
              <a:ext cx="1328473" cy="566400"/>
            </a:xfrm>
            <a:prstGeom prst="rect">
              <a:avLst/>
            </a:prstGeom>
            <a:noFill/>
            <a:ln w="28575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32B3CB3-D60D-C168-605D-188C2AA9928E}"/>
                </a:ext>
              </a:extLst>
            </p:cNvPr>
            <p:cNvSpPr/>
            <p:nvPr/>
          </p:nvSpPr>
          <p:spPr>
            <a:xfrm>
              <a:off x="4498974" y="4756151"/>
              <a:ext cx="2619375" cy="23495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>
                  <a:solidFill>
                    <a:srgbClr val="7030A0"/>
                  </a:solidFill>
                </a:rPr>
                <a:t>N° du DPE composé de 13 caractères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6F92FF-4F0E-BBB4-149A-64048D41AFEC}"/>
                </a:ext>
              </a:extLst>
            </p:cNvPr>
            <p:cNvSpPr/>
            <p:nvPr/>
          </p:nvSpPr>
          <p:spPr>
            <a:xfrm>
              <a:off x="4498975" y="5075904"/>
              <a:ext cx="1237026" cy="234950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087E163-C0FF-B3E6-C3D9-4FE106BEF3C3}"/>
                </a:ext>
              </a:extLst>
            </p:cNvPr>
            <p:cNvSpPr/>
            <p:nvPr/>
          </p:nvSpPr>
          <p:spPr>
            <a:xfrm>
              <a:off x="4498975" y="5376895"/>
              <a:ext cx="1237026" cy="234950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0A36E645-A497-A878-B22E-2102E0531A5F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6276374" y="3744363"/>
            <a:ext cx="2349466" cy="1469939"/>
          </a:xfrm>
          <a:prstGeom prst="bentConnector3">
            <a:avLst>
              <a:gd name="adj1" fmla="val 81352"/>
            </a:avLst>
          </a:prstGeom>
          <a:ln w="190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5EDE4F9F-4670-3753-AEBA-5A04EEBA5814}"/>
              </a:ext>
            </a:extLst>
          </p:cNvPr>
          <p:cNvCxnSpPr>
            <a:cxnSpLocks/>
          </p:cNvCxnSpPr>
          <p:nvPr/>
        </p:nvCxnSpPr>
        <p:spPr>
          <a:xfrm>
            <a:off x="6381750" y="5394787"/>
            <a:ext cx="1930400" cy="0"/>
          </a:xfrm>
          <a:prstGeom prst="line">
            <a:avLst/>
          </a:prstGeom>
          <a:ln w="190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AB64B09A-0299-2E06-4D86-C200090D1C07}"/>
              </a:ext>
            </a:extLst>
          </p:cNvPr>
          <p:cNvCxnSpPr/>
          <p:nvPr/>
        </p:nvCxnSpPr>
        <p:spPr>
          <a:xfrm flipV="1">
            <a:off x="8324850" y="4235450"/>
            <a:ext cx="0" cy="1152000"/>
          </a:xfrm>
          <a:prstGeom prst="line">
            <a:avLst/>
          </a:prstGeom>
          <a:ln w="190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05D323B0-30DC-23BA-81AA-F91927D7E163}"/>
              </a:ext>
            </a:extLst>
          </p:cNvPr>
          <p:cNvCxnSpPr/>
          <p:nvPr/>
        </p:nvCxnSpPr>
        <p:spPr>
          <a:xfrm>
            <a:off x="8312150" y="4235450"/>
            <a:ext cx="803148" cy="0"/>
          </a:xfrm>
          <a:prstGeom prst="line">
            <a:avLst/>
          </a:prstGeom>
          <a:ln w="190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4731970F-E04D-928C-65CC-354879DF7043}"/>
              </a:ext>
            </a:extLst>
          </p:cNvPr>
          <p:cNvCxnSpPr>
            <a:endCxn id="28" idx="2"/>
          </p:cNvCxnSpPr>
          <p:nvPr/>
        </p:nvCxnSpPr>
        <p:spPr>
          <a:xfrm flipV="1">
            <a:off x="9115298" y="3983525"/>
            <a:ext cx="1" cy="251925"/>
          </a:xfrm>
          <a:prstGeom prst="line">
            <a:avLst/>
          </a:prstGeom>
          <a:ln w="190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0B96B541-9832-8C58-DAEC-0D245FA855D6}"/>
              </a:ext>
            </a:extLst>
          </p:cNvPr>
          <p:cNvCxnSpPr>
            <a:cxnSpLocks/>
          </p:cNvCxnSpPr>
          <p:nvPr/>
        </p:nvCxnSpPr>
        <p:spPr>
          <a:xfrm>
            <a:off x="7118349" y="4775663"/>
            <a:ext cx="936000" cy="0"/>
          </a:xfrm>
          <a:prstGeom prst="line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1CB061B7-DED5-28FE-D620-2D2A4C65B941}"/>
              </a:ext>
            </a:extLst>
          </p:cNvPr>
          <p:cNvCxnSpPr/>
          <p:nvPr/>
        </p:nvCxnSpPr>
        <p:spPr>
          <a:xfrm flipV="1">
            <a:off x="8047999" y="2643158"/>
            <a:ext cx="0" cy="2124000"/>
          </a:xfrm>
          <a:prstGeom prst="line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88E59680-579D-79BE-5A56-F33E16709A85}"/>
              </a:ext>
            </a:extLst>
          </p:cNvPr>
          <p:cNvCxnSpPr>
            <a:cxnSpLocks/>
          </p:cNvCxnSpPr>
          <p:nvPr/>
        </p:nvCxnSpPr>
        <p:spPr>
          <a:xfrm>
            <a:off x="8047999" y="2643156"/>
            <a:ext cx="3632826" cy="0"/>
          </a:xfrm>
          <a:prstGeom prst="line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B7F52B76-A0CD-63FC-D89A-E7A107F83623}"/>
              </a:ext>
            </a:extLst>
          </p:cNvPr>
          <p:cNvCxnSpPr/>
          <p:nvPr/>
        </p:nvCxnSpPr>
        <p:spPr>
          <a:xfrm flipV="1">
            <a:off x="11680825" y="1620806"/>
            <a:ext cx="0" cy="1044000"/>
          </a:xfrm>
          <a:prstGeom prst="line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2AA1A622-B90D-0E91-771A-5CA98F517E4A}"/>
              </a:ext>
            </a:extLst>
          </p:cNvPr>
          <p:cNvSpPr/>
          <p:nvPr/>
        </p:nvSpPr>
        <p:spPr>
          <a:xfrm>
            <a:off x="1200167" y="5635073"/>
            <a:ext cx="6940239" cy="2520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/>
                </a:solidFill>
              </a:rPr>
              <a:t>Vigilance lors de la saisie du N° du DPE avant l’accord prêteur</a:t>
            </a:r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BF1198CB-6A70-F2CF-EA86-E71E027B675E}"/>
              </a:ext>
            </a:extLst>
          </p:cNvPr>
          <p:cNvSpPr/>
          <p:nvPr/>
        </p:nvSpPr>
        <p:spPr>
          <a:xfrm>
            <a:off x="391011" y="5921344"/>
            <a:ext cx="7391735" cy="555305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b="1" dirty="0">
                <a:solidFill>
                  <a:schemeClr val="tx1"/>
                </a:solidFill>
              </a:rPr>
              <a:t>Dans le champ « actions complémentaires », </a:t>
            </a:r>
            <a:r>
              <a:rPr lang="fr-FR" sz="1000" dirty="0">
                <a:solidFill>
                  <a:schemeClr val="tx1"/>
                </a:solidFill>
              </a:rPr>
              <a:t>on trouve la liste des pièces à fournir par le client : changement libellé du « DPE Vendeur » par « </a:t>
            </a:r>
            <a:r>
              <a:rPr lang="fr-FR" sz="1000" b="1" dirty="0">
                <a:solidFill>
                  <a:schemeClr val="tx1"/>
                </a:solidFill>
              </a:rPr>
              <a:t>DPE Vendeur (accompagné de l’audit énergétique si bien classé F ou G) </a:t>
            </a:r>
            <a:r>
              <a:rPr lang="fr-FR" sz="1000" dirty="0">
                <a:solidFill>
                  <a:schemeClr val="tx1"/>
                </a:solidFill>
              </a:rPr>
              <a:t>» car pour les biens classés F ou G, le DPE doit être accompagné d’un Audit énergétique depuis le 01/04/2023.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1A76CC-D6BF-A1AA-FA60-378EDD6F3305}"/>
              </a:ext>
            </a:extLst>
          </p:cNvPr>
          <p:cNvSpPr/>
          <p:nvPr/>
        </p:nvSpPr>
        <p:spPr>
          <a:xfrm>
            <a:off x="237776" y="4601887"/>
            <a:ext cx="1328473" cy="234950"/>
          </a:xfrm>
          <a:prstGeom prst="rect">
            <a:avLst/>
          </a:prstGeom>
          <a:noFill/>
          <a:ln w="1905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21CA567-4A30-44BC-4FD8-607DF184AE71}"/>
              </a:ext>
            </a:extLst>
          </p:cNvPr>
          <p:cNvCxnSpPr/>
          <p:nvPr/>
        </p:nvCxnSpPr>
        <p:spPr>
          <a:xfrm>
            <a:off x="632383" y="4863201"/>
            <a:ext cx="0" cy="1044000"/>
          </a:xfrm>
          <a:prstGeom prst="line">
            <a:avLst/>
          </a:prstGeom>
          <a:ln w="190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2785E99-58D1-4B27-7C5E-C2A31A791DEA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2782478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ACCADD-5453-2DF2-9F1F-E1F21AD30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4B0F89-590E-A295-B029-BDB3AEA88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6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66B6F1A-34DA-E322-0FBB-9C1373BAA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1477665" cy="432000"/>
          </a:xfrm>
        </p:spPr>
        <p:txBody>
          <a:bodyPr/>
          <a:lstStyle/>
          <a:p>
            <a:r>
              <a:rPr lang="fr-FR" sz="1800" dirty="0"/>
              <a:t>Quels sont les projets immobiliers pour lesquels les informations du DPE doivent-elles êtres saisies ?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89D0CD6-0FA0-7783-B5FB-711AF9794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 des biens éligibles au DPE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457BC3-4F47-7324-1769-B0FB7721C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874" y="1358283"/>
            <a:ext cx="7189174" cy="2199888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F3672E-9C13-F9D4-62F1-729CE99C3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874" y="3702538"/>
            <a:ext cx="7189174" cy="2951155"/>
          </a:xfrm>
          <a:prstGeom prst="rect">
            <a:avLst/>
          </a:prstGeom>
          <a:ln w="28575">
            <a:noFill/>
          </a:ln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DA1DE2EF-F9C8-6BE7-4697-AE26E4ECF825}"/>
              </a:ext>
            </a:extLst>
          </p:cNvPr>
          <p:cNvGrpSpPr/>
          <p:nvPr/>
        </p:nvGrpSpPr>
        <p:grpSpPr>
          <a:xfrm>
            <a:off x="265829" y="1525923"/>
            <a:ext cx="4492553" cy="2794206"/>
            <a:chOff x="319169" y="1404795"/>
            <a:chExt cx="4492553" cy="279420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AE08586-F5DA-433D-40C3-B968583C80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256" r="44386" b="30180"/>
            <a:stretch/>
          </p:blipFill>
          <p:spPr>
            <a:xfrm>
              <a:off x="319169" y="1404795"/>
              <a:ext cx="4492553" cy="2794206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0B36367-2DDF-784E-C3F6-1BF018C50778}"/>
                </a:ext>
              </a:extLst>
            </p:cNvPr>
            <p:cNvSpPr/>
            <p:nvPr/>
          </p:nvSpPr>
          <p:spPr>
            <a:xfrm>
              <a:off x="2647642" y="1852434"/>
              <a:ext cx="1082893" cy="1516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7FB14C-0811-D8F4-AC04-AB323516FD49}"/>
                </a:ext>
              </a:extLst>
            </p:cNvPr>
            <p:cNvSpPr/>
            <p:nvPr/>
          </p:nvSpPr>
          <p:spPr>
            <a:xfrm>
              <a:off x="2647642" y="2004044"/>
              <a:ext cx="1082893" cy="1252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53FADA9-20E7-2A7B-A873-4D537187D83E}"/>
                </a:ext>
              </a:extLst>
            </p:cNvPr>
            <p:cNvSpPr/>
            <p:nvPr/>
          </p:nvSpPr>
          <p:spPr>
            <a:xfrm>
              <a:off x="2580561" y="2597309"/>
              <a:ext cx="1082893" cy="1252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B6DA2A-DE44-C298-8C27-319D1BAC46F2}"/>
                </a:ext>
              </a:extLst>
            </p:cNvPr>
            <p:cNvSpPr/>
            <p:nvPr/>
          </p:nvSpPr>
          <p:spPr>
            <a:xfrm>
              <a:off x="3816759" y="3428999"/>
              <a:ext cx="648562" cy="10099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5D54511-1B60-2192-6397-D415B0C0B754}"/>
                </a:ext>
              </a:extLst>
            </p:cNvPr>
            <p:cNvSpPr/>
            <p:nvPr/>
          </p:nvSpPr>
          <p:spPr>
            <a:xfrm>
              <a:off x="2647642" y="1610765"/>
              <a:ext cx="2000558" cy="1845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5" name="Connecteur : en angle 24">
            <a:extLst>
              <a:ext uri="{FF2B5EF4-FFF2-40B4-BE49-F238E27FC236}">
                <a16:creationId xmlns:a16="http://schemas.microsoft.com/office/drawing/2014/main" id="{CAEEBA75-B27F-5EE0-1C6B-87AEBB5572BA}"/>
              </a:ext>
            </a:extLst>
          </p:cNvPr>
          <p:cNvCxnSpPr>
            <a:stCxn id="21" idx="3"/>
          </p:cNvCxnSpPr>
          <p:nvPr/>
        </p:nvCxnSpPr>
        <p:spPr>
          <a:xfrm>
            <a:off x="4594860" y="1824146"/>
            <a:ext cx="327600" cy="301026"/>
          </a:xfrm>
          <a:prstGeom prst="bentConnector3">
            <a:avLst>
              <a:gd name="adj1" fmla="val 61108"/>
            </a:avLst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22D71D81-480F-17F7-EFF5-3F7DABDF2768}"/>
              </a:ext>
            </a:extLst>
          </p:cNvPr>
          <p:cNvCxnSpPr/>
          <p:nvPr/>
        </p:nvCxnSpPr>
        <p:spPr>
          <a:xfrm>
            <a:off x="4796760" y="2125172"/>
            <a:ext cx="0" cy="2363008"/>
          </a:xfrm>
          <a:prstGeom prst="line">
            <a:avLst/>
          </a:prstGeom>
          <a:ln w="127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B5847FD7-874E-DC31-62D9-F0ED604C60F8}"/>
              </a:ext>
            </a:extLst>
          </p:cNvPr>
          <p:cNvCxnSpPr>
            <a:cxnSpLocks/>
          </p:cNvCxnSpPr>
          <p:nvPr/>
        </p:nvCxnSpPr>
        <p:spPr>
          <a:xfrm flipV="1">
            <a:off x="4795450" y="4478778"/>
            <a:ext cx="126000" cy="2381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7AD2B273-DB51-E839-2C33-FB3232F3A4C8}"/>
              </a:ext>
            </a:extLst>
          </p:cNvPr>
          <p:cNvSpPr txBox="1"/>
          <p:nvPr/>
        </p:nvSpPr>
        <p:spPr>
          <a:xfrm>
            <a:off x="175828" y="4495800"/>
            <a:ext cx="449255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100" dirty="0"/>
              <a:t>En dehors des rubriques « logement existant » et « opérations immobilières diverses », les autres catégories ne sont pas éligibles au DPE</a:t>
            </a:r>
          </a:p>
          <a:p>
            <a:pPr marL="171450" indent="-1714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100" b="1" dirty="0"/>
              <a:t>Pour les biens situés en Outre-Mer</a:t>
            </a:r>
            <a:r>
              <a:rPr lang="fr-FR" sz="1100" dirty="0"/>
              <a:t>, DPE non obligatoire mais possible</a:t>
            </a:r>
          </a:p>
          <a:p>
            <a:pPr marL="171450" indent="-1714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100" b="1" dirty="0"/>
              <a:t>Pour les biens situés à l’étranger</a:t>
            </a:r>
            <a:r>
              <a:rPr lang="fr-FR" sz="1100" dirty="0"/>
              <a:t>, pas de DPE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59950C2-DA28-73D0-7315-95F1E16303E8}"/>
              </a:ext>
            </a:extLst>
          </p:cNvPr>
          <p:cNvCxnSpPr/>
          <p:nvPr/>
        </p:nvCxnSpPr>
        <p:spPr>
          <a:xfrm>
            <a:off x="8581887" y="3880117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64482A4-3A4E-42E2-C909-F869B657E62E}"/>
              </a:ext>
            </a:extLst>
          </p:cNvPr>
          <p:cNvCxnSpPr/>
          <p:nvPr/>
        </p:nvCxnSpPr>
        <p:spPr>
          <a:xfrm>
            <a:off x="8581886" y="3999180"/>
            <a:ext cx="10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5C37DA7-8684-7042-47FF-B153CEA413F4}"/>
              </a:ext>
            </a:extLst>
          </p:cNvPr>
          <p:cNvCxnSpPr/>
          <p:nvPr/>
        </p:nvCxnSpPr>
        <p:spPr>
          <a:xfrm>
            <a:off x="8581888" y="412618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72476B1-55F5-3B82-971A-256837E80838}"/>
              </a:ext>
            </a:extLst>
          </p:cNvPr>
          <p:cNvCxnSpPr/>
          <p:nvPr/>
        </p:nvCxnSpPr>
        <p:spPr>
          <a:xfrm>
            <a:off x="8581887" y="4621480"/>
            <a:ext cx="11596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193CB96-C9B5-07FF-4E93-971CB11DFEFF}"/>
              </a:ext>
            </a:extLst>
          </p:cNvPr>
          <p:cNvCxnSpPr/>
          <p:nvPr/>
        </p:nvCxnSpPr>
        <p:spPr>
          <a:xfrm>
            <a:off x="8581887" y="4735780"/>
            <a:ext cx="7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1A40D5-FA2B-FD43-9EE2-FA690E52B414}"/>
              </a:ext>
            </a:extLst>
          </p:cNvPr>
          <p:cNvCxnSpPr/>
          <p:nvPr/>
        </p:nvCxnSpPr>
        <p:spPr>
          <a:xfrm>
            <a:off x="8581887" y="4859604"/>
            <a:ext cx="9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28A2FAA-10E9-E6EF-0F9E-1B51F221FB4F}"/>
              </a:ext>
            </a:extLst>
          </p:cNvPr>
          <p:cNvCxnSpPr/>
          <p:nvPr/>
        </p:nvCxnSpPr>
        <p:spPr>
          <a:xfrm>
            <a:off x="8581885" y="4978668"/>
            <a:ext cx="122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797C930-085A-3788-E13E-2E811286E98B}"/>
              </a:ext>
            </a:extLst>
          </p:cNvPr>
          <p:cNvCxnSpPr/>
          <p:nvPr/>
        </p:nvCxnSpPr>
        <p:spPr>
          <a:xfrm>
            <a:off x="8577012" y="5221010"/>
            <a:ext cx="8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AA8BD330-D990-7653-1FE1-BB15E91F54A6}"/>
              </a:ext>
            </a:extLst>
          </p:cNvPr>
          <p:cNvCxnSpPr/>
          <p:nvPr/>
        </p:nvCxnSpPr>
        <p:spPr>
          <a:xfrm>
            <a:off x="8581885" y="5469206"/>
            <a:ext cx="100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4F9E1E9-46E8-A512-AFDA-2CC65484CA95}"/>
              </a:ext>
            </a:extLst>
          </p:cNvPr>
          <p:cNvCxnSpPr/>
          <p:nvPr/>
        </p:nvCxnSpPr>
        <p:spPr>
          <a:xfrm>
            <a:off x="8589059" y="5588269"/>
            <a:ext cx="100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F125323-7320-EED3-813E-F044AD626830}"/>
              </a:ext>
            </a:extLst>
          </p:cNvPr>
          <p:cNvCxnSpPr/>
          <p:nvPr/>
        </p:nvCxnSpPr>
        <p:spPr>
          <a:xfrm>
            <a:off x="8589059" y="5831156"/>
            <a:ext cx="3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E53A875-B4ED-70E2-637E-3F6C77C98816}"/>
              </a:ext>
            </a:extLst>
          </p:cNvPr>
          <p:cNvCxnSpPr/>
          <p:nvPr/>
        </p:nvCxnSpPr>
        <p:spPr>
          <a:xfrm>
            <a:off x="8577520" y="5954981"/>
            <a:ext cx="10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AB0DD14E-A468-2DDC-9E83-9E7669A1A34B}"/>
              </a:ext>
            </a:extLst>
          </p:cNvPr>
          <p:cNvCxnSpPr/>
          <p:nvPr/>
        </p:nvCxnSpPr>
        <p:spPr>
          <a:xfrm>
            <a:off x="8577012" y="6074043"/>
            <a:ext cx="100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75C79DD-DBCC-3598-0F73-8F6D2777E6BA}"/>
              </a:ext>
            </a:extLst>
          </p:cNvPr>
          <p:cNvCxnSpPr/>
          <p:nvPr/>
        </p:nvCxnSpPr>
        <p:spPr>
          <a:xfrm>
            <a:off x="8577012" y="5712093"/>
            <a:ext cx="15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B11CF5E-6EBC-19AA-87DC-7DFB82C46567}"/>
              </a:ext>
            </a:extLst>
          </p:cNvPr>
          <p:cNvCxnSpPr/>
          <p:nvPr/>
        </p:nvCxnSpPr>
        <p:spPr>
          <a:xfrm>
            <a:off x="8584296" y="6564582"/>
            <a:ext cx="15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A8EA36D6-33C6-3F51-21CA-7B903DE88D30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457748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88CDC0-C2E5-12C3-794F-DF302BE953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26A8E4-0637-03C0-5FA0-AF0F2D91D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7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30637D-E2A5-3F9C-0972-1D1464DB4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Précisions sur les logements non soumis au DPE ou non valorisés (DPE vierge)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886917D-ACD1-C447-126A-4C7595FEA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1254816" cy="719227"/>
          </a:xfrm>
        </p:spPr>
        <p:txBody>
          <a:bodyPr/>
          <a:lstStyle/>
          <a:p>
            <a:r>
              <a:rPr lang="fr-FR" dirty="0"/>
              <a:t>Rappel lors de la saisie du niveau de performance énergétique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96D136-68CC-E742-32AC-40F28C85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08" t="46458" r="23353" b="10230"/>
          <a:stretch/>
        </p:blipFill>
        <p:spPr>
          <a:xfrm>
            <a:off x="3555944" y="1281241"/>
            <a:ext cx="5175132" cy="210716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0E5C77-74E0-6513-D815-ADBDCA1C9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6" y="2334821"/>
            <a:ext cx="3358054" cy="1394958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611BBAD3-E7F9-9849-19D1-C823C2D98238}"/>
              </a:ext>
            </a:extLst>
          </p:cNvPr>
          <p:cNvSpPr txBox="1">
            <a:spLocks/>
          </p:cNvSpPr>
          <p:nvPr/>
        </p:nvSpPr>
        <p:spPr>
          <a:xfrm>
            <a:off x="311772" y="3815629"/>
            <a:ext cx="6144228" cy="26533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000" dirty="0">
                <a:latin typeface="+mn-lt"/>
                <a:cs typeface="+mn-cs"/>
              </a:rPr>
              <a:t>Les monuments historiques classés ou inscrits à l'inventaire en application du code du patrimoine </a:t>
            </a:r>
          </a:p>
          <a:p>
            <a:pPr marL="182563" indent="-182563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000" dirty="0">
                <a:latin typeface="+mn-lt"/>
                <a:cs typeface="+mn-cs"/>
              </a:rPr>
              <a:t>Les bâtiments servant de lieux de culte </a:t>
            </a:r>
          </a:p>
          <a:p>
            <a:pPr marL="182563" indent="-182563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000" dirty="0">
                <a:latin typeface="+mn-lt"/>
                <a:cs typeface="+mn-cs"/>
              </a:rPr>
              <a:t>Les bâtiments indépendants dont la surface de plancher au sens de l'article </a:t>
            </a:r>
            <a:r>
              <a:rPr lang="fr-FR" sz="1000" dirty="0">
                <a:latin typeface="+mn-lt"/>
                <a:cs typeface="+mn-cs"/>
                <a:hlinkClick r:id="rId4" tooltip="Code de 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R. 111-22 du code de l'urbanisme</a:t>
            </a:r>
            <a:r>
              <a:rPr lang="fr-FR" sz="1000" dirty="0">
                <a:latin typeface="+mn-lt"/>
                <a:cs typeface="+mn-cs"/>
              </a:rPr>
              <a:t> est &lt; 50m²</a:t>
            </a:r>
          </a:p>
          <a:p>
            <a:pPr marL="182563" indent="-182563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000" dirty="0">
                <a:latin typeface="+mn-lt"/>
                <a:cs typeface="+mn-cs"/>
              </a:rPr>
              <a:t>Les bâtiments ou parties de bâtiments non chauffés ou pour lesquels les seuls équipements fixes de chauffage sont des cheminées à foyer ouvert, et ne disposant pas de dispositif de refroidissement des locaux </a:t>
            </a:r>
          </a:p>
          <a:p>
            <a:pPr marL="182563" indent="-182563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000" dirty="0">
                <a:latin typeface="+mn-lt"/>
                <a:cs typeface="+mn-cs"/>
              </a:rPr>
              <a:t>Les constructions provisoires prévues pour une durée d'utilisation égale ou inférieure à deux ans</a:t>
            </a:r>
          </a:p>
          <a:p>
            <a:pPr marL="182563" indent="-182563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000" dirty="0">
                <a:latin typeface="+mn-lt"/>
                <a:cs typeface="+mn-cs"/>
              </a:rPr>
              <a:t>Les bâtiments ou parties de bâtiments à usage agricole, artisanal ou industriel, autres que les locaux servant à l'habitation, dans lesquels le système de chauffage ou de refroidissement ou de production d'eau chaude pour l'occupation humaine produit une faible quantité d'énergie au regard de celle nécessaire aux activités économiques </a:t>
            </a:r>
          </a:p>
          <a:p>
            <a:pPr marL="182563" indent="-182563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000" dirty="0">
                <a:latin typeface="+mn-lt"/>
                <a:cs typeface="+mn-cs"/>
              </a:rPr>
              <a:t>Les bâtiments ou parties de bâtiments résidentiels qui sont destinés à être utilisés moins de quatre mois par an</a:t>
            </a:r>
            <a:endParaRPr lang="fr-FR" sz="100" dirty="0">
              <a:solidFill>
                <a:srgbClr val="97478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F2F41A3-0579-EFAE-3AC4-80298A1CE0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946" y="2334822"/>
            <a:ext cx="3300198" cy="139495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22C552EB-7B22-F5FB-B9E4-79B1435AF024}"/>
              </a:ext>
            </a:extLst>
          </p:cNvPr>
          <p:cNvSpPr txBox="1">
            <a:spLocks/>
          </p:cNvSpPr>
          <p:nvPr/>
        </p:nvSpPr>
        <p:spPr>
          <a:xfrm>
            <a:off x="7386012" y="3815628"/>
            <a:ext cx="4697626" cy="2661371"/>
          </a:xfrm>
          <a:prstGeom prst="rect">
            <a:avLst/>
          </a:prstGeom>
          <a:noFill/>
          <a:ln w="3175">
            <a:solidFill>
              <a:schemeClr val="tx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marL="182563" indent="-182563" algn="just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fr-FR" dirty="0"/>
              <a:t>DPE vierge = logement devant présenter un DPE mais qui n’a pas pu être établi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Propriétaire très âgé ne disposant pas de ses factures </a:t>
            </a:r>
          </a:p>
          <a:p>
            <a:r>
              <a:rPr lang="fr-FR" dirty="0"/>
              <a:t>Logement inoccupé depuis + de 3 ans ou résidence secondaire occupée très partiellement </a:t>
            </a:r>
          </a:p>
          <a:p>
            <a:r>
              <a:rPr lang="fr-FR" dirty="0"/>
              <a:t>Logement ancien chauffé au bois ou au charbon par les occupants (par conséquent, pas de facture de chauffage pertinente) </a:t>
            </a:r>
          </a:p>
          <a:p>
            <a:r>
              <a:rPr lang="fr-FR" dirty="0"/>
              <a:t>Bien trop ancien (construit avant 1948) </a:t>
            </a:r>
          </a:p>
          <a:p>
            <a:r>
              <a:rPr lang="fr-FR" dirty="0"/>
              <a:t>Difficultés avec le syndic de copropriété en cas de chauffage collectif ou litige avec le locataire (refus de communiquer les factures d’énergie)</a:t>
            </a:r>
          </a:p>
          <a:p>
            <a:r>
              <a:rPr lang="fr-FR" dirty="0"/>
              <a:t>Vente d’un logement vacant</a:t>
            </a:r>
          </a:p>
        </p:txBody>
      </p: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741C1BC7-5E2D-71F7-EE79-C7859F64E978}"/>
              </a:ext>
            </a:extLst>
          </p:cNvPr>
          <p:cNvCxnSpPr>
            <a:cxnSpLocks/>
          </p:cNvCxnSpPr>
          <p:nvPr/>
        </p:nvCxnSpPr>
        <p:spPr>
          <a:xfrm rot="10800000" flipV="1">
            <a:off x="3368888" y="2273703"/>
            <a:ext cx="1692000" cy="216000"/>
          </a:xfrm>
          <a:prstGeom prst="bentConnector3">
            <a:avLst>
              <a:gd name="adj1" fmla="val 50000"/>
            </a:avLst>
          </a:prstGeom>
          <a:ln w="190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 : en angle 26">
            <a:extLst>
              <a:ext uri="{FF2B5EF4-FFF2-40B4-BE49-F238E27FC236}">
                <a16:creationId xmlns:a16="http://schemas.microsoft.com/office/drawing/2014/main" id="{529C0348-561E-830D-C1E0-C9A864BACDE8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244849" y="2273704"/>
            <a:ext cx="648000" cy="216000"/>
          </a:xfrm>
          <a:prstGeom prst="bentConnector3">
            <a:avLst>
              <a:gd name="adj1" fmla="val 39465"/>
            </a:avLst>
          </a:prstGeom>
          <a:ln w="190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020748F-1DCD-EE55-C185-023B1DE7918E}"/>
              </a:ext>
            </a:extLst>
          </p:cNvPr>
          <p:cNvSpPr/>
          <p:nvPr/>
        </p:nvSpPr>
        <p:spPr>
          <a:xfrm>
            <a:off x="5060888" y="2151606"/>
            <a:ext cx="3183961" cy="252000"/>
          </a:xfrm>
          <a:prstGeom prst="rect">
            <a:avLst/>
          </a:prstGeom>
          <a:noFill/>
          <a:ln w="1905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4BBC0CE-2570-48C0-1B59-26D796FD6908}"/>
              </a:ext>
            </a:extLst>
          </p:cNvPr>
          <p:cNvSpPr txBox="1"/>
          <p:nvPr/>
        </p:nvSpPr>
        <p:spPr>
          <a:xfrm rot="16200000">
            <a:off x="-1145872" y="5019357"/>
            <a:ext cx="2661372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50" dirty="0"/>
              <a:t>LOGEMENT NON SOUMIS AU DPE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4F3F9C2-540A-6C96-C760-B624018EFBC8}"/>
              </a:ext>
            </a:extLst>
          </p:cNvPr>
          <p:cNvSpPr txBox="1"/>
          <p:nvPr/>
        </p:nvSpPr>
        <p:spPr>
          <a:xfrm rot="16200000">
            <a:off x="5845624" y="4938567"/>
            <a:ext cx="2661372" cy="415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050" dirty="0"/>
              <a:t>PERFROMANCE NON VALORISÉE </a:t>
            </a:r>
          </a:p>
          <a:p>
            <a:pPr algn="ctr"/>
            <a:r>
              <a:rPr lang="fr-FR" sz="1050" dirty="0"/>
              <a:t>(DPE VIERGE)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297364-92BD-ED58-1CC5-37FC59BBA664}"/>
              </a:ext>
            </a:extLst>
          </p:cNvPr>
          <p:cNvSpPr txBox="1"/>
          <p:nvPr/>
        </p:nvSpPr>
        <p:spPr>
          <a:xfrm>
            <a:off x="7385035" y="6018399"/>
            <a:ext cx="469957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NB : Seuls les DPE vierges effectués entre le 1er janvier 2018 et le 30 juin 2021 restent valides jusqu’au 31 décembre 2024.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E6CFC3-1E6F-8A1D-1A97-AE65B8CAE3C9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2310663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F06867A-18F6-C784-E645-FAE06992AE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3" y="1513680"/>
            <a:ext cx="11137121" cy="105315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b="0" dirty="0">
                <a:solidFill>
                  <a:schemeClr val="tx1"/>
                </a:solidFill>
              </a:rPr>
              <a:t>Alimentation automatique de la page « Patrimoine client » pour les Résidences Principales, Secondaires et Locatives si le DPE a été renseigné dans </a:t>
            </a:r>
            <a:r>
              <a:rPr lang="fr-FR" sz="1400" b="0" dirty="0" err="1">
                <a:solidFill>
                  <a:schemeClr val="tx1"/>
                </a:solidFill>
              </a:rPr>
              <a:t>MyCrédimmo</a:t>
            </a:r>
            <a:endParaRPr lang="fr-FR" sz="1400" b="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/>
                </a:solidFill>
              </a:rPr>
              <a:t>2 chemins d’accès pour arriver sur le Patrimoine Immobilier du client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713114-CD2A-3036-0398-2996404C0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AE6172-9A25-08AB-7F2F-B95643D4A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8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60F66BA-CCA4-C0AF-8E02-68F77ACA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3" y="198120"/>
            <a:ext cx="11300083" cy="719227"/>
          </a:xfrm>
        </p:spPr>
        <p:txBody>
          <a:bodyPr/>
          <a:lstStyle/>
          <a:p>
            <a:r>
              <a:rPr lang="fr-FR" dirty="0"/>
              <a:t>Les données saisies dans </a:t>
            </a:r>
            <a:r>
              <a:rPr lang="fr-FR" dirty="0" err="1"/>
              <a:t>Mycrédimmo</a:t>
            </a:r>
            <a:r>
              <a:rPr lang="fr-FR" dirty="0"/>
              <a:t> seront automatiquement déversées dans « connaissance clients » / Patrimoine client</a:t>
            </a:r>
          </a:p>
        </p:txBody>
      </p: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E9FE6EC8-4A0C-849A-8B1E-EC0AF4797202}"/>
              </a:ext>
            </a:extLst>
          </p:cNvPr>
          <p:cNvSpPr txBox="1">
            <a:spLocks/>
          </p:cNvSpPr>
          <p:nvPr/>
        </p:nvSpPr>
        <p:spPr>
          <a:xfrm>
            <a:off x="1847528" y="2753860"/>
            <a:ext cx="4248472" cy="3528094"/>
          </a:xfrm>
          <a:prstGeom prst="rect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0" dirty="0">
                <a:solidFill>
                  <a:schemeClr val="bg2"/>
                </a:solidFill>
              </a:rPr>
              <a:t>Depuis l’Identification client : cliquer sur l’onglet « Gérer la personne physique »</a:t>
            </a:r>
          </a:p>
          <a:p>
            <a:endParaRPr lang="fr-FR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AC94AC78-48BF-C252-6749-903ED94B5D8B}"/>
              </a:ext>
            </a:extLst>
          </p:cNvPr>
          <p:cNvSpPr txBox="1">
            <a:spLocks/>
          </p:cNvSpPr>
          <p:nvPr/>
        </p:nvSpPr>
        <p:spPr>
          <a:xfrm>
            <a:off x="6456485" y="2753860"/>
            <a:ext cx="4248000" cy="3528094"/>
          </a:xfrm>
          <a:prstGeom prst="rect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0" dirty="0">
                <a:solidFill>
                  <a:schemeClr val="bg2"/>
                </a:solidFill>
              </a:rPr>
              <a:t>Depuis la synthèse de la personne physique : cliquer sur l’onglet « Connaissance client » </a:t>
            </a:r>
          </a:p>
          <a:p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52A6751-003B-27BF-2E36-48126BD5C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972" b="31716"/>
          <a:stretch/>
        </p:blipFill>
        <p:spPr>
          <a:xfrm>
            <a:off x="2003106" y="3331043"/>
            <a:ext cx="3937315" cy="255720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3E4EC0-0D5F-4D2C-C71F-C70EC5E9CA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935" t="91826" r="1051"/>
          <a:stretch/>
        </p:blipFill>
        <p:spPr>
          <a:xfrm>
            <a:off x="3453664" y="5631345"/>
            <a:ext cx="2330909" cy="360338"/>
          </a:xfrm>
          <a:prstGeom prst="rect">
            <a:avLst/>
          </a:prstGeom>
        </p:spPr>
      </p:pic>
      <p:pic>
        <p:nvPicPr>
          <p:cNvPr id="22" name="Picture 2" descr="cliquez sur ">
            <a:extLst>
              <a:ext uri="{FF2B5EF4-FFF2-40B4-BE49-F238E27FC236}">
                <a16:creationId xmlns:a16="http://schemas.microsoft.com/office/drawing/2014/main" id="{7523FBFC-6EB0-B0E0-7CB0-955FDD26E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5" y="5927045"/>
            <a:ext cx="296494" cy="29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31445F-1C20-CB00-F9CB-1FB184A10D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6744071" y="3399888"/>
            <a:ext cx="3767002" cy="2825251"/>
          </a:xfrm>
          <a:prstGeom prst="rect">
            <a:avLst/>
          </a:prstGeom>
        </p:spPr>
      </p:pic>
      <p:pic>
        <p:nvPicPr>
          <p:cNvPr id="24" name="Picture 2" descr="cliquez sur ">
            <a:extLst>
              <a:ext uri="{FF2B5EF4-FFF2-40B4-BE49-F238E27FC236}">
                <a16:creationId xmlns:a16="http://schemas.microsoft.com/office/drawing/2014/main" id="{3B4980FE-C937-DF84-5E3B-5A49DADEF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166" y="3671558"/>
            <a:ext cx="296494" cy="29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24F0BC3-9694-32C7-55CA-264FCAF4E3FE}"/>
              </a:ext>
            </a:extLst>
          </p:cNvPr>
          <p:cNvSpPr txBox="1"/>
          <p:nvPr/>
        </p:nvSpPr>
        <p:spPr>
          <a:xfrm>
            <a:off x="1765637" y="2502313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u="sng" dirty="0">
                <a:solidFill>
                  <a:schemeClr val="bg2"/>
                </a:solidFill>
              </a:rPr>
              <a:t>Cas n°1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90B1537-1F67-CD39-1770-9C034AE7575F}"/>
              </a:ext>
            </a:extLst>
          </p:cNvPr>
          <p:cNvSpPr txBox="1"/>
          <p:nvPr/>
        </p:nvSpPr>
        <p:spPr>
          <a:xfrm>
            <a:off x="6378426" y="2486572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u="sng" dirty="0">
                <a:solidFill>
                  <a:schemeClr val="bg2"/>
                </a:solidFill>
              </a:rPr>
              <a:t>Cas n°2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86C20E-B5D3-DB67-010D-6E43E19648AE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4218236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7081EA9-CDAB-52CD-2C96-52A9DB2DF5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r-FR" sz="1400" dirty="0">
                <a:solidFill>
                  <a:schemeClr val="tx1"/>
                </a:solidFill>
              </a:rPr>
              <a:t>Cliquer sur « Gérer les autres informations » puis « Logement et patrimoine immobilier » puis « Gérer »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0642E8-B284-A7EF-94B9-D65E3C874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Chemin d’accès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E7ADF2E-F07D-02AE-0734-02A7B8185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Nouveaux écrans Patrimoine Immobilier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6E21D6-B01F-22EA-B17C-0EEBF7C548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732" b="27830"/>
          <a:stretch/>
        </p:blipFill>
        <p:spPr>
          <a:xfrm>
            <a:off x="889039" y="2051324"/>
            <a:ext cx="5760640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81ECE4-8DF7-74CB-4AD1-021EF7E79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839" y="2060972"/>
            <a:ext cx="3382759" cy="27360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C5C0155-3539-0174-711E-1444F791962A}"/>
              </a:ext>
            </a:extLst>
          </p:cNvPr>
          <p:cNvCxnSpPr>
            <a:cxnSpLocks/>
          </p:cNvCxnSpPr>
          <p:nvPr/>
        </p:nvCxnSpPr>
        <p:spPr>
          <a:xfrm>
            <a:off x="5305530" y="4351371"/>
            <a:ext cx="278430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43918D7-EB23-B335-1ED9-D4D65FB43C98}"/>
              </a:ext>
            </a:extLst>
          </p:cNvPr>
          <p:cNvCxnSpPr>
            <a:cxnSpLocks/>
          </p:cNvCxnSpPr>
          <p:nvPr/>
        </p:nvCxnSpPr>
        <p:spPr>
          <a:xfrm flipV="1">
            <a:off x="8965218" y="3570336"/>
            <a:ext cx="923293" cy="6720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liquez sur ">
            <a:extLst>
              <a:ext uri="{FF2B5EF4-FFF2-40B4-BE49-F238E27FC236}">
                <a16:creationId xmlns:a16="http://schemas.microsoft.com/office/drawing/2014/main" id="{7500AB12-FB98-C4B5-A608-D159DF803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466" y="4153708"/>
            <a:ext cx="395325" cy="3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DA92EC-1998-0E5A-DE05-42BA49C776B7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D7539BAB-339F-EAB2-4E90-A7FEDE10F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4360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63D9A6-4152-F884-AEDD-B822AF27F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Chemin d’accès</a:t>
            </a:r>
          </a:p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770BD1-C578-0D1C-2985-F27D63564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Nouveaux écrans Patrimoine Immobilier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7370DE-1D1E-020E-C6E8-B26B3905B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32" y="1409199"/>
            <a:ext cx="9456373" cy="49103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C0A13F-1FCC-3DE2-53CF-76A7FC85D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96" y="5330844"/>
            <a:ext cx="384043" cy="4179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A79BBC-76EC-7F2C-F73D-24A989814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083" y="1046652"/>
            <a:ext cx="6384032" cy="23344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4663CA-0256-3E9F-428E-477B5DE0E715}"/>
              </a:ext>
            </a:extLst>
          </p:cNvPr>
          <p:cNvSpPr/>
          <p:nvPr/>
        </p:nvSpPr>
        <p:spPr>
          <a:xfrm>
            <a:off x="5409741" y="1041721"/>
            <a:ext cx="6432715" cy="2313995"/>
          </a:xfrm>
          <a:prstGeom prst="rect">
            <a:avLst/>
          </a:prstGeom>
          <a:noFill/>
          <a:ln w="19050">
            <a:solidFill>
              <a:srgbClr val="9747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56F7277-ABB8-90D0-B121-BF86E1ED8BBA}"/>
              </a:ext>
            </a:extLst>
          </p:cNvPr>
          <p:cNvGrpSpPr/>
          <p:nvPr/>
        </p:nvGrpSpPr>
        <p:grpSpPr>
          <a:xfrm>
            <a:off x="4474783" y="1303820"/>
            <a:ext cx="2364308" cy="697628"/>
            <a:chOff x="4283967" y="1966828"/>
            <a:chExt cx="2095688" cy="52322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374244A-9975-49CF-914C-950F25669092}"/>
                </a:ext>
              </a:extLst>
            </p:cNvPr>
            <p:cNvSpPr/>
            <p:nvPr/>
          </p:nvSpPr>
          <p:spPr>
            <a:xfrm>
              <a:off x="4283968" y="1966828"/>
              <a:ext cx="2010584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747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7F794A3-7D6C-D365-53D6-7B2AB9B30537}"/>
                </a:ext>
              </a:extLst>
            </p:cNvPr>
            <p:cNvSpPr txBox="1"/>
            <p:nvPr/>
          </p:nvSpPr>
          <p:spPr>
            <a:xfrm>
              <a:off x="4283967" y="2041135"/>
              <a:ext cx="2095688" cy="39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594" indent="-228594">
                <a:buFont typeface="Arial" panose="020B0604020202020204" pitchFamily="34" charset="0"/>
                <a:buChar char="•"/>
              </a:pPr>
              <a:r>
                <a:rPr lang="fr-FR" sz="1400" dirty="0"/>
                <a:t>Accès au détail du bien</a:t>
              </a:r>
            </a:p>
            <a:p>
              <a:pPr marL="228594" indent="-228594">
                <a:buFont typeface="Arial" panose="020B0604020202020204" pitchFamily="34" charset="0"/>
                <a:buChar char="•"/>
              </a:pPr>
              <a:r>
                <a:rPr lang="fr-FR" sz="1400" dirty="0"/>
                <a:t>Modification possible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8853A0B1-D974-0B71-672E-3D0C81DAFD07}"/>
              </a:ext>
            </a:extLst>
          </p:cNvPr>
          <p:cNvGrpSpPr/>
          <p:nvPr/>
        </p:nvGrpSpPr>
        <p:grpSpPr>
          <a:xfrm>
            <a:off x="586228" y="3694890"/>
            <a:ext cx="2811139" cy="697627"/>
            <a:chOff x="4908646" y="3900845"/>
            <a:chExt cx="2108354" cy="52322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18ECCC8-D905-6859-4036-060B0A8B7E81}"/>
                </a:ext>
              </a:extLst>
            </p:cNvPr>
            <p:cNvSpPr/>
            <p:nvPr/>
          </p:nvSpPr>
          <p:spPr>
            <a:xfrm>
              <a:off x="4932040" y="3900845"/>
              <a:ext cx="1944216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747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883C841-B01E-3063-CF39-51F5E69EAD0C}"/>
                </a:ext>
              </a:extLst>
            </p:cNvPr>
            <p:cNvSpPr txBox="1"/>
            <p:nvPr/>
          </p:nvSpPr>
          <p:spPr>
            <a:xfrm>
              <a:off x="4908646" y="3972247"/>
              <a:ext cx="2108354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594" indent="-228594">
                <a:buFont typeface="Arial" panose="020B0604020202020204" pitchFamily="34" charset="0"/>
                <a:buChar char="•"/>
              </a:pPr>
              <a:r>
                <a:rPr lang="fr-FR" sz="1400" dirty="0"/>
                <a:t>Informations du DPE</a:t>
              </a:r>
            </a:p>
            <a:p>
              <a:pPr marL="228594" indent="-228594">
                <a:buFont typeface="Arial" panose="020B0604020202020204" pitchFamily="34" charset="0"/>
                <a:buChar char="•"/>
              </a:pPr>
              <a:r>
                <a:rPr lang="fr-FR" sz="1400" dirty="0"/>
                <a:t>Uniquement en consultation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93803724-50A8-F552-7D07-E1BE55B93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9723" y="5324063"/>
            <a:ext cx="509652" cy="4247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77826701-3F3E-BEB9-77DD-306ECB66E9F3}"/>
                  </a:ext>
                </a:extLst>
              </p14:cNvPr>
              <p14:cNvContentPartPr/>
              <p14:nvPr/>
            </p14:nvContentPartPr>
            <p14:xfrm>
              <a:off x="4150070" y="3305373"/>
              <a:ext cx="108821" cy="93857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77826701-3F3E-BEB9-77DD-306ECB66E9F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95840" y="3197491"/>
                <a:ext cx="216919" cy="309261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2" descr="cliquez sur ">
            <a:extLst>
              <a:ext uri="{FF2B5EF4-FFF2-40B4-BE49-F238E27FC236}">
                <a16:creationId xmlns:a16="http://schemas.microsoft.com/office/drawing/2014/main" id="{0952861B-6211-42E0-6DC4-EC681B771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579" y="5560103"/>
            <a:ext cx="395325" cy="3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55700AF-C8A2-B6C2-1F5B-FCDB345847B2}"/>
              </a:ext>
            </a:extLst>
          </p:cNvPr>
          <p:cNvCxnSpPr>
            <a:cxnSpLocks/>
          </p:cNvCxnSpPr>
          <p:nvPr/>
        </p:nvCxnSpPr>
        <p:spPr>
          <a:xfrm flipV="1">
            <a:off x="4174443" y="5312937"/>
            <a:ext cx="2161584" cy="2234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5F54786A-71E5-CB6E-EDA4-470CA1C9E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881" y="3129309"/>
            <a:ext cx="384043" cy="417929"/>
          </a:xfrm>
          <a:prstGeom prst="rect">
            <a:avLst/>
          </a:prstGeom>
        </p:spPr>
      </p:pic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E2885A49-5779-6D48-72FD-7D6CDDF7D893}"/>
              </a:ext>
            </a:extLst>
          </p:cNvPr>
          <p:cNvCxnSpPr>
            <a:cxnSpLocks/>
          </p:cNvCxnSpPr>
          <p:nvPr/>
        </p:nvCxnSpPr>
        <p:spPr>
          <a:xfrm flipV="1">
            <a:off x="4363962" y="2855713"/>
            <a:ext cx="867943" cy="36646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A4CE571F-490D-932D-D601-F2DB18EDA7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6841" y="4257541"/>
            <a:ext cx="4036537" cy="1889220"/>
          </a:xfrm>
          <a:prstGeom prst="rect">
            <a:avLst/>
          </a:prstGeom>
        </p:spPr>
      </p:pic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EEAB2BAE-CEAD-8188-7833-23DE9360C49F}"/>
              </a:ext>
            </a:extLst>
          </p:cNvPr>
          <p:cNvCxnSpPr>
            <a:cxnSpLocks/>
          </p:cNvCxnSpPr>
          <p:nvPr/>
        </p:nvCxnSpPr>
        <p:spPr>
          <a:xfrm>
            <a:off x="1871531" y="4485119"/>
            <a:ext cx="0" cy="42413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37312E19-BA22-BC5C-B446-7B7E728105F2}"/>
              </a:ext>
            </a:extLst>
          </p:cNvPr>
          <p:cNvSpPr/>
          <p:nvPr/>
        </p:nvSpPr>
        <p:spPr>
          <a:xfrm>
            <a:off x="6348348" y="4288341"/>
            <a:ext cx="4036537" cy="1858420"/>
          </a:xfrm>
          <a:prstGeom prst="rect">
            <a:avLst/>
          </a:prstGeom>
          <a:noFill/>
          <a:ln>
            <a:solidFill>
              <a:srgbClr val="9747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F997EAF-D28B-7E50-7E50-3909412A8332}"/>
              </a:ext>
            </a:extLst>
          </p:cNvPr>
          <p:cNvGrpSpPr/>
          <p:nvPr/>
        </p:nvGrpSpPr>
        <p:grpSpPr>
          <a:xfrm>
            <a:off x="5797634" y="3886440"/>
            <a:ext cx="1690785" cy="810390"/>
            <a:chOff x="4908645" y="3943588"/>
            <a:chExt cx="2192081" cy="60573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EF5696A-F863-59EF-94E7-3190A00329C9}"/>
                </a:ext>
              </a:extLst>
            </p:cNvPr>
            <p:cNvSpPr/>
            <p:nvPr/>
          </p:nvSpPr>
          <p:spPr>
            <a:xfrm>
              <a:off x="4932040" y="3943588"/>
              <a:ext cx="2168686" cy="60573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747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CE54108A-19FA-7829-106A-4F70C19D8F1C}"/>
                </a:ext>
              </a:extLst>
            </p:cNvPr>
            <p:cNvSpPr txBox="1"/>
            <p:nvPr/>
          </p:nvSpPr>
          <p:spPr>
            <a:xfrm>
              <a:off x="4908645" y="3972247"/>
              <a:ext cx="2192081" cy="552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pop up indiquant à quel bien le DPE correspond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7F202B8-9581-0F1D-408F-AA375023F880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  <p:sp>
        <p:nvSpPr>
          <p:cNvPr id="12" name="Espace réservé du numéro de diapositive 4">
            <a:extLst>
              <a:ext uri="{FF2B5EF4-FFF2-40B4-BE49-F238E27FC236}">
                <a16:creationId xmlns:a16="http://schemas.microsoft.com/office/drawing/2014/main" id="{39E638D3-1E76-2A85-599D-F42174109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6657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F06867A-18F6-C784-E645-FAE06992AE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3" y="1513680"/>
            <a:ext cx="11137121" cy="158711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0" dirty="0">
                <a:solidFill>
                  <a:schemeClr val="tx1"/>
                </a:solidFill>
              </a:rPr>
              <a:t>Alimentation automatique de la page « Patrimoine client » pour les Résidences Principales, Secondaires et Locatives si le DPE a été renseigné dans </a:t>
            </a:r>
            <a:r>
              <a:rPr lang="fr-FR" b="0" dirty="0" err="1">
                <a:solidFill>
                  <a:schemeClr val="tx1"/>
                </a:solidFill>
              </a:rPr>
              <a:t>MyCrédimmo</a:t>
            </a:r>
            <a:endParaRPr lang="fr-FR" b="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0" dirty="0">
                <a:solidFill>
                  <a:schemeClr val="tx1"/>
                </a:solidFill>
              </a:rPr>
              <a:t>A la saisie (manuelle ou automatique) du retour d’offre dans </a:t>
            </a:r>
            <a:r>
              <a:rPr lang="fr-FR" b="0" dirty="0" err="1">
                <a:solidFill>
                  <a:schemeClr val="tx1"/>
                </a:solidFill>
              </a:rPr>
              <a:t>MyCrédimmo</a:t>
            </a:r>
            <a:r>
              <a:rPr lang="fr-FR" b="0" dirty="0">
                <a:solidFill>
                  <a:schemeClr val="tx1"/>
                </a:solidFill>
              </a:rPr>
              <a:t> la page « Patrimoine client » est alimentée des données suivantes :</a:t>
            </a:r>
            <a:endParaRPr lang="fr-FR" b="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0" dirty="0">
              <a:solidFill>
                <a:schemeClr val="tx1"/>
              </a:solidFill>
            </a:endParaRPr>
          </a:p>
          <a:p>
            <a:endParaRPr lang="fr-FR" b="0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713114-CD2A-3036-0398-2996404C0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AE6172-9A25-08AB-7F2F-B95643D4A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60F66BA-CCA4-C0AF-8E02-68F77ACA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3" y="198120"/>
            <a:ext cx="11300083" cy="719227"/>
          </a:xfrm>
        </p:spPr>
        <p:txBody>
          <a:bodyPr/>
          <a:lstStyle/>
          <a:p>
            <a:r>
              <a:rPr lang="fr-FR" dirty="0"/>
              <a:t>La saisie dans </a:t>
            </a:r>
            <a:r>
              <a:rPr lang="fr-FR" dirty="0" err="1"/>
              <a:t>Mycrédimmo</a:t>
            </a:r>
            <a:r>
              <a:rPr lang="fr-FR" dirty="0"/>
              <a:t> alimente automatiquement    patrimoine client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E1FA94-4A50-C21A-F74F-5EB88AC32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180" y="2856646"/>
            <a:ext cx="9032106" cy="177155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0EB7D13-687E-18D7-9A23-65FF4D2AA129}"/>
              </a:ext>
            </a:extLst>
          </p:cNvPr>
          <p:cNvSpPr txBox="1"/>
          <p:nvPr/>
        </p:nvSpPr>
        <p:spPr>
          <a:xfrm>
            <a:off x="72429" y="2856646"/>
            <a:ext cx="2942372" cy="19507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pPr>
              <a:spcAft>
                <a:spcPts val="300"/>
              </a:spcAft>
            </a:pPr>
            <a:r>
              <a:rPr lang="fr-FR" sz="1100" b="1" dirty="0"/>
              <a:t>Données du bien financé 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Type d’usage : RP / RS / RL*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Type d’habitation : individuel ou collectif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Type de bien : pavillon, appartement…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Nature d’occupation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 err="1"/>
              <a:t>Déteneur</a:t>
            </a:r>
            <a:r>
              <a:rPr lang="fr-FR" sz="1100" dirty="0"/>
              <a:t> ou occupant du bien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Valeur estimée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Coût d’acquisition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Localité et pays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F3D637-80E5-0988-1D67-8A0BA5380CA5}"/>
              </a:ext>
            </a:extLst>
          </p:cNvPr>
          <p:cNvSpPr txBox="1"/>
          <p:nvPr/>
        </p:nvSpPr>
        <p:spPr>
          <a:xfrm>
            <a:off x="3521291" y="6246168"/>
            <a:ext cx="44294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* RP : Résidence Principale / RS : Résidence Secondaire / RL : Résidence Locative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E8D3C0-766D-B759-0E5D-F74B00E1929F}"/>
              </a:ext>
            </a:extLst>
          </p:cNvPr>
          <p:cNvSpPr txBox="1"/>
          <p:nvPr/>
        </p:nvSpPr>
        <p:spPr>
          <a:xfrm>
            <a:off x="72429" y="4941571"/>
            <a:ext cx="2942372" cy="13045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pPr>
              <a:spcAft>
                <a:spcPts val="300"/>
              </a:spcAft>
            </a:pPr>
            <a:r>
              <a:rPr lang="fr-FR" sz="1100" b="1" dirty="0"/>
              <a:t>Données du DPE</a:t>
            </a:r>
            <a:endParaRPr lang="fr-FR" sz="1100" dirty="0"/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Indicateur de performance énergétique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Numéro du DPE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Date de réalisation du DPE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Type d’usage et d’habitation du bien</a:t>
            </a:r>
          </a:p>
          <a:p>
            <a:pPr marL="176213" indent="-1762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100" dirty="0"/>
              <a:t>Bien commun ou bien propre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AFC1375-39B6-42C1-F89C-178E0185E46E}"/>
              </a:ext>
            </a:extLst>
          </p:cNvPr>
          <p:cNvGrpSpPr/>
          <p:nvPr/>
        </p:nvGrpSpPr>
        <p:grpSpPr>
          <a:xfrm>
            <a:off x="3078180" y="4997687"/>
            <a:ext cx="2942372" cy="1053180"/>
            <a:chOff x="3492140" y="3555575"/>
            <a:chExt cx="2519759" cy="86409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17F7A5F-5FB7-D8B8-8E45-B4E6DA39B967}"/>
                </a:ext>
              </a:extLst>
            </p:cNvPr>
            <p:cNvGrpSpPr/>
            <p:nvPr/>
          </p:nvGrpSpPr>
          <p:grpSpPr>
            <a:xfrm>
              <a:off x="3492140" y="3555575"/>
              <a:ext cx="2519759" cy="864096"/>
              <a:chOff x="5330448" y="3464738"/>
              <a:chExt cx="2663775" cy="1080120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454E88AD-7375-F331-5A30-AB1E8BEB6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91359" y="3570318"/>
                <a:ext cx="2531616" cy="95519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0C6DA5C-D602-6F14-CE04-3A3D80D2DD86}"/>
                  </a:ext>
                </a:extLst>
              </p:cNvPr>
              <p:cNvSpPr/>
              <p:nvPr/>
            </p:nvSpPr>
            <p:spPr>
              <a:xfrm>
                <a:off x="5330448" y="3464738"/>
                <a:ext cx="2663775" cy="108012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C4B17CE-2695-900D-D31C-6FDFBD82F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8104" y="4002187"/>
              <a:ext cx="346374" cy="288645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877C03F-3981-6CFA-826C-5A100601A12C}"/>
              </a:ext>
            </a:extLst>
          </p:cNvPr>
          <p:cNvSpPr txBox="1"/>
          <p:nvPr/>
        </p:nvSpPr>
        <p:spPr>
          <a:xfrm>
            <a:off x="6456000" y="4609205"/>
            <a:ext cx="565004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1" dirty="0">
                <a:solidFill>
                  <a:schemeClr val="bg2"/>
                </a:solidFill>
              </a:rPr>
              <a:t>A noter</a:t>
            </a:r>
            <a:r>
              <a:rPr lang="fr-FR" sz="1100" b="0" dirty="0">
                <a:solidFill>
                  <a:schemeClr val="tx1"/>
                </a:solidFill>
              </a:rPr>
              <a:t>, la date d’entrée renseignée est celle saisie dans Patrimoine immobilier et ne correspond pas à la date d’entrée du client dans son logement. A modifier avec le client.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A30997-2017-2D79-9246-F56DB3CBB805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</p:spTree>
    <p:extLst>
      <p:ext uri="{BB962C8B-B14F-4D97-AF65-F5344CB8AC3E}">
        <p14:creationId xmlns:p14="http://schemas.microsoft.com/office/powerpoint/2010/main" val="3175761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2FF721E-C642-245D-1CDE-CBF87D9AD5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>
                <a:solidFill>
                  <a:srgbClr val="BF76AA"/>
                </a:solidFill>
              </a:rPr>
              <a:t>Alimentation automatique des données d’une future Résidence Principale (RP) saisie dans </a:t>
            </a:r>
            <a:r>
              <a:rPr lang="fr-FR" dirty="0" err="1">
                <a:solidFill>
                  <a:srgbClr val="BF76AA"/>
                </a:solidFill>
              </a:rPr>
              <a:t>Mycrédimmo</a:t>
            </a:r>
            <a:r>
              <a:rPr lang="fr-FR" dirty="0">
                <a:solidFill>
                  <a:srgbClr val="BF76AA"/>
                </a:solidFill>
              </a:rPr>
              <a:t> alors que le client a déjà une RP dans Patrimoine Immobilier</a:t>
            </a:r>
          </a:p>
          <a:p>
            <a:endParaRPr lang="fr-FR" dirty="0">
              <a:solidFill>
                <a:srgbClr val="BF76AA"/>
              </a:solidFill>
            </a:endParaRPr>
          </a:p>
          <a:p>
            <a:pPr lvl="1"/>
            <a:r>
              <a:rPr lang="fr-FR" dirty="0"/>
              <a:t>Un client ne peut pas avoir 2 RP enregistrées dans Patrimoine </a:t>
            </a:r>
            <a:r>
              <a:rPr lang="fr-FR" dirty="0" err="1"/>
              <a:t>Immo</a:t>
            </a:r>
            <a:r>
              <a:rPr lang="fr-FR" dirty="0"/>
              <a:t> : </a:t>
            </a:r>
          </a:p>
          <a:p>
            <a:pPr lvl="2"/>
            <a:r>
              <a:rPr lang="fr-FR" dirty="0"/>
              <a:t>Lors du montage du crédit, le conseiller renseigne le projet : achat d’une RP </a:t>
            </a:r>
          </a:p>
          <a:p>
            <a:pPr lvl="2"/>
            <a:r>
              <a:rPr lang="fr-FR" dirty="0"/>
              <a:t>Lors du retour offre, le bien est alimenté automatiquement dans Patrimoine </a:t>
            </a:r>
            <a:r>
              <a:rPr lang="fr-FR" dirty="0" err="1"/>
              <a:t>Immo</a:t>
            </a:r>
            <a:r>
              <a:rPr lang="fr-FR" dirty="0"/>
              <a:t> en tant que Résidence Secondaire (RS)</a:t>
            </a:r>
          </a:p>
          <a:p>
            <a:pPr lvl="2"/>
            <a:r>
              <a:rPr lang="fr-FR" dirty="0"/>
              <a:t>Dès lors que le client habite sa nouvelle RP (lors d’un changement d’adresse par exemple), le conseiller doit modifier le Patrimoine </a:t>
            </a:r>
            <a:r>
              <a:rPr lang="fr-FR" dirty="0" err="1"/>
              <a:t>Immo</a:t>
            </a:r>
            <a:r>
              <a:rPr lang="fr-FR" dirty="0"/>
              <a:t> (supprimer l’ancienne RP ou la changer de statut et passer le nouveau bien financé de RS en RP)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29CF33-6EBA-6FF4-CB1E-21BB66DDD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Cas particulier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32088BB-1163-B311-427C-CDD3B1F48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Alimentation automatique patrimoine client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0FCA96-86B8-05C8-88ED-9FD8FBE82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917" y="4314329"/>
            <a:ext cx="9852165" cy="116282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B85FD6B-C691-B7B7-83FE-26C0A459F3A2}"/>
              </a:ext>
            </a:extLst>
          </p:cNvPr>
          <p:cNvSpPr txBox="1"/>
          <p:nvPr/>
        </p:nvSpPr>
        <p:spPr>
          <a:xfrm>
            <a:off x="8150743" y="5556125"/>
            <a:ext cx="2451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Bien financé sur </a:t>
            </a:r>
            <a:r>
              <a:rPr lang="fr-FR" sz="1600" dirty="0" err="1"/>
              <a:t>Mycrédimmo</a:t>
            </a:r>
            <a:r>
              <a:rPr lang="fr-FR" sz="1600" dirty="0"/>
              <a:t> qu’il faudra modifier de RS en RP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16D0F91-075C-2F1E-C9F5-B8CB497E630F}"/>
              </a:ext>
            </a:extLst>
          </p:cNvPr>
          <p:cNvGrpSpPr/>
          <p:nvPr/>
        </p:nvGrpSpPr>
        <p:grpSpPr>
          <a:xfrm>
            <a:off x="1528525" y="5669999"/>
            <a:ext cx="2112233" cy="614867"/>
            <a:chOff x="1475656" y="4251982"/>
            <a:chExt cx="1584175" cy="55201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3842AF7-A113-D380-7F43-B15810A49712}"/>
                </a:ext>
              </a:extLst>
            </p:cNvPr>
            <p:cNvSpPr txBox="1"/>
            <p:nvPr/>
          </p:nvSpPr>
          <p:spPr>
            <a:xfrm>
              <a:off x="1475656" y="4273784"/>
              <a:ext cx="1584175" cy="525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RP actuelle qu’il faudra supprimer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2F2D430-61FD-6398-FA56-C77BDA698ACE}"/>
                </a:ext>
              </a:extLst>
            </p:cNvPr>
            <p:cNvSpPr/>
            <p:nvPr/>
          </p:nvSpPr>
          <p:spPr>
            <a:xfrm>
              <a:off x="1475656" y="4251982"/>
              <a:ext cx="1296144" cy="552016"/>
            </a:xfrm>
            <a:prstGeom prst="rect">
              <a:avLst/>
            </a:prstGeom>
            <a:noFill/>
            <a:ln w="28575">
              <a:solidFill>
                <a:srgbClr val="9747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5AA598D9-5072-D62E-5584-6EB5766CE87B}"/>
              </a:ext>
            </a:extLst>
          </p:cNvPr>
          <p:cNvSpPr/>
          <p:nvPr/>
        </p:nvSpPr>
        <p:spPr>
          <a:xfrm>
            <a:off x="8108626" y="5455917"/>
            <a:ext cx="2451404" cy="993864"/>
          </a:xfrm>
          <a:prstGeom prst="rect">
            <a:avLst/>
          </a:prstGeom>
          <a:noFill/>
          <a:ln w="28575">
            <a:solidFill>
              <a:srgbClr val="9747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Flèche : courbe vers la droite 11">
            <a:extLst>
              <a:ext uri="{FF2B5EF4-FFF2-40B4-BE49-F238E27FC236}">
                <a16:creationId xmlns:a16="http://schemas.microsoft.com/office/drawing/2014/main" id="{564C7B00-6E1A-38E2-D2A1-02769943D742}"/>
              </a:ext>
            </a:extLst>
          </p:cNvPr>
          <p:cNvSpPr/>
          <p:nvPr/>
        </p:nvSpPr>
        <p:spPr>
          <a:xfrm>
            <a:off x="642223" y="4903577"/>
            <a:ext cx="740691" cy="1381287"/>
          </a:xfrm>
          <a:prstGeom prst="curvedRightArrow">
            <a:avLst>
              <a:gd name="adj1" fmla="val 17006"/>
              <a:gd name="adj2" fmla="val 50000"/>
              <a:gd name="adj3" fmla="val 276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14" name="Flèche : courbe vers la droite 13">
            <a:extLst>
              <a:ext uri="{FF2B5EF4-FFF2-40B4-BE49-F238E27FC236}">
                <a16:creationId xmlns:a16="http://schemas.microsoft.com/office/drawing/2014/main" id="{B9A36EF2-E6AA-CF10-A012-E07AC3C53195}"/>
              </a:ext>
            </a:extLst>
          </p:cNvPr>
          <p:cNvSpPr/>
          <p:nvPr/>
        </p:nvSpPr>
        <p:spPr>
          <a:xfrm flipH="1">
            <a:off x="10705362" y="4958391"/>
            <a:ext cx="749253" cy="1381287"/>
          </a:xfrm>
          <a:prstGeom prst="curvedRightArrow">
            <a:avLst>
              <a:gd name="adj1" fmla="val 17006"/>
              <a:gd name="adj2" fmla="val 50000"/>
              <a:gd name="adj3" fmla="val 276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8D9E77-7783-3A4F-83E5-E71D15840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966" y="4773150"/>
            <a:ext cx="349855" cy="38072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D8DAFB4-10E3-B25D-282D-4CC3885E2417}"/>
              </a:ext>
            </a:extLst>
          </p:cNvPr>
          <p:cNvSpPr txBox="1"/>
          <p:nvPr/>
        </p:nvSpPr>
        <p:spPr>
          <a:xfrm>
            <a:off x="1652080" y="5240926"/>
            <a:ext cx="51090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dirty="0"/>
              <a:t>(Valeur saisie par le conseiller pour déterminer la nature d’occupation de la résidence principale, renseigné par le conseiller)</a:t>
            </a:r>
          </a:p>
        </p:txBody>
      </p: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F1C80064-D493-FCD8-CDFE-708CA26CC0E7}"/>
              </a:ext>
            </a:extLst>
          </p:cNvPr>
          <p:cNvCxnSpPr/>
          <p:nvPr/>
        </p:nvCxnSpPr>
        <p:spPr>
          <a:xfrm rot="16200000" flipH="1">
            <a:off x="1489868" y="5128999"/>
            <a:ext cx="252000" cy="180000"/>
          </a:xfrm>
          <a:prstGeom prst="bentConnector3">
            <a:avLst>
              <a:gd name="adj1" fmla="val 9910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7565BCAE-700E-2476-F945-56081EDA7F41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  <p:sp>
        <p:nvSpPr>
          <p:cNvPr id="15" name="Espace réservé du numéro de diapositive 4">
            <a:extLst>
              <a:ext uri="{FF2B5EF4-FFF2-40B4-BE49-F238E27FC236}">
                <a16:creationId xmlns:a16="http://schemas.microsoft.com/office/drawing/2014/main" id="{95CDD1BC-9D72-E1F5-600F-048B70B60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7418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id="{2D17F15E-8840-FCAC-7822-01DCEEC7A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 suppression d’un bien entraine automatiquement la suppression du DPE correspondant</a:t>
            </a:r>
            <a:endParaRPr lang="fr-FR" sz="1867" dirty="0">
              <a:solidFill>
                <a:srgbClr val="BF76AA"/>
              </a:solidFill>
            </a:endParaRPr>
          </a:p>
          <a:p>
            <a:endParaRPr lang="fr-FR" sz="1867" dirty="0">
              <a:solidFill>
                <a:srgbClr val="BF76AA"/>
              </a:solidFill>
            </a:endParaRPr>
          </a:p>
          <a:p>
            <a:endParaRPr lang="fr-FR" sz="1867" dirty="0">
              <a:solidFill>
                <a:srgbClr val="BF76AA"/>
              </a:solidFill>
            </a:endParaRPr>
          </a:p>
          <a:p>
            <a:endParaRPr lang="fr-FR" sz="1867" dirty="0">
              <a:solidFill>
                <a:srgbClr val="BF76AA"/>
              </a:solidFill>
            </a:endParaRPr>
          </a:p>
          <a:p>
            <a:endParaRPr lang="fr-FR" sz="1867" dirty="0">
              <a:solidFill>
                <a:srgbClr val="BF76AA"/>
              </a:solidFill>
            </a:endParaRPr>
          </a:p>
          <a:p>
            <a:endParaRPr lang="fr-FR" sz="1867" dirty="0">
              <a:solidFill>
                <a:srgbClr val="BF76AA"/>
              </a:solidFill>
            </a:endParaRPr>
          </a:p>
          <a:p>
            <a:endParaRPr lang="fr-FR" sz="1867" dirty="0">
              <a:solidFill>
                <a:srgbClr val="BF76AA"/>
              </a:solidFill>
            </a:endParaRPr>
          </a:p>
          <a:p>
            <a:endParaRPr lang="fr-FR" sz="1867" dirty="0">
              <a:solidFill>
                <a:srgbClr val="BF76AA"/>
              </a:solidFill>
            </a:endParaRPr>
          </a:p>
          <a:p>
            <a:endParaRPr lang="fr-FR" sz="1867" dirty="0">
              <a:solidFill>
                <a:srgbClr val="BF76AA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98AFF5A-E2E2-8CA6-9D78-C77D0909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Suppression d’un bien dans Patrimoine </a:t>
            </a:r>
            <a:r>
              <a:rPr lang="fr-FR" dirty="0" err="1"/>
              <a:t>Immo</a:t>
            </a:r>
            <a:r>
              <a:rPr lang="fr-FR" dirty="0"/>
              <a:t> 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79857C7-286D-8154-1A5F-DD86E7A82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1337315"/>
            <a:ext cx="8060779" cy="420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liquez sur ">
            <a:extLst>
              <a:ext uri="{FF2B5EF4-FFF2-40B4-BE49-F238E27FC236}">
                <a16:creationId xmlns:a16="http://schemas.microsoft.com/office/drawing/2014/main" id="{95F37D9F-45F7-1A9F-6F75-03B625E3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759" y="2756926"/>
            <a:ext cx="360445" cy="36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432BC64-1CEC-25CD-7F99-2B4639BAA692}"/>
              </a:ext>
            </a:extLst>
          </p:cNvPr>
          <p:cNvSpPr txBox="1"/>
          <p:nvPr/>
        </p:nvSpPr>
        <p:spPr>
          <a:xfrm>
            <a:off x="5208931" y="3014520"/>
            <a:ext cx="2711272" cy="2677656"/>
          </a:xfrm>
          <a:prstGeom prst="rect">
            <a:avLst/>
          </a:prstGeom>
          <a:solidFill>
            <a:srgbClr val="FFFFFF"/>
          </a:solidFill>
          <a:ln w="19050">
            <a:solidFill>
              <a:srgbClr val="97478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La suppression du bien (lors de sa vente par exemple) entraine la suppression de l’onglet DPE correspondant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DDA50F4-90AD-D51B-5F15-20CF3DAED0DA}"/>
              </a:ext>
            </a:extLst>
          </p:cNvPr>
          <p:cNvCxnSpPr>
            <a:cxnSpLocks/>
          </p:cNvCxnSpPr>
          <p:nvPr/>
        </p:nvCxnSpPr>
        <p:spPr>
          <a:xfrm flipH="1">
            <a:off x="3983765" y="4293096"/>
            <a:ext cx="1152128" cy="5760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6D917D5C-C7DE-02A0-033C-334ED2830147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A2BF22-65B7-5BA1-7A49-62CDE6CB6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1478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E66052-F2D2-0F40-A440-DD3D1B949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3 solutions pour accompagner le client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3CCF42C-27DE-0490-3AAA-B6BE3FF5B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Rappel de nos offres de financement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CA5A89-7A96-827D-5EEE-C434FA9370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78"/>
          <a:stretch/>
        </p:blipFill>
        <p:spPr>
          <a:xfrm>
            <a:off x="1160494" y="1203431"/>
            <a:ext cx="9382125" cy="500566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7950ADA-4819-2491-D628-D2EFD7F2B661}"/>
              </a:ext>
            </a:extLst>
          </p:cNvPr>
          <p:cNvSpPr txBox="1"/>
          <p:nvPr/>
        </p:nvSpPr>
        <p:spPr>
          <a:xfrm>
            <a:off x="5128427" y="6659880"/>
            <a:ext cx="19351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DOCUMENT A USAGE INTERNE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8C5D13F-312F-4762-5E2F-F4587105F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338" y="6460971"/>
            <a:ext cx="2686050" cy="314325"/>
          </a:xfrm>
          <a:prstGeom prst="rect">
            <a:avLst/>
          </a:prstGeom>
        </p:spPr>
      </p:pic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4F2934A7-08FA-14FC-979E-0913C8DBD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345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1149</TotalTime>
  <Words>1797</Words>
  <Application>Microsoft Office PowerPoint</Application>
  <PresentationFormat>Grand écran</PresentationFormat>
  <Paragraphs>219</Paragraphs>
  <Slides>15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Arial Narrow</vt:lpstr>
      <vt:lpstr>Wingdings</vt:lpstr>
      <vt:lpstr>Wingdings 2</vt:lpstr>
      <vt:lpstr>Caisse d'Epargne</vt:lpstr>
      <vt:lpstr>Diagnostic de Performance Energétique (DPE)</vt:lpstr>
      <vt:lpstr>Objectifs du document</vt:lpstr>
      <vt:lpstr>Un contexte lié à la réglementation</vt:lpstr>
      <vt:lpstr>La collecte du dpe est un enjeu majeur pour caisse d’épargne </vt:lpstr>
      <vt:lpstr>3 données DPE supplémentaires à saisir à compter du 25 septembre</vt:lpstr>
      <vt:lpstr>Rappel des biens éligibles au DPE</vt:lpstr>
      <vt:lpstr>Rappel lors de la saisie du niveau de performance énergétique</vt:lpstr>
      <vt:lpstr>Les données saisies dans Mycrédimmo seront automatiquement déversées dans « connaissance clients » / Patrimoine client</vt:lpstr>
      <vt:lpstr>Nouveaux écrans Patrimoine Immobilier</vt:lpstr>
      <vt:lpstr>Nouveaux écrans Patrimoine Immobilier</vt:lpstr>
      <vt:lpstr>La saisie dans Mycrédimmo alimente automatiquement    patrimoine client</vt:lpstr>
      <vt:lpstr>Alimentation automatique patrimoine client</vt:lpstr>
      <vt:lpstr>Suppression d’un bien dans Patrimoine Immo </vt:lpstr>
      <vt:lpstr>Rappel de nos offres de financement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POMMELLET STEPHANIE</cp:lastModifiedBy>
  <cp:revision>4</cp:revision>
  <dcterms:created xsi:type="dcterms:W3CDTF">2021-07-28T12:57:33Z</dcterms:created>
  <dcterms:modified xsi:type="dcterms:W3CDTF">2023-09-25T14:18:00Z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2023-08-31T13:23:58Z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