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5"/>
    <p:sldMasterId id="2147484514" r:id="rId6"/>
    <p:sldMasterId id="2147484526" r:id="rId7"/>
    <p:sldMasterId id="2147484566" r:id="rId8"/>
    <p:sldMasterId id="2147484601" r:id="rId9"/>
  </p:sldMasterIdLst>
  <p:notesMasterIdLst>
    <p:notesMasterId r:id="rId30"/>
  </p:notesMasterIdLst>
  <p:handoutMasterIdLst>
    <p:handoutMasterId r:id="rId31"/>
  </p:handoutMasterIdLst>
  <p:sldIdLst>
    <p:sldId id="264" r:id="rId10"/>
    <p:sldId id="2146847131" r:id="rId11"/>
    <p:sldId id="2146847129" r:id="rId12"/>
    <p:sldId id="2146847121" r:id="rId13"/>
    <p:sldId id="2146847122" r:id="rId14"/>
    <p:sldId id="2146847127" r:id="rId15"/>
    <p:sldId id="5140" r:id="rId16"/>
    <p:sldId id="2146847128" r:id="rId17"/>
    <p:sldId id="2146847126" r:id="rId18"/>
    <p:sldId id="2146847123" r:id="rId19"/>
    <p:sldId id="2146847125" r:id="rId20"/>
    <p:sldId id="2146847119" r:id="rId21"/>
    <p:sldId id="5127" r:id="rId22"/>
    <p:sldId id="2146847113" r:id="rId23"/>
    <p:sldId id="2146847115" r:id="rId24"/>
    <p:sldId id="2146847116" r:id="rId25"/>
    <p:sldId id="2146847117" r:id="rId26"/>
    <p:sldId id="2146847114" r:id="rId27"/>
    <p:sldId id="2146847118" r:id="rId28"/>
    <p:sldId id="5120" r:id="rId29"/>
  </p:sldIdLst>
  <p:sldSz cx="13320713" cy="7559675"/>
  <p:notesSz cx="6797675" cy="9874250"/>
  <p:embeddedFontLst>
    <p:embeddedFont>
      <p:font typeface="Arial Black" panose="020B0A04020102020204" pitchFamily="34" charset="0"/>
      <p:bold r:id="rId32"/>
    </p:embeddedFont>
    <p:embeddedFont>
      <p:font typeface="Arial Narrow" panose="020B0606020202030204" pitchFamily="34" charset="0"/>
      <p:regular r:id="rId33"/>
      <p:bold r:id="rId34"/>
      <p:italic r:id="rId35"/>
      <p:bold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mbria Math" panose="02040503050406030204" pitchFamily="18" charset="0"/>
      <p:regular r:id="rId41"/>
    </p:embeddedFont>
    <p:embeddedFont>
      <p:font typeface="Montserrat ExtraBold" panose="00000900000000000000" pitchFamily="2" charset="0"/>
      <p:bold r:id="rId42"/>
      <p:italic r:id="rId43"/>
      <p:boldItalic r:id="rId44"/>
    </p:embeddedFont>
    <p:embeddedFont>
      <p:font typeface="Montserrat SemiBold" panose="00000700000000000000" pitchFamily="2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204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204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204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204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204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204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204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204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204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tion par défaut" id="{7D2281F6-D1DB-42C3-B81B-463AA1A3DC89}">
          <p14:sldIdLst>
            <p14:sldId id="264"/>
            <p14:sldId id="2146847131"/>
            <p14:sldId id="2146847129"/>
            <p14:sldId id="2146847121"/>
            <p14:sldId id="2146847122"/>
            <p14:sldId id="2146847127"/>
            <p14:sldId id="5140"/>
            <p14:sldId id="2146847128"/>
            <p14:sldId id="2146847126"/>
            <p14:sldId id="2146847123"/>
            <p14:sldId id="2146847125"/>
            <p14:sldId id="2146847119"/>
            <p14:sldId id="5127"/>
            <p14:sldId id="2146847113"/>
            <p14:sldId id="2146847115"/>
            <p14:sldId id="2146847116"/>
            <p14:sldId id="2146847117"/>
            <p14:sldId id="2146847114"/>
            <p14:sldId id="2146847118"/>
            <p14:sldId id="5120"/>
          </p14:sldIdLst>
        </p14:section>
        <p14:section name="Section sans titre" id="{9E0FA417-F497-4CA0-87A4-3C71BCEB7BE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orient="horz" pos="248" userDrawn="1">
          <p15:clr>
            <a:srgbClr val="A4A3A4"/>
          </p15:clr>
        </p15:guide>
        <p15:guide id="3" pos="1996" userDrawn="1">
          <p15:clr>
            <a:srgbClr val="A4A3A4"/>
          </p15:clr>
        </p15:guide>
        <p15:guide id="4" pos="49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ILLARD SEGOLENE" initials="VS" lastIdx="1" clrIdx="0">
    <p:extLst>
      <p:ext uri="{19B8F6BF-5375-455C-9EA6-DF929625EA0E}">
        <p15:presenceInfo xmlns:p15="http://schemas.microsoft.com/office/powerpoint/2012/main" userId="S::Segolene.VEILLARD@bpce.fr::c5b99ece-abf2-4a25-bf99-5554e106cc31" providerId="AD"/>
      </p:ext>
    </p:extLst>
  </p:cmAuthor>
  <p:cmAuthor id="2" name="MVOLO VANNESSA (EXT)" initials="MV(" lastIdx="1" clrIdx="1">
    <p:extLst>
      <p:ext uri="{19B8F6BF-5375-455C-9EA6-DF929625EA0E}">
        <p15:presenceInfo xmlns:p15="http://schemas.microsoft.com/office/powerpoint/2012/main" userId="S::Vannessa.MVOLO_ext@bpce.fr::f227e646-8d49-4d72-b502-c9621888684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4A8C"/>
    <a:srgbClr val="00A193"/>
    <a:srgbClr val="F2F2F2"/>
    <a:srgbClr val="DCC9DF"/>
    <a:srgbClr val="581D74"/>
    <a:srgbClr val="DB4B4B"/>
    <a:srgbClr val="EAB818"/>
    <a:srgbClr val="C40050"/>
    <a:srgbClr val="E9286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2CE60B-1273-6028-B23F-CBD989224186}" v="2" dt="2024-03-22T15:52:53.344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690" y="90"/>
      </p:cViewPr>
      <p:guideLst>
        <p:guide orient="horz" pos="2154"/>
        <p:guide orient="horz" pos="248"/>
        <p:guide pos="1996"/>
        <p:guide pos="496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font" Target="fonts/font8.fntdata"/><Relationship Id="rId21" Type="http://schemas.openxmlformats.org/officeDocument/2006/relationships/slide" Target="slides/slide12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font" Target="fonts/font10.fntdata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font" Target="fonts/font5.fntdata"/><Relationship Id="rId49" Type="http://schemas.openxmlformats.org/officeDocument/2006/relationships/commentAuthors" Target="comment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handoutMaster" Target="handoutMasters/handoutMaster1.xml"/><Relationship Id="rId44" Type="http://schemas.openxmlformats.org/officeDocument/2006/relationships/font" Target="fonts/font13.fntdata"/><Relationship Id="rId52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Master" Target="slideMasters/slideMaster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 BOURHIS MORGAN" userId="0f422dc2-7795-44fe-83a1-6b1f8380e714" providerId="ADAL" clId="{1D0A7A5A-904A-4DF3-8D9A-391035E82096}"/>
    <pc:docChg chg="modSld sldOrd">
      <pc:chgData name="LE BOURHIS MORGAN" userId="0f422dc2-7795-44fe-83a1-6b1f8380e714" providerId="ADAL" clId="{1D0A7A5A-904A-4DF3-8D9A-391035E82096}" dt="2024-03-11T17:03:17.504" v="1"/>
      <pc:docMkLst>
        <pc:docMk/>
      </pc:docMkLst>
      <pc:sldChg chg="ord">
        <pc:chgData name="LE BOURHIS MORGAN" userId="0f422dc2-7795-44fe-83a1-6b1f8380e714" providerId="ADAL" clId="{1D0A7A5A-904A-4DF3-8D9A-391035E82096}" dt="2024-03-11T17:03:17.504" v="1"/>
        <pc:sldMkLst>
          <pc:docMk/>
          <pc:sldMk cId="109198091" sldId="264"/>
        </pc:sldMkLst>
      </pc:sldChg>
    </pc:docChg>
  </pc:docChgLst>
  <pc:docChgLst>
    <pc:chgData name="BANTIGNIES ANNE SOPHIE" userId="S::anne-sophie.bantignies@bpce.fr::3d901a3c-edeb-47c0-9187-315c8ec2bceb" providerId="AD" clId="Web-{3B878B32-4873-559D-B2A4-1CFCFAD0EFB8}"/>
    <pc:docChg chg="modSld">
      <pc:chgData name="BANTIGNIES ANNE SOPHIE" userId="S::anne-sophie.bantignies@bpce.fr::3d901a3c-edeb-47c0-9187-315c8ec2bceb" providerId="AD" clId="Web-{3B878B32-4873-559D-B2A4-1CFCFAD0EFB8}" dt="2024-01-18T09:12:24.713" v="54" actId="20577"/>
      <pc:docMkLst>
        <pc:docMk/>
      </pc:docMkLst>
      <pc:sldChg chg="modSp">
        <pc:chgData name="BANTIGNIES ANNE SOPHIE" userId="S::anne-sophie.bantignies@bpce.fr::3d901a3c-edeb-47c0-9187-315c8ec2bceb" providerId="AD" clId="Web-{3B878B32-4873-559D-B2A4-1CFCFAD0EFB8}" dt="2024-01-18T09:12:24.713" v="54" actId="20577"/>
        <pc:sldMkLst>
          <pc:docMk/>
          <pc:sldMk cId="2003857147" sldId="2146847122"/>
        </pc:sldMkLst>
        <pc:spChg chg="mod">
          <ac:chgData name="BANTIGNIES ANNE SOPHIE" userId="S::anne-sophie.bantignies@bpce.fr::3d901a3c-edeb-47c0-9187-315c8ec2bceb" providerId="AD" clId="Web-{3B878B32-4873-559D-B2A4-1CFCFAD0EFB8}" dt="2024-01-18T09:11:45.866" v="24" actId="20577"/>
          <ac:spMkLst>
            <pc:docMk/>
            <pc:sldMk cId="2003857147" sldId="2146847122"/>
            <ac:spMk id="11" creationId="{410B3EDD-CC97-F441-3D87-99A1C1AC1357}"/>
          </ac:spMkLst>
        </pc:spChg>
        <pc:spChg chg="mod">
          <ac:chgData name="BANTIGNIES ANNE SOPHIE" userId="S::anne-sophie.bantignies@bpce.fr::3d901a3c-edeb-47c0-9187-315c8ec2bceb" providerId="AD" clId="Web-{3B878B32-4873-559D-B2A4-1CFCFAD0EFB8}" dt="2024-01-18T09:12:24.713" v="54" actId="20577"/>
          <ac:spMkLst>
            <pc:docMk/>
            <pc:sldMk cId="2003857147" sldId="2146847122"/>
            <ac:spMk id="13" creationId="{61C5D68B-6E37-3B2C-717B-932C8CB352E1}"/>
          </ac:spMkLst>
        </pc:spChg>
      </pc:sldChg>
    </pc:docChg>
  </pc:docChgLst>
  <pc:docChgLst>
    <pc:chgData name="CREGUT Michel [CEPAC]" userId="S::michel.cregut@cepac.caisse-epargne.fr::3003f4e7-2bf6-4801-b56c-c1e06982fada" providerId="AD" clId="Web-{A50CE41E-189E-463D-83CC-A53141C0226F}"/>
    <pc:docChg chg="sldOrd">
      <pc:chgData name="CREGUT Michel [CEPAC]" userId="S::michel.cregut@cepac.caisse-epargne.fr::3003f4e7-2bf6-4801-b56c-c1e06982fada" providerId="AD" clId="Web-{A50CE41E-189E-463D-83CC-A53141C0226F}" dt="2024-01-29T10:59:59.220" v="0"/>
      <pc:docMkLst>
        <pc:docMk/>
      </pc:docMkLst>
      <pc:sldChg chg="ord">
        <pc:chgData name="CREGUT Michel [CEPAC]" userId="S::michel.cregut@cepac.caisse-epargne.fr::3003f4e7-2bf6-4801-b56c-c1e06982fada" providerId="AD" clId="Web-{A50CE41E-189E-463D-83CC-A53141C0226F}" dt="2024-01-29T10:59:59.220" v="0"/>
        <pc:sldMkLst>
          <pc:docMk/>
          <pc:sldMk cId="3026176985" sldId="2146847123"/>
        </pc:sldMkLst>
      </pc:sldChg>
    </pc:docChg>
  </pc:docChgLst>
  <pc:docChgLst>
    <pc:chgData name="BANTIGNIES ANNE SOPHIE" userId="3d901a3c-edeb-47c0-9187-315c8ec2bceb" providerId="ADAL" clId="{07249D38-9EC9-4896-9F6F-38023CD8C7CA}"/>
    <pc:docChg chg="undo custSel addSld delSld modSld modSection">
      <pc:chgData name="BANTIGNIES ANNE SOPHIE" userId="3d901a3c-edeb-47c0-9187-315c8ec2bceb" providerId="ADAL" clId="{07249D38-9EC9-4896-9F6F-38023CD8C7CA}" dt="2024-01-18T09:43:51.244" v="360" actId="20577"/>
      <pc:docMkLst>
        <pc:docMk/>
      </pc:docMkLst>
      <pc:sldChg chg="modSp mod">
        <pc:chgData name="BANTIGNIES ANNE SOPHIE" userId="3d901a3c-edeb-47c0-9187-315c8ec2bceb" providerId="ADAL" clId="{07249D38-9EC9-4896-9F6F-38023CD8C7CA}" dt="2024-01-18T09:43:51.244" v="360" actId="20577"/>
        <pc:sldMkLst>
          <pc:docMk/>
          <pc:sldMk cId="2003857147" sldId="2146847122"/>
        </pc:sldMkLst>
        <pc:spChg chg="mod">
          <ac:chgData name="BANTIGNIES ANNE SOPHIE" userId="3d901a3c-edeb-47c0-9187-315c8ec2bceb" providerId="ADAL" clId="{07249D38-9EC9-4896-9F6F-38023CD8C7CA}" dt="2024-01-18T09:17:48.696" v="118" actId="20577"/>
          <ac:spMkLst>
            <pc:docMk/>
            <pc:sldMk cId="2003857147" sldId="2146847122"/>
            <ac:spMk id="9" creationId="{017605E9-F9D7-DDFF-ED19-08AD82AFA035}"/>
          </ac:spMkLst>
        </pc:spChg>
        <pc:spChg chg="mod">
          <ac:chgData name="BANTIGNIES ANNE SOPHIE" userId="3d901a3c-edeb-47c0-9187-315c8ec2bceb" providerId="ADAL" clId="{07249D38-9EC9-4896-9F6F-38023CD8C7CA}" dt="2024-01-18T09:18:32.888" v="126" actId="255"/>
          <ac:spMkLst>
            <pc:docMk/>
            <pc:sldMk cId="2003857147" sldId="2146847122"/>
            <ac:spMk id="11" creationId="{410B3EDD-CC97-F441-3D87-99A1C1AC1357}"/>
          </ac:spMkLst>
        </pc:spChg>
        <pc:spChg chg="mod">
          <ac:chgData name="BANTIGNIES ANNE SOPHIE" userId="3d901a3c-edeb-47c0-9187-315c8ec2bceb" providerId="ADAL" clId="{07249D38-9EC9-4896-9F6F-38023CD8C7CA}" dt="2024-01-18T09:18:51.013" v="127" actId="255"/>
          <ac:spMkLst>
            <pc:docMk/>
            <pc:sldMk cId="2003857147" sldId="2146847122"/>
            <ac:spMk id="13" creationId="{61C5D68B-6E37-3B2C-717B-932C8CB352E1}"/>
          </ac:spMkLst>
        </pc:spChg>
        <pc:spChg chg="mod">
          <ac:chgData name="BANTIGNIES ANNE SOPHIE" userId="3d901a3c-edeb-47c0-9187-315c8ec2bceb" providerId="ADAL" clId="{07249D38-9EC9-4896-9F6F-38023CD8C7CA}" dt="2024-01-18T09:43:51.244" v="360" actId="20577"/>
          <ac:spMkLst>
            <pc:docMk/>
            <pc:sldMk cId="2003857147" sldId="2146847122"/>
            <ac:spMk id="14" creationId="{9A7CF28E-5A20-82A2-5C94-31928EB1E0C5}"/>
          </ac:spMkLst>
        </pc:spChg>
        <pc:spChg chg="mod">
          <ac:chgData name="BANTIGNIES ANNE SOPHIE" userId="3d901a3c-edeb-47c0-9187-315c8ec2bceb" providerId="ADAL" clId="{07249D38-9EC9-4896-9F6F-38023CD8C7CA}" dt="2024-01-18T09:10:02.993" v="105" actId="255"/>
          <ac:spMkLst>
            <pc:docMk/>
            <pc:sldMk cId="2003857147" sldId="2146847122"/>
            <ac:spMk id="15" creationId="{A536D6BD-A7BC-85AF-91D4-7FA911909B2B}"/>
          </ac:spMkLst>
        </pc:spChg>
        <pc:spChg chg="mod">
          <ac:chgData name="BANTIGNIES ANNE SOPHIE" userId="3d901a3c-edeb-47c0-9187-315c8ec2bceb" providerId="ADAL" clId="{07249D38-9EC9-4896-9F6F-38023CD8C7CA}" dt="2024-01-18T09:18:17.451" v="122" actId="255"/>
          <ac:spMkLst>
            <pc:docMk/>
            <pc:sldMk cId="2003857147" sldId="2146847122"/>
            <ac:spMk id="17" creationId="{0F999FA1-D43E-8C1F-AF8C-7098C54BBF93}"/>
          </ac:spMkLst>
        </pc:spChg>
      </pc:sldChg>
      <pc:sldChg chg="addSp delSp modSp mod">
        <pc:chgData name="BANTIGNIES ANNE SOPHIE" userId="3d901a3c-edeb-47c0-9187-315c8ec2bceb" providerId="ADAL" clId="{07249D38-9EC9-4896-9F6F-38023CD8C7CA}" dt="2024-01-18T09:42:22.834" v="348" actId="1076"/>
        <pc:sldMkLst>
          <pc:docMk/>
          <pc:sldMk cId="3830257100" sldId="2146847127"/>
        </pc:sldMkLst>
        <pc:spChg chg="add mod">
          <ac:chgData name="BANTIGNIES ANNE SOPHIE" userId="3d901a3c-edeb-47c0-9187-315c8ec2bceb" providerId="ADAL" clId="{07249D38-9EC9-4896-9F6F-38023CD8C7CA}" dt="2024-01-18T09:42:00.458" v="341" actId="123"/>
          <ac:spMkLst>
            <pc:docMk/>
            <pc:sldMk cId="3830257100" sldId="2146847127"/>
            <ac:spMk id="2" creationId="{156AA848-D655-516A-6746-285F397B47F2}"/>
          </ac:spMkLst>
        </pc:spChg>
        <pc:spChg chg="mod">
          <ac:chgData name="BANTIGNIES ANNE SOPHIE" userId="3d901a3c-edeb-47c0-9187-315c8ec2bceb" providerId="ADAL" clId="{07249D38-9EC9-4896-9F6F-38023CD8C7CA}" dt="2024-01-18T09:42:22.834" v="348" actId="1076"/>
          <ac:spMkLst>
            <pc:docMk/>
            <pc:sldMk cId="3830257100" sldId="2146847127"/>
            <ac:spMk id="4" creationId="{1DAE3687-02AB-4303-55AC-C0A0575A4D40}"/>
          </ac:spMkLst>
        </pc:spChg>
        <pc:picChg chg="del">
          <ac:chgData name="BANTIGNIES ANNE SOPHIE" userId="3d901a3c-edeb-47c0-9187-315c8ec2bceb" providerId="ADAL" clId="{07249D38-9EC9-4896-9F6F-38023CD8C7CA}" dt="2024-01-18T09:37:36.993" v="311" actId="478"/>
          <ac:picMkLst>
            <pc:docMk/>
            <pc:sldMk cId="3830257100" sldId="2146847127"/>
            <ac:picMk id="3" creationId="{AD9EF4A1-B04B-80C8-39EB-6D3912E7D548}"/>
          </ac:picMkLst>
        </pc:picChg>
        <pc:picChg chg="add mod">
          <ac:chgData name="BANTIGNIES ANNE SOPHIE" userId="3d901a3c-edeb-47c0-9187-315c8ec2bceb" providerId="ADAL" clId="{07249D38-9EC9-4896-9F6F-38023CD8C7CA}" dt="2024-01-18T09:42:18.971" v="347" actId="1076"/>
          <ac:picMkLst>
            <pc:docMk/>
            <pc:sldMk cId="3830257100" sldId="2146847127"/>
            <ac:picMk id="6" creationId="{4A00CC38-1C3D-7F15-7A74-D9F335A56338}"/>
          </ac:picMkLst>
        </pc:picChg>
        <pc:picChg chg="add del mod">
          <ac:chgData name="BANTIGNIES ANNE SOPHIE" userId="3d901a3c-edeb-47c0-9187-315c8ec2bceb" providerId="ADAL" clId="{07249D38-9EC9-4896-9F6F-38023CD8C7CA}" dt="2024-01-18T09:25:26.055" v="206"/>
          <ac:picMkLst>
            <pc:docMk/>
            <pc:sldMk cId="3830257100" sldId="2146847127"/>
            <ac:picMk id="1026" creationId="{8D7274DC-146A-C62D-7383-6F65341A21D9}"/>
          </ac:picMkLst>
        </pc:picChg>
        <pc:picChg chg="add mod">
          <ac:chgData name="BANTIGNIES ANNE SOPHIE" userId="3d901a3c-edeb-47c0-9187-315c8ec2bceb" providerId="ADAL" clId="{07249D38-9EC9-4896-9F6F-38023CD8C7CA}" dt="2024-01-18T09:42:17.282" v="346" actId="1076"/>
          <ac:picMkLst>
            <pc:docMk/>
            <pc:sldMk cId="3830257100" sldId="2146847127"/>
            <ac:picMk id="1028" creationId="{A955E614-22A6-9A0F-9080-B97741BC2797}"/>
          </ac:picMkLst>
        </pc:picChg>
      </pc:sldChg>
      <pc:sldChg chg="add del">
        <pc:chgData name="BANTIGNIES ANNE SOPHIE" userId="3d901a3c-edeb-47c0-9187-315c8ec2bceb" providerId="ADAL" clId="{07249D38-9EC9-4896-9F6F-38023CD8C7CA}" dt="2024-01-18T09:21:33.189" v="129" actId="2696"/>
        <pc:sldMkLst>
          <pc:docMk/>
          <pc:sldMk cId="2062740276" sldId="2146847132"/>
        </pc:sldMkLst>
      </pc:sldChg>
      <pc:sldChg chg="add del">
        <pc:chgData name="BANTIGNIES ANNE SOPHIE" userId="3d901a3c-edeb-47c0-9187-315c8ec2bceb" providerId="ADAL" clId="{07249D38-9EC9-4896-9F6F-38023CD8C7CA}" dt="2024-01-18T09:42:30.598" v="349" actId="2696"/>
        <pc:sldMkLst>
          <pc:docMk/>
          <pc:sldMk cId="2667362689" sldId="2146847132"/>
        </pc:sldMkLst>
      </pc:sldChg>
    </pc:docChg>
  </pc:docChgLst>
  <pc:docChgLst>
    <pc:chgData name="BOUTALJANTE Shamis [BanqueBCP]" userId="S::sboutaljante@banquebcp.fr::21a9b678-b147-4fdc-85a6-c5e2e7ce0f5b" providerId="AD" clId="Web-{832CE60B-1273-6028-B23F-CBD989224186}"/>
    <pc:docChg chg="modSld">
      <pc:chgData name="BOUTALJANTE Shamis [BanqueBCP]" userId="S::sboutaljante@banquebcp.fr::21a9b678-b147-4fdc-85a6-c5e2e7ce0f5b" providerId="AD" clId="Web-{832CE60B-1273-6028-B23F-CBD989224186}" dt="2024-03-22T15:52:53.344" v="1" actId="14100"/>
      <pc:docMkLst>
        <pc:docMk/>
      </pc:docMkLst>
      <pc:sldChg chg="modSp">
        <pc:chgData name="BOUTALJANTE Shamis [BanqueBCP]" userId="S::sboutaljante@banquebcp.fr::21a9b678-b147-4fdc-85a6-c5e2e7ce0f5b" providerId="AD" clId="Web-{832CE60B-1273-6028-B23F-CBD989224186}" dt="2024-03-22T15:52:53.344" v="1" actId="14100"/>
        <pc:sldMkLst>
          <pc:docMk/>
          <pc:sldMk cId="3026176985" sldId="2146847123"/>
        </pc:sldMkLst>
        <pc:picChg chg="mod">
          <ac:chgData name="BOUTALJANTE Shamis [BanqueBCP]" userId="S::sboutaljante@banquebcp.fr::21a9b678-b147-4fdc-85a6-c5e2e7ce0f5b" providerId="AD" clId="Web-{832CE60B-1273-6028-B23F-CBD989224186}" dt="2024-03-22T15:52:53.344" v="1" actId="14100"/>
          <ac:picMkLst>
            <pc:docMk/>
            <pc:sldMk cId="3026176985" sldId="2146847123"/>
            <ac:picMk id="15" creationId="{EE362C6D-A07B-3089-9BA3-83843634D322}"/>
          </ac:picMkLst>
        </pc:picChg>
      </pc:sldChg>
    </pc:docChg>
  </pc:docChgLst>
  <pc:docChgLst>
    <pc:chgData name="BANTIGNIES ANNE SOPHIE" userId="S::anne-sophie.bantignies@bpce.fr::3d901a3c-edeb-47c0-9187-315c8ec2bceb" providerId="AD" clId="Web-{842BE622-DF31-4D32-3978-8EA5216561B5}"/>
    <pc:docChg chg="modSld">
      <pc:chgData name="BANTIGNIES ANNE SOPHIE" userId="S::anne-sophie.bantignies@bpce.fr::3d901a3c-edeb-47c0-9187-315c8ec2bceb" providerId="AD" clId="Web-{842BE622-DF31-4D32-3978-8EA5216561B5}" dt="2024-01-18T10:28:43.273" v="8" actId="20577"/>
      <pc:docMkLst>
        <pc:docMk/>
      </pc:docMkLst>
      <pc:sldChg chg="modSp">
        <pc:chgData name="BANTIGNIES ANNE SOPHIE" userId="S::anne-sophie.bantignies@bpce.fr::3d901a3c-edeb-47c0-9187-315c8ec2bceb" providerId="AD" clId="Web-{842BE622-DF31-4D32-3978-8EA5216561B5}" dt="2024-01-18T10:28:43.273" v="8" actId="20577"/>
        <pc:sldMkLst>
          <pc:docMk/>
          <pc:sldMk cId="1276088738" sldId="2146847126"/>
        </pc:sldMkLst>
        <pc:spChg chg="mod">
          <ac:chgData name="BANTIGNIES ANNE SOPHIE" userId="S::anne-sophie.bantignies@bpce.fr::3d901a3c-edeb-47c0-9187-315c8ec2bceb" providerId="AD" clId="Web-{842BE622-DF31-4D32-3978-8EA5216561B5}" dt="2024-01-18T10:28:43.273" v="8" actId="20577"/>
          <ac:spMkLst>
            <pc:docMk/>
            <pc:sldMk cId="1276088738" sldId="2146847126"/>
            <ac:spMk id="6" creationId="{F1B9295D-97F4-2A39-1978-91E3976788B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26/04/2024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31763" y="738188"/>
            <a:ext cx="653415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1335788" rtl="0" eaLnBrk="1" latinLnBrk="0" hangingPunct="1">
      <a:defRPr sz="1754" kern="1200">
        <a:solidFill>
          <a:schemeClr val="tx1"/>
        </a:solidFill>
        <a:latin typeface="+mn-lt"/>
        <a:ea typeface="+mn-ea"/>
        <a:cs typeface="+mn-cs"/>
      </a:defRPr>
    </a:lvl1pPr>
    <a:lvl2pPr marL="667895" algn="l" defTabSz="1335788" rtl="0" eaLnBrk="1" latinLnBrk="0" hangingPunct="1">
      <a:defRPr sz="1754" kern="1200">
        <a:solidFill>
          <a:schemeClr val="tx1"/>
        </a:solidFill>
        <a:latin typeface="+mn-lt"/>
        <a:ea typeface="+mn-ea"/>
        <a:cs typeface="+mn-cs"/>
      </a:defRPr>
    </a:lvl2pPr>
    <a:lvl3pPr marL="1335788" algn="l" defTabSz="1335788" rtl="0" eaLnBrk="1" latinLnBrk="0" hangingPunct="1">
      <a:defRPr sz="1754" kern="1200">
        <a:solidFill>
          <a:schemeClr val="tx1"/>
        </a:solidFill>
        <a:latin typeface="+mn-lt"/>
        <a:ea typeface="+mn-ea"/>
        <a:cs typeface="+mn-cs"/>
      </a:defRPr>
    </a:lvl3pPr>
    <a:lvl4pPr marL="2003683" algn="l" defTabSz="1335788" rtl="0" eaLnBrk="1" latinLnBrk="0" hangingPunct="1">
      <a:defRPr sz="1754" kern="1200">
        <a:solidFill>
          <a:schemeClr val="tx1"/>
        </a:solidFill>
        <a:latin typeface="+mn-lt"/>
        <a:ea typeface="+mn-ea"/>
        <a:cs typeface="+mn-cs"/>
      </a:defRPr>
    </a:lvl4pPr>
    <a:lvl5pPr marL="2671579" algn="l" defTabSz="1335788" rtl="0" eaLnBrk="1" latinLnBrk="0" hangingPunct="1">
      <a:defRPr sz="1754" kern="1200">
        <a:solidFill>
          <a:schemeClr val="tx1"/>
        </a:solidFill>
        <a:latin typeface="+mn-lt"/>
        <a:ea typeface="+mn-ea"/>
        <a:cs typeface="+mn-cs"/>
      </a:defRPr>
    </a:lvl5pPr>
    <a:lvl6pPr marL="3339473" algn="l" defTabSz="1335788" rtl="0" eaLnBrk="1" latinLnBrk="0" hangingPunct="1">
      <a:defRPr sz="1754" kern="1200">
        <a:solidFill>
          <a:schemeClr val="tx1"/>
        </a:solidFill>
        <a:latin typeface="+mn-lt"/>
        <a:ea typeface="+mn-ea"/>
        <a:cs typeface="+mn-cs"/>
      </a:defRPr>
    </a:lvl6pPr>
    <a:lvl7pPr marL="4007366" algn="l" defTabSz="1335788" rtl="0" eaLnBrk="1" latinLnBrk="0" hangingPunct="1">
      <a:defRPr sz="1754" kern="1200">
        <a:solidFill>
          <a:schemeClr val="tx1"/>
        </a:solidFill>
        <a:latin typeface="+mn-lt"/>
        <a:ea typeface="+mn-ea"/>
        <a:cs typeface="+mn-cs"/>
      </a:defRPr>
    </a:lvl7pPr>
    <a:lvl8pPr marL="4675261" algn="l" defTabSz="1335788" rtl="0" eaLnBrk="1" latinLnBrk="0" hangingPunct="1">
      <a:defRPr sz="1754" kern="1200">
        <a:solidFill>
          <a:schemeClr val="tx1"/>
        </a:solidFill>
        <a:latin typeface="+mn-lt"/>
        <a:ea typeface="+mn-ea"/>
        <a:cs typeface="+mn-cs"/>
      </a:defRPr>
    </a:lvl8pPr>
    <a:lvl9pPr marL="5343156" algn="l" defTabSz="1335788" rtl="0" eaLnBrk="1" latinLnBrk="0" hangingPunct="1">
      <a:defRPr sz="17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2742" y="2759867"/>
            <a:ext cx="6767971" cy="479981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 hasCustomPrompt="1"/>
          </p:nvPr>
        </p:nvSpPr>
        <p:spPr>
          <a:xfrm>
            <a:off x="1778882" y="2615670"/>
            <a:ext cx="10965627" cy="170461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41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titre1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778882" y="4379300"/>
            <a:ext cx="10965627" cy="5428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496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65991" indent="0">
              <a:buNone/>
              <a:defRPr sz="1748" b="0">
                <a:solidFill>
                  <a:schemeClr val="bg1"/>
                </a:solidFill>
              </a:defRPr>
            </a:lvl2pPr>
            <a:lvl3pPr marL="1331978" indent="0">
              <a:buNone/>
              <a:defRPr sz="1748" b="0">
                <a:solidFill>
                  <a:schemeClr val="bg1"/>
                </a:solidFill>
              </a:defRPr>
            </a:lvl3pPr>
            <a:lvl4pPr marL="1997969" indent="0">
              <a:buNone/>
              <a:defRPr sz="1748" b="0">
                <a:solidFill>
                  <a:schemeClr val="bg1"/>
                </a:solidFill>
              </a:defRPr>
            </a:lvl4pPr>
            <a:lvl5pPr marL="2663960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11245" y="6864080"/>
            <a:ext cx="1615964" cy="20355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602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65991" indent="0">
              <a:buNone/>
              <a:defRPr sz="1748" b="0">
                <a:solidFill>
                  <a:schemeClr val="bg1"/>
                </a:solidFill>
              </a:defRPr>
            </a:lvl2pPr>
            <a:lvl3pPr marL="1331978" indent="0">
              <a:buNone/>
              <a:defRPr sz="1748" b="0">
                <a:solidFill>
                  <a:schemeClr val="bg1"/>
                </a:solidFill>
              </a:defRPr>
            </a:lvl3pPr>
            <a:lvl4pPr marL="1997969" indent="0">
              <a:buNone/>
              <a:defRPr sz="1748" b="0">
                <a:solidFill>
                  <a:schemeClr val="bg1"/>
                </a:solidFill>
              </a:defRPr>
            </a:lvl4pPr>
            <a:lvl5pPr marL="2663960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503058" y="6912937"/>
            <a:ext cx="104899" cy="10583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72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3985" y="6754385"/>
            <a:ext cx="2513266" cy="422949"/>
          </a:xfrm>
          <a:prstGeom prst="rect">
            <a:avLst/>
          </a:prstGeom>
        </p:spPr>
      </p:pic>
      <p:sp>
        <p:nvSpPr>
          <p:cNvPr id="3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122029" y="753138"/>
            <a:ext cx="2937176" cy="476253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748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65991" indent="0">
              <a:buNone/>
              <a:defRPr sz="1748" b="0">
                <a:solidFill>
                  <a:schemeClr val="bg1"/>
                </a:solidFill>
              </a:defRPr>
            </a:lvl2pPr>
            <a:lvl3pPr marL="1331978" indent="0">
              <a:buNone/>
              <a:defRPr sz="1748" b="0">
                <a:solidFill>
                  <a:schemeClr val="bg1"/>
                </a:solidFill>
              </a:defRPr>
            </a:lvl3pPr>
            <a:lvl4pPr marL="1997969" indent="0">
              <a:buNone/>
              <a:defRPr sz="1748" b="0">
                <a:solidFill>
                  <a:schemeClr val="bg1"/>
                </a:solidFill>
              </a:defRPr>
            </a:lvl4pPr>
            <a:lvl5pPr marL="2663960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096" y="551637"/>
            <a:ext cx="5485616" cy="114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585103" cy="266090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206" y="6775808"/>
            <a:ext cx="2513266" cy="42294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370092" y="5467769"/>
            <a:ext cx="1615964" cy="20355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602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65991" indent="0">
              <a:buNone/>
              <a:defRPr sz="1748" b="0">
                <a:solidFill>
                  <a:schemeClr val="bg1"/>
                </a:solidFill>
              </a:defRPr>
            </a:lvl2pPr>
            <a:lvl3pPr marL="1331978" indent="0">
              <a:buNone/>
              <a:defRPr sz="1748" b="0">
                <a:solidFill>
                  <a:schemeClr val="bg1"/>
                </a:solidFill>
              </a:defRPr>
            </a:lvl3pPr>
            <a:lvl4pPr marL="1997969" indent="0">
              <a:buNone/>
              <a:defRPr sz="1748" b="0">
                <a:solidFill>
                  <a:schemeClr val="bg1"/>
                </a:solidFill>
              </a:defRPr>
            </a:lvl4pPr>
            <a:lvl5pPr marL="2663960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370093" y="3018362"/>
            <a:ext cx="10965627" cy="170461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41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370093" y="4626509"/>
            <a:ext cx="10965627" cy="5428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496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65991" indent="0">
              <a:buNone/>
              <a:defRPr sz="1748" b="0">
                <a:solidFill>
                  <a:schemeClr val="bg1"/>
                </a:solidFill>
              </a:defRPr>
            </a:lvl2pPr>
            <a:lvl3pPr marL="1331978" indent="0">
              <a:buNone/>
              <a:defRPr sz="1748" b="0">
                <a:solidFill>
                  <a:schemeClr val="bg1"/>
                </a:solidFill>
              </a:defRPr>
            </a:lvl3pPr>
            <a:lvl4pPr marL="1997969" indent="0">
              <a:buNone/>
              <a:defRPr sz="1748" b="0">
                <a:solidFill>
                  <a:schemeClr val="bg1"/>
                </a:solidFill>
              </a:defRPr>
            </a:lvl4pPr>
            <a:lvl5pPr marL="2663960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122029" y="753138"/>
            <a:ext cx="2937176" cy="476253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748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65991" indent="0">
              <a:buNone/>
              <a:defRPr sz="1748" b="0">
                <a:solidFill>
                  <a:schemeClr val="bg1"/>
                </a:solidFill>
              </a:defRPr>
            </a:lvl2pPr>
            <a:lvl3pPr marL="1331978" indent="0">
              <a:buNone/>
              <a:defRPr sz="1748" b="0">
                <a:solidFill>
                  <a:schemeClr val="bg1"/>
                </a:solidFill>
              </a:defRPr>
            </a:lvl3pPr>
            <a:lvl4pPr marL="1997969" indent="0">
              <a:buNone/>
              <a:defRPr sz="1748" b="0">
                <a:solidFill>
                  <a:schemeClr val="bg1"/>
                </a:solidFill>
              </a:defRPr>
            </a:lvl4pPr>
            <a:lvl5pPr marL="2663960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1000" y="6349333"/>
            <a:ext cx="4824825" cy="100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89"/>
            <a:ext cx="11223106" cy="423336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65991" indent="0">
              <a:buNone/>
              <a:defRPr sz="1748" b="0">
                <a:solidFill>
                  <a:schemeClr val="bg1"/>
                </a:solidFill>
              </a:defRPr>
            </a:lvl2pPr>
            <a:lvl3pPr marL="1331978" indent="0">
              <a:buNone/>
              <a:defRPr sz="1748" b="0">
                <a:solidFill>
                  <a:schemeClr val="bg1"/>
                </a:solidFill>
              </a:defRPr>
            </a:lvl3pPr>
            <a:lvl4pPr marL="1997969" indent="0">
              <a:buNone/>
              <a:defRPr sz="1748" b="0">
                <a:solidFill>
                  <a:schemeClr val="bg1"/>
                </a:solidFill>
              </a:defRPr>
            </a:lvl4pPr>
            <a:lvl5pPr marL="2663960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310499" y="1663163"/>
            <a:ext cx="11224210" cy="545655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1654" y="287316"/>
            <a:ext cx="11223106" cy="74083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311261" y="1663601"/>
            <a:ext cx="5245031" cy="5455099"/>
          </a:xfrm>
        </p:spPr>
        <p:txBody>
          <a:bodyPr>
            <a:normAutofit/>
          </a:bodyPr>
          <a:lstStyle>
            <a:lvl1pPr>
              <a:defRPr sz="2040"/>
            </a:lvl1pPr>
            <a:lvl2pPr>
              <a:defRPr sz="1748"/>
            </a:lvl2pPr>
            <a:lvl3pPr>
              <a:defRPr sz="1602"/>
            </a:lvl3pPr>
            <a:lvl4pPr>
              <a:defRPr sz="153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870808" y="1663601"/>
            <a:ext cx="5663615" cy="5455099"/>
          </a:xfrm>
        </p:spPr>
        <p:txBody>
          <a:bodyPr>
            <a:normAutofit/>
          </a:bodyPr>
          <a:lstStyle>
            <a:lvl1pPr>
              <a:defRPr sz="2040"/>
            </a:lvl1pPr>
            <a:lvl2pPr>
              <a:defRPr sz="1748"/>
            </a:lvl2pPr>
            <a:lvl3pPr>
              <a:defRPr sz="1602"/>
            </a:lvl3pPr>
            <a:lvl4pPr>
              <a:defRPr sz="153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89"/>
            <a:ext cx="11223106" cy="423336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65991" indent="0">
              <a:buNone/>
              <a:defRPr sz="1748" b="0">
                <a:solidFill>
                  <a:schemeClr val="bg1"/>
                </a:solidFill>
              </a:defRPr>
            </a:lvl2pPr>
            <a:lvl3pPr marL="1331978" indent="0">
              <a:buNone/>
              <a:defRPr sz="1748" b="0">
                <a:solidFill>
                  <a:schemeClr val="bg1"/>
                </a:solidFill>
              </a:defRPr>
            </a:lvl3pPr>
            <a:lvl4pPr marL="1997969" indent="0">
              <a:buNone/>
              <a:defRPr sz="1748" b="0">
                <a:solidFill>
                  <a:schemeClr val="bg1"/>
                </a:solidFill>
              </a:defRPr>
            </a:lvl4pPr>
            <a:lvl5pPr marL="2663960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0697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89"/>
            <a:ext cx="11223106" cy="423336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65991" indent="0">
              <a:buNone/>
              <a:defRPr sz="1748" b="0">
                <a:solidFill>
                  <a:schemeClr val="bg1"/>
                </a:solidFill>
              </a:defRPr>
            </a:lvl2pPr>
            <a:lvl3pPr marL="1331978" indent="0">
              <a:buNone/>
              <a:defRPr sz="1748" b="0">
                <a:solidFill>
                  <a:schemeClr val="bg1"/>
                </a:solidFill>
              </a:defRPr>
            </a:lvl3pPr>
            <a:lvl4pPr marL="1997969" indent="0">
              <a:buNone/>
              <a:defRPr sz="1748" b="0">
                <a:solidFill>
                  <a:schemeClr val="bg1"/>
                </a:solidFill>
              </a:defRPr>
            </a:lvl4pPr>
            <a:lvl5pPr marL="2663960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2767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2778073" y="3356502"/>
            <a:ext cx="7764568" cy="846672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3985" y="6754385"/>
            <a:ext cx="2513266" cy="42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30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178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982" y="1672707"/>
            <a:ext cx="10488750" cy="421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01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2"/>
            <a:ext cx="6533575" cy="2660906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981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981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981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981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100701" y="3659756"/>
            <a:ext cx="2041428" cy="1227658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10489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66049" indent="0">
              <a:buNone/>
              <a:defRPr sz="1748" b="0">
                <a:solidFill>
                  <a:schemeClr val="bg1"/>
                </a:solidFill>
              </a:defRPr>
            </a:lvl2pPr>
            <a:lvl3pPr marL="1332098" indent="0">
              <a:buNone/>
              <a:defRPr sz="1748" b="0">
                <a:solidFill>
                  <a:schemeClr val="bg1"/>
                </a:solidFill>
              </a:defRPr>
            </a:lvl3pPr>
            <a:lvl4pPr marL="1998147" indent="0">
              <a:buNone/>
              <a:defRPr sz="1748" b="0">
                <a:solidFill>
                  <a:schemeClr val="bg1"/>
                </a:solidFill>
              </a:defRPr>
            </a:lvl4pPr>
            <a:lvl5pPr marL="2664196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422909" y="3779838"/>
            <a:ext cx="9426499" cy="1590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4662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66049" indent="0">
              <a:buNone/>
              <a:defRPr sz="1748" b="0">
                <a:solidFill>
                  <a:schemeClr val="bg1"/>
                </a:solidFill>
              </a:defRPr>
            </a:lvl2pPr>
            <a:lvl3pPr marL="1332098" indent="0">
              <a:buNone/>
              <a:defRPr sz="1748" b="0">
                <a:solidFill>
                  <a:schemeClr val="bg1"/>
                </a:solidFill>
              </a:defRPr>
            </a:lvl3pPr>
            <a:lvl4pPr marL="1998147" indent="0">
              <a:buNone/>
              <a:defRPr sz="1748" b="0">
                <a:solidFill>
                  <a:schemeClr val="bg1"/>
                </a:solidFill>
              </a:defRPr>
            </a:lvl4pPr>
            <a:lvl5pPr marL="2664196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046153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2742" y="2759866"/>
            <a:ext cx="6767971" cy="479981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778882" y="2615666"/>
            <a:ext cx="10965627" cy="170461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41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778882" y="4379302"/>
            <a:ext cx="10965627" cy="488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496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11246" y="6864076"/>
            <a:ext cx="1615964" cy="20355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602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503058" y="6912938"/>
            <a:ext cx="104899" cy="10583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22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3984" y="6754381"/>
            <a:ext cx="2513266" cy="422949"/>
          </a:xfrm>
          <a:prstGeom prst="rect">
            <a:avLst/>
          </a:prstGeom>
        </p:spPr>
      </p:pic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122030" y="753137"/>
            <a:ext cx="2937176" cy="476253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748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509B1D8-120E-6F44-8E11-034AB2CA5E2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096" y="551630"/>
            <a:ext cx="5485616" cy="113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99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6585103" cy="266090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208" y="6775805"/>
            <a:ext cx="2513266" cy="42294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370093" y="5467765"/>
            <a:ext cx="1615964" cy="20355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602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370093" y="3018359"/>
            <a:ext cx="10965627" cy="170461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41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370093" y="4626512"/>
            <a:ext cx="10965627" cy="488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496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122030" y="753137"/>
            <a:ext cx="2937176" cy="476253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748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CEB550-AD9F-C049-85E5-BAA19092C7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1000" y="6352883"/>
            <a:ext cx="4824825" cy="100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65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2" y="75648"/>
            <a:ext cx="2387445" cy="1874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22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2" y="2"/>
            <a:ext cx="6533575" cy="266090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622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622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820631" y="906215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91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820631" y="1935785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91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820631" y="2965354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91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820631" y="3994924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91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820631" y="5024493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91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820631" y="6054061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91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86005" y="906110"/>
            <a:ext cx="741674" cy="748284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79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86005" y="1935678"/>
            <a:ext cx="741674" cy="748284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79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86005" y="2965249"/>
            <a:ext cx="741674" cy="748284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79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86005" y="3994818"/>
            <a:ext cx="741674" cy="748284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79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86005" y="5024386"/>
            <a:ext cx="741674" cy="748284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79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86005" y="6053955"/>
            <a:ext cx="741674" cy="748284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79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79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2" y="-2"/>
            <a:ext cx="6533575" cy="2660906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22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622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622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622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100703" y="3659756"/>
            <a:ext cx="2041428" cy="122765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10489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422911" y="3674005"/>
            <a:ext cx="9426499" cy="159039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662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901062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0499" y="285720"/>
            <a:ext cx="11224210" cy="495839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90"/>
            <a:ext cx="11223106" cy="4233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310499" y="1663159"/>
            <a:ext cx="11224210" cy="54565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535047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311258" y="1663598"/>
            <a:ext cx="5245031" cy="54550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40"/>
            </a:lvl1pPr>
            <a:lvl2pPr>
              <a:defRPr sz="1748"/>
            </a:lvl2pPr>
            <a:lvl3pPr>
              <a:defRPr sz="1602"/>
            </a:lvl3pPr>
            <a:lvl4pPr>
              <a:defRPr sz="153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870808" y="1663598"/>
            <a:ext cx="5663615" cy="54550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40"/>
            </a:lvl1pPr>
            <a:lvl2pPr>
              <a:defRPr sz="1748"/>
            </a:lvl2pPr>
            <a:lvl3pPr>
              <a:defRPr sz="1602"/>
            </a:lvl3pPr>
            <a:lvl4pPr>
              <a:defRPr sz="153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310499" y="285720"/>
            <a:ext cx="11224210" cy="495839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90"/>
            <a:ext cx="11223106" cy="4233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690839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310499" y="285720"/>
            <a:ext cx="11224210" cy="495839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90"/>
            <a:ext cx="11223106" cy="4233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05459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864288" y="0"/>
            <a:ext cx="4456425" cy="7559675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310499" y="285720"/>
            <a:ext cx="11224210" cy="495839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90"/>
            <a:ext cx="11223106" cy="4233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6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9926726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982" y="1672708"/>
            <a:ext cx="10488750" cy="421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97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778073" y="3356503"/>
            <a:ext cx="7764568" cy="846672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3984" y="6754381"/>
            <a:ext cx="2513266" cy="42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53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6008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2742" y="2759866"/>
            <a:ext cx="6767971" cy="479981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778881" y="2615665"/>
            <a:ext cx="10965627" cy="170461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41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778881" y="4379300"/>
            <a:ext cx="10965627" cy="5428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496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66049" indent="0">
              <a:buNone/>
              <a:defRPr sz="1748" b="0">
                <a:solidFill>
                  <a:schemeClr val="bg1"/>
                </a:solidFill>
              </a:defRPr>
            </a:lvl2pPr>
            <a:lvl3pPr marL="1332098" indent="0">
              <a:buNone/>
              <a:defRPr sz="1748" b="0">
                <a:solidFill>
                  <a:schemeClr val="bg1"/>
                </a:solidFill>
              </a:defRPr>
            </a:lvl3pPr>
            <a:lvl4pPr marL="1998147" indent="0">
              <a:buNone/>
              <a:defRPr sz="1748" b="0">
                <a:solidFill>
                  <a:schemeClr val="bg1"/>
                </a:solidFill>
              </a:defRPr>
            </a:lvl4pPr>
            <a:lvl5pPr marL="2664196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11245" y="6864074"/>
            <a:ext cx="1615964" cy="20355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602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66049" indent="0">
              <a:buNone/>
              <a:defRPr sz="1748" b="0">
                <a:solidFill>
                  <a:schemeClr val="bg1"/>
                </a:solidFill>
              </a:defRPr>
            </a:lvl2pPr>
            <a:lvl3pPr marL="1332098" indent="0">
              <a:buNone/>
              <a:defRPr sz="1748" b="0">
                <a:solidFill>
                  <a:schemeClr val="bg1"/>
                </a:solidFill>
              </a:defRPr>
            </a:lvl3pPr>
            <a:lvl4pPr marL="1998147" indent="0">
              <a:buNone/>
              <a:defRPr sz="1748" b="0">
                <a:solidFill>
                  <a:schemeClr val="bg1"/>
                </a:solidFill>
              </a:defRPr>
            </a:lvl4pPr>
            <a:lvl5pPr marL="2664196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503057" y="6912937"/>
            <a:ext cx="104899" cy="10583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914"/>
          </a:p>
        </p:txBody>
      </p:sp>
      <p:grpSp>
        <p:nvGrpSpPr>
          <p:cNvPr id="35" name="Groupe 34"/>
          <p:cNvGrpSpPr/>
          <p:nvPr userDrawn="1"/>
        </p:nvGrpSpPr>
        <p:grpSpPr>
          <a:xfrm>
            <a:off x="420901" y="643975"/>
            <a:ext cx="4982156" cy="543269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3984" y="6754379"/>
            <a:ext cx="2513266" cy="42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585103" cy="2660903"/>
          </a:xfrm>
          <a:prstGeom prst="rect">
            <a:avLst/>
          </a:prstGeom>
        </p:spPr>
      </p:pic>
      <p:grpSp>
        <p:nvGrpSpPr>
          <p:cNvPr id="39" name="Groupe 38"/>
          <p:cNvGrpSpPr/>
          <p:nvPr userDrawn="1"/>
        </p:nvGrpSpPr>
        <p:grpSpPr>
          <a:xfrm>
            <a:off x="8307666" y="6743190"/>
            <a:ext cx="4720462" cy="488177"/>
            <a:chOff x="288926" y="438151"/>
            <a:chExt cx="4284661" cy="444500"/>
          </a:xfrm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43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44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45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48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49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52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57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</p:grpSp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206" y="6775804"/>
            <a:ext cx="2513266" cy="42294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370092" y="5467763"/>
            <a:ext cx="1615964" cy="20355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602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66049" indent="0">
              <a:buNone/>
              <a:defRPr sz="1748" b="0">
                <a:solidFill>
                  <a:schemeClr val="bg1"/>
                </a:solidFill>
              </a:defRPr>
            </a:lvl2pPr>
            <a:lvl3pPr marL="1332098" indent="0">
              <a:buNone/>
              <a:defRPr sz="1748" b="0">
                <a:solidFill>
                  <a:schemeClr val="bg1"/>
                </a:solidFill>
              </a:defRPr>
            </a:lvl3pPr>
            <a:lvl4pPr marL="1998147" indent="0">
              <a:buNone/>
              <a:defRPr sz="1748" b="0">
                <a:solidFill>
                  <a:schemeClr val="bg1"/>
                </a:solidFill>
              </a:defRPr>
            </a:lvl4pPr>
            <a:lvl5pPr marL="2664196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370092" y="3018359"/>
            <a:ext cx="10965627" cy="170461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41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370092" y="4626509"/>
            <a:ext cx="10965627" cy="5428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496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66049" indent="0">
              <a:buNone/>
              <a:defRPr sz="1748" b="0">
                <a:solidFill>
                  <a:schemeClr val="bg1"/>
                </a:solidFill>
              </a:defRPr>
            </a:lvl2pPr>
            <a:lvl3pPr marL="1332098" indent="0">
              <a:buNone/>
              <a:defRPr sz="1748" b="0">
                <a:solidFill>
                  <a:schemeClr val="bg1"/>
                </a:solidFill>
              </a:defRPr>
            </a:lvl3pPr>
            <a:lvl4pPr marL="1998147" indent="0">
              <a:buNone/>
              <a:defRPr sz="1748" b="0">
                <a:solidFill>
                  <a:schemeClr val="bg1"/>
                </a:solidFill>
              </a:defRPr>
            </a:lvl4pPr>
            <a:lvl5pPr marL="2664196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4513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2"/>
            <a:ext cx="6533575" cy="2660906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914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914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914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914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100701" y="3659756"/>
            <a:ext cx="2041428" cy="1227658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10489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66049" indent="0">
              <a:buNone/>
              <a:defRPr sz="1748" b="0">
                <a:solidFill>
                  <a:schemeClr val="bg1"/>
                </a:solidFill>
              </a:defRPr>
            </a:lvl2pPr>
            <a:lvl3pPr marL="1332098" indent="0">
              <a:buNone/>
              <a:defRPr sz="1748" b="0">
                <a:solidFill>
                  <a:schemeClr val="bg1"/>
                </a:solidFill>
              </a:defRPr>
            </a:lvl3pPr>
            <a:lvl4pPr marL="1998147" indent="0">
              <a:buNone/>
              <a:defRPr sz="1748" b="0">
                <a:solidFill>
                  <a:schemeClr val="bg1"/>
                </a:solidFill>
              </a:defRPr>
            </a:lvl4pPr>
            <a:lvl5pPr marL="2664196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422909" y="3779838"/>
            <a:ext cx="9426499" cy="159039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4662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66049" indent="0">
              <a:buNone/>
              <a:defRPr sz="1748" b="0">
                <a:solidFill>
                  <a:schemeClr val="bg1"/>
                </a:solidFill>
              </a:defRPr>
            </a:lvl2pPr>
            <a:lvl3pPr marL="1332098" indent="0">
              <a:buNone/>
              <a:defRPr sz="1748" b="0">
                <a:solidFill>
                  <a:schemeClr val="bg1"/>
                </a:solidFill>
              </a:defRPr>
            </a:lvl3pPr>
            <a:lvl4pPr marL="1998147" indent="0">
              <a:buNone/>
              <a:defRPr sz="1748" b="0">
                <a:solidFill>
                  <a:schemeClr val="bg1"/>
                </a:solidFill>
              </a:defRPr>
            </a:lvl4pPr>
            <a:lvl5pPr marL="2664196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9152300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89"/>
            <a:ext cx="11223106" cy="423336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66049" indent="0">
              <a:buNone/>
              <a:defRPr sz="1748" b="0">
                <a:solidFill>
                  <a:schemeClr val="bg1"/>
                </a:solidFill>
              </a:defRPr>
            </a:lvl2pPr>
            <a:lvl3pPr marL="1332098" indent="0">
              <a:buNone/>
              <a:defRPr sz="1748" b="0">
                <a:solidFill>
                  <a:schemeClr val="bg1"/>
                </a:solidFill>
              </a:defRPr>
            </a:lvl3pPr>
            <a:lvl4pPr marL="1998147" indent="0">
              <a:buNone/>
              <a:defRPr sz="1748" b="0">
                <a:solidFill>
                  <a:schemeClr val="bg1"/>
                </a:solidFill>
              </a:defRPr>
            </a:lvl4pPr>
            <a:lvl5pPr marL="2664196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310499" y="1663157"/>
            <a:ext cx="11224210" cy="545655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1654" y="287316"/>
            <a:ext cx="11223106" cy="74083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311258" y="1663597"/>
            <a:ext cx="5245031" cy="5455099"/>
          </a:xfrm>
        </p:spPr>
        <p:txBody>
          <a:bodyPr>
            <a:normAutofit/>
          </a:bodyPr>
          <a:lstStyle>
            <a:lvl1pPr>
              <a:defRPr sz="2040"/>
            </a:lvl1pPr>
            <a:lvl2pPr>
              <a:defRPr sz="1748"/>
            </a:lvl2pPr>
            <a:lvl3pPr>
              <a:defRPr sz="1602"/>
            </a:lvl3pPr>
            <a:lvl4pPr>
              <a:defRPr sz="153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870807" y="1663597"/>
            <a:ext cx="5663615" cy="5455099"/>
          </a:xfrm>
        </p:spPr>
        <p:txBody>
          <a:bodyPr>
            <a:normAutofit/>
          </a:bodyPr>
          <a:lstStyle>
            <a:lvl1pPr>
              <a:defRPr sz="2040"/>
            </a:lvl1pPr>
            <a:lvl2pPr>
              <a:defRPr sz="1748"/>
            </a:lvl2pPr>
            <a:lvl3pPr>
              <a:defRPr sz="1602"/>
            </a:lvl3pPr>
            <a:lvl4pPr>
              <a:defRPr sz="153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89"/>
            <a:ext cx="11223106" cy="423336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66049" indent="0">
              <a:buNone/>
              <a:defRPr sz="1748" b="0">
                <a:solidFill>
                  <a:schemeClr val="bg1"/>
                </a:solidFill>
              </a:defRPr>
            </a:lvl2pPr>
            <a:lvl3pPr marL="1332098" indent="0">
              <a:buNone/>
              <a:defRPr sz="1748" b="0">
                <a:solidFill>
                  <a:schemeClr val="bg1"/>
                </a:solidFill>
              </a:defRPr>
            </a:lvl3pPr>
            <a:lvl4pPr marL="1998147" indent="0">
              <a:buNone/>
              <a:defRPr sz="1748" b="0">
                <a:solidFill>
                  <a:schemeClr val="bg1"/>
                </a:solidFill>
              </a:defRPr>
            </a:lvl4pPr>
            <a:lvl5pPr marL="2664196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069723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89"/>
            <a:ext cx="11223106" cy="423336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66049" indent="0">
              <a:buNone/>
              <a:defRPr sz="1748" b="0">
                <a:solidFill>
                  <a:schemeClr val="bg1"/>
                </a:solidFill>
              </a:defRPr>
            </a:lvl2pPr>
            <a:lvl3pPr marL="1332098" indent="0">
              <a:buNone/>
              <a:defRPr sz="1748" b="0">
                <a:solidFill>
                  <a:schemeClr val="bg1"/>
                </a:solidFill>
              </a:defRPr>
            </a:lvl3pPr>
            <a:lvl4pPr marL="1998147" indent="0">
              <a:buNone/>
              <a:defRPr sz="1748" b="0">
                <a:solidFill>
                  <a:schemeClr val="bg1"/>
                </a:solidFill>
              </a:defRPr>
            </a:lvl4pPr>
            <a:lvl5pPr marL="2664196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276724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864288" y="0"/>
            <a:ext cx="4456425" cy="755967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89"/>
            <a:ext cx="11223106" cy="423336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66049" indent="0">
              <a:buNone/>
              <a:defRPr sz="1748" b="0">
                <a:solidFill>
                  <a:schemeClr val="bg1"/>
                </a:solidFill>
              </a:defRPr>
            </a:lvl2pPr>
            <a:lvl3pPr marL="1332098" indent="0">
              <a:buNone/>
              <a:defRPr sz="1748" b="0">
                <a:solidFill>
                  <a:schemeClr val="bg1"/>
                </a:solidFill>
              </a:defRPr>
            </a:lvl3pPr>
            <a:lvl4pPr marL="1998147" indent="0">
              <a:buNone/>
              <a:defRPr sz="1748" b="0">
                <a:solidFill>
                  <a:schemeClr val="bg1"/>
                </a:solidFill>
              </a:defRPr>
            </a:lvl4pPr>
            <a:lvl5pPr marL="2664196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19270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982" y="1672707"/>
            <a:ext cx="10488750" cy="421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843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2778073" y="3356502"/>
            <a:ext cx="7764568" cy="846672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3984" y="6754379"/>
            <a:ext cx="2513266" cy="42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305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+ TEXT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Titre sur une ligne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248031" y="1966461"/>
            <a:ext cx="12824656" cy="483725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A51ADB1A-4F29-4D05-944E-8BB7C57654D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30D92D7-C5C9-4AF2-ACC0-2F087695F96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710C8C1-5384-477F-92BF-9E35C5ECC40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782C43-7533-4CE7-94CC-8F091034FBE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texte 21">
            <a:extLst>
              <a:ext uri="{FF2B5EF4-FFF2-40B4-BE49-F238E27FC236}">
                <a16:creationId xmlns:a16="http://schemas.microsoft.com/office/drawing/2014/main" id="{34DC39DE-3CDE-459F-AF24-DE3081ABFF8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9993" y="536582"/>
            <a:ext cx="6807506" cy="220663"/>
          </a:xfrm>
        </p:spPr>
        <p:txBody>
          <a:bodyPr/>
          <a:lstStyle>
            <a:lvl1pPr>
              <a:defRPr sz="1122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407826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6585103" cy="266090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206" y="6775804"/>
            <a:ext cx="2513266" cy="422949"/>
          </a:xfrm>
          <a:prstGeom prst="rect">
            <a:avLst/>
          </a:prstGeom>
        </p:spPr>
      </p:pic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370092" y="3018359"/>
            <a:ext cx="10965627" cy="170461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41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370092" y="4626510"/>
            <a:ext cx="10965627" cy="5428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496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3881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2742" y="2759866"/>
            <a:ext cx="6767971" cy="479981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778882" y="2615664"/>
            <a:ext cx="10965627" cy="170461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41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778882" y="4379301"/>
            <a:ext cx="10965627" cy="4885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496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11246" y="6864075"/>
            <a:ext cx="1615964" cy="20355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603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503057" y="6912938"/>
            <a:ext cx="104900" cy="10583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22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3984" y="6754379"/>
            <a:ext cx="2513266" cy="422949"/>
          </a:xfrm>
          <a:prstGeom prst="rect">
            <a:avLst/>
          </a:prstGeom>
        </p:spPr>
      </p:pic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122029" y="753137"/>
            <a:ext cx="2937177" cy="476253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748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509B1D8-120E-6F44-8E11-034AB2CA5E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0391"/>
          <a:stretch/>
        </p:blipFill>
        <p:spPr>
          <a:xfrm>
            <a:off x="234167" y="556011"/>
            <a:ext cx="5471474" cy="67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7940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6585103" cy="266090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206" y="6775804"/>
            <a:ext cx="2513266" cy="42294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370092" y="5467764"/>
            <a:ext cx="1615964" cy="20355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603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370092" y="3018359"/>
            <a:ext cx="10965627" cy="170461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41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741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370092" y="4626511"/>
            <a:ext cx="10965627" cy="4885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496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122029" y="753137"/>
            <a:ext cx="2937177" cy="476253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748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CEB550-AD9F-C049-85E5-BAA19092C75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97219" y="6356734"/>
            <a:ext cx="4812387" cy="99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613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75648"/>
            <a:ext cx="2387445" cy="1874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22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2" y="1"/>
            <a:ext cx="6533575" cy="266090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622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622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820630" y="906215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91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820630" y="1935784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91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820630" y="2965353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91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820630" y="3994923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91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820630" y="5024493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91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820630" y="6054060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91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86004" y="906110"/>
            <a:ext cx="741674" cy="748283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79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86004" y="1935679"/>
            <a:ext cx="741674" cy="748283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79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86004" y="2965248"/>
            <a:ext cx="741674" cy="748283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79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86004" y="3994818"/>
            <a:ext cx="741674" cy="748283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79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86004" y="5024387"/>
            <a:ext cx="741674" cy="748283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79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86004" y="6053956"/>
            <a:ext cx="741674" cy="748283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79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1572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2" y="0"/>
            <a:ext cx="6533575" cy="266090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622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622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622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622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100702" y="3659756"/>
            <a:ext cx="2041429" cy="122765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10489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422910" y="3674005"/>
            <a:ext cx="9426499" cy="159039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662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1334847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0500" y="285720"/>
            <a:ext cx="11224210" cy="495839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5" y="899490"/>
            <a:ext cx="11223106" cy="4233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310500" y="1663157"/>
            <a:ext cx="11224210" cy="54565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4550379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311259" y="1663598"/>
            <a:ext cx="5245031" cy="54550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40"/>
            </a:lvl1pPr>
            <a:lvl2pPr>
              <a:defRPr sz="1748"/>
            </a:lvl2pPr>
            <a:lvl3pPr>
              <a:defRPr sz="1603"/>
            </a:lvl3pPr>
            <a:lvl4pPr>
              <a:defRPr sz="153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870807" y="1663598"/>
            <a:ext cx="5663615" cy="54550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40"/>
            </a:lvl1pPr>
            <a:lvl2pPr>
              <a:defRPr sz="1748"/>
            </a:lvl2pPr>
            <a:lvl3pPr>
              <a:defRPr sz="1603"/>
            </a:lvl3pPr>
            <a:lvl4pPr>
              <a:defRPr sz="153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310500" y="285720"/>
            <a:ext cx="11224210" cy="495839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5" y="899490"/>
            <a:ext cx="11223106" cy="4233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5352599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310500" y="285720"/>
            <a:ext cx="11224210" cy="495839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5" y="899490"/>
            <a:ext cx="11223106" cy="4233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7260241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864288" y="0"/>
            <a:ext cx="4456425" cy="7559675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310500" y="285720"/>
            <a:ext cx="11224210" cy="495839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5" y="899490"/>
            <a:ext cx="11223106" cy="4233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31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66033" indent="0">
              <a:buNone/>
              <a:defRPr sz="1748" b="0">
                <a:solidFill>
                  <a:schemeClr val="bg1"/>
                </a:solidFill>
              </a:defRPr>
            </a:lvl2pPr>
            <a:lvl3pPr marL="1332065" indent="0">
              <a:buNone/>
              <a:defRPr sz="1748" b="0">
                <a:solidFill>
                  <a:schemeClr val="bg1"/>
                </a:solidFill>
              </a:defRPr>
            </a:lvl3pPr>
            <a:lvl4pPr marL="1998097" indent="0">
              <a:buNone/>
              <a:defRPr sz="1748" b="0">
                <a:solidFill>
                  <a:schemeClr val="bg1"/>
                </a:solidFill>
              </a:defRPr>
            </a:lvl4pPr>
            <a:lvl5pPr marL="2664129" indent="0">
              <a:buNone/>
              <a:defRPr sz="174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554632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3786" y="3356501"/>
            <a:ext cx="7546690" cy="127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731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650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2742" y="2759867"/>
            <a:ext cx="6767971" cy="479981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778882" y="2615664"/>
            <a:ext cx="10965627" cy="170462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353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778882" y="4379302"/>
            <a:ext cx="10965627" cy="488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466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11246" y="6864076"/>
            <a:ext cx="1615964" cy="20355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589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503057" y="6912938"/>
            <a:ext cx="104901" cy="10583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99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3985" y="6754381"/>
            <a:ext cx="2513266" cy="422949"/>
          </a:xfrm>
          <a:prstGeom prst="rect">
            <a:avLst/>
          </a:prstGeom>
        </p:spPr>
      </p:pic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122030" y="753138"/>
            <a:ext cx="2937176" cy="476253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732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509B1D8-120E-6F44-8E11-034AB2CA5E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0391"/>
          <a:stretch/>
        </p:blipFill>
        <p:spPr>
          <a:xfrm>
            <a:off x="234167" y="556011"/>
            <a:ext cx="5471474" cy="67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689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6585103" cy="266090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206" y="6775805"/>
            <a:ext cx="2513266" cy="42294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370092" y="5467765"/>
            <a:ext cx="1615964" cy="20355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589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370093" y="3018360"/>
            <a:ext cx="10965627" cy="170462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353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664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370093" y="4626513"/>
            <a:ext cx="10965627" cy="488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466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122030" y="753138"/>
            <a:ext cx="2937176" cy="476253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732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CEB550-AD9F-C049-85E5-BAA19092C75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97219" y="6356734"/>
            <a:ext cx="4812387" cy="99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48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2" y="75648"/>
            <a:ext cx="2387445" cy="1874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99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4" y="2"/>
            <a:ext cx="6533575" cy="266090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599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599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820631" y="906215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889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820631" y="1935785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889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820631" y="2965354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889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820631" y="3994924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889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820631" y="5024494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889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820631" y="6054061"/>
            <a:ext cx="9245491" cy="794964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889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86004" y="906110"/>
            <a:ext cx="741674" cy="748284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4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86004" y="1935679"/>
            <a:ext cx="741674" cy="748284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4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86004" y="2965249"/>
            <a:ext cx="741674" cy="748284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4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86004" y="3994818"/>
            <a:ext cx="741674" cy="748284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4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86004" y="5024387"/>
            <a:ext cx="741674" cy="748284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4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86004" y="6053955"/>
            <a:ext cx="741674" cy="748284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404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9529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4" y="0"/>
            <a:ext cx="6533575" cy="2660906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599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99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599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599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100703" y="3659756"/>
            <a:ext cx="2041428" cy="122765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10397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422911" y="3674005"/>
            <a:ext cx="9426499" cy="159039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621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2106622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0499" y="285720"/>
            <a:ext cx="11224210" cy="495839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90"/>
            <a:ext cx="11223106" cy="4233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1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310499" y="1663159"/>
            <a:ext cx="11224210" cy="54565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5610969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311260" y="1663599"/>
            <a:ext cx="5245031" cy="54550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22"/>
            </a:lvl1pPr>
            <a:lvl2pPr>
              <a:defRPr sz="1732"/>
            </a:lvl2pPr>
            <a:lvl3pPr>
              <a:defRPr sz="1589"/>
            </a:lvl3pPr>
            <a:lvl4pPr>
              <a:defRPr sz="1517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870808" y="1663599"/>
            <a:ext cx="5663615" cy="54550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22"/>
            </a:lvl1pPr>
            <a:lvl2pPr>
              <a:defRPr sz="1732"/>
            </a:lvl2pPr>
            <a:lvl3pPr>
              <a:defRPr sz="1589"/>
            </a:lvl3pPr>
            <a:lvl4pPr>
              <a:defRPr sz="1517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310499" y="285720"/>
            <a:ext cx="11224210" cy="495839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90"/>
            <a:ext cx="11223106" cy="4233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1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912287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310499" y="285720"/>
            <a:ext cx="11224210" cy="495839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90"/>
            <a:ext cx="11223106" cy="4233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1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735925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864288" y="0"/>
            <a:ext cx="4456425" cy="7559675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310499" y="285720"/>
            <a:ext cx="11224210" cy="495839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311654" y="899490"/>
            <a:ext cx="11223106" cy="4233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31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60177" indent="0">
              <a:buNone/>
              <a:defRPr sz="1732" b="0">
                <a:solidFill>
                  <a:schemeClr val="bg1"/>
                </a:solidFill>
              </a:defRPr>
            </a:lvl2pPr>
            <a:lvl3pPr marL="1320352" indent="0">
              <a:buNone/>
              <a:defRPr sz="1732" b="0">
                <a:solidFill>
                  <a:schemeClr val="bg1"/>
                </a:solidFill>
              </a:defRPr>
            </a:lvl3pPr>
            <a:lvl4pPr marL="1980527" indent="0">
              <a:buNone/>
              <a:defRPr sz="1732" b="0">
                <a:solidFill>
                  <a:schemeClr val="bg1"/>
                </a:solidFill>
              </a:defRPr>
            </a:lvl4pPr>
            <a:lvl5pPr marL="2640702" indent="0">
              <a:buNone/>
              <a:defRPr sz="1732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3927289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3788" y="3356501"/>
            <a:ext cx="7546689" cy="127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316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31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1311654" y="287316"/>
            <a:ext cx="11223106" cy="634933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1310499" y="1663158"/>
            <a:ext cx="11224210" cy="5350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366287" y="7166531"/>
            <a:ext cx="301365" cy="20172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311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311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786008" y="7215387"/>
            <a:ext cx="104899" cy="10583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72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11275919" y="7172341"/>
            <a:ext cx="1833693" cy="191926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207239" y="287318"/>
            <a:ext cx="898297" cy="645476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995804" y="7166531"/>
            <a:ext cx="3148298" cy="20172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311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Comité déploiement DIGITAL ET PAYMENTS</a:t>
            </a:r>
            <a:endParaRPr lang="fr-FR" sz="1311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727" r:id="rId2"/>
    <p:sldLayoutId id="2147483701" r:id="rId3"/>
    <p:sldLayoutId id="2147483702" r:id="rId4"/>
    <p:sldLayoutId id="2147483703" r:id="rId5"/>
    <p:sldLayoutId id="2147483726" r:id="rId6"/>
    <p:sldLayoutId id="2147483728" r:id="rId7"/>
    <p:sldLayoutId id="2147483743" r:id="rId8"/>
    <p:sldLayoutId id="214748451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3496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88494" marR="0" lvl="0" indent="-38849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914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788551" marR="0" lvl="1" indent="-298309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2622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1177045" marR="0" lvl="2" indent="-28906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2331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697350" marR="0" lvl="3" indent="-28674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204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311654" y="287316"/>
            <a:ext cx="11223106" cy="634933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310499" y="1663160"/>
            <a:ext cx="11224210" cy="5350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207240" y="287318"/>
            <a:ext cx="898297" cy="645476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66284" y="7166526"/>
            <a:ext cx="301365" cy="20172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311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311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86005" y="7215388"/>
            <a:ext cx="104899" cy="10583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22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995802" y="7166526"/>
            <a:ext cx="3367910" cy="20172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311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Mise en conformité des paiements en ligne</a:t>
            </a:r>
            <a:endParaRPr lang="fr-FR" sz="1311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1275921" y="7172341"/>
            <a:ext cx="1833693" cy="191926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</p:grpSp>
    </p:spTree>
    <p:extLst>
      <p:ext uri="{BB962C8B-B14F-4D97-AF65-F5344CB8AC3E}">
        <p14:creationId xmlns:p14="http://schemas.microsoft.com/office/powerpoint/2010/main" val="29235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5" r:id="rId1"/>
    <p:sldLayoutId id="2147484516" r:id="rId2"/>
    <p:sldLayoutId id="2147484517" r:id="rId3"/>
    <p:sldLayoutId id="2147484518" r:id="rId4"/>
    <p:sldLayoutId id="2147484519" r:id="rId5"/>
    <p:sldLayoutId id="2147484520" r:id="rId6"/>
    <p:sldLayoutId id="2147484521" r:id="rId7"/>
    <p:sldLayoutId id="2147484522" r:id="rId8"/>
    <p:sldLayoutId id="2147484523" r:id="rId9"/>
    <p:sldLayoutId id="2147484524" r:id="rId10"/>
    <p:sldLayoutId id="2147484525" r:id="rId11"/>
  </p:sldLayoutIdLst>
  <p:txStyles>
    <p:titleStyle>
      <a:lvl1pPr algn="l" defTabSz="1332066" rtl="0" eaLnBrk="1" latinLnBrk="0" hangingPunct="1">
        <a:lnSpc>
          <a:spcPct val="90000"/>
        </a:lnSpc>
        <a:spcBef>
          <a:spcPct val="0"/>
        </a:spcBef>
        <a:buNone/>
        <a:defRPr sz="3496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88518" indent="-388518" algn="l" defTabSz="1332066" rtl="0" eaLnBrk="1" latinLnBrk="0" hangingPunct="1">
        <a:lnSpc>
          <a:spcPct val="90000"/>
        </a:lnSpc>
        <a:spcBef>
          <a:spcPts val="1457"/>
        </a:spcBef>
        <a:buClr>
          <a:schemeClr val="tx2"/>
        </a:buClr>
        <a:buFont typeface="Cambria Math" panose="02040503050406030204" pitchFamily="18" charset="0"/>
        <a:buChar char="ʘ"/>
        <a:defRPr sz="2914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99049" indent="-333016" algn="l" defTabSz="1332066" rtl="0" eaLnBrk="1" latinLnBrk="0" hangingPunct="1">
        <a:lnSpc>
          <a:spcPct val="90000"/>
        </a:lnSpc>
        <a:spcBef>
          <a:spcPts val="728"/>
        </a:spcBef>
        <a:buClr>
          <a:schemeClr val="accent1"/>
        </a:buClr>
        <a:buFont typeface="Symbol" panose="05050102010706020507" pitchFamily="18" charset="2"/>
        <a:buChar char=""/>
        <a:defRPr sz="2622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665082" indent="-333016" algn="l" defTabSz="1332066" rtl="0" eaLnBrk="1" latinLnBrk="0" hangingPunct="1">
        <a:lnSpc>
          <a:spcPct val="90000"/>
        </a:lnSpc>
        <a:spcBef>
          <a:spcPts val="728"/>
        </a:spcBef>
        <a:buClr>
          <a:schemeClr val="accent3"/>
        </a:buClr>
        <a:buFont typeface="Courier New" panose="02070309020205020404" pitchFamily="49" charset="0"/>
        <a:buChar char="o"/>
        <a:defRPr sz="233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331113" indent="-333016" algn="l" defTabSz="1332066" rtl="0" eaLnBrk="1" latinLnBrk="0" hangingPunct="1">
        <a:lnSpc>
          <a:spcPct val="90000"/>
        </a:lnSpc>
        <a:spcBef>
          <a:spcPts val="728"/>
        </a:spcBef>
        <a:buClr>
          <a:schemeClr val="accent2"/>
        </a:buClr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997145" indent="-333016" algn="l" defTabSz="1332066" rtl="0" eaLnBrk="1" latinLnBrk="0" hangingPunct="1">
        <a:lnSpc>
          <a:spcPct val="90000"/>
        </a:lnSpc>
        <a:spcBef>
          <a:spcPts val="728"/>
        </a:spcBef>
        <a:buFont typeface="Arial" panose="020B0604020202020204" pitchFamily="34" charset="0"/>
        <a:buChar char="•"/>
        <a:defRPr sz="2622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663178" indent="-333016" algn="l" defTabSz="1332066" rtl="0" eaLnBrk="1" latinLnBrk="0" hangingPunct="1">
        <a:lnSpc>
          <a:spcPct val="90000"/>
        </a:lnSpc>
        <a:spcBef>
          <a:spcPts val="728"/>
        </a:spcBef>
        <a:buFont typeface="Arial" panose="020B0604020202020204" pitchFamily="34" charset="0"/>
        <a:buChar char="•"/>
        <a:defRPr sz="2622" kern="1200">
          <a:solidFill>
            <a:schemeClr val="tx1"/>
          </a:solidFill>
          <a:latin typeface="+mn-lt"/>
          <a:ea typeface="+mn-ea"/>
          <a:cs typeface="+mn-cs"/>
        </a:defRPr>
      </a:lvl6pPr>
      <a:lvl7pPr marL="4329210" indent="-333016" algn="l" defTabSz="1332066" rtl="0" eaLnBrk="1" latinLnBrk="0" hangingPunct="1">
        <a:lnSpc>
          <a:spcPct val="90000"/>
        </a:lnSpc>
        <a:spcBef>
          <a:spcPts val="728"/>
        </a:spcBef>
        <a:buFont typeface="Arial" panose="020B0604020202020204" pitchFamily="34" charset="0"/>
        <a:buChar char="•"/>
        <a:defRPr sz="2622" kern="1200">
          <a:solidFill>
            <a:schemeClr val="tx1"/>
          </a:solidFill>
          <a:latin typeface="+mn-lt"/>
          <a:ea typeface="+mn-ea"/>
          <a:cs typeface="+mn-cs"/>
        </a:defRPr>
      </a:lvl7pPr>
      <a:lvl8pPr marL="4995243" indent="-333016" algn="l" defTabSz="1332066" rtl="0" eaLnBrk="1" latinLnBrk="0" hangingPunct="1">
        <a:lnSpc>
          <a:spcPct val="90000"/>
        </a:lnSpc>
        <a:spcBef>
          <a:spcPts val="728"/>
        </a:spcBef>
        <a:buFont typeface="Arial" panose="020B0604020202020204" pitchFamily="34" charset="0"/>
        <a:buChar char="•"/>
        <a:defRPr sz="2622" kern="1200">
          <a:solidFill>
            <a:schemeClr val="tx1"/>
          </a:solidFill>
          <a:latin typeface="+mn-lt"/>
          <a:ea typeface="+mn-ea"/>
          <a:cs typeface="+mn-cs"/>
        </a:defRPr>
      </a:lvl8pPr>
      <a:lvl9pPr marL="5661275" indent="-333016" algn="l" defTabSz="1332066" rtl="0" eaLnBrk="1" latinLnBrk="0" hangingPunct="1">
        <a:lnSpc>
          <a:spcPct val="90000"/>
        </a:lnSpc>
        <a:spcBef>
          <a:spcPts val="728"/>
        </a:spcBef>
        <a:buFont typeface="Arial" panose="020B0604020202020204" pitchFamily="34" charset="0"/>
        <a:buChar char="•"/>
        <a:defRPr sz="26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332066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1pPr>
      <a:lvl2pPr marL="666033" algn="l" defTabSz="1332066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2pPr>
      <a:lvl3pPr marL="1332066" algn="l" defTabSz="1332066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3pPr>
      <a:lvl4pPr marL="1998097" algn="l" defTabSz="1332066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4pPr>
      <a:lvl5pPr marL="2664129" algn="l" defTabSz="1332066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5pPr>
      <a:lvl6pPr marL="3330162" algn="l" defTabSz="1332066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6pPr>
      <a:lvl7pPr marL="3996195" algn="l" defTabSz="1332066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7pPr>
      <a:lvl8pPr marL="4662226" algn="l" defTabSz="1332066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8pPr>
      <a:lvl9pPr marL="5328259" algn="l" defTabSz="1332066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1311654" y="287316"/>
            <a:ext cx="11223106" cy="634933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1310499" y="1663158"/>
            <a:ext cx="11224210" cy="5350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462464" y="7166525"/>
            <a:ext cx="205184" cy="20172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311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311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786004" y="7215387"/>
            <a:ext cx="104899" cy="10583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914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11275919" y="7172341"/>
            <a:ext cx="1833693" cy="191926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207239" y="287317"/>
            <a:ext cx="898297" cy="645476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914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995803" y="7166525"/>
            <a:ext cx="1051570" cy="20172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311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TIMELINE IMMO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527" r:id="rId1"/>
    <p:sldLayoutId id="2147484528" r:id="rId2"/>
    <p:sldLayoutId id="2147483729" r:id="rId3"/>
    <p:sldLayoutId id="2147484529" r:id="rId4"/>
    <p:sldLayoutId id="2147484530" r:id="rId5"/>
    <p:sldLayoutId id="2147484531" r:id="rId6"/>
    <p:sldLayoutId id="2147483704" r:id="rId7"/>
    <p:sldLayoutId id="2147484532" r:id="rId8"/>
    <p:sldLayoutId id="2147484533" r:id="rId9"/>
    <p:sldLayoutId id="2147483684" r:id="rId10"/>
    <p:sldLayoutId id="2147483732" r:id="rId11"/>
    <p:sldLayoutId id="214748461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3496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88529" marR="0" lvl="0" indent="-388529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914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788621" marR="0" lvl="1" indent="-29833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2622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1177150" marR="0" lvl="2" indent="-28908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2331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697500" marR="0" lvl="3" indent="-28677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204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204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311655" y="287316"/>
            <a:ext cx="11223106" cy="634933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310500" y="1663159"/>
            <a:ext cx="11224210" cy="5350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207240" y="287317"/>
            <a:ext cx="898297" cy="645476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66284" y="7166526"/>
            <a:ext cx="301365" cy="20172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311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311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86004" y="7215388"/>
            <a:ext cx="104900" cy="10583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22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995802" y="7166526"/>
            <a:ext cx="907300" cy="20172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311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Timeline </a:t>
            </a:r>
            <a:r>
              <a:rPr lang="fr-FR" sz="1311" baseline="0" err="1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Immo</a:t>
            </a:r>
            <a:endParaRPr lang="fr-FR" sz="1311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1275920" y="7172340"/>
            <a:ext cx="1833693" cy="191926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22"/>
            </a:p>
          </p:txBody>
        </p:sp>
      </p:grpSp>
    </p:spTree>
    <p:extLst>
      <p:ext uri="{BB962C8B-B14F-4D97-AF65-F5344CB8AC3E}">
        <p14:creationId xmlns:p14="http://schemas.microsoft.com/office/powerpoint/2010/main" val="106179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7" r:id="rId1"/>
    <p:sldLayoutId id="2147484568" r:id="rId2"/>
    <p:sldLayoutId id="2147484569" r:id="rId3"/>
    <p:sldLayoutId id="2147484570" r:id="rId4"/>
    <p:sldLayoutId id="2147484571" r:id="rId5"/>
    <p:sldLayoutId id="2147484572" r:id="rId6"/>
    <p:sldLayoutId id="2147484573" r:id="rId7"/>
    <p:sldLayoutId id="2147484574" r:id="rId8"/>
    <p:sldLayoutId id="2147484575" r:id="rId9"/>
    <p:sldLayoutId id="2147484576" r:id="rId10"/>
  </p:sldLayoutIdLst>
  <p:txStyles>
    <p:titleStyle>
      <a:lvl1pPr algn="l" defTabSz="1332065" rtl="0" eaLnBrk="1" latinLnBrk="0" hangingPunct="1">
        <a:lnSpc>
          <a:spcPct val="90000"/>
        </a:lnSpc>
        <a:spcBef>
          <a:spcPct val="0"/>
        </a:spcBef>
        <a:buNone/>
        <a:defRPr sz="3496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88519" indent="-388519" algn="l" defTabSz="1332065" rtl="0" eaLnBrk="1" latinLnBrk="0" hangingPunct="1">
        <a:lnSpc>
          <a:spcPct val="90000"/>
        </a:lnSpc>
        <a:spcBef>
          <a:spcPts val="1456"/>
        </a:spcBef>
        <a:buClr>
          <a:schemeClr val="tx2"/>
        </a:buClr>
        <a:buFont typeface="Cambria Math" panose="02040503050406030204" pitchFamily="18" charset="0"/>
        <a:buChar char="ʘ"/>
        <a:defRPr sz="2914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99048" indent="-333016" algn="l" defTabSz="1332065" rtl="0" eaLnBrk="1" latinLnBrk="0" hangingPunct="1">
        <a:lnSpc>
          <a:spcPct val="90000"/>
        </a:lnSpc>
        <a:spcBef>
          <a:spcPts val="729"/>
        </a:spcBef>
        <a:buClr>
          <a:schemeClr val="accent1"/>
        </a:buClr>
        <a:buFont typeface="Symbol" panose="05050102010706020507" pitchFamily="18" charset="2"/>
        <a:buChar char=""/>
        <a:defRPr sz="2622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665081" indent="-333016" algn="l" defTabSz="1332065" rtl="0" eaLnBrk="1" latinLnBrk="0" hangingPunct="1">
        <a:lnSpc>
          <a:spcPct val="90000"/>
        </a:lnSpc>
        <a:spcBef>
          <a:spcPts val="729"/>
        </a:spcBef>
        <a:buClr>
          <a:schemeClr val="accent3"/>
        </a:buClr>
        <a:buFont typeface="Courier New" panose="02070309020205020404" pitchFamily="49" charset="0"/>
        <a:buChar char="o"/>
        <a:defRPr sz="233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331113" indent="-333016" algn="l" defTabSz="1332065" rtl="0" eaLnBrk="1" latinLnBrk="0" hangingPunct="1">
        <a:lnSpc>
          <a:spcPct val="90000"/>
        </a:lnSpc>
        <a:spcBef>
          <a:spcPts val="729"/>
        </a:spcBef>
        <a:buClr>
          <a:schemeClr val="accent2"/>
        </a:buClr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997145" indent="-333016" algn="l" defTabSz="1332065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2622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663178" indent="-333016" algn="l" defTabSz="1332065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2622" kern="1200">
          <a:solidFill>
            <a:schemeClr val="tx1"/>
          </a:solidFill>
          <a:latin typeface="+mn-lt"/>
          <a:ea typeface="+mn-ea"/>
          <a:cs typeface="+mn-cs"/>
        </a:defRPr>
      </a:lvl6pPr>
      <a:lvl7pPr marL="4329210" indent="-333016" algn="l" defTabSz="1332065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2622" kern="1200">
          <a:solidFill>
            <a:schemeClr val="tx1"/>
          </a:solidFill>
          <a:latin typeface="+mn-lt"/>
          <a:ea typeface="+mn-ea"/>
          <a:cs typeface="+mn-cs"/>
        </a:defRPr>
      </a:lvl7pPr>
      <a:lvl8pPr marL="4995243" indent="-333016" algn="l" defTabSz="1332065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2622" kern="1200">
          <a:solidFill>
            <a:schemeClr val="tx1"/>
          </a:solidFill>
          <a:latin typeface="+mn-lt"/>
          <a:ea typeface="+mn-ea"/>
          <a:cs typeface="+mn-cs"/>
        </a:defRPr>
      </a:lvl8pPr>
      <a:lvl9pPr marL="5661274" indent="-333016" algn="l" defTabSz="1332065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26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332065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1pPr>
      <a:lvl2pPr marL="666033" algn="l" defTabSz="1332065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2pPr>
      <a:lvl3pPr marL="1332065" algn="l" defTabSz="1332065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3pPr>
      <a:lvl4pPr marL="1998097" algn="l" defTabSz="1332065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4pPr>
      <a:lvl5pPr marL="2664129" algn="l" defTabSz="1332065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5pPr>
      <a:lvl6pPr marL="3330162" algn="l" defTabSz="1332065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6pPr>
      <a:lvl7pPr marL="3996194" algn="l" defTabSz="1332065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7pPr>
      <a:lvl8pPr marL="4662226" algn="l" defTabSz="1332065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8pPr>
      <a:lvl9pPr marL="5328258" algn="l" defTabSz="1332065" rtl="0" eaLnBrk="1" latinLnBrk="0" hangingPunct="1">
        <a:defRPr sz="26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311654" y="287316"/>
            <a:ext cx="11223106" cy="634933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310499" y="1663160"/>
            <a:ext cx="11224210" cy="5350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207240" y="287318"/>
            <a:ext cx="898297" cy="645476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67888" y="7166527"/>
            <a:ext cx="299762" cy="19992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99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99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86004" y="7215388"/>
            <a:ext cx="104901" cy="10583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99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995802" y="7166527"/>
            <a:ext cx="1040349" cy="1999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99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Timeline </a:t>
            </a:r>
            <a:r>
              <a:rPr lang="fr-FR" sz="1299" cap="all" baseline="0" err="1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Immo</a:t>
            </a:r>
            <a:endParaRPr lang="fr-FR" sz="1299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1275921" y="7172339"/>
            <a:ext cx="1833693" cy="191926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599"/>
            </a:p>
          </p:txBody>
        </p:sp>
      </p:grpSp>
    </p:spTree>
    <p:extLst>
      <p:ext uri="{BB962C8B-B14F-4D97-AF65-F5344CB8AC3E}">
        <p14:creationId xmlns:p14="http://schemas.microsoft.com/office/powerpoint/2010/main" val="31710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2" r:id="rId1"/>
    <p:sldLayoutId id="2147484603" r:id="rId2"/>
    <p:sldLayoutId id="2147484604" r:id="rId3"/>
    <p:sldLayoutId id="2147484605" r:id="rId4"/>
    <p:sldLayoutId id="2147484606" r:id="rId5"/>
    <p:sldLayoutId id="2147484607" r:id="rId6"/>
    <p:sldLayoutId id="2147484608" r:id="rId7"/>
    <p:sldLayoutId id="2147484609" r:id="rId8"/>
    <p:sldLayoutId id="2147484610" r:id="rId9"/>
    <p:sldLayoutId id="2147484611" r:id="rId10"/>
  </p:sldLayoutIdLst>
  <p:txStyles>
    <p:titleStyle>
      <a:lvl1pPr algn="l" defTabSz="1320352" rtl="0" eaLnBrk="1" latinLnBrk="0" hangingPunct="1">
        <a:lnSpc>
          <a:spcPct val="90000"/>
        </a:lnSpc>
        <a:spcBef>
          <a:spcPct val="0"/>
        </a:spcBef>
        <a:buNone/>
        <a:defRPr sz="3466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85102" indent="-385102" algn="l" defTabSz="1320352" rtl="0" eaLnBrk="1" latinLnBrk="0" hangingPunct="1">
        <a:lnSpc>
          <a:spcPct val="90000"/>
        </a:lnSpc>
        <a:spcBef>
          <a:spcPts val="1444"/>
        </a:spcBef>
        <a:buClr>
          <a:schemeClr val="tx2"/>
        </a:buClr>
        <a:buFont typeface="Cambria Math" panose="02040503050406030204" pitchFamily="18" charset="0"/>
        <a:buChar char="ʘ"/>
        <a:defRPr sz="2889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90263" indent="-330088" algn="l" defTabSz="1320352" rtl="0" eaLnBrk="1" latinLnBrk="0" hangingPunct="1">
        <a:lnSpc>
          <a:spcPct val="90000"/>
        </a:lnSpc>
        <a:spcBef>
          <a:spcPts val="723"/>
        </a:spcBef>
        <a:buClr>
          <a:schemeClr val="accent1"/>
        </a:buClr>
        <a:buFont typeface="Symbol" panose="05050102010706020507" pitchFamily="18" charset="2"/>
        <a:buChar char=""/>
        <a:defRPr sz="2599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650439" indent="-330088" algn="l" defTabSz="1320352" rtl="0" eaLnBrk="1" latinLnBrk="0" hangingPunct="1">
        <a:lnSpc>
          <a:spcPct val="90000"/>
        </a:lnSpc>
        <a:spcBef>
          <a:spcPts val="723"/>
        </a:spcBef>
        <a:buClr>
          <a:schemeClr val="accent3"/>
        </a:buClr>
        <a:buFont typeface="Courier New" panose="02070309020205020404" pitchFamily="49" charset="0"/>
        <a:buChar char="o"/>
        <a:defRPr sz="231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310614" indent="-330088" algn="l" defTabSz="1320352" rtl="0" eaLnBrk="1" latinLnBrk="0" hangingPunct="1">
        <a:lnSpc>
          <a:spcPct val="90000"/>
        </a:lnSpc>
        <a:spcBef>
          <a:spcPts val="723"/>
        </a:spcBef>
        <a:buClr>
          <a:schemeClr val="accent2"/>
        </a:buClr>
        <a:buFont typeface="Arial" panose="020B0604020202020204" pitchFamily="34" charset="0"/>
        <a:buChar char="•"/>
        <a:defRPr sz="2022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970790" indent="-330088" algn="l" defTabSz="1320352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99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630966" indent="-330088" algn="l" defTabSz="1320352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99" kern="1200">
          <a:solidFill>
            <a:schemeClr val="tx1"/>
          </a:solidFill>
          <a:latin typeface="+mn-lt"/>
          <a:ea typeface="+mn-ea"/>
          <a:cs typeface="+mn-cs"/>
        </a:defRPr>
      </a:lvl6pPr>
      <a:lvl7pPr marL="4291141" indent="-330088" algn="l" defTabSz="1320352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99" kern="1200">
          <a:solidFill>
            <a:schemeClr val="tx1"/>
          </a:solidFill>
          <a:latin typeface="+mn-lt"/>
          <a:ea typeface="+mn-ea"/>
          <a:cs typeface="+mn-cs"/>
        </a:defRPr>
      </a:lvl7pPr>
      <a:lvl8pPr marL="4951318" indent="-330088" algn="l" defTabSz="1320352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99" kern="1200">
          <a:solidFill>
            <a:schemeClr val="tx1"/>
          </a:solidFill>
          <a:latin typeface="+mn-lt"/>
          <a:ea typeface="+mn-ea"/>
          <a:cs typeface="+mn-cs"/>
        </a:defRPr>
      </a:lvl8pPr>
      <a:lvl9pPr marL="5611493" indent="-330088" algn="l" defTabSz="1320352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320352" rtl="0" eaLnBrk="1" latinLnBrk="0" hangingPunct="1">
        <a:defRPr sz="2599" kern="1200">
          <a:solidFill>
            <a:schemeClr val="tx1"/>
          </a:solidFill>
          <a:latin typeface="+mn-lt"/>
          <a:ea typeface="+mn-ea"/>
          <a:cs typeface="+mn-cs"/>
        </a:defRPr>
      </a:lvl1pPr>
      <a:lvl2pPr marL="660177" algn="l" defTabSz="1320352" rtl="0" eaLnBrk="1" latinLnBrk="0" hangingPunct="1">
        <a:defRPr sz="2599" kern="1200">
          <a:solidFill>
            <a:schemeClr val="tx1"/>
          </a:solidFill>
          <a:latin typeface="+mn-lt"/>
          <a:ea typeface="+mn-ea"/>
          <a:cs typeface="+mn-cs"/>
        </a:defRPr>
      </a:lvl2pPr>
      <a:lvl3pPr marL="1320352" algn="l" defTabSz="1320352" rtl="0" eaLnBrk="1" latinLnBrk="0" hangingPunct="1">
        <a:defRPr sz="2599" kern="1200">
          <a:solidFill>
            <a:schemeClr val="tx1"/>
          </a:solidFill>
          <a:latin typeface="+mn-lt"/>
          <a:ea typeface="+mn-ea"/>
          <a:cs typeface="+mn-cs"/>
        </a:defRPr>
      </a:lvl3pPr>
      <a:lvl4pPr marL="1980527" algn="l" defTabSz="1320352" rtl="0" eaLnBrk="1" latinLnBrk="0" hangingPunct="1">
        <a:defRPr sz="2599" kern="1200">
          <a:solidFill>
            <a:schemeClr val="tx1"/>
          </a:solidFill>
          <a:latin typeface="+mn-lt"/>
          <a:ea typeface="+mn-ea"/>
          <a:cs typeface="+mn-cs"/>
        </a:defRPr>
      </a:lvl4pPr>
      <a:lvl5pPr marL="2640702" algn="l" defTabSz="1320352" rtl="0" eaLnBrk="1" latinLnBrk="0" hangingPunct="1">
        <a:defRPr sz="2599" kern="1200">
          <a:solidFill>
            <a:schemeClr val="tx1"/>
          </a:solidFill>
          <a:latin typeface="+mn-lt"/>
          <a:ea typeface="+mn-ea"/>
          <a:cs typeface="+mn-cs"/>
        </a:defRPr>
      </a:lvl5pPr>
      <a:lvl6pPr marL="3300879" algn="l" defTabSz="1320352" rtl="0" eaLnBrk="1" latinLnBrk="0" hangingPunct="1">
        <a:defRPr sz="25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054" algn="l" defTabSz="1320352" rtl="0" eaLnBrk="1" latinLnBrk="0" hangingPunct="1">
        <a:defRPr sz="2599" kern="1200">
          <a:solidFill>
            <a:schemeClr val="tx1"/>
          </a:solidFill>
          <a:latin typeface="+mn-lt"/>
          <a:ea typeface="+mn-ea"/>
          <a:cs typeface="+mn-cs"/>
        </a:defRPr>
      </a:lvl7pPr>
      <a:lvl8pPr marL="4621230" algn="l" defTabSz="1320352" rtl="0" eaLnBrk="1" latinLnBrk="0" hangingPunct="1">
        <a:defRPr sz="2599" kern="1200">
          <a:solidFill>
            <a:schemeClr val="tx1"/>
          </a:solidFill>
          <a:latin typeface="+mn-lt"/>
          <a:ea typeface="+mn-ea"/>
          <a:cs typeface="+mn-cs"/>
        </a:defRPr>
      </a:lvl8pPr>
      <a:lvl9pPr marL="5281406" algn="l" defTabSz="1320352" rtl="0" eaLnBrk="1" latinLnBrk="0" hangingPunct="1">
        <a:defRPr sz="2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7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6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sv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33.svg"/><Relationship Id="rId3" Type="http://schemas.openxmlformats.org/officeDocument/2006/relationships/image" Target="../media/image47.svg"/><Relationship Id="rId7" Type="http://schemas.openxmlformats.org/officeDocument/2006/relationships/image" Target="../media/image49.svg"/><Relationship Id="rId12" Type="http://schemas.openxmlformats.org/officeDocument/2006/relationships/image" Target="../media/image3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5" Type="http://schemas.openxmlformats.org/officeDocument/2006/relationships/image" Target="../media/image39.svg"/><Relationship Id="rId10" Type="http://schemas.openxmlformats.org/officeDocument/2006/relationships/image" Target="../media/image52.png"/><Relationship Id="rId4" Type="http://schemas.openxmlformats.org/officeDocument/2006/relationships/image" Target="../media/image38.png"/><Relationship Id="rId9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E15EE00-C99D-497F-B641-5F7F20312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091" y="3025084"/>
            <a:ext cx="11464687" cy="1689562"/>
          </a:xfrm>
        </p:spPr>
        <p:txBody>
          <a:bodyPr/>
          <a:lstStyle/>
          <a:p>
            <a:r>
              <a:rPr lang="fr-FR" sz="6392">
                <a:latin typeface="Montserrat ExtraBold"/>
              </a:rPr>
              <a:t>Timeline </a:t>
            </a:r>
            <a:r>
              <a:rPr lang="fr-FR" sz="6392" err="1">
                <a:latin typeface="Montserrat ExtraBold"/>
              </a:rPr>
              <a:t>Immo</a:t>
            </a:r>
            <a:endParaRPr lang="fr-FR" sz="6392">
              <a:latin typeface="Montserrat ExtraBold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AD1320-90BD-4423-B60F-CFF46504F0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91" y="4250062"/>
            <a:ext cx="10965626" cy="773417"/>
          </a:xfrm>
        </p:spPr>
        <p:txBody>
          <a:bodyPr/>
          <a:lstStyle/>
          <a:p>
            <a:endParaRPr lang="fr-FR"/>
          </a:p>
          <a:p>
            <a:r>
              <a:rPr lang="fr-FR" sz="1530">
                <a:latin typeface="Montserrat SemiBold"/>
              </a:rPr>
              <a:t>Janvier 2024</a:t>
            </a:r>
          </a:p>
        </p:txBody>
      </p:sp>
    </p:spTree>
    <p:extLst>
      <p:ext uri="{BB962C8B-B14F-4D97-AF65-F5344CB8AC3E}">
        <p14:creationId xmlns:p14="http://schemas.microsoft.com/office/powerpoint/2010/main" val="109198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08D9B01-CB13-66EB-149D-FBBFCA43C3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/>
              <a:t>Contexte &amp; Enjeux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6BC52C-793E-33B8-9D71-F05A862319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Contenu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1D0F4C-D519-8A74-694F-AB734230B3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/>
              <a:t>Démonstration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D902983-F644-E795-324B-61C71868E2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/>
              <a:t>Espace Souscrire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23B404A-FBDF-CA8B-0AD3-197C93E3D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/>
              <a:t>Evolutions majeures 2024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E73827C3-EC41-79C0-332D-3DE5504D6C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/>
              <a:t>Conduite du changement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5A7EAD8-9B49-5AE4-B9BC-F18787CF04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01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3DA0AB1-664C-3D57-4783-08FA0466E5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02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7930AFA-051F-B7EC-1C16-0C9EEDCD0B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03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E231C3E-83A7-96BE-9452-1F5AED7E03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/>
              <a:t>04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BF6D93A-1AC4-C852-7BCC-572152B0C5B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/>
              <a:t>05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1B29B3B-730C-00E1-281B-77E64C14F31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46949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:a16="http://schemas.microsoft.com/office/drawing/2014/main" id="{D282FC8E-F22D-405A-9195-5AD63771455E}"/>
              </a:ext>
            </a:extLst>
          </p:cNvPr>
          <p:cNvSpPr/>
          <p:nvPr/>
        </p:nvSpPr>
        <p:spPr>
          <a:xfrm>
            <a:off x="0" y="1737625"/>
            <a:ext cx="7353301" cy="9492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914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49961C0-6EBB-43AD-B727-E38B67F70B5A}"/>
              </a:ext>
            </a:extLst>
          </p:cNvPr>
          <p:cNvSpPr/>
          <p:nvPr/>
        </p:nvSpPr>
        <p:spPr>
          <a:xfrm>
            <a:off x="445960" y="1870956"/>
            <a:ext cx="6533702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2" algn="ctr" defTabSz="1073066">
              <a:spcBef>
                <a:spcPts val="874"/>
              </a:spcBef>
              <a:spcAft>
                <a:spcPts val="874"/>
              </a:spcAft>
              <a:tabLst>
                <a:tab pos="0" algn="l"/>
              </a:tabLst>
            </a:pPr>
            <a:r>
              <a:rPr lang="fr-FR" sz="1400" b="1" kern="1200">
                <a:latin typeface="+mj-lt"/>
              </a:rPr>
              <a:t>Objectif : permettre la reprise et la finalisation des ventes digitales ou agences et ainsi faire croitre les ventes via les espaces connectés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FB318A4-F6A2-42B7-AFD8-2990F0981BC0}"/>
              </a:ext>
            </a:extLst>
          </p:cNvPr>
          <p:cNvSpPr/>
          <p:nvPr/>
        </p:nvSpPr>
        <p:spPr>
          <a:xfrm>
            <a:off x="1465329" y="5741988"/>
            <a:ext cx="47411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kern="1200">
                <a:solidFill>
                  <a:srgbClr val="000000">
                    <a:lumMod val="85000"/>
                    <a:lumOff val="15000"/>
                  </a:srgbClr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Reprise omnicanale des actes de vente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BF794DB-FDDF-48F0-94D8-33D48B0A2C2B}"/>
              </a:ext>
            </a:extLst>
          </p:cNvPr>
          <p:cNvSpPr/>
          <p:nvPr/>
        </p:nvSpPr>
        <p:spPr>
          <a:xfrm>
            <a:off x="318527" y="6098504"/>
            <a:ext cx="7034773" cy="765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2331"/>
              </a:spcAft>
            </a:pPr>
            <a:r>
              <a:rPr lang="fr-FR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anose="020F0502020204030204" pitchFamily="34" charset="0"/>
              </a:rPr>
              <a:t>Finalisation des ventes omnicanales, </a:t>
            </a:r>
            <a:r>
              <a: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anose="020F0502020204030204" pitchFamily="34" charset="0"/>
              </a:rPr>
              <a:t>initialisées par un conseiller en agence/à distance ou par un client en </a:t>
            </a:r>
            <a:r>
              <a:rPr lang="fr-FR" sz="140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anose="020F0502020204030204" pitchFamily="34" charset="0"/>
              </a:rPr>
              <a:t>Selfcare</a:t>
            </a:r>
            <a:r>
              <a: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anose="020F0502020204030204" pitchFamily="34" charset="0"/>
              </a:rPr>
              <a:t>, depuis le </a:t>
            </a:r>
            <a:r>
              <a:rPr lang="fr-FR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anose="020F0502020204030204" pitchFamily="34" charset="0"/>
              </a:rPr>
              <a:t>fil de notifications </a:t>
            </a:r>
            <a:r>
              <a: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anose="020F0502020204030204" pitchFamily="34" charset="0"/>
              </a:rPr>
              <a:t>et la </a:t>
            </a:r>
            <a:r>
              <a:rPr lang="fr-FR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" panose="020F0502020204030204" pitchFamily="34" charset="0"/>
              </a:rPr>
              <a:t>page Mes demandes</a:t>
            </a:r>
            <a:endParaRPr lang="fr-FR" sz="140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78FDF739-E0ED-4947-B8EF-290878B19CB3}"/>
              </a:ext>
            </a:extLst>
          </p:cNvPr>
          <p:cNvGrpSpPr/>
          <p:nvPr/>
        </p:nvGrpSpPr>
        <p:grpSpPr>
          <a:xfrm>
            <a:off x="1869587" y="2885817"/>
            <a:ext cx="3101388" cy="2738803"/>
            <a:chOff x="3635747" y="-14807"/>
            <a:chExt cx="3305215" cy="3045400"/>
          </a:xfrm>
        </p:grpSpPr>
        <p:pic>
          <p:nvPicPr>
            <p:cNvPr id="88" name="Picture 2">
              <a:extLst>
                <a:ext uri="{FF2B5EF4-FFF2-40B4-BE49-F238E27FC236}">
                  <a16:creationId xmlns:a16="http://schemas.microsoft.com/office/drawing/2014/main" id="{E00B02CE-F6F7-4178-847A-00A21D183C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35747" y="-14807"/>
              <a:ext cx="3305215" cy="3045400"/>
            </a:xfrm>
            <a:prstGeom prst="rect">
              <a:avLst/>
            </a:prstGeom>
          </p:spPr>
        </p:pic>
        <p:pic>
          <p:nvPicPr>
            <p:cNvPr id="92" name="Image 91">
              <a:extLst>
                <a:ext uri="{FF2B5EF4-FFF2-40B4-BE49-F238E27FC236}">
                  <a16:creationId xmlns:a16="http://schemas.microsoft.com/office/drawing/2014/main" id="{C28E4CDC-AAD2-448C-AE5B-3DA9FB78C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51609" y="318554"/>
              <a:ext cx="2874688" cy="1822666"/>
            </a:xfrm>
            <a:prstGeom prst="rect">
              <a:avLst/>
            </a:prstGeom>
            <a:ln>
              <a:noFill/>
            </a:ln>
            <a:effectLst/>
          </p:spPr>
        </p:pic>
      </p:grpSp>
      <p:pic>
        <p:nvPicPr>
          <p:cNvPr id="93" name="Image 92">
            <a:extLst>
              <a:ext uri="{FF2B5EF4-FFF2-40B4-BE49-F238E27FC236}">
                <a16:creationId xmlns:a16="http://schemas.microsoft.com/office/drawing/2014/main" id="{8EA6BEE0-7379-47BA-AC3A-3407AC9E00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6565" y="3074199"/>
            <a:ext cx="964999" cy="1973655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A2162613-0FAC-4CB6-9033-5F594A6FD270}"/>
              </a:ext>
            </a:extLst>
          </p:cNvPr>
          <p:cNvSpPr/>
          <p:nvPr/>
        </p:nvSpPr>
        <p:spPr>
          <a:xfrm>
            <a:off x="-1" y="2482033"/>
            <a:ext cx="13568546" cy="5179543"/>
          </a:xfrm>
          <a:custGeom>
            <a:avLst/>
            <a:gdLst>
              <a:gd name="connsiteX0" fmla="*/ 1083869 w 9314125"/>
              <a:gd name="connsiteY0" fmla="*/ 235844 h 3555496"/>
              <a:gd name="connsiteX1" fmla="*/ 8874557 w 9314125"/>
              <a:gd name="connsiteY1" fmla="*/ 284612 h 3555496"/>
              <a:gd name="connsiteX2" fmla="*/ 7801661 w 9314125"/>
              <a:gd name="connsiteY2" fmla="*/ 3430148 h 3555496"/>
              <a:gd name="connsiteX3" fmla="*/ 3302813 w 9314125"/>
              <a:gd name="connsiteY3" fmla="*/ 2735204 h 3555496"/>
              <a:gd name="connsiteX4" fmla="*/ 3497885 w 9314125"/>
              <a:gd name="connsiteY4" fmla="*/ 918596 h 3555496"/>
              <a:gd name="connsiteX5" fmla="*/ 315773 w 9314125"/>
              <a:gd name="connsiteY5" fmla="*/ 1064900 h 3555496"/>
              <a:gd name="connsiteX6" fmla="*/ 1083869 w 9314125"/>
              <a:gd name="connsiteY6" fmla="*/ 235844 h 355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4125" h="3555496">
                <a:moveTo>
                  <a:pt x="1083869" y="235844"/>
                </a:moveTo>
                <a:cubicBezTo>
                  <a:pt x="2510333" y="105796"/>
                  <a:pt x="7754925" y="-247772"/>
                  <a:pt x="8874557" y="284612"/>
                </a:cubicBezTo>
                <a:cubicBezTo>
                  <a:pt x="9994189" y="816996"/>
                  <a:pt x="8730285" y="3021716"/>
                  <a:pt x="7801661" y="3430148"/>
                </a:cubicBezTo>
                <a:cubicBezTo>
                  <a:pt x="6873037" y="3838580"/>
                  <a:pt x="4020109" y="3153796"/>
                  <a:pt x="3302813" y="2735204"/>
                </a:cubicBezTo>
                <a:cubicBezTo>
                  <a:pt x="2585517" y="2316612"/>
                  <a:pt x="3995725" y="1196980"/>
                  <a:pt x="3497885" y="918596"/>
                </a:cubicBezTo>
                <a:cubicBezTo>
                  <a:pt x="3000045" y="640212"/>
                  <a:pt x="718109" y="1176660"/>
                  <a:pt x="315773" y="1064900"/>
                </a:cubicBezTo>
                <a:cubicBezTo>
                  <a:pt x="-86563" y="953140"/>
                  <a:pt x="-342595" y="365892"/>
                  <a:pt x="1083869" y="235844"/>
                </a:cubicBezTo>
                <a:close/>
              </a:path>
            </a:pathLst>
          </a:cu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914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4A907A8-5484-3BB9-D432-86645504B80C}"/>
              </a:ext>
            </a:extLst>
          </p:cNvPr>
          <p:cNvSpPr txBox="1">
            <a:spLocks/>
          </p:cNvSpPr>
          <p:nvPr/>
        </p:nvSpPr>
        <p:spPr>
          <a:xfrm>
            <a:off x="1231752" y="375742"/>
            <a:ext cx="12006222" cy="6293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96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600">
                <a:latin typeface="Montserrat ExtraBold"/>
              </a:rPr>
              <a:t>01- Contexte &amp; Enjeux</a:t>
            </a:r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C04BF0B1-CC12-609E-405A-66216215CCE5}"/>
              </a:ext>
            </a:extLst>
          </p:cNvPr>
          <p:cNvSpPr/>
          <p:nvPr/>
        </p:nvSpPr>
        <p:spPr>
          <a:xfrm rot="5400000">
            <a:off x="6004358" y="4398831"/>
            <a:ext cx="3730752" cy="55417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AD850AE-A255-1DC8-2A51-4BA2272F45EF}"/>
              </a:ext>
            </a:extLst>
          </p:cNvPr>
          <p:cNvSpPr txBox="1"/>
          <p:nvPr/>
        </p:nvSpPr>
        <p:spPr>
          <a:xfrm>
            <a:off x="8223853" y="2206659"/>
            <a:ext cx="4344687" cy="425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800" kern="1200">
              <a:solidFill>
                <a:schemeClr val="accent3"/>
              </a:solidFill>
              <a:latin typeface="Montserrat ExtraBold" panose="00000900000000000000" pitchFamily="50" charset="0"/>
              <a:cs typeface="Arial" panose="020B0604020202020204" pitchFamily="34" charset="0"/>
            </a:endParaRPr>
          </a:p>
          <a:p>
            <a:pPr algn="ctr"/>
            <a:r>
              <a:rPr lang="fr-FR" sz="1800" kern="1200">
                <a:solidFill>
                  <a:schemeClr val="accent3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Timeline</a:t>
            </a:r>
          </a:p>
          <a:p>
            <a:pPr algn="ctr"/>
            <a:r>
              <a:rPr lang="fr-FR" sz="1800" kern="1200">
                <a:solidFill>
                  <a:schemeClr val="accent3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 IMMO</a:t>
            </a:r>
            <a:endParaRPr lang="fr-FR"/>
          </a:p>
          <a:p>
            <a:endParaRPr lang="fr-FR"/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fr-FR" sz="140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Un parcours de reprise </a:t>
            </a:r>
            <a:r>
              <a:rPr lang="fr-FR" sz="140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immo</a:t>
            </a:r>
            <a:r>
              <a:rPr lang="fr-FR" sz="140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., sous forme de timeline, au sein de l’espace client, </a:t>
            </a:r>
            <a:r>
              <a:rPr lang="fr-FR" sz="140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contextualisé et sans redirection vers l'espace client historique ayant </a:t>
            </a:r>
            <a:r>
              <a:rPr lang="fr-FR" sz="140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pour objectif : 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q"/>
            </a:pPr>
            <a:endParaRPr lang="fr-FR" sz="140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40000" lvl="5" indent="-285750" algn="just">
              <a:buFont typeface="Wingdings" panose="05000000000000000000" pitchFamily="2" charset="2"/>
              <a:buChar char="ü"/>
            </a:pPr>
            <a:r>
              <a:rPr lang="fr-FR" sz="1400" b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1400" b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uider le client</a:t>
            </a:r>
            <a:r>
              <a:rPr lang="fr-FR" sz="140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pas à pas, tout au long de la durée d'instruction de son crédit et ce quel que soit le canal d’initialisation.</a:t>
            </a:r>
          </a:p>
          <a:p>
            <a:pPr marL="540000" lvl="5" indent="-285750" algn="just">
              <a:buFont typeface="Wingdings" panose="05000000000000000000" pitchFamily="2" charset="2"/>
              <a:buChar char="ü"/>
            </a:pPr>
            <a:endParaRPr lang="fr-FR" sz="140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40000" lvl="5" indent="-285750" algn="just">
              <a:buFont typeface="Wingdings" panose="05000000000000000000" pitchFamily="2" charset="2"/>
              <a:buChar char="ü"/>
            </a:pPr>
            <a:r>
              <a:rPr lang="fr-FR" sz="140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Donner la possibilité au client d’être acteur de son crédit en ayant la possibilité </a:t>
            </a:r>
            <a:r>
              <a:rPr lang="fr-FR" sz="1400" b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d’</a:t>
            </a:r>
            <a:r>
              <a:rPr lang="fr-FR" sz="1400" b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interagir en temps réel </a:t>
            </a:r>
            <a:r>
              <a:rPr lang="fr-FR" sz="140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sur sa demande (téléchargement de pièces justificatives…)</a:t>
            </a:r>
            <a:endParaRPr lang="fr-FR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F078CD9F-AA6D-2035-F7E5-3146B45AE9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31752" y="811531"/>
            <a:ext cx="7704098" cy="288032"/>
          </a:xfrm>
        </p:spPr>
        <p:txBody>
          <a:bodyPr/>
          <a:lstStyle/>
          <a:p>
            <a:r>
              <a:rPr lang="fr-FR" sz="1600">
                <a:latin typeface="Montserrat ExtraBold"/>
              </a:rPr>
              <a:t>Reprise omnicanale des actes de vente</a:t>
            </a:r>
            <a:endParaRPr lang="fr-FR" sz="1559"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8D2850-E9FB-7A7D-150E-F5794685C114}"/>
              </a:ext>
            </a:extLst>
          </p:cNvPr>
          <p:cNvSpPr/>
          <p:nvPr/>
        </p:nvSpPr>
        <p:spPr>
          <a:xfrm rot="1957086">
            <a:off x="9559993" y="1084950"/>
            <a:ext cx="2953555" cy="111382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ysClr val="windowText" lastClr="000000"/>
                </a:solidFill>
              </a:rPr>
              <a:t>Pilote : </a:t>
            </a:r>
            <a:r>
              <a:rPr lang="fr-FR" sz="1400">
                <a:solidFill>
                  <a:sysClr val="windowText" lastClr="000000"/>
                </a:solidFill>
              </a:rPr>
              <a:t>14 Février 2024</a:t>
            </a:r>
          </a:p>
          <a:p>
            <a:pPr algn="ctr"/>
            <a:r>
              <a:rPr lang="fr-FR" sz="1400">
                <a:solidFill>
                  <a:sysClr val="windowText" lastClr="000000"/>
                </a:solidFill>
              </a:rPr>
              <a:t>CELC, CEIDF, CEHDF</a:t>
            </a:r>
          </a:p>
          <a:p>
            <a:pPr algn="ctr"/>
            <a:r>
              <a:rPr lang="fr-FR" sz="1400" b="1">
                <a:solidFill>
                  <a:sysClr val="windowText" lastClr="000000"/>
                </a:solidFill>
              </a:rPr>
              <a:t>Généralisation : </a:t>
            </a:r>
            <a:r>
              <a:rPr lang="fr-FR" sz="1400">
                <a:solidFill>
                  <a:sysClr val="windowText" lastClr="000000"/>
                </a:solidFill>
              </a:rPr>
              <a:t>Mars 2024</a:t>
            </a:r>
          </a:p>
        </p:txBody>
      </p:sp>
      <p:pic>
        <p:nvPicPr>
          <p:cNvPr id="15" name="Graphique 14" descr="Fusée avec un remplissage uni">
            <a:extLst>
              <a:ext uri="{FF2B5EF4-FFF2-40B4-BE49-F238E27FC236}">
                <a16:creationId xmlns:a16="http://schemas.microsoft.com/office/drawing/2014/main" id="{0D05B7E7-2F5A-7417-4CE5-200096BCF1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82947">
            <a:off x="9497450" y="59909"/>
            <a:ext cx="972728" cy="97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59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A2162613-0FAC-4CB6-9033-5F594A6FD270}"/>
              </a:ext>
            </a:extLst>
          </p:cNvPr>
          <p:cNvSpPr/>
          <p:nvPr/>
        </p:nvSpPr>
        <p:spPr>
          <a:xfrm>
            <a:off x="-87029" y="2229632"/>
            <a:ext cx="13568546" cy="5179543"/>
          </a:xfrm>
          <a:custGeom>
            <a:avLst/>
            <a:gdLst>
              <a:gd name="connsiteX0" fmla="*/ 1083869 w 9314125"/>
              <a:gd name="connsiteY0" fmla="*/ 235844 h 3555496"/>
              <a:gd name="connsiteX1" fmla="*/ 8874557 w 9314125"/>
              <a:gd name="connsiteY1" fmla="*/ 284612 h 3555496"/>
              <a:gd name="connsiteX2" fmla="*/ 7801661 w 9314125"/>
              <a:gd name="connsiteY2" fmla="*/ 3430148 h 3555496"/>
              <a:gd name="connsiteX3" fmla="*/ 3302813 w 9314125"/>
              <a:gd name="connsiteY3" fmla="*/ 2735204 h 3555496"/>
              <a:gd name="connsiteX4" fmla="*/ 3497885 w 9314125"/>
              <a:gd name="connsiteY4" fmla="*/ 918596 h 3555496"/>
              <a:gd name="connsiteX5" fmla="*/ 315773 w 9314125"/>
              <a:gd name="connsiteY5" fmla="*/ 1064900 h 3555496"/>
              <a:gd name="connsiteX6" fmla="*/ 1083869 w 9314125"/>
              <a:gd name="connsiteY6" fmla="*/ 235844 h 355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4125" h="3555496">
                <a:moveTo>
                  <a:pt x="1083869" y="235844"/>
                </a:moveTo>
                <a:cubicBezTo>
                  <a:pt x="2510333" y="105796"/>
                  <a:pt x="7754925" y="-247772"/>
                  <a:pt x="8874557" y="284612"/>
                </a:cubicBezTo>
                <a:cubicBezTo>
                  <a:pt x="9994189" y="816996"/>
                  <a:pt x="8730285" y="3021716"/>
                  <a:pt x="7801661" y="3430148"/>
                </a:cubicBezTo>
                <a:cubicBezTo>
                  <a:pt x="6873037" y="3838580"/>
                  <a:pt x="4020109" y="3153796"/>
                  <a:pt x="3302813" y="2735204"/>
                </a:cubicBezTo>
                <a:cubicBezTo>
                  <a:pt x="2585517" y="2316612"/>
                  <a:pt x="3995725" y="1196980"/>
                  <a:pt x="3497885" y="918596"/>
                </a:cubicBezTo>
                <a:cubicBezTo>
                  <a:pt x="3000045" y="640212"/>
                  <a:pt x="718109" y="1176660"/>
                  <a:pt x="315773" y="1064900"/>
                </a:cubicBezTo>
                <a:cubicBezTo>
                  <a:pt x="-86563" y="953140"/>
                  <a:pt x="-342595" y="365892"/>
                  <a:pt x="1083869" y="235844"/>
                </a:cubicBezTo>
                <a:close/>
              </a:path>
            </a:pathLst>
          </a:cu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914"/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C04BF0B1-CC12-609E-405A-66216215CCE5}"/>
              </a:ext>
            </a:extLst>
          </p:cNvPr>
          <p:cNvSpPr/>
          <p:nvPr/>
        </p:nvSpPr>
        <p:spPr>
          <a:xfrm rot="5400000">
            <a:off x="5751967" y="4075331"/>
            <a:ext cx="3730752" cy="55417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7A6C3E-B092-607D-F389-DCEEA4542E45}"/>
              </a:ext>
            </a:extLst>
          </p:cNvPr>
          <p:cNvSpPr txBox="1"/>
          <p:nvPr/>
        </p:nvSpPr>
        <p:spPr>
          <a:xfrm>
            <a:off x="564340" y="2348343"/>
            <a:ext cx="6494484" cy="400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fr-FR" sz="1800" b="1">
                <a:latin typeface="+mj-lt"/>
              </a:rPr>
              <a:t>Les enjeux de la timeline </a:t>
            </a:r>
            <a:r>
              <a:rPr lang="fr-FR" sz="1800" b="1" err="1">
                <a:latin typeface="+mj-lt"/>
              </a:rPr>
              <a:t>Immo</a:t>
            </a:r>
            <a:r>
              <a:rPr lang="fr-FR" sz="1800" b="1">
                <a:latin typeface="+mj-lt"/>
              </a:rPr>
              <a:t> sont majeurs puisqu’elle permettra de </a:t>
            </a:r>
            <a:r>
              <a:rPr lang="fr-FR" sz="1800" b="1">
                <a:effectLst/>
                <a:latin typeface="+mj-lt"/>
                <a:ea typeface="Calibri" panose="020F0502020204030204" pitchFamily="34" charset="0"/>
              </a:rPr>
              <a:t>contribuer : </a:t>
            </a:r>
          </a:p>
          <a:p>
            <a:pPr algn="just"/>
            <a:endParaRPr lang="fr-FR" sz="1800">
              <a:effectLst/>
              <a:latin typeface="+mj-lt"/>
              <a:ea typeface="Calibri" panose="020F0502020204030204" pitchFamily="34" charset="0"/>
            </a:endParaRPr>
          </a:p>
          <a:p>
            <a:pPr marL="342900" lvl="0" indent="-342900" algn="just">
              <a:buFont typeface="Garet"/>
              <a:buChar char="-"/>
            </a:pPr>
            <a:r>
              <a:rPr lang="fr-FR" sz="180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 la </a:t>
            </a:r>
            <a:r>
              <a:rPr lang="fr-FR" sz="1800" b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satisfaction client</a:t>
            </a:r>
            <a:r>
              <a:rPr lang="fr-FR" sz="180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lvl="0" algn="just"/>
            <a:r>
              <a:rPr lang="fr-FR" sz="1600" b="1" i="1" u="none" strike="noStrike">
                <a:solidFill>
                  <a:srgbClr val="000000"/>
                </a:solidFill>
                <a:effectLst/>
                <a:latin typeface="+mj-lt"/>
              </a:rPr>
              <a:t>Objectifs 2024 </a:t>
            </a:r>
            <a:r>
              <a:rPr lang="fr-FR" sz="1600" b="0" i="1" u="none" strike="noStrike">
                <a:solidFill>
                  <a:srgbClr val="000000"/>
                </a:solidFill>
                <a:effectLst/>
                <a:latin typeface="+mj-lt"/>
              </a:rPr>
              <a:t>: 100% des agences en NPS positifs et 100% des établissements dans le top 4 des NPS de leur région sur tous les marchés</a:t>
            </a:r>
            <a:r>
              <a:rPr lang="fr-FR" sz="1600" b="0" i="0">
                <a:solidFill>
                  <a:srgbClr val="000000"/>
                </a:solidFill>
                <a:effectLst/>
                <a:latin typeface="+mj-lt"/>
              </a:rPr>
              <a:t>​</a:t>
            </a:r>
            <a:endParaRPr lang="fr-FR" sz="160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fr-FR" sz="180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endParaRPr lang="fr-FR" sz="180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Garet"/>
              <a:buChar char="-"/>
            </a:pPr>
            <a:r>
              <a:rPr lang="fr-FR" sz="180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FR" sz="180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ais également à la </a:t>
            </a:r>
            <a:r>
              <a:rPr lang="fr-FR" sz="1800" b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satisfaction de nos collaborateurs </a:t>
            </a:r>
            <a:r>
              <a:rPr lang="fr-FR" sz="180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l’objectif cible étant que le conseiller ne soit plus sollicité sur des questionnements auxquelles la timeline apportera des réponses. </a:t>
            </a:r>
            <a:endParaRPr lang="fr-FR" sz="180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671A522-164B-48F5-6D45-DBCE9BD3CCF6}"/>
              </a:ext>
            </a:extLst>
          </p:cNvPr>
          <p:cNvSpPr txBox="1">
            <a:spLocks/>
          </p:cNvSpPr>
          <p:nvPr/>
        </p:nvSpPr>
        <p:spPr>
          <a:xfrm>
            <a:off x="1231752" y="376747"/>
            <a:ext cx="12006222" cy="60410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96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600">
                <a:latin typeface="Montserrat ExtraBold"/>
              </a:rPr>
              <a:t>01- Contexte &amp; Enjeux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383E8E3-9E92-6016-DB0D-6E70BEB5B4EE}"/>
              </a:ext>
            </a:extLst>
          </p:cNvPr>
          <p:cNvSpPr txBox="1"/>
          <p:nvPr/>
        </p:nvSpPr>
        <p:spPr>
          <a:xfrm>
            <a:off x="8644868" y="3524748"/>
            <a:ext cx="44388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>
                <a:solidFill>
                  <a:srgbClr val="000000"/>
                </a:solidFill>
                <a:effectLst/>
                <a:latin typeface="Garet"/>
                <a:ea typeface="Calibri" panose="020F0502020204030204" pitchFamily="34" charset="0"/>
                <a:cs typeface="Calibri" panose="020F0502020204030204" pitchFamily="34" charset="0"/>
              </a:rPr>
              <a:t>Gagner en temps commercial </a:t>
            </a:r>
          </a:p>
          <a:p>
            <a:pPr algn="just"/>
            <a:endParaRPr lang="fr-FR" sz="2400" b="1">
              <a:solidFill>
                <a:srgbClr val="000000"/>
              </a:solidFill>
              <a:effectLst/>
              <a:latin typeface="Gare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2400" b="1">
                <a:latin typeface="Garet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2400" b="1">
                <a:solidFill>
                  <a:srgbClr val="000000"/>
                </a:solidFill>
                <a:effectLst/>
                <a:latin typeface="Garet"/>
                <a:ea typeface="Calibri" panose="020F0502020204030204" pitchFamily="34" charset="0"/>
                <a:cs typeface="Calibri" panose="020F0502020204030204" pitchFamily="34" charset="0"/>
              </a:rPr>
              <a:t>ontribuer à raccourcir les délais de traitement.</a:t>
            </a:r>
            <a:endParaRPr lang="fr-FR" sz="2400">
              <a:solidFill>
                <a:srgbClr val="000000"/>
              </a:solidFill>
              <a:effectLst/>
              <a:latin typeface="Gare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CF28E-5A20-82A2-5C94-31928EB1E0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31752" y="811531"/>
            <a:ext cx="7704098" cy="288032"/>
          </a:xfrm>
        </p:spPr>
        <p:txBody>
          <a:bodyPr/>
          <a:lstStyle/>
          <a:p>
            <a:r>
              <a:rPr lang="fr-FR" sz="1600">
                <a:latin typeface="Montserrat ExtraBold"/>
              </a:rPr>
              <a:t>Gain de temps commercial et raccourcissement des délais</a:t>
            </a:r>
            <a:endParaRPr lang="fr-FR" sz="1559">
              <a:cs typeface="Arial"/>
              <a:sym typeface="Arial"/>
            </a:endParaRPr>
          </a:p>
        </p:txBody>
      </p:sp>
      <p:pic>
        <p:nvPicPr>
          <p:cNvPr id="23" name="Graphique 22" descr="Badge 1 avec un remplissage uni">
            <a:extLst>
              <a:ext uri="{FF2B5EF4-FFF2-40B4-BE49-F238E27FC236}">
                <a16:creationId xmlns:a16="http://schemas.microsoft.com/office/drawing/2014/main" id="{7414CC79-F8CC-579B-3B27-DEE4CF6D2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793" y="3486462"/>
            <a:ext cx="586749" cy="586749"/>
          </a:xfrm>
          <a:prstGeom prst="rect">
            <a:avLst/>
          </a:prstGeom>
        </p:spPr>
      </p:pic>
      <p:pic>
        <p:nvPicPr>
          <p:cNvPr id="25" name="Graphique 24" descr="Badge avec un remplissage uni">
            <a:extLst>
              <a:ext uri="{FF2B5EF4-FFF2-40B4-BE49-F238E27FC236}">
                <a16:creationId xmlns:a16="http://schemas.microsoft.com/office/drawing/2014/main" id="{B037CC39-654B-99D0-5BB5-CEDE581811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60793" y="4248697"/>
            <a:ext cx="586749" cy="58674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843197F-C3C9-76A7-796E-05F865213CDE}"/>
              </a:ext>
            </a:extLst>
          </p:cNvPr>
          <p:cNvSpPr/>
          <p:nvPr/>
        </p:nvSpPr>
        <p:spPr>
          <a:xfrm rot="1957086">
            <a:off x="9559993" y="1084950"/>
            <a:ext cx="2953555" cy="111382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ysClr val="windowText" lastClr="000000"/>
                </a:solidFill>
              </a:rPr>
              <a:t>Pilote : </a:t>
            </a:r>
            <a:r>
              <a:rPr lang="fr-FR" sz="1400">
                <a:solidFill>
                  <a:sysClr val="windowText" lastClr="000000"/>
                </a:solidFill>
              </a:rPr>
              <a:t>14 Février 2024</a:t>
            </a:r>
          </a:p>
          <a:p>
            <a:pPr algn="ctr"/>
            <a:r>
              <a:rPr lang="fr-FR" sz="1400">
                <a:solidFill>
                  <a:sysClr val="windowText" lastClr="000000"/>
                </a:solidFill>
              </a:rPr>
              <a:t>CELC, CEIDF, CEHDF</a:t>
            </a:r>
          </a:p>
          <a:p>
            <a:pPr algn="ctr"/>
            <a:r>
              <a:rPr lang="fr-FR" sz="1400" b="1">
                <a:solidFill>
                  <a:sysClr val="windowText" lastClr="000000"/>
                </a:solidFill>
              </a:rPr>
              <a:t>Généralisation : Mars 2024</a:t>
            </a:r>
          </a:p>
        </p:txBody>
      </p:sp>
      <p:pic>
        <p:nvPicPr>
          <p:cNvPr id="27" name="Graphique 26" descr="Fusée avec un remplissage uni">
            <a:extLst>
              <a:ext uri="{FF2B5EF4-FFF2-40B4-BE49-F238E27FC236}">
                <a16:creationId xmlns:a16="http://schemas.microsoft.com/office/drawing/2014/main" id="{852D73DF-C7A2-69BD-425C-1E5C2E57FB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482947">
            <a:off x="9497450" y="59909"/>
            <a:ext cx="972728" cy="97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88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A2162613-0FAC-4CB6-9033-5F594A6FD270}"/>
              </a:ext>
            </a:extLst>
          </p:cNvPr>
          <p:cNvSpPr/>
          <p:nvPr/>
        </p:nvSpPr>
        <p:spPr>
          <a:xfrm>
            <a:off x="-87029" y="2229632"/>
            <a:ext cx="13568546" cy="5179543"/>
          </a:xfrm>
          <a:custGeom>
            <a:avLst/>
            <a:gdLst>
              <a:gd name="connsiteX0" fmla="*/ 1083869 w 9314125"/>
              <a:gd name="connsiteY0" fmla="*/ 235844 h 3555496"/>
              <a:gd name="connsiteX1" fmla="*/ 8874557 w 9314125"/>
              <a:gd name="connsiteY1" fmla="*/ 284612 h 3555496"/>
              <a:gd name="connsiteX2" fmla="*/ 7801661 w 9314125"/>
              <a:gd name="connsiteY2" fmla="*/ 3430148 h 3555496"/>
              <a:gd name="connsiteX3" fmla="*/ 3302813 w 9314125"/>
              <a:gd name="connsiteY3" fmla="*/ 2735204 h 3555496"/>
              <a:gd name="connsiteX4" fmla="*/ 3497885 w 9314125"/>
              <a:gd name="connsiteY4" fmla="*/ 918596 h 3555496"/>
              <a:gd name="connsiteX5" fmla="*/ 315773 w 9314125"/>
              <a:gd name="connsiteY5" fmla="*/ 1064900 h 3555496"/>
              <a:gd name="connsiteX6" fmla="*/ 1083869 w 9314125"/>
              <a:gd name="connsiteY6" fmla="*/ 235844 h 355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4125" h="3555496">
                <a:moveTo>
                  <a:pt x="1083869" y="235844"/>
                </a:moveTo>
                <a:cubicBezTo>
                  <a:pt x="2510333" y="105796"/>
                  <a:pt x="7754925" y="-247772"/>
                  <a:pt x="8874557" y="284612"/>
                </a:cubicBezTo>
                <a:cubicBezTo>
                  <a:pt x="9994189" y="816996"/>
                  <a:pt x="8730285" y="3021716"/>
                  <a:pt x="7801661" y="3430148"/>
                </a:cubicBezTo>
                <a:cubicBezTo>
                  <a:pt x="6873037" y="3838580"/>
                  <a:pt x="4020109" y="3153796"/>
                  <a:pt x="3302813" y="2735204"/>
                </a:cubicBezTo>
                <a:cubicBezTo>
                  <a:pt x="2585517" y="2316612"/>
                  <a:pt x="3995725" y="1196980"/>
                  <a:pt x="3497885" y="918596"/>
                </a:cubicBezTo>
                <a:cubicBezTo>
                  <a:pt x="3000045" y="640212"/>
                  <a:pt x="718109" y="1176660"/>
                  <a:pt x="315773" y="1064900"/>
                </a:cubicBezTo>
                <a:cubicBezTo>
                  <a:pt x="-86563" y="953140"/>
                  <a:pt x="-342595" y="365892"/>
                  <a:pt x="1083869" y="235844"/>
                </a:cubicBezTo>
                <a:close/>
              </a:path>
            </a:pathLst>
          </a:cu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914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671A522-164B-48F5-6D45-DBCE9BD3CCF6}"/>
              </a:ext>
            </a:extLst>
          </p:cNvPr>
          <p:cNvSpPr txBox="1">
            <a:spLocks/>
          </p:cNvSpPr>
          <p:nvPr/>
        </p:nvSpPr>
        <p:spPr>
          <a:xfrm>
            <a:off x="1231752" y="351527"/>
            <a:ext cx="12006222" cy="6293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96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600">
                <a:latin typeface="Montserrat ExtraBold"/>
              </a:rPr>
              <a:t>02- Contenu - 5 Etapes majeurs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CF28E-5A20-82A2-5C94-31928EB1E0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31752" y="791079"/>
            <a:ext cx="11880744" cy="435509"/>
          </a:xfrm>
        </p:spPr>
        <p:txBody>
          <a:bodyPr>
            <a:normAutofit/>
          </a:bodyPr>
          <a:lstStyle/>
          <a:p>
            <a:r>
              <a:rPr lang="fr-FR" sz="1600">
                <a:latin typeface="Montserrat ExtraBold"/>
              </a:rPr>
              <a:t>De la création du dossier au déblocage des fonds, 4 notifications In-App et 4 actions client demandées</a:t>
            </a:r>
            <a:endParaRPr lang="fr-FR" sz="1559">
              <a:cs typeface="Arial"/>
              <a:sym typeface="Arial"/>
            </a:endParaRPr>
          </a:p>
        </p:txBody>
      </p:sp>
      <p:pic>
        <p:nvPicPr>
          <p:cNvPr id="16" name="Graphique 15" descr="Repère contour">
            <a:extLst>
              <a:ext uri="{FF2B5EF4-FFF2-40B4-BE49-F238E27FC236}">
                <a16:creationId xmlns:a16="http://schemas.microsoft.com/office/drawing/2014/main" id="{C32E0087-5C2A-C281-90FA-8ECCFF3E2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5640" y="1630774"/>
            <a:ext cx="598858" cy="59885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981E5EA1-EBD3-2DEF-17AB-2DBF8ABEABBE}"/>
              </a:ext>
            </a:extLst>
          </p:cNvPr>
          <p:cNvSpPr txBox="1"/>
          <p:nvPr/>
        </p:nvSpPr>
        <p:spPr>
          <a:xfrm>
            <a:off x="2510184" y="1767962"/>
            <a:ext cx="11310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/>
              <a:t>Positionnée au sein de l'espace client, elle est accessible via </a:t>
            </a:r>
            <a:r>
              <a:rPr lang="fr-FR" sz="1600" b="1"/>
              <a:t>Souscrire / Mes demandes / fil de notification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7605E9-F9D7-DDFF-ED19-08AD82AFA035}"/>
              </a:ext>
            </a:extLst>
          </p:cNvPr>
          <p:cNvSpPr/>
          <p:nvPr/>
        </p:nvSpPr>
        <p:spPr>
          <a:xfrm>
            <a:off x="2097121" y="3053188"/>
            <a:ext cx="2112264" cy="2231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/>
              <a:t>Demande Crée</a:t>
            </a:r>
          </a:p>
          <a:p>
            <a:pPr algn="ctr"/>
            <a:endParaRPr lang="fr-FR" sz="1200" b="1"/>
          </a:p>
          <a:p>
            <a:pPr algn="ctr"/>
            <a:r>
              <a:rPr lang="fr-FR" sz="1200" b="1" u="sng"/>
              <a:t>Contenu pédagogique</a:t>
            </a:r>
          </a:p>
          <a:p>
            <a:pPr algn="ctr"/>
            <a:r>
              <a:rPr lang="fr-FR" sz="1200"/>
              <a:t>« Voir plus de détails »</a:t>
            </a:r>
          </a:p>
          <a:p>
            <a:pPr algn="ctr"/>
            <a:endParaRPr lang="fr-FR" sz="1200"/>
          </a:p>
          <a:p>
            <a:pPr algn="ctr"/>
            <a:r>
              <a:rPr lang="fr-FR" sz="1200" b="1" u="sng"/>
              <a:t>Interaction client</a:t>
            </a:r>
            <a:r>
              <a:rPr lang="fr-FR" sz="1200" b="1"/>
              <a:t> </a:t>
            </a:r>
          </a:p>
          <a:p>
            <a:pPr algn="ctr"/>
            <a:r>
              <a:rPr lang="fr-FR" sz="1200"/>
              <a:t>« Transmettre mes justificatifs »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0B3EDD-CC97-F441-3D87-99A1C1AC1357}"/>
              </a:ext>
            </a:extLst>
          </p:cNvPr>
          <p:cNvSpPr/>
          <p:nvPr/>
        </p:nvSpPr>
        <p:spPr>
          <a:xfrm>
            <a:off x="6639230" y="3053188"/>
            <a:ext cx="2112264" cy="2231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2000" b="1"/>
              <a:t>Décision sur la demande</a:t>
            </a:r>
          </a:p>
          <a:p>
            <a:pPr algn="ctr"/>
            <a:endParaRPr lang="fr-FR" sz="1200" b="1"/>
          </a:p>
          <a:p>
            <a:pPr algn="ctr"/>
            <a:r>
              <a:rPr lang="fr-FR" sz="1200" b="1" u="sng"/>
              <a:t>Contenu pédagogique</a:t>
            </a:r>
          </a:p>
          <a:p>
            <a:pPr algn="ctr"/>
            <a:r>
              <a:rPr lang="fr-FR" sz="1200"/>
              <a:t>« Voir plus de détails »</a:t>
            </a:r>
          </a:p>
          <a:p>
            <a:pPr algn="ctr"/>
            <a:endParaRPr lang="fr-FR" sz="1200"/>
          </a:p>
          <a:p>
            <a:pPr algn="ctr"/>
            <a:r>
              <a:rPr lang="fr-FR" sz="1200" b="1"/>
              <a:t> </a:t>
            </a:r>
            <a:r>
              <a:rPr lang="fr-FR" sz="1200" b="1" u="sng"/>
              <a:t>Interaction client</a:t>
            </a:r>
            <a:r>
              <a:rPr lang="fr-FR" sz="1200" b="1"/>
              <a:t> </a:t>
            </a:r>
          </a:p>
          <a:p>
            <a:pPr algn="ctr"/>
            <a:r>
              <a:rPr lang="fr-FR" sz="1200"/>
              <a:t>« Accusé de réception»</a:t>
            </a:r>
            <a:endParaRPr lang="fr-FR" sz="1200">
              <a:cs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C5D68B-6E37-3B2C-717B-932C8CB352E1}"/>
              </a:ext>
            </a:extLst>
          </p:cNvPr>
          <p:cNvSpPr/>
          <p:nvPr/>
        </p:nvSpPr>
        <p:spPr>
          <a:xfrm>
            <a:off x="8867381" y="3062066"/>
            <a:ext cx="2112264" cy="2231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2000" b="1"/>
              <a:t>Signature de votre offre</a:t>
            </a:r>
          </a:p>
          <a:p>
            <a:pPr algn="ctr"/>
            <a:endParaRPr lang="fr-FR" sz="1200" b="1"/>
          </a:p>
          <a:p>
            <a:pPr algn="ctr"/>
            <a:r>
              <a:rPr lang="fr-FR" sz="1200" b="1" u="sng"/>
              <a:t>Contenu pédagogique</a:t>
            </a:r>
            <a:endParaRPr lang="fr-FR" sz="1200" b="1" u="sng">
              <a:cs typeface="Arial"/>
            </a:endParaRPr>
          </a:p>
          <a:p>
            <a:pPr algn="ctr"/>
            <a:r>
              <a:rPr lang="fr-FR" sz="1200"/>
              <a:t>« Voir plus de détails » </a:t>
            </a:r>
          </a:p>
          <a:p>
            <a:pPr algn="ctr"/>
            <a:endParaRPr lang="fr-FR" sz="1200">
              <a:cs typeface="Arial"/>
            </a:endParaRPr>
          </a:p>
          <a:p>
            <a:pPr algn="ctr"/>
            <a:r>
              <a:rPr lang="fr-FR" sz="1200" b="1" u="sng">
                <a:cs typeface="Arial"/>
              </a:rPr>
              <a:t>Interaction client</a:t>
            </a:r>
            <a:r>
              <a:rPr lang="fr-FR" sz="1200" b="1">
                <a:cs typeface="Arial"/>
              </a:rPr>
              <a:t> </a:t>
            </a:r>
            <a:endParaRPr lang="en-US" sz="1200">
              <a:cs typeface="Arial"/>
            </a:endParaRPr>
          </a:p>
          <a:p>
            <a:pPr algn="ctr"/>
            <a:r>
              <a:rPr lang="fr-FR" sz="1200">
                <a:cs typeface="Arial"/>
              </a:rPr>
              <a:t>« Signature de l'offre»</a:t>
            </a:r>
          </a:p>
          <a:p>
            <a:pPr algn="ctr"/>
            <a:endParaRPr lang="fr-FR" sz="1200" b="1">
              <a:cs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36D6BD-A7BC-85AF-91D4-7FA911909B2B}"/>
              </a:ext>
            </a:extLst>
          </p:cNvPr>
          <p:cNvSpPr/>
          <p:nvPr/>
        </p:nvSpPr>
        <p:spPr>
          <a:xfrm>
            <a:off x="4364789" y="3066985"/>
            <a:ext cx="2112264" cy="2231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/>
              <a:t>Finalisation de la demande</a:t>
            </a:r>
          </a:p>
          <a:p>
            <a:pPr algn="ctr"/>
            <a:endParaRPr lang="fr-FR" sz="1200"/>
          </a:p>
          <a:p>
            <a:pPr algn="ctr"/>
            <a:r>
              <a:rPr lang="fr-FR" sz="1200" b="1" u="sng"/>
              <a:t>Contenu pédagogique</a:t>
            </a:r>
          </a:p>
          <a:p>
            <a:pPr algn="ctr"/>
            <a:r>
              <a:rPr lang="fr-FR" sz="1200"/>
              <a:t>« Voir plus de détails »</a:t>
            </a:r>
          </a:p>
          <a:p>
            <a:pPr algn="ctr"/>
            <a:endParaRPr lang="fr-FR" sz="1200"/>
          </a:p>
          <a:p>
            <a:pPr algn="ctr"/>
            <a:r>
              <a:rPr lang="fr-FR" sz="1200" b="1"/>
              <a:t> </a:t>
            </a:r>
            <a:r>
              <a:rPr lang="fr-FR" sz="1200" b="1" u="sng"/>
              <a:t>Interaction client</a:t>
            </a:r>
            <a:r>
              <a:rPr lang="fr-FR" sz="1200" b="1"/>
              <a:t> </a:t>
            </a:r>
          </a:p>
          <a:p>
            <a:pPr algn="ctr"/>
            <a:r>
              <a:rPr lang="fr-FR" sz="1200"/>
              <a:t>« Transmettre mes justificatifs » </a:t>
            </a:r>
          </a:p>
          <a:p>
            <a:pPr algn="ctr"/>
            <a:r>
              <a:rPr lang="fr-FR" sz="1200"/>
              <a:t>« Signer les documents »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999FA1-D43E-8C1F-AF8C-7098C54BBF93}"/>
              </a:ext>
            </a:extLst>
          </p:cNvPr>
          <p:cNvSpPr/>
          <p:nvPr/>
        </p:nvSpPr>
        <p:spPr>
          <a:xfrm>
            <a:off x="11125710" y="3043347"/>
            <a:ext cx="2112264" cy="2231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/>
              <a:t>Déblocage des fonds</a:t>
            </a:r>
          </a:p>
          <a:p>
            <a:pPr algn="ctr"/>
            <a:endParaRPr lang="fr-FR" sz="1200" b="1"/>
          </a:p>
          <a:p>
            <a:pPr algn="ctr"/>
            <a:r>
              <a:rPr lang="fr-FR" sz="1200" b="1" u="sng"/>
              <a:t>Contenu pédagogique</a:t>
            </a:r>
          </a:p>
          <a:p>
            <a:pPr algn="ctr"/>
            <a:r>
              <a:rPr lang="fr-FR" sz="1200"/>
              <a:t>« Voir plus de détails » </a:t>
            </a:r>
          </a:p>
          <a:p>
            <a:pPr algn="ctr"/>
            <a:r>
              <a:rPr lang="fr-FR" sz="1200"/>
              <a:t> </a:t>
            </a:r>
          </a:p>
          <a:p>
            <a:pPr algn="ctr"/>
            <a:endParaRPr lang="fr-FR" b="1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0267714-CCBD-2D42-7F88-28AC3D1FCF45}"/>
              </a:ext>
            </a:extLst>
          </p:cNvPr>
          <p:cNvSpPr txBox="1"/>
          <p:nvPr/>
        </p:nvSpPr>
        <p:spPr>
          <a:xfrm>
            <a:off x="-72662" y="3192749"/>
            <a:ext cx="2202802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/>
              <a:t>Création du plan de financement dans </a:t>
            </a:r>
            <a:r>
              <a:rPr lang="fr-FR" sz="1600" b="1" err="1"/>
              <a:t>MyCredimmo</a:t>
            </a:r>
            <a:r>
              <a:rPr lang="fr-FR" sz="1600" b="1"/>
              <a:t> </a:t>
            </a:r>
          </a:p>
          <a:p>
            <a:endParaRPr lang="fr-FR" sz="1400" b="1">
              <a:latin typeface="Calibri" panose="020F0502020204030204" pitchFamily="34" charset="0"/>
            </a:endParaRPr>
          </a:p>
          <a:p>
            <a:endParaRPr lang="fr-FR" sz="1400" b="1">
              <a:latin typeface="Calibri" panose="020F0502020204030204" pitchFamily="34" charset="0"/>
            </a:endParaRPr>
          </a:p>
          <a:p>
            <a:endParaRPr lang="fr-FR" sz="1400" b="1">
              <a:latin typeface="Calibri" panose="020F0502020204030204" pitchFamily="34" charset="0"/>
            </a:endParaRPr>
          </a:p>
          <a:p>
            <a:pPr algn="ctr"/>
            <a:r>
              <a:rPr lang="fr-FR" sz="1600" b="1"/>
              <a:t>Ouverture de la Timeline </a:t>
            </a:r>
            <a:r>
              <a:rPr lang="fr-FR" sz="1600" b="1" err="1"/>
              <a:t>Immo</a:t>
            </a:r>
            <a:endParaRPr lang="fr-FR" sz="1600" b="1"/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6934E4F8-520F-3160-7AEF-5EB4C9E69773}"/>
              </a:ext>
            </a:extLst>
          </p:cNvPr>
          <p:cNvSpPr/>
          <p:nvPr/>
        </p:nvSpPr>
        <p:spPr>
          <a:xfrm>
            <a:off x="871831" y="4040474"/>
            <a:ext cx="266431" cy="4389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E0D173-0AB7-3706-81E6-FE0799B82F9D}"/>
              </a:ext>
            </a:extLst>
          </p:cNvPr>
          <p:cNvSpPr txBox="1"/>
          <p:nvPr/>
        </p:nvSpPr>
        <p:spPr>
          <a:xfrm>
            <a:off x="2608439" y="2505382"/>
            <a:ext cx="1156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latin typeface="Calibri" panose="020F0502020204030204" pitchFamily="34" charset="0"/>
              </a:rPr>
              <a:t>Etape 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D9D3F63-D17E-6BDD-DBCF-750C78E991EA}"/>
              </a:ext>
            </a:extLst>
          </p:cNvPr>
          <p:cNvSpPr txBox="1"/>
          <p:nvPr/>
        </p:nvSpPr>
        <p:spPr>
          <a:xfrm>
            <a:off x="4918823" y="2509410"/>
            <a:ext cx="1156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latin typeface="Calibri" panose="020F0502020204030204" pitchFamily="34" charset="0"/>
              </a:rPr>
              <a:t>Etape 2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AB035C1-A2B3-DF14-F7BE-FD4752B6F642}"/>
              </a:ext>
            </a:extLst>
          </p:cNvPr>
          <p:cNvSpPr txBox="1"/>
          <p:nvPr/>
        </p:nvSpPr>
        <p:spPr>
          <a:xfrm>
            <a:off x="7229207" y="2544685"/>
            <a:ext cx="1156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latin typeface="Calibri" panose="020F0502020204030204" pitchFamily="34" charset="0"/>
              </a:rPr>
              <a:t>Etape 3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F5E161E-9E40-298B-9175-EE9E7116E703}"/>
              </a:ext>
            </a:extLst>
          </p:cNvPr>
          <p:cNvSpPr txBox="1"/>
          <p:nvPr/>
        </p:nvSpPr>
        <p:spPr>
          <a:xfrm>
            <a:off x="9406031" y="2498699"/>
            <a:ext cx="1156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latin typeface="Calibri" panose="020F0502020204030204" pitchFamily="34" charset="0"/>
              </a:rPr>
              <a:t>Etape 4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9265579-8143-8AEF-B0D9-6B7CD44CB5CF}"/>
              </a:ext>
            </a:extLst>
          </p:cNvPr>
          <p:cNvSpPr txBox="1"/>
          <p:nvPr/>
        </p:nvSpPr>
        <p:spPr>
          <a:xfrm>
            <a:off x="11630255" y="2475368"/>
            <a:ext cx="1156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latin typeface="Calibri" panose="020F0502020204030204" pitchFamily="34" charset="0"/>
              </a:rPr>
              <a:t>Etape 5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DCE5DE8-4029-1AB9-D02D-6FA1E088CB2D}"/>
              </a:ext>
            </a:extLst>
          </p:cNvPr>
          <p:cNvSpPr txBox="1"/>
          <p:nvPr/>
        </p:nvSpPr>
        <p:spPr>
          <a:xfrm>
            <a:off x="2632937" y="5566668"/>
            <a:ext cx="6954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MyCredimmo</a:t>
            </a:r>
            <a:r>
              <a:rPr lang="fr-FR" sz="2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fr-FR"/>
          </a:p>
        </p:txBody>
      </p:sp>
      <p:sp>
        <p:nvSpPr>
          <p:cNvPr id="29" name="Flèche : double flèche horizontale 28">
            <a:extLst>
              <a:ext uri="{FF2B5EF4-FFF2-40B4-BE49-F238E27FC236}">
                <a16:creationId xmlns:a16="http://schemas.microsoft.com/office/drawing/2014/main" id="{182B826B-258E-09AC-8D37-DC7CA5FA3277}"/>
              </a:ext>
            </a:extLst>
          </p:cNvPr>
          <p:cNvSpPr/>
          <p:nvPr/>
        </p:nvSpPr>
        <p:spPr>
          <a:xfrm>
            <a:off x="4817552" y="5660497"/>
            <a:ext cx="5449605" cy="347322"/>
          </a:xfrm>
          <a:prstGeom prst="leftRight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/>
              <a:t>Interdépendance des outils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7BA42D4-2902-D7D3-F749-39AB66E0626C}"/>
              </a:ext>
            </a:extLst>
          </p:cNvPr>
          <p:cNvSpPr txBox="1"/>
          <p:nvPr/>
        </p:nvSpPr>
        <p:spPr>
          <a:xfrm>
            <a:off x="10562591" y="5566668"/>
            <a:ext cx="6954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>
                <a:latin typeface="Calibri" panose="020F0502020204030204" pitchFamily="34" charset="0"/>
                <a:ea typeface="Calibri" panose="020F0502020204030204" pitchFamily="34" charset="0"/>
              </a:rPr>
              <a:t>Timeline </a:t>
            </a:r>
            <a:r>
              <a:rPr lang="fr-FR" sz="2400" b="1" err="1">
                <a:latin typeface="Calibri" panose="020F0502020204030204" pitchFamily="34" charset="0"/>
                <a:ea typeface="Calibri" panose="020F0502020204030204" pitchFamily="34" charset="0"/>
              </a:rPr>
              <a:t>Immo</a:t>
            </a:r>
            <a:r>
              <a:rPr lang="fr-FR" sz="24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fr-FR" b="1"/>
          </a:p>
        </p:txBody>
      </p:sp>
      <p:sp>
        <p:nvSpPr>
          <p:cNvPr id="33" name="Flèche : double flèche horizontale 32">
            <a:extLst>
              <a:ext uri="{FF2B5EF4-FFF2-40B4-BE49-F238E27FC236}">
                <a16:creationId xmlns:a16="http://schemas.microsoft.com/office/drawing/2014/main" id="{23929628-8183-9B92-DC82-F268D11C420B}"/>
              </a:ext>
            </a:extLst>
          </p:cNvPr>
          <p:cNvSpPr/>
          <p:nvPr/>
        </p:nvSpPr>
        <p:spPr>
          <a:xfrm>
            <a:off x="4855052" y="6270084"/>
            <a:ext cx="5449605" cy="347322"/>
          </a:xfrm>
          <a:prstGeom prst="left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/>
              <a:t>Symétrie des attentions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AD6BB02-32A4-450F-489E-3FB509108AEB}"/>
              </a:ext>
            </a:extLst>
          </p:cNvPr>
          <p:cNvSpPr txBox="1"/>
          <p:nvPr/>
        </p:nvSpPr>
        <p:spPr>
          <a:xfrm>
            <a:off x="2734085" y="6212913"/>
            <a:ext cx="6954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Vue Conseiller</a:t>
            </a:r>
            <a:r>
              <a:rPr lang="fr-FR" sz="2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A20A78F-61D1-7082-F4B1-FC22C836BF09}"/>
              </a:ext>
            </a:extLst>
          </p:cNvPr>
          <p:cNvSpPr txBox="1"/>
          <p:nvPr/>
        </p:nvSpPr>
        <p:spPr>
          <a:xfrm>
            <a:off x="10562591" y="6205067"/>
            <a:ext cx="6954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Vue Client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857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A2162613-0FAC-4CB6-9033-5F594A6FD270}"/>
              </a:ext>
            </a:extLst>
          </p:cNvPr>
          <p:cNvSpPr/>
          <p:nvPr/>
        </p:nvSpPr>
        <p:spPr>
          <a:xfrm>
            <a:off x="-87029" y="2229632"/>
            <a:ext cx="13568546" cy="5179543"/>
          </a:xfrm>
          <a:custGeom>
            <a:avLst/>
            <a:gdLst>
              <a:gd name="connsiteX0" fmla="*/ 1083869 w 9314125"/>
              <a:gd name="connsiteY0" fmla="*/ 235844 h 3555496"/>
              <a:gd name="connsiteX1" fmla="*/ 8874557 w 9314125"/>
              <a:gd name="connsiteY1" fmla="*/ 284612 h 3555496"/>
              <a:gd name="connsiteX2" fmla="*/ 7801661 w 9314125"/>
              <a:gd name="connsiteY2" fmla="*/ 3430148 h 3555496"/>
              <a:gd name="connsiteX3" fmla="*/ 3302813 w 9314125"/>
              <a:gd name="connsiteY3" fmla="*/ 2735204 h 3555496"/>
              <a:gd name="connsiteX4" fmla="*/ 3497885 w 9314125"/>
              <a:gd name="connsiteY4" fmla="*/ 918596 h 3555496"/>
              <a:gd name="connsiteX5" fmla="*/ 315773 w 9314125"/>
              <a:gd name="connsiteY5" fmla="*/ 1064900 h 3555496"/>
              <a:gd name="connsiteX6" fmla="*/ 1083869 w 9314125"/>
              <a:gd name="connsiteY6" fmla="*/ 235844 h 355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4125" h="3555496">
                <a:moveTo>
                  <a:pt x="1083869" y="235844"/>
                </a:moveTo>
                <a:cubicBezTo>
                  <a:pt x="2510333" y="105796"/>
                  <a:pt x="7754925" y="-247772"/>
                  <a:pt x="8874557" y="284612"/>
                </a:cubicBezTo>
                <a:cubicBezTo>
                  <a:pt x="9994189" y="816996"/>
                  <a:pt x="8730285" y="3021716"/>
                  <a:pt x="7801661" y="3430148"/>
                </a:cubicBezTo>
                <a:cubicBezTo>
                  <a:pt x="6873037" y="3838580"/>
                  <a:pt x="4020109" y="3153796"/>
                  <a:pt x="3302813" y="2735204"/>
                </a:cubicBezTo>
                <a:cubicBezTo>
                  <a:pt x="2585517" y="2316612"/>
                  <a:pt x="3995725" y="1196980"/>
                  <a:pt x="3497885" y="918596"/>
                </a:cubicBezTo>
                <a:cubicBezTo>
                  <a:pt x="3000045" y="640212"/>
                  <a:pt x="718109" y="1176660"/>
                  <a:pt x="315773" y="1064900"/>
                </a:cubicBezTo>
                <a:cubicBezTo>
                  <a:pt x="-86563" y="953140"/>
                  <a:pt x="-342595" y="365892"/>
                  <a:pt x="1083869" y="235844"/>
                </a:cubicBezTo>
                <a:close/>
              </a:path>
            </a:pathLst>
          </a:cu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914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671A522-164B-48F5-6D45-DBCE9BD3CCF6}"/>
              </a:ext>
            </a:extLst>
          </p:cNvPr>
          <p:cNvSpPr txBox="1">
            <a:spLocks/>
          </p:cNvSpPr>
          <p:nvPr/>
        </p:nvSpPr>
        <p:spPr>
          <a:xfrm>
            <a:off x="1231752" y="351527"/>
            <a:ext cx="12006222" cy="6293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96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600">
                <a:latin typeface="Montserrat ExtraBold"/>
              </a:rPr>
              <a:t>02- Contenu - Focus MRH 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CF28E-5A20-82A2-5C94-31928EB1E0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31752" y="811531"/>
            <a:ext cx="7704098" cy="288032"/>
          </a:xfrm>
        </p:spPr>
        <p:txBody>
          <a:bodyPr/>
          <a:lstStyle/>
          <a:p>
            <a:r>
              <a:rPr lang="fr-FR" sz="1600">
                <a:latin typeface="Montserrat ExtraBold"/>
              </a:rPr>
              <a:t>Synergies Parcours Crédit immobilier &amp; MRH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AE3687-02AB-4303-55AC-C0A0575A4D40}"/>
              </a:ext>
            </a:extLst>
          </p:cNvPr>
          <p:cNvSpPr txBox="1"/>
          <p:nvPr/>
        </p:nvSpPr>
        <p:spPr>
          <a:xfrm>
            <a:off x="7099077" y="5207368"/>
            <a:ext cx="505983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fr-FR" sz="1200" b="1">
                <a:latin typeface="Arial" panose="020B0604020202020204" pitchFamily="34" charset="0"/>
              </a:rPr>
              <a:t>P</a:t>
            </a:r>
            <a:r>
              <a:rPr lang="fr-FR" sz="1200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ush MRH après l’accusé-réception de l’offre de prêt immobilier</a:t>
            </a:r>
            <a:r>
              <a:rPr lang="fr-FR" sz="12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fr-FR" sz="1200">
              <a:latin typeface="Arial" panose="020B0604020202020204" pitchFamily="34" charset="0"/>
            </a:endParaRPr>
          </a:p>
          <a:p>
            <a:pPr marL="285750" indent="-285750" algn="just" rtl="0" fontAlgn="base">
              <a:buFontTx/>
              <a:buChar char="-"/>
            </a:pPr>
            <a:r>
              <a:rPr lang="fr-FR" sz="1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Approche conseil et commerciale en soulignant les singularités de notre offre MRH</a:t>
            </a:r>
            <a:r>
              <a:rPr lang="en-US" sz="12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just" rtl="0" fontAlgn="base">
              <a:buFontTx/>
              <a:buChar char="-"/>
            </a:pPr>
            <a:r>
              <a:rPr lang="fr-FR" sz="1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Mise en avant des formules proposées</a:t>
            </a:r>
            <a:r>
              <a:rPr lang="en-US" sz="12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buFontTx/>
              <a:buChar char="-"/>
            </a:pPr>
            <a:endParaRPr lang="en-US" sz="1400">
              <a:latin typeface="Arial" panose="020B0604020202020204" pitchFamily="34" charset="0"/>
            </a:endParaRPr>
          </a:p>
        </p:txBody>
      </p:sp>
      <p:pic>
        <p:nvPicPr>
          <p:cNvPr id="1028" name="Picture 4" descr="image">
            <a:extLst>
              <a:ext uri="{FF2B5EF4-FFF2-40B4-BE49-F238E27FC236}">
                <a16:creationId xmlns:a16="http://schemas.microsoft.com/office/drawing/2014/main" id="{A955E614-22A6-9A0F-9080-B97741BC27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3927" y="1206849"/>
            <a:ext cx="4902436" cy="335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56AA848-D655-516A-6746-285F397B47F2}"/>
              </a:ext>
            </a:extLst>
          </p:cNvPr>
          <p:cNvSpPr txBox="1"/>
          <p:nvPr/>
        </p:nvSpPr>
        <p:spPr>
          <a:xfrm>
            <a:off x="556532" y="5168486"/>
            <a:ext cx="5059831" cy="209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fontAlgn="base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fr-FR" sz="1200" b="1">
                <a:latin typeface="Arial" panose="020B0604020202020204" pitchFamily="34" charset="0"/>
              </a:rPr>
              <a:t>Native sur la page Mes Demandes</a:t>
            </a:r>
          </a:p>
          <a:p>
            <a:pPr marL="285750" indent="-285750" algn="just" fontAlgn="base">
              <a:buFontTx/>
              <a:buChar char="-"/>
            </a:pPr>
            <a:r>
              <a:rPr lang="fr-FR" sz="1200">
                <a:latin typeface="Arial" panose="020B0604020202020204" pitchFamily="34" charset="0"/>
              </a:rPr>
              <a:t>Cette tuile s’affiche en dessous du prêt immobilier en cours d’instruction</a:t>
            </a:r>
            <a:r>
              <a:rPr lang="en-US" sz="1200">
                <a:latin typeface="Arial" panose="020B0604020202020204" pitchFamily="34" charset="0"/>
              </a:rPr>
              <a:t>​</a:t>
            </a:r>
          </a:p>
          <a:p>
            <a:pPr marL="285750" indent="-285750" algn="just" fontAlgn="base">
              <a:buFontTx/>
              <a:buChar char="-"/>
            </a:pPr>
            <a:r>
              <a:rPr lang="fr-FR" sz="1200">
                <a:latin typeface="Arial" panose="020B0604020202020204" pitchFamily="34" charset="0"/>
              </a:rPr>
              <a:t>Elle est présente si le client n’a pas encore effectué de simulation MRH </a:t>
            </a:r>
            <a:r>
              <a:rPr lang="en-US" sz="1200">
                <a:latin typeface="Arial" panose="020B0604020202020204" pitchFamily="34" charset="0"/>
              </a:rPr>
              <a:t>​</a:t>
            </a:r>
          </a:p>
          <a:p>
            <a:pPr marL="285750" indent="-285750" algn="just" fontAlgn="base">
              <a:buFontTx/>
              <a:buChar char="-"/>
            </a:pPr>
            <a:r>
              <a:rPr lang="fr-FR" sz="1200">
                <a:latin typeface="Arial" panose="020B0604020202020204" pitchFamily="34" charset="0"/>
              </a:rPr>
              <a:t>Elle est présente à toutes les étapes de la timeline</a:t>
            </a:r>
            <a:r>
              <a:rPr lang="en-US" sz="1200">
                <a:latin typeface="Arial" panose="020B0604020202020204" pitchFamily="34" charset="0"/>
              </a:rPr>
              <a:t>​</a:t>
            </a:r>
          </a:p>
          <a:p>
            <a:pPr marL="285750" indent="-285750" algn="just" fontAlgn="base">
              <a:buFontTx/>
              <a:buChar char="-"/>
            </a:pPr>
            <a:r>
              <a:rPr lang="fr-FR" sz="1200">
                <a:latin typeface="Arial" panose="020B0604020202020204" pitchFamily="34" charset="0"/>
              </a:rPr>
              <a:t>Le lien redirige le client dans la page produit assurance MRH où le client pourrait effectuer une simulation en </a:t>
            </a:r>
            <a:r>
              <a:rPr lang="fr-FR" sz="1200" err="1">
                <a:latin typeface="Arial" panose="020B0604020202020204" pitchFamily="34" charset="0"/>
              </a:rPr>
              <a:t>Selfcare</a:t>
            </a:r>
            <a:endParaRPr lang="en-US" sz="1200">
              <a:latin typeface="Arial" panose="020B0604020202020204" pitchFamily="34" charset="0"/>
            </a:endParaRPr>
          </a:p>
          <a:p>
            <a:pPr fontAlgn="base">
              <a:buClr>
                <a:schemeClr val="accent1"/>
              </a:buClr>
            </a:pPr>
            <a:endParaRPr lang="en-US" sz="1400" b="1">
              <a:latin typeface="Arial" panose="020B0604020202020204" pitchFamily="34" charset="0"/>
            </a:endParaRPr>
          </a:p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0CC38-1C3D-7F15-7A74-D9F335A563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6781" y="1206849"/>
            <a:ext cx="5374060" cy="389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257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9306D-B9B3-D507-7C5C-1EFCDD61B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600"/>
              <a:t>03- Démonstration</a:t>
            </a:r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5C7FBC-94E0-4849-95AD-2CEF667C6CB0}"/>
              </a:ext>
            </a:extLst>
          </p:cNvPr>
          <p:cNvSpPr txBox="1"/>
          <p:nvPr/>
        </p:nvSpPr>
        <p:spPr>
          <a:xfrm>
            <a:off x="10722914" y="2103287"/>
            <a:ext cx="10303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b="1" i="1">
              <a:solidFill>
                <a:schemeClr val="bg1"/>
              </a:solidFill>
            </a:endParaRPr>
          </a:p>
          <a:p>
            <a:pPr algn="ctr"/>
            <a:r>
              <a:rPr lang="fr-FR" sz="1000" b="1">
                <a:solidFill>
                  <a:schemeClr val="bg1"/>
                </a:solidFill>
              </a:rPr>
              <a:t>Septembre</a:t>
            </a:r>
          </a:p>
          <a:p>
            <a:pPr algn="ctr"/>
            <a:endParaRPr lang="fr-FR" sz="1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175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A2162613-0FAC-4CB6-9033-5F594A6FD270}"/>
              </a:ext>
            </a:extLst>
          </p:cNvPr>
          <p:cNvSpPr/>
          <p:nvPr/>
        </p:nvSpPr>
        <p:spPr>
          <a:xfrm>
            <a:off x="-87029" y="2229632"/>
            <a:ext cx="13568546" cy="5179543"/>
          </a:xfrm>
          <a:custGeom>
            <a:avLst/>
            <a:gdLst>
              <a:gd name="connsiteX0" fmla="*/ 1083869 w 9314125"/>
              <a:gd name="connsiteY0" fmla="*/ 235844 h 3555496"/>
              <a:gd name="connsiteX1" fmla="*/ 8874557 w 9314125"/>
              <a:gd name="connsiteY1" fmla="*/ 284612 h 3555496"/>
              <a:gd name="connsiteX2" fmla="*/ 7801661 w 9314125"/>
              <a:gd name="connsiteY2" fmla="*/ 3430148 h 3555496"/>
              <a:gd name="connsiteX3" fmla="*/ 3302813 w 9314125"/>
              <a:gd name="connsiteY3" fmla="*/ 2735204 h 3555496"/>
              <a:gd name="connsiteX4" fmla="*/ 3497885 w 9314125"/>
              <a:gd name="connsiteY4" fmla="*/ 918596 h 3555496"/>
              <a:gd name="connsiteX5" fmla="*/ 315773 w 9314125"/>
              <a:gd name="connsiteY5" fmla="*/ 1064900 h 3555496"/>
              <a:gd name="connsiteX6" fmla="*/ 1083869 w 9314125"/>
              <a:gd name="connsiteY6" fmla="*/ 235844 h 355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4125" h="3555496">
                <a:moveTo>
                  <a:pt x="1083869" y="235844"/>
                </a:moveTo>
                <a:cubicBezTo>
                  <a:pt x="2510333" y="105796"/>
                  <a:pt x="7754925" y="-247772"/>
                  <a:pt x="8874557" y="284612"/>
                </a:cubicBezTo>
                <a:cubicBezTo>
                  <a:pt x="9994189" y="816996"/>
                  <a:pt x="8730285" y="3021716"/>
                  <a:pt x="7801661" y="3430148"/>
                </a:cubicBezTo>
                <a:cubicBezTo>
                  <a:pt x="6873037" y="3838580"/>
                  <a:pt x="4020109" y="3153796"/>
                  <a:pt x="3302813" y="2735204"/>
                </a:cubicBezTo>
                <a:cubicBezTo>
                  <a:pt x="2585517" y="2316612"/>
                  <a:pt x="3995725" y="1196980"/>
                  <a:pt x="3497885" y="918596"/>
                </a:cubicBezTo>
                <a:cubicBezTo>
                  <a:pt x="3000045" y="640212"/>
                  <a:pt x="718109" y="1176660"/>
                  <a:pt x="315773" y="1064900"/>
                </a:cubicBezTo>
                <a:cubicBezTo>
                  <a:pt x="-86563" y="953140"/>
                  <a:pt x="-342595" y="365892"/>
                  <a:pt x="1083869" y="235844"/>
                </a:cubicBezTo>
                <a:close/>
              </a:path>
            </a:pathLst>
          </a:cu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914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671A522-164B-48F5-6D45-DBCE9BD3CCF6}"/>
              </a:ext>
            </a:extLst>
          </p:cNvPr>
          <p:cNvSpPr txBox="1">
            <a:spLocks/>
          </p:cNvSpPr>
          <p:nvPr/>
        </p:nvSpPr>
        <p:spPr>
          <a:xfrm>
            <a:off x="1231752" y="351527"/>
            <a:ext cx="12006222" cy="6293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96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600">
                <a:latin typeface="Montserrat ExtraBold"/>
              </a:rPr>
              <a:t>03- Espace Souscrire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CF28E-5A20-82A2-5C94-31928EB1E0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31752" y="811531"/>
            <a:ext cx="7704098" cy="288032"/>
          </a:xfrm>
        </p:spPr>
        <p:txBody>
          <a:bodyPr/>
          <a:lstStyle/>
          <a:p>
            <a:r>
              <a:rPr lang="fr-FR" sz="1600">
                <a:latin typeface="Montserrat ExtraBold"/>
              </a:rPr>
              <a:t>Améliorer la visibilité de Mes demandes dans les espaces connectés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59813B-B19B-304D-0B13-F20B50D4D664}"/>
              </a:ext>
            </a:extLst>
          </p:cNvPr>
          <p:cNvSpPr txBox="1"/>
          <p:nvPr/>
        </p:nvSpPr>
        <p:spPr>
          <a:xfrm>
            <a:off x="5637999" y="1773219"/>
            <a:ext cx="2602248" cy="156966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fr-FR" sz="1600" dirty="0"/>
              <a:t>Mise en avant directement dans la une des comptes des actions attendues du client dans le cadre de ses parcours de souscriptions</a:t>
            </a:r>
          </a:p>
          <a:p>
            <a:r>
              <a:rPr lang="fr-FR" sz="1600" dirty="0"/>
              <a:t>T1 2024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D36C619-0C52-8E86-B384-5D0EE35C6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8529" y="1437265"/>
            <a:ext cx="3357161" cy="597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1876FC9-176E-5020-74BE-AC71C7E1D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3414" y="1398815"/>
            <a:ext cx="3357161" cy="597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A7BAE7B-E8FB-8B9E-1C48-A47FA4339196}"/>
              </a:ext>
            </a:extLst>
          </p:cNvPr>
          <p:cNvSpPr txBox="1"/>
          <p:nvPr/>
        </p:nvSpPr>
        <p:spPr>
          <a:xfrm>
            <a:off x="168529" y="2110450"/>
            <a:ext cx="1825744" cy="156966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fr-FR" sz="1600"/>
              <a:t>Ajout d’un push notification App initiant le client à se rendre dans l’application</a:t>
            </a:r>
          </a:p>
          <a:p>
            <a:r>
              <a:rPr lang="fr-FR" sz="1600"/>
              <a:t>T1 2024</a:t>
            </a:r>
          </a:p>
        </p:txBody>
      </p:sp>
      <p:pic>
        <p:nvPicPr>
          <p:cNvPr id="11" name="Graphique 10" descr="Flèche : courbe légère avec un remplissage uni">
            <a:extLst>
              <a:ext uri="{FF2B5EF4-FFF2-40B4-BE49-F238E27FC236}">
                <a16:creationId xmlns:a16="http://schemas.microsoft.com/office/drawing/2014/main" id="{E2D4205C-EC15-EC0D-E364-78C426DFE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2735" y="3292853"/>
            <a:ext cx="736653" cy="629154"/>
          </a:xfrm>
          <a:prstGeom prst="rect">
            <a:avLst/>
          </a:prstGeom>
        </p:spPr>
      </p:pic>
      <p:pic>
        <p:nvPicPr>
          <p:cNvPr id="12" name="Graphique 11" descr="Flèche : courbe légère avec un remplissage uni">
            <a:extLst>
              <a:ext uri="{FF2B5EF4-FFF2-40B4-BE49-F238E27FC236}">
                <a16:creationId xmlns:a16="http://schemas.microsoft.com/office/drawing/2014/main" id="{67CF32D3-3449-44AE-2DB3-B59F4014F1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76761" y="1600007"/>
            <a:ext cx="736653" cy="62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05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A2162613-0FAC-4CB6-9033-5F594A6FD270}"/>
              </a:ext>
            </a:extLst>
          </p:cNvPr>
          <p:cNvSpPr/>
          <p:nvPr/>
        </p:nvSpPr>
        <p:spPr>
          <a:xfrm>
            <a:off x="-123917" y="2125654"/>
            <a:ext cx="13568546" cy="5179543"/>
          </a:xfrm>
          <a:custGeom>
            <a:avLst/>
            <a:gdLst>
              <a:gd name="connsiteX0" fmla="*/ 1083869 w 9314125"/>
              <a:gd name="connsiteY0" fmla="*/ 235844 h 3555496"/>
              <a:gd name="connsiteX1" fmla="*/ 8874557 w 9314125"/>
              <a:gd name="connsiteY1" fmla="*/ 284612 h 3555496"/>
              <a:gd name="connsiteX2" fmla="*/ 7801661 w 9314125"/>
              <a:gd name="connsiteY2" fmla="*/ 3430148 h 3555496"/>
              <a:gd name="connsiteX3" fmla="*/ 3302813 w 9314125"/>
              <a:gd name="connsiteY3" fmla="*/ 2735204 h 3555496"/>
              <a:gd name="connsiteX4" fmla="*/ 3497885 w 9314125"/>
              <a:gd name="connsiteY4" fmla="*/ 918596 h 3555496"/>
              <a:gd name="connsiteX5" fmla="*/ 315773 w 9314125"/>
              <a:gd name="connsiteY5" fmla="*/ 1064900 h 3555496"/>
              <a:gd name="connsiteX6" fmla="*/ 1083869 w 9314125"/>
              <a:gd name="connsiteY6" fmla="*/ 235844 h 355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4125" h="3555496">
                <a:moveTo>
                  <a:pt x="1083869" y="235844"/>
                </a:moveTo>
                <a:cubicBezTo>
                  <a:pt x="2510333" y="105796"/>
                  <a:pt x="7754925" y="-247772"/>
                  <a:pt x="8874557" y="284612"/>
                </a:cubicBezTo>
                <a:cubicBezTo>
                  <a:pt x="9994189" y="816996"/>
                  <a:pt x="8730285" y="3021716"/>
                  <a:pt x="7801661" y="3430148"/>
                </a:cubicBezTo>
                <a:cubicBezTo>
                  <a:pt x="6873037" y="3838580"/>
                  <a:pt x="4020109" y="3153796"/>
                  <a:pt x="3302813" y="2735204"/>
                </a:cubicBezTo>
                <a:cubicBezTo>
                  <a:pt x="2585517" y="2316612"/>
                  <a:pt x="3995725" y="1196980"/>
                  <a:pt x="3497885" y="918596"/>
                </a:cubicBezTo>
                <a:cubicBezTo>
                  <a:pt x="3000045" y="640212"/>
                  <a:pt x="718109" y="1176660"/>
                  <a:pt x="315773" y="1064900"/>
                </a:cubicBezTo>
                <a:cubicBezTo>
                  <a:pt x="-86563" y="953140"/>
                  <a:pt x="-342595" y="365892"/>
                  <a:pt x="1083869" y="235844"/>
                </a:cubicBezTo>
                <a:close/>
              </a:path>
            </a:pathLst>
          </a:cu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914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671A522-164B-48F5-6D45-DBCE9BD3CCF6}"/>
              </a:ext>
            </a:extLst>
          </p:cNvPr>
          <p:cNvSpPr txBox="1">
            <a:spLocks/>
          </p:cNvSpPr>
          <p:nvPr/>
        </p:nvSpPr>
        <p:spPr>
          <a:xfrm>
            <a:off x="1314491" y="291587"/>
            <a:ext cx="12006222" cy="6293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96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600">
                <a:latin typeface="Montserrat ExtraBold"/>
              </a:rPr>
              <a:t>04- Evolutions majeures 2024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1B9295D-97F4-2A39-1978-91E3976788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11275" y="717533"/>
            <a:ext cx="11223106" cy="423336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fr-FR" sz="1600">
                <a:latin typeface="Montserrat ExtraBold"/>
              </a:rPr>
              <a:t>Signature de l’offre &amp; ADE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681200B9-82E2-9D3D-6CC7-5D17FE227E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147045"/>
              </p:ext>
            </p:extLst>
          </p:nvPr>
        </p:nvGraphicFramePr>
        <p:xfrm>
          <a:off x="2384655" y="2452523"/>
          <a:ext cx="3741208" cy="2654627"/>
        </p:xfrm>
        <a:graphic>
          <a:graphicData uri="http://schemas.openxmlformats.org/drawingml/2006/table">
            <a:tbl>
              <a:tblPr/>
              <a:tblGrid>
                <a:gridCol w="3741208">
                  <a:extLst>
                    <a:ext uri="{9D8B030D-6E8A-4147-A177-3AD203B41FA5}">
                      <a16:colId xmlns:a16="http://schemas.microsoft.com/office/drawing/2014/main" val="2212475492"/>
                    </a:ext>
                  </a:extLst>
                </a:gridCol>
              </a:tblGrid>
              <a:tr h="26546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</a:rPr>
                        <a:t>Signature électronique (</a:t>
                      </a:r>
                      <a:r>
                        <a:rPr lang="fr-FR" sz="2400" b="1" dirty="0" err="1">
                          <a:solidFill>
                            <a:schemeClr val="bg1"/>
                          </a:solidFill>
                        </a:rPr>
                        <a:t>Banxo</a:t>
                      </a:r>
                      <a:r>
                        <a:rPr lang="fr-FR" sz="2400" b="1" dirty="0">
                          <a:solidFill>
                            <a:schemeClr val="bg1"/>
                          </a:solidFill>
                        </a:rPr>
                        <a:t>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2000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Signature de l'offre de prêt sur mobile :  T1 2024</a:t>
                      </a:r>
                      <a:endParaRPr lang="fr-FR" sz="2000" b="1" dirty="0">
                        <a:solidFill>
                          <a:schemeClr val="bg1"/>
                        </a:solidFill>
                      </a:endParaRPr>
                    </a:p>
                    <a:p>
                      <a:endParaRPr lang="fr-F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135868"/>
                  </a:ext>
                </a:extLst>
              </a:tr>
            </a:tbl>
          </a:graphicData>
        </a:graphic>
      </p:graphicFrame>
      <p:sp>
        <p:nvSpPr>
          <p:cNvPr id="24" name="Rectangle 1">
            <a:extLst>
              <a:ext uri="{FF2B5EF4-FFF2-40B4-BE49-F238E27FC236}">
                <a16:creationId xmlns:a16="http://schemas.microsoft.com/office/drawing/2014/main" id="{5D725F5D-92D8-F0AB-7E52-A3745AEE9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1275" y="3671888"/>
            <a:ext cx="133207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46BFCD14-3129-BC22-19E5-C90BC5FA0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65625"/>
              </p:ext>
            </p:extLst>
          </p:nvPr>
        </p:nvGraphicFramePr>
        <p:xfrm>
          <a:off x="7106876" y="2452523"/>
          <a:ext cx="3741208" cy="2670048"/>
        </p:xfrm>
        <a:graphic>
          <a:graphicData uri="http://schemas.openxmlformats.org/drawingml/2006/table">
            <a:tbl>
              <a:tblPr/>
              <a:tblGrid>
                <a:gridCol w="3741208">
                  <a:extLst>
                    <a:ext uri="{9D8B030D-6E8A-4147-A177-3AD203B41FA5}">
                      <a16:colId xmlns:a16="http://schemas.microsoft.com/office/drawing/2014/main" val="22124754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</a:rPr>
                        <a:t>ADE</a:t>
                      </a:r>
                    </a:p>
                    <a:p>
                      <a:pPr algn="ctr"/>
                      <a:endParaRPr lang="fr-FR" sz="24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2000" dirty="0">
                          <a:solidFill>
                            <a:schemeClr val="bg1"/>
                          </a:solidFill>
                        </a:rPr>
                        <a:t>Intégrer l’Assurance Du Compte au sein du Parcours de reprise </a:t>
                      </a:r>
                      <a:r>
                        <a:rPr lang="fr-FR" sz="2000" dirty="0" err="1">
                          <a:solidFill>
                            <a:schemeClr val="bg1"/>
                          </a:solidFill>
                        </a:rPr>
                        <a:t>Immo</a:t>
                      </a:r>
                      <a:r>
                        <a:rPr lang="fr-FR" sz="2000" dirty="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  <a:p>
                      <a:endParaRPr lang="fr-FR" dirty="0">
                        <a:solidFill>
                          <a:schemeClr val="bg1"/>
                        </a:solidFill>
                      </a:endParaRPr>
                    </a:p>
                    <a:p>
                      <a:endParaRPr lang="fr-FR" dirty="0">
                        <a:solidFill>
                          <a:schemeClr val="bg1"/>
                        </a:solidFill>
                      </a:endParaRPr>
                    </a:p>
                    <a:p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135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088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A2162613-0FAC-4CB6-9033-5F594A6FD270}"/>
              </a:ext>
            </a:extLst>
          </p:cNvPr>
          <p:cNvSpPr/>
          <p:nvPr/>
        </p:nvSpPr>
        <p:spPr>
          <a:xfrm>
            <a:off x="-87029" y="2229632"/>
            <a:ext cx="13568546" cy="5179543"/>
          </a:xfrm>
          <a:custGeom>
            <a:avLst/>
            <a:gdLst>
              <a:gd name="connsiteX0" fmla="*/ 1083869 w 9314125"/>
              <a:gd name="connsiteY0" fmla="*/ 235844 h 3555496"/>
              <a:gd name="connsiteX1" fmla="*/ 8874557 w 9314125"/>
              <a:gd name="connsiteY1" fmla="*/ 284612 h 3555496"/>
              <a:gd name="connsiteX2" fmla="*/ 7801661 w 9314125"/>
              <a:gd name="connsiteY2" fmla="*/ 3430148 h 3555496"/>
              <a:gd name="connsiteX3" fmla="*/ 3302813 w 9314125"/>
              <a:gd name="connsiteY3" fmla="*/ 2735204 h 3555496"/>
              <a:gd name="connsiteX4" fmla="*/ 3497885 w 9314125"/>
              <a:gd name="connsiteY4" fmla="*/ 918596 h 3555496"/>
              <a:gd name="connsiteX5" fmla="*/ 315773 w 9314125"/>
              <a:gd name="connsiteY5" fmla="*/ 1064900 h 3555496"/>
              <a:gd name="connsiteX6" fmla="*/ 1083869 w 9314125"/>
              <a:gd name="connsiteY6" fmla="*/ 235844 h 355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4125" h="3555496">
                <a:moveTo>
                  <a:pt x="1083869" y="235844"/>
                </a:moveTo>
                <a:cubicBezTo>
                  <a:pt x="2510333" y="105796"/>
                  <a:pt x="7754925" y="-247772"/>
                  <a:pt x="8874557" y="284612"/>
                </a:cubicBezTo>
                <a:cubicBezTo>
                  <a:pt x="9994189" y="816996"/>
                  <a:pt x="8730285" y="3021716"/>
                  <a:pt x="7801661" y="3430148"/>
                </a:cubicBezTo>
                <a:cubicBezTo>
                  <a:pt x="6873037" y="3838580"/>
                  <a:pt x="4020109" y="3153796"/>
                  <a:pt x="3302813" y="2735204"/>
                </a:cubicBezTo>
                <a:cubicBezTo>
                  <a:pt x="2585517" y="2316612"/>
                  <a:pt x="3995725" y="1196980"/>
                  <a:pt x="3497885" y="918596"/>
                </a:cubicBezTo>
                <a:cubicBezTo>
                  <a:pt x="3000045" y="640212"/>
                  <a:pt x="718109" y="1176660"/>
                  <a:pt x="315773" y="1064900"/>
                </a:cubicBezTo>
                <a:cubicBezTo>
                  <a:pt x="-86563" y="953140"/>
                  <a:pt x="-342595" y="365892"/>
                  <a:pt x="1083869" y="235844"/>
                </a:cubicBezTo>
                <a:close/>
              </a:path>
            </a:pathLst>
          </a:cu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914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671A522-164B-48F5-6D45-DBCE9BD3CCF6}"/>
              </a:ext>
            </a:extLst>
          </p:cNvPr>
          <p:cNvSpPr txBox="1">
            <a:spLocks/>
          </p:cNvSpPr>
          <p:nvPr/>
        </p:nvSpPr>
        <p:spPr>
          <a:xfrm>
            <a:off x="1314491" y="302969"/>
            <a:ext cx="12006222" cy="6293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96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600">
                <a:latin typeface="Montserrat ExtraBold"/>
              </a:rPr>
              <a:t>05- Conduite du changement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CF28E-5A20-82A2-5C94-31928EB1E0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09587" y="756642"/>
            <a:ext cx="7704098" cy="288032"/>
          </a:xfrm>
        </p:spPr>
        <p:txBody>
          <a:bodyPr/>
          <a:lstStyle/>
          <a:p>
            <a:r>
              <a:rPr lang="fr-FR" sz="1600">
                <a:latin typeface="Montserrat ExtraBold"/>
              </a:rPr>
              <a:t>Livrables Conseillers &amp; Clients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FD68B3-F3C4-84D4-6A98-278F335C25BF}"/>
              </a:ext>
            </a:extLst>
          </p:cNvPr>
          <p:cNvSpPr txBox="1"/>
          <p:nvPr/>
        </p:nvSpPr>
        <p:spPr>
          <a:xfrm>
            <a:off x="365057" y="1646211"/>
            <a:ext cx="3001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latin typeface="Calibri" panose="020F0502020204030204" pitchFamily="34" charset="0"/>
              </a:rPr>
              <a:t>Supports Conseillers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DFB498-7124-AD1E-1533-ED50BB627298}"/>
              </a:ext>
            </a:extLst>
          </p:cNvPr>
          <p:cNvSpPr/>
          <p:nvPr/>
        </p:nvSpPr>
        <p:spPr>
          <a:xfrm>
            <a:off x="421105" y="2129589"/>
            <a:ext cx="6364706" cy="458215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D9F172-2DE4-2E6E-56BE-55913103C3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366643" y="3868402"/>
            <a:ext cx="3196790" cy="128682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9B486C1-4022-EE54-1811-69E262EBD692}"/>
              </a:ext>
            </a:extLst>
          </p:cNvPr>
          <p:cNvSpPr txBox="1"/>
          <p:nvPr/>
        </p:nvSpPr>
        <p:spPr>
          <a:xfrm>
            <a:off x="588339" y="2457724"/>
            <a:ext cx="1737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solidFill>
                  <a:schemeClr val="bg1"/>
                </a:solidFill>
                <a:latin typeface="Calibri" panose="020F0502020204030204" pitchFamily="34" charset="0"/>
              </a:rPr>
              <a:t>Fiche Mémo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C0950A7-4E7F-0FF1-3BF2-52F0037D1B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37566" y="4364477"/>
            <a:ext cx="2517495" cy="97397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3B61084-25AE-F409-5EB4-71354CCF2777}"/>
              </a:ext>
            </a:extLst>
          </p:cNvPr>
          <p:cNvSpPr txBox="1"/>
          <p:nvPr/>
        </p:nvSpPr>
        <p:spPr>
          <a:xfrm>
            <a:off x="3567422" y="2495450"/>
            <a:ext cx="3001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solidFill>
                  <a:schemeClr val="bg1"/>
                </a:solidFill>
                <a:latin typeface="Calibri" panose="020F0502020204030204" pitchFamily="34" charset="0"/>
              </a:rPr>
              <a:t>Démo. </a:t>
            </a:r>
          </a:p>
        </p:txBody>
      </p:sp>
      <p:pic>
        <p:nvPicPr>
          <p:cNvPr id="16" name="Graphique 15" descr="Questions avec un remplissage uni">
            <a:extLst>
              <a:ext uri="{FF2B5EF4-FFF2-40B4-BE49-F238E27FC236}">
                <a16:creationId xmlns:a16="http://schemas.microsoft.com/office/drawing/2014/main" id="{DF18E7E6-9B49-6A7E-538E-CF06ADB78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35983" y="3873864"/>
            <a:ext cx="914400" cy="9144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AEEB295-844E-092B-A1B4-91DE180E1D76}"/>
              </a:ext>
            </a:extLst>
          </p:cNvPr>
          <p:cNvSpPr txBox="1"/>
          <p:nvPr/>
        </p:nvSpPr>
        <p:spPr>
          <a:xfrm>
            <a:off x="5793127" y="2547408"/>
            <a:ext cx="3001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solidFill>
                  <a:schemeClr val="bg1"/>
                </a:solidFill>
                <a:latin typeface="Calibri" panose="020F0502020204030204" pitchFamily="34" charset="0"/>
              </a:rPr>
              <a:t>FAQ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E08ED1-7C01-EE98-0186-4E063B39C728}"/>
              </a:ext>
            </a:extLst>
          </p:cNvPr>
          <p:cNvSpPr/>
          <p:nvPr/>
        </p:nvSpPr>
        <p:spPr>
          <a:xfrm>
            <a:off x="6873268" y="2126324"/>
            <a:ext cx="6364706" cy="458215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0D3AA4-112B-0965-16C9-7D580697B19C}"/>
              </a:ext>
            </a:extLst>
          </p:cNvPr>
          <p:cNvSpPr txBox="1"/>
          <p:nvPr/>
        </p:nvSpPr>
        <p:spPr>
          <a:xfrm>
            <a:off x="6952385" y="1656749"/>
            <a:ext cx="3001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latin typeface="Calibri" panose="020F0502020204030204" pitchFamily="34" charset="0"/>
              </a:rPr>
              <a:t>Supports Clients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DEE8B1-1A27-856B-0CFA-461518267015}"/>
              </a:ext>
            </a:extLst>
          </p:cNvPr>
          <p:cNvSpPr/>
          <p:nvPr/>
        </p:nvSpPr>
        <p:spPr>
          <a:xfrm rot="1957086">
            <a:off x="8468970" y="919285"/>
            <a:ext cx="2897943" cy="111382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ysClr val="windowText" lastClr="000000"/>
                </a:solidFill>
              </a:rPr>
              <a:t>Teams </a:t>
            </a:r>
          </a:p>
          <a:p>
            <a:pPr algn="ctr"/>
            <a:r>
              <a:rPr lang="fr-FR" sz="1400" b="1">
                <a:solidFill>
                  <a:sysClr val="windowText" lastClr="000000"/>
                </a:solidFill>
              </a:rPr>
              <a:t>Pilote – Timeline </a:t>
            </a:r>
            <a:r>
              <a:rPr lang="fr-FR" sz="1400" b="1" err="1">
                <a:solidFill>
                  <a:sysClr val="windowText" lastClr="000000"/>
                </a:solidFill>
              </a:rPr>
              <a:t>Immo</a:t>
            </a:r>
            <a:endParaRPr lang="fr-FR" sz="1400" b="1">
              <a:solidFill>
                <a:sysClr val="windowText" lastClr="000000"/>
              </a:solidFill>
            </a:endParaRPr>
          </a:p>
          <a:p>
            <a:pPr algn="ctr"/>
            <a:r>
              <a:rPr lang="fr-FR" sz="1400" b="1">
                <a:solidFill>
                  <a:sysClr val="windowText" lastClr="000000"/>
                </a:solidFill>
              </a:rPr>
              <a:t>Généralisation Timeline </a:t>
            </a:r>
            <a:r>
              <a:rPr lang="fr-FR" sz="1400" b="1" err="1">
                <a:solidFill>
                  <a:sysClr val="windowText" lastClr="000000"/>
                </a:solidFill>
              </a:rPr>
              <a:t>Immo</a:t>
            </a:r>
            <a:endParaRPr lang="fr-FR" sz="1400" b="1">
              <a:solidFill>
                <a:sysClr val="windowText" lastClr="000000"/>
              </a:solidFill>
            </a:endParaRPr>
          </a:p>
          <a:p>
            <a:pPr algn="ctr"/>
            <a:r>
              <a:rPr lang="fr-FR" sz="1400" b="1">
                <a:solidFill>
                  <a:sysClr val="windowText" lastClr="000000"/>
                </a:solidFill>
              </a:rPr>
              <a:t> </a:t>
            </a:r>
          </a:p>
        </p:txBody>
      </p:sp>
      <p:pic>
        <p:nvPicPr>
          <p:cNvPr id="23" name="Graphique 22" descr="Repère contour">
            <a:extLst>
              <a:ext uri="{FF2B5EF4-FFF2-40B4-BE49-F238E27FC236}">
                <a16:creationId xmlns:a16="http://schemas.microsoft.com/office/drawing/2014/main" id="{D0F39EDD-0F7F-5F16-98ED-36988A4D7F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3041" y="259526"/>
            <a:ext cx="770418" cy="770418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31EBD029-CEE4-D91D-D04C-D3242E0BDF5E}"/>
              </a:ext>
            </a:extLst>
          </p:cNvPr>
          <p:cNvSpPr txBox="1"/>
          <p:nvPr/>
        </p:nvSpPr>
        <p:spPr>
          <a:xfrm>
            <a:off x="7697891" y="2443337"/>
            <a:ext cx="3001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solidFill>
                  <a:schemeClr val="bg1"/>
                </a:solidFill>
                <a:latin typeface="Calibri" panose="020F0502020204030204" pitchFamily="34" charset="0"/>
              </a:rPr>
              <a:t>Tuto</a:t>
            </a:r>
          </a:p>
        </p:txBody>
      </p:sp>
    </p:spTree>
    <p:extLst>
      <p:ext uri="{BB962C8B-B14F-4D97-AF65-F5344CB8AC3E}">
        <p14:creationId xmlns:p14="http://schemas.microsoft.com/office/powerpoint/2010/main" val="3026176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A2162613-0FAC-4CB6-9033-5F594A6FD270}"/>
              </a:ext>
            </a:extLst>
          </p:cNvPr>
          <p:cNvSpPr/>
          <p:nvPr/>
        </p:nvSpPr>
        <p:spPr>
          <a:xfrm>
            <a:off x="-87029" y="2229632"/>
            <a:ext cx="13568546" cy="5179543"/>
          </a:xfrm>
          <a:custGeom>
            <a:avLst/>
            <a:gdLst>
              <a:gd name="connsiteX0" fmla="*/ 1083869 w 9314125"/>
              <a:gd name="connsiteY0" fmla="*/ 235844 h 3555496"/>
              <a:gd name="connsiteX1" fmla="*/ 8874557 w 9314125"/>
              <a:gd name="connsiteY1" fmla="*/ 284612 h 3555496"/>
              <a:gd name="connsiteX2" fmla="*/ 7801661 w 9314125"/>
              <a:gd name="connsiteY2" fmla="*/ 3430148 h 3555496"/>
              <a:gd name="connsiteX3" fmla="*/ 3302813 w 9314125"/>
              <a:gd name="connsiteY3" fmla="*/ 2735204 h 3555496"/>
              <a:gd name="connsiteX4" fmla="*/ 3497885 w 9314125"/>
              <a:gd name="connsiteY4" fmla="*/ 918596 h 3555496"/>
              <a:gd name="connsiteX5" fmla="*/ 315773 w 9314125"/>
              <a:gd name="connsiteY5" fmla="*/ 1064900 h 3555496"/>
              <a:gd name="connsiteX6" fmla="*/ 1083869 w 9314125"/>
              <a:gd name="connsiteY6" fmla="*/ 235844 h 355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4125" h="3555496">
                <a:moveTo>
                  <a:pt x="1083869" y="235844"/>
                </a:moveTo>
                <a:cubicBezTo>
                  <a:pt x="2510333" y="105796"/>
                  <a:pt x="7754925" y="-247772"/>
                  <a:pt x="8874557" y="284612"/>
                </a:cubicBezTo>
                <a:cubicBezTo>
                  <a:pt x="9994189" y="816996"/>
                  <a:pt x="8730285" y="3021716"/>
                  <a:pt x="7801661" y="3430148"/>
                </a:cubicBezTo>
                <a:cubicBezTo>
                  <a:pt x="6873037" y="3838580"/>
                  <a:pt x="4020109" y="3153796"/>
                  <a:pt x="3302813" y="2735204"/>
                </a:cubicBezTo>
                <a:cubicBezTo>
                  <a:pt x="2585517" y="2316612"/>
                  <a:pt x="3995725" y="1196980"/>
                  <a:pt x="3497885" y="918596"/>
                </a:cubicBezTo>
                <a:cubicBezTo>
                  <a:pt x="3000045" y="640212"/>
                  <a:pt x="718109" y="1176660"/>
                  <a:pt x="315773" y="1064900"/>
                </a:cubicBezTo>
                <a:cubicBezTo>
                  <a:pt x="-86563" y="953140"/>
                  <a:pt x="-342595" y="365892"/>
                  <a:pt x="1083869" y="235844"/>
                </a:cubicBezTo>
                <a:close/>
              </a:path>
            </a:pathLst>
          </a:cu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914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DA43BF-3907-BD30-1BEE-080CDE12A4CB}"/>
              </a:ext>
            </a:extLst>
          </p:cNvPr>
          <p:cNvSpPr txBox="1"/>
          <p:nvPr/>
        </p:nvSpPr>
        <p:spPr>
          <a:xfrm>
            <a:off x="3179219" y="3148899"/>
            <a:ext cx="6962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/>
              <a:t>ANNEXES</a:t>
            </a:r>
          </a:p>
        </p:txBody>
      </p:sp>
    </p:spTree>
    <p:extLst>
      <p:ext uri="{BB962C8B-B14F-4D97-AF65-F5344CB8AC3E}">
        <p14:creationId xmlns:p14="http://schemas.microsoft.com/office/powerpoint/2010/main" val="3787420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2E09168-AAFF-4718-7A8E-097E8C95EDA0}"/>
              </a:ext>
            </a:extLst>
          </p:cNvPr>
          <p:cNvSpPr/>
          <p:nvPr/>
        </p:nvSpPr>
        <p:spPr>
          <a:xfrm>
            <a:off x="0" y="1364040"/>
            <a:ext cx="13307667" cy="56067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B85B75-6A90-42D8-8532-D933BCB7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600"/>
              <a:t>De quelle manière se présente la Timeline Immo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603EBBA-9C54-48EC-A317-0BCF09BB1808}"/>
              </a:ext>
            </a:extLst>
          </p:cNvPr>
          <p:cNvSpPr txBox="1"/>
          <p:nvPr/>
        </p:nvSpPr>
        <p:spPr>
          <a:xfrm>
            <a:off x="1311654" y="692123"/>
            <a:ext cx="6031663" cy="451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331" b="0" i="0" u="none" strike="noStrike" kern="0" cap="none" spc="0" normalizeH="0" baseline="0" noProof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Parcours mobile sur Banxo</a:t>
            </a:r>
          </a:p>
        </p:txBody>
      </p:sp>
      <p:pic>
        <p:nvPicPr>
          <p:cNvPr id="16" name="Graphique 15" descr="Smartphone contour">
            <a:extLst>
              <a:ext uri="{FF2B5EF4-FFF2-40B4-BE49-F238E27FC236}">
                <a16:creationId xmlns:a16="http://schemas.microsoft.com/office/drawing/2014/main" id="{E64958BE-1E28-2084-3AD4-55938F02C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70882" y="334921"/>
            <a:ext cx="996183" cy="951709"/>
          </a:xfrm>
          <a:prstGeom prst="rect">
            <a:avLst/>
          </a:prstGeom>
        </p:spPr>
      </p:pic>
      <p:pic>
        <p:nvPicPr>
          <p:cNvPr id="3" name="Image 2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3B886233-987B-5748-5079-AFC42E2B2C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084" y="1744635"/>
            <a:ext cx="2134981" cy="4628509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61C34479-E52E-9732-D474-E81EE98FF1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5264" y="1767711"/>
            <a:ext cx="2138767" cy="4628511"/>
          </a:xfrm>
          <a:prstGeom prst="rect">
            <a:avLst/>
          </a:prstGeom>
        </p:spPr>
      </p:pic>
      <p:pic>
        <p:nvPicPr>
          <p:cNvPr id="5" name="Image 4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C0DA3F00-38D0-A831-5A1C-6098246A010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6324" y="1767712"/>
            <a:ext cx="2137551" cy="46285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F20ACF-3588-0501-D916-C4A840AD7F5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83" y="1744632"/>
            <a:ext cx="2137552" cy="46285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D0A03E7-92E3-D24A-3B45-671327431B56}"/>
              </a:ext>
            </a:extLst>
          </p:cNvPr>
          <p:cNvSpPr/>
          <p:nvPr/>
        </p:nvSpPr>
        <p:spPr>
          <a:xfrm>
            <a:off x="13046" y="4556009"/>
            <a:ext cx="2137552" cy="8763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F7A35D37-6A0E-DAF9-0674-8913FC75438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3144" y="1767711"/>
            <a:ext cx="2138767" cy="4628511"/>
          </a:xfrm>
          <a:prstGeom prst="rect">
            <a:avLst/>
          </a:prstGeom>
        </p:spPr>
      </p:pic>
      <p:pic>
        <p:nvPicPr>
          <p:cNvPr id="26" name="Image 25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8A6D5DED-B8AB-0DAC-2CAC-6E5317BBF4C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4204" y="1767711"/>
            <a:ext cx="2138767" cy="462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40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2E09168-AAFF-4718-7A8E-097E8C95EDA0}"/>
              </a:ext>
            </a:extLst>
          </p:cNvPr>
          <p:cNvSpPr/>
          <p:nvPr/>
        </p:nvSpPr>
        <p:spPr>
          <a:xfrm>
            <a:off x="66654" y="1345493"/>
            <a:ext cx="13168083" cy="56067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B85B75-6A90-42D8-8532-D933BCB7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600"/>
              <a:t>De quelle manière se présente la Timeline </a:t>
            </a:r>
            <a:r>
              <a:rPr lang="fr-FR" sz="2600" err="1"/>
              <a:t>Immo</a:t>
            </a:r>
            <a:r>
              <a:rPr lang="fr-FR" sz="2600"/>
              <a:t> ?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B844B20-EC48-49C7-B41D-157920623618}"/>
              </a:ext>
            </a:extLst>
          </p:cNvPr>
          <p:cNvCxnSpPr/>
          <p:nvPr/>
        </p:nvCxnSpPr>
        <p:spPr>
          <a:xfrm>
            <a:off x="6850277" y="3251872"/>
            <a:ext cx="9008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phique 11" descr="Ordinateur portable contour">
            <a:extLst>
              <a:ext uri="{FF2B5EF4-FFF2-40B4-BE49-F238E27FC236}">
                <a16:creationId xmlns:a16="http://schemas.microsoft.com/office/drawing/2014/main" id="{2E7E3204-3352-61DA-40B7-FDBDD91E2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8712" y="1327056"/>
            <a:ext cx="904636" cy="872433"/>
          </a:xfrm>
          <a:prstGeom prst="rect">
            <a:avLst/>
          </a:prstGeom>
        </p:spPr>
      </p:pic>
      <p:pic>
        <p:nvPicPr>
          <p:cNvPr id="16" name="Graphique 15" descr="Smartphone contour">
            <a:extLst>
              <a:ext uri="{FF2B5EF4-FFF2-40B4-BE49-F238E27FC236}">
                <a16:creationId xmlns:a16="http://schemas.microsoft.com/office/drawing/2014/main" id="{E64958BE-1E28-2084-3AD4-55938F02C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57734" y="412331"/>
            <a:ext cx="996183" cy="951709"/>
          </a:xfrm>
          <a:prstGeom prst="rect">
            <a:avLst/>
          </a:prstGeom>
        </p:spPr>
      </p:pic>
      <p:pic>
        <p:nvPicPr>
          <p:cNvPr id="24" name="Graphique 23" descr="Flèche : courbe légère contour">
            <a:extLst>
              <a:ext uri="{FF2B5EF4-FFF2-40B4-BE49-F238E27FC236}">
                <a16:creationId xmlns:a16="http://schemas.microsoft.com/office/drawing/2014/main" id="{42A07181-9E81-9D35-3842-9D9B05795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52381">
            <a:off x="4891964" y="3194432"/>
            <a:ext cx="1112173" cy="7493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2B8E52-3180-2BA5-71B2-C8DB0D3916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52058" y="1482088"/>
            <a:ext cx="2150913" cy="5433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5E7528-894D-A38B-B227-EB3BFC3632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3348" y="1364040"/>
            <a:ext cx="6769448" cy="5600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9DB1E8-31D6-B64E-34CB-9DE60051756C}"/>
              </a:ext>
            </a:extLst>
          </p:cNvPr>
          <p:cNvSpPr/>
          <p:nvPr/>
        </p:nvSpPr>
        <p:spPr>
          <a:xfrm>
            <a:off x="2298769" y="3569085"/>
            <a:ext cx="3813119" cy="3383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B2806F-F766-F443-D333-94061E7BAE42}"/>
              </a:ext>
            </a:extLst>
          </p:cNvPr>
          <p:cNvSpPr/>
          <p:nvPr/>
        </p:nvSpPr>
        <p:spPr>
          <a:xfrm>
            <a:off x="6215065" y="2737181"/>
            <a:ext cx="1752226" cy="40293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Graphique 21" descr="Index pointant vers la droite vu du côté du dos de la main contour">
            <a:extLst>
              <a:ext uri="{FF2B5EF4-FFF2-40B4-BE49-F238E27FC236}">
                <a16:creationId xmlns:a16="http://schemas.microsoft.com/office/drawing/2014/main" id="{A33137BB-571F-64F9-035B-70CC566C4F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9614758">
            <a:off x="4516451" y="3435947"/>
            <a:ext cx="704088" cy="70408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863E1E6-83A3-0A8F-8C4F-61CD551A8CAA}"/>
              </a:ext>
            </a:extLst>
          </p:cNvPr>
          <p:cNvSpPr/>
          <p:nvPr/>
        </p:nvSpPr>
        <p:spPr>
          <a:xfrm>
            <a:off x="2270676" y="3071745"/>
            <a:ext cx="3728200" cy="4845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 descr="Flèche : courbe légère avec un remplissage uni">
            <a:extLst>
              <a:ext uri="{FF2B5EF4-FFF2-40B4-BE49-F238E27FC236}">
                <a16:creationId xmlns:a16="http://schemas.microsoft.com/office/drawing/2014/main" id="{0D73789D-B82C-78FF-A0D3-FD94349DA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296601">
            <a:off x="5341584" y="3355102"/>
            <a:ext cx="914400" cy="9144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23B875-0E1B-5757-11B0-BE4300D38074}"/>
              </a:ext>
            </a:extLst>
          </p:cNvPr>
          <p:cNvSpPr txBox="1"/>
          <p:nvPr/>
        </p:nvSpPr>
        <p:spPr>
          <a:xfrm>
            <a:off x="1311654" y="692123"/>
            <a:ext cx="6031663" cy="451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331" b="0" i="0" u="none" strike="noStrike" kern="0" cap="none" spc="0" normalizeH="0" baseline="0" noProof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Parcours </a:t>
            </a:r>
            <a:r>
              <a:rPr lang="fr-FR" sz="2331">
                <a:solidFill>
                  <a:srgbClr val="B24388"/>
                </a:solidFill>
                <a:latin typeface="Montserrat SemiBold" panose="00000700000000000000" pitchFamily="50" charset="0"/>
              </a:rPr>
              <a:t>Web</a:t>
            </a:r>
            <a:endParaRPr kumimoji="0" lang="fr-FR" sz="2331" b="0" i="0" u="none" strike="noStrike" kern="0" cap="none" spc="0" normalizeH="0" baseline="0" noProof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9522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85B75-6A90-42D8-8532-D933BCB7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RAVE : timeline instruction IMMO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3067130-9661-4A70-A6BF-D7CA5F1B1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8366" y="2426216"/>
            <a:ext cx="6136504" cy="3109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603EBBA-9C54-48EC-A317-0BCF09BB1808}"/>
              </a:ext>
            </a:extLst>
          </p:cNvPr>
          <p:cNvSpPr txBox="1"/>
          <p:nvPr/>
        </p:nvSpPr>
        <p:spPr>
          <a:xfrm>
            <a:off x="6915673" y="5601588"/>
            <a:ext cx="6031663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11">
                <a:latin typeface="Montserrat SemiBold" panose="00000700000000000000" pitchFamily="2" charset="0"/>
              </a:rPr>
              <a:t>Au clic sur le bouton « Transmettre mes justificatifs », ouverture de l’espace de collecte IMMO en pleine page au sein de DPW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2E931E-F736-B4B3-4637-F0179EBD9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43" y="1451021"/>
            <a:ext cx="5937452" cy="5626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B844B20-EC48-49C7-B41D-157920623618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5682134" y="3981074"/>
            <a:ext cx="1136232" cy="120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FFED18-71E6-59FA-7DBE-057E9BAF3D78}"/>
              </a:ext>
            </a:extLst>
          </p:cNvPr>
          <p:cNvSpPr/>
          <p:nvPr/>
        </p:nvSpPr>
        <p:spPr>
          <a:xfrm>
            <a:off x="450411" y="3448595"/>
            <a:ext cx="3595437" cy="362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F34038-0F86-CAAD-923D-C8E4101EDA0A}"/>
              </a:ext>
            </a:extLst>
          </p:cNvPr>
          <p:cNvSpPr/>
          <p:nvPr/>
        </p:nvSpPr>
        <p:spPr>
          <a:xfrm>
            <a:off x="4130416" y="3779837"/>
            <a:ext cx="1467150" cy="4845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058FA4-AC3B-2E3D-5865-9194E42714AB}"/>
              </a:ext>
            </a:extLst>
          </p:cNvPr>
          <p:cNvSpPr/>
          <p:nvPr/>
        </p:nvSpPr>
        <p:spPr>
          <a:xfrm>
            <a:off x="7844162" y="3077995"/>
            <a:ext cx="4031005" cy="23001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118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85B75-6A90-42D8-8532-D933BCB7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RAVE : timeline instruction IMMO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8365CFF-4D49-4F26-AA45-64616105F104}"/>
              </a:ext>
            </a:extLst>
          </p:cNvPr>
          <p:cNvSpPr txBox="1"/>
          <p:nvPr/>
        </p:nvSpPr>
        <p:spPr>
          <a:xfrm>
            <a:off x="6915673" y="5601587"/>
            <a:ext cx="6031663" cy="697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11">
                <a:latin typeface="Montserrat SemiBold" panose="00000700000000000000" pitchFamily="2" charset="0"/>
              </a:rPr>
              <a:t>Au clic sur le bouton « Signer les documents », ouverture de l’espace de signature en pleine page pour permettre la signature des documents pré-contractuels (Demande de prêt, FSI)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B844B20-EC48-49C7-B41D-157920623618}"/>
              </a:ext>
            </a:extLst>
          </p:cNvPr>
          <p:cNvCxnSpPr/>
          <p:nvPr/>
        </p:nvCxnSpPr>
        <p:spPr>
          <a:xfrm>
            <a:off x="6209943" y="3968908"/>
            <a:ext cx="9008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BF1809C-17A0-0BEC-17AC-5BFBAE8FA0C4}"/>
              </a:ext>
            </a:extLst>
          </p:cNvPr>
          <p:cNvSpPr/>
          <p:nvPr/>
        </p:nvSpPr>
        <p:spPr>
          <a:xfrm>
            <a:off x="3932312" y="3435807"/>
            <a:ext cx="1092362" cy="1946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CF60C4A-F7B7-A1BC-EE5B-3ACC7ACF8684}"/>
              </a:ext>
            </a:extLst>
          </p:cNvPr>
          <p:cNvGrpSpPr/>
          <p:nvPr/>
        </p:nvGrpSpPr>
        <p:grpSpPr>
          <a:xfrm>
            <a:off x="147141" y="1722167"/>
            <a:ext cx="6577434" cy="4689726"/>
            <a:chOff x="147141" y="1722167"/>
            <a:chExt cx="6577434" cy="4689726"/>
          </a:xfrm>
        </p:grpSpPr>
        <p:pic>
          <p:nvPicPr>
            <p:cNvPr id="7" name="Image 6" descr="Une image contenant texte, capture d’écran, logiciel, nombre&#10;&#10;Description générée automatiquement">
              <a:extLst>
                <a:ext uri="{FF2B5EF4-FFF2-40B4-BE49-F238E27FC236}">
                  <a16:creationId xmlns:a16="http://schemas.microsoft.com/office/drawing/2014/main" id="{364EDB7A-E43C-C8E7-2DD3-28818A9D7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141" y="1722167"/>
              <a:ext cx="6577434" cy="468972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84F059-C46C-AC15-58FB-A4BAAE668401}"/>
                </a:ext>
              </a:extLst>
            </p:cNvPr>
            <p:cNvSpPr/>
            <p:nvPr/>
          </p:nvSpPr>
          <p:spPr>
            <a:xfrm>
              <a:off x="1043283" y="3647045"/>
              <a:ext cx="2668638" cy="839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 descr="Une image contenant texte, capture d’écran, Police, diagramme&#10;&#10;Description générée automatiquement">
            <a:extLst>
              <a:ext uri="{FF2B5EF4-FFF2-40B4-BE49-F238E27FC236}">
                <a16:creationId xmlns:a16="http://schemas.microsoft.com/office/drawing/2014/main" id="{327D0B4E-2F96-7DE5-49E4-48575B0EDA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2488" y="1958087"/>
            <a:ext cx="5754848" cy="323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2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85B75-6A90-42D8-8532-D933BCB7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RAVE : timeline instruction IMMO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8365CFF-4D49-4F26-AA45-64616105F104}"/>
              </a:ext>
            </a:extLst>
          </p:cNvPr>
          <p:cNvSpPr txBox="1"/>
          <p:nvPr/>
        </p:nvSpPr>
        <p:spPr>
          <a:xfrm>
            <a:off x="7502527" y="5652550"/>
            <a:ext cx="6031663" cy="697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11">
                <a:latin typeface="Montserrat SemiBold" panose="00000700000000000000" pitchFamily="2" charset="0"/>
              </a:rPr>
              <a:t>Au clic sur le bouton « Accuser réception », ouverture de l’espace permettant à l’utilisateur de consulter son offre et d’enregistrer l’accusé réception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B844B20-EC48-49C7-B41D-157920623618}"/>
              </a:ext>
            </a:extLst>
          </p:cNvPr>
          <p:cNvCxnSpPr/>
          <p:nvPr/>
        </p:nvCxnSpPr>
        <p:spPr>
          <a:xfrm>
            <a:off x="5759532" y="3661418"/>
            <a:ext cx="9008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3D405B43-5BDA-148A-8463-65D6E99603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66" y="1321960"/>
            <a:ext cx="7141159" cy="5028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3A8FAF-C6EB-EFEB-AE66-B3EDC1105D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024" r="8640"/>
          <a:stretch/>
        </p:blipFill>
        <p:spPr>
          <a:xfrm>
            <a:off x="8543498" y="1388748"/>
            <a:ext cx="3208235" cy="4146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7F43953-2272-4DFE-4830-C6A425C5F472}"/>
              </a:ext>
            </a:extLst>
          </p:cNvPr>
          <p:cNvSpPr/>
          <p:nvPr/>
        </p:nvSpPr>
        <p:spPr>
          <a:xfrm>
            <a:off x="2523067" y="4855104"/>
            <a:ext cx="2879766" cy="4845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Graphique 6" descr="Flèche : courbe légère avec un remplissage uni">
            <a:extLst>
              <a:ext uri="{FF2B5EF4-FFF2-40B4-BE49-F238E27FC236}">
                <a16:creationId xmlns:a16="http://schemas.microsoft.com/office/drawing/2014/main" id="{6C136B49-77C1-0C90-DF95-ACD4EB9C6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156758">
            <a:off x="6778440" y="4118843"/>
            <a:ext cx="1874262" cy="914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767F9C-0585-1334-F052-8BD2716D9E8D}"/>
              </a:ext>
            </a:extLst>
          </p:cNvPr>
          <p:cNvSpPr/>
          <p:nvPr/>
        </p:nvSpPr>
        <p:spPr>
          <a:xfrm>
            <a:off x="5545668" y="4855104"/>
            <a:ext cx="1377540" cy="2502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302ABF-173F-E7DD-6DFB-8C4F5E67680C}"/>
              </a:ext>
            </a:extLst>
          </p:cNvPr>
          <p:cNvSpPr/>
          <p:nvPr/>
        </p:nvSpPr>
        <p:spPr>
          <a:xfrm>
            <a:off x="250471" y="5375513"/>
            <a:ext cx="5152362" cy="974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720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85B75-6A90-42D8-8532-D933BCB7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RAVE : timeline instruction IMMO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8365CFF-4D49-4F26-AA45-64616105F104}"/>
              </a:ext>
            </a:extLst>
          </p:cNvPr>
          <p:cNvSpPr txBox="1"/>
          <p:nvPr/>
        </p:nvSpPr>
        <p:spPr>
          <a:xfrm>
            <a:off x="6915673" y="5601587"/>
            <a:ext cx="6031663" cy="130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11">
                <a:latin typeface="Montserrat SemiBold" panose="00000700000000000000" pitchFamily="2" charset="0"/>
              </a:rPr>
              <a:t>Au clic sur le bouton « Consulter mon offre», ouverture de l’espace permettant à l’utilisateur de consulter son offre.</a:t>
            </a:r>
          </a:p>
          <a:p>
            <a:endParaRPr lang="fr-FR" sz="1311">
              <a:latin typeface="Montserrat SemiBold" panose="00000700000000000000" pitchFamily="2" charset="0"/>
            </a:endParaRPr>
          </a:p>
          <a:p>
            <a:r>
              <a:rPr lang="fr-FR" sz="1311">
                <a:latin typeface="Montserrat SemiBold" panose="00000700000000000000" pitchFamily="2" charset="0"/>
              </a:rPr>
              <a:t>Gestion du délai de la signature et mise en évidence du délai restant</a:t>
            </a:r>
          </a:p>
          <a:p>
            <a:endParaRPr lang="fr-FR" sz="1311">
              <a:latin typeface="Montserrat SemiBold" panose="000007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27591A-AB72-1521-3879-888C4A3E10B7}"/>
              </a:ext>
            </a:extLst>
          </p:cNvPr>
          <p:cNvSpPr/>
          <p:nvPr/>
        </p:nvSpPr>
        <p:spPr>
          <a:xfrm>
            <a:off x="716138" y="4282176"/>
            <a:ext cx="3813119" cy="2071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07CFE8B2-8BD0-6042-CBA3-7B871E7748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9837" y="1743803"/>
            <a:ext cx="5960249" cy="3352640"/>
          </a:xfrm>
          <a:prstGeom prst="rect">
            <a:avLst/>
          </a:prstGeom>
        </p:spPr>
      </p:pic>
      <p:pic>
        <p:nvPicPr>
          <p:cNvPr id="12" name="Image 11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1B6E2F70-92F5-C6D4-D52F-4F7C58D77D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77" y="1649772"/>
            <a:ext cx="7025449" cy="39518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AB6BC1-C1E7-8C03-704E-F1B72CE51E0F}"/>
              </a:ext>
            </a:extLst>
          </p:cNvPr>
          <p:cNvSpPr/>
          <p:nvPr/>
        </p:nvSpPr>
        <p:spPr>
          <a:xfrm>
            <a:off x="4827410" y="3894574"/>
            <a:ext cx="1293466" cy="2156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B844B20-EC48-49C7-B41D-157920623618}"/>
              </a:ext>
            </a:extLst>
          </p:cNvPr>
          <p:cNvCxnSpPr>
            <a:cxnSpLocks/>
          </p:cNvCxnSpPr>
          <p:nvPr/>
        </p:nvCxnSpPr>
        <p:spPr>
          <a:xfrm>
            <a:off x="6257770" y="3982075"/>
            <a:ext cx="8051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275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85B75-6A90-42D8-8532-D933BCB7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RAVE : timeline instruction IMMO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603EBBA-9C54-48EC-A317-0BCF09BB1808}"/>
              </a:ext>
            </a:extLst>
          </p:cNvPr>
          <p:cNvSpPr txBox="1"/>
          <p:nvPr/>
        </p:nvSpPr>
        <p:spPr>
          <a:xfrm>
            <a:off x="6915673" y="5601588"/>
            <a:ext cx="6031663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11">
                <a:latin typeface="Montserrat SemiBold" panose="00000700000000000000" pitchFamily="2" charset="0"/>
              </a:rPr>
              <a:t>Au clic sur le bouton « Signer mon offre», ouverture de l’espace de signature en pleine page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19C4BA-59F6-440C-BD5D-49EBA72BA2B3}"/>
              </a:ext>
            </a:extLst>
          </p:cNvPr>
          <p:cNvSpPr txBox="1"/>
          <p:nvPr/>
        </p:nvSpPr>
        <p:spPr>
          <a:xfrm>
            <a:off x="7110769" y="1798168"/>
            <a:ext cx="3775800" cy="2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11" i="1"/>
              <a:t>Maquettes non définitives pour illustration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466697-D533-BFAA-9859-308CF73489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732" y="1483799"/>
            <a:ext cx="6417624" cy="4627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1893B2-E23F-1401-7CDD-31351F61ABA1}"/>
              </a:ext>
            </a:extLst>
          </p:cNvPr>
          <p:cNvSpPr/>
          <p:nvPr/>
        </p:nvSpPr>
        <p:spPr>
          <a:xfrm>
            <a:off x="589138" y="3086722"/>
            <a:ext cx="3813119" cy="3024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2A9B76-AE23-287C-6BAC-5962DC34D4AC}"/>
              </a:ext>
            </a:extLst>
          </p:cNvPr>
          <p:cNvSpPr/>
          <p:nvPr/>
        </p:nvSpPr>
        <p:spPr>
          <a:xfrm>
            <a:off x="4538133" y="2251296"/>
            <a:ext cx="1610829" cy="9885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3433A626-746A-4F3A-93BD-E6A6988442E6}"/>
              </a:ext>
            </a:extLst>
          </p:cNvPr>
          <p:cNvCxnSpPr>
            <a:cxnSpLocks/>
          </p:cNvCxnSpPr>
          <p:nvPr/>
        </p:nvCxnSpPr>
        <p:spPr>
          <a:xfrm>
            <a:off x="6148962" y="2830905"/>
            <a:ext cx="10646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4195DFC2-2909-C255-27BB-88A615447B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0319" y="2125891"/>
            <a:ext cx="4046266" cy="341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40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85B75-6A90-42D8-8532-D933BCB7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RAVE : timeline instruction IMMO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19C4BA-59F6-440C-BD5D-49EBA72BA2B3}"/>
              </a:ext>
            </a:extLst>
          </p:cNvPr>
          <p:cNvSpPr txBox="1"/>
          <p:nvPr/>
        </p:nvSpPr>
        <p:spPr>
          <a:xfrm>
            <a:off x="450411" y="1027905"/>
            <a:ext cx="3775800" cy="2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11" i="1"/>
              <a:t>Maquettes non définitives pour illustration</a:t>
            </a:r>
          </a:p>
        </p:txBody>
      </p:sp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30ABA31B-302D-4204-92CD-472AF2233E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485" y="2240307"/>
            <a:ext cx="6812975" cy="463508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1C340BA-176F-4CE3-87BE-EB86BF139FF1}"/>
              </a:ext>
            </a:extLst>
          </p:cNvPr>
          <p:cNvSpPr txBox="1"/>
          <p:nvPr/>
        </p:nvSpPr>
        <p:spPr>
          <a:xfrm>
            <a:off x="7780839" y="1685866"/>
            <a:ext cx="3775800" cy="2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11" i="1"/>
              <a:t>Après la signature de l’offre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97C478-5C87-7D6B-F435-3CA0EFEB473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234" y="1979921"/>
            <a:ext cx="5505064" cy="3969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5007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3504662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DIGIT-DATA-communaute.potx" id="{F42ECAD0-A05E-44CE-B620-C94472C5530E}" vid="{0C608158-E374-41B1-8BE0-8FCA42499324}"/>
    </a:ext>
  </a:extLst>
</a:theme>
</file>

<file path=ppt/theme/theme2.xml><?xml version="1.0" encoding="utf-8"?>
<a:theme xmlns:a="http://schemas.openxmlformats.org/drawingml/2006/main" name="4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IDD-communaute" id="{FD1BB049-3704-C049-A18F-E76EEF54FB0F}" vid="{AFE611D5-A5B4-CC4A-878B-BE197A54CC2A}"/>
    </a:ext>
  </a:extLst>
</a:theme>
</file>

<file path=ppt/theme/theme3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4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D&amp;P-communaute" id="{F4C18DC5-8C29-E44D-8B41-1AE261F745E6}" vid="{84A84B62-C44D-6D44-B679-118F6C339AFA}"/>
    </a:ext>
  </a:extLst>
</a:theme>
</file>

<file path=ppt/theme/theme5.xml><?xml version="1.0" encoding="utf-8"?>
<a:theme xmlns:a="http://schemas.openxmlformats.org/drawingml/2006/main" name="1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D&amp;P-communaute" id="{F4C18DC5-8C29-E44D-8B41-1AE261F745E6}" vid="{84A84B62-C44D-6D44-B679-118F6C339AFA}"/>
    </a:ext>
  </a:extLst>
</a:theme>
</file>

<file path=ppt/theme/theme6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f402299-0b80-4c0c-b97f-361967efc3fb">
      <UserInfo>
        <DisplayName>LEBLIC Arthur [CEN]</DisplayName>
        <AccountId>182</AccountId>
        <AccountType/>
      </UserInfo>
      <UserInfo>
        <DisplayName>THERON Eric [CECAZ]</DisplayName>
        <AccountId>116</AccountId>
        <AccountType/>
      </UserInfo>
      <UserInfo>
        <DisplayName>FRETIGNY Jennifer [CEBFC]</DisplayName>
        <AccountId>229</AccountId>
        <AccountType/>
      </UserInfo>
      <UserInfo>
        <DisplayName>EGARIUS Damien [CEPAC]</DisplayName>
        <AccountId>215</AccountId>
        <AccountType/>
      </UserInfo>
      <UserInfo>
        <DisplayName>SharingLinks.d865afff-ad30-440e-83b9-3e46f377008b.Flexible.edf06b9d-759c-4c70-a33e-cd9a2b94b8e1</DisplayName>
        <AccountId>205</AccountId>
        <AccountType/>
      </UserInfo>
      <UserInfo>
        <DisplayName>ARABO Sophie [CECAZ]</DisplayName>
        <AccountId>256</AccountId>
        <AccountType/>
      </UserInfo>
      <UserInfo>
        <DisplayName>DUHAMEL Cyrille [CECAZ]</DisplayName>
        <AccountId>329</AccountId>
        <AccountType/>
      </UserInfo>
    </SharedWithUsers>
    <MediaLengthInSeconds xmlns="34211a62-4df9-42d0-9e31-ca5f364c2fae" xsi:nil="true"/>
    <TaxCatchAll xmlns="0f402299-0b80-4c0c-b97f-361967efc3fb" xsi:nil="true"/>
    <lcf76f155ced4ddcb4097134ff3c332f xmlns="34211a62-4df9-42d0-9e31-ca5f364c2fa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D968A4F555554083B5001399540170" ma:contentTypeVersion="17" ma:contentTypeDescription="Create a new document." ma:contentTypeScope="" ma:versionID="389cfe5589db11d40491fdd02758a6cc">
  <xsd:schema xmlns:xsd="http://www.w3.org/2001/XMLSchema" xmlns:xs="http://www.w3.org/2001/XMLSchema" xmlns:p="http://schemas.microsoft.com/office/2006/metadata/properties" xmlns:ns2="34211a62-4df9-42d0-9e31-ca5f364c2fae" xmlns:ns3="0f402299-0b80-4c0c-b97f-361967efc3fb" targetNamespace="http://schemas.microsoft.com/office/2006/metadata/properties" ma:root="true" ma:fieldsID="4c2b9953d04ea9a40e1d2d899ac9e16f" ns2:_="" ns3:_="">
    <xsd:import namespace="34211a62-4df9-42d0-9e31-ca5f364c2fae"/>
    <xsd:import namespace="0f402299-0b80-4c0c-b97f-361967efc3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211a62-4df9-42d0-9e31-ca5f364c2f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402299-0b80-4c0c-b97f-361967efc3f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f5f3a48-1085-4f27-b79c-de3c88402c1a}" ma:internalName="TaxCatchAll" ma:showField="CatchAllData" ma:web="0f402299-0b80-4c0c-b97f-361967efc3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0f402299-0b80-4c0c-b97f-361967efc3fb"/>
    <ds:schemaRef ds:uri="http://purl.org/dc/elements/1.1/"/>
    <ds:schemaRef ds:uri="34211a62-4df9-42d0-9e31-ca5f364c2fa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21171D78-B457-4228-9243-696092931C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211a62-4df9-42d0-9e31-ca5f364c2fae"/>
    <ds:schemaRef ds:uri="0f402299-0b80-4c0c-b97f-361967efc3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902</Words>
  <Application>Microsoft Office PowerPoint</Application>
  <PresentationFormat>Personnalisé</PresentationFormat>
  <Paragraphs>161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20</vt:i4>
      </vt:variant>
    </vt:vector>
  </HeadingPairs>
  <TitlesOfParts>
    <vt:vector size="37" baseType="lpstr">
      <vt:lpstr>Cabin Condensed</vt:lpstr>
      <vt:lpstr>Arial Black</vt:lpstr>
      <vt:lpstr>Garet</vt:lpstr>
      <vt:lpstr>Arial</vt:lpstr>
      <vt:lpstr>Cambria Math</vt:lpstr>
      <vt:lpstr>Montserrat ExtraBold</vt:lpstr>
      <vt:lpstr>Montserrat SemiBold</vt:lpstr>
      <vt:lpstr>Arial Narrow</vt:lpstr>
      <vt:lpstr>Symbol</vt:lpstr>
      <vt:lpstr>Calibri</vt:lpstr>
      <vt:lpstr>Wingdings</vt:lpstr>
      <vt:lpstr>Courier New</vt:lpstr>
      <vt:lpstr>Groupe BPCE</vt:lpstr>
      <vt:lpstr>4_Conception personnalisée</vt:lpstr>
      <vt:lpstr>Groupe BPCE</vt:lpstr>
      <vt:lpstr>Conception personnalisée</vt:lpstr>
      <vt:lpstr>1_Conception personnalisée</vt:lpstr>
      <vt:lpstr>Timeline Immo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03- Démonstration</vt:lpstr>
      <vt:lpstr>Présentation PowerPoint</vt:lpstr>
      <vt:lpstr>Présentation PowerPoint</vt:lpstr>
      <vt:lpstr>Présentation PowerPoint</vt:lpstr>
      <vt:lpstr>Présentation PowerPoint</vt:lpstr>
      <vt:lpstr>De quelle manière se présente la Timeline Immo ?</vt:lpstr>
      <vt:lpstr>De quelle manière se présente la Timeline Immo ?</vt:lpstr>
      <vt:lpstr>RAVE : timeline instruction IMMO </vt:lpstr>
      <vt:lpstr>RAVE : timeline instruction IMMO </vt:lpstr>
      <vt:lpstr>RAVE : timeline instruction IMMO </vt:lpstr>
      <vt:lpstr>RAVE : timeline instruction IMMO </vt:lpstr>
      <vt:lpstr>RAVE : timeline instruction IMMO </vt:lpstr>
      <vt:lpstr>RAVE : timeline instruction IMMO </vt:lpstr>
      <vt:lpstr>Présentation PowerPoint</vt:lpstr>
    </vt:vector>
  </TitlesOfParts>
  <Company>BPCE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des déploiements 89C3</dc:title>
  <dc:creator>Isabelle Ledoux</dc:creator>
  <cp:lastModifiedBy>DOLT Helene [CEGEE]</cp:lastModifiedBy>
  <cp:revision>9</cp:revision>
  <cp:lastPrinted>2017-11-27T10:18:19Z</cp:lastPrinted>
  <dcterms:created xsi:type="dcterms:W3CDTF">2019-06-12T14:27:27Z</dcterms:created>
  <dcterms:modified xsi:type="dcterms:W3CDTF">2024-04-26T07:55:43Z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761600</vt:r8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MSIP_Label_48a19f0c-bea1-442e-a475-ed109d9ec508_Enabled">
    <vt:lpwstr>true</vt:lpwstr>
  </property>
  <property fmtid="{D5CDD505-2E9C-101B-9397-08002B2CF9AE}" pid="10" name="MSIP_Label_48a19f0c-bea1-442e-a475-ed109d9ec508_SetDate">
    <vt:lpwstr>2023-06-22T13:26:36Z</vt:lpwstr>
  </property>
  <property fmtid="{D5CDD505-2E9C-101B-9397-08002B2CF9AE}" pid="11" name="MSIP_Label_48a19f0c-bea1-442e-a475-ed109d9ec508_Method">
    <vt:lpwstr>Standard</vt:lpwstr>
  </property>
  <property fmtid="{D5CDD505-2E9C-101B-9397-08002B2CF9AE}" pid="12" name="MSIP_Label_48a19f0c-bea1-442e-a475-ed109d9ec508_Name">
    <vt:lpwstr>48a19f0c-bea1-442e-a475-ed109d9ec508</vt:lpwstr>
  </property>
  <property fmtid="{D5CDD505-2E9C-101B-9397-08002B2CF9AE}" pid="13" name="MSIP_Label_48a19f0c-bea1-442e-a475-ed109d9ec508_SiteId">
    <vt:lpwstr>d5bb6d35-8a82-4329-b49a-5030bd6497ab</vt:lpwstr>
  </property>
  <property fmtid="{D5CDD505-2E9C-101B-9397-08002B2CF9AE}" pid="14" name="MSIP_Label_48a19f0c-bea1-442e-a475-ed109d9ec508_ContentBits">
    <vt:lpwstr>0</vt:lpwstr>
  </property>
  <property fmtid="{D5CDD505-2E9C-101B-9397-08002B2CF9AE}" pid="15" name="MediaServiceImageTags">
    <vt:lpwstr/>
  </property>
  <property fmtid="{D5CDD505-2E9C-101B-9397-08002B2CF9AE}" pid="16" name="ContentTypeId">
    <vt:lpwstr>0x010100E1D968A4F555554083B5001399540170</vt:lpwstr>
  </property>
</Properties>
</file>