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4"/>
  </p:sldMasterIdLst>
  <p:notesMasterIdLst>
    <p:notesMasterId r:id="rId11"/>
  </p:notesMasterIdLst>
  <p:handoutMasterIdLst>
    <p:handoutMasterId r:id="rId12"/>
  </p:handoutMasterIdLst>
  <p:sldIdLst>
    <p:sldId id="344" r:id="rId5"/>
    <p:sldId id="349" r:id="rId6"/>
    <p:sldId id="350" r:id="rId7"/>
    <p:sldId id="289" r:id="rId8"/>
    <p:sldId id="348" r:id="rId9"/>
    <p:sldId id="342" r:id="rId10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00" userDrawn="1">
          <p15:clr>
            <a:srgbClr val="A4A3A4"/>
          </p15:clr>
        </p15:guide>
        <p15:guide id="2" orient="horz" pos="667" userDrawn="1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1D74"/>
    <a:srgbClr val="FB1E83"/>
    <a:srgbClr val="DCE288"/>
    <a:srgbClr val="EB624A"/>
    <a:srgbClr val="2DA294"/>
    <a:srgbClr val="D676AD"/>
    <a:srgbClr val="6694CE"/>
    <a:srgbClr val="BF76AA"/>
    <a:srgbClr val="EAEAEA"/>
    <a:srgbClr val="BAB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2" autoAdjust="0"/>
    <p:restoredTop sz="94694" autoAdjust="0"/>
  </p:normalViewPr>
  <p:slideViewPr>
    <p:cSldViewPr showGuides="1">
      <p:cViewPr varScale="1">
        <p:scale>
          <a:sx n="138" d="100"/>
          <a:sy n="138" d="100"/>
        </p:scale>
        <p:origin x="834" y="108"/>
      </p:cViewPr>
      <p:guideLst>
        <p:guide orient="horz" pos="2300"/>
        <p:guide orient="horz" pos="667"/>
        <p:guide pos="1383"/>
        <p:guide pos="4468"/>
      </p:guideLst>
    </p:cSldViewPr>
  </p:slideViewPr>
  <p:outlineViewPr>
    <p:cViewPr>
      <p:scale>
        <a:sx n="33" d="100"/>
        <a:sy n="33" d="100"/>
      </p:scale>
      <p:origin x="0" y="-200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06" d="100"/>
          <a:sy n="106" d="100"/>
        </p:scale>
        <p:origin x="3968" y="19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14/05/2024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689516"/>
            <a:ext cx="5438139" cy="44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groupebpce.fr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>
            <a:extLst>
              <a:ext uri="{FF2B5EF4-FFF2-40B4-BE49-F238E27FC236}">
                <a16:creationId xmlns:a16="http://schemas.microsoft.com/office/drawing/2014/main" id="{D3762044-994E-2F23-040E-505627FE5207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539553" y="3699385"/>
            <a:ext cx="8496944" cy="6725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2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Titre de la présentation</a:t>
            </a:r>
            <a:endParaRPr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DFCE89-A6A7-E531-B5D4-6EE05B57B3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1520" y="217409"/>
            <a:ext cx="1526096" cy="291701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03335FC8-C814-3F4C-97D0-F808A6C2A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9553" y="4324410"/>
            <a:ext cx="7997952" cy="249299"/>
          </a:xfrm>
        </p:spPr>
        <p:txBody>
          <a:bodyPr lIns="0" tIns="0" rIns="0" bIns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Sous-titre de la présentation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EA4A5D3C-061F-A9C5-D12A-E33BB46BE0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4168" y="322403"/>
            <a:ext cx="3024336" cy="249299"/>
          </a:xfrm>
        </p:spPr>
        <p:txBody>
          <a:bodyPr>
            <a:normAutofit/>
          </a:bodyPr>
          <a:lstStyle>
            <a:lvl1pPr algn="r">
              <a:defRPr sz="1050" b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DIRECTION</a:t>
            </a:r>
          </a:p>
        </p:txBody>
      </p:sp>
      <p:sp>
        <p:nvSpPr>
          <p:cNvPr id="16" name="Espace réservé pour une image  18">
            <a:extLst>
              <a:ext uri="{FF2B5EF4-FFF2-40B4-BE49-F238E27FC236}">
                <a16:creationId xmlns:a16="http://schemas.microsoft.com/office/drawing/2014/main" id="{988C8E2D-F445-5459-5148-7F28ABDA8F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" y="699542"/>
            <a:ext cx="9143504" cy="294401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8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AABD2F-CE12-6AFB-0B02-BBB9A1A2FE6F}"/>
              </a:ext>
            </a:extLst>
          </p:cNvPr>
          <p:cNvSpPr/>
          <p:nvPr userDrawn="1"/>
        </p:nvSpPr>
        <p:spPr>
          <a:xfrm>
            <a:off x="3054194" y="227538"/>
            <a:ext cx="5838285" cy="44627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60253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995936" y="437378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995936" y="1137883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995936" y="1838388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95936" y="2538893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995936" y="3239398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995936" y="3939902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3300736" y="45325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00736" y="115376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3300736" y="185426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3300736" y="255477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3300736" y="325527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3300736" y="395578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9BDC863-4516-8AC2-5699-E414819F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169876"/>
            <a:ext cx="2308999" cy="4320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4CF1581-1F17-B986-7A78-6770EF8AD61C}"/>
              </a:ext>
            </a:extLst>
          </p:cNvPr>
          <p:cNvCxnSpPr>
            <a:cxnSpLocks/>
          </p:cNvCxnSpPr>
          <p:nvPr userDrawn="1"/>
        </p:nvCxnSpPr>
        <p:spPr>
          <a:xfrm>
            <a:off x="1365622" y="2643758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2" y="1131589"/>
            <a:ext cx="7704856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67C748-8DB2-AADC-D96E-F0F844C3E4B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4EAEC3-26CE-146F-1A4C-9AFE2E18CF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39C5823C-A942-DA11-45A6-441DF89BBF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A442B2D3-6EE1-8002-2F92-147D848DB9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412207" y="1276350"/>
            <a:ext cx="4319587" cy="273843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E5A6A009-AE73-6925-B98B-427A35B9C2F1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D834C5B3-F585-B8D6-5B38-DB1A7E5CB447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11906104-99C2-7DB9-0443-F8BA6EFF1D6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57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145E13DF-1E11-0ED9-04A7-D3D6389653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4870427" cy="4879569"/>
          </a:xfrm>
          <a:custGeom>
            <a:avLst/>
            <a:gdLst>
              <a:gd name="connsiteX0" fmla="*/ 3696012 w 4870427"/>
              <a:gd name="connsiteY0" fmla="*/ 3719852 h 4879569"/>
              <a:gd name="connsiteX1" fmla="*/ 4870427 w 4870427"/>
              <a:gd name="connsiteY1" fmla="*/ 3719852 h 4879569"/>
              <a:gd name="connsiteX2" fmla="*/ 4870427 w 4870427"/>
              <a:gd name="connsiteY2" fmla="*/ 4879569 h 4879569"/>
              <a:gd name="connsiteX3" fmla="*/ 3696012 w 4870427"/>
              <a:gd name="connsiteY3" fmla="*/ 4879569 h 4879569"/>
              <a:gd name="connsiteX4" fmla="*/ 1219347 w 4870427"/>
              <a:gd name="connsiteY4" fmla="*/ 3719852 h 4879569"/>
              <a:gd name="connsiteX5" fmla="*/ 2377747 w 4870427"/>
              <a:gd name="connsiteY5" fmla="*/ 3719852 h 4879569"/>
              <a:gd name="connsiteX6" fmla="*/ 2377747 w 4870427"/>
              <a:gd name="connsiteY6" fmla="*/ 4879569 h 4879569"/>
              <a:gd name="connsiteX7" fmla="*/ 1219347 w 4870427"/>
              <a:gd name="connsiteY7" fmla="*/ 4879569 h 4879569"/>
              <a:gd name="connsiteX8" fmla="*/ 0 w 4870427"/>
              <a:gd name="connsiteY8" fmla="*/ 3719852 h 4879569"/>
              <a:gd name="connsiteX9" fmla="*/ 1139415 w 4870427"/>
              <a:gd name="connsiteY9" fmla="*/ 3719852 h 4879569"/>
              <a:gd name="connsiteX10" fmla="*/ 1139415 w 4870427"/>
              <a:gd name="connsiteY10" fmla="*/ 4879569 h 4879569"/>
              <a:gd name="connsiteX11" fmla="*/ 0 w 4870427"/>
              <a:gd name="connsiteY11" fmla="*/ 4879569 h 4879569"/>
              <a:gd name="connsiteX12" fmla="*/ 2457679 w 4870427"/>
              <a:gd name="connsiteY12" fmla="*/ 2479315 h 4879569"/>
              <a:gd name="connsiteX13" fmla="*/ 3616080 w 4870427"/>
              <a:gd name="connsiteY13" fmla="*/ 2479315 h 4879569"/>
              <a:gd name="connsiteX14" fmla="*/ 3616080 w 4870427"/>
              <a:gd name="connsiteY14" fmla="*/ 3639920 h 4879569"/>
              <a:gd name="connsiteX15" fmla="*/ 2457679 w 4870427"/>
              <a:gd name="connsiteY15" fmla="*/ 3639920 h 4879569"/>
              <a:gd name="connsiteX16" fmla="*/ 0 w 4870427"/>
              <a:gd name="connsiteY16" fmla="*/ 2479315 h 4879569"/>
              <a:gd name="connsiteX17" fmla="*/ 1139415 w 4870427"/>
              <a:gd name="connsiteY17" fmla="*/ 2479315 h 4879569"/>
              <a:gd name="connsiteX18" fmla="*/ 1139415 w 4870427"/>
              <a:gd name="connsiteY18" fmla="*/ 3639920 h 4879569"/>
              <a:gd name="connsiteX19" fmla="*/ 0 w 4870427"/>
              <a:gd name="connsiteY19" fmla="*/ 3639920 h 4879569"/>
              <a:gd name="connsiteX20" fmla="*/ 3696012 w 4870427"/>
              <a:gd name="connsiteY20" fmla="*/ 1239657 h 4879569"/>
              <a:gd name="connsiteX21" fmla="*/ 4870427 w 4870427"/>
              <a:gd name="connsiteY21" fmla="*/ 1239657 h 4879569"/>
              <a:gd name="connsiteX22" fmla="*/ 4870427 w 4870427"/>
              <a:gd name="connsiteY22" fmla="*/ 2399383 h 4879569"/>
              <a:gd name="connsiteX23" fmla="*/ 3696012 w 4870427"/>
              <a:gd name="connsiteY23" fmla="*/ 2399383 h 4879569"/>
              <a:gd name="connsiteX24" fmla="*/ 2457679 w 4870427"/>
              <a:gd name="connsiteY24" fmla="*/ 1239657 h 4879569"/>
              <a:gd name="connsiteX25" fmla="*/ 3616080 w 4870427"/>
              <a:gd name="connsiteY25" fmla="*/ 1239657 h 4879569"/>
              <a:gd name="connsiteX26" fmla="*/ 3616080 w 4870427"/>
              <a:gd name="connsiteY26" fmla="*/ 2399383 h 4879569"/>
              <a:gd name="connsiteX27" fmla="*/ 2457679 w 4870427"/>
              <a:gd name="connsiteY27" fmla="*/ 2399383 h 4879569"/>
              <a:gd name="connsiteX28" fmla="*/ 1219347 w 4870427"/>
              <a:gd name="connsiteY28" fmla="*/ 1239657 h 4879569"/>
              <a:gd name="connsiteX29" fmla="*/ 2377747 w 4870427"/>
              <a:gd name="connsiteY29" fmla="*/ 1239657 h 4879569"/>
              <a:gd name="connsiteX30" fmla="*/ 2377747 w 4870427"/>
              <a:gd name="connsiteY30" fmla="*/ 2399383 h 4879569"/>
              <a:gd name="connsiteX31" fmla="*/ 1219347 w 4870427"/>
              <a:gd name="connsiteY31" fmla="*/ 2399383 h 4879569"/>
              <a:gd name="connsiteX32" fmla="*/ 0 w 4870427"/>
              <a:gd name="connsiteY32" fmla="*/ 1239657 h 4879569"/>
              <a:gd name="connsiteX33" fmla="*/ 1139415 w 4870427"/>
              <a:gd name="connsiteY33" fmla="*/ 1239657 h 4879569"/>
              <a:gd name="connsiteX34" fmla="*/ 1139415 w 4870427"/>
              <a:gd name="connsiteY34" fmla="*/ 2399383 h 4879569"/>
              <a:gd name="connsiteX35" fmla="*/ 0 w 4870427"/>
              <a:gd name="connsiteY35" fmla="*/ 2399383 h 4879569"/>
              <a:gd name="connsiteX36" fmla="*/ 1219347 w 4870427"/>
              <a:gd name="connsiteY36" fmla="*/ 0 h 4879569"/>
              <a:gd name="connsiteX37" fmla="*/ 2377747 w 4870427"/>
              <a:gd name="connsiteY37" fmla="*/ 0 h 4879569"/>
              <a:gd name="connsiteX38" fmla="*/ 2377747 w 4870427"/>
              <a:gd name="connsiteY38" fmla="*/ 1159725 h 4879569"/>
              <a:gd name="connsiteX39" fmla="*/ 1219347 w 4870427"/>
              <a:gd name="connsiteY39" fmla="*/ 1159725 h 4879569"/>
              <a:gd name="connsiteX40" fmla="*/ 0 w 4870427"/>
              <a:gd name="connsiteY40" fmla="*/ 0 h 4879569"/>
              <a:gd name="connsiteX41" fmla="*/ 1139415 w 4870427"/>
              <a:gd name="connsiteY41" fmla="*/ 0 h 4879569"/>
              <a:gd name="connsiteX42" fmla="*/ 1139415 w 4870427"/>
              <a:gd name="connsiteY42" fmla="*/ 1159725 h 4879569"/>
              <a:gd name="connsiteX43" fmla="*/ 0 w 4870427"/>
              <a:gd name="connsiteY43" fmla="*/ 1159725 h 487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70427" h="4879569">
                <a:moveTo>
                  <a:pt x="3696012" y="3719852"/>
                </a:moveTo>
                <a:lnTo>
                  <a:pt x="4870427" y="3719852"/>
                </a:lnTo>
                <a:lnTo>
                  <a:pt x="4870427" y="4879569"/>
                </a:lnTo>
                <a:lnTo>
                  <a:pt x="3696012" y="4879569"/>
                </a:lnTo>
                <a:close/>
                <a:moveTo>
                  <a:pt x="1219347" y="3719852"/>
                </a:moveTo>
                <a:lnTo>
                  <a:pt x="2377747" y="3719852"/>
                </a:lnTo>
                <a:lnTo>
                  <a:pt x="2377747" y="4879569"/>
                </a:lnTo>
                <a:lnTo>
                  <a:pt x="1219347" y="4879569"/>
                </a:lnTo>
                <a:close/>
                <a:moveTo>
                  <a:pt x="0" y="3719852"/>
                </a:moveTo>
                <a:lnTo>
                  <a:pt x="1139415" y="3719852"/>
                </a:lnTo>
                <a:lnTo>
                  <a:pt x="1139415" y="4879569"/>
                </a:lnTo>
                <a:lnTo>
                  <a:pt x="0" y="4879569"/>
                </a:lnTo>
                <a:close/>
                <a:moveTo>
                  <a:pt x="2457679" y="2479315"/>
                </a:moveTo>
                <a:lnTo>
                  <a:pt x="3616080" y="2479315"/>
                </a:lnTo>
                <a:lnTo>
                  <a:pt x="3616080" y="3639920"/>
                </a:lnTo>
                <a:lnTo>
                  <a:pt x="2457679" y="3639920"/>
                </a:lnTo>
                <a:close/>
                <a:moveTo>
                  <a:pt x="0" y="2479315"/>
                </a:moveTo>
                <a:lnTo>
                  <a:pt x="1139415" y="2479315"/>
                </a:lnTo>
                <a:lnTo>
                  <a:pt x="1139415" y="3639920"/>
                </a:lnTo>
                <a:lnTo>
                  <a:pt x="0" y="3639920"/>
                </a:lnTo>
                <a:close/>
                <a:moveTo>
                  <a:pt x="3696012" y="1239657"/>
                </a:moveTo>
                <a:lnTo>
                  <a:pt x="4870427" y="1239657"/>
                </a:lnTo>
                <a:lnTo>
                  <a:pt x="4870427" y="2399383"/>
                </a:lnTo>
                <a:lnTo>
                  <a:pt x="3696012" y="2399383"/>
                </a:lnTo>
                <a:close/>
                <a:moveTo>
                  <a:pt x="2457679" y="1239657"/>
                </a:moveTo>
                <a:lnTo>
                  <a:pt x="3616080" y="1239657"/>
                </a:lnTo>
                <a:lnTo>
                  <a:pt x="3616080" y="2399383"/>
                </a:lnTo>
                <a:lnTo>
                  <a:pt x="2457679" y="2399383"/>
                </a:lnTo>
                <a:close/>
                <a:moveTo>
                  <a:pt x="1219347" y="1239657"/>
                </a:moveTo>
                <a:lnTo>
                  <a:pt x="2377747" y="1239657"/>
                </a:lnTo>
                <a:lnTo>
                  <a:pt x="2377747" y="2399383"/>
                </a:lnTo>
                <a:lnTo>
                  <a:pt x="1219347" y="2399383"/>
                </a:lnTo>
                <a:close/>
                <a:moveTo>
                  <a:pt x="0" y="1239657"/>
                </a:moveTo>
                <a:lnTo>
                  <a:pt x="1139415" y="1239657"/>
                </a:lnTo>
                <a:lnTo>
                  <a:pt x="1139415" y="2399383"/>
                </a:lnTo>
                <a:lnTo>
                  <a:pt x="0" y="2399383"/>
                </a:lnTo>
                <a:close/>
                <a:moveTo>
                  <a:pt x="1219347" y="0"/>
                </a:moveTo>
                <a:lnTo>
                  <a:pt x="2377747" y="0"/>
                </a:lnTo>
                <a:lnTo>
                  <a:pt x="2377747" y="1159725"/>
                </a:lnTo>
                <a:lnTo>
                  <a:pt x="1219347" y="1159725"/>
                </a:lnTo>
                <a:close/>
                <a:moveTo>
                  <a:pt x="0" y="0"/>
                </a:moveTo>
                <a:lnTo>
                  <a:pt x="1139415" y="0"/>
                </a:lnTo>
                <a:lnTo>
                  <a:pt x="1139415" y="1159725"/>
                </a:lnTo>
                <a:lnTo>
                  <a:pt x="0" y="115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contenu 5">
            <a:extLst>
              <a:ext uri="{FF2B5EF4-FFF2-40B4-BE49-F238E27FC236}">
                <a16:creationId xmlns:a16="http://schemas.microsoft.com/office/drawing/2014/main" id="{240D259F-584D-3F4B-B27E-FE69ED05692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36096" y="1131589"/>
            <a:ext cx="332102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74B178-C369-A91E-FD8C-DFB1154721A0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6ABD53-1171-EE65-1FB8-0089A63B5DE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4DB7AE-1B56-4CE2-1969-49A5BD070C4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61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9C4FAE2-8B2F-DFB1-421A-F126A90E5E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5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C1AAB4-591B-4F84-137B-BE0789F97BD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AD9702-088C-0EF3-55D8-18533FC2DB4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0571C8-1F9A-46DB-63D4-0A01A33EE8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310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ECAC54-2696-3BD4-055D-E3F837A06F06}"/>
              </a:ext>
            </a:extLst>
          </p:cNvPr>
          <p:cNvSpPr/>
          <p:nvPr userDrawn="1"/>
        </p:nvSpPr>
        <p:spPr>
          <a:xfrm>
            <a:off x="6732240" y="0"/>
            <a:ext cx="2088232" cy="50059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9C4FAE2-8B2F-DFB1-421A-F126A90E5E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5" y="1131590"/>
            <a:ext cx="4620366" cy="3469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5E946D88-4317-29A1-5908-290228FDD42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98274" y="1131888"/>
            <a:ext cx="3025775" cy="34559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23FE18D-4A7F-532F-D14B-42FBB208DC60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B97A3008-5CE6-2F84-DF4B-37708B963F5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232017CB-E797-C660-5C26-750265A6A6C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087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57768E-B4F7-F3DA-191D-64B323887FA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0753C5-E159-EC0C-9D5E-8AE7B185FF7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EC7E2E-9CED-8AD5-D402-D3D199482C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839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5B1374-297B-A880-A342-C2A343E3B017}"/>
              </a:ext>
            </a:extLst>
          </p:cNvPr>
          <p:cNvGrpSpPr/>
          <p:nvPr userDrawn="1"/>
        </p:nvGrpSpPr>
        <p:grpSpPr>
          <a:xfrm>
            <a:off x="3519550" y="1119451"/>
            <a:ext cx="2112361" cy="2113676"/>
            <a:chOff x="899592" y="1275606"/>
            <a:chExt cx="2112361" cy="2113676"/>
          </a:xfrm>
        </p:grpSpPr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52C7121-FA0D-9E15-4FEE-E12A864A17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0AE0BD7-1139-959F-CFD3-8C05CE5839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2DC840-F245-5958-FAAA-9DE38BF0A967}"/>
              </a:ext>
            </a:extLst>
          </p:cNvPr>
          <p:cNvGrpSpPr/>
          <p:nvPr userDrawn="1"/>
        </p:nvGrpSpPr>
        <p:grpSpPr>
          <a:xfrm>
            <a:off x="6150990" y="1119451"/>
            <a:ext cx="2112361" cy="2113676"/>
            <a:chOff x="899592" y="1275606"/>
            <a:chExt cx="2112361" cy="2113676"/>
          </a:xfrm>
        </p:grpSpPr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4792E51-7F56-2991-D477-B4E9EDBB6A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1954412-39B1-A2EB-0D82-F77BD479B6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6242CA-B182-31FE-D64E-E63826BCB641}"/>
              </a:ext>
            </a:extLst>
          </p:cNvPr>
          <p:cNvGrpSpPr/>
          <p:nvPr userDrawn="1"/>
        </p:nvGrpSpPr>
        <p:grpSpPr>
          <a:xfrm>
            <a:off x="888110" y="1119451"/>
            <a:ext cx="2112361" cy="2113676"/>
            <a:chOff x="899592" y="1275606"/>
            <a:chExt cx="2112361" cy="2113676"/>
          </a:xfrm>
        </p:grpSpPr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5DC9A69-64A1-2971-AFA2-6AF11E5EF4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155C0A9-F48D-BF35-7351-1AE765B77F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115616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8B28EA9B-4BEE-AF91-31B2-5CA2E47FC17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43325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E7268D60-2D79-7EF5-8E0F-092E119C27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71034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812697-2C4A-0557-3778-67B8273FFFF2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E12C8AE3-096A-E7F4-FCDE-DA26CFD4EECE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42E2DF9D-7748-675F-6E20-2609A5709ADD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9449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0912761E-C27C-39CD-7C02-967A76F1D788}"/>
              </a:ext>
            </a:extLst>
          </p:cNvPr>
          <p:cNvGrpSpPr/>
          <p:nvPr userDrawn="1"/>
        </p:nvGrpSpPr>
        <p:grpSpPr>
          <a:xfrm>
            <a:off x="450080" y="1165823"/>
            <a:ext cx="8243842" cy="1722084"/>
            <a:chOff x="888110" y="1119451"/>
            <a:chExt cx="10118441" cy="211367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25B1374-297B-A880-A342-C2A343E3B017}"/>
                </a:ext>
              </a:extLst>
            </p:cNvPr>
            <p:cNvGrpSpPr/>
            <p:nvPr userDrawn="1"/>
          </p:nvGrpSpPr>
          <p:grpSpPr>
            <a:xfrm>
              <a:off x="3519550" y="1119451"/>
              <a:ext cx="2112361" cy="2113676"/>
              <a:chOff x="899592" y="1275606"/>
              <a:chExt cx="2112361" cy="2113676"/>
            </a:xfrm>
          </p:grpSpPr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052C7121-FA0D-9E15-4FEE-E12A864A17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90AE0BD7-1139-959F-CFD3-8C05CE5839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82DC840-F245-5958-FAAA-9DE38BF0A967}"/>
                </a:ext>
              </a:extLst>
            </p:cNvPr>
            <p:cNvGrpSpPr/>
            <p:nvPr userDrawn="1"/>
          </p:nvGrpSpPr>
          <p:grpSpPr>
            <a:xfrm>
              <a:off x="6150990" y="1119451"/>
              <a:ext cx="2112361" cy="2113676"/>
              <a:chOff x="899592" y="1275606"/>
              <a:chExt cx="2112361" cy="2113676"/>
            </a:xfrm>
          </p:grpSpPr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D4792E51-7F56-2991-D477-B4E9EDBB6A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E1954412-39B1-A2EB-0D82-F77BD479B6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B36242CA-B182-31FE-D64E-E63826BCB641}"/>
                </a:ext>
              </a:extLst>
            </p:cNvPr>
            <p:cNvGrpSpPr/>
            <p:nvPr userDrawn="1"/>
          </p:nvGrpSpPr>
          <p:grpSpPr>
            <a:xfrm>
              <a:off x="888110" y="1119451"/>
              <a:ext cx="2112361" cy="2113676"/>
              <a:chOff x="899592" y="1275606"/>
              <a:chExt cx="2112361" cy="2113676"/>
            </a:xfrm>
          </p:grpSpPr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D5DC9A69-64A1-2971-AFA2-6AF11E5EF4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0155C0A9-F48D-BF35-7351-1AE765B77F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5BB5A1B-BCBC-4401-6BAB-8FA2CAE0EA45}"/>
                </a:ext>
              </a:extLst>
            </p:cNvPr>
            <p:cNvGrpSpPr/>
            <p:nvPr userDrawn="1"/>
          </p:nvGrpSpPr>
          <p:grpSpPr>
            <a:xfrm>
              <a:off x="8894190" y="1119451"/>
              <a:ext cx="2112361" cy="2113676"/>
              <a:chOff x="899592" y="1275606"/>
              <a:chExt cx="2112361" cy="2113676"/>
            </a:xfrm>
          </p:grpSpPr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94C64313-0AA1-A55F-936D-B1A17923A1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2265996F-12C2-FCCF-CFFE-220B2AF714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2514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Espace réservé pour une image  5">
            <a:extLst>
              <a:ext uri="{FF2B5EF4-FFF2-40B4-BE49-F238E27FC236}">
                <a16:creationId xmlns:a16="http://schemas.microsoft.com/office/drawing/2014/main" id="{3A17DACD-CB51-DA98-A21A-0FF6F876E5D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806439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8" name="Espace réservé pour une image  5">
            <a:extLst>
              <a:ext uri="{FF2B5EF4-FFF2-40B4-BE49-F238E27FC236}">
                <a16:creationId xmlns:a16="http://schemas.microsoft.com/office/drawing/2014/main" id="{C1CE4A70-1A67-2D66-28C7-D6F8B86416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95036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Espace réservé pour une image  5">
            <a:extLst>
              <a:ext uri="{FF2B5EF4-FFF2-40B4-BE49-F238E27FC236}">
                <a16:creationId xmlns:a16="http://schemas.microsoft.com/office/drawing/2014/main" id="{AA229E14-D7D2-88ED-4B1D-D73798EDD98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534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5A36E95-3C04-11E7-6CB9-E6B472555C14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B5F6C0BF-8996-C58E-3E2A-9FE5D1DDFA57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F4B9D97C-EE97-75DE-E371-09D893A9116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170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>
            <a:extLst>
              <a:ext uri="{FF2B5EF4-FFF2-40B4-BE49-F238E27FC236}">
                <a16:creationId xmlns:a16="http://schemas.microsoft.com/office/drawing/2014/main" id="{90F6592E-3B0F-BAC2-25AF-55D9FC28179B}"/>
              </a:ext>
            </a:extLst>
          </p:cNvPr>
          <p:cNvSpPr/>
          <p:nvPr userDrawn="1"/>
        </p:nvSpPr>
        <p:spPr>
          <a:xfrm>
            <a:off x="0" y="2254086"/>
            <a:ext cx="9144000" cy="2405896"/>
          </a:xfrm>
          <a:custGeom>
            <a:avLst/>
            <a:gdLst>
              <a:gd name="connsiteX0" fmla="*/ 0 w 9144000"/>
              <a:gd name="connsiteY0" fmla="*/ 0 h 2405896"/>
              <a:gd name="connsiteX1" fmla="*/ 978148 w 9144000"/>
              <a:gd name="connsiteY1" fmla="*/ 0 h 2405896"/>
              <a:gd name="connsiteX2" fmla="*/ 1034029 w 9144000"/>
              <a:gd name="connsiteY2" fmla="*/ 180020 h 2405896"/>
              <a:gd name="connsiteX3" fmla="*/ 1944291 w 9144000"/>
              <a:gd name="connsiteY3" fmla="*/ 783382 h 2405896"/>
              <a:gd name="connsiteX4" fmla="*/ 2854553 w 9144000"/>
              <a:gd name="connsiteY4" fmla="*/ 180020 h 2405896"/>
              <a:gd name="connsiteX5" fmla="*/ 2910435 w 9144000"/>
              <a:gd name="connsiteY5" fmla="*/ 0 h 2405896"/>
              <a:gd name="connsiteX6" fmla="*/ 3609588 w 9144000"/>
              <a:gd name="connsiteY6" fmla="*/ 0 h 2405896"/>
              <a:gd name="connsiteX7" fmla="*/ 3665469 w 9144000"/>
              <a:gd name="connsiteY7" fmla="*/ 180020 h 2405896"/>
              <a:gd name="connsiteX8" fmla="*/ 4575731 w 9144000"/>
              <a:gd name="connsiteY8" fmla="*/ 783382 h 2405896"/>
              <a:gd name="connsiteX9" fmla="*/ 5485994 w 9144000"/>
              <a:gd name="connsiteY9" fmla="*/ 180020 h 2405896"/>
              <a:gd name="connsiteX10" fmla="*/ 5541875 w 9144000"/>
              <a:gd name="connsiteY10" fmla="*/ 0 h 2405896"/>
              <a:gd name="connsiteX11" fmla="*/ 6241028 w 9144000"/>
              <a:gd name="connsiteY11" fmla="*/ 0 h 2405896"/>
              <a:gd name="connsiteX12" fmla="*/ 6296909 w 9144000"/>
              <a:gd name="connsiteY12" fmla="*/ 180020 h 2405896"/>
              <a:gd name="connsiteX13" fmla="*/ 7207171 w 9144000"/>
              <a:gd name="connsiteY13" fmla="*/ 783382 h 2405896"/>
              <a:gd name="connsiteX14" fmla="*/ 8117434 w 9144000"/>
              <a:gd name="connsiteY14" fmla="*/ 180020 h 2405896"/>
              <a:gd name="connsiteX15" fmla="*/ 8173315 w 9144000"/>
              <a:gd name="connsiteY15" fmla="*/ 0 h 2405896"/>
              <a:gd name="connsiteX16" fmla="*/ 9144000 w 9144000"/>
              <a:gd name="connsiteY16" fmla="*/ 0 h 2405896"/>
              <a:gd name="connsiteX17" fmla="*/ 9144000 w 9144000"/>
              <a:gd name="connsiteY17" fmla="*/ 2405896 h 2405896"/>
              <a:gd name="connsiteX18" fmla="*/ 0 w 9144000"/>
              <a:gd name="connsiteY18" fmla="*/ 2405896 h 240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2405896">
                <a:moveTo>
                  <a:pt x="0" y="0"/>
                </a:moveTo>
                <a:lnTo>
                  <a:pt x="978148" y="0"/>
                </a:lnTo>
                <a:lnTo>
                  <a:pt x="1034029" y="180020"/>
                </a:lnTo>
                <a:cubicBezTo>
                  <a:pt x="1184000" y="534591"/>
                  <a:pt x="1535091" y="783382"/>
                  <a:pt x="1944291" y="783382"/>
                </a:cubicBezTo>
                <a:cubicBezTo>
                  <a:pt x="2353491" y="783382"/>
                  <a:pt x="2704583" y="534591"/>
                  <a:pt x="2854553" y="180020"/>
                </a:cubicBezTo>
                <a:lnTo>
                  <a:pt x="2910435" y="0"/>
                </a:lnTo>
                <a:lnTo>
                  <a:pt x="3609588" y="0"/>
                </a:lnTo>
                <a:lnTo>
                  <a:pt x="3665469" y="180020"/>
                </a:lnTo>
                <a:cubicBezTo>
                  <a:pt x="3815440" y="534591"/>
                  <a:pt x="4166531" y="783382"/>
                  <a:pt x="4575731" y="783382"/>
                </a:cubicBezTo>
                <a:cubicBezTo>
                  <a:pt x="4984931" y="783382"/>
                  <a:pt x="5336023" y="534591"/>
                  <a:pt x="5485994" y="180020"/>
                </a:cubicBezTo>
                <a:lnTo>
                  <a:pt x="5541875" y="0"/>
                </a:lnTo>
                <a:lnTo>
                  <a:pt x="6241028" y="0"/>
                </a:lnTo>
                <a:lnTo>
                  <a:pt x="6296909" y="180020"/>
                </a:lnTo>
                <a:cubicBezTo>
                  <a:pt x="6446880" y="534591"/>
                  <a:pt x="6797971" y="783382"/>
                  <a:pt x="7207171" y="783382"/>
                </a:cubicBezTo>
                <a:cubicBezTo>
                  <a:pt x="7616371" y="783382"/>
                  <a:pt x="7967463" y="534591"/>
                  <a:pt x="8117434" y="180020"/>
                </a:cubicBezTo>
                <a:lnTo>
                  <a:pt x="8173315" y="0"/>
                </a:lnTo>
                <a:lnTo>
                  <a:pt x="9144000" y="0"/>
                </a:lnTo>
                <a:lnTo>
                  <a:pt x="9144000" y="2405896"/>
                </a:lnTo>
                <a:lnTo>
                  <a:pt x="0" y="2405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115616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8B28EA9B-4BEE-AF91-31B2-5CA2E47FC17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43325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E7268D60-2D79-7EF5-8E0F-092E119C27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71034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96339F-C69A-C451-C0C9-49AFC421E71F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C6A25F2C-D58D-BCC2-C91F-3A5261D53BBF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37947E61-E050-A693-C777-0738D84F28BE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338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ADC34B3-978F-2FD6-171A-D0A8CCB0AEB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720282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884EAFD-FF2F-D860-6329-EF2A6C55B13A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A78148C-D327-6CDB-41DC-9CAB51C3453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881B93-DA01-38C9-0EBD-B8A5C211418A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072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ADC34B3-978F-2FD6-171A-D0A8CCB0AEB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796136" y="1131589"/>
            <a:ext cx="296098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FD5A47F-DF21-9F53-FB20-803E3E8BBDDE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985588B-337A-F46D-1018-D3F0F7CCFD02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 dirty="0"/>
              <a:t>Titre du document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5E7B017B-2E66-A299-07F7-82836A204673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5987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86D89A0-F3CE-7828-B34B-8C462E27A2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87900" y="193675"/>
            <a:ext cx="4105275" cy="4465638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52647D7-5C0D-E87D-2DA8-D38CA3210BAA}"/>
              </a:ext>
            </a:extLst>
          </p:cNvPr>
          <p:cNvCxnSpPr>
            <a:cxnSpLocks/>
          </p:cNvCxnSpPr>
          <p:nvPr userDrawn="1"/>
        </p:nvCxnSpPr>
        <p:spPr>
          <a:xfrm>
            <a:off x="231735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8D45AD-B83B-0794-FC1A-E76A600FCBC8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17B870-E028-9D91-8A44-69B28A6BBA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23A4E90-9C63-238B-7EA8-16ECDA2E5EC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4201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231735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8C40B-AF14-799A-BD32-7C6AF9DE424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647AE4-E719-5B3C-3E64-C8FA180396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1CD16C3A-CD8E-9862-D426-339353E473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9083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63" y="194400"/>
            <a:ext cx="3421868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23906" y="612000"/>
            <a:ext cx="3421532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23528" y="1131590"/>
            <a:ext cx="3421531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1882090" y="555526"/>
            <a:ext cx="3048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BF13C2-2C7A-4C15-6632-C7F12BB98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8B7936-B033-35A2-614B-14C94A088F9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8D073EA-E5DA-E97D-BD0F-E3072056C6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904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6034" y="194400"/>
            <a:ext cx="5009957" cy="337362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46280" y="612000"/>
            <a:ext cx="5009464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2983364" y="555526"/>
            <a:ext cx="3352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0D88D6E-B44C-19F0-91AC-56BAA849AB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9259" y="530050"/>
            <a:ext cx="1816041" cy="3926632"/>
          </a:xfrm>
          <a:custGeom>
            <a:avLst/>
            <a:gdLst>
              <a:gd name="connsiteX0" fmla="*/ 1997791 w 2516552"/>
              <a:gd name="connsiteY0" fmla="*/ 12 h 5441271"/>
              <a:gd name="connsiteX1" fmla="*/ 2004211 w 2516552"/>
              <a:gd name="connsiteY1" fmla="*/ 566 h 5441271"/>
              <a:gd name="connsiteX2" fmla="*/ 2267990 w 2516552"/>
              <a:gd name="connsiteY2" fmla="*/ 566 h 5441271"/>
              <a:gd name="connsiteX3" fmla="*/ 2516552 w 2516552"/>
              <a:gd name="connsiteY3" fmla="*/ 261335 h 5441271"/>
              <a:gd name="connsiteX4" fmla="*/ 2516552 w 2516552"/>
              <a:gd name="connsiteY4" fmla="*/ 5170375 h 5441271"/>
              <a:gd name="connsiteX5" fmla="*/ 2255309 w 2516552"/>
              <a:gd name="connsiteY5" fmla="*/ 5441271 h 5441271"/>
              <a:gd name="connsiteX6" fmla="*/ 269354 w 2516552"/>
              <a:gd name="connsiteY6" fmla="*/ 5441271 h 5441271"/>
              <a:gd name="connsiteX7" fmla="*/ 501 w 2516552"/>
              <a:gd name="connsiteY7" fmla="*/ 5157717 h 5441271"/>
              <a:gd name="connsiteX8" fmla="*/ 501 w 2516552"/>
              <a:gd name="connsiteY8" fmla="*/ 317034 h 5441271"/>
              <a:gd name="connsiteX9" fmla="*/ 61373 w 2516552"/>
              <a:gd name="connsiteY9" fmla="*/ 101836 h 5441271"/>
              <a:gd name="connsiteX10" fmla="*/ 269354 w 2516552"/>
              <a:gd name="connsiteY10" fmla="*/ 566 h 5441271"/>
              <a:gd name="connsiteX11" fmla="*/ 512842 w 2516552"/>
              <a:gd name="connsiteY11" fmla="*/ 566 h 5441271"/>
              <a:gd name="connsiteX12" fmla="*/ 566105 w 2516552"/>
              <a:gd name="connsiteY12" fmla="*/ 41074 h 5441271"/>
              <a:gd name="connsiteX13" fmla="*/ 566105 w 2516552"/>
              <a:gd name="connsiteY13" fmla="*/ 81582 h 5441271"/>
              <a:gd name="connsiteX14" fmla="*/ 713213 w 2516552"/>
              <a:gd name="connsiteY14" fmla="*/ 200574 h 5441271"/>
              <a:gd name="connsiteX15" fmla="*/ 1824131 w 2516552"/>
              <a:gd name="connsiteY15" fmla="*/ 200574 h 5441271"/>
              <a:gd name="connsiteX16" fmla="*/ 1958557 w 2516552"/>
              <a:gd name="connsiteY16" fmla="*/ 73987 h 5441271"/>
              <a:gd name="connsiteX17" fmla="*/ 1958557 w 2516552"/>
              <a:gd name="connsiteY17" fmla="*/ 33479 h 5441271"/>
              <a:gd name="connsiteX18" fmla="*/ 1997791 w 2516552"/>
              <a:gd name="connsiteY18" fmla="*/ 12 h 54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16552" h="5441271">
                <a:moveTo>
                  <a:pt x="1997791" y="12"/>
                </a:moveTo>
                <a:cubicBezTo>
                  <a:pt x="2001675" y="92"/>
                  <a:pt x="2004211" y="566"/>
                  <a:pt x="2004211" y="566"/>
                </a:cubicBezTo>
                <a:cubicBezTo>
                  <a:pt x="2004211" y="566"/>
                  <a:pt x="2006747" y="566"/>
                  <a:pt x="2267990" y="566"/>
                </a:cubicBezTo>
                <a:cubicBezTo>
                  <a:pt x="2511479" y="23352"/>
                  <a:pt x="2516552" y="261335"/>
                  <a:pt x="2516552" y="261335"/>
                </a:cubicBezTo>
                <a:cubicBezTo>
                  <a:pt x="2516552" y="261335"/>
                  <a:pt x="2516552" y="4904543"/>
                  <a:pt x="2516552" y="5170375"/>
                </a:cubicBezTo>
                <a:cubicBezTo>
                  <a:pt x="2501334" y="5438740"/>
                  <a:pt x="2255309" y="5441271"/>
                  <a:pt x="2255309" y="5441271"/>
                </a:cubicBezTo>
                <a:cubicBezTo>
                  <a:pt x="2255309" y="5441271"/>
                  <a:pt x="558496" y="5441271"/>
                  <a:pt x="269354" y="5441271"/>
                </a:cubicBezTo>
                <a:cubicBezTo>
                  <a:pt x="-14717" y="5410890"/>
                  <a:pt x="501" y="5157717"/>
                  <a:pt x="501" y="5157717"/>
                </a:cubicBezTo>
                <a:cubicBezTo>
                  <a:pt x="501" y="5157717"/>
                  <a:pt x="501" y="372732"/>
                  <a:pt x="501" y="317034"/>
                </a:cubicBezTo>
                <a:cubicBezTo>
                  <a:pt x="501" y="258804"/>
                  <a:pt x="-9644" y="195510"/>
                  <a:pt x="61373" y="101836"/>
                </a:cubicBezTo>
                <a:cubicBezTo>
                  <a:pt x="134927" y="-1965"/>
                  <a:pt x="269354" y="566"/>
                  <a:pt x="269354" y="566"/>
                </a:cubicBezTo>
                <a:cubicBezTo>
                  <a:pt x="269354" y="566"/>
                  <a:pt x="457043" y="566"/>
                  <a:pt x="512842" y="566"/>
                </a:cubicBezTo>
                <a:cubicBezTo>
                  <a:pt x="566105" y="566"/>
                  <a:pt x="566105" y="41074"/>
                  <a:pt x="566105" y="41074"/>
                </a:cubicBezTo>
                <a:cubicBezTo>
                  <a:pt x="566105" y="41074"/>
                  <a:pt x="566105" y="38542"/>
                  <a:pt x="566105" y="81582"/>
                </a:cubicBezTo>
                <a:cubicBezTo>
                  <a:pt x="583860" y="205637"/>
                  <a:pt x="713213" y="200574"/>
                  <a:pt x="713213" y="200574"/>
                </a:cubicBezTo>
                <a:cubicBezTo>
                  <a:pt x="713213" y="200574"/>
                  <a:pt x="1702386" y="200574"/>
                  <a:pt x="1824131" y="200574"/>
                </a:cubicBezTo>
                <a:cubicBezTo>
                  <a:pt x="1943339" y="192978"/>
                  <a:pt x="1958557" y="73987"/>
                  <a:pt x="1958557" y="73987"/>
                </a:cubicBezTo>
                <a:cubicBezTo>
                  <a:pt x="1958557" y="73987"/>
                  <a:pt x="1958557" y="73987"/>
                  <a:pt x="1958557" y="33479"/>
                </a:cubicBezTo>
                <a:cubicBezTo>
                  <a:pt x="1962362" y="3098"/>
                  <a:pt x="1986140" y="-225"/>
                  <a:pt x="1997791" y="1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8EEA7D8-F067-CAB5-3125-4A2F2C4E1E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540" y="1130245"/>
            <a:ext cx="5436604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AAA17B-A6DC-DE9E-7230-CD83FF1567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43300" y="4943313"/>
            <a:ext cx="2057400" cy="15502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fld id="{8973EB11-FAFD-3346-9912-5E2EFDE6E8AF}" type="datetime6">
              <a:rPr lang="fr-FR" smtClean="0"/>
              <a:t>mai 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871ED08-5D43-B7CA-291B-B3EFDFC09E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9747" y="4951576"/>
            <a:ext cx="3086100" cy="138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</a:pPr>
            <a:r>
              <a:rPr lang="fr-FR"/>
              <a:t>Titre du document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D70B1CAD-CF38-6264-0246-FCDBCA7F28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086600" y="4963648"/>
            <a:ext cx="2057400" cy="114354"/>
          </a:xfrm>
          <a:prstGeom prst="rect">
            <a:avLst/>
          </a:prstGeom>
        </p:spPr>
        <p:txBody>
          <a:bodyPr/>
          <a:lstStyle/>
          <a:p>
            <a:fld id="{66469C9F-7F3F-9D4E-A312-E2F09886DF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655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69CC2F4-78BA-1CA2-691C-D505603BF66A}"/>
              </a:ext>
            </a:extLst>
          </p:cNvPr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09062F6-FD2A-385C-AEDE-79EF6CECD2B4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43500"/>
              <a:chOff x="0" y="0"/>
              <a:chExt cx="12192000" cy="6858000"/>
            </a:xfrm>
          </p:grpSpPr>
          <p:pic>
            <p:nvPicPr>
              <p:cNvPr id="7" name="Graphique 6">
                <a:extLst>
                  <a:ext uri="{FF2B5EF4-FFF2-40B4-BE49-F238E27FC236}">
                    <a16:creationId xmlns:a16="http://schemas.microsoft.com/office/drawing/2014/main" id="{95A132F7-9EC8-857C-A14D-1F6B52AC108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3D44E522-8242-C29D-694F-3E5E6DD3F85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53339" y="1609457"/>
                <a:ext cx="7885322" cy="3122900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89839DE1-8DA0-04E6-DED5-10744C4625D3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63965"/>
              <a:stretch/>
            </p:blipFill>
            <p:spPr>
              <a:xfrm>
                <a:off x="339337" y="5766318"/>
                <a:ext cx="11513327" cy="942287"/>
              </a:xfrm>
              <a:prstGeom prst="rect">
                <a:avLst/>
              </a:prstGeom>
            </p:spPr>
          </p:pic>
        </p:grpSp>
        <p:sp>
          <p:nvSpPr>
            <p:cNvPr id="4" name="Shape 190">
              <a:hlinkClick r:id="rId6"/>
              <a:extLst>
                <a:ext uri="{FF2B5EF4-FFF2-40B4-BE49-F238E27FC236}">
                  <a16:creationId xmlns:a16="http://schemas.microsoft.com/office/drawing/2014/main" id="{21C28530-CE5D-8A32-3C0E-6C7402E7967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61869" y="3516214"/>
              <a:ext cx="1420261" cy="148823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fr-FR" sz="1200" b="1" i="0" cap="none" dirty="0" err="1">
                  <a:solidFill>
                    <a:schemeClr val="accent1"/>
                  </a:solidFill>
                  <a:latin typeface="Montserrat SemiBold" pitchFamily="2" charset="77"/>
                  <a:ea typeface="Cabin"/>
                  <a:cs typeface="Cabin"/>
                  <a:sym typeface="Cabin"/>
                </a:rPr>
                <a:t>groupeBPCE.com</a:t>
              </a:r>
              <a:endParaRPr lang="fr-FR" sz="1200" b="1" i="0" cap="none" dirty="0">
                <a:solidFill>
                  <a:schemeClr val="accent1"/>
                </a:solidFill>
                <a:latin typeface="Montserrat SemiBold" pitchFamily="2" charset="77"/>
                <a:ea typeface="Cabin"/>
                <a:cs typeface="Cabin"/>
                <a:sym typeface="Cab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719951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719572" y="908857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6" name="Image 5" descr="Une image contenant Police, capture d’écran, noir, Graphique&#10;&#10;Description générée automatiquement">
            <a:extLst>
              <a:ext uri="{FF2B5EF4-FFF2-40B4-BE49-F238E27FC236}">
                <a16:creationId xmlns:a16="http://schemas.microsoft.com/office/drawing/2014/main" id="{FEC4D7F7-31F7-C884-8A9B-CEA821D02F66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5496" y="4876006"/>
            <a:ext cx="644251" cy="259845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1771687-4B57-9000-6F5D-DA55909C7FC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3">
            <a:extLst>
              <a:ext uri="{FF2B5EF4-FFF2-40B4-BE49-F238E27FC236}">
                <a16:creationId xmlns:a16="http://schemas.microsoft.com/office/drawing/2014/main" id="{7681A8D5-4C9A-C347-196F-876530703240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8820472" y="4959762"/>
            <a:ext cx="189154" cy="923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00" b="0" i="0" u="none" strike="noStrike" kern="1200" cap="none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algn="r">
                <a:defRPr/>
              </a:pPr>
              <a:t>‹N°›</a:t>
            </a:fld>
            <a:endParaRPr lang="fr-FR" sz="600" b="0" i="0" u="none" strike="noStrike" kern="1200" cap="none" spc="100" baseline="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B0B35ACB-1F6E-094E-5632-32C9451D616D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683568" y="4959762"/>
            <a:ext cx="1098058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00" b="0" i="0" u="none" strike="noStrike" kern="1200" cap="none" spc="100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Titre de la présentation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238685BB-5C32-9037-D5E7-394C90D6782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4467111" y="4959762"/>
            <a:ext cx="214803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600" b="0" i="0" u="none" strike="noStrike" kern="1200" cap="none" spc="100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43" r:id="rId2"/>
    <p:sldLayoutId id="2147483745" r:id="rId3"/>
    <p:sldLayoutId id="2147483766" r:id="rId4"/>
    <p:sldLayoutId id="2147483770" r:id="rId5"/>
    <p:sldLayoutId id="2147483765" r:id="rId6"/>
    <p:sldLayoutId id="2147483776" r:id="rId7"/>
    <p:sldLayoutId id="2147483771" r:id="rId8"/>
    <p:sldLayoutId id="2147483773" r:id="rId9"/>
    <p:sldLayoutId id="2147483775" r:id="rId10"/>
    <p:sldLayoutId id="2147483774" r:id="rId11"/>
    <p:sldLayoutId id="2147483768" r:id="rId12"/>
    <p:sldLayoutId id="2147483769" r:id="rId13"/>
    <p:sldLayoutId id="2147483763" r:id="rId14"/>
    <p:sldLayoutId id="2147483764" r:id="rId15"/>
    <p:sldLayoutId id="2147483772" r:id="rId16"/>
    <p:sldLayoutId id="2147483767" r:id="rId17"/>
    <p:sldLayoutId id="2147483738" r:id="rId18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baseline="0">
          <a:solidFill>
            <a:schemeClr val="tx1"/>
          </a:solidFill>
          <a:latin typeface="Montserrat ExtraBold" pitchFamily="2" charset="77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None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80975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57188" indent="-176213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tabLst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9438" indent="-2222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tabLst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C32DFEA-43C7-734C-AB5B-0E8CF52621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Timeline Immo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207B239-B272-B807-52C7-85704BA9E8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fr-FR"/>
              <a:t>SIGNATURE SUR MOBILE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95C7F9D-55E8-B82C-14BC-F8F625741A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SOUSCRIPTIONS B TO C</a:t>
            </a:r>
            <a:endParaRPr lang="fr-FR" dirty="0"/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CFA801B-4F25-6A4F-5DE2-044B2B315D5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07" b="8307"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51C121-E251-2BA0-CD18-6345FFEC56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4805" y="4731990"/>
            <a:ext cx="1901692" cy="31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37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Image 103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A48385FE-68C7-8F10-5C2E-FA0CBDAC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279" y="1348160"/>
            <a:ext cx="1070161" cy="2085652"/>
          </a:xfrm>
          <a:prstGeom prst="rect">
            <a:avLst/>
          </a:prstGeom>
        </p:spPr>
      </p:pic>
      <p:pic>
        <p:nvPicPr>
          <p:cNvPr id="1030" name="Image 1029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C5DF5D40-B78F-8E19-EA8F-20E7AB4F3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01" y="1368166"/>
            <a:ext cx="1017077" cy="2065646"/>
          </a:xfrm>
          <a:prstGeom prst="rect">
            <a:avLst/>
          </a:prstGeom>
        </p:spPr>
      </p:pic>
      <p:pic>
        <p:nvPicPr>
          <p:cNvPr id="22" name="Image 2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1CEAD0B7-6A87-6A85-C442-0AE24819A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45" y="1363087"/>
            <a:ext cx="1062709" cy="1971371"/>
          </a:xfrm>
          <a:prstGeom prst="rect">
            <a:avLst/>
          </a:prstGeom>
        </p:spPr>
      </p:pic>
      <p:pic>
        <p:nvPicPr>
          <p:cNvPr id="16" name="Image 1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068B499A-0067-474B-72F8-92D46515C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144" y="1348160"/>
            <a:ext cx="1043804" cy="2099869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4A07D81E-87A9-38EB-0D1F-0E4733AB3A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787" y="1348160"/>
            <a:ext cx="1055297" cy="2027497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en-US"/>
              <a:t>SIGNATURE MOBILE (via la Timeline Immo)</a:t>
            </a:r>
            <a:endParaRPr lang="en-US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en-US"/>
              <a:t>La demande de prêt 1/4</a:t>
            </a:r>
            <a:endParaRPr lang="en-US" dirty="0"/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7599CBAF-D1CF-AE59-3586-1D5D9D47790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131590"/>
            <a:ext cx="1234606" cy="2460638"/>
          </a:xfrm>
          <a:prstGeom prst="rect">
            <a:avLst/>
          </a:prstGeom>
        </p:spPr>
      </p:pic>
      <p:pic>
        <p:nvPicPr>
          <p:cNvPr id="5" name="Picture 21">
            <a:extLst>
              <a:ext uri="{FF2B5EF4-FFF2-40B4-BE49-F238E27FC236}">
                <a16:creationId xmlns:a16="http://schemas.microsoft.com/office/drawing/2014/main" id="{D8A415E4-BED0-CE35-1816-3506BD8F6F3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784" y="1131590"/>
            <a:ext cx="1234606" cy="2460638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6DDF634F-EEBA-2452-E9B7-48AF328383A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978" y="1131590"/>
            <a:ext cx="1234606" cy="2460638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78DCCC3E-21B1-C816-2C21-6292F9E0306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172" y="1131590"/>
            <a:ext cx="1234606" cy="2460638"/>
          </a:xfrm>
          <a:prstGeom prst="rect">
            <a:avLst/>
          </a:prstGeom>
        </p:spPr>
      </p:pic>
      <p:pic>
        <p:nvPicPr>
          <p:cNvPr id="9" name="Picture 21">
            <a:extLst>
              <a:ext uri="{FF2B5EF4-FFF2-40B4-BE49-F238E27FC236}">
                <a16:creationId xmlns:a16="http://schemas.microsoft.com/office/drawing/2014/main" id="{0278090C-40B8-713A-79CE-A6F4326CFF0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366" y="1134170"/>
            <a:ext cx="1234606" cy="2460638"/>
          </a:xfrm>
          <a:prstGeom prst="rect">
            <a:avLst/>
          </a:prstGeom>
        </p:spPr>
      </p:pic>
      <p:pic>
        <p:nvPicPr>
          <p:cNvPr id="1026" name="Picture 2" descr="One, finger, click, black, hand, symbol Icon">
            <a:extLst>
              <a:ext uri="{FF2B5EF4-FFF2-40B4-BE49-F238E27FC236}">
                <a16:creationId xmlns:a16="http://schemas.microsoft.com/office/drawing/2014/main" id="{5FA5BD3B-FD59-9B58-96DC-8DE84FC9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61" y="1995230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1A6D748-15C9-A590-FF05-A7128F636A26}"/>
              </a:ext>
            </a:extLst>
          </p:cNvPr>
          <p:cNvSpPr txBox="1"/>
          <p:nvPr/>
        </p:nvSpPr>
        <p:spPr>
          <a:xfrm>
            <a:off x="530610" y="3592228"/>
            <a:ext cx="1416556" cy="9002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Depuis son espace mobile “Comptes”, le client voit qu’une action de sa part est attendee.</a:t>
            </a:r>
            <a:endParaRPr lang="en-US" sz="1050" dirty="0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17F8DEDB-29B1-3739-6FAF-84085248D52A}"/>
              </a:ext>
            </a:extLst>
          </p:cNvPr>
          <p:cNvSpPr/>
          <p:nvPr/>
        </p:nvSpPr>
        <p:spPr>
          <a:xfrm>
            <a:off x="410795" y="3532369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1</a:t>
            </a:r>
            <a:endParaRPr lang="fr-FR" dirty="0" err="1">
              <a:solidFill>
                <a:schemeClr val="bg1"/>
              </a:solidFill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0A3FAE2-7948-0399-4F63-47818D70F9E1}"/>
              </a:ext>
            </a:extLst>
          </p:cNvPr>
          <p:cNvCxnSpPr>
            <a:stCxn id="4" idx="3"/>
          </p:cNvCxnSpPr>
          <p:nvPr/>
        </p:nvCxnSpPr>
        <p:spPr>
          <a:xfrm flipV="1">
            <a:off x="1846166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7B0312D6-C4EF-8ED0-8600-940099DC4E40}"/>
              </a:ext>
            </a:extLst>
          </p:cNvPr>
          <p:cNvCxnSpPr/>
          <p:nvPr/>
        </p:nvCxnSpPr>
        <p:spPr>
          <a:xfrm flipV="1">
            <a:off x="3537972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FA76CBF4-6C30-C991-7DAC-C4E597F03BFD}"/>
              </a:ext>
            </a:extLst>
          </p:cNvPr>
          <p:cNvCxnSpPr/>
          <p:nvPr/>
        </p:nvCxnSpPr>
        <p:spPr>
          <a:xfrm flipV="1">
            <a:off x="5229778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D6E14A53-E425-BD4F-6611-191B8A5E900D}"/>
              </a:ext>
            </a:extLst>
          </p:cNvPr>
          <p:cNvCxnSpPr/>
          <p:nvPr/>
        </p:nvCxnSpPr>
        <p:spPr>
          <a:xfrm flipV="1">
            <a:off x="6900102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8" name="Picture 2" descr="One, finger, click, black, hand, symbol Icon">
            <a:extLst>
              <a:ext uri="{FF2B5EF4-FFF2-40B4-BE49-F238E27FC236}">
                <a16:creationId xmlns:a16="http://schemas.microsoft.com/office/drawing/2014/main" id="{B5192CA5-769C-BDDA-0631-3A0AA253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624" y="3339916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EED032E3-4597-C6FA-C03D-897F378C21AC}"/>
              </a:ext>
            </a:extLst>
          </p:cNvPr>
          <p:cNvSpPr txBox="1"/>
          <p:nvPr/>
        </p:nvSpPr>
        <p:spPr>
          <a:xfrm>
            <a:off x="2244930" y="3592826"/>
            <a:ext cx="1416556" cy="90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Depuis l’espace Souscrire, Mes demandes, il sélectionne son prêt immobilier.</a:t>
            </a:r>
            <a:endParaRPr lang="en-US" sz="1050" dirty="0"/>
          </a:p>
        </p:txBody>
      </p:sp>
      <p:sp>
        <p:nvSpPr>
          <p:cNvPr id="1027" name="ZoneTexte 1026">
            <a:extLst>
              <a:ext uri="{FF2B5EF4-FFF2-40B4-BE49-F238E27FC236}">
                <a16:creationId xmlns:a16="http://schemas.microsoft.com/office/drawing/2014/main" id="{B296A5A3-5C37-68CB-9A1A-483541236FDA}"/>
              </a:ext>
            </a:extLst>
          </p:cNvPr>
          <p:cNvSpPr txBox="1"/>
          <p:nvPr/>
        </p:nvSpPr>
        <p:spPr>
          <a:xfrm>
            <a:off x="3966571" y="3592228"/>
            <a:ext cx="141655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peut alors démarrer l’action “Signer les documents”</a:t>
            </a:r>
            <a:endParaRPr lang="en-US" sz="1050" dirty="0"/>
          </a:p>
        </p:txBody>
      </p:sp>
      <p:pic>
        <p:nvPicPr>
          <p:cNvPr id="1028" name="Picture 2" descr="One, finger, click, black, hand, symbol Icon">
            <a:extLst>
              <a:ext uri="{FF2B5EF4-FFF2-40B4-BE49-F238E27FC236}">
                <a16:creationId xmlns:a16="http://schemas.microsoft.com/office/drawing/2014/main" id="{05E0A73C-CE87-D409-CA5F-8B9C6DD2D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98094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2" descr="One, finger, click, black, hand, symbol Icon">
            <a:extLst>
              <a:ext uri="{FF2B5EF4-FFF2-40B4-BE49-F238E27FC236}">
                <a16:creationId xmlns:a16="http://schemas.microsoft.com/office/drawing/2014/main" id="{E78AC958-C6D9-381F-A8C2-AA7DCE809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284997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Organigramme : Connecteur 1034">
            <a:extLst>
              <a:ext uri="{FF2B5EF4-FFF2-40B4-BE49-F238E27FC236}">
                <a16:creationId xmlns:a16="http://schemas.microsoft.com/office/drawing/2014/main" id="{14C3094F-56A3-FE7E-C712-C341CE55CA3C}"/>
              </a:ext>
            </a:extLst>
          </p:cNvPr>
          <p:cNvSpPr/>
          <p:nvPr/>
        </p:nvSpPr>
        <p:spPr>
          <a:xfrm>
            <a:off x="5510243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36" name="ZoneTexte 1035">
            <a:extLst>
              <a:ext uri="{FF2B5EF4-FFF2-40B4-BE49-F238E27FC236}">
                <a16:creationId xmlns:a16="http://schemas.microsoft.com/office/drawing/2014/main" id="{DF33E339-0BD7-7AAA-4A75-22D9C41248F6}"/>
              </a:ext>
            </a:extLst>
          </p:cNvPr>
          <p:cNvSpPr txBox="1"/>
          <p:nvPr/>
        </p:nvSpPr>
        <p:spPr>
          <a:xfrm>
            <a:off x="5632522" y="3592228"/>
            <a:ext cx="1416556" cy="90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démarre le parcours de signature électronique avec son Sécur’Pass</a:t>
            </a:r>
            <a:endParaRPr lang="en-US" sz="1050" dirty="0"/>
          </a:p>
        </p:txBody>
      </p:sp>
      <p:sp>
        <p:nvSpPr>
          <p:cNvPr id="1039" name="Organigramme : Connecteur 1038">
            <a:extLst>
              <a:ext uri="{FF2B5EF4-FFF2-40B4-BE49-F238E27FC236}">
                <a16:creationId xmlns:a16="http://schemas.microsoft.com/office/drawing/2014/main" id="{7F7B33C1-4F0F-20BB-0542-61CF4F6D7496}"/>
              </a:ext>
            </a:extLst>
          </p:cNvPr>
          <p:cNvSpPr/>
          <p:nvPr/>
        </p:nvSpPr>
        <p:spPr>
          <a:xfrm>
            <a:off x="7172579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5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40" name="ZoneTexte 1039">
            <a:extLst>
              <a:ext uri="{FF2B5EF4-FFF2-40B4-BE49-F238E27FC236}">
                <a16:creationId xmlns:a16="http://schemas.microsoft.com/office/drawing/2014/main" id="{A69E3C22-C51A-EECB-20C1-6C55665D06B1}"/>
              </a:ext>
            </a:extLst>
          </p:cNvPr>
          <p:cNvSpPr txBox="1"/>
          <p:nvPr/>
        </p:nvSpPr>
        <p:spPr>
          <a:xfrm>
            <a:off x="7294858" y="3592228"/>
            <a:ext cx="1416556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accepte le service de signature électronique.</a:t>
            </a:r>
            <a:endParaRPr lang="en-US" sz="1050" dirty="0"/>
          </a:p>
        </p:txBody>
      </p:sp>
      <p:pic>
        <p:nvPicPr>
          <p:cNvPr id="1041" name="Picture 2" descr="One, finger, click, black, hand, symbol Icon">
            <a:extLst>
              <a:ext uri="{FF2B5EF4-FFF2-40B4-BE49-F238E27FC236}">
                <a16:creationId xmlns:a16="http://schemas.microsoft.com/office/drawing/2014/main" id="{DB3900D1-9901-12C4-D95C-35E9FDEF1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24" y="3139374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3648C674-6B52-D2F6-39E1-FCE7169AA3C9}"/>
              </a:ext>
            </a:extLst>
          </p:cNvPr>
          <p:cNvSpPr/>
          <p:nvPr/>
        </p:nvSpPr>
        <p:spPr>
          <a:xfrm>
            <a:off x="2132616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B6484AAF-A69C-BD56-503E-D4D59C10CC43}"/>
              </a:ext>
            </a:extLst>
          </p:cNvPr>
          <p:cNvSpPr/>
          <p:nvPr/>
        </p:nvSpPr>
        <p:spPr>
          <a:xfrm>
            <a:off x="3814768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3</a:t>
            </a:r>
            <a:endParaRPr lang="fr-FR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9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en-US"/>
              <a:t> La demande de prêt 2/4</a:t>
            </a:r>
            <a:endParaRPr lang="en-US" dirty="0"/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7599CBAF-D1CF-AE59-3586-1D5D9D477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131590"/>
            <a:ext cx="1234606" cy="2460638"/>
          </a:xfrm>
          <a:prstGeom prst="rect">
            <a:avLst/>
          </a:prstGeom>
        </p:spPr>
      </p:pic>
      <p:pic>
        <p:nvPicPr>
          <p:cNvPr id="5" name="Picture 21">
            <a:extLst>
              <a:ext uri="{FF2B5EF4-FFF2-40B4-BE49-F238E27FC236}">
                <a16:creationId xmlns:a16="http://schemas.microsoft.com/office/drawing/2014/main" id="{D8A415E4-BED0-CE35-1816-3506BD8F6F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784" y="1131590"/>
            <a:ext cx="1234606" cy="2460638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6DDF634F-EEBA-2452-E9B7-48AF328383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978" y="1131590"/>
            <a:ext cx="1234606" cy="2460638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78DCCC3E-21B1-C816-2C21-6292F9E030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172" y="1131590"/>
            <a:ext cx="1234606" cy="2460638"/>
          </a:xfrm>
          <a:prstGeom prst="rect">
            <a:avLst/>
          </a:prstGeom>
        </p:spPr>
      </p:pic>
      <p:pic>
        <p:nvPicPr>
          <p:cNvPr id="9" name="Picture 21">
            <a:extLst>
              <a:ext uri="{FF2B5EF4-FFF2-40B4-BE49-F238E27FC236}">
                <a16:creationId xmlns:a16="http://schemas.microsoft.com/office/drawing/2014/main" id="{0278090C-40B8-713A-79CE-A6F4326CFF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366" y="1134170"/>
            <a:ext cx="1234606" cy="246063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1A6D748-15C9-A590-FF05-A7128F636A26}"/>
              </a:ext>
            </a:extLst>
          </p:cNvPr>
          <p:cNvSpPr txBox="1"/>
          <p:nvPr/>
        </p:nvSpPr>
        <p:spPr>
          <a:xfrm>
            <a:off x="530610" y="3592228"/>
            <a:ext cx="1416556" cy="738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télécharge, consulte et accepte la demande de credit.</a:t>
            </a:r>
            <a:endParaRPr lang="en-US" sz="1050" dirty="0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17F8DEDB-29B1-3739-6FAF-84085248D52A}"/>
              </a:ext>
            </a:extLst>
          </p:cNvPr>
          <p:cNvSpPr/>
          <p:nvPr/>
        </p:nvSpPr>
        <p:spPr>
          <a:xfrm>
            <a:off x="410795" y="3532369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6</a:t>
            </a:r>
            <a:endParaRPr lang="fr-FR" dirty="0" err="1">
              <a:solidFill>
                <a:schemeClr val="bg1"/>
              </a:solidFill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0A3FAE2-7948-0399-4F63-47818D70F9E1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1846166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7B0312D6-C4EF-8ED0-8600-940099DC4E40}"/>
              </a:ext>
            </a:extLst>
          </p:cNvPr>
          <p:cNvCxnSpPr/>
          <p:nvPr/>
        </p:nvCxnSpPr>
        <p:spPr>
          <a:xfrm flipV="1">
            <a:off x="3537972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FA76CBF4-6C30-C991-7DAC-C4E597F03BFD}"/>
              </a:ext>
            </a:extLst>
          </p:cNvPr>
          <p:cNvCxnSpPr/>
          <p:nvPr/>
        </p:nvCxnSpPr>
        <p:spPr>
          <a:xfrm flipV="1">
            <a:off x="5229778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D6E14A53-E425-BD4F-6611-191B8A5E900D}"/>
              </a:ext>
            </a:extLst>
          </p:cNvPr>
          <p:cNvCxnSpPr/>
          <p:nvPr/>
        </p:nvCxnSpPr>
        <p:spPr>
          <a:xfrm flipV="1">
            <a:off x="6900102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ED032E3-4597-C6FA-C03D-897F378C21AC}"/>
              </a:ext>
            </a:extLst>
          </p:cNvPr>
          <p:cNvSpPr txBox="1"/>
          <p:nvPr/>
        </p:nvSpPr>
        <p:spPr>
          <a:xfrm>
            <a:off x="2244930" y="3592826"/>
            <a:ext cx="1416556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accepte la Fiche Standardisée d’Informations (FSI).</a:t>
            </a:r>
            <a:endParaRPr lang="en-US" sz="1050" dirty="0"/>
          </a:p>
        </p:txBody>
      </p:sp>
      <p:sp>
        <p:nvSpPr>
          <p:cNvPr id="1027" name="ZoneTexte 1026">
            <a:extLst>
              <a:ext uri="{FF2B5EF4-FFF2-40B4-BE49-F238E27FC236}">
                <a16:creationId xmlns:a16="http://schemas.microsoft.com/office/drawing/2014/main" id="{B296A5A3-5C37-68CB-9A1A-483541236FDA}"/>
              </a:ext>
            </a:extLst>
          </p:cNvPr>
          <p:cNvSpPr txBox="1"/>
          <p:nvPr/>
        </p:nvSpPr>
        <p:spPr>
          <a:xfrm>
            <a:off x="3966571" y="3592228"/>
            <a:ext cx="1416556" cy="90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reconnait avoir pris connaissance et accepter l’ensemble des documents puis “Signe”</a:t>
            </a:r>
            <a:endParaRPr lang="en-US" sz="1050" dirty="0"/>
          </a:p>
        </p:txBody>
      </p:sp>
      <p:sp>
        <p:nvSpPr>
          <p:cNvPr id="1035" name="Organigramme : Connecteur 1034">
            <a:extLst>
              <a:ext uri="{FF2B5EF4-FFF2-40B4-BE49-F238E27FC236}">
                <a16:creationId xmlns:a16="http://schemas.microsoft.com/office/drawing/2014/main" id="{14C3094F-56A3-FE7E-C712-C341CE55CA3C}"/>
              </a:ext>
            </a:extLst>
          </p:cNvPr>
          <p:cNvSpPr/>
          <p:nvPr/>
        </p:nvSpPr>
        <p:spPr>
          <a:xfrm>
            <a:off x="5510243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9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36" name="ZoneTexte 1035">
            <a:extLst>
              <a:ext uri="{FF2B5EF4-FFF2-40B4-BE49-F238E27FC236}">
                <a16:creationId xmlns:a16="http://schemas.microsoft.com/office/drawing/2014/main" id="{DF33E339-0BD7-7AAA-4A75-22D9C41248F6}"/>
              </a:ext>
            </a:extLst>
          </p:cNvPr>
          <p:cNvSpPr txBox="1"/>
          <p:nvPr/>
        </p:nvSpPr>
        <p:spPr>
          <a:xfrm>
            <a:off x="5632522" y="3592228"/>
            <a:ext cx="1416556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confirme sa signature éléctronique.</a:t>
            </a:r>
            <a:endParaRPr lang="en-US" sz="1050" dirty="0"/>
          </a:p>
        </p:txBody>
      </p:sp>
      <p:sp>
        <p:nvSpPr>
          <p:cNvPr id="1039" name="Organigramme : Connecteur 1038">
            <a:extLst>
              <a:ext uri="{FF2B5EF4-FFF2-40B4-BE49-F238E27FC236}">
                <a16:creationId xmlns:a16="http://schemas.microsoft.com/office/drawing/2014/main" id="{7F7B33C1-4F0F-20BB-0542-61CF4F6D7496}"/>
              </a:ext>
            </a:extLst>
          </p:cNvPr>
          <p:cNvSpPr/>
          <p:nvPr/>
        </p:nvSpPr>
        <p:spPr>
          <a:xfrm>
            <a:off x="7172579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40" name="ZoneTexte 1039">
            <a:extLst>
              <a:ext uri="{FF2B5EF4-FFF2-40B4-BE49-F238E27FC236}">
                <a16:creationId xmlns:a16="http://schemas.microsoft.com/office/drawing/2014/main" id="{A69E3C22-C51A-EECB-20C1-6C55665D06B1}"/>
              </a:ext>
            </a:extLst>
          </p:cNvPr>
          <p:cNvSpPr txBox="1"/>
          <p:nvPr/>
        </p:nvSpPr>
        <p:spPr>
          <a:xfrm>
            <a:off x="7294858" y="3592228"/>
            <a:ext cx="141655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reçoit la confirmation de l’enregistrement de sa signature.</a:t>
            </a:r>
            <a:endParaRPr lang="en-US" sz="1050" dirty="0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3648C674-6B52-D2F6-39E1-FCE7169AA3C9}"/>
              </a:ext>
            </a:extLst>
          </p:cNvPr>
          <p:cNvSpPr/>
          <p:nvPr/>
        </p:nvSpPr>
        <p:spPr>
          <a:xfrm>
            <a:off x="2132616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7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B6484AAF-A69C-BD56-503E-D4D59C10CC43}"/>
              </a:ext>
            </a:extLst>
          </p:cNvPr>
          <p:cNvSpPr/>
          <p:nvPr/>
        </p:nvSpPr>
        <p:spPr>
          <a:xfrm>
            <a:off x="3814768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8</a:t>
            </a:r>
            <a:endParaRPr lang="fr-FR" dirty="0" err="1">
              <a:solidFill>
                <a:schemeClr val="bg1"/>
              </a:solidFill>
            </a:endParaRPr>
          </a:p>
        </p:txBody>
      </p:sp>
      <p:pic>
        <p:nvPicPr>
          <p:cNvPr id="12" name="Image 11" descr="Une image contenant texte, capture d’écran, Police, Page web&#10;&#10;Description générée automatiquement">
            <a:extLst>
              <a:ext uri="{FF2B5EF4-FFF2-40B4-BE49-F238E27FC236}">
                <a16:creationId xmlns:a16="http://schemas.microsoft.com/office/drawing/2014/main" id="{F634EEBD-9821-AA24-809F-910332EE8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60" y="1367377"/>
            <a:ext cx="1043805" cy="2086788"/>
          </a:xfrm>
          <a:prstGeom prst="rect">
            <a:avLst/>
          </a:prstGeom>
        </p:spPr>
      </p:pic>
      <p:pic>
        <p:nvPicPr>
          <p:cNvPr id="13" name="Picture 2" descr="One, finger, click, black, hand, symbol Icon">
            <a:extLst>
              <a:ext uri="{FF2B5EF4-FFF2-40B4-BE49-F238E27FC236}">
                <a16:creationId xmlns:a16="http://schemas.microsoft.com/office/drawing/2014/main" id="{6C2B5E9F-6181-06F6-818E-A8EDE7907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0" y="2960755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One, finger, click, black, hand, symbol Icon">
            <a:extLst>
              <a:ext uri="{FF2B5EF4-FFF2-40B4-BE49-F238E27FC236}">
                <a16:creationId xmlns:a16="http://schemas.microsoft.com/office/drawing/2014/main" id="{97A5D10E-8ADB-419B-E9B1-C0E601E65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68909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17C2CAEF-2FE6-8977-115E-92E77DCE3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719" y="1363087"/>
            <a:ext cx="1017137" cy="2070725"/>
          </a:xfrm>
          <a:prstGeom prst="rect">
            <a:avLst/>
          </a:prstGeom>
        </p:spPr>
      </p:pic>
      <p:pic>
        <p:nvPicPr>
          <p:cNvPr id="28" name="Picture 2" descr="One, finger, click, black, hand, symbol Icon">
            <a:extLst>
              <a:ext uri="{FF2B5EF4-FFF2-40B4-BE49-F238E27FC236}">
                <a16:creationId xmlns:a16="http://schemas.microsoft.com/office/drawing/2014/main" id="{B5192CA5-769C-BDDA-0631-3A0AA253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624" y="3162517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D4A23214-170A-01EA-1736-571A0F63A1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0494" y="1361369"/>
            <a:ext cx="1031648" cy="2092796"/>
          </a:xfrm>
          <a:prstGeom prst="rect">
            <a:avLst/>
          </a:prstGeom>
        </p:spPr>
      </p:pic>
      <p:pic>
        <p:nvPicPr>
          <p:cNvPr id="1028" name="Picture 2" descr="One, finger, click, black, hand, symbol Icon">
            <a:extLst>
              <a:ext uri="{FF2B5EF4-FFF2-40B4-BE49-F238E27FC236}">
                <a16:creationId xmlns:a16="http://schemas.microsoft.com/office/drawing/2014/main" id="{05E0A73C-CE87-D409-CA5F-8B9C6DD2D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494" y="2487166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One, finger, click, black, hand, symbol Icon">
            <a:extLst>
              <a:ext uri="{FF2B5EF4-FFF2-40B4-BE49-F238E27FC236}">
                <a16:creationId xmlns:a16="http://schemas.microsoft.com/office/drawing/2014/main" id="{CC60128E-9176-DDCC-16C3-ADA4FC3D1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88760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Image 1023" descr="Une image contenant texte, capture d’écran, Police, logiciel&#10;&#10;Description générée automatiquement">
            <a:extLst>
              <a:ext uri="{FF2B5EF4-FFF2-40B4-BE49-F238E27FC236}">
                <a16:creationId xmlns:a16="http://schemas.microsoft.com/office/drawing/2014/main" id="{1E01DE71-6692-6239-C679-E8D2101366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8407" y="1361369"/>
            <a:ext cx="1050745" cy="2052910"/>
          </a:xfrm>
          <a:prstGeom prst="rect">
            <a:avLst/>
          </a:prstGeom>
        </p:spPr>
      </p:pic>
      <p:pic>
        <p:nvPicPr>
          <p:cNvPr id="1033" name="Picture 2" descr="One, finger, click, black, hand, symbol Icon">
            <a:extLst>
              <a:ext uri="{FF2B5EF4-FFF2-40B4-BE49-F238E27FC236}">
                <a16:creationId xmlns:a16="http://schemas.microsoft.com/office/drawing/2014/main" id="{E78AC958-C6D9-381F-A8C2-AA7DCE809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94227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Image 1028" descr="Une image contenant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80F3831A-A1B5-814F-A5CD-FBFF71519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1637" y="1353118"/>
            <a:ext cx="1022178" cy="2049273"/>
          </a:xfrm>
          <a:prstGeom prst="rect">
            <a:avLst/>
          </a:prstGeom>
        </p:spPr>
      </p:pic>
      <p:sp>
        <p:nvSpPr>
          <p:cNvPr id="1031" name="ZoneTexte 1030">
            <a:extLst>
              <a:ext uri="{FF2B5EF4-FFF2-40B4-BE49-F238E27FC236}">
                <a16:creationId xmlns:a16="http://schemas.microsoft.com/office/drawing/2014/main" id="{1E85CD43-0EAC-8D75-FBDE-597A60A62FDA}"/>
              </a:ext>
            </a:extLst>
          </p:cNvPr>
          <p:cNvSpPr txBox="1"/>
          <p:nvPr/>
        </p:nvSpPr>
        <p:spPr>
          <a:xfrm>
            <a:off x="7084351" y="3509734"/>
            <a:ext cx="386653" cy="24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fr-FR" sz="1200">
                <a:solidFill>
                  <a:schemeClr val="bg1"/>
                </a:solidFill>
              </a:rPr>
              <a:t>10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38" name="Titre 9">
            <a:extLst>
              <a:ext uri="{FF2B5EF4-FFF2-40B4-BE49-F238E27FC236}">
                <a16:creationId xmlns:a16="http://schemas.microsoft.com/office/drawing/2014/main" id="{26CD5E9D-6667-C518-BCB0-1BAE12C0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93675"/>
            <a:ext cx="7705725" cy="338138"/>
          </a:xfrm>
        </p:spPr>
        <p:txBody>
          <a:bodyPr/>
          <a:lstStyle/>
          <a:p>
            <a:r>
              <a:rPr lang="en-US"/>
              <a:t>SIGNATURE MOBILE (via la Timeline Immo)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2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 err="1">
                <a:latin typeface="Montserrat"/>
                <a:cs typeface="Arial"/>
              </a:rPr>
              <a:t>L’accuser</a:t>
            </a:r>
            <a:r>
              <a:rPr lang="en-US" dirty="0">
                <a:latin typeface="Montserrat"/>
                <a:cs typeface="Arial"/>
              </a:rPr>
              <a:t> </a:t>
            </a:r>
            <a:r>
              <a:rPr lang="en-US" dirty="0" err="1">
                <a:latin typeface="Montserrat"/>
                <a:cs typeface="Arial"/>
              </a:rPr>
              <a:t>réception</a:t>
            </a:r>
            <a:r>
              <a:rPr lang="en-US" dirty="0">
                <a:latin typeface="Montserrat"/>
                <a:cs typeface="Arial"/>
              </a:rPr>
              <a:t> de </a:t>
            </a:r>
            <a:r>
              <a:rPr lang="en-US" dirty="0" err="1">
                <a:latin typeface="Montserrat"/>
                <a:cs typeface="Arial"/>
              </a:rPr>
              <a:t>l’offre</a:t>
            </a:r>
            <a:r>
              <a:rPr lang="en-US" dirty="0">
                <a:latin typeface="Montserrat"/>
                <a:cs typeface="Arial"/>
              </a:rPr>
              <a:t> de prêt 3/4</a:t>
            </a:r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7599CBAF-D1CF-AE59-3586-1D5D9D477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131590"/>
            <a:ext cx="1234606" cy="2460638"/>
          </a:xfrm>
          <a:prstGeom prst="rect">
            <a:avLst/>
          </a:prstGeom>
        </p:spPr>
      </p:pic>
      <p:pic>
        <p:nvPicPr>
          <p:cNvPr id="5" name="Picture 21">
            <a:extLst>
              <a:ext uri="{FF2B5EF4-FFF2-40B4-BE49-F238E27FC236}">
                <a16:creationId xmlns:a16="http://schemas.microsoft.com/office/drawing/2014/main" id="{D8A415E4-BED0-CE35-1816-3506BD8F6F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784" y="1131590"/>
            <a:ext cx="1234606" cy="2460638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6DDF634F-EEBA-2452-E9B7-48AF328383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978" y="1131590"/>
            <a:ext cx="1234606" cy="2460638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78DCCC3E-21B1-C816-2C21-6292F9E030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172" y="1131590"/>
            <a:ext cx="1234606" cy="2460638"/>
          </a:xfrm>
          <a:prstGeom prst="rect">
            <a:avLst/>
          </a:prstGeom>
        </p:spPr>
      </p:pic>
      <p:pic>
        <p:nvPicPr>
          <p:cNvPr id="9" name="Picture 21">
            <a:extLst>
              <a:ext uri="{FF2B5EF4-FFF2-40B4-BE49-F238E27FC236}">
                <a16:creationId xmlns:a16="http://schemas.microsoft.com/office/drawing/2014/main" id="{0278090C-40B8-713A-79CE-A6F4326CFF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366" y="1134170"/>
            <a:ext cx="1234606" cy="2460638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0214EA44-3BE9-AB53-3B99-69677DFAF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43" y="1347614"/>
            <a:ext cx="1022441" cy="2158487"/>
          </a:xfrm>
          <a:prstGeom prst="rect">
            <a:avLst/>
          </a:prstGeom>
        </p:spPr>
      </p:pic>
      <p:pic>
        <p:nvPicPr>
          <p:cNvPr id="1026" name="Picture 2" descr="One, finger, click, black, hand, symbol Icon">
            <a:extLst>
              <a:ext uri="{FF2B5EF4-FFF2-40B4-BE49-F238E27FC236}">
                <a16:creationId xmlns:a16="http://schemas.microsoft.com/office/drawing/2014/main" id="{5FA5BD3B-FD59-9B58-96DC-8DE84FC9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9782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1A6D748-15C9-A590-FF05-A7128F636A26}"/>
              </a:ext>
            </a:extLst>
          </p:cNvPr>
          <p:cNvSpPr txBox="1"/>
          <p:nvPr/>
        </p:nvSpPr>
        <p:spPr>
          <a:xfrm>
            <a:off x="530610" y="3592228"/>
            <a:ext cx="1416556" cy="12234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lvl="2" algn="ctr"/>
            <a:r>
              <a:rPr lang="en-US" sz="1050" dirty="0" err="1"/>
              <a:t>Depuis</a:t>
            </a:r>
            <a:r>
              <a:rPr lang="en-US" sz="1050" dirty="0"/>
              <a:t> </a:t>
            </a:r>
            <a:r>
              <a:rPr lang="en-US" sz="1050" dirty="0" err="1"/>
              <a:t>l’espace</a:t>
            </a:r>
            <a:r>
              <a:rPr lang="en-US" sz="1050" dirty="0"/>
              <a:t> </a:t>
            </a:r>
            <a:r>
              <a:rPr lang="en-US" sz="1050" dirty="0" err="1"/>
              <a:t>Soucrire</a:t>
            </a:r>
            <a:r>
              <a:rPr lang="en-US" sz="1050" dirty="0"/>
              <a:t>, Mes </a:t>
            </a:r>
            <a:r>
              <a:rPr lang="en-US" sz="1050" dirty="0" err="1"/>
              <a:t>demandes</a:t>
            </a:r>
            <a:r>
              <a:rPr lang="en-US" sz="1050" dirty="0"/>
              <a:t>, le client </a:t>
            </a:r>
            <a:r>
              <a:rPr lang="en-US" sz="1050" dirty="0" err="1"/>
              <a:t>voit</a:t>
            </a:r>
            <a:r>
              <a:rPr lang="en-US" sz="1050" dirty="0"/>
              <a:t> son dossier de prêt </a:t>
            </a:r>
            <a:r>
              <a:rPr lang="en-US" sz="1050" dirty="0" err="1"/>
              <a:t>immobilier</a:t>
            </a:r>
            <a:r>
              <a:rPr lang="en-US" sz="1050" dirty="0"/>
              <a:t> et </a:t>
            </a:r>
            <a:r>
              <a:rPr lang="en-US" sz="1050" dirty="0" err="1"/>
              <a:t>choisit</a:t>
            </a:r>
            <a:r>
              <a:rPr lang="en-US" sz="1050" dirty="0"/>
              <a:t> </a:t>
            </a:r>
            <a:r>
              <a:rPr lang="en-US" sz="1050" dirty="0" err="1"/>
              <a:t>l’action</a:t>
            </a:r>
            <a:r>
              <a:rPr lang="en-US" sz="1050" dirty="0"/>
              <a:t> “Accuser </a:t>
            </a:r>
            <a:r>
              <a:rPr lang="en-US" sz="1050" dirty="0" err="1"/>
              <a:t>réception</a:t>
            </a:r>
            <a:r>
              <a:rPr lang="en-US" sz="1050" dirty="0"/>
              <a:t>”.</a:t>
            </a:r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17F8DEDB-29B1-3739-6FAF-84085248D52A}"/>
              </a:ext>
            </a:extLst>
          </p:cNvPr>
          <p:cNvSpPr/>
          <p:nvPr/>
        </p:nvSpPr>
        <p:spPr>
          <a:xfrm>
            <a:off x="410795" y="3532369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1</a:t>
            </a:r>
            <a:endParaRPr lang="fr-FR" dirty="0" err="1">
              <a:solidFill>
                <a:schemeClr val="bg1"/>
              </a:solidFill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0A3FAE2-7948-0399-4F63-47818D70F9E1}"/>
              </a:ext>
            </a:extLst>
          </p:cNvPr>
          <p:cNvCxnSpPr>
            <a:stCxn id="4" idx="3"/>
          </p:cNvCxnSpPr>
          <p:nvPr/>
        </p:nvCxnSpPr>
        <p:spPr>
          <a:xfrm flipV="1">
            <a:off x="1846166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7B0312D6-C4EF-8ED0-8600-940099DC4E40}"/>
              </a:ext>
            </a:extLst>
          </p:cNvPr>
          <p:cNvCxnSpPr/>
          <p:nvPr/>
        </p:nvCxnSpPr>
        <p:spPr>
          <a:xfrm flipV="1">
            <a:off x="3537972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FA76CBF4-6C30-C991-7DAC-C4E597F03BFD}"/>
              </a:ext>
            </a:extLst>
          </p:cNvPr>
          <p:cNvCxnSpPr/>
          <p:nvPr/>
        </p:nvCxnSpPr>
        <p:spPr>
          <a:xfrm flipV="1">
            <a:off x="5229778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D6E14A53-E425-BD4F-6611-191B8A5E900D}"/>
              </a:ext>
            </a:extLst>
          </p:cNvPr>
          <p:cNvCxnSpPr/>
          <p:nvPr/>
        </p:nvCxnSpPr>
        <p:spPr>
          <a:xfrm flipV="1">
            <a:off x="6900102" y="2143517"/>
            <a:ext cx="457200" cy="2183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Image 2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A1C06BFC-F386-ADBF-BBB9-41AC2AF5E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433" y="1347614"/>
            <a:ext cx="1016472" cy="2145884"/>
          </a:xfrm>
          <a:prstGeom prst="rect">
            <a:avLst/>
          </a:prstGeom>
        </p:spPr>
      </p:pic>
      <p:pic>
        <p:nvPicPr>
          <p:cNvPr id="28" name="Picture 2" descr="One, finger, click, black, hand, symbol Icon">
            <a:extLst>
              <a:ext uri="{FF2B5EF4-FFF2-40B4-BE49-F238E27FC236}">
                <a16:creationId xmlns:a16="http://schemas.microsoft.com/office/drawing/2014/main" id="{B5192CA5-769C-BDDA-0631-3A0AA253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208" y="2361909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8018E3CD-929D-6F4A-E966-411D4CAEBBF9}"/>
              </a:ext>
            </a:extLst>
          </p:cNvPr>
          <p:cNvSpPr/>
          <p:nvPr/>
        </p:nvSpPr>
        <p:spPr>
          <a:xfrm>
            <a:off x="2122651" y="3532369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2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ED032E3-4597-C6FA-C03D-897F378C21AC}"/>
              </a:ext>
            </a:extLst>
          </p:cNvPr>
          <p:cNvSpPr txBox="1"/>
          <p:nvPr/>
        </p:nvSpPr>
        <p:spPr>
          <a:xfrm>
            <a:off x="2244930" y="3592826"/>
            <a:ext cx="1416556" cy="12234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lvl="2" algn="ctr"/>
            <a:r>
              <a:rPr lang="en-US" sz="1050" dirty="0"/>
              <a:t>Il </a:t>
            </a:r>
            <a:r>
              <a:rPr lang="en-US" sz="1050" dirty="0" err="1"/>
              <a:t>accède</a:t>
            </a:r>
            <a:r>
              <a:rPr lang="en-US" sz="1050" dirty="0"/>
              <a:t> à son dossier, constate que </a:t>
            </a:r>
            <a:r>
              <a:rPr lang="en-US" sz="1050" dirty="0" err="1"/>
              <a:t>sa</a:t>
            </a:r>
            <a:r>
              <a:rPr lang="en-US" sz="1050" dirty="0"/>
              <a:t> </a:t>
            </a:r>
            <a:r>
              <a:rPr lang="en-US" sz="1050" dirty="0" err="1"/>
              <a:t>demande</a:t>
            </a:r>
            <a:r>
              <a:rPr lang="en-US" sz="1050" dirty="0"/>
              <a:t> </a:t>
            </a:r>
            <a:r>
              <a:rPr lang="en-US" sz="1050" dirty="0" err="1"/>
              <a:t>est</a:t>
            </a:r>
            <a:r>
              <a:rPr lang="en-US" sz="1050" dirty="0"/>
              <a:t> </a:t>
            </a:r>
            <a:r>
              <a:rPr lang="en-US" sz="1050" dirty="0" err="1"/>
              <a:t>accordée</a:t>
            </a:r>
            <a:r>
              <a:rPr lang="en-US" sz="1050" dirty="0"/>
              <a:t> et lance le </a:t>
            </a:r>
            <a:r>
              <a:rPr lang="en-US" sz="1050" dirty="0" err="1"/>
              <a:t>parcours</a:t>
            </a:r>
            <a:r>
              <a:rPr lang="en-US" sz="1050" dirty="0"/>
              <a:t> </a:t>
            </a:r>
            <a:r>
              <a:rPr lang="en-US" sz="1050" dirty="0" err="1"/>
              <a:t>d’“Accuser</a:t>
            </a:r>
            <a:r>
              <a:rPr lang="en-US" sz="1050" dirty="0"/>
              <a:t> </a:t>
            </a:r>
            <a:r>
              <a:rPr lang="en-US" sz="1050" dirty="0" err="1"/>
              <a:t>réception</a:t>
            </a:r>
            <a:r>
              <a:rPr lang="en-US" sz="1050" dirty="0"/>
              <a:t>” de son </a:t>
            </a:r>
            <a:r>
              <a:rPr lang="en-US" sz="1050" dirty="0" err="1"/>
              <a:t>offre</a:t>
            </a:r>
            <a:r>
              <a:rPr lang="en-US" sz="1050" dirty="0"/>
              <a:t>.</a:t>
            </a:r>
          </a:p>
        </p:txBody>
      </p:sp>
      <p:pic>
        <p:nvPicPr>
          <p:cNvPr id="1024" name="Image 1023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6A19E4CC-9586-1FDC-AF39-A9916A4049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239" y="1345667"/>
            <a:ext cx="984060" cy="2077460"/>
          </a:xfrm>
          <a:prstGeom prst="rect">
            <a:avLst/>
          </a:prstGeom>
        </p:spPr>
      </p:pic>
      <p:sp>
        <p:nvSpPr>
          <p:cNvPr id="1025" name="Organigramme : Connecteur 1024">
            <a:extLst>
              <a:ext uri="{FF2B5EF4-FFF2-40B4-BE49-F238E27FC236}">
                <a16:creationId xmlns:a16="http://schemas.microsoft.com/office/drawing/2014/main" id="{27BA8F17-E077-88B4-D2E5-98DC174BA23C}"/>
              </a:ext>
            </a:extLst>
          </p:cNvPr>
          <p:cNvSpPr/>
          <p:nvPr/>
        </p:nvSpPr>
        <p:spPr>
          <a:xfrm>
            <a:off x="3844292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3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27" name="ZoneTexte 1026">
            <a:extLst>
              <a:ext uri="{FF2B5EF4-FFF2-40B4-BE49-F238E27FC236}">
                <a16:creationId xmlns:a16="http://schemas.microsoft.com/office/drawing/2014/main" id="{B296A5A3-5C37-68CB-9A1A-483541236FDA}"/>
              </a:ext>
            </a:extLst>
          </p:cNvPr>
          <p:cNvSpPr txBox="1"/>
          <p:nvPr/>
        </p:nvSpPr>
        <p:spPr>
          <a:xfrm>
            <a:off x="3966571" y="3592228"/>
            <a:ext cx="1416556" cy="90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prend connaissance des prochaines étapes et clique sur “Continuer”.</a:t>
            </a:r>
            <a:endParaRPr lang="en-US" sz="1050" dirty="0"/>
          </a:p>
        </p:txBody>
      </p:sp>
      <p:pic>
        <p:nvPicPr>
          <p:cNvPr id="1028" name="Picture 2" descr="One, finger, click, black, hand, symbol Icon">
            <a:extLst>
              <a:ext uri="{FF2B5EF4-FFF2-40B4-BE49-F238E27FC236}">
                <a16:creationId xmlns:a16="http://schemas.microsoft.com/office/drawing/2014/main" id="{05E0A73C-CE87-D409-CA5F-8B9C6DD2D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173" y="3231803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Image 103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805B35A5-9E9A-B2EE-94DA-137A9FF499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565" y="1345667"/>
            <a:ext cx="1007683" cy="2127331"/>
          </a:xfrm>
          <a:prstGeom prst="rect">
            <a:avLst/>
          </a:prstGeom>
        </p:spPr>
      </p:pic>
      <p:pic>
        <p:nvPicPr>
          <p:cNvPr id="1033" name="Picture 2" descr="One, finger, click, black, hand, symbol Icon">
            <a:extLst>
              <a:ext uri="{FF2B5EF4-FFF2-40B4-BE49-F238E27FC236}">
                <a16:creationId xmlns:a16="http://schemas.microsoft.com/office/drawing/2014/main" id="{E78AC958-C6D9-381F-A8C2-AA7DCE809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785" y="3062635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2" descr="One, finger, click, black, hand, symbol Icon">
            <a:extLst>
              <a:ext uri="{FF2B5EF4-FFF2-40B4-BE49-F238E27FC236}">
                <a16:creationId xmlns:a16="http://schemas.microsoft.com/office/drawing/2014/main" id="{6B9B9234-5AE5-2CAC-E270-B1F94FF8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78861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Organigramme : Connecteur 1034">
            <a:extLst>
              <a:ext uri="{FF2B5EF4-FFF2-40B4-BE49-F238E27FC236}">
                <a16:creationId xmlns:a16="http://schemas.microsoft.com/office/drawing/2014/main" id="{14C3094F-56A3-FE7E-C712-C341CE55CA3C}"/>
              </a:ext>
            </a:extLst>
          </p:cNvPr>
          <p:cNvSpPr/>
          <p:nvPr/>
        </p:nvSpPr>
        <p:spPr>
          <a:xfrm>
            <a:off x="5510243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4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36" name="ZoneTexte 1035">
            <a:extLst>
              <a:ext uri="{FF2B5EF4-FFF2-40B4-BE49-F238E27FC236}">
                <a16:creationId xmlns:a16="http://schemas.microsoft.com/office/drawing/2014/main" id="{DF33E339-0BD7-7AAA-4A75-22D9C41248F6}"/>
              </a:ext>
            </a:extLst>
          </p:cNvPr>
          <p:cNvSpPr txBox="1"/>
          <p:nvPr/>
        </p:nvSpPr>
        <p:spPr>
          <a:xfrm>
            <a:off x="5632522" y="3592228"/>
            <a:ext cx="1416556" cy="12234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lvl="2" algn="ctr"/>
            <a:r>
              <a:rPr lang="en-US" sz="1050" dirty="0"/>
              <a:t>Il </a:t>
            </a:r>
            <a:r>
              <a:rPr lang="en-US" sz="1050" dirty="0" err="1"/>
              <a:t>prend</a:t>
            </a:r>
            <a:r>
              <a:rPr lang="en-US" sz="1050" dirty="0"/>
              <a:t> </a:t>
            </a:r>
            <a:r>
              <a:rPr lang="en-US" sz="1050" dirty="0" err="1"/>
              <a:t>connaissance</a:t>
            </a:r>
            <a:r>
              <a:rPr lang="en-US" sz="1050" dirty="0"/>
              <a:t> et </a:t>
            </a:r>
            <a:r>
              <a:rPr lang="en-US" sz="1050" dirty="0" err="1"/>
              <a:t>télécharge</a:t>
            </a:r>
            <a:r>
              <a:rPr lang="en-US" sz="1050" dirty="0"/>
              <a:t> </a:t>
            </a:r>
            <a:r>
              <a:rPr lang="en-US" sz="1050" dirty="0" err="1"/>
              <a:t>l’ensemble</a:t>
            </a:r>
            <a:r>
              <a:rPr lang="en-US" sz="1050" dirty="0"/>
              <a:t> des documents </a:t>
            </a:r>
            <a:r>
              <a:rPr lang="en-US" sz="1050" dirty="0" err="1"/>
              <a:t>avant</a:t>
            </a:r>
            <a:r>
              <a:rPr lang="en-US" sz="1050" dirty="0"/>
              <a:t> </a:t>
            </a:r>
            <a:r>
              <a:rPr lang="en-US" sz="1050" dirty="0" err="1"/>
              <a:t>d’en</a:t>
            </a:r>
            <a:r>
              <a:rPr lang="en-US" sz="1050" dirty="0"/>
              <a:t> “Accuser </a:t>
            </a:r>
            <a:r>
              <a:rPr lang="en-US" sz="1050" dirty="0" err="1"/>
              <a:t>réception</a:t>
            </a:r>
            <a:r>
              <a:rPr lang="en-US" sz="1050" dirty="0"/>
              <a:t>”.</a:t>
            </a:r>
          </a:p>
        </p:txBody>
      </p:sp>
      <p:pic>
        <p:nvPicPr>
          <p:cNvPr id="1038" name="Image 1037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63ACF276-231C-12F8-6569-BD5600AC41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9012" y="1345667"/>
            <a:ext cx="1007683" cy="2127332"/>
          </a:xfrm>
          <a:prstGeom prst="rect">
            <a:avLst/>
          </a:prstGeom>
        </p:spPr>
      </p:pic>
      <p:sp>
        <p:nvSpPr>
          <p:cNvPr id="1039" name="Organigramme : Connecteur 1038">
            <a:extLst>
              <a:ext uri="{FF2B5EF4-FFF2-40B4-BE49-F238E27FC236}">
                <a16:creationId xmlns:a16="http://schemas.microsoft.com/office/drawing/2014/main" id="{7F7B33C1-4F0F-20BB-0542-61CF4F6D7496}"/>
              </a:ext>
            </a:extLst>
          </p:cNvPr>
          <p:cNvSpPr/>
          <p:nvPr/>
        </p:nvSpPr>
        <p:spPr>
          <a:xfrm>
            <a:off x="7172579" y="3531771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5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40" name="ZoneTexte 1039">
            <a:extLst>
              <a:ext uri="{FF2B5EF4-FFF2-40B4-BE49-F238E27FC236}">
                <a16:creationId xmlns:a16="http://schemas.microsoft.com/office/drawing/2014/main" id="{A69E3C22-C51A-EECB-20C1-6C55665D06B1}"/>
              </a:ext>
            </a:extLst>
          </p:cNvPr>
          <p:cNvSpPr txBox="1"/>
          <p:nvPr/>
        </p:nvSpPr>
        <p:spPr>
          <a:xfrm>
            <a:off x="7294858" y="3592228"/>
            <a:ext cx="1416556" cy="10618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lvl="2" algn="ctr"/>
            <a:r>
              <a:rPr lang="en-US" sz="1050" dirty="0"/>
              <a:t>Il </a:t>
            </a:r>
            <a:r>
              <a:rPr lang="en-US" sz="1050" dirty="0" err="1"/>
              <a:t>reçoit</a:t>
            </a:r>
            <a:r>
              <a:rPr lang="en-US" sz="1050" dirty="0"/>
              <a:t> </a:t>
            </a:r>
            <a:r>
              <a:rPr lang="en-US" sz="1050" dirty="0" err="1"/>
              <a:t>alors</a:t>
            </a:r>
            <a:r>
              <a:rPr lang="en-US" sz="1050" dirty="0"/>
              <a:t> la confirmation et les </a:t>
            </a:r>
            <a:r>
              <a:rPr lang="en-US" sz="1050" dirty="0" err="1"/>
              <a:t>informations</a:t>
            </a:r>
            <a:r>
              <a:rPr lang="en-US" sz="1050" dirty="0"/>
              <a:t> relatives à </a:t>
            </a:r>
            <a:r>
              <a:rPr lang="en-US" sz="1050" dirty="0" err="1"/>
              <a:t>l’accuser</a:t>
            </a:r>
            <a:r>
              <a:rPr lang="en-US" sz="1050" dirty="0"/>
              <a:t> </a:t>
            </a:r>
            <a:r>
              <a:rPr lang="en-US" sz="1050" dirty="0" err="1"/>
              <a:t>réception</a:t>
            </a:r>
            <a:r>
              <a:rPr lang="en-US" sz="1050" dirty="0"/>
              <a:t> et </a:t>
            </a:r>
            <a:r>
              <a:rPr lang="en-US" sz="1050" dirty="0" err="1"/>
              <a:t>peut</a:t>
            </a:r>
            <a:r>
              <a:rPr lang="en-US" sz="1050" dirty="0"/>
              <a:t> “Fermer”.</a:t>
            </a:r>
          </a:p>
        </p:txBody>
      </p:sp>
      <p:pic>
        <p:nvPicPr>
          <p:cNvPr id="1041" name="Picture 2" descr="One, finger, click, black, hand, symbol Icon">
            <a:extLst>
              <a:ext uri="{FF2B5EF4-FFF2-40B4-BE49-F238E27FC236}">
                <a16:creationId xmlns:a16="http://schemas.microsoft.com/office/drawing/2014/main" id="{DB3900D1-9901-12C4-D95C-35E9FDEF1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136" y="3264644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Titre 9">
            <a:extLst>
              <a:ext uri="{FF2B5EF4-FFF2-40B4-BE49-F238E27FC236}">
                <a16:creationId xmlns:a16="http://schemas.microsoft.com/office/drawing/2014/main" id="{BA4E1E9C-F7FC-EA45-B881-0556753FD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93675"/>
            <a:ext cx="7705725" cy="338138"/>
          </a:xfrm>
        </p:spPr>
        <p:txBody>
          <a:bodyPr/>
          <a:lstStyle/>
          <a:p>
            <a:r>
              <a:rPr lang="en-US"/>
              <a:t>SIGNATURE MOBILE (via la Timeline Immo)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3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3DFF641F-6095-E043-6238-64D085695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174" y="1267022"/>
            <a:ext cx="1075952" cy="2271454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en-US"/>
              <a:t>Push MRH 4/4</a:t>
            </a:r>
            <a:endParaRPr lang="en-US" dirty="0"/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7599CBAF-D1CF-AE59-3586-1D5D9D4779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903" y="1057002"/>
            <a:ext cx="1234606" cy="2460638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78DCCC3E-21B1-C816-2C21-6292F9E030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7823" y="1057002"/>
            <a:ext cx="1234606" cy="2460638"/>
          </a:xfrm>
          <a:prstGeom prst="rect">
            <a:avLst/>
          </a:prstGeom>
        </p:spPr>
      </p:pic>
      <p:pic>
        <p:nvPicPr>
          <p:cNvPr id="9" name="Picture 21">
            <a:extLst>
              <a:ext uri="{FF2B5EF4-FFF2-40B4-BE49-F238E27FC236}">
                <a16:creationId xmlns:a16="http://schemas.microsoft.com/office/drawing/2014/main" id="{0278090C-40B8-713A-79CE-A6F4326CFF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699" y="1057002"/>
            <a:ext cx="1234606" cy="246063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1A6D748-15C9-A590-FF05-A7128F636A26}"/>
              </a:ext>
            </a:extLst>
          </p:cNvPr>
          <p:cNvSpPr txBox="1"/>
          <p:nvPr/>
        </p:nvSpPr>
        <p:spPr>
          <a:xfrm>
            <a:off x="1134320" y="3614271"/>
            <a:ext cx="1416556" cy="10618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Si le client n’a pas encore bénéficié de devis MRH, une proposition lui est poussée et il peut “Obtenir un tarif”.</a:t>
            </a:r>
            <a:endParaRPr lang="en-US" sz="1050" dirty="0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17F8DEDB-29B1-3739-6FAF-84085248D52A}"/>
              </a:ext>
            </a:extLst>
          </p:cNvPr>
          <p:cNvSpPr/>
          <p:nvPr/>
        </p:nvSpPr>
        <p:spPr>
          <a:xfrm>
            <a:off x="1014505" y="3554412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6</a:t>
            </a:r>
            <a:endParaRPr lang="fr-FR" dirty="0" err="1">
              <a:solidFill>
                <a:schemeClr val="bg1"/>
              </a:solidFill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0A3FAE2-7948-0399-4F63-47818D70F9E1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2482509" y="1934028"/>
            <a:ext cx="1380190" cy="35329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7B0312D6-C4EF-8ED0-8600-940099DC4E40}"/>
              </a:ext>
            </a:extLst>
          </p:cNvPr>
          <p:cNvCxnSpPr>
            <a:cxnSpLocks/>
          </p:cNvCxnSpPr>
          <p:nvPr/>
        </p:nvCxnSpPr>
        <p:spPr>
          <a:xfrm flipV="1">
            <a:off x="5014518" y="1934028"/>
            <a:ext cx="1400180" cy="35329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8018E3CD-929D-6F4A-E966-411D4CAEBBF9}"/>
              </a:ext>
            </a:extLst>
          </p:cNvPr>
          <p:cNvSpPr/>
          <p:nvPr/>
        </p:nvSpPr>
        <p:spPr>
          <a:xfrm>
            <a:off x="3646198" y="3553814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7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ED032E3-4597-C6FA-C03D-897F378C21AC}"/>
              </a:ext>
            </a:extLst>
          </p:cNvPr>
          <p:cNvSpPr txBox="1"/>
          <p:nvPr/>
        </p:nvSpPr>
        <p:spPr>
          <a:xfrm>
            <a:off x="3768477" y="3614271"/>
            <a:ext cx="141655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peut alors réaliser le parcours de simulation MRH en ligne.</a:t>
            </a:r>
            <a:endParaRPr lang="en-US" sz="1050" dirty="0"/>
          </a:p>
        </p:txBody>
      </p:sp>
      <p:sp>
        <p:nvSpPr>
          <p:cNvPr id="1025" name="Organigramme : Connecteur 1024">
            <a:extLst>
              <a:ext uri="{FF2B5EF4-FFF2-40B4-BE49-F238E27FC236}">
                <a16:creationId xmlns:a16="http://schemas.microsoft.com/office/drawing/2014/main" id="{27BA8F17-E077-88B4-D2E5-98DC174BA23C}"/>
              </a:ext>
            </a:extLst>
          </p:cNvPr>
          <p:cNvSpPr/>
          <p:nvPr/>
        </p:nvSpPr>
        <p:spPr>
          <a:xfrm>
            <a:off x="6219121" y="3553814"/>
            <a:ext cx="199530" cy="205226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bg1"/>
                </a:solidFill>
              </a:rPr>
              <a:t>8</a:t>
            </a:r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027" name="ZoneTexte 1026">
            <a:extLst>
              <a:ext uri="{FF2B5EF4-FFF2-40B4-BE49-F238E27FC236}">
                <a16:creationId xmlns:a16="http://schemas.microsoft.com/office/drawing/2014/main" id="{B296A5A3-5C37-68CB-9A1A-483541236FDA}"/>
              </a:ext>
            </a:extLst>
          </p:cNvPr>
          <p:cNvSpPr txBox="1"/>
          <p:nvPr/>
        </p:nvSpPr>
        <p:spPr>
          <a:xfrm>
            <a:off x="6341400" y="3614271"/>
            <a:ext cx="1416556" cy="90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2" algn="ctr"/>
            <a:r>
              <a:rPr lang="en-US" sz="1050"/>
              <a:t>Il est informé qu’à l’issue d’un délai de réflexion de 11 jours, il pourra Signer son offre.</a:t>
            </a:r>
            <a:endParaRPr lang="en-US" sz="1050" dirty="0"/>
          </a:p>
        </p:txBody>
      </p:sp>
      <p:pic>
        <p:nvPicPr>
          <p:cNvPr id="14" name="Image 13" descr="Une image contenant texte, capture d’écran, Police, Page web&#10;&#10;Description générée automatiquement">
            <a:extLst>
              <a:ext uri="{FF2B5EF4-FFF2-40B4-BE49-F238E27FC236}">
                <a16:creationId xmlns:a16="http://schemas.microsoft.com/office/drawing/2014/main" id="{1891AB48-20E9-17CB-C9EC-4E86595EC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624" y="1267090"/>
            <a:ext cx="1007514" cy="2126974"/>
          </a:xfrm>
          <a:prstGeom prst="rect">
            <a:avLst/>
          </a:prstGeom>
        </p:spPr>
      </p:pic>
      <p:pic>
        <p:nvPicPr>
          <p:cNvPr id="1026" name="Picture 2" descr="One, finger, click, black, hand, symbol Icon">
            <a:extLst>
              <a:ext uri="{FF2B5EF4-FFF2-40B4-BE49-F238E27FC236}">
                <a16:creationId xmlns:a16="http://schemas.microsoft.com/office/drawing/2014/main" id="{5FA5BD3B-FD59-9B58-96DC-8DE84FC9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31790"/>
            <a:ext cx="169168" cy="1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0B48E319-585C-C057-43F5-DCDA9BBBE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865" y="1273111"/>
            <a:ext cx="990344" cy="2090727"/>
          </a:xfrm>
          <a:prstGeom prst="rect">
            <a:avLst/>
          </a:prstGeom>
        </p:spPr>
      </p:pic>
      <p:sp>
        <p:nvSpPr>
          <p:cNvPr id="31" name="Titre 9">
            <a:extLst>
              <a:ext uri="{FF2B5EF4-FFF2-40B4-BE49-F238E27FC236}">
                <a16:creationId xmlns:a16="http://schemas.microsoft.com/office/drawing/2014/main" id="{4FA4E09E-0EF7-C60D-9504-3FECB9CA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93675"/>
            <a:ext cx="7705725" cy="338138"/>
          </a:xfrm>
        </p:spPr>
        <p:txBody>
          <a:bodyPr/>
          <a:lstStyle/>
          <a:p>
            <a:r>
              <a:rPr lang="en-US"/>
              <a:t>SIGNATURE MOBILE (via la Timeline Immo)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9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75021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75000"/>
            </a:schemeClr>
          </a:solidFill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lnSpc>
            <a:spcPct val="85000"/>
          </a:lnSpc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9CB25F0367BC409AC34CBF303C07AA" ma:contentTypeVersion="10" ma:contentTypeDescription="Crée un document." ma:contentTypeScope="" ma:versionID="92f3c2ce43f67229dcd70c2cdac8116a">
  <xsd:schema xmlns:xsd="http://www.w3.org/2001/XMLSchema" xmlns:xs="http://www.w3.org/2001/XMLSchema" xmlns:p="http://schemas.microsoft.com/office/2006/metadata/properties" xmlns:ns2="5c7ddd88-f684-47e5-bb86-3de4b362b839" xmlns:ns3="5894da1f-1559-4e59-abc6-95e3edef21cf" targetNamespace="http://schemas.microsoft.com/office/2006/metadata/properties" ma:root="true" ma:fieldsID="a48daea948d54c210cffa76b0c58d8ae" ns2:_="" ns3:_="">
    <xsd:import namespace="5c7ddd88-f684-47e5-bb86-3de4b362b839"/>
    <xsd:import namespace="5894da1f-1559-4e59-abc6-95e3edef21c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ddd88-f684-47e5-bb86-3de4b362b8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4da1f-1559-4e59-abc6-95e3edef21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7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schemas.microsoft.com/office/2006/metadata/properties"/>
    <ds:schemaRef ds:uri="5894da1f-1559-4e59-abc6-95e3edef21cf"/>
    <ds:schemaRef ds:uri="http://purl.org/dc/terms/"/>
    <ds:schemaRef ds:uri="http://schemas.microsoft.com/office/2006/documentManagement/types"/>
    <ds:schemaRef ds:uri="http://purl.org/dc/dcmitype/"/>
    <ds:schemaRef ds:uri="5c7ddd88-f684-47e5-bb86-3de4b362b839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99FA235-2B56-4958-ACDF-1093AD6E7B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7ddd88-f684-47e5-bb86-3de4b362b839"/>
    <ds:schemaRef ds:uri="5894da1f-1559-4e59-abc6-95e3edef21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Conception personnalisée</Template>
  <TotalTime>7568</TotalTime>
  <Words>334</Words>
  <Application>Microsoft Office PowerPoint</Application>
  <PresentationFormat>Affichage à l'écran (16:9)</PresentationFormat>
  <Paragraphs>47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Cabin Condensed</vt:lpstr>
      <vt:lpstr>Cambria Math</vt:lpstr>
      <vt:lpstr>Montserrat</vt:lpstr>
      <vt:lpstr>Montserrat ExtraBold</vt:lpstr>
      <vt:lpstr>Montserrat SemiBold</vt:lpstr>
      <vt:lpstr>Wingdings</vt:lpstr>
      <vt:lpstr>Conception personnalisée</vt:lpstr>
      <vt:lpstr>Timeline Immo</vt:lpstr>
      <vt:lpstr>SIGNATURE MOBILE (via la Timeline Immo)</vt:lpstr>
      <vt:lpstr>SIGNATURE MOBILE (via la Timeline Immo)</vt:lpstr>
      <vt:lpstr>SIGNATURE MOBILE (via la Timeline Immo)</vt:lpstr>
      <vt:lpstr>SIGNATURE MOBILE (via la Timeline Immo)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subject/>
  <dc:creator>LERE ROMARIC</dc:creator>
  <cp:keywords/>
  <dc:description/>
  <cp:lastModifiedBy>GERARD Alexandre [CEGEE]</cp:lastModifiedBy>
  <cp:revision>109</cp:revision>
  <cp:lastPrinted>2020-09-02T14:43:00Z</cp:lastPrinted>
  <dcterms:created xsi:type="dcterms:W3CDTF">2023-10-27T16:30:54Z</dcterms:created>
  <dcterms:modified xsi:type="dcterms:W3CDTF">2024-05-14T09:33:04Z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0x010100A69CB25F0367BC409AC34CBF303C07AA</vt:lpwstr>
  </property>
</Properties>
</file>