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7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58" r:id="rId7"/>
    <p:sldId id="260" r:id="rId8"/>
    <p:sldId id="261" r:id="rId9"/>
    <p:sldId id="262" r:id="rId10"/>
    <p:sldId id="263" r:id="rId11"/>
    <p:sldId id="265" r:id="rId12"/>
    <p:sldId id="267" r:id="rId13"/>
    <p:sldId id="266" r:id="rId14"/>
    <p:sldId id="268" r:id="rId15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813C61"/>
    <a:srgbClr val="CD0920"/>
    <a:srgbClr val="7F2F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43" autoAdjust="0"/>
    <p:restoredTop sz="94660" autoAdjust="0"/>
  </p:normalViewPr>
  <p:slideViewPr>
    <p:cSldViewPr snapToGrid="0" snapToObjects="1">
      <p:cViewPr>
        <p:scale>
          <a:sx n="100" d="100"/>
          <a:sy n="100" d="100"/>
        </p:scale>
        <p:origin x="-2202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0D8C46-9DDE-4F59-92D9-89F59D47DFC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2C73064-A015-4D30-B3BA-86F5676E6BF2}">
      <dgm:prSet phldrT="[Texte]" custT="1"/>
      <dgm:spPr>
        <a:solidFill>
          <a:srgbClr val="920000"/>
        </a:solidFill>
      </dgm:spPr>
      <dgm:t>
        <a:bodyPr/>
        <a:lstStyle/>
        <a:p>
          <a:pPr algn="ctr"/>
          <a:r>
            <a:rPr lang="fr-FR" sz="1400" b="1" dirty="0" smtClean="0"/>
            <a:t>Synthèse</a:t>
          </a:r>
          <a:endParaRPr lang="fr-FR" sz="1400" b="1" dirty="0"/>
        </a:p>
      </dgm:t>
    </dgm:pt>
    <dgm:pt modelId="{FFCC5A31-0751-4F74-8098-C42B9F7C86BC}" type="par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CB56AFDB-19DC-4597-91F8-62D75C2C7D6C}" type="sib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0039F5D9-E5DD-4D27-9A35-09AFB591C3D9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l"/>
          <a:r>
            <a:rPr lang="fr-FR" sz="1400" b="1" dirty="0" err="1" smtClean="0"/>
            <a:t>Tdb</a:t>
          </a:r>
          <a:r>
            <a:rPr lang="fr-FR" sz="1400" b="1" dirty="0" smtClean="0"/>
            <a:t> Hebdo </a:t>
          </a:r>
          <a:r>
            <a:rPr lang="fr-FR" sz="1400" b="1" dirty="0" smtClean="0"/>
            <a:t>CEGEE </a:t>
          </a:r>
          <a:endParaRPr lang="fr-FR" sz="1400" b="1" dirty="0"/>
        </a:p>
      </dgm:t>
    </dgm:pt>
    <dgm:pt modelId="{6577828C-D92A-49F3-BED7-FAEE2D46D8C9}" type="par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D8A55EAE-3917-45C3-BE77-2BB631413F02}" type="sib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80B2FD33-883B-455C-B5EA-FDBFCBC36044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dirty="0" smtClean="0"/>
            <a:t>Comparaison</a:t>
          </a:r>
          <a:endParaRPr lang="fr-FR" sz="1400" b="1" dirty="0"/>
        </a:p>
      </dgm:t>
    </dgm:pt>
    <dgm:pt modelId="{36FBD82C-8BBF-4D4F-8598-21B56DB5C720}" type="parTrans" cxnId="{56476BF2-B1FB-45B6-8042-68BC474323B1}">
      <dgm:prSet/>
      <dgm:spPr/>
      <dgm:t>
        <a:bodyPr/>
        <a:lstStyle/>
        <a:p>
          <a:pPr algn="ctr"/>
          <a:endParaRPr lang="fr-FR" sz="1400" b="1"/>
        </a:p>
      </dgm:t>
    </dgm:pt>
    <dgm:pt modelId="{268BFCD1-9E85-484A-81C0-6DE7D04E2C63}" type="sibTrans" cxnId="{56476BF2-B1FB-45B6-8042-68BC474323B1}">
      <dgm:prSet/>
      <dgm:spPr/>
      <dgm:t>
        <a:bodyPr/>
        <a:lstStyle/>
        <a:p>
          <a:pPr algn="ctr"/>
          <a:endParaRPr lang="fr-FR" sz="1400" b="1"/>
        </a:p>
      </dgm:t>
    </dgm:pt>
    <dgm:pt modelId="{ADFB3647-C0F9-4AC6-82FB-51067EDFFDA5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dirty="0" smtClean="0"/>
            <a:t>Comparatif - Détails</a:t>
          </a:r>
          <a:endParaRPr lang="fr-FR" sz="1400" b="1" dirty="0"/>
        </a:p>
      </dgm:t>
    </dgm:pt>
    <dgm:pt modelId="{8CC4B618-C1C4-415B-BEFD-8281D44DF81A}" type="parTrans" cxnId="{F495515F-6641-4F84-81CC-68DB9E042EDC}">
      <dgm:prSet/>
      <dgm:spPr/>
      <dgm:t>
        <a:bodyPr/>
        <a:lstStyle/>
        <a:p>
          <a:endParaRPr lang="fr-FR"/>
        </a:p>
      </dgm:t>
    </dgm:pt>
    <dgm:pt modelId="{F082A23A-A37C-4B30-A70B-6E81AEC3E793}" type="sibTrans" cxnId="{F495515F-6641-4F84-81CC-68DB9E042EDC}">
      <dgm:prSet/>
      <dgm:spPr/>
      <dgm:t>
        <a:bodyPr/>
        <a:lstStyle/>
        <a:p>
          <a:endParaRPr lang="fr-FR"/>
        </a:p>
      </dgm:t>
    </dgm:pt>
    <dgm:pt modelId="{D686609C-6D40-472D-B077-9FE24252C5C2}" type="pres">
      <dgm:prSet presAssocID="{650D8C46-9DDE-4F59-92D9-89F59D47DFCC}" presName="Name0" presStyleCnt="0">
        <dgm:presLayoutVars>
          <dgm:dir/>
          <dgm:animLvl val="lvl"/>
          <dgm:resizeHandles val="exact"/>
        </dgm:presLayoutVars>
      </dgm:prSet>
      <dgm:spPr/>
    </dgm:pt>
    <dgm:pt modelId="{E87E541D-142B-4BC2-BA9F-C5172584F6DC}" type="pres">
      <dgm:prSet presAssocID="{62C73064-A015-4D30-B3BA-86F5676E6BF2}" presName="parTxOnly" presStyleLbl="node1" presStyleIdx="0" presStyleCnt="4" custScaleX="29615" custLinFactNeighborX="-99954">
        <dgm:presLayoutVars>
          <dgm:chMax val="0"/>
          <dgm:chPref val="0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fr-FR"/>
        </a:p>
      </dgm:t>
    </dgm:pt>
    <dgm:pt modelId="{5274FE2D-ED28-4FF9-BE9D-A99E73C049CA}" type="pres">
      <dgm:prSet presAssocID="{CB56AFDB-19DC-4597-91F8-62D75C2C7D6C}" presName="parTxOnlySpace" presStyleCnt="0"/>
      <dgm:spPr/>
    </dgm:pt>
    <dgm:pt modelId="{B3AD74B0-BC74-43CD-957B-5594EB384B7C}" type="pres">
      <dgm:prSet presAssocID="{0039F5D9-E5DD-4D27-9A35-09AFB591C3D9}" presName="parTxOnly" presStyleLbl="node1" presStyleIdx="1" presStyleCnt="4" custScaleX="29615" custLinFactNeighborX="-82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7D11227-B4C5-4AE3-9459-B658B6149026}" type="pres">
      <dgm:prSet presAssocID="{D8A55EAE-3917-45C3-BE77-2BB631413F02}" presName="parTxOnlySpace" presStyleCnt="0"/>
      <dgm:spPr/>
    </dgm:pt>
    <dgm:pt modelId="{EEF93E20-5629-4C5B-AB68-B0AAE4AE1373}" type="pres">
      <dgm:prSet presAssocID="{80B2FD33-883B-455C-B5EA-FDBFCBC36044}" presName="parTxOnly" presStyleLbl="node1" presStyleIdx="2" presStyleCnt="4" custScaleX="29615" custLinFactNeighborX="72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B422F8-4F31-4CDD-BA05-E5BC4312E993}" type="pres">
      <dgm:prSet presAssocID="{268BFCD1-9E85-484A-81C0-6DE7D04E2C63}" presName="parTxOnlySpace" presStyleCnt="0"/>
      <dgm:spPr/>
    </dgm:pt>
    <dgm:pt modelId="{5ABF4837-E75B-423F-B44A-AB51F6ED01C5}" type="pres">
      <dgm:prSet presAssocID="{ADFB3647-C0F9-4AC6-82FB-51067EDFFDA5}" presName="parTxOnly" presStyleLbl="node1" presStyleIdx="3" presStyleCnt="4" custScaleX="29615" custLinFactNeighborX="61419" custLinFactNeighborY="-13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12B8EA2-09E1-4420-8958-D43EE1A0B335}" type="presOf" srcId="{80B2FD33-883B-455C-B5EA-FDBFCBC36044}" destId="{EEF93E20-5629-4C5B-AB68-B0AAE4AE1373}" srcOrd="0" destOrd="0" presId="urn:microsoft.com/office/officeart/2005/8/layout/chevron1"/>
    <dgm:cxn modelId="{AFE81864-A454-4511-9A3D-9D040E55445F}" type="presOf" srcId="{0039F5D9-E5DD-4D27-9A35-09AFB591C3D9}" destId="{B3AD74B0-BC74-43CD-957B-5594EB384B7C}" srcOrd="0" destOrd="0" presId="urn:microsoft.com/office/officeart/2005/8/layout/chevron1"/>
    <dgm:cxn modelId="{56476BF2-B1FB-45B6-8042-68BC474323B1}" srcId="{650D8C46-9DDE-4F59-92D9-89F59D47DFCC}" destId="{80B2FD33-883B-455C-B5EA-FDBFCBC36044}" srcOrd="2" destOrd="0" parTransId="{36FBD82C-8BBF-4D4F-8598-21B56DB5C720}" sibTransId="{268BFCD1-9E85-484A-81C0-6DE7D04E2C63}"/>
    <dgm:cxn modelId="{8458C57E-C809-4293-9581-A88F15DAA50D}" type="presOf" srcId="{62C73064-A015-4D30-B3BA-86F5676E6BF2}" destId="{E87E541D-142B-4BC2-BA9F-C5172584F6DC}" srcOrd="0" destOrd="0" presId="urn:microsoft.com/office/officeart/2005/8/layout/chevron1"/>
    <dgm:cxn modelId="{8E58D44D-088D-4BEB-9494-8BAE2B7CA8C7}" type="presOf" srcId="{ADFB3647-C0F9-4AC6-82FB-51067EDFFDA5}" destId="{5ABF4837-E75B-423F-B44A-AB51F6ED01C5}" srcOrd="0" destOrd="0" presId="urn:microsoft.com/office/officeart/2005/8/layout/chevron1"/>
    <dgm:cxn modelId="{E6FD39F3-363F-44BC-81DE-ED1A5CCE0459}" srcId="{650D8C46-9DDE-4F59-92D9-89F59D47DFCC}" destId="{62C73064-A015-4D30-B3BA-86F5676E6BF2}" srcOrd="0" destOrd="0" parTransId="{FFCC5A31-0751-4F74-8098-C42B9F7C86BC}" sibTransId="{CB56AFDB-19DC-4597-91F8-62D75C2C7D6C}"/>
    <dgm:cxn modelId="{F6F354D0-4936-4514-ACBB-2CBEFFCDC052}" srcId="{650D8C46-9DDE-4F59-92D9-89F59D47DFCC}" destId="{0039F5D9-E5DD-4D27-9A35-09AFB591C3D9}" srcOrd="1" destOrd="0" parTransId="{6577828C-D92A-49F3-BED7-FAEE2D46D8C9}" sibTransId="{D8A55EAE-3917-45C3-BE77-2BB631413F02}"/>
    <dgm:cxn modelId="{C7904244-84B6-4716-B51E-BB48518A34E5}" type="presOf" srcId="{650D8C46-9DDE-4F59-92D9-89F59D47DFCC}" destId="{D686609C-6D40-472D-B077-9FE24252C5C2}" srcOrd="0" destOrd="0" presId="urn:microsoft.com/office/officeart/2005/8/layout/chevron1"/>
    <dgm:cxn modelId="{F495515F-6641-4F84-81CC-68DB9E042EDC}" srcId="{650D8C46-9DDE-4F59-92D9-89F59D47DFCC}" destId="{ADFB3647-C0F9-4AC6-82FB-51067EDFFDA5}" srcOrd="3" destOrd="0" parTransId="{8CC4B618-C1C4-415B-BEFD-8281D44DF81A}" sibTransId="{F082A23A-A37C-4B30-A70B-6E81AEC3E793}"/>
    <dgm:cxn modelId="{D8BDF9CE-2307-41CA-A5B8-691AFD3248DB}" type="presParOf" srcId="{D686609C-6D40-472D-B077-9FE24252C5C2}" destId="{E87E541D-142B-4BC2-BA9F-C5172584F6DC}" srcOrd="0" destOrd="0" presId="urn:microsoft.com/office/officeart/2005/8/layout/chevron1"/>
    <dgm:cxn modelId="{F1F9780B-9BD2-4E5A-AA0A-952602D80115}" type="presParOf" srcId="{D686609C-6D40-472D-B077-9FE24252C5C2}" destId="{5274FE2D-ED28-4FF9-BE9D-A99E73C049CA}" srcOrd="1" destOrd="0" presId="urn:microsoft.com/office/officeart/2005/8/layout/chevron1"/>
    <dgm:cxn modelId="{D9605AF3-4CFC-4E13-99B2-217BFA5F7E27}" type="presParOf" srcId="{D686609C-6D40-472D-B077-9FE24252C5C2}" destId="{B3AD74B0-BC74-43CD-957B-5594EB384B7C}" srcOrd="2" destOrd="0" presId="urn:microsoft.com/office/officeart/2005/8/layout/chevron1"/>
    <dgm:cxn modelId="{C3B480EC-B693-4C6B-9815-F55151EF4764}" type="presParOf" srcId="{D686609C-6D40-472D-B077-9FE24252C5C2}" destId="{F7D11227-B4C5-4AE3-9459-B658B6149026}" srcOrd="3" destOrd="0" presId="urn:microsoft.com/office/officeart/2005/8/layout/chevron1"/>
    <dgm:cxn modelId="{107F8E41-308A-48AE-B651-CD0603E04D1B}" type="presParOf" srcId="{D686609C-6D40-472D-B077-9FE24252C5C2}" destId="{EEF93E20-5629-4C5B-AB68-B0AAE4AE1373}" srcOrd="4" destOrd="0" presId="urn:microsoft.com/office/officeart/2005/8/layout/chevron1"/>
    <dgm:cxn modelId="{1B36865F-4DB0-4DA1-99B9-DAAD23D6ED10}" type="presParOf" srcId="{D686609C-6D40-472D-B077-9FE24252C5C2}" destId="{5FB422F8-4F31-4CDD-BA05-E5BC4312E993}" srcOrd="5" destOrd="0" presId="urn:microsoft.com/office/officeart/2005/8/layout/chevron1"/>
    <dgm:cxn modelId="{BDBA09A4-159E-4355-931F-8EA547E7B084}" type="presParOf" srcId="{D686609C-6D40-472D-B077-9FE24252C5C2}" destId="{5ABF4837-E75B-423F-B44A-AB51F6ED01C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0D8C46-9DDE-4F59-92D9-89F59D47DFC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2C73064-A015-4D30-B3BA-86F5676E6BF2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dirty="0" smtClean="0"/>
            <a:t>Synthèse</a:t>
          </a:r>
          <a:endParaRPr lang="fr-FR" sz="1400" b="1" dirty="0"/>
        </a:p>
      </dgm:t>
    </dgm:pt>
    <dgm:pt modelId="{FFCC5A31-0751-4F74-8098-C42B9F7C86BC}" type="par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CB56AFDB-19DC-4597-91F8-62D75C2C7D6C}" type="sib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0039F5D9-E5DD-4D27-9A35-09AFB591C3D9}">
      <dgm:prSet phldrT="[Texte]" custT="1"/>
      <dgm:spPr>
        <a:solidFill>
          <a:srgbClr val="920000"/>
        </a:solidFill>
      </dgm:spPr>
      <dgm:t>
        <a:bodyPr/>
        <a:lstStyle/>
        <a:p>
          <a:pPr algn="l"/>
          <a:r>
            <a:rPr lang="fr-FR" sz="1400" b="1" dirty="0" err="1" smtClean="0"/>
            <a:t>Tdb</a:t>
          </a:r>
          <a:r>
            <a:rPr lang="fr-FR" sz="1400" b="1" dirty="0" smtClean="0"/>
            <a:t> Hebdo </a:t>
          </a:r>
          <a:r>
            <a:rPr lang="fr-FR" sz="1400" b="1" dirty="0" smtClean="0"/>
            <a:t>CEGEE</a:t>
          </a:r>
          <a:endParaRPr lang="fr-FR" sz="1400" b="1" dirty="0"/>
        </a:p>
      </dgm:t>
    </dgm:pt>
    <dgm:pt modelId="{6577828C-D92A-49F3-BED7-FAEE2D46D8C9}" type="par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D8A55EAE-3917-45C3-BE77-2BB631413F02}" type="sib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80B2FD33-883B-455C-B5EA-FDBFCBC36044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dirty="0" smtClean="0"/>
            <a:t>Comparaison</a:t>
          </a:r>
          <a:endParaRPr lang="fr-FR" sz="1400" b="1" dirty="0"/>
        </a:p>
      </dgm:t>
    </dgm:pt>
    <dgm:pt modelId="{36FBD82C-8BBF-4D4F-8598-21B56DB5C720}" type="parTrans" cxnId="{56476BF2-B1FB-45B6-8042-68BC474323B1}">
      <dgm:prSet/>
      <dgm:spPr/>
      <dgm:t>
        <a:bodyPr/>
        <a:lstStyle/>
        <a:p>
          <a:pPr algn="ctr"/>
          <a:endParaRPr lang="fr-FR" sz="1400" b="1"/>
        </a:p>
      </dgm:t>
    </dgm:pt>
    <dgm:pt modelId="{268BFCD1-9E85-484A-81C0-6DE7D04E2C63}" type="sibTrans" cxnId="{56476BF2-B1FB-45B6-8042-68BC474323B1}">
      <dgm:prSet/>
      <dgm:spPr/>
      <dgm:t>
        <a:bodyPr/>
        <a:lstStyle/>
        <a:p>
          <a:pPr algn="ctr"/>
          <a:endParaRPr lang="fr-FR" sz="1400" b="1"/>
        </a:p>
      </dgm:t>
    </dgm:pt>
    <dgm:pt modelId="{ADFB3647-C0F9-4AC6-82FB-51067EDFFDA5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dirty="0" smtClean="0"/>
            <a:t>Comparatif - Détails</a:t>
          </a:r>
          <a:endParaRPr lang="fr-FR" sz="1400" b="1" dirty="0"/>
        </a:p>
      </dgm:t>
    </dgm:pt>
    <dgm:pt modelId="{8CC4B618-C1C4-415B-BEFD-8281D44DF81A}" type="parTrans" cxnId="{F495515F-6641-4F84-81CC-68DB9E042EDC}">
      <dgm:prSet/>
      <dgm:spPr/>
      <dgm:t>
        <a:bodyPr/>
        <a:lstStyle/>
        <a:p>
          <a:endParaRPr lang="fr-FR"/>
        </a:p>
      </dgm:t>
    </dgm:pt>
    <dgm:pt modelId="{F082A23A-A37C-4B30-A70B-6E81AEC3E793}" type="sibTrans" cxnId="{F495515F-6641-4F84-81CC-68DB9E042EDC}">
      <dgm:prSet/>
      <dgm:spPr/>
      <dgm:t>
        <a:bodyPr/>
        <a:lstStyle/>
        <a:p>
          <a:endParaRPr lang="fr-FR"/>
        </a:p>
      </dgm:t>
    </dgm:pt>
    <dgm:pt modelId="{D686609C-6D40-472D-B077-9FE24252C5C2}" type="pres">
      <dgm:prSet presAssocID="{650D8C46-9DDE-4F59-92D9-89F59D47DFCC}" presName="Name0" presStyleCnt="0">
        <dgm:presLayoutVars>
          <dgm:dir/>
          <dgm:animLvl val="lvl"/>
          <dgm:resizeHandles val="exact"/>
        </dgm:presLayoutVars>
      </dgm:prSet>
      <dgm:spPr/>
    </dgm:pt>
    <dgm:pt modelId="{E87E541D-142B-4BC2-BA9F-C5172584F6DC}" type="pres">
      <dgm:prSet presAssocID="{62C73064-A015-4D30-B3BA-86F5676E6BF2}" presName="parTxOnly" presStyleLbl="node1" presStyleIdx="0" presStyleCnt="4" custScaleX="29615" custLinFactNeighborX="-99954">
        <dgm:presLayoutVars>
          <dgm:chMax val="0"/>
          <dgm:chPref val="0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fr-FR"/>
        </a:p>
      </dgm:t>
    </dgm:pt>
    <dgm:pt modelId="{5274FE2D-ED28-4FF9-BE9D-A99E73C049CA}" type="pres">
      <dgm:prSet presAssocID="{CB56AFDB-19DC-4597-91F8-62D75C2C7D6C}" presName="parTxOnlySpace" presStyleCnt="0"/>
      <dgm:spPr/>
    </dgm:pt>
    <dgm:pt modelId="{B3AD74B0-BC74-43CD-957B-5594EB384B7C}" type="pres">
      <dgm:prSet presAssocID="{0039F5D9-E5DD-4D27-9A35-09AFB591C3D9}" presName="parTxOnly" presStyleLbl="node1" presStyleIdx="1" presStyleCnt="4" custScaleX="29615" custLinFactNeighborX="-82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7D11227-B4C5-4AE3-9459-B658B6149026}" type="pres">
      <dgm:prSet presAssocID="{D8A55EAE-3917-45C3-BE77-2BB631413F02}" presName="parTxOnlySpace" presStyleCnt="0"/>
      <dgm:spPr/>
    </dgm:pt>
    <dgm:pt modelId="{EEF93E20-5629-4C5B-AB68-B0AAE4AE1373}" type="pres">
      <dgm:prSet presAssocID="{80B2FD33-883B-455C-B5EA-FDBFCBC36044}" presName="parTxOnly" presStyleLbl="node1" presStyleIdx="2" presStyleCnt="4" custScaleX="29615" custLinFactNeighborX="72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B422F8-4F31-4CDD-BA05-E5BC4312E993}" type="pres">
      <dgm:prSet presAssocID="{268BFCD1-9E85-484A-81C0-6DE7D04E2C63}" presName="parTxOnlySpace" presStyleCnt="0"/>
      <dgm:spPr/>
    </dgm:pt>
    <dgm:pt modelId="{5ABF4837-E75B-423F-B44A-AB51F6ED01C5}" type="pres">
      <dgm:prSet presAssocID="{ADFB3647-C0F9-4AC6-82FB-51067EDFFDA5}" presName="parTxOnly" presStyleLbl="node1" presStyleIdx="3" presStyleCnt="4" custScaleX="29615" custLinFactNeighborX="61419" custLinFactNeighborY="-13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B50FE9D-0A54-4F81-98BD-873ED4FE2200}" type="presOf" srcId="{ADFB3647-C0F9-4AC6-82FB-51067EDFFDA5}" destId="{5ABF4837-E75B-423F-B44A-AB51F6ED01C5}" srcOrd="0" destOrd="0" presId="urn:microsoft.com/office/officeart/2005/8/layout/chevron1"/>
    <dgm:cxn modelId="{56476BF2-B1FB-45B6-8042-68BC474323B1}" srcId="{650D8C46-9DDE-4F59-92D9-89F59D47DFCC}" destId="{80B2FD33-883B-455C-B5EA-FDBFCBC36044}" srcOrd="2" destOrd="0" parTransId="{36FBD82C-8BBF-4D4F-8598-21B56DB5C720}" sibTransId="{268BFCD1-9E85-484A-81C0-6DE7D04E2C63}"/>
    <dgm:cxn modelId="{048354F7-ED8A-4F69-97ED-35CB2AED830C}" type="presOf" srcId="{80B2FD33-883B-455C-B5EA-FDBFCBC36044}" destId="{EEF93E20-5629-4C5B-AB68-B0AAE4AE1373}" srcOrd="0" destOrd="0" presId="urn:microsoft.com/office/officeart/2005/8/layout/chevron1"/>
    <dgm:cxn modelId="{E4ECD244-24D0-497B-B21A-4E5FE817796A}" type="presOf" srcId="{0039F5D9-E5DD-4D27-9A35-09AFB591C3D9}" destId="{B3AD74B0-BC74-43CD-957B-5594EB384B7C}" srcOrd="0" destOrd="0" presId="urn:microsoft.com/office/officeart/2005/8/layout/chevron1"/>
    <dgm:cxn modelId="{13D66A7E-794F-48D6-9FA0-203510860A93}" type="presOf" srcId="{650D8C46-9DDE-4F59-92D9-89F59D47DFCC}" destId="{D686609C-6D40-472D-B077-9FE24252C5C2}" srcOrd="0" destOrd="0" presId="urn:microsoft.com/office/officeart/2005/8/layout/chevron1"/>
    <dgm:cxn modelId="{B329501F-5C39-4B6B-AFAF-2EB3ABD3C6BC}" type="presOf" srcId="{62C73064-A015-4D30-B3BA-86F5676E6BF2}" destId="{E87E541D-142B-4BC2-BA9F-C5172584F6DC}" srcOrd="0" destOrd="0" presId="urn:microsoft.com/office/officeart/2005/8/layout/chevron1"/>
    <dgm:cxn modelId="{E6FD39F3-363F-44BC-81DE-ED1A5CCE0459}" srcId="{650D8C46-9DDE-4F59-92D9-89F59D47DFCC}" destId="{62C73064-A015-4D30-B3BA-86F5676E6BF2}" srcOrd="0" destOrd="0" parTransId="{FFCC5A31-0751-4F74-8098-C42B9F7C86BC}" sibTransId="{CB56AFDB-19DC-4597-91F8-62D75C2C7D6C}"/>
    <dgm:cxn modelId="{F6F354D0-4936-4514-ACBB-2CBEFFCDC052}" srcId="{650D8C46-9DDE-4F59-92D9-89F59D47DFCC}" destId="{0039F5D9-E5DD-4D27-9A35-09AFB591C3D9}" srcOrd="1" destOrd="0" parTransId="{6577828C-D92A-49F3-BED7-FAEE2D46D8C9}" sibTransId="{D8A55EAE-3917-45C3-BE77-2BB631413F02}"/>
    <dgm:cxn modelId="{F495515F-6641-4F84-81CC-68DB9E042EDC}" srcId="{650D8C46-9DDE-4F59-92D9-89F59D47DFCC}" destId="{ADFB3647-C0F9-4AC6-82FB-51067EDFFDA5}" srcOrd="3" destOrd="0" parTransId="{8CC4B618-C1C4-415B-BEFD-8281D44DF81A}" sibTransId="{F082A23A-A37C-4B30-A70B-6E81AEC3E793}"/>
    <dgm:cxn modelId="{4390A0AD-6240-4D5C-B7C8-28AFFDC58970}" type="presParOf" srcId="{D686609C-6D40-472D-B077-9FE24252C5C2}" destId="{E87E541D-142B-4BC2-BA9F-C5172584F6DC}" srcOrd="0" destOrd="0" presId="urn:microsoft.com/office/officeart/2005/8/layout/chevron1"/>
    <dgm:cxn modelId="{734E456E-563A-4E27-9420-8515DEDC57D7}" type="presParOf" srcId="{D686609C-6D40-472D-B077-9FE24252C5C2}" destId="{5274FE2D-ED28-4FF9-BE9D-A99E73C049CA}" srcOrd="1" destOrd="0" presId="urn:microsoft.com/office/officeart/2005/8/layout/chevron1"/>
    <dgm:cxn modelId="{F30D4E65-C868-4798-AEEF-FF58ECF207AB}" type="presParOf" srcId="{D686609C-6D40-472D-B077-9FE24252C5C2}" destId="{B3AD74B0-BC74-43CD-957B-5594EB384B7C}" srcOrd="2" destOrd="0" presId="urn:microsoft.com/office/officeart/2005/8/layout/chevron1"/>
    <dgm:cxn modelId="{D05C6E1E-604E-435A-95D6-06C003003AE1}" type="presParOf" srcId="{D686609C-6D40-472D-B077-9FE24252C5C2}" destId="{F7D11227-B4C5-4AE3-9459-B658B6149026}" srcOrd="3" destOrd="0" presId="urn:microsoft.com/office/officeart/2005/8/layout/chevron1"/>
    <dgm:cxn modelId="{5C9E18E3-DEC5-4126-864E-3C78BCCF857D}" type="presParOf" srcId="{D686609C-6D40-472D-B077-9FE24252C5C2}" destId="{EEF93E20-5629-4C5B-AB68-B0AAE4AE1373}" srcOrd="4" destOrd="0" presId="urn:microsoft.com/office/officeart/2005/8/layout/chevron1"/>
    <dgm:cxn modelId="{B51130D0-367F-4E7C-AE75-3D23BF248942}" type="presParOf" srcId="{D686609C-6D40-472D-B077-9FE24252C5C2}" destId="{5FB422F8-4F31-4CDD-BA05-E5BC4312E993}" srcOrd="5" destOrd="0" presId="urn:microsoft.com/office/officeart/2005/8/layout/chevron1"/>
    <dgm:cxn modelId="{67942A9C-9409-4E9C-8DDF-37ABFC21BAF8}" type="presParOf" srcId="{D686609C-6D40-472D-B077-9FE24252C5C2}" destId="{5ABF4837-E75B-423F-B44A-AB51F6ED01C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0D8C46-9DDE-4F59-92D9-89F59D47DFC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2C73064-A015-4D30-B3BA-86F5676E6BF2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dirty="0" smtClean="0"/>
            <a:t>Synthèse</a:t>
          </a:r>
          <a:endParaRPr lang="fr-FR" sz="1400" b="1" dirty="0"/>
        </a:p>
      </dgm:t>
    </dgm:pt>
    <dgm:pt modelId="{FFCC5A31-0751-4F74-8098-C42B9F7C86BC}" type="par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CB56AFDB-19DC-4597-91F8-62D75C2C7D6C}" type="sib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0039F5D9-E5DD-4D27-9A35-09AFB591C3D9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l"/>
          <a:r>
            <a:rPr lang="fr-FR" sz="1400" b="1" dirty="0" err="1" smtClean="0"/>
            <a:t>Tdb</a:t>
          </a:r>
          <a:r>
            <a:rPr lang="fr-FR" sz="1400" b="1" dirty="0" smtClean="0"/>
            <a:t> Hebdo </a:t>
          </a:r>
          <a:r>
            <a:rPr lang="fr-FR" sz="1400" b="1" dirty="0" smtClean="0"/>
            <a:t>CEGEE</a:t>
          </a:r>
          <a:endParaRPr lang="fr-FR" sz="1400" b="1" dirty="0"/>
        </a:p>
      </dgm:t>
    </dgm:pt>
    <dgm:pt modelId="{6577828C-D92A-49F3-BED7-FAEE2D46D8C9}" type="par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D8A55EAE-3917-45C3-BE77-2BB631413F02}" type="sib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80B2FD33-883B-455C-B5EA-FDBFCBC36044}">
      <dgm:prSet phldrT="[Texte]" custT="1"/>
      <dgm:spPr>
        <a:solidFill>
          <a:srgbClr val="920000"/>
        </a:solidFill>
      </dgm:spPr>
      <dgm:t>
        <a:bodyPr/>
        <a:lstStyle/>
        <a:p>
          <a:pPr algn="ctr"/>
          <a:r>
            <a:rPr lang="fr-FR" sz="1400" b="1" dirty="0" smtClean="0"/>
            <a:t>Comparaison</a:t>
          </a:r>
          <a:endParaRPr lang="fr-FR" sz="1400" b="1" dirty="0"/>
        </a:p>
      </dgm:t>
    </dgm:pt>
    <dgm:pt modelId="{36FBD82C-8BBF-4D4F-8598-21B56DB5C720}" type="parTrans" cxnId="{56476BF2-B1FB-45B6-8042-68BC474323B1}">
      <dgm:prSet/>
      <dgm:spPr/>
      <dgm:t>
        <a:bodyPr/>
        <a:lstStyle/>
        <a:p>
          <a:pPr algn="ctr"/>
          <a:endParaRPr lang="fr-FR" sz="1400" b="1"/>
        </a:p>
      </dgm:t>
    </dgm:pt>
    <dgm:pt modelId="{268BFCD1-9E85-484A-81C0-6DE7D04E2C63}" type="sibTrans" cxnId="{56476BF2-B1FB-45B6-8042-68BC474323B1}">
      <dgm:prSet/>
      <dgm:spPr/>
      <dgm:t>
        <a:bodyPr/>
        <a:lstStyle/>
        <a:p>
          <a:pPr algn="ctr"/>
          <a:endParaRPr lang="fr-FR" sz="1400" b="1"/>
        </a:p>
      </dgm:t>
    </dgm:pt>
    <dgm:pt modelId="{ADFB3647-C0F9-4AC6-82FB-51067EDFFDA5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dirty="0" smtClean="0"/>
            <a:t>Comparatif - Détails</a:t>
          </a:r>
          <a:endParaRPr lang="fr-FR" sz="1400" b="1" dirty="0"/>
        </a:p>
      </dgm:t>
    </dgm:pt>
    <dgm:pt modelId="{8CC4B618-C1C4-415B-BEFD-8281D44DF81A}" type="parTrans" cxnId="{F495515F-6641-4F84-81CC-68DB9E042EDC}">
      <dgm:prSet/>
      <dgm:spPr/>
      <dgm:t>
        <a:bodyPr/>
        <a:lstStyle/>
        <a:p>
          <a:endParaRPr lang="fr-FR"/>
        </a:p>
      </dgm:t>
    </dgm:pt>
    <dgm:pt modelId="{F082A23A-A37C-4B30-A70B-6E81AEC3E793}" type="sibTrans" cxnId="{F495515F-6641-4F84-81CC-68DB9E042EDC}">
      <dgm:prSet/>
      <dgm:spPr/>
      <dgm:t>
        <a:bodyPr/>
        <a:lstStyle/>
        <a:p>
          <a:endParaRPr lang="fr-FR"/>
        </a:p>
      </dgm:t>
    </dgm:pt>
    <dgm:pt modelId="{D686609C-6D40-472D-B077-9FE24252C5C2}" type="pres">
      <dgm:prSet presAssocID="{650D8C46-9DDE-4F59-92D9-89F59D47DFCC}" presName="Name0" presStyleCnt="0">
        <dgm:presLayoutVars>
          <dgm:dir/>
          <dgm:animLvl val="lvl"/>
          <dgm:resizeHandles val="exact"/>
        </dgm:presLayoutVars>
      </dgm:prSet>
      <dgm:spPr/>
    </dgm:pt>
    <dgm:pt modelId="{E87E541D-142B-4BC2-BA9F-C5172584F6DC}" type="pres">
      <dgm:prSet presAssocID="{62C73064-A015-4D30-B3BA-86F5676E6BF2}" presName="parTxOnly" presStyleLbl="node1" presStyleIdx="0" presStyleCnt="4" custScaleX="29615" custLinFactNeighborX="-99954">
        <dgm:presLayoutVars>
          <dgm:chMax val="0"/>
          <dgm:chPref val="0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fr-FR"/>
        </a:p>
      </dgm:t>
    </dgm:pt>
    <dgm:pt modelId="{5274FE2D-ED28-4FF9-BE9D-A99E73C049CA}" type="pres">
      <dgm:prSet presAssocID="{CB56AFDB-19DC-4597-91F8-62D75C2C7D6C}" presName="parTxOnlySpace" presStyleCnt="0"/>
      <dgm:spPr/>
    </dgm:pt>
    <dgm:pt modelId="{B3AD74B0-BC74-43CD-957B-5594EB384B7C}" type="pres">
      <dgm:prSet presAssocID="{0039F5D9-E5DD-4D27-9A35-09AFB591C3D9}" presName="parTxOnly" presStyleLbl="node1" presStyleIdx="1" presStyleCnt="4" custScaleX="29615" custLinFactNeighborX="-82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7D11227-B4C5-4AE3-9459-B658B6149026}" type="pres">
      <dgm:prSet presAssocID="{D8A55EAE-3917-45C3-BE77-2BB631413F02}" presName="parTxOnlySpace" presStyleCnt="0"/>
      <dgm:spPr/>
    </dgm:pt>
    <dgm:pt modelId="{EEF93E20-5629-4C5B-AB68-B0AAE4AE1373}" type="pres">
      <dgm:prSet presAssocID="{80B2FD33-883B-455C-B5EA-FDBFCBC36044}" presName="parTxOnly" presStyleLbl="node1" presStyleIdx="2" presStyleCnt="4" custScaleX="29615" custLinFactNeighborX="72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B422F8-4F31-4CDD-BA05-E5BC4312E993}" type="pres">
      <dgm:prSet presAssocID="{268BFCD1-9E85-484A-81C0-6DE7D04E2C63}" presName="parTxOnlySpace" presStyleCnt="0"/>
      <dgm:spPr/>
    </dgm:pt>
    <dgm:pt modelId="{5ABF4837-E75B-423F-B44A-AB51F6ED01C5}" type="pres">
      <dgm:prSet presAssocID="{ADFB3647-C0F9-4AC6-82FB-51067EDFFDA5}" presName="parTxOnly" presStyleLbl="node1" presStyleIdx="3" presStyleCnt="4" custScaleX="29615" custLinFactNeighborX="61419" custLinFactNeighborY="-13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CAFC57F-A346-47CC-9A48-EEF1C2CE6680}" type="presOf" srcId="{ADFB3647-C0F9-4AC6-82FB-51067EDFFDA5}" destId="{5ABF4837-E75B-423F-B44A-AB51F6ED01C5}" srcOrd="0" destOrd="0" presId="urn:microsoft.com/office/officeart/2005/8/layout/chevron1"/>
    <dgm:cxn modelId="{8EEC574A-6660-4D60-8BF2-EEC993800F6E}" type="presOf" srcId="{62C73064-A015-4D30-B3BA-86F5676E6BF2}" destId="{E87E541D-142B-4BC2-BA9F-C5172584F6DC}" srcOrd="0" destOrd="0" presId="urn:microsoft.com/office/officeart/2005/8/layout/chevron1"/>
    <dgm:cxn modelId="{56476BF2-B1FB-45B6-8042-68BC474323B1}" srcId="{650D8C46-9DDE-4F59-92D9-89F59D47DFCC}" destId="{80B2FD33-883B-455C-B5EA-FDBFCBC36044}" srcOrd="2" destOrd="0" parTransId="{36FBD82C-8BBF-4D4F-8598-21B56DB5C720}" sibTransId="{268BFCD1-9E85-484A-81C0-6DE7D04E2C63}"/>
    <dgm:cxn modelId="{4EB7DB29-3CEF-464A-BFD9-7AA4A77DA276}" type="presOf" srcId="{0039F5D9-E5DD-4D27-9A35-09AFB591C3D9}" destId="{B3AD74B0-BC74-43CD-957B-5594EB384B7C}" srcOrd="0" destOrd="0" presId="urn:microsoft.com/office/officeart/2005/8/layout/chevron1"/>
    <dgm:cxn modelId="{59FBEDEE-9A68-4E19-8F18-52A6A52A6D07}" type="presOf" srcId="{80B2FD33-883B-455C-B5EA-FDBFCBC36044}" destId="{EEF93E20-5629-4C5B-AB68-B0AAE4AE1373}" srcOrd="0" destOrd="0" presId="urn:microsoft.com/office/officeart/2005/8/layout/chevron1"/>
    <dgm:cxn modelId="{E6FD39F3-363F-44BC-81DE-ED1A5CCE0459}" srcId="{650D8C46-9DDE-4F59-92D9-89F59D47DFCC}" destId="{62C73064-A015-4D30-B3BA-86F5676E6BF2}" srcOrd="0" destOrd="0" parTransId="{FFCC5A31-0751-4F74-8098-C42B9F7C86BC}" sibTransId="{CB56AFDB-19DC-4597-91F8-62D75C2C7D6C}"/>
    <dgm:cxn modelId="{475A3D68-D7FC-4ABD-8ACB-261A9292E097}" type="presOf" srcId="{650D8C46-9DDE-4F59-92D9-89F59D47DFCC}" destId="{D686609C-6D40-472D-B077-9FE24252C5C2}" srcOrd="0" destOrd="0" presId="urn:microsoft.com/office/officeart/2005/8/layout/chevron1"/>
    <dgm:cxn modelId="{F6F354D0-4936-4514-ACBB-2CBEFFCDC052}" srcId="{650D8C46-9DDE-4F59-92D9-89F59D47DFCC}" destId="{0039F5D9-E5DD-4D27-9A35-09AFB591C3D9}" srcOrd="1" destOrd="0" parTransId="{6577828C-D92A-49F3-BED7-FAEE2D46D8C9}" sibTransId="{D8A55EAE-3917-45C3-BE77-2BB631413F02}"/>
    <dgm:cxn modelId="{F495515F-6641-4F84-81CC-68DB9E042EDC}" srcId="{650D8C46-9DDE-4F59-92D9-89F59D47DFCC}" destId="{ADFB3647-C0F9-4AC6-82FB-51067EDFFDA5}" srcOrd="3" destOrd="0" parTransId="{8CC4B618-C1C4-415B-BEFD-8281D44DF81A}" sibTransId="{F082A23A-A37C-4B30-A70B-6E81AEC3E793}"/>
    <dgm:cxn modelId="{05F7931D-7E57-4F08-A0AF-7B2E944280B7}" type="presParOf" srcId="{D686609C-6D40-472D-B077-9FE24252C5C2}" destId="{E87E541D-142B-4BC2-BA9F-C5172584F6DC}" srcOrd="0" destOrd="0" presId="urn:microsoft.com/office/officeart/2005/8/layout/chevron1"/>
    <dgm:cxn modelId="{F4128406-1BC9-4368-940A-3D654E780703}" type="presParOf" srcId="{D686609C-6D40-472D-B077-9FE24252C5C2}" destId="{5274FE2D-ED28-4FF9-BE9D-A99E73C049CA}" srcOrd="1" destOrd="0" presId="urn:microsoft.com/office/officeart/2005/8/layout/chevron1"/>
    <dgm:cxn modelId="{4FB5BEF2-FC7A-48DC-8895-6CCB21527225}" type="presParOf" srcId="{D686609C-6D40-472D-B077-9FE24252C5C2}" destId="{B3AD74B0-BC74-43CD-957B-5594EB384B7C}" srcOrd="2" destOrd="0" presId="urn:microsoft.com/office/officeart/2005/8/layout/chevron1"/>
    <dgm:cxn modelId="{4152E074-1744-4FBF-BC72-215ED40902F5}" type="presParOf" srcId="{D686609C-6D40-472D-B077-9FE24252C5C2}" destId="{F7D11227-B4C5-4AE3-9459-B658B6149026}" srcOrd="3" destOrd="0" presId="urn:microsoft.com/office/officeart/2005/8/layout/chevron1"/>
    <dgm:cxn modelId="{83EB4C9F-63D9-4308-A51B-282675CB40F4}" type="presParOf" srcId="{D686609C-6D40-472D-B077-9FE24252C5C2}" destId="{EEF93E20-5629-4C5B-AB68-B0AAE4AE1373}" srcOrd="4" destOrd="0" presId="urn:microsoft.com/office/officeart/2005/8/layout/chevron1"/>
    <dgm:cxn modelId="{AA81DC63-1BFD-453B-BA9B-07F01B0B892C}" type="presParOf" srcId="{D686609C-6D40-472D-B077-9FE24252C5C2}" destId="{5FB422F8-4F31-4CDD-BA05-E5BC4312E993}" srcOrd="5" destOrd="0" presId="urn:microsoft.com/office/officeart/2005/8/layout/chevron1"/>
    <dgm:cxn modelId="{6FB7F92E-EA10-4C17-A243-BDA5586D09AE}" type="presParOf" srcId="{D686609C-6D40-472D-B077-9FE24252C5C2}" destId="{5ABF4837-E75B-423F-B44A-AB51F6ED01C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0D8C46-9DDE-4F59-92D9-89F59D47DFC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2C73064-A015-4D30-B3BA-86F5676E6BF2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dirty="0" smtClean="0"/>
            <a:t>Synthèse</a:t>
          </a:r>
          <a:endParaRPr lang="fr-FR" sz="1400" b="1" dirty="0"/>
        </a:p>
      </dgm:t>
    </dgm:pt>
    <dgm:pt modelId="{FFCC5A31-0751-4F74-8098-C42B9F7C86BC}" type="par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CB56AFDB-19DC-4597-91F8-62D75C2C7D6C}" type="sib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0039F5D9-E5DD-4D27-9A35-09AFB591C3D9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l"/>
          <a:r>
            <a:rPr lang="fr-FR" sz="1400" b="1" dirty="0" err="1" smtClean="0"/>
            <a:t>Tdb</a:t>
          </a:r>
          <a:r>
            <a:rPr lang="fr-FR" sz="1400" b="1" dirty="0" smtClean="0"/>
            <a:t> Hebdo </a:t>
          </a:r>
          <a:r>
            <a:rPr lang="fr-FR" sz="1400" b="1" dirty="0" smtClean="0"/>
            <a:t>CEGEE</a:t>
          </a:r>
          <a:endParaRPr lang="fr-FR" sz="1400" b="1" dirty="0"/>
        </a:p>
      </dgm:t>
    </dgm:pt>
    <dgm:pt modelId="{6577828C-D92A-49F3-BED7-FAEE2D46D8C9}" type="par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D8A55EAE-3917-45C3-BE77-2BB631413F02}" type="sib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80B2FD33-883B-455C-B5EA-FDBFCBC36044}">
      <dgm:prSet phldrT="[Texte]" custT="1"/>
      <dgm:spPr>
        <a:solidFill>
          <a:srgbClr val="920000"/>
        </a:solidFill>
      </dgm:spPr>
      <dgm:t>
        <a:bodyPr/>
        <a:lstStyle/>
        <a:p>
          <a:pPr algn="ctr"/>
          <a:r>
            <a:rPr lang="fr-FR" sz="1400" b="1" dirty="0" smtClean="0"/>
            <a:t>Comparaison</a:t>
          </a:r>
          <a:endParaRPr lang="fr-FR" sz="1400" b="1" dirty="0"/>
        </a:p>
      </dgm:t>
    </dgm:pt>
    <dgm:pt modelId="{36FBD82C-8BBF-4D4F-8598-21B56DB5C720}" type="parTrans" cxnId="{56476BF2-B1FB-45B6-8042-68BC474323B1}">
      <dgm:prSet/>
      <dgm:spPr/>
      <dgm:t>
        <a:bodyPr/>
        <a:lstStyle/>
        <a:p>
          <a:pPr algn="ctr"/>
          <a:endParaRPr lang="fr-FR" sz="1400" b="1"/>
        </a:p>
      </dgm:t>
    </dgm:pt>
    <dgm:pt modelId="{268BFCD1-9E85-484A-81C0-6DE7D04E2C63}" type="sibTrans" cxnId="{56476BF2-B1FB-45B6-8042-68BC474323B1}">
      <dgm:prSet/>
      <dgm:spPr/>
      <dgm:t>
        <a:bodyPr/>
        <a:lstStyle/>
        <a:p>
          <a:pPr algn="ctr"/>
          <a:endParaRPr lang="fr-FR" sz="1400" b="1"/>
        </a:p>
      </dgm:t>
    </dgm:pt>
    <dgm:pt modelId="{ADFB3647-C0F9-4AC6-82FB-51067EDFFDA5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dirty="0" smtClean="0"/>
            <a:t>Comparatif - Détails</a:t>
          </a:r>
          <a:endParaRPr lang="fr-FR" sz="1400" b="1" dirty="0"/>
        </a:p>
      </dgm:t>
    </dgm:pt>
    <dgm:pt modelId="{8CC4B618-C1C4-415B-BEFD-8281D44DF81A}" type="parTrans" cxnId="{F495515F-6641-4F84-81CC-68DB9E042EDC}">
      <dgm:prSet/>
      <dgm:spPr/>
      <dgm:t>
        <a:bodyPr/>
        <a:lstStyle/>
        <a:p>
          <a:endParaRPr lang="fr-FR"/>
        </a:p>
      </dgm:t>
    </dgm:pt>
    <dgm:pt modelId="{F082A23A-A37C-4B30-A70B-6E81AEC3E793}" type="sibTrans" cxnId="{F495515F-6641-4F84-81CC-68DB9E042EDC}">
      <dgm:prSet/>
      <dgm:spPr/>
      <dgm:t>
        <a:bodyPr/>
        <a:lstStyle/>
        <a:p>
          <a:endParaRPr lang="fr-FR"/>
        </a:p>
      </dgm:t>
    </dgm:pt>
    <dgm:pt modelId="{D686609C-6D40-472D-B077-9FE24252C5C2}" type="pres">
      <dgm:prSet presAssocID="{650D8C46-9DDE-4F59-92D9-89F59D47DFCC}" presName="Name0" presStyleCnt="0">
        <dgm:presLayoutVars>
          <dgm:dir/>
          <dgm:animLvl val="lvl"/>
          <dgm:resizeHandles val="exact"/>
        </dgm:presLayoutVars>
      </dgm:prSet>
      <dgm:spPr/>
    </dgm:pt>
    <dgm:pt modelId="{E87E541D-142B-4BC2-BA9F-C5172584F6DC}" type="pres">
      <dgm:prSet presAssocID="{62C73064-A015-4D30-B3BA-86F5676E6BF2}" presName="parTxOnly" presStyleLbl="node1" presStyleIdx="0" presStyleCnt="4" custScaleX="29615" custLinFactNeighborX="-99954">
        <dgm:presLayoutVars>
          <dgm:chMax val="0"/>
          <dgm:chPref val="0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fr-FR"/>
        </a:p>
      </dgm:t>
    </dgm:pt>
    <dgm:pt modelId="{5274FE2D-ED28-4FF9-BE9D-A99E73C049CA}" type="pres">
      <dgm:prSet presAssocID="{CB56AFDB-19DC-4597-91F8-62D75C2C7D6C}" presName="parTxOnlySpace" presStyleCnt="0"/>
      <dgm:spPr/>
    </dgm:pt>
    <dgm:pt modelId="{B3AD74B0-BC74-43CD-957B-5594EB384B7C}" type="pres">
      <dgm:prSet presAssocID="{0039F5D9-E5DD-4D27-9A35-09AFB591C3D9}" presName="parTxOnly" presStyleLbl="node1" presStyleIdx="1" presStyleCnt="4" custScaleX="29615" custLinFactNeighborX="-82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7D11227-B4C5-4AE3-9459-B658B6149026}" type="pres">
      <dgm:prSet presAssocID="{D8A55EAE-3917-45C3-BE77-2BB631413F02}" presName="parTxOnlySpace" presStyleCnt="0"/>
      <dgm:spPr/>
    </dgm:pt>
    <dgm:pt modelId="{EEF93E20-5629-4C5B-AB68-B0AAE4AE1373}" type="pres">
      <dgm:prSet presAssocID="{80B2FD33-883B-455C-B5EA-FDBFCBC36044}" presName="parTxOnly" presStyleLbl="node1" presStyleIdx="2" presStyleCnt="4" custScaleX="29615" custLinFactNeighborX="72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B422F8-4F31-4CDD-BA05-E5BC4312E993}" type="pres">
      <dgm:prSet presAssocID="{268BFCD1-9E85-484A-81C0-6DE7D04E2C63}" presName="parTxOnlySpace" presStyleCnt="0"/>
      <dgm:spPr/>
    </dgm:pt>
    <dgm:pt modelId="{5ABF4837-E75B-423F-B44A-AB51F6ED01C5}" type="pres">
      <dgm:prSet presAssocID="{ADFB3647-C0F9-4AC6-82FB-51067EDFFDA5}" presName="parTxOnly" presStyleLbl="node1" presStyleIdx="3" presStyleCnt="4" custScaleX="29615" custLinFactNeighborX="61419" custLinFactNeighborY="-13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495515F-6641-4F84-81CC-68DB9E042EDC}" srcId="{650D8C46-9DDE-4F59-92D9-89F59D47DFCC}" destId="{ADFB3647-C0F9-4AC6-82FB-51067EDFFDA5}" srcOrd="3" destOrd="0" parTransId="{8CC4B618-C1C4-415B-BEFD-8281D44DF81A}" sibTransId="{F082A23A-A37C-4B30-A70B-6E81AEC3E793}"/>
    <dgm:cxn modelId="{A1E542AD-C5EC-437B-95EE-846C39772E1E}" type="presOf" srcId="{0039F5D9-E5DD-4D27-9A35-09AFB591C3D9}" destId="{B3AD74B0-BC74-43CD-957B-5594EB384B7C}" srcOrd="0" destOrd="0" presId="urn:microsoft.com/office/officeart/2005/8/layout/chevron1"/>
    <dgm:cxn modelId="{BF5BC2B8-3AA3-40B3-A4D7-D2A76D49AA37}" type="presOf" srcId="{ADFB3647-C0F9-4AC6-82FB-51067EDFFDA5}" destId="{5ABF4837-E75B-423F-B44A-AB51F6ED01C5}" srcOrd="0" destOrd="0" presId="urn:microsoft.com/office/officeart/2005/8/layout/chevron1"/>
    <dgm:cxn modelId="{6875BD77-76FC-4572-B4B2-C94DA47991D4}" type="presOf" srcId="{62C73064-A015-4D30-B3BA-86F5676E6BF2}" destId="{E87E541D-142B-4BC2-BA9F-C5172584F6DC}" srcOrd="0" destOrd="0" presId="urn:microsoft.com/office/officeart/2005/8/layout/chevron1"/>
    <dgm:cxn modelId="{E6FD39F3-363F-44BC-81DE-ED1A5CCE0459}" srcId="{650D8C46-9DDE-4F59-92D9-89F59D47DFCC}" destId="{62C73064-A015-4D30-B3BA-86F5676E6BF2}" srcOrd="0" destOrd="0" parTransId="{FFCC5A31-0751-4F74-8098-C42B9F7C86BC}" sibTransId="{CB56AFDB-19DC-4597-91F8-62D75C2C7D6C}"/>
    <dgm:cxn modelId="{56476BF2-B1FB-45B6-8042-68BC474323B1}" srcId="{650D8C46-9DDE-4F59-92D9-89F59D47DFCC}" destId="{80B2FD33-883B-455C-B5EA-FDBFCBC36044}" srcOrd="2" destOrd="0" parTransId="{36FBD82C-8BBF-4D4F-8598-21B56DB5C720}" sibTransId="{268BFCD1-9E85-484A-81C0-6DE7D04E2C63}"/>
    <dgm:cxn modelId="{0B1D0881-D6BA-462B-BCB9-A3BBE7552EAE}" type="presOf" srcId="{80B2FD33-883B-455C-B5EA-FDBFCBC36044}" destId="{EEF93E20-5629-4C5B-AB68-B0AAE4AE1373}" srcOrd="0" destOrd="0" presId="urn:microsoft.com/office/officeart/2005/8/layout/chevron1"/>
    <dgm:cxn modelId="{F6F354D0-4936-4514-ACBB-2CBEFFCDC052}" srcId="{650D8C46-9DDE-4F59-92D9-89F59D47DFCC}" destId="{0039F5D9-E5DD-4D27-9A35-09AFB591C3D9}" srcOrd="1" destOrd="0" parTransId="{6577828C-D92A-49F3-BED7-FAEE2D46D8C9}" sibTransId="{D8A55EAE-3917-45C3-BE77-2BB631413F02}"/>
    <dgm:cxn modelId="{BDAE8F07-6014-4790-9A1E-89F75C06FC77}" type="presOf" srcId="{650D8C46-9DDE-4F59-92D9-89F59D47DFCC}" destId="{D686609C-6D40-472D-B077-9FE24252C5C2}" srcOrd="0" destOrd="0" presId="urn:microsoft.com/office/officeart/2005/8/layout/chevron1"/>
    <dgm:cxn modelId="{AF5B8BA8-A0EA-441F-9A2D-0ECE3A9BB9FA}" type="presParOf" srcId="{D686609C-6D40-472D-B077-9FE24252C5C2}" destId="{E87E541D-142B-4BC2-BA9F-C5172584F6DC}" srcOrd="0" destOrd="0" presId="urn:microsoft.com/office/officeart/2005/8/layout/chevron1"/>
    <dgm:cxn modelId="{A950D02E-32FD-4638-95B0-9ACF787F7A4D}" type="presParOf" srcId="{D686609C-6D40-472D-B077-9FE24252C5C2}" destId="{5274FE2D-ED28-4FF9-BE9D-A99E73C049CA}" srcOrd="1" destOrd="0" presId="urn:microsoft.com/office/officeart/2005/8/layout/chevron1"/>
    <dgm:cxn modelId="{26AC73C6-2265-41B8-9145-379795911D3B}" type="presParOf" srcId="{D686609C-6D40-472D-B077-9FE24252C5C2}" destId="{B3AD74B0-BC74-43CD-957B-5594EB384B7C}" srcOrd="2" destOrd="0" presId="urn:microsoft.com/office/officeart/2005/8/layout/chevron1"/>
    <dgm:cxn modelId="{47144376-899A-486B-94F9-7577C44BD19A}" type="presParOf" srcId="{D686609C-6D40-472D-B077-9FE24252C5C2}" destId="{F7D11227-B4C5-4AE3-9459-B658B6149026}" srcOrd="3" destOrd="0" presId="urn:microsoft.com/office/officeart/2005/8/layout/chevron1"/>
    <dgm:cxn modelId="{4C95A639-7A11-476F-824A-D8CFBA01C3DB}" type="presParOf" srcId="{D686609C-6D40-472D-B077-9FE24252C5C2}" destId="{EEF93E20-5629-4C5B-AB68-B0AAE4AE1373}" srcOrd="4" destOrd="0" presId="urn:microsoft.com/office/officeart/2005/8/layout/chevron1"/>
    <dgm:cxn modelId="{A0B49B5E-3B8E-4652-84E9-F36A13DAE0CA}" type="presParOf" srcId="{D686609C-6D40-472D-B077-9FE24252C5C2}" destId="{5FB422F8-4F31-4CDD-BA05-E5BC4312E993}" srcOrd="5" destOrd="0" presId="urn:microsoft.com/office/officeart/2005/8/layout/chevron1"/>
    <dgm:cxn modelId="{C5C42C51-0088-4FDF-9D24-8177DA5DCA28}" type="presParOf" srcId="{D686609C-6D40-472D-B077-9FE24252C5C2}" destId="{5ABF4837-E75B-423F-B44A-AB51F6ED01C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50D8C46-9DDE-4F59-92D9-89F59D47DFC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2C73064-A015-4D30-B3BA-86F5676E6BF2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dirty="0" smtClean="0"/>
            <a:t>Synthèse</a:t>
          </a:r>
          <a:endParaRPr lang="fr-FR" sz="1400" b="1" dirty="0"/>
        </a:p>
      </dgm:t>
    </dgm:pt>
    <dgm:pt modelId="{FFCC5A31-0751-4F74-8098-C42B9F7C86BC}" type="par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CB56AFDB-19DC-4597-91F8-62D75C2C7D6C}" type="sib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0039F5D9-E5DD-4D27-9A35-09AFB591C3D9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l"/>
          <a:r>
            <a:rPr lang="fr-FR" sz="1400" b="1" dirty="0" err="1" smtClean="0"/>
            <a:t>Tdb</a:t>
          </a:r>
          <a:r>
            <a:rPr lang="fr-FR" sz="1400" b="1" dirty="0" smtClean="0"/>
            <a:t> Hebdo </a:t>
          </a:r>
          <a:r>
            <a:rPr lang="fr-FR" sz="1400" b="1" dirty="0" smtClean="0"/>
            <a:t>CEGEE</a:t>
          </a:r>
          <a:endParaRPr lang="fr-FR" sz="1400" b="1" dirty="0"/>
        </a:p>
      </dgm:t>
    </dgm:pt>
    <dgm:pt modelId="{6577828C-D92A-49F3-BED7-FAEE2D46D8C9}" type="par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D8A55EAE-3917-45C3-BE77-2BB631413F02}" type="sib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80B2FD33-883B-455C-B5EA-FDBFCBC36044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dirty="0" smtClean="0"/>
            <a:t>Comparaison</a:t>
          </a:r>
          <a:endParaRPr lang="fr-FR" sz="1400" b="1" dirty="0"/>
        </a:p>
      </dgm:t>
    </dgm:pt>
    <dgm:pt modelId="{36FBD82C-8BBF-4D4F-8598-21B56DB5C720}" type="parTrans" cxnId="{56476BF2-B1FB-45B6-8042-68BC474323B1}">
      <dgm:prSet/>
      <dgm:spPr/>
      <dgm:t>
        <a:bodyPr/>
        <a:lstStyle/>
        <a:p>
          <a:pPr algn="ctr"/>
          <a:endParaRPr lang="fr-FR" sz="1400" b="1"/>
        </a:p>
      </dgm:t>
    </dgm:pt>
    <dgm:pt modelId="{268BFCD1-9E85-484A-81C0-6DE7D04E2C63}" type="sibTrans" cxnId="{56476BF2-B1FB-45B6-8042-68BC474323B1}">
      <dgm:prSet/>
      <dgm:spPr/>
      <dgm:t>
        <a:bodyPr/>
        <a:lstStyle/>
        <a:p>
          <a:pPr algn="ctr"/>
          <a:endParaRPr lang="fr-FR" sz="1400" b="1"/>
        </a:p>
      </dgm:t>
    </dgm:pt>
    <dgm:pt modelId="{ADFB3647-C0F9-4AC6-82FB-51067EDFFDA5}">
      <dgm:prSet phldrT="[Texte]" custT="1"/>
      <dgm:spPr>
        <a:solidFill>
          <a:srgbClr val="920000"/>
        </a:solidFill>
      </dgm:spPr>
      <dgm:t>
        <a:bodyPr/>
        <a:lstStyle/>
        <a:p>
          <a:pPr algn="ctr"/>
          <a:r>
            <a:rPr lang="fr-FR" sz="1400" b="1" dirty="0" smtClean="0"/>
            <a:t>Comparatif - Détails</a:t>
          </a:r>
          <a:endParaRPr lang="fr-FR" sz="1400" b="1" dirty="0"/>
        </a:p>
      </dgm:t>
    </dgm:pt>
    <dgm:pt modelId="{8CC4B618-C1C4-415B-BEFD-8281D44DF81A}" type="parTrans" cxnId="{F495515F-6641-4F84-81CC-68DB9E042EDC}">
      <dgm:prSet/>
      <dgm:spPr/>
      <dgm:t>
        <a:bodyPr/>
        <a:lstStyle/>
        <a:p>
          <a:endParaRPr lang="fr-FR"/>
        </a:p>
      </dgm:t>
    </dgm:pt>
    <dgm:pt modelId="{F082A23A-A37C-4B30-A70B-6E81AEC3E793}" type="sibTrans" cxnId="{F495515F-6641-4F84-81CC-68DB9E042EDC}">
      <dgm:prSet/>
      <dgm:spPr/>
      <dgm:t>
        <a:bodyPr/>
        <a:lstStyle/>
        <a:p>
          <a:endParaRPr lang="fr-FR"/>
        </a:p>
      </dgm:t>
    </dgm:pt>
    <dgm:pt modelId="{D686609C-6D40-472D-B077-9FE24252C5C2}" type="pres">
      <dgm:prSet presAssocID="{650D8C46-9DDE-4F59-92D9-89F59D47DFCC}" presName="Name0" presStyleCnt="0">
        <dgm:presLayoutVars>
          <dgm:dir/>
          <dgm:animLvl val="lvl"/>
          <dgm:resizeHandles val="exact"/>
        </dgm:presLayoutVars>
      </dgm:prSet>
      <dgm:spPr/>
    </dgm:pt>
    <dgm:pt modelId="{E87E541D-142B-4BC2-BA9F-C5172584F6DC}" type="pres">
      <dgm:prSet presAssocID="{62C73064-A015-4D30-B3BA-86F5676E6BF2}" presName="parTxOnly" presStyleLbl="node1" presStyleIdx="0" presStyleCnt="4" custScaleX="29615" custLinFactNeighborX="-99954">
        <dgm:presLayoutVars>
          <dgm:chMax val="0"/>
          <dgm:chPref val="0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fr-FR"/>
        </a:p>
      </dgm:t>
    </dgm:pt>
    <dgm:pt modelId="{5274FE2D-ED28-4FF9-BE9D-A99E73C049CA}" type="pres">
      <dgm:prSet presAssocID="{CB56AFDB-19DC-4597-91F8-62D75C2C7D6C}" presName="parTxOnlySpace" presStyleCnt="0"/>
      <dgm:spPr/>
    </dgm:pt>
    <dgm:pt modelId="{B3AD74B0-BC74-43CD-957B-5594EB384B7C}" type="pres">
      <dgm:prSet presAssocID="{0039F5D9-E5DD-4D27-9A35-09AFB591C3D9}" presName="parTxOnly" presStyleLbl="node1" presStyleIdx="1" presStyleCnt="4" custScaleX="29615" custLinFactNeighborX="-82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7D11227-B4C5-4AE3-9459-B658B6149026}" type="pres">
      <dgm:prSet presAssocID="{D8A55EAE-3917-45C3-BE77-2BB631413F02}" presName="parTxOnlySpace" presStyleCnt="0"/>
      <dgm:spPr/>
    </dgm:pt>
    <dgm:pt modelId="{EEF93E20-5629-4C5B-AB68-B0AAE4AE1373}" type="pres">
      <dgm:prSet presAssocID="{80B2FD33-883B-455C-B5EA-FDBFCBC36044}" presName="parTxOnly" presStyleLbl="node1" presStyleIdx="2" presStyleCnt="4" custScaleX="29615" custLinFactNeighborX="72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B422F8-4F31-4CDD-BA05-E5BC4312E993}" type="pres">
      <dgm:prSet presAssocID="{268BFCD1-9E85-484A-81C0-6DE7D04E2C63}" presName="parTxOnlySpace" presStyleCnt="0"/>
      <dgm:spPr/>
    </dgm:pt>
    <dgm:pt modelId="{5ABF4837-E75B-423F-B44A-AB51F6ED01C5}" type="pres">
      <dgm:prSet presAssocID="{ADFB3647-C0F9-4AC6-82FB-51067EDFFDA5}" presName="parTxOnly" presStyleLbl="node1" presStyleIdx="3" presStyleCnt="4" custScaleX="29615" custLinFactNeighborX="61419" custLinFactNeighborY="-13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495515F-6641-4F84-81CC-68DB9E042EDC}" srcId="{650D8C46-9DDE-4F59-92D9-89F59D47DFCC}" destId="{ADFB3647-C0F9-4AC6-82FB-51067EDFFDA5}" srcOrd="3" destOrd="0" parTransId="{8CC4B618-C1C4-415B-BEFD-8281D44DF81A}" sibTransId="{F082A23A-A37C-4B30-A70B-6E81AEC3E793}"/>
    <dgm:cxn modelId="{D7551975-2A45-4DF2-A0A4-3526729C8957}" type="presOf" srcId="{650D8C46-9DDE-4F59-92D9-89F59D47DFCC}" destId="{D686609C-6D40-472D-B077-9FE24252C5C2}" srcOrd="0" destOrd="0" presId="urn:microsoft.com/office/officeart/2005/8/layout/chevron1"/>
    <dgm:cxn modelId="{E6FD39F3-363F-44BC-81DE-ED1A5CCE0459}" srcId="{650D8C46-9DDE-4F59-92D9-89F59D47DFCC}" destId="{62C73064-A015-4D30-B3BA-86F5676E6BF2}" srcOrd="0" destOrd="0" parTransId="{FFCC5A31-0751-4F74-8098-C42B9F7C86BC}" sibTransId="{CB56AFDB-19DC-4597-91F8-62D75C2C7D6C}"/>
    <dgm:cxn modelId="{56476BF2-B1FB-45B6-8042-68BC474323B1}" srcId="{650D8C46-9DDE-4F59-92D9-89F59D47DFCC}" destId="{80B2FD33-883B-455C-B5EA-FDBFCBC36044}" srcOrd="2" destOrd="0" parTransId="{36FBD82C-8BBF-4D4F-8598-21B56DB5C720}" sibTransId="{268BFCD1-9E85-484A-81C0-6DE7D04E2C63}"/>
    <dgm:cxn modelId="{56B6E6CD-3E7A-482F-8675-3FCA5CAA7B01}" type="presOf" srcId="{62C73064-A015-4D30-B3BA-86F5676E6BF2}" destId="{E87E541D-142B-4BC2-BA9F-C5172584F6DC}" srcOrd="0" destOrd="0" presId="urn:microsoft.com/office/officeart/2005/8/layout/chevron1"/>
    <dgm:cxn modelId="{25F977AD-5231-4A0E-83CF-49635415C1DF}" type="presOf" srcId="{80B2FD33-883B-455C-B5EA-FDBFCBC36044}" destId="{EEF93E20-5629-4C5B-AB68-B0AAE4AE1373}" srcOrd="0" destOrd="0" presId="urn:microsoft.com/office/officeart/2005/8/layout/chevron1"/>
    <dgm:cxn modelId="{4FB2D04B-B225-4205-B6CC-79EE506D7535}" type="presOf" srcId="{0039F5D9-E5DD-4D27-9A35-09AFB591C3D9}" destId="{B3AD74B0-BC74-43CD-957B-5594EB384B7C}" srcOrd="0" destOrd="0" presId="urn:microsoft.com/office/officeart/2005/8/layout/chevron1"/>
    <dgm:cxn modelId="{F6F354D0-4936-4514-ACBB-2CBEFFCDC052}" srcId="{650D8C46-9DDE-4F59-92D9-89F59D47DFCC}" destId="{0039F5D9-E5DD-4D27-9A35-09AFB591C3D9}" srcOrd="1" destOrd="0" parTransId="{6577828C-D92A-49F3-BED7-FAEE2D46D8C9}" sibTransId="{D8A55EAE-3917-45C3-BE77-2BB631413F02}"/>
    <dgm:cxn modelId="{D9D453FF-4E66-4EB0-BDEE-9FF5A57216E9}" type="presOf" srcId="{ADFB3647-C0F9-4AC6-82FB-51067EDFFDA5}" destId="{5ABF4837-E75B-423F-B44A-AB51F6ED01C5}" srcOrd="0" destOrd="0" presId="urn:microsoft.com/office/officeart/2005/8/layout/chevron1"/>
    <dgm:cxn modelId="{35938D03-118C-4BEE-9146-C08A7D764BD8}" type="presParOf" srcId="{D686609C-6D40-472D-B077-9FE24252C5C2}" destId="{E87E541D-142B-4BC2-BA9F-C5172584F6DC}" srcOrd="0" destOrd="0" presId="urn:microsoft.com/office/officeart/2005/8/layout/chevron1"/>
    <dgm:cxn modelId="{A4322A55-2E05-4DE1-A1C9-B1D241C4BB8A}" type="presParOf" srcId="{D686609C-6D40-472D-B077-9FE24252C5C2}" destId="{5274FE2D-ED28-4FF9-BE9D-A99E73C049CA}" srcOrd="1" destOrd="0" presId="urn:microsoft.com/office/officeart/2005/8/layout/chevron1"/>
    <dgm:cxn modelId="{2F31E006-04F5-40A8-8FCF-AEC6385A2002}" type="presParOf" srcId="{D686609C-6D40-472D-B077-9FE24252C5C2}" destId="{B3AD74B0-BC74-43CD-957B-5594EB384B7C}" srcOrd="2" destOrd="0" presId="urn:microsoft.com/office/officeart/2005/8/layout/chevron1"/>
    <dgm:cxn modelId="{0C621229-B7D0-4CBB-BC65-44C4CAB4B84D}" type="presParOf" srcId="{D686609C-6D40-472D-B077-9FE24252C5C2}" destId="{F7D11227-B4C5-4AE3-9459-B658B6149026}" srcOrd="3" destOrd="0" presId="urn:microsoft.com/office/officeart/2005/8/layout/chevron1"/>
    <dgm:cxn modelId="{002D30DE-C6ED-4024-B8D2-6E7AEB1E6407}" type="presParOf" srcId="{D686609C-6D40-472D-B077-9FE24252C5C2}" destId="{EEF93E20-5629-4C5B-AB68-B0AAE4AE1373}" srcOrd="4" destOrd="0" presId="urn:microsoft.com/office/officeart/2005/8/layout/chevron1"/>
    <dgm:cxn modelId="{024AB846-3CFC-4520-B60B-548C40336E78}" type="presParOf" srcId="{D686609C-6D40-472D-B077-9FE24252C5C2}" destId="{5FB422F8-4F31-4CDD-BA05-E5BC4312E993}" srcOrd="5" destOrd="0" presId="urn:microsoft.com/office/officeart/2005/8/layout/chevron1"/>
    <dgm:cxn modelId="{9399EAD5-2941-42C2-B7C8-2D6C139C9B06}" type="presParOf" srcId="{D686609C-6D40-472D-B077-9FE24252C5C2}" destId="{5ABF4837-E75B-423F-B44A-AB51F6ED01C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50D8C46-9DDE-4F59-92D9-89F59D47DFC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2C73064-A015-4D30-B3BA-86F5676E6BF2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dirty="0" smtClean="0"/>
            <a:t>Synthèse</a:t>
          </a:r>
          <a:endParaRPr lang="fr-FR" sz="1400" b="1" dirty="0"/>
        </a:p>
      </dgm:t>
    </dgm:pt>
    <dgm:pt modelId="{FFCC5A31-0751-4F74-8098-C42B9F7C86BC}" type="par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CB56AFDB-19DC-4597-91F8-62D75C2C7D6C}" type="sib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0039F5D9-E5DD-4D27-9A35-09AFB591C3D9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l"/>
          <a:r>
            <a:rPr lang="fr-FR" sz="1400" b="1" dirty="0" err="1" smtClean="0"/>
            <a:t>Tdb</a:t>
          </a:r>
          <a:r>
            <a:rPr lang="fr-FR" sz="1400" b="1" dirty="0" smtClean="0"/>
            <a:t> Hebdo </a:t>
          </a:r>
          <a:r>
            <a:rPr lang="fr-FR" sz="1400" b="1" dirty="0" smtClean="0"/>
            <a:t>CEGEE</a:t>
          </a:r>
          <a:endParaRPr lang="fr-FR" sz="1400" b="1" dirty="0"/>
        </a:p>
      </dgm:t>
    </dgm:pt>
    <dgm:pt modelId="{6577828C-D92A-49F3-BED7-FAEE2D46D8C9}" type="par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D8A55EAE-3917-45C3-BE77-2BB631413F02}" type="sib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80B2FD33-883B-455C-B5EA-FDBFCBC36044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dirty="0" smtClean="0"/>
            <a:t>Comparaison</a:t>
          </a:r>
          <a:endParaRPr lang="fr-FR" sz="1400" b="1" dirty="0"/>
        </a:p>
      </dgm:t>
    </dgm:pt>
    <dgm:pt modelId="{36FBD82C-8BBF-4D4F-8598-21B56DB5C720}" type="parTrans" cxnId="{56476BF2-B1FB-45B6-8042-68BC474323B1}">
      <dgm:prSet/>
      <dgm:spPr/>
      <dgm:t>
        <a:bodyPr/>
        <a:lstStyle/>
        <a:p>
          <a:pPr algn="ctr"/>
          <a:endParaRPr lang="fr-FR" sz="1400" b="1"/>
        </a:p>
      </dgm:t>
    </dgm:pt>
    <dgm:pt modelId="{268BFCD1-9E85-484A-81C0-6DE7D04E2C63}" type="sibTrans" cxnId="{56476BF2-B1FB-45B6-8042-68BC474323B1}">
      <dgm:prSet/>
      <dgm:spPr/>
      <dgm:t>
        <a:bodyPr/>
        <a:lstStyle/>
        <a:p>
          <a:pPr algn="ctr"/>
          <a:endParaRPr lang="fr-FR" sz="1400" b="1"/>
        </a:p>
      </dgm:t>
    </dgm:pt>
    <dgm:pt modelId="{ADFB3647-C0F9-4AC6-82FB-51067EDFFDA5}">
      <dgm:prSet phldrT="[Texte]" custT="1"/>
      <dgm:spPr>
        <a:solidFill>
          <a:srgbClr val="920000"/>
        </a:solidFill>
      </dgm:spPr>
      <dgm:t>
        <a:bodyPr/>
        <a:lstStyle/>
        <a:p>
          <a:pPr algn="ctr"/>
          <a:r>
            <a:rPr lang="fr-FR" sz="1400" b="1" dirty="0" smtClean="0"/>
            <a:t>Comparatif - Détails</a:t>
          </a:r>
          <a:endParaRPr lang="fr-FR" sz="1400" b="1" dirty="0"/>
        </a:p>
      </dgm:t>
    </dgm:pt>
    <dgm:pt modelId="{8CC4B618-C1C4-415B-BEFD-8281D44DF81A}" type="parTrans" cxnId="{F495515F-6641-4F84-81CC-68DB9E042EDC}">
      <dgm:prSet/>
      <dgm:spPr/>
      <dgm:t>
        <a:bodyPr/>
        <a:lstStyle/>
        <a:p>
          <a:endParaRPr lang="fr-FR"/>
        </a:p>
      </dgm:t>
    </dgm:pt>
    <dgm:pt modelId="{F082A23A-A37C-4B30-A70B-6E81AEC3E793}" type="sibTrans" cxnId="{F495515F-6641-4F84-81CC-68DB9E042EDC}">
      <dgm:prSet/>
      <dgm:spPr/>
      <dgm:t>
        <a:bodyPr/>
        <a:lstStyle/>
        <a:p>
          <a:endParaRPr lang="fr-FR"/>
        </a:p>
      </dgm:t>
    </dgm:pt>
    <dgm:pt modelId="{D686609C-6D40-472D-B077-9FE24252C5C2}" type="pres">
      <dgm:prSet presAssocID="{650D8C46-9DDE-4F59-92D9-89F59D47DFCC}" presName="Name0" presStyleCnt="0">
        <dgm:presLayoutVars>
          <dgm:dir/>
          <dgm:animLvl val="lvl"/>
          <dgm:resizeHandles val="exact"/>
        </dgm:presLayoutVars>
      </dgm:prSet>
      <dgm:spPr/>
    </dgm:pt>
    <dgm:pt modelId="{E87E541D-142B-4BC2-BA9F-C5172584F6DC}" type="pres">
      <dgm:prSet presAssocID="{62C73064-A015-4D30-B3BA-86F5676E6BF2}" presName="parTxOnly" presStyleLbl="node1" presStyleIdx="0" presStyleCnt="4" custScaleX="29615" custLinFactNeighborX="-99954">
        <dgm:presLayoutVars>
          <dgm:chMax val="0"/>
          <dgm:chPref val="0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fr-FR"/>
        </a:p>
      </dgm:t>
    </dgm:pt>
    <dgm:pt modelId="{5274FE2D-ED28-4FF9-BE9D-A99E73C049CA}" type="pres">
      <dgm:prSet presAssocID="{CB56AFDB-19DC-4597-91F8-62D75C2C7D6C}" presName="parTxOnlySpace" presStyleCnt="0"/>
      <dgm:spPr/>
    </dgm:pt>
    <dgm:pt modelId="{B3AD74B0-BC74-43CD-957B-5594EB384B7C}" type="pres">
      <dgm:prSet presAssocID="{0039F5D9-E5DD-4D27-9A35-09AFB591C3D9}" presName="parTxOnly" presStyleLbl="node1" presStyleIdx="1" presStyleCnt="4" custScaleX="29615" custLinFactNeighborX="-82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7D11227-B4C5-4AE3-9459-B658B6149026}" type="pres">
      <dgm:prSet presAssocID="{D8A55EAE-3917-45C3-BE77-2BB631413F02}" presName="parTxOnlySpace" presStyleCnt="0"/>
      <dgm:spPr/>
    </dgm:pt>
    <dgm:pt modelId="{EEF93E20-5629-4C5B-AB68-B0AAE4AE1373}" type="pres">
      <dgm:prSet presAssocID="{80B2FD33-883B-455C-B5EA-FDBFCBC36044}" presName="parTxOnly" presStyleLbl="node1" presStyleIdx="2" presStyleCnt="4" custScaleX="29615" custLinFactNeighborX="72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B422F8-4F31-4CDD-BA05-E5BC4312E993}" type="pres">
      <dgm:prSet presAssocID="{268BFCD1-9E85-484A-81C0-6DE7D04E2C63}" presName="parTxOnlySpace" presStyleCnt="0"/>
      <dgm:spPr/>
    </dgm:pt>
    <dgm:pt modelId="{5ABF4837-E75B-423F-B44A-AB51F6ED01C5}" type="pres">
      <dgm:prSet presAssocID="{ADFB3647-C0F9-4AC6-82FB-51067EDFFDA5}" presName="parTxOnly" presStyleLbl="node1" presStyleIdx="3" presStyleCnt="4" custScaleX="29615" custLinFactNeighborX="61419" custLinFactNeighborY="-13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495515F-6641-4F84-81CC-68DB9E042EDC}" srcId="{650D8C46-9DDE-4F59-92D9-89F59D47DFCC}" destId="{ADFB3647-C0F9-4AC6-82FB-51067EDFFDA5}" srcOrd="3" destOrd="0" parTransId="{8CC4B618-C1C4-415B-BEFD-8281D44DF81A}" sibTransId="{F082A23A-A37C-4B30-A70B-6E81AEC3E793}"/>
    <dgm:cxn modelId="{E6FD39F3-363F-44BC-81DE-ED1A5CCE0459}" srcId="{650D8C46-9DDE-4F59-92D9-89F59D47DFCC}" destId="{62C73064-A015-4D30-B3BA-86F5676E6BF2}" srcOrd="0" destOrd="0" parTransId="{FFCC5A31-0751-4F74-8098-C42B9F7C86BC}" sibTransId="{CB56AFDB-19DC-4597-91F8-62D75C2C7D6C}"/>
    <dgm:cxn modelId="{B870EEAC-BC65-4F53-BBF3-16DBA029FCA9}" type="presOf" srcId="{80B2FD33-883B-455C-B5EA-FDBFCBC36044}" destId="{EEF93E20-5629-4C5B-AB68-B0AAE4AE1373}" srcOrd="0" destOrd="0" presId="urn:microsoft.com/office/officeart/2005/8/layout/chevron1"/>
    <dgm:cxn modelId="{56476BF2-B1FB-45B6-8042-68BC474323B1}" srcId="{650D8C46-9DDE-4F59-92D9-89F59D47DFCC}" destId="{80B2FD33-883B-455C-B5EA-FDBFCBC36044}" srcOrd="2" destOrd="0" parTransId="{36FBD82C-8BBF-4D4F-8598-21B56DB5C720}" sibTransId="{268BFCD1-9E85-484A-81C0-6DE7D04E2C63}"/>
    <dgm:cxn modelId="{FCE62092-5CC1-4A38-8462-F2AA1022F238}" type="presOf" srcId="{62C73064-A015-4D30-B3BA-86F5676E6BF2}" destId="{E87E541D-142B-4BC2-BA9F-C5172584F6DC}" srcOrd="0" destOrd="0" presId="urn:microsoft.com/office/officeart/2005/8/layout/chevron1"/>
    <dgm:cxn modelId="{C75FF364-09D7-49D2-942D-7B3CB92ADDB1}" type="presOf" srcId="{0039F5D9-E5DD-4D27-9A35-09AFB591C3D9}" destId="{B3AD74B0-BC74-43CD-957B-5594EB384B7C}" srcOrd="0" destOrd="0" presId="urn:microsoft.com/office/officeart/2005/8/layout/chevron1"/>
    <dgm:cxn modelId="{F6F354D0-4936-4514-ACBB-2CBEFFCDC052}" srcId="{650D8C46-9DDE-4F59-92D9-89F59D47DFCC}" destId="{0039F5D9-E5DD-4D27-9A35-09AFB591C3D9}" srcOrd="1" destOrd="0" parTransId="{6577828C-D92A-49F3-BED7-FAEE2D46D8C9}" sibTransId="{D8A55EAE-3917-45C3-BE77-2BB631413F02}"/>
    <dgm:cxn modelId="{BA031C1A-F1A3-4E79-A47D-ACD7F61387B1}" type="presOf" srcId="{ADFB3647-C0F9-4AC6-82FB-51067EDFFDA5}" destId="{5ABF4837-E75B-423F-B44A-AB51F6ED01C5}" srcOrd="0" destOrd="0" presId="urn:microsoft.com/office/officeart/2005/8/layout/chevron1"/>
    <dgm:cxn modelId="{CFBD1FA2-140C-4574-9114-5669E3D6D0FD}" type="presOf" srcId="{650D8C46-9DDE-4F59-92D9-89F59D47DFCC}" destId="{D686609C-6D40-472D-B077-9FE24252C5C2}" srcOrd="0" destOrd="0" presId="urn:microsoft.com/office/officeart/2005/8/layout/chevron1"/>
    <dgm:cxn modelId="{BB85E6F7-DC7C-4529-A421-95425543BB17}" type="presParOf" srcId="{D686609C-6D40-472D-B077-9FE24252C5C2}" destId="{E87E541D-142B-4BC2-BA9F-C5172584F6DC}" srcOrd="0" destOrd="0" presId="urn:microsoft.com/office/officeart/2005/8/layout/chevron1"/>
    <dgm:cxn modelId="{9DAD515B-499E-4C03-819A-D3B0471FAEF6}" type="presParOf" srcId="{D686609C-6D40-472D-B077-9FE24252C5C2}" destId="{5274FE2D-ED28-4FF9-BE9D-A99E73C049CA}" srcOrd="1" destOrd="0" presId="urn:microsoft.com/office/officeart/2005/8/layout/chevron1"/>
    <dgm:cxn modelId="{306D209D-E765-4356-B884-7A8173878EE3}" type="presParOf" srcId="{D686609C-6D40-472D-B077-9FE24252C5C2}" destId="{B3AD74B0-BC74-43CD-957B-5594EB384B7C}" srcOrd="2" destOrd="0" presId="urn:microsoft.com/office/officeart/2005/8/layout/chevron1"/>
    <dgm:cxn modelId="{826E89B6-45AD-4EC1-BBFC-FC64A4699C50}" type="presParOf" srcId="{D686609C-6D40-472D-B077-9FE24252C5C2}" destId="{F7D11227-B4C5-4AE3-9459-B658B6149026}" srcOrd="3" destOrd="0" presId="urn:microsoft.com/office/officeart/2005/8/layout/chevron1"/>
    <dgm:cxn modelId="{306A692A-5D11-4595-9B1A-5BA4159F1CC6}" type="presParOf" srcId="{D686609C-6D40-472D-B077-9FE24252C5C2}" destId="{EEF93E20-5629-4C5B-AB68-B0AAE4AE1373}" srcOrd="4" destOrd="0" presId="urn:microsoft.com/office/officeart/2005/8/layout/chevron1"/>
    <dgm:cxn modelId="{300F3241-5F5A-41E0-B894-978CFB07A05B}" type="presParOf" srcId="{D686609C-6D40-472D-B077-9FE24252C5C2}" destId="{5FB422F8-4F31-4CDD-BA05-E5BC4312E993}" srcOrd="5" destOrd="0" presId="urn:microsoft.com/office/officeart/2005/8/layout/chevron1"/>
    <dgm:cxn modelId="{4385C1CA-22A5-4AA0-BB1B-238FDAECB38E}" type="presParOf" srcId="{D686609C-6D40-472D-B077-9FE24252C5C2}" destId="{5ABF4837-E75B-423F-B44A-AB51F6ED01C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E541D-142B-4BC2-BA9F-C5172584F6DC}">
      <dsp:nvSpPr>
        <dsp:cNvPr id="0" name=""/>
        <dsp:cNvSpPr/>
      </dsp:nvSpPr>
      <dsp:spPr>
        <a:xfrm>
          <a:off x="0" y="0"/>
          <a:ext cx="2555970" cy="457201"/>
        </a:xfrm>
        <a:prstGeom prst="homePlate">
          <a:avLst/>
        </a:prstGeom>
        <a:solidFill>
          <a:srgbClr val="92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Synthèse</a:t>
          </a:r>
          <a:endParaRPr lang="fr-FR" sz="1400" b="1" kern="1200" dirty="0"/>
        </a:p>
      </dsp:txBody>
      <dsp:txXfrm>
        <a:off x="0" y="0"/>
        <a:ext cx="2441670" cy="457201"/>
      </dsp:txXfrm>
    </dsp:sp>
    <dsp:sp modelId="{B3AD74B0-BC74-43CD-957B-5594EB384B7C}">
      <dsp:nvSpPr>
        <dsp:cNvPr id="0" name=""/>
        <dsp:cNvSpPr/>
      </dsp:nvSpPr>
      <dsp:spPr>
        <a:xfrm>
          <a:off x="2123822" y="0"/>
          <a:ext cx="2555970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err="1" smtClean="0"/>
            <a:t>Tdb</a:t>
          </a:r>
          <a:r>
            <a:rPr lang="fr-FR" sz="1400" b="1" kern="1200" dirty="0" smtClean="0"/>
            <a:t> Hebdo </a:t>
          </a:r>
          <a:r>
            <a:rPr lang="fr-FR" sz="1400" b="1" kern="1200" dirty="0" smtClean="0"/>
            <a:t>CEGEE </a:t>
          </a:r>
          <a:endParaRPr lang="fr-FR" sz="1400" b="1" kern="1200" dirty="0"/>
        </a:p>
      </dsp:txBody>
      <dsp:txXfrm>
        <a:off x="2352423" y="0"/>
        <a:ext cx="2098769" cy="457201"/>
      </dsp:txXfrm>
    </dsp:sp>
    <dsp:sp modelId="{EEF93E20-5629-4C5B-AB68-B0AAE4AE1373}">
      <dsp:nvSpPr>
        <dsp:cNvPr id="0" name=""/>
        <dsp:cNvSpPr/>
      </dsp:nvSpPr>
      <dsp:spPr>
        <a:xfrm>
          <a:off x="3950588" y="0"/>
          <a:ext cx="2555970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Comparaison</a:t>
          </a:r>
          <a:endParaRPr lang="fr-FR" sz="1400" b="1" kern="1200" dirty="0"/>
        </a:p>
      </dsp:txBody>
      <dsp:txXfrm>
        <a:off x="4179189" y="0"/>
        <a:ext cx="2098769" cy="457201"/>
      </dsp:txXfrm>
    </dsp:sp>
    <dsp:sp modelId="{5ABF4837-E75B-423F-B44A-AB51F6ED01C5}">
      <dsp:nvSpPr>
        <dsp:cNvPr id="0" name=""/>
        <dsp:cNvSpPr/>
      </dsp:nvSpPr>
      <dsp:spPr>
        <a:xfrm>
          <a:off x="6083127" y="0"/>
          <a:ext cx="2555970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Comparatif - Détails</a:t>
          </a:r>
          <a:endParaRPr lang="fr-FR" sz="1400" b="1" kern="1200" dirty="0"/>
        </a:p>
      </dsp:txBody>
      <dsp:txXfrm>
        <a:off x="6311728" y="0"/>
        <a:ext cx="2098769" cy="4572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E541D-142B-4BC2-BA9F-C5172584F6DC}">
      <dsp:nvSpPr>
        <dsp:cNvPr id="0" name=""/>
        <dsp:cNvSpPr/>
      </dsp:nvSpPr>
      <dsp:spPr>
        <a:xfrm>
          <a:off x="0" y="0"/>
          <a:ext cx="2555970" cy="457201"/>
        </a:xfrm>
        <a:prstGeom prst="homePlat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Synthèse</a:t>
          </a:r>
          <a:endParaRPr lang="fr-FR" sz="1400" b="1" kern="1200" dirty="0"/>
        </a:p>
      </dsp:txBody>
      <dsp:txXfrm>
        <a:off x="0" y="0"/>
        <a:ext cx="2441670" cy="457201"/>
      </dsp:txXfrm>
    </dsp:sp>
    <dsp:sp modelId="{B3AD74B0-BC74-43CD-957B-5594EB384B7C}">
      <dsp:nvSpPr>
        <dsp:cNvPr id="0" name=""/>
        <dsp:cNvSpPr/>
      </dsp:nvSpPr>
      <dsp:spPr>
        <a:xfrm>
          <a:off x="2123822" y="0"/>
          <a:ext cx="2555970" cy="457201"/>
        </a:xfrm>
        <a:prstGeom prst="chevron">
          <a:avLst/>
        </a:prstGeom>
        <a:solidFill>
          <a:srgbClr val="92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err="1" smtClean="0"/>
            <a:t>Tdb</a:t>
          </a:r>
          <a:r>
            <a:rPr lang="fr-FR" sz="1400" b="1" kern="1200" dirty="0" smtClean="0"/>
            <a:t> Hebdo </a:t>
          </a:r>
          <a:r>
            <a:rPr lang="fr-FR" sz="1400" b="1" kern="1200" dirty="0" smtClean="0"/>
            <a:t>CEGEE</a:t>
          </a:r>
          <a:endParaRPr lang="fr-FR" sz="1400" b="1" kern="1200" dirty="0"/>
        </a:p>
      </dsp:txBody>
      <dsp:txXfrm>
        <a:off x="2352423" y="0"/>
        <a:ext cx="2098769" cy="457201"/>
      </dsp:txXfrm>
    </dsp:sp>
    <dsp:sp modelId="{EEF93E20-5629-4C5B-AB68-B0AAE4AE1373}">
      <dsp:nvSpPr>
        <dsp:cNvPr id="0" name=""/>
        <dsp:cNvSpPr/>
      </dsp:nvSpPr>
      <dsp:spPr>
        <a:xfrm>
          <a:off x="3950588" y="0"/>
          <a:ext cx="2555970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Comparaison</a:t>
          </a:r>
          <a:endParaRPr lang="fr-FR" sz="1400" b="1" kern="1200" dirty="0"/>
        </a:p>
      </dsp:txBody>
      <dsp:txXfrm>
        <a:off x="4179189" y="0"/>
        <a:ext cx="2098769" cy="457201"/>
      </dsp:txXfrm>
    </dsp:sp>
    <dsp:sp modelId="{5ABF4837-E75B-423F-B44A-AB51F6ED01C5}">
      <dsp:nvSpPr>
        <dsp:cNvPr id="0" name=""/>
        <dsp:cNvSpPr/>
      </dsp:nvSpPr>
      <dsp:spPr>
        <a:xfrm>
          <a:off x="6083127" y="0"/>
          <a:ext cx="2555970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Comparatif - Détails</a:t>
          </a:r>
          <a:endParaRPr lang="fr-FR" sz="1400" b="1" kern="1200" dirty="0"/>
        </a:p>
      </dsp:txBody>
      <dsp:txXfrm>
        <a:off x="6311728" y="0"/>
        <a:ext cx="2098769" cy="4572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E541D-142B-4BC2-BA9F-C5172584F6DC}">
      <dsp:nvSpPr>
        <dsp:cNvPr id="0" name=""/>
        <dsp:cNvSpPr/>
      </dsp:nvSpPr>
      <dsp:spPr>
        <a:xfrm>
          <a:off x="0" y="0"/>
          <a:ext cx="2555970" cy="457201"/>
        </a:xfrm>
        <a:prstGeom prst="homePlat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Synthèse</a:t>
          </a:r>
          <a:endParaRPr lang="fr-FR" sz="1400" b="1" kern="1200" dirty="0"/>
        </a:p>
      </dsp:txBody>
      <dsp:txXfrm>
        <a:off x="0" y="0"/>
        <a:ext cx="2441670" cy="457201"/>
      </dsp:txXfrm>
    </dsp:sp>
    <dsp:sp modelId="{B3AD74B0-BC74-43CD-957B-5594EB384B7C}">
      <dsp:nvSpPr>
        <dsp:cNvPr id="0" name=""/>
        <dsp:cNvSpPr/>
      </dsp:nvSpPr>
      <dsp:spPr>
        <a:xfrm>
          <a:off x="2123822" y="0"/>
          <a:ext cx="2555970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err="1" smtClean="0"/>
            <a:t>Tdb</a:t>
          </a:r>
          <a:r>
            <a:rPr lang="fr-FR" sz="1400" b="1" kern="1200" dirty="0" smtClean="0"/>
            <a:t> Hebdo </a:t>
          </a:r>
          <a:r>
            <a:rPr lang="fr-FR" sz="1400" b="1" kern="1200" dirty="0" smtClean="0"/>
            <a:t>CEGEE</a:t>
          </a:r>
          <a:endParaRPr lang="fr-FR" sz="1400" b="1" kern="1200" dirty="0"/>
        </a:p>
      </dsp:txBody>
      <dsp:txXfrm>
        <a:off x="2352423" y="0"/>
        <a:ext cx="2098769" cy="457201"/>
      </dsp:txXfrm>
    </dsp:sp>
    <dsp:sp modelId="{EEF93E20-5629-4C5B-AB68-B0AAE4AE1373}">
      <dsp:nvSpPr>
        <dsp:cNvPr id="0" name=""/>
        <dsp:cNvSpPr/>
      </dsp:nvSpPr>
      <dsp:spPr>
        <a:xfrm>
          <a:off x="3950588" y="0"/>
          <a:ext cx="2555970" cy="457201"/>
        </a:xfrm>
        <a:prstGeom prst="chevron">
          <a:avLst/>
        </a:prstGeom>
        <a:solidFill>
          <a:srgbClr val="92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Comparaison</a:t>
          </a:r>
          <a:endParaRPr lang="fr-FR" sz="1400" b="1" kern="1200" dirty="0"/>
        </a:p>
      </dsp:txBody>
      <dsp:txXfrm>
        <a:off x="4179189" y="0"/>
        <a:ext cx="2098769" cy="457201"/>
      </dsp:txXfrm>
    </dsp:sp>
    <dsp:sp modelId="{5ABF4837-E75B-423F-B44A-AB51F6ED01C5}">
      <dsp:nvSpPr>
        <dsp:cNvPr id="0" name=""/>
        <dsp:cNvSpPr/>
      </dsp:nvSpPr>
      <dsp:spPr>
        <a:xfrm>
          <a:off x="6083127" y="0"/>
          <a:ext cx="2555970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Comparatif - Détails</a:t>
          </a:r>
          <a:endParaRPr lang="fr-FR" sz="1400" b="1" kern="1200" dirty="0"/>
        </a:p>
      </dsp:txBody>
      <dsp:txXfrm>
        <a:off x="6311728" y="0"/>
        <a:ext cx="2098769" cy="4572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E541D-142B-4BC2-BA9F-C5172584F6DC}">
      <dsp:nvSpPr>
        <dsp:cNvPr id="0" name=""/>
        <dsp:cNvSpPr/>
      </dsp:nvSpPr>
      <dsp:spPr>
        <a:xfrm>
          <a:off x="0" y="0"/>
          <a:ext cx="2555970" cy="457201"/>
        </a:xfrm>
        <a:prstGeom prst="homePlat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Synthèse</a:t>
          </a:r>
          <a:endParaRPr lang="fr-FR" sz="1400" b="1" kern="1200" dirty="0"/>
        </a:p>
      </dsp:txBody>
      <dsp:txXfrm>
        <a:off x="0" y="0"/>
        <a:ext cx="2441670" cy="457201"/>
      </dsp:txXfrm>
    </dsp:sp>
    <dsp:sp modelId="{B3AD74B0-BC74-43CD-957B-5594EB384B7C}">
      <dsp:nvSpPr>
        <dsp:cNvPr id="0" name=""/>
        <dsp:cNvSpPr/>
      </dsp:nvSpPr>
      <dsp:spPr>
        <a:xfrm>
          <a:off x="2123822" y="0"/>
          <a:ext cx="2555970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err="1" smtClean="0"/>
            <a:t>Tdb</a:t>
          </a:r>
          <a:r>
            <a:rPr lang="fr-FR" sz="1400" b="1" kern="1200" dirty="0" smtClean="0"/>
            <a:t> Hebdo </a:t>
          </a:r>
          <a:r>
            <a:rPr lang="fr-FR" sz="1400" b="1" kern="1200" dirty="0" smtClean="0"/>
            <a:t>CEGEE</a:t>
          </a:r>
          <a:endParaRPr lang="fr-FR" sz="1400" b="1" kern="1200" dirty="0"/>
        </a:p>
      </dsp:txBody>
      <dsp:txXfrm>
        <a:off x="2352423" y="0"/>
        <a:ext cx="2098769" cy="457201"/>
      </dsp:txXfrm>
    </dsp:sp>
    <dsp:sp modelId="{EEF93E20-5629-4C5B-AB68-B0AAE4AE1373}">
      <dsp:nvSpPr>
        <dsp:cNvPr id="0" name=""/>
        <dsp:cNvSpPr/>
      </dsp:nvSpPr>
      <dsp:spPr>
        <a:xfrm>
          <a:off x="3950588" y="0"/>
          <a:ext cx="2555970" cy="457201"/>
        </a:xfrm>
        <a:prstGeom prst="chevron">
          <a:avLst/>
        </a:prstGeom>
        <a:solidFill>
          <a:srgbClr val="92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Comparaison</a:t>
          </a:r>
          <a:endParaRPr lang="fr-FR" sz="1400" b="1" kern="1200" dirty="0"/>
        </a:p>
      </dsp:txBody>
      <dsp:txXfrm>
        <a:off x="4179189" y="0"/>
        <a:ext cx="2098769" cy="457201"/>
      </dsp:txXfrm>
    </dsp:sp>
    <dsp:sp modelId="{5ABF4837-E75B-423F-B44A-AB51F6ED01C5}">
      <dsp:nvSpPr>
        <dsp:cNvPr id="0" name=""/>
        <dsp:cNvSpPr/>
      </dsp:nvSpPr>
      <dsp:spPr>
        <a:xfrm>
          <a:off x="6083127" y="0"/>
          <a:ext cx="2555970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Comparatif - Détails</a:t>
          </a:r>
          <a:endParaRPr lang="fr-FR" sz="1400" b="1" kern="1200" dirty="0"/>
        </a:p>
      </dsp:txBody>
      <dsp:txXfrm>
        <a:off x="6311728" y="0"/>
        <a:ext cx="2098769" cy="4572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E541D-142B-4BC2-BA9F-C5172584F6DC}">
      <dsp:nvSpPr>
        <dsp:cNvPr id="0" name=""/>
        <dsp:cNvSpPr/>
      </dsp:nvSpPr>
      <dsp:spPr>
        <a:xfrm>
          <a:off x="0" y="0"/>
          <a:ext cx="2555970" cy="457201"/>
        </a:xfrm>
        <a:prstGeom prst="homePlat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Synthèse</a:t>
          </a:r>
          <a:endParaRPr lang="fr-FR" sz="1400" b="1" kern="1200" dirty="0"/>
        </a:p>
      </dsp:txBody>
      <dsp:txXfrm>
        <a:off x="0" y="0"/>
        <a:ext cx="2441670" cy="457201"/>
      </dsp:txXfrm>
    </dsp:sp>
    <dsp:sp modelId="{B3AD74B0-BC74-43CD-957B-5594EB384B7C}">
      <dsp:nvSpPr>
        <dsp:cNvPr id="0" name=""/>
        <dsp:cNvSpPr/>
      </dsp:nvSpPr>
      <dsp:spPr>
        <a:xfrm>
          <a:off x="2123822" y="0"/>
          <a:ext cx="2555970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err="1" smtClean="0"/>
            <a:t>Tdb</a:t>
          </a:r>
          <a:r>
            <a:rPr lang="fr-FR" sz="1400" b="1" kern="1200" dirty="0" smtClean="0"/>
            <a:t> Hebdo </a:t>
          </a:r>
          <a:r>
            <a:rPr lang="fr-FR" sz="1400" b="1" kern="1200" dirty="0" smtClean="0"/>
            <a:t>CEGEE</a:t>
          </a:r>
          <a:endParaRPr lang="fr-FR" sz="1400" b="1" kern="1200" dirty="0"/>
        </a:p>
      </dsp:txBody>
      <dsp:txXfrm>
        <a:off x="2352423" y="0"/>
        <a:ext cx="2098769" cy="457201"/>
      </dsp:txXfrm>
    </dsp:sp>
    <dsp:sp modelId="{EEF93E20-5629-4C5B-AB68-B0AAE4AE1373}">
      <dsp:nvSpPr>
        <dsp:cNvPr id="0" name=""/>
        <dsp:cNvSpPr/>
      </dsp:nvSpPr>
      <dsp:spPr>
        <a:xfrm>
          <a:off x="3950588" y="0"/>
          <a:ext cx="2555970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Comparaison</a:t>
          </a:r>
          <a:endParaRPr lang="fr-FR" sz="1400" b="1" kern="1200" dirty="0"/>
        </a:p>
      </dsp:txBody>
      <dsp:txXfrm>
        <a:off x="4179189" y="0"/>
        <a:ext cx="2098769" cy="457201"/>
      </dsp:txXfrm>
    </dsp:sp>
    <dsp:sp modelId="{5ABF4837-E75B-423F-B44A-AB51F6ED01C5}">
      <dsp:nvSpPr>
        <dsp:cNvPr id="0" name=""/>
        <dsp:cNvSpPr/>
      </dsp:nvSpPr>
      <dsp:spPr>
        <a:xfrm>
          <a:off x="6083127" y="0"/>
          <a:ext cx="2555970" cy="457201"/>
        </a:xfrm>
        <a:prstGeom prst="chevron">
          <a:avLst/>
        </a:prstGeom>
        <a:solidFill>
          <a:srgbClr val="92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Comparatif - Détails</a:t>
          </a:r>
          <a:endParaRPr lang="fr-FR" sz="1400" b="1" kern="1200" dirty="0"/>
        </a:p>
      </dsp:txBody>
      <dsp:txXfrm>
        <a:off x="6311728" y="0"/>
        <a:ext cx="2098769" cy="4572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E541D-142B-4BC2-BA9F-C5172584F6DC}">
      <dsp:nvSpPr>
        <dsp:cNvPr id="0" name=""/>
        <dsp:cNvSpPr/>
      </dsp:nvSpPr>
      <dsp:spPr>
        <a:xfrm>
          <a:off x="0" y="0"/>
          <a:ext cx="2555970" cy="457201"/>
        </a:xfrm>
        <a:prstGeom prst="homePlat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Synthèse</a:t>
          </a:r>
          <a:endParaRPr lang="fr-FR" sz="1400" b="1" kern="1200" dirty="0"/>
        </a:p>
      </dsp:txBody>
      <dsp:txXfrm>
        <a:off x="0" y="0"/>
        <a:ext cx="2441670" cy="457201"/>
      </dsp:txXfrm>
    </dsp:sp>
    <dsp:sp modelId="{B3AD74B0-BC74-43CD-957B-5594EB384B7C}">
      <dsp:nvSpPr>
        <dsp:cNvPr id="0" name=""/>
        <dsp:cNvSpPr/>
      </dsp:nvSpPr>
      <dsp:spPr>
        <a:xfrm>
          <a:off x="2123822" y="0"/>
          <a:ext cx="2555970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err="1" smtClean="0"/>
            <a:t>Tdb</a:t>
          </a:r>
          <a:r>
            <a:rPr lang="fr-FR" sz="1400" b="1" kern="1200" dirty="0" smtClean="0"/>
            <a:t> Hebdo </a:t>
          </a:r>
          <a:r>
            <a:rPr lang="fr-FR" sz="1400" b="1" kern="1200" dirty="0" smtClean="0"/>
            <a:t>CEGEE</a:t>
          </a:r>
          <a:endParaRPr lang="fr-FR" sz="1400" b="1" kern="1200" dirty="0"/>
        </a:p>
      </dsp:txBody>
      <dsp:txXfrm>
        <a:off x="2352423" y="0"/>
        <a:ext cx="2098769" cy="457201"/>
      </dsp:txXfrm>
    </dsp:sp>
    <dsp:sp modelId="{EEF93E20-5629-4C5B-AB68-B0AAE4AE1373}">
      <dsp:nvSpPr>
        <dsp:cNvPr id="0" name=""/>
        <dsp:cNvSpPr/>
      </dsp:nvSpPr>
      <dsp:spPr>
        <a:xfrm>
          <a:off x="3950588" y="0"/>
          <a:ext cx="2555970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Comparaison</a:t>
          </a:r>
          <a:endParaRPr lang="fr-FR" sz="1400" b="1" kern="1200" dirty="0"/>
        </a:p>
      </dsp:txBody>
      <dsp:txXfrm>
        <a:off x="4179189" y="0"/>
        <a:ext cx="2098769" cy="457201"/>
      </dsp:txXfrm>
    </dsp:sp>
    <dsp:sp modelId="{5ABF4837-E75B-423F-B44A-AB51F6ED01C5}">
      <dsp:nvSpPr>
        <dsp:cNvPr id="0" name=""/>
        <dsp:cNvSpPr/>
      </dsp:nvSpPr>
      <dsp:spPr>
        <a:xfrm>
          <a:off x="6083127" y="0"/>
          <a:ext cx="2555970" cy="457201"/>
        </a:xfrm>
        <a:prstGeom prst="chevron">
          <a:avLst/>
        </a:prstGeom>
        <a:solidFill>
          <a:srgbClr val="92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Comparatif - Détails</a:t>
          </a:r>
          <a:endParaRPr lang="fr-FR" sz="1400" b="1" kern="1200" dirty="0"/>
        </a:p>
      </dsp:txBody>
      <dsp:txXfrm>
        <a:off x="6311728" y="0"/>
        <a:ext cx="2098769" cy="457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1E717-6960-8A4D-8A1C-2E040412D554}" type="datetime1">
              <a:rPr lang="fr-FR" smtClean="0"/>
              <a:t>04/03/2019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3A970-6E2E-A44B-A54B-694B75D9C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6330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C77D7-2104-2140-ABC3-8AA390C722BC}" type="datetime1">
              <a:rPr lang="fr-FR" smtClean="0"/>
              <a:t>04/03/2019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55E07-FBAE-434F-8343-375A80C09E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752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0189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846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55000"/>
              </a:spcBef>
              <a:spcAft>
                <a:spcPct val="0"/>
              </a:spcAft>
            </a:pPr>
            <a:fld id="{C8B1A0EF-5EE0-3B4A-A8D4-40F405374929}" type="slidenum">
              <a:rPr lang="fr-FR" sz="3200" smtClean="0">
                <a:solidFill>
                  <a:prstClr val="black">
                    <a:tint val="75000"/>
                  </a:prstClr>
                </a:solidFill>
              </a:rPr>
              <a:pPr defTabSz="914400"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sz="320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6342185"/>
            <a:ext cx="2357418" cy="400459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51588" y="41727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9" name="Picture 20" descr="ombre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1271361"/>
            <a:ext cx="9140825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98"/>
          <p:cNvSpPr>
            <a:spLocks noChangeShapeType="1"/>
          </p:cNvSpPr>
          <p:nvPr userDrawn="1"/>
        </p:nvSpPr>
        <p:spPr bwMode="auto">
          <a:xfrm>
            <a:off x="0" y="6198733"/>
            <a:ext cx="9144000" cy="0"/>
          </a:xfrm>
          <a:prstGeom prst="line">
            <a:avLst/>
          </a:prstGeom>
          <a:noFill/>
          <a:ln w="9525">
            <a:solidFill>
              <a:srgbClr val="581D74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 userDrawn="1"/>
        </p:nvSpPr>
        <p:spPr bwMode="auto">
          <a:xfrm>
            <a:off x="299080" y="6428543"/>
            <a:ext cx="3413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fr-FR" sz="1000" b="1" dirty="0">
                <a:solidFill>
                  <a:srgbClr val="1F497D"/>
                </a:solidFill>
                <a:latin typeface="Calibri"/>
              </a:rPr>
              <a:t>&gt;</a:t>
            </a:r>
            <a:r>
              <a:rPr lang="fr-FR" sz="1000" b="1" dirty="0">
                <a:solidFill>
                  <a:prstClr val="black"/>
                </a:solidFill>
                <a:latin typeface="Calibri"/>
              </a:rPr>
              <a:t> </a:t>
            </a:r>
            <a:fld id="{64AA094F-9D68-41BD-A277-7D37FAAC97E5}" type="slidenum">
              <a:rPr lang="fr-FR" sz="1200" b="1">
                <a:solidFill>
                  <a:prstClr val="black"/>
                </a:solidFill>
                <a:latin typeface="Calibri"/>
              </a:rPr>
              <a:pPr algn="r">
                <a:spcBef>
                  <a:spcPct val="0"/>
                </a:spcBef>
                <a:defRPr/>
              </a:pPr>
              <a:t>‹N°›</a:t>
            </a:fld>
            <a:r>
              <a:rPr lang="fr-FR" sz="1000" dirty="0">
                <a:solidFill>
                  <a:prstClr val="black"/>
                </a:solidFill>
                <a:latin typeface="Calibri"/>
              </a:rPr>
              <a:t> </a:t>
            </a: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Espace réservé du contenu 2"/>
          <p:cNvSpPr>
            <a:spLocks noGrp="1"/>
          </p:cNvSpPr>
          <p:nvPr>
            <p:ph idx="1"/>
          </p:nvPr>
        </p:nvSpPr>
        <p:spPr>
          <a:xfrm>
            <a:off x="637309" y="1419778"/>
            <a:ext cx="7869382" cy="4768418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>
              <a:buFontTx/>
              <a:buBlip>
                <a:blip r:embed="rId4"/>
              </a:buBlip>
              <a:def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42950" indent="-285750">
              <a:buClr>
                <a:schemeClr val="accent1"/>
              </a:buClr>
              <a:buFontTx/>
              <a:buBlip>
                <a:blip r:embed="rId5"/>
              </a:buBlip>
              <a:defRPr lang="fr-FR" sz="22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260475" indent="-346075">
              <a:buClr>
                <a:schemeClr val="accent1"/>
              </a:buClr>
              <a:buSzPct val="100000"/>
              <a:buFontTx/>
              <a:buBlip>
                <a:blip r:embed="rId6"/>
              </a:buBlip>
              <a:def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703388" indent="-331788">
              <a:buSzPct val="100000"/>
              <a:buFontTx/>
              <a:buBlip>
                <a:blip r:embed="rId7"/>
              </a:buBlip>
              <a:defRPr lang="fr-FR" sz="18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147888" indent="-319088">
              <a:buFont typeface="Arial" pitchFamily="34" charset="0"/>
              <a:buChar char="•"/>
              <a:def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buClr>
                <a:schemeClr val="accent1"/>
              </a:buClr>
              <a:buFont typeface="Arial" pitchFamily="34" charset="0"/>
              <a:buChar char="•"/>
              <a:defRPr/>
            </a:lvl6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2723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24" name="Titr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26" name="Image 25" descr="celca_0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3433" y="903514"/>
            <a:ext cx="2425761" cy="2503715"/>
          </a:xfrm>
          <a:prstGeom prst="rect">
            <a:avLst/>
          </a:prstGeom>
        </p:spPr>
      </p:pic>
      <p:pic>
        <p:nvPicPr>
          <p:cNvPr id="27" name="Image 26" descr="celca_0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91546" y="903514"/>
            <a:ext cx="1864601" cy="2503715"/>
          </a:xfrm>
          <a:prstGeom prst="rect">
            <a:avLst/>
          </a:prstGeom>
        </p:spPr>
      </p:pic>
      <p:pic>
        <p:nvPicPr>
          <p:cNvPr id="28" name="Image 27" descr="couple2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48" t="11802" r="4837" b="17468"/>
          <a:stretch>
            <a:fillRect/>
          </a:stretch>
        </p:blipFill>
        <p:spPr>
          <a:xfrm>
            <a:off x="1163899" y="903514"/>
            <a:ext cx="1986678" cy="2503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6342185"/>
            <a:ext cx="2357418" cy="400459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51588" y="41727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Picture 20" descr="ombre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1271361"/>
            <a:ext cx="9140825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98"/>
          <p:cNvSpPr>
            <a:spLocks noChangeShapeType="1"/>
          </p:cNvSpPr>
          <p:nvPr userDrawn="1"/>
        </p:nvSpPr>
        <p:spPr bwMode="auto">
          <a:xfrm>
            <a:off x="0" y="6198733"/>
            <a:ext cx="9144000" cy="0"/>
          </a:xfrm>
          <a:prstGeom prst="line">
            <a:avLst/>
          </a:prstGeom>
          <a:noFill/>
          <a:ln w="9525">
            <a:solidFill>
              <a:srgbClr val="581D74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fr-FR"/>
          </a:p>
        </p:txBody>
      </p:sp>
      <p:sp>
        <p:nvSpPr>
          <p:cNvPr id="15" name="Text Box 15"/>
          <p:cNvSpPr txBox="1">
            <a:spLocks noChangeArrowheads="1"/>
          </p:cNvSpPr>
          <p:nvPr userDrawn="1"/>
        </p:nvSpPr>
        <p:spPr bwMode="auto">
          <a:xfrm>
            <a:off x="299080" y="6428543"/>
            <a:ext cx="3413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&gt;</a:t>
            </a:r>
            <a:r>
              <a:rPr lang="fr-FR" sz="1000" b="1" dirty="0"/>
              <a:t> </a:t>
            </a:r>
            <a:fld id="{64AA094F-9D68-41BD-A277-7D37FAAC97E5}" type="slidenum">
              <a:rPr lang="fr-FR" sz="1200" b="1"/>
              <a:pPr algn="r">
                <a:spcBef>
                  <a:spcPct val="0"/>
                </a:spcBef>
                <a:defRPr/>
              </a:pPr>
              <a:t>‹N°›</a:t>
            </a:fld>
            <a:r>
              <a:rPr lang="fr-FR" sz="1000" dirty="0"/>
              <a:t> </a:t>
            </a:r>
            <a:endParaRPr lang="fr-FR" dirty="0"/>
          </a:p>
        </p:txBody>
      </p:sp>
      <p:sp>
        <p:nvSpPr>
          <p:cNvPr id="20" name="Espace réservé du contenu 2"/>
          <p:cNvSpPr>
            <a:spLocks noGrp="1"/>
          </p:cNvSpPr>
          <p:nvPr>
            <p:ph idx="1"/>
          </p:nvPr>
        </p:nvSpPr>
        <p:spPr>
          <a:xfrm>
            <a:off x="637309" y="1419778"/>
            <a:ext cx="7869382" cy="4768418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>
              <a:buFontTx/>
              <a:buBlip>
                <a:blip r:embed="rId4"/>
              </a:buBlip>
              <a:def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42950" indent="-285750">
              <a:buClr>
                <a:schemeClr val="accent1"/>
              </a:buClr>
              <a:buFontTx/>
              <a:buBlip>
                <a:blip r:embed="rId5"/>
              </a:buBlip>
              <a:defRPr lang="fr-FR" sz="22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260475" indent="-346075">
              <a:buClr>
                <a:schemeClr val="accent1"/>
              </a:buClr>
              <a:buSzPct val="100000"/>
              <a:buFontTx/>
              <a:buBlip>
                <a:blip r:embed="rId6"/>
              </a:buBlip>
              <a:def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703388" indent="-331788">
              <a:buSzPct val="100000"/>
              <a:buFontTx/>
              <a:buBlip>
                <a:blip r:embed="rId7"/>
              </a:buBlip>
              <a:defRPr lang="fr-FR" sz="18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147888" indent="-319088">
              <a:buFont typeface="Arial" pitchFamily="34" charset="0"/>
              <a:buChar char="•"/>
              <a:def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buClr>
                <a:schemeClr val="accent1"/>
              </a:buClr>
              <a:buFont typeface="Arial" pitchFamily="34" charset="0"/>
              <a:buChar char="•"/>
              <a:defRPr/>
            </a:lvl6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2088704" y="6428544"/>
            <a:ext cx="44644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09/06/2017 - </a:t>
            </a:r>
            <a:r>
              <a:rPr lang="fr-FR" sz="800" baseline="0" dirty="0" smtClean="0"/>
              <a:t> </a:t>
            </a:r>
            <a:r>
              <a:rPr lang="fr-FR" sz="800" dirty="0" smtClean="0"/>
              <a:t>COMOP SI Décisionnel</a:t>
            </a:r>
            <a:endParaRPr lang="fr-FR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en L 12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defTabSz="914400"/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defTabSz="914400"/>
            <a:fld id="{0536D7D7-E68B-4848-A580-3E20DDE126DB}" type="slidenum">
              <a:rPr lang="fr-FR" smtClean="0">
                <a:solidFill>
                  <a:prstClr val="white"/>
                </a:solidFill>
              </a:rPr>
              <a:pPr defTabSz="914400"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77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54" r:id="rId3"/>
    <p:sldLayoutId id="2147483655" r:id="rId4"/>
    <p:sldLayoutId id="2147483650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hyperlink" Target="http://bi4-pro-moa.sigce.caisse-epargne.fr/BOE/OpenDocument/opendoc/openDocument.jsp?iDocID=785481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14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6.em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fr/url?sa=i&amp;rct=j&amp;q=&amp;esrc=s&amp;source=images&amp;cd=&amp;cad=rja&amp;uact=8&amp;ved=0ahUKEwiR9ti8r_LUAhWMmBoKHcO5D2wQjRwIBw&amp;url=http://www.reference-pc.fr/windows-7/utiliser-le-zoom-et-la-loupe-windows-7&amp;psig=AFQjCNEUu-tEZexcJ7BcZ-RCST4OaAhFwg&amp;ust=1499351954999135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1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20.emf"/><Relationship Id="rId5" Type="http://schemas.openxmlformats.org/officeDocument/2006/relationships/diagramColors" Target="../diagrams/colors3.xml"/><Relationship Id="rId10" Type="http://schemas.openxmlformats.org/officeDocument/2006/relationships/image" Target="../media/image19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57918" y="4877083"/>
            <a:ext cx="169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Mars 2019</a:t>
            </a:r>
            <a:endParaRPr lang="fr-FR" b="1" dirty="0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1569660"/>
          </a:xfrm>
        </p:spPr>
        <p:txBody>
          <a:bodyPr/>
          <a:lstStyle/>
          <a:p>
            <a:r>
              <a:rPr lang="fr-FR" sz="3200" dirty="0" smtClean="0"/>
              <a:t>Guide utilisateur hebdo </a:t>
            </a:r>
            <a:r>
              <a:rPr lang="fr-FR" sz="3200" dirty="0" err="1" smtClean="0"/>
              <a:t>cegee</a:t>
            </a:r>
            <a:endParaRPr lang="fr-FR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 </a:t>
            </a:r>
            <a:endParaRPr lang="fr-FR" dirty="0"/>
          </a:p>
        </p:txBody>
      </p:sp>
      <p:sp>
        <p:nvSpPr>
          <p:cNvPr id="4" name="Espace réservé du texte 3"/>
          <p:cNvSpPr txBox="1">
            <a:spLocks/>
          </p:cNvSpPr>
          <p:nvPr/>
        </p:nvSpPr>
        <p:spPr>
          <a:xfrm>
            <a:off x="447891" y="1454153"/>
            <a:ext cx="8070634" cy="4537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80975" indent="-180975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marR="0" lvl="0" indent="-180975" algn="l" defTabSz="4572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A</a:t>
            </a:r>
            <a:r>
              <a:rPr kumimoji="0" lang="fr-FR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ccès</a:t>
            </a: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au Tableau </a:t>
            </a: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H</a:t>
            </a:r>
            <a:r>
              <a:rPr kumimoji="0" lang="fr-FR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ebdo</a:t>
            </a: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CEGEE </a:t>
            </a: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New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defRPr/>
            </a:pP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Les onglets du Tableau </a:t>
            </a:r>
            <a:r>
              <a:rPr lang="fr-FR" sz="2700" dirty="0">
                <a:solidFill>
                  <a:sysClr val="windowText" lastClr="000000"/>
                </a:solidFill>
                <a:latin typeface="Calibri"/>
              </a:rPr>
              <a:t>Hebdo </a:t>
            </a: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CEGEE </a:t>
            </a:r>
            <a:r>
              <a:rPr lang="fr-FR" sz="2700" dirty="0">
                <a:solidFill>
                  <a:sysClr val="windowText" lastClr="000000"/>
                </a:solidFill>
                <a:latin typeface="Calibri"/>
              </a:rPr>
              <a:t>New</a:t>
            </a:r>
          </a:p>
          <a:p>
            <a:pPr marL="906463" lvl="1" indent="-457200">
              <a:lnSpc>
                <a:spcPct val="150000"/>
              </a:lnSpc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Onglet Synthèse</a:t>
            </a:r>
          </a:p>
          <a:p>
            <a:pPr marL="906463" lvl="1" indent="-457200">
              <a:lnSpc>
                <a:spcPct val="150000"/>
              </a:lnSpc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Onglet </a:t>
            </a:r>
            <a:r>
              <a:rPr lang="fr-FR" sz="2700" dirty="0" err="1" smtClean="0">
                <a:solidFill>
                  <a:sysClr val="windowText" lastClr="000000"/>
                </a:solidFill>
                <a:latin typeface="Calibri"/>
              </a:rPr>
              <a:t>Tdb</a:t>
            </a: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 Hebdo </a:t>
            </a: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CEGEE</a:t>
            </a:r>
            <a:endParaRPr lang="fr-FR" sz="2700" dirty="0" smtClean="0">
              <a:solidFill>
                <a:sysClr val="windowText" lastClr="000000"/>
              </a:solidFill>
              <a:latin typeface="Calibri"/>
            </a:endParaRPr>
          </a:p>
          <a:p>
            <a:pPr marL="906463" lvl="1" indent="-457200">
              <a:lnSpc>
                <a:spcPct val="150000"/>
              </a:lnSpc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Onglet  </a:t>
            </a: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C</a:t>
            </a:r>
            <a:r>
              <a:rPr kumimoji="0" lang="fr-FR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omparaison</a:t>
            </a:r>
            <a:endParaRPr kumimoji="0" lang="fr-FR" sz="27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  <a:p>
            <a:pPr marL="906463" lvl="1" indent="-457200">
              <a:lnSpc>
                <a:spcPct val="150000"/>
              </a:lnSpc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Onglet Comparatif - Détail</a:t>
            </a:r>
            <a:endParaRPr kumimoji="0" lang="fr-FR" sz="27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  <a:p>
            <a:pPr marL="180975" marR="0" lvl="0" indent="-180975" algn="l" defTabSz="4572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Annexes</a:t>
            </a:r>
          </a:p>
          <a:p>
            <a:pPr marL="906463" lvl="1" indent="-457200">
              <a:lnSpc>
                <a:spcPct val="150000"/>
              </a:lnSpc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Export et Impression</a:t>
            </a: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78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7"/>
            <a:ext cx="8542338" cy="4675187"/>
          </a:xfrm>
        </p:spPr>
        <p:txBody>
          <a:bodyPr/>
          <a:lstStyle/>
          <a:p>
            <a:pPr lvl="1"/>
            <a:r>
              <a:rPr lang="fr-FR" b="1" dirty="0" smtClean="0"/>
              <a:t>Via la Rubrique des commerciaux</a:t>
            </a:r>
          </a:p>
          <a:p>
            <a:pPr marL="457200" lvl="1" indent="0">
              <a:buNone/>
            </a:pPr>
            <a:r>
              <a:rPr lang="fr-FR" dirty="0" smtClean="0"/>
              <a:t>	La </a:t>
            </a:r>
            <a:r>
              <a:rPr lang="fr-FR" dirty="0"/>
              <a:t>Rubrique des commerciaux / Pilotage</a:t>
            </a:r>
            <a:endParaRPr lang="fr-FR" dirty="0" smtClean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 smtClean="0"/>
          </a:p>
          <a:p>
            <a:pPr lvl="1"/>
            <a:r>
              <a:rPr lang="fr-FR" b="1" dirty="0" smtClean="0"/>
              <a:t>Via </a:t>
            </a:r>
            <a:r>
              <a:rPr lang="fr-FR" b="1" dirty="0" err="1" smtClean="0"/>
              <a:t>Easynet</a:t>
            </a:r>
            <a:endParaRPr lang="fr-FR" b="1" dirty="0"/>
          </a:p>
          <a:p>
            <a:pPr marL="457200" lvl="1" indent="0">
              <a:buNone/>
            </a:pPr>
            <a:r>
              <a:rPr lang="fr-FR" dirty="0" smtClean="0"/>
              <a:t>	Mots clé : </a:t>
            </a:r>
            <a:r>
              <a:rPr lang="fr-FR" b="1" i="1" dirty="0" smtClean="0"/>
              <a:t>Hebdo,</a:t>
            </a:r>
            <a:r>
              <a:rPr lang="fr-FR" dirty="0" smtClean="0"/>
              <a:t> </a:t>
            </a:r>
            <a:r>
              <a:rPr lang="fr-FR" b="1" i="1" dirty="0" smtClean="0"/>
              <a:t>Hebdo BDD,</a:t>
            </a:r>
            <a:r>
              <a:rPr lang="fr-FR" dirty="0" smtClean="0"/>
              <a:t> </a:t>
            </a:r>
            <a:r>
              <a:rPr lang="fr-FR" b="1" i="1" dirty="0" smtClean="0"/>
              <a:t>Hebdo </a:t>
            </a:r>
            <a:r>
              <a:rPr lang="fr-FR" b="1" i="1" dirty="0" smtClean="0"/>
              <a:t>CEGEE</a:t>
            </a:r>
            <a:r>
              <a:rPr lang="fr-FR" dirty="0" smtClean="0"/>
              <a:t>, </a:t>
            </a:r>
            <a:r>
              <a:rPr lang="fr-FR" b="1" i="1" dirty="0" smtClean="0"/>
              <a:t>Hebdo </a:t>
            </a:r>
            <a:r>
              <a:rPr lang="fr-FR" b="1" i="1" dirty="0" smtClean="0"/>
              <a:t>CEGEE </a:t>
            </a:r>
            <a:r>
              <a:rPr lang="fr-FR" b="1" i="1" dirty="0" smtClean="0"/>
              <a:t>New</a:t>
            </a:r>
            <a:r>
              <a:rPr lang="fr-FR" dirty="0"/>
              <a:t> </a:t>
            </a:r>
          </a:p>
          <a:p>
            <a:pPr lvl="1"/>
            <a:endParaRPr lang="fr-FR" dirty="0" smtClean="0"/>
          </a:p>
          <a:p>
            <a:pPr lvl="1"/>
            <a:r>
              <a:rPr lang="fr-FR" b="1" dirty="0" smtClean="0"/>
              <a:t>Via le lien </a:t>
            </a:r>
          </a:p>
          <a:p>
            <a:pPr marL="457200" lvl="1" indent="0">
              <a:buNone/>
            </a:pPr>
            <a:r>
              <a:rPr lang="fr-FR" sz="1400" i="1" dirty="0" smtClean="0">
                <a:hlinkClick r:id="rId2"/>
              </a:rPr>
              <a:t>http</a:t>
            </a:r>
            <a:r>
              <a:rPr lang="fr-FR" sz="1400" i="1" dirty="0">
                <a:hlinkClick r:id="rId2"/>
              </a:rPr>
              <a:t>://bi4-pro-moa.sigce.caisse-epargne.fr/BOE/OpenDocument/opendoc/openDocument.jsp?iDocID=7854810</a:t>
            </a:r>
            <a:endParaRPr lang="fr-FR" sz="1400" i="1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Accès au </a:t>
            </a:r>
            <a:r>
              <a:rPr lang="fr-FR" dirty="0" err="1" smtClean="0"/>
              <a:t>tdb</a:t>
            </a:r>
            <a:r>
              <a:rPr lang="fr-FR" dirty="0" smtClean="0"/>
              <a:t> hebdo </a:t>
            </a:r>
            <a:r>
              <a:rPr lang="fr-FR" dirty="0" smtClean="0"/>
              <a:t>CEGEE </a:t>
            </a:r>
            <a:r>
              <a:rPr lang="fr-FR" dirty="0" smtClean="0"/>
              <a:t>New</a:t>
            </a:r>
            <a:endParaRPr lang="fr-FR" dirty="0"/>
          </a:p>
        </p:txBody>
      </p:sp>
      <p:sp>
        <p:nvSpPr>
          <p:cNvPr id="7" name="Flèche droite 6"/>
          <p:cNvSpPr/>
          <p:nvPr/>
        </p:nvSpPr>
        <p:spPr>
          <a:xfrm rot="13049897">
            <a:off x="2728913" y="2813037"/>
            <a:ext cx="600075" cy="108627"/>
          </a:xfrm>
          <a:prstGeom prst="rightArrow">
            <a:avLst/>
          </a:prstGeom>
          <a:solidFill>
            <a:srgbClr val="9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567" y="2154872"/>
            <a:ext cx="3228975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Connecteur droit avec flèche 4"/>
          <p:cNvCxnSpPr/>
          <p:nvPr/>
        </p:nvCxnSpPr>
        <p:spPr>
          <a:xfrm flipH="1">
            <a:off x="3095625" y="2857500"/>
            <a:ext cx="1257300" cy="95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33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584325"/>
            <a:ext cx="8542338" cy="457834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r-FR" sz="1200" dirty="0" smtClean="0"/>
              <a:t>L’onglet </a:t>
            </a:r>
            <a:r>
              <a:rPr lang="fr-FR" sz="1200" b="1" dirty="0" smtClean="0"/>
              <a:t>Synthèse</a:t>
            </a:r>
            <a:r>
              <a:rPr lang="fr-FR" sz="1200" dirty="0" smtClean="0"/>
              <a:t> permet </a:t>
            </a:r>
            <a:r>
              <a:rPr lang="fr-FR" sz="1200" dirty="0"/>
              <a:t>de </a:t>
            </a:r>
            <a:r>
              <a:rPr lang="fr-FR" sz="1200" dirty="0" smtClean="0"/>
              <a:t>présenter les principaux résultats du </a:t>
            </a:r>
            <a:r>
              <a:rPr lang="fr-FR" sz="1200" dirty="0" err="1" smtClean="0"/>
              <a:t>Tdb</a:t>
            </a:r>
            <a:r>
              <a:rPr lang="fr-FR" sz="1200" dirty="0" smtClean="0"/>
              <a:t> hebdo avec des graphiques :</a:t>
            </a:r>
          </a:p>
          <a:p>
            <a:pPr lvl="1" algn="just">
              <a:lnSpc>
                <a:spcPct val="150000"/>
              </a:lnSpc>
            </a:pPr>
            <a:r>
              <a:rPr lang="fr-FR" sz="1200" b="1" dirty="0" smtClean="0"/>
              <a:t>La Collecte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Livret A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Epargne logement (CEL, PEL/</a:t>
            </a:r>
            <a:r>
              <a:rPr lang="fr-FR" sz="1200" dirty="0" err="1" smtClean="0"/>
              <a:t>Quadreto</a:t>
            </a:r>
            <a:r>
              <a:rPr lang="fr-FR" sz="1200" dirty="0" smtClean="0"/>
              <a:t>)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/>
              <a:t>P</a:t>
            </a:r>
            <a:r>
              <a:rPr lang="fr-FR" sz="1200" dirty="0" smtClean="0"/>
              <a:t>arts sociales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Assurance </a:t>
            </a:r>
            <a:r>
              <a:rPr lang="fr-FR" sz="1200" dirty="0"/>
              <a:t>V</a:t>
            </a:r>
            <a:r>
              <a:rPr lang="fr-FR" sz="1200" dirty="0" smtClean="0"/>
              <a:t>ie</a:t>
            </a:r>
          </a:p>
          <a:p>
            <a:pPr lvl="1" algn="just">
              <a:lnSpc>
                <a:spcPct val="150000"/>
              </a:lnSpc>
            </a:pPr>
            <a:r>
              <a:rPr lang="fr-FR" sz="1200" b="1" dirty="0" smtClean="0"/>
              <a:t>Les Crédits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Crédit Consommation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Crédit Immobilier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Crédit Equipement (</a:t>
            </a:r>
            <a:r>
              <a:rPr lang="fr-FR" sz="1200" dirty="0" err="1" smtClean="0"/>
              <a:t>yc</a:t>
            </a:r>
            <a:r>
              <a:rPr lang="fr-FR" sz="1200" dirty="0" smtClean="0"/>
              <a:t> </a:t>
            </a:r>
            <a:r>
              <a:rPr lang="fr-FR" sz="1200" dirty="0"/>
              <a:t>C</a:t>
            </a:r>
            <a:r>
              <a:rPr lang="fr-FR" sz="1200" dirty="0" smtClean="0"/>
              <a:t>rédit </a:t>
            </a:r>
            <a:r>
              <a:rPr lang="fr-FR" sz="1200" dirty="0"/>
              <a:t>B</a:t>
            </a:r>
            <a:r>
              <a:rPr lang="fr-FR" sz="1200" dirty="0" smtClean="0"/>
              <a:t>ail)</a:t>
            </a:r>
          </a:p>
          <a:p>
            <a:pPr algn="just">
              <a:lnSpc>
                <a:spcPct val="160000"/>
              </a:lnSpc>
            </a:pPr>
            <a:r>
              <a:rPr lang="fr-FR" sz="1200" b="1" u="sng" dirty="0" smtClean="0"/>
              <a:t>Navigation</a:t>
            </a:r>
            <a:r>
              <a:rPr lang="fr-FR" sz="1200" dirty="0" smtClean="0"/>
              <a:t> :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fr-FR" sz="1200" dirty="0" smtClean="0"/>
              <a:t>La </a:t>
            </a:r>
            <a:r>
              <a:rPr lang="fr-FR" sz="1200" dirty="0" smtClean="0"/>
              <a:t>barre de navigation permet de sélectionner par filtre </a:t>
            </a:r>
            <a:endParaRPr lang="fr-FR" sz="1200" dirty="0" smtClean="0"/>
          </a:p>
          <a:p>
            <a:pPr marL="0" indent="0" algn="just">
              <a:lnSpc>
                <a:spcPct val="160000"/>
              </a:lnSpc>
              <a:buNone/>
            </a:pPr>
            <a:r>
              <a:rPr lang="fr-FR" sz="1200" dirty="0" smtClean="0"/>
              <a:t>un </a:t>
            </a:r>
            <a:r>
              <a:rPr lang="fr-FR" sz="1200" dirty="0"/>
              <a:t>G</a:t>
            </a:r>
            <a:r>
              <a:rPr lang="fr-FR" sz="1200" dirty="0" smtClean="0"/>
              <a:t>roupe</a:t>
            </a:r>
            <a:r>
              <a:rPr lang="fr-FR" sz="1200" dirty="0"/>
              <a:t>, une </a:t>
            </a:r>
            <a:r>
              <a:rPr lang="fr-FR" sz="1200" dirty="0" smtClean="0"/>
              <a:t>UC, une Agence</a:t>
            </a:r>
            <a:endParaRPr lang="fr-FR" sz="1200" dirty="0"/>
          </a:p>
          <a:p>
            <a:pPr lvl="1" algn="just">
              <a:lnSpc>
                <a:spcPct val="150000"/>
              </a:lnSpc>
            </a:pPr>
            <a:endParaRPr lang="fr-FR" sz="10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fr-FR" sz="1200" dirty="0" smtClean="0"/>
              <a:t> 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onglets du </a:t>
            </a:r>
            <a:r>
              <a:rPr lang="fr-FR" dirty="0" err="1"/>
              <a:t>tdb</a:t>
            </a:r>
            <a:r>
              <a:rPr lang="fr-FR" dirty="0"/>
              <a:t> hebdo </a:t>
            </a:r>
            <a:r>
              <a:rPr lang="fr-FR" dirty="0" smtClean="0"/>
              <a:t>CEGEE </a:t>
            </a:r>
            <a:r>
              <a:rPr lang="fr-FR" dirty="0"/>
              <a:t>New</a:t>
            </a:r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1876810"/>
              </p:ext>
            </p:extLst>
          </p:nvPr>
        </p:nvGraphicFramePr>
        <p:xfrm>
          <a:off x="260351" y="1127124"/>
          <a:ext cx="8639098" cy="457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6" y="1964175"/>
            <a:ext cx="3479724" cy="462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5391151"/>
            <a:ext cx="4518574" cy="102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025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685926"/>
            <a:ext cx="4349750" cy="418324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r-FR" sz="1200" dirty="0" smtClean="0"/>
              <a:t>L’onglet </a:t>
            </a:r>
            <a:r>
              <a:rPr lang="fr-FR" sz="1200" b="1" dirty="0" err="1" smtClean="0"/>
              <a:t>Tdb</a:t>
            </a:r>
            <a:r>
              <a:rPr lang="fr-FR" sz="1200" b="1" dirty="0" smtClean="0"/>
              <a:t> Hebdo </a:t>
            </a:r>
            <a:r>
              <a:rPr lang="fr-FR" sz="1200" b="1" dirty="0" smtClean="0"/>
              <a:t>CEGEE </a:t>
            </a:r>
            <a:r>
              <a:rPr lang="fr-FR" sz="1200" dirty="0" smtClean="0"/>
              <a:t>présente les résultats détaillé par produit</a:t>
            </a:r>
          </a:p>
          <a:p>
            <a:pPr algn="just">
              <a:lnSpc>
                <a:spcPct val="150000"/>
              </a:lnSpc>
            </a:pPr>
            <a:r>
              <a:rPr lang="fr-FR" sz="1200" dirty="0" smtClean="0"/>
              <a:t>Il reprend à l’identique les indicateurs et axes du </a:t>
            </a:r>
            <a:r>
              <a:rPr lang="fr-FR" sz="1200" dirty="0" err="1" smtClean="0"/>
              <a:t>Tdb</a:t>
            </a:r>
            <a:r>
              <a:rPr lang="fr-FR" sz="1200" dirty="0" smtClean="0"/>
              <a:t> au format Excel</a:t>
            </a:r>
            <a:endParaRPr lang="fr-FR" sz="1200" dirty="0"/>
          </a:p>
          <a:p>
            <a:pPr algn="just">
              <a:lnSpc>
                <a:spcPct val="150000"/>
              </a:lnSpc>
            </a:pPr>
            <a:r>
              <a:rPr lang="fr-FR" sz="1200" b="1" u="sng" dirty="0" smtClean="0"/>
              <a:t>Navigation</a:t>
            </a:r>
            <a:r>
              <a:rPr lang="fr-FR" sz="1200" dirty="0" smtClean="0"/>
              <a:t> :</a:t>
            </a:r>
            <a:r>
              <a:rPr lang="fr-FR" sz="1200" dirty="0"/>
              <a:t> l</a:t>
            </a:r>
            <a:r>
              <a:rPr lang="fr-FR" sz="1200" dirty="0" smtClean="0"/>
              <a:t>a </a:t>
            </a:r>
            <a:r>
              <a:rPr lang="fr-FR" sz="1200" dirty="0"/>
              <a:t>barre de </a:t>
            </a:r>
            <a:r>
              <a:rPr lang="fr-FR" sz="1200" dirty="0" smtClean="0"/>
              <a:t>navigation, en haut du tableau, </a:t>
            </a:r>
            <a:r>
              <a:rPr lang="fr-FR" sz="1200" dirty="0"/>
              <a:t>permet de sélectionner par </a:t>
            </a:r>
            <a:r>
              <a:rPr lang="fr-FR" sz="1200" dirty="0" smtClean="0"/>
              <a:t>filtre </a:t>
            </a:r>
            <a:r>
              <a:rPr lang="fr-FR" sz="1200" dirty="0"/>
              <a:t>un </a:t>
            </a:r>
            <a:r>
              <a:rPr lang="fr-FR" sz="1200" dirty="0" smtClean="0"/>
              <a:t>Groupe</a:t>
            </a:r>
            <a:r>
              <a:rPr lang="fr-FR" sz="1200" dirty="0"/>
              <a:t>, une UC, une </a:t>
            </a:r>
            <a:r>
              <a:rPr lang="fr-FR" sz="1200" dirty="0" smtClean="0"/>
              <a:t>Agence</a:t>
            </a:r>
          </a:p>
          <a:p>
            <a:pPr lvl="1" algn="just">
              <a:lnSpc>
                <a:spcPct val="150000"/>
              </a:lnSpc>
            </a:pPr>
            <a:endParaRPr lang="fr-FR" sz="10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fr-FR" sz="1200" dirty="0" smtClean="0"/>
              <a:t> 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onglets du </a:t>
            </a:r>
            <a:r>
              <a:rPr lang="fr-FR" dirty="0" err="1"/>
              <a:t>tdb</a:t>
            </a:r>
            <a:r>
              <a:rPr lang="fr-FR" dirty="0"/>
              <a:t> hebdo </a:t>
            </a:r>
            <a:r>
              <a:rPr lang="fr-FR" dirty="0" smtClean="0"/>
              <a:t>CEGEE </a:t>
            </a:r>
            <a:r>
              <a:rPr lang="fr-FR" dirty="0"/>
              <a:t>New</a:t>
            </a:r>
          </a:p>
        </p:txBody>
      </p:sp>
      <p:graphicFrame>
        <p:nvGraphicFramePr>
          <p:cNvPr id="5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4006031"/>
              </p:ext>
            </p:extLst>
          </p:nvPr>
        </p:nvGraphicFramePr>
        <p:xfrm>
          <a:off x="260351" y="1127124"/>
          <a:ext cx="8639098" cy="457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85926"/>
            <a:ext cx="4424759" cy="488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731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81294" y="1584325"/>
            <a:ext cx="8542338" cy="418324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r-FR" sz="1200" dirty="0" smtClean="0"/>
              <a:t>L’onglet </a:t>
            </a:r>
            <a:r>
              <a:rPr lang="fr-FR" sz="1200" b="1" dirty="0" smtClean="0"/>
              <a:t>Comparaison</a:t>
            </a:r>
            <a:r>
              <a:rPr lang="fr-FR" sz="1200" dirty="0"/>
              <a:t> </a:t>
            </a:r>
            <a:r>
              <a:rPr lang="fr-FR" sz="1200" dirty="0" smtClean="0"/>
              <a:t>permet à un manager de pouvoir comparer les résultats commerciaux de plusieurs entités : Groupe, UC ou Agences sur un produit ou un regroupement de produit avec un tableau de résultats accompagné d’un graphique</a:t>
            </a:r>
          </a:p>
          <a:p>
            <a:pPr algn="just">
              <a:lnSpc>
                <a:spcPct val="150000"/>
              </a:lnSpc>
            </a:pPr>
            <a:r>
              <a:rPr lang="fr-FR" sz="1200" b="1" u="sng" dirty="0" smtClean="0"/>
              <a:t>Navigation</a:t>
            </a:r>
            <a:r>
              <a:rPr lang="fr-FR" sz="1200" dirty="0" smtClean="0"/>
              <a:t> :</a:t>
            </a:r>
          </a:p>
          <a:p>
            <a:pPr lvl="1" algn="just">
              <a:lnSpc>
                <a:spcPct val="150000"/>
              </a:lnSpc>
            </a:pPr>
            <a:r>
              <a:rPr lang="fr-FR" sz="1100" b="1" dirty="0" smtClean="0"/>
              <a:t>Activation des contrôles d’entrée</a:t>
            </a:r>
            <a:endParaRPr lang="fr-FR" sz="1100" b="1" dirty="0"/>
          </a:p>
          <a:p>
            <a:pPr marL="0" indent="0" algn="just">
              <a:lnSpc>
                <a:spcPct val="150000"/>
              </a:lnSpc>
              <a:buNone/>
            </a:pPr>
            <a:endParaRPr lang="fr-FR" sz="1200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fr-FR" sz="1200" dirty="0" smtClean="0"/>
          </a:p>
          <a:p>
            <a:pPr lvl="1" algn="just">
              <a:lnSpc>
                <a:spcPct val="150000"/>
              </a:lnSpc>
            </a:pPr>
            <a:endParaRPr lang="fr-FR" sz="10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fr-FR" sz="1200" dirty="0" smtClean="0"/>
              <a:t> 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onglets du </a:t>
            </a:r>
            <a:r>
              <a:rPr lang="fr-FR" dirty="0" err="1"/>
              <a:t>tdb</a:t>
            </a:r>
            <a:r>
              <a:rPr lang="fr-FR" dirty="0"/>
              <a:t> hebdo </a:t>
            </a:r>
            <a:r>
              <a:rPr lang="fr-FR" dirty="0" smtClean="0"/>
              <a:t>CEGEE </a:t>
            </a:r>
            <a:r>
              <a:rPr lang="fr-FR" dirty="0"/>
              <a:t>New</a:t>
            </a:r>
          </a:p>
        </p:txBody>
      </p:sp>
      <p:graphicFrame>
        <p:nvGraphicFramePr>
          <p:cNvPr id="5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9449158"/>
              </p:ext>
            </p:extLst>
          </p:nvPr>
        </p:nvGraphicFramePr>
        <p:xfrm>
          <a:off x="260351" y="1127124"/>
          <a:ext cx="8639098" cy="457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" r="96011" b="76979"/>
          <a:stretch/>
        </p:blipFill>
        <p:spPr bwMode="auto">
          <a:xfrm>
            <a:off x="5302570" y="2788070"/>
            <a:ext cx="742950" cy="24915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Flèche droite 3"/>
          <p:cNvSpPr/>
          <p:nvPr/>
        </p:nvSpPr>
        <p:spPr>
          <a:xfrm>
            <a:off x="4547149" y="3843330"/>
            <a:ext cx="600075" cy="352425"/>
          </a:xfrm>
          <a:prstGeom prst="rightArrow">
            <a:avLst/>
          </a:prstGeom>
          <a:solidFill>
            <a:srgbClr val="9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221608" y="4224337"/>
            <a:ext cx="542925" cy="657225"/>
          </a:xfrm>
          <a:prstGeom prst="rect">
            <a:avLst/>
          </a:prstGeom>
          <a:noFill/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3" name="Picture 5" descr="Résultat de recherche d'images pour &quot;zoom loupe&quot;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2" y="3207988"/>
            <a:ext cx="216000" cy="14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lèche droite 16"/>
          <p:cNvSpPr/>
          <p:nvPr/>
        </p:nvSpPr>
        <p:spPr>
          <a:xfrm>
            <a:off x="6164583" y="3843332"/>
            <a:ext cx="600075" cy="352425"/>
          </a:xfrm>
          <a:prstGeom prst="rightArrow">
            <a:avLst/>
          </a:prstGeom>
          <a:solidFill>
            <a:srgbClr val="9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952" y="2419347"/>
            <a:ext cx="2015497" cy="3590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07" y="3095916"/>
            <a:ext cx="4108951" cy="1876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22082" y="3278433"/>
            <a:ext cx="180000" cy="216000"/>
          </a:xfrm>
          <a:prstGeom prst="rect">
            <a:avLst/>
          </a:prstGeom>
          <a:noFill/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4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685926"/>
            <a:ext cx="8542338" cy="4183246"/>
          </a:xfrm>
        </p:spPr>
        <p:txBody>
          <a:bodyPr>
            <a:normAutofit/>
          </a:bodyPr>
          <a:lstStyle/>
          <a:p>
            <a:pPr lvl="1" algn="just">
              <a:lnSpc>
                <a:spcPct val="150000"/>
              </a:lnSpc>
            </a:pPr>
            <a:r>
              <a:rPr lang="fr-FR" sz="1100" b="1" dirty="0"/>
              <a:t>Les contrôles d’entrée</a:t>
            </a:r>
            <a:endParaRPr lang="fr-FR" sz="1200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fr-FR" sz="1200" dirty="0" smtClean="0"/>
          </a:p>
          <a:p>
            <a:pPr lvl="1" algn="just">
              <a:lnSpc>
                <a:spcPct val="150000"/>
              </a:lnSpc>
            </a:pPr>
            <a:endParaRPr lang="fr-FR" sz="10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fr-FR" sz="1200" dirty="0" smtClean="0"/>
              <a:t> 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onglets du </a:t>
            </a:r>
            <a:r>
              <a:rPr lang="fr-FR" dirty="0" err="1"/>
              <a:t>tdb</a:t>
            </a:r>
            <a:r>
              <a:rPr lang="fr-FR" dirty="0"/>
              <a:t> hebdo </a:t>
            </a:r>
            <a:r>
              <a:rPr lang="fr-FR" dirty="0" smtClean="0"/>
              <a:t>CEGEE </a:t>
            </a:r>
            <a:r>
              <a:rPr lang="fr-FR" dirty="0"/>
              <a:t>New</a:t>
            </a:r>
          </a:p>
        </p:txBody>
      </p:sp>
      <p:graphicFrame>
        <p:nvGraphicFramePr>
          <p:cNvPr id="5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4248406"/>
              </p:ext>
            </p:extLst>
          </p:nvPr>
        </p:nvGraphicFramePr>
        <p:xfrm>
          <a:off x="260351" y="1127124"/>
          <a:ext cx="8639098" cy="457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3078161" y="1971675"/>
            <a:ext cx="5561014" cy="538433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fr-FR" sz="1200" b="1" dirty="0" smtClean="0"/>
              <a:t>PRODUIT</a:t>
            </a:r>
            <a:r>
              <a:rPr lang="fr-FR" sz="1200" dirty="0" smtClean="0"/>
              <a:t> : permet  de sélectionner un produit ou un regroupement de produit </a:t>
            </a: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FF0000"/>
                </a:solidFill>
              </a:rPr>
              <a:t>/!\ </a:t>
            </a:r>
            <a:r>
              <a:rPr lang="fr-FR" sz="1200" dirty="0" smtClean="0"/>
              <a:t>pas de sélection multiple</a:t>
            </a:r>
            <a:endParaRPr lang="fr-FR" sz="1200" dirty="0"/>
          </a:p>
        </p:txBody>
      </p:sp>
      <p:sp>
        <p:nvSpPr>
          <p:cNvPr id="15" name="ZoneTexte 14"/>
          <p:cNvSpPr txBox="1"/>
          <p:nvPr/>
        </p:nvSpPr>
        <p:spPr>
          <a:xfrm>
            <a:off x="3078161" y="2606574"/>
            <a:ext cx="5561014" cy="3486114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fr-FR" sz="1200" b="1" dirty="0" smtClean="0"/>
              <a:t>ENTITE</a:t>
            </a:r>
            <a:r>
              <a:rPr lang="fr-FR" sz="1200" dirty="0" smtClean="0"/>
              <a:t> : permet  de sélectionner un ou plusieurs Groupes, UC, Agences selon le type d’entité </a:t>
            </a:r>
          </a:p>
          <a:p>
            <a:pPr>
              <a:lnSpc>
                <a:spcPct val="150000"/>
              </a:lnSpc>
            </a:pPr>
            <a:r>
              <a:rPr lang="fr-FR" sz="1200" dirty="0" smtClean="0"/>
              <a:t>à comparer.</a:t>
            </a: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FF0000"/>
                </a:solidFill>
              </a:rPr>
              <a:t>/!\</a:t>
            </a:r>
            <a:r>
              <a:rPr lang="fr-FR" sz="1200" dirty="0" smtClean="0">
                <a:solidFill>
                  <a:srgbClr val="FF0000"/>
                </a:solidFill>
              </a:rPr>
              <a:t> </a:t>
            </a:r>
            <a:r>
              <a:rPr lang="fr-FR" sz="1200" dirty="0" smtClean="0"/>
              <a:t>la sélection multiple se fait par maintien de la touche </a:t>
            </a:r>
            <a:r>
              <a:rPr lang="fr-FR" sz="1200" b="1" dirty="0" smtClean="0">
                <a:solidFill>
                  <a:srgbClr val="920000"/>
                </a:solidFill>
              </a:rPr>
              <a:t>CTRL</a:t>
            </a:r>
            <a:r>
              <a:rPr lang="fr-FR" sz="12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rgbClr val="FF0000"/>
                </a:solidFill>
              </a:rPr>
              <a:t>/!\</a:t>
            </a:r>
            <a:r>
              <a:rPr lang="fr-FR" sz="1200" dirty="0"/>
              <a:t> </a:t>
            </a:r>
            <a:r>
              <a:rPr lang="fr-FR" sz="1200" dirty="0" smtClean="0"/>
              <a:t>valider la sélection en cliquant sur </a:t>
            </a:r>
            <a:r>
              <a:rPr lang="fr-FR" sz="1200" dirty="0"/>
              <a:t>la touche </a:t>
            </a:r>
            <a:r>
              <a:rPr lang="fr-FR" sz="1200" b="1" dirty="0" smtClean="0">
                <a:solidFill>
                  <a:srgbClr val="920000"/>
                </a:solidFill>
              </a:rPr>
              <a:t>OK</a:t>
            </a:r>
            <a:r>
              <a:rPr lang="fr-FR" sz="1200" dirty="0" smtClean="0"/>
              <a:t> </a:t>
            </a:r>
            <a:endParaRPr lang="fr-FR" sz="1200" dirty="0"/>
          </a:p>
          <a:p>
            <a:pPr>
              <a:lnSpc>
                <a:spcPct val="150000"/>
              </a:lnSpc>
            </a:pPr>
            <a:r>
              <a:rPr lang="fr-FR" sz="1200" dirty="0" smtClean="0"/>
              <a:t>Sélectionner le type d’Entité à comparer selon votre choix </a:t>
            </a:r>
          </a:p>
          <a:p>
            <a:pPr>
              <a:lnSpc>
                <a:spcPct val="150000"/>
              </a:lnSpc>
            </a:pPr>
            <a:r>
              <a:rPr lang="fr-FR" sz="1200" dirty="0" smtClean="0"/>
              <a:t>via la barre de navigation en </a:t>
            </a:r>
            <a:r>
              <a:rPr lang="fr-FR" sz="1200" dirty="0"/>
              <a:t>haut du tableau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4" y="1971738"/>
            <a:ext cx="2312987" cy="4120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6"/>
          <a:stretch/>
        </p:blipFill>
        <p:spPr bwMode="auto">
          <a:xfrm>
            <a:off x="3309937" y="4438650"/>
            <a:ext cx="5097462" cy="14305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Flèche droite 12"/>
          <p:cNvSpPr/>
          <p:nvPr/>
        </p:nvSpPr>
        <p:spPr>
          <a:xfrm rot="2239985">
            <a:off x="5830135" y="4241304"/>
            <a:ext cx="600075" cy="108627"/>
          </a:xfrm>
          <a:prstGeom prst="rightArrow">
            <a:avLst/>
          </a:prstGeom>
          <a:solidFill>
            <a:srgbClr val="9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93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382" y="2549243"/>
            <a:ext cx="6360752" cy="362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60351" y="1685926"/>
            <a:ext cx="8455024" cy="72389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r-FR" sz="1200" dirty="0" smtClean="0"/>
              <a:t>L’onglet </a:t>
            </a:r>
            <a:r>
              <a:rPr lang="fr-FR" sz="1200" b="1" dirty="0" smtClean="0"/>
              <a:t>Comparatif - Détails </a:t>
            </a:r>
            <a:r>
              <a:rPr lang="fr-FR" sz="1200" dirty="0" smtClean="0"/>
              <a:t>a été reproduit à l’identique</a:t>
            </a:r>
          </a:p>
          <a:p>
            <a:pPr algn="just">
              <a:lnSpc>
                <a:spcPct val="150000"/>
              </a:lnSpc>
            </a:pPr>
            <a:r>
              <a:rPr lang="fr-FR" sz="1200" b="1" u="sng" dirty="0" smtClean="0"/>
              <a:t>Navigation</a:t>
            </a:r>
            <a:r>
              <a:rPr lang="fr-FR" sz="1200" dirty="0" smtClean="0"/>
              <a:t> : </a:t>
            </a:r>
            <a:r>
              <a:rPr lang="fr-FR" sz="1200" b="1" dirty="0" smtClean="0">
                <a:solidFill>
                  <a:srgbClr val="FF0000"/>
                </a:solidFill>
              </a:rPr>
              <a:t>/!\ cliquer sur la page afin de rendre visible les menus dépliants</a:t>
            </a:r>
          </a:p>
          <a:p>
            <a:pPr algn="just">
              <a:lnSpc>
                <a:spcPct val="150000"/>
              </a:lnSpc>
            </a:pPr>
            <a:endParaRPr lang="fr-FR" sz="1200" b="1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fr-FR" sz="1200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fr-FR" sz="1200" dirty="0" smtClean="0"/>
          </a:p>
          <a:p>
            <a:pPr lvl="1" algn="just">
              <a:lnSpc>
                <a:spcPct val="150000"/>
              </a:lnSpc>
            </a:pPr>
            <a:endParaRPr lang="fr-FR" sz="1000" dirty="0" smtClean="0"/>
          </a:p>
          <a:p>
            <a:pPr marL="228600" indent="-228600" algn="just">
              <a:lnSpc>
                <a:spcPct val="150000"/>
              </a:lnSpc>
              <a:buFont typeface="+mj-lt"/>
              <a:buAutoNum type="arabicPeriod"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onglets du </a:t>
            </a:r>
            <a:r>
              <a:rPr lang="fr-FR" dirty="0" err="1"/>
              <a:t>tdb</a:t>
            </a:r>
            <a:r>
              <a:rPr lang="fr-FR" dirty="0"/>
              <a:t> hebdo </a:t>
            </a:r>
            <a:r>
              <a:rPr lang="fr-FR" dirty="0" smtClean="0"/>
              <a:t>CEGEE </a:t>
            </a:r>
            <a:r>
              <a:rPr lang="fr-FR" dirty="0"/>
              <a:t>New</a:t>
            </a:r>
          </a:p>
        </p:txBody>
      </p:sp>
      <p:graphicFrame>
        <p:nvGraphicFramePr>
          <p:cNvPr id="5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6174495"/>
              </p:ext>
            </p:extLst>
          </p:nvPr>
        </p:nvGraphicFramePr>
        <p:xfrm>
          <a:off x="260351" y="1127124"/>
          <a:ext cx="8639098" cy="457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lèche droite 12"/>
          <p:cNvSpPr/>
          <p:nvPr/>
        </p:nvSpPr>
        <p:spPr>
          <a:xfrm rot="2239985">
            <a:off x="4888221" y="2494930"/>
            <a:ext cx="600075" cy="108627"/>
          </a:xfrm>
          <a:prstGeom prst="rightArrow">
            <a:avLst/>
          </a:prstGeom>
          <a:solidFill>
            <a:srgbClr val="9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38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60351" y="1685926"/>
            <a:ext cx="8455024" cy="57511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r-FR" sz="1200" b="1" u="sng" dirty="0" smtClean="0"/>
              <a:t>Navigation</a:t>
            </a:r>
            <a:r>
              <a:rPr lang="fr-FR" sz="1200" dirty="0" smtClean="0"/>
              <a:t> : le </a:t>
            </a:r>
            <a:r>
              <a:rPr lang="fr-FR" sz="1200" b="1" dirty="0" smtClean="0"/>
              <a:t>contrôle d’entrée </a:t>
            </a:r>
            <a:r>
              <a:rPr lang="fr-FR" sz="1200" dirty="0" smtClean="0"/>
              <a:t>et la </a:t>
            </a:r>
            <a:r>
              <a:rPr lang="fr-FR" sz="1200" b="1" dirty="0"/>
              <a:t>barre de navigation </a:t>
            </a:r>
            <a:r>
              <a:rPr lang="fr-FR" sz="1200" dirty="0" smtClean="0"/>
              <a:t>permettent également </a:t>
            </a:r>
            <a:r>
              <a:rPr lang="fr-FR" sz="1200" dirty="0"/>
              <a:t>de sélectionner </a:t>
            </a:r>
            <a:r>
              <a:rPr lang="fr-FR" sz="1200" dirty="0" smtClean="0"/>
              <a:t>les entités</a:t>
            </a:r>
            <a:endParaRPr lang="fr-FR" sz="1200" dirty="0"/>
          </a:p>
          <a:p>
            <a:pPr algn="just">
              <a:lnSpc>
                <a:spcPct val="150000"/>
              </a:lnSpc>
            </a:pPr>
            <a:endParaRPr lang="fr-FR" sz="1200" dirty="0" smtClean="0"/>
          </a:p>
          <a:p>
            <a:pPr algn="just">
              <a:lnSpc>
                <a:spcPct val="150000"/>
              </a:lnSpc>
            </a:pPr>
            <a:endParaRPr lang="fr-FR" sz="1200" b="1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fr-FR" sz="1200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fr-FR" sz="1200" dirty="0" smtClean="0"/>
          </a:p>
          <a:p>
            <a:pPr lvl="1" algn="just">
              <a:lnSpc>
                <a:spcPct val="150000"/>
              </a:lnSpc>
            </a:pPr>
            <a:endParaRPr lang="fr-FR" sz="1000" dirty="0" smtClean="0"/>
          </a:p>
          <a:p>
            <a:pPr marL="228600" indent="-228600" algn="just">
              <a:lnSpc>
                <a:spcPct val="150000"/>
              </a:lnSpc>
              <a:buFont typeface="+mj-lt"/>
              <a:buAutoNum type="arabicPeriod"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onglets du </a:t>
            </a:r>
            <a:r>
              <a:rPr lang="fr-FR" dirty="0" err="1"/>
              <a:t>tdb</a:t>
            </a:r>
            <a:r>
              <a:rPr lang="fr-FR" dirty="0"/>
              <a:t> hebdo </a:t>
            </a:r>
            <a:r>
              <a:rPr lang="fr-FR" dirty="0" smtClean="0"/>
              <a:t>CEGEE </a:t>
            </a:r>
            <a:r>
              <a:rPr lang="fr-FR" dirty="0"/>
              <a:t>New</a:t>
            </a:r>
          </a:p>
        </p:txBody>
      </p:sp>
      <p:graphicFrame>
        <p:nvGraphicFramePr>
          <p:cNvPr id="5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3452555"/>
              </p:ext>
            </p:extLst>
          </p:nvPr>
        </p:nvGraphicFramePr>
        <p:xfrm>
          <a:off x="260351" y="1127124"/>
          <a:ext cx="8639098" cy="457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4" y="2505075"/>
            <a:ext cx="7010401" cy="346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Flèche droite 12"/>
          <p:cNvSpPr/>
          <p:nvPr/>
        </p:nvSpPr>
        <p:spPr>
          <a:xfrm rot="2239985">
            <a:off x="3374913" y="2210134"/>
            <a:ext cx="843101" cy="101822"/>
          </a:xfrm>
          <a:prstGeom prst="rightArrow">
            <a:avLst/>
          </a:prstGeom>
          <a:solidFill>
            <a:srgbClr val="9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 rot="3801422">
            <a:off x="1725684" y="2381584"/>
            <a:ext cx="843101" cy="101822"/>
          </a:xfrm>
          <a:prstGeom prst="rightArrow">
            <a:avLst/>
          </a:prstGeom>
          <a:solidFill>
            <a:srgbClr val="9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196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125537"/>
            <a:ext cx="8542338" cy="506571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fr-FR" sz="1500" b="1" u="sng" dirty="0" smtClean="0"/>
              <a:t>Export</a:t>
            </a:r>
            <a:r>
              <a:rPr lang="fr-FR" sz="1500" dirty="0" smtClean="0"/>
              <a:t> : il est possible d’exporter intégralement </a:t>
            </a:r>
            <a:r>
              <a:rPr lang="fr-FR" sz="1500" dirty="0"/>
              <a:t>ou partiellement </a:t>
            </a:r>
            <a:r>
              <a:rPr lang="fr-FR" sz="1500" dirty="0" smtClean="0"/>
              <a:t>le tableau de bord au format Excel ou PDF</a:t>
            </a:r>
            <a:endParaRPr lang="fr-FR" sz="1500" b="1" dirty="0" smtClean="0">
              <a:solidFill>
                <a:srgbClr val="00B050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dirty="0" smtClean="0"/>
              <a:t>Intégralement (tous les onglets)</a:t>
            </a:r>
          </a:p>
          <a:p>
            <a:pPr lvl="1">
              <a:lnSpc>
                <a:spcPct val="150000"/>
              </a:lnSpc>
            </a:pPr>
            <a:endParaRPr lang="fr-FR" dirty="0"/>
          </a:p>
          <a:p>
            <a:pPr lvl="1">
              <a:lnSpc>
                <a:spcPct val="150000"/>
              </a:lnSpc>
            </a:pPr>
            <a:endParaRPr lang="fr-FR" dirty="0" smtClean="0"/>
          </a:p>
          <a:p>
            <a:pPr lvl="1">
              <a:lnSpc>
                <a:spcPct val="150000"/>
              </a:lnSpc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lvl="1">
              <a:lnSpc>
                <a:spcPct val="150000"/>
              </a:lnSpc>
            </a:pPr>
            <a:endParaRPr lang="fr-FR" dirty="0" smtClean="0"/>
          </a:p>
          <a:p>
            <a:pPr lvl="1">
              <a:lnSpc>
                <a:spcPct val="150000"/>
              </a:lnSpc>
            </a:pPr>
            <a:endParaRPr lang="fr-FR" dirty="0"/>
          </a:p>
          <a:p>
            <a:pPr lvl="1">
              <a:lnSpc>
                <a:spcPct val="150000"/>
              </a:lnSpc>
            </a:pPr>
            <a:endParaRPr lang="fr-FR" dirty="0" smtClean="0"/>
          </a:p>
          <a:p>
            <a:pPr lvl="1">
              <a:lnSpc>
                <a:spcPct val="150000"/>
              </a:lnSpc>
            </a:pPr>
            <a:r>
              <a:rPr lang="fr-FR" dirty="0" smtClean="0"/>
              <a:t>Partiellement </a:t>
            </a:r>
            <a:r>
              <a:rPr lang="fr-FR" dirty="0" smtClean="0"/>
              <a:t>(un seul onglet)</a:t>
            </a: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r>
              <a:rPr lang="fr-FR" dirty="0" smtClean="0"/>
              <a:t>	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Annexes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1879599" y="1986215"/>
            <a:ext cx="6057900" cy="1865761"/>
            <a:chOff x="1593849" y="2063407"/>
            <a:chExt cx="6057900" cy="2029635"/>
          </a:xfrm>
        </p:grpSpPr>
        <p:grpSp>
          <p:nvGrpSpPr>
            <p:cNvPr id="8" name="Groupe 7"/>
            <p:cNvGrpSpPr/>
            <p:nvPr/>
          </p:nvGrpSpPr>
          <p:grpSpPr>
            <a:xfrm>
              <a:off x="1593849" y="2378331"/>
              <a:ext cx="6057900" cy="1714711"/>
              <a:chOff x="1593849" y="2149731"/>
              <a:chExt cx="6057900" cy="1714711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948" t="16603" r="54792" b="68607"/>
              <a:stretch/>
            </p:blipFill>
            <p:spPr bwMode="auto">
              <a:xfrm>
                <a:off x="1593849" y="2149731"/>
                <a:ext cx="6057900" cy="138696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4" name="Rectangle 3"/>
              <p:cNvSpPr/>
              <p:nvPr/>
            </p:nvSpPr>
            <p:spPr>
              <a:xfrm>
                <a:off x="2539998" y="2402143"/>
                <a:ext cx="2184402" cy="252412"/>
              </a:xfrm>
              <a:prstGeom prst="rect">
                <a:avLst/>
              </a:prstGeom>
              <a:noFill/>
              <a:ln>
                <a:solidFill>
                  <a:srgbClr val="92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0624" y="3536695"/>
                <a:ext cx="4152900" cy="32774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  <p:sp>
          <p:nvSpPr>
            <p:cNvPr id="12" name="Flèche droite 11"/>
            <p:cNvSpPr/>
            <p:nvPr/>
          </p:nvSpPr>
          <p:spPr>
            <a:xfrm rot="9813485">
              <a:off x="2800285" y="2319143"/>
              <a:ext cx="843101" cy="101822"/>
            </a:xfrm>
            <a:prstGeom prst="rightArrow">
              <a:avLst/>
            </a:prstGeom>
            <a:solidFill>
              <a:srgbClr val="9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640558" y="2063407"/>
              <a:ext cx="25316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Cliquer ICI – Menu déroulant Exporter</a:t>
              </a:r>
              <a:endParaRPr lang="fr-FR" sz="1200" b="1" dirty="0"/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1555749" y="4513335"/>
            <a:ext cx="6057900" cy="1767203"/>
            <a:chOff x="1508124" y="4383345"/>
            <a:chExt cx="6057900" cy="1767203"/>
          </a:xfrm>
        </p:grpSpPr>
        <p:pic>
          <p:nvPicPr>
            <p:cNvPr id="15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48" t="16603" r="54792" b="68607"/>
            <a:stretch/>
          </p:blipFill>
          <p:spPr bwMode="auto">
            <a:xfrm>
              <a:off x="1508124" y="4383345"/>
              <a:ext cx="6057900" cy="13869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2460624" y="4848227"/>
              <a:ext cx="2184402" cy="252412"/>
            </a:xfrm>
            <a:prstGeom prst="rect">
              <a:avLst/>
            </a:prstGeom>
            <a:noFill/>
            <a:ln>
              <a:solidFill>
                <a:srgbClr val="9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3420" y="5822801"/>
              <a:ext cx="4152900" cy="3277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3911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9" y="1930343"/>
            <a:ext cx="8648701" cy="1538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66724" y="1276350"/>
            <a:ext cx="8277225" cy="516847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fr-FR" sz="1500" b="1" u="sng" dirty="0" smtClean="0"/>
              <a:t>Impression</a:t>
            </a:r>
            <a:r>
              <a:rPr lang="fr-FR" sz="1500" dirty="0" smtClean="0"/>
              <a:t> : il est possible d’imprimer directement le tableau de bord</a:t>
            </a:r>
            <a:endParaRPr lang="fr-FR" dirty="0"/>
          </a:p>
          <a:p>
            <a:pPr lvl="1">
              <a:lnSpc>
                <a:spcPct val="150000"/>
              </a:lnSpc>
            </a:pPr>
            <a:endParaRPr lang="fr-FR" dirty="0" smtClean="0"/>
          </a:p>
          <a:p>
            <a:pPr lvl="1">
              <a:lnSpc>
                <a:spcPct val="150000"/>
              </a:lnSpc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r>
              <a:rPr lang="fr-FR" dirty="0" smtClean="0"/>
              <a:t>		</a:t>
            </a: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fr-FR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fr-FR" smtClean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fr-FR" smtClean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r>
              <a:rPr lang="fr-FR" smtClean="0">
                <a:solidFill>
                  <a:srgbClr val="00B050"/>
                </a:solidFill>
              </a:rPr>
              <a:t> </a:t>
            </a:r>
            <a:r>
              <a:rPr lang="fr-FR" dirty="0">
                <a:solidFill>
                  <a:srgbClr val="00B050"/>
                </a:solidFill>
              </a:rPr>
              <a:t>Limiter les impressions afin de préserver nos forêts et réduire nos charges </a:t>
            </a:r>
            <a:r>
              <a:rPr lang="fr-FR" dirty="0" smtClean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fr-FR" dirty="0">
              <a:solidFill>
                <a:srgbClr val="00B050"/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Annexes</a:t>
            </a:r>
            <a:endParaRPr lang="fr-FR" dirty="0"/>
          </a:p>
        </p:txBody>
      </p:sp>
      <p:sp>
        <p:nvSpPr>
          <p:cNvPr id="20" name="Flèche droite 19"/>
          <p:cNvSpPr/>
          <p:nvPr/>
        </p:nvSpPr>
        <p:spPr>
          <a:xfrm rot="9326599">
            <a:off x="2577894" y="2081317"/>
            <a:ext cx="1027200" cy="159417"/>
          </a:xfrm>
          <a:prstGeom prst="rightArrow">
            <a:avLst/>
          </a:prstGeom>
          <a:solidFill>
            <a:srgbClr val="9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3557553" y="1666133"/>
            <a:ext cx="2569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Cliquer ICI – Menu déroulant Imprimer</a:t>
            </a:r>
            <a:endParaRPr lang="fr-FR" sz="1200" b="1" dirty="0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3"/>
          <a:srcRect l="27504" t="26855" r="42649" b="22954"/>
          <a:stretch/>
        </p:blipFill>
        <p:spPr>
          <a:xfrm>
            <a:off x="3765387" y="3028950"/>
            <a:ext cx="3217442" cy="3043375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566367" y="3749117"/>
            <a:ext cx="2569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Choisir les options d’impression</a:t>
            </a:r>
          </a:p>
          <a:p>
            <a:r>
              <a:rPr lang="fr-FR" sz="1200" b="1" dirty="0" smtClean="0"/>
              <a:t>Conseillé :</a:t>
            </a:r>
          </a:p>
          <a:p>
            <a:pPr marL="171450" indent="-171450">
              <a:buFontTx/>
              <a:buChar char="-"/>
            </a:pPr>
            <a:r>
              <a:rPr lang="fr-FR" sz="1200" b="1" dirty="0" smtClean="0"/>
              <a:t>Rapport actuel</a:t>
            </a:r>
          </a:p>
          <a:p>
            <a:pPr marL="171450" indent="-171450">
              <a:buFontTx/>
              <a:buChar char="-"/>
            </a:pPr>
            <a:r>
              <a:rPr lang="fr-FR" sz="1200" b="1" dirty="0" smtClean="0"/>
              <a:t>Page actuelle</a:t>
            </a:r>
          </a:p>
          <a:p>
            <a:endParaRPr lang="fr-FR" sz="1200" b="1" dirty="0"/>
          </a:p>
        </p:txBody>
      </p:sp>
      <p:sp>
        <p:nvSpPr>
          <p:cNvPr id="25" name="Flèche droite 24"/>
          <p:cNvSpPr/>
          <p:nvPr/>
        </p:nvSpPr>
        <p:spPr>
          <a:xfrm rot="20251349">
            <a:off x="2728475" y="3698206"/>
            <a:ext cx="843101" cy="101822"/>
          </a:xfrm>
          <a:prstGeom prst="rightArrow">
            <a:avLst/>
          </a:prstGeom>
          <a:solidFill>
            <a:srgbClr val="9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1485899" y="2446975"/>
            <a:ext cx="1021559" cy="252412"/>
          </a:xfrm>
          <a:prstGeom prst="rect">
            <a:avLst/>
          </a:prstGeom>
          <a:noFill/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94168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CC2EE9BD44C843A0E2FF5F30635646" ma:contentTypeVersion="0" ma:contentTypeDescription="Crée un document." ma:contentTypeScope="" ma:versionID="a894582057f9888ba66ddc7dda4dcef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DD673F5-5B4C-4FDF-9C75-CCD30A4231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5EDEA0A-421E-400B-A81F-DFC8F4EBA4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3545F7-715B-4D07-AC4E-3D7DE7016CF8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11112</TotalTime>
  <Words>478</Words>
  <Application>Microsoft Office PowerPoint</Application>
  <PresentationFormat>Affichage à l'écran (4:3)</PresentationFormat>
  <Paragraphs>152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Guide utilisateur hebdo cegee</vt:lpstr>
      <vt:lpstr>Sommaire </vt:lpstr>
      <vt:lpstr>Accès au tdb hebdo CEGEE New</vt:lpstr>
      <vt:lpstr>Les onglets du tdb hebdo CEGEE New</vt:lpstr>
      <vt:lpstr>Les onglets du tdb hebdo CEGEE New</vt:lpstr>
      <vt:lpstr>Les onglets du tdb hebdo CEGEE New</vt:lpstr>
      <vt:lpstr>Les onglets du tdb hebdo CEGEE New</vt:lpstr>
      <vt:lpstr>Les onglets du tdb hebdo CEGEE New</vt:lpstr>
      <vt:lpstr>Les onglets du tdb hebdo CEGEE New</vt:lpstr>
      <vt:lpstr>Annexes</vt:lpstr>
      <vt:lpstr>Annexes</vt:lpstr>
    </vt:vector>
  </TitlesOfParts>
  <Company>Agence Metronome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Thierry Ehrhardt</dc:creator>
  <cp:lastModifiedBy>A5701429</cp:lastModifiedBy>
  <cp:revision>385</cp:revision>
  <dcterms:created xsi:type="dcterms:W3CDTF">2015-05-22T14:21:33Z</dcterms:created>
  <dcterms:modified xsi:type="dcterms:W3CDTF">2019-03-04T17:12:02Z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0x01010030CC2EE9BD44C843A0E2FF5F30635646</vt:lpwstr>
  </property>
</Properties>
</file>