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3.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5"/>
    <p:sldMasterId id="2147483741" r:id="rId6"/>
    <p:sldMasterId id="2147483766" r:id="rId7"/>
    <p:sldMasterId id="2147483791" r:id="rId8"/>
  </p:sldMasterIdLst>
  <p:notesMasterIdLst>
    <p:notesMasterId r:id="rId17"/>
  </p:notesMasterIdLst>
  <p:handoutMasterIdLst>
    <p:handoutMasterId r:id="rId18"/>
  </p:handoutMasterIdLst>
  <p:sldIdLst>
    <p:sldId id="256" r:id="rId9"/>
    <p:sldId id="262" r:id="rId10"/>
    <p:sldId id="303" r:id="rId11"/>
    <p:sldId id="263" r:id="rId12"/>
    <p:sldId id="261" r:id="rId13"/>
    <p:sldId id="298" r:id="rId14"/>
    <p:sldId id="2134806328" r:id="rId15"/>
    <p:sldId id="2134806329" r:id="rId1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19A77B-1630-3B9A-B984-D381C5ADD474}" name="SAULNIER Cecile [ECUVIE]" initials="SC[" userId="S::cecile.saulnier@ecuvie.caisse-epargne.fr::9e0507c2-a4cc-4a46-81c9-c48db2794098" providerId="AD"/>
  <p188:author id="{F005BA7B-D6F8-A8FF-FD47-90E8AEDFFA55}" name="SAULNIER Cecile [ECUVIE]" initials="S[" userId="S::cecile.saulnier_ecuvie.caisse-epargne.fr#ext#@groupebpce.onmicrosoft.com::c18d1068-20d9-420f-98c5-360221edcf8f" providerId="AD"/>
  <p188:author id="{BA59D97F-E7A4-AFC5-6FA2-87244EA3BCF3}" name="D'ARTHUYS ISABELLE" initials="DI" userId="S::isabelle.darthuys@bpce.fr::7d3590a8-ae37-4a89-8fec-63969d023259" providerId="AD"/>
  <p188:author id="{5B4180EB-E817-B3B8-77EE-F4FC98B1967F}" name="MICOULET JOCELYN (EXT)" initials="MJ(" userId="S::Jocelyn.MICOULET_ext@bpce.fr::af268db3-d1c9-4635-8944-c646f4d8408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OREST EMILIE" initials="FE" lastIdx="8" clrIdx="0">
    <p:extLst>
      <p:ext uri="{19B8F6BF-5375-455C-9EA6-DF929625EA0E}">
        <p15:presenceInfo xmlns:p15="http://schemas.microsoft.com/office/powerpoint/2012/main" userId="S::EMILIE.FOREST@bpce.fr::da6cc1a9-d934-4b50-89d2-31d782ff206a" providerId="AD"/>
      </p:ext>
    </p:extLst>
  </p:cmAuthor>
  <p:cmAuthor id="2" name="MARTIN TONY" initials="MT" lastIdx="6" clrIdx="1">
    <p:extLst>
      <p:ext uri="{19B8F6BF-5375-455C-9EA6-DF929625EA0E}">
        <p15:presenceInfo xmlns:p15="http://schemas.microsoft.com/office/powerpoint/2012/main" userId="S::Tony.MARTIN@bpce.fr::8ac15915-d877-4f8e-b276-0374efdfbdf2" providerId="AD"/>
      </p:ext>
    </p:extLst>
  </p:cmAuthor>
  <p:cmAuthor id="3" name="AMBLARD LAROLPHIE FABIENNE" initials="AF" lastIdx="1" clrIdx="2">
    <p:extLst>
      <p:ext uri="{19B8F6BF-5375-455C-9EA6-DF929625EA0E}">
        <p15:presenceInfo xmlns:p15="http://schemas.microsoft.com/office/powerpoint/2012/main" userId="S::fabienne.amblard-larolphie@bpce.fr::4d8016ca-9b31-4d17-b102-5c309c84c51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B81E"/>
    <a:srgbClr val="045957"/>
    <a:srgbClr val="A0470B"/>
    <a:srgbClr val="E2FEFD"/>
    <a:srgbClr val="B1845E"/>
    <a:srgbClr val="FEF2CD"/>
    <a:srgbClr val="B1A74B"/>
    <a:srgbClr val="A39988"/>
    <a:srgbClr val="555024"/>
    <a:srgbClr val="4E49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95737" autoAdjust="0"/>
  </p:normalViewPr>
  <p:slideViewPr>
    <p:cSldViewPr snapToGrid="0">
      <p:cViewPr varScale="1">
        <p:scale>
          <a:sx n="102" d="100"/>
          <a:sy n="102" d="100"/>
        </p:scale>
        <p:origin x="930" y="108"/>
      </p:cViewPr>
      <p:guideLst>
        <p:guide pos="3840"/>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5.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microsoft.com/office/2018/10/relationships/authors" Target="authors.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F1DC9B7-CE78-4D70-B093-76A1E5038B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86A0124-9EAE-47D5-A0B4-F1FA629AEC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8CD560-A4A9-4D0B-B9D8-DF20B63F37C0}" type="datetimeFigureOut">
              <a:rPr lang="fr-FR" smtClean="0"/>
              <a:t>28/09/2023</a:t>
            </a:fld>
            <a:endParaRPr lang="fr-FR"/>
          </a:p>
        </p:txBody>
      </p:sp>
      <p:sp>
        <p:nvSpPr>
          <p:cNvPr id="4" name="Espace réservé du pied de page 3">
            <a:extLst>
              <a:ext uri="{FF2B5EF4-FFF2-40B4-BE49-F238E27FC236}">
                <a16:creationId xmlns:a16="http://schemas.microsoft.com/office/drawing/2014/main" id="{2D82DFCA-E2F7-4B29-BC20-B8C0A2894C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C8F3435-E04C-43A1-99BC-CD20F7F4A0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867B09-A61B-4819-9CF7-B22A5248D8A3}" type="slidenum">
              <a:rPr lang="fr-FR" smtClean="0"/>
              <a:t>‹N°›</a:t>
            </a:fld>
            <a:endParaRPr lang="fr-FR"/>
          </a:p>
        </p:txBody>
      </p:sp>
    </p:spTree>
    <p:extLst>
      <p:ext uri="{BB962C8B-B14F-4D97-AF65-F5344CB8AC3E}">
        <p14:creationId xmlns:p14="http://schemas.microsoft.com/office/powerpoint/2010/main" val="3466614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5C28A-2736-41DB-8B77-BB77B84DCA72}" type="datetimeFigureOut">
              <a:rPr lang="fr-FR" smtClean="0"/>
              <a:t>28/09/2023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1A4440-8984-420A-82EA-536835DC729E}" type="slidenum">
              <a:rPr lang="fr-FR" smtClean="0"/>
              <a:t>‹N°›</a:t>
            </a:fld>
            <a:endParaRPr lang="fr-FR"/>
          </a:p>
        </p:txBody>
      </p:sp>
    </p:spTree>
    <p:extLst>
      <p:ext uri="{BB962C8B-B14F-4D97-AF65-F5344CB8AC3E}">
        <p14:creationId xmlns:p14="http://schemas.microsoft.com/office/powerpoint/2010/main" val="127722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3.xml"/><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sp>
        <p:nvSpPr>
          <p:cNvPr id="20" name="Espace réservé pour une image  2">
            <a:extLst>
              <a:ext uri="{FF2B5EF4-FFF2-40B4-BE49-F238E27FC236}">
                <a16:creationId xmlns:a16="http://schemas.microsoft.com/office/drawing/2014/main" id="{8169C91E-4B76-472F-AC8A-552F51B61951}"/>
              </a:ext>
            </a:extLst>
          </p:cNvPr>
          <p:cNvSpPr>
            <a:spLocks noGrp="1"/>
          </p:cNvSpPr>
          <p:nvPr>
            <p:ph type="pic" idx="13"/>
          </p:nvPr>
        </p:nvSpPr>
        <p:spPr>
          <a:xfrm>
            <a:off x="0" y="0"/>
            <a:ext cx="12193200" cy="6858000"/>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17BD7F9C-D61F-45C4-9950-66826F7AC354}" type="datetime4">
              <a:rPr lang="fr-FR" smtClean="0"/>
              <a:pPr/>
              <a:t>28 septembre 2023</a:t>
            </a:fld>
            <a:endParaRPr lang="fr-FR"/>
          </a:p>
        </p:txBody>
      </p:sp>
      <p:pic>
        <p:nvPicPr>
          <p:cNvPr id="9" name="Image 8">
            <a:extLst>
              <a:ext uri="{FF2B5EF4-FFF2-40B4-BE49-F238E27FC236}">
                <a16:creationId xmlns:a16="http://schemas.microsoft.com/office/drawing/2014/main" id="{DC6F696D-69AD-4CF5-AEE5-0F7C853CA68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CE54580-294B-4B94-83C2-B336B1CC83C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336954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aplat gris">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C7D6E238-8D1C-4220-9BAD-A61191BF8A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B7960ED2-A6B8-4899-9F3A-7BF5AEB5B02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4658" y="535065"/>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EA529C3E-A98E-4662-8D08-AD7C3B6D616D}" type="datetime4">
              <a:rPr lang="fr-FR" smtClean="0"/>
              <a:pPr/>
              <a:t>28 septembre 2023</a:t>
            </a:fld>
            <a:endParaRPr lang="fr-FR"/>
          </a:p>
        </p:txBody>
      </p:sp>
    </p:spTree>
    <p:extLst>
      <p:ext uri="{BB962C8B-B14F-4D97-AF65-F5344CB8AC3E}">
        <p14:creationId xmlns:p14="http://schemas.microsoft.com/office/powerpoint/2010/main" val="1728130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664A227C-7AB3-4617-B474-1686A08A1F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A6D2D3DD-51B5-4033-A1D9-DDC7997861C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D0554C4-B329-44FB-8A8A-413BF97C4B11}" type="datetime4">
              <a:rPr lang="fr-FR" smtClean="0"/>
              <a:pPr/>
              <a:t>28 septembre 2023</a:t>
            </a:fld>
            <a:endParaRPr lang="fr-FR"/>
          </a:p>
        </p:txBody>
      </p:sp>
    </p:spTree>
    <p:extLst>
      <p:ext uri="{BB962C8B-B14F-4D97-AF65-F5344CB8AC3E}">
        <p14:creationId xmlns:p14="http://schemas.microsoft.com/office/powerpoint/2010/main" val="2784503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aplat gris">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C8CCEA4F-CBAA-483C-A7F0-9EA0D5CE512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5" name="Graphique 12">
            <a:extLst>
              <a:ext uri="{FF2B5EF4-FFF2-40B4-BE49-F238E27FC236}">
                <a16:creationId xmlns:a16="http://schemas.microsoft.com/office/drawing/2014/main" id="{6D7318E5-86D9-443B-ACB1-1C8E7E758885}"/>
              </a:ext>
            </a:extLst>
          </p:cNvPr>
          <p:cNvSpPr>
            <a:spLocks noChangeAspect="1"/>
          </p:cNvSpPr>
          <p:nvPr userDrawn="1"/>
        </p:nvSpPr>
        <p:spPr>
          <a:xfrm>
            <a:off x="536400" y="536400"/>
            <a:ext cx="11160000" cy="5805502"/>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1040"/>
            <a:ext cx="10620000" cy="503873"/>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667857"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667856" y="2429156"/>
            <a:ext cx="2880000" cy="3240000"/>
          </a:xfrm>
        </p:spPr>
        <p:txBody>
          <a:bodyPr anchor="t"/>
          <a:lstStyle>
            <a:lvl1pPr marL="0" indent="0">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4F8E1576-F04C-490F-8279-C8266278EA01}" type="datetime4">
              <a:rPr lang="fr-FR" smtClean="0"/>
              <a:t>28 septembre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4997450" y="1795743"/>
            <a:ext cx="2880000" cy="576000"/>
          </a:xfrm>
        </p:spPr>
        <p:txBody>
          <a:bodyPr/>
          <a:lstStyle>
            <a:lvl1pPr>
              <a:defRPr sz="3300">
                <a:solidFill>
                  <a:schemeClr val="tx1"/>
                </a:solidFill>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4997450" y="2429156"/>
            <a:ext cx="2880000" cy="3240000"/>
          </a:xfrm>
        </p:spPr>
        <p:txBody>
          <a:bodyPr/>
          <a:lstStyle>
            <a:lvl1pPr>
              <a:defRPr sz="15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8343106"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8343106" y="2429156"/>
            <a:ext cx="2880000" cy="3240000"/>
          </a:xfrm>
        </p:spPr>
        <p:txBody>
          <a:bodyPr/>
          <a:lstStyle>
            <a:lvl1pPr>
              <a:defRPr sz="15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883372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descr="Une image contenant texte&#10;&#10;Description générée automatiquement">
            <a:extLst>
              <a:ext uri="{FF2B5EF4-FFF2-40B4-BE49-F238E27FC236}">
                <a16:creationId xmlns:a16="http://schemas.microsoft.com/office/drawing/2014/main" id="{B118B9DB-4C04-4B63-8944-C9D098266FA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CE26DB7C-5267-462C-B94A-1EB8D6172714}" type="datetime4">
              <a:rPr lang="fr-FR" smtClean="0"/>
              <a:t>28 septembre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424526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descr="Une image contenant texte&#10;&#10;Description générée automatiquement">
            <a:extLst>
              <a:ext uri="{FF2B5EF4-FFF2-40B4-BE49-F238E27FC236}">
                <a16:creationId xmlns:a16="http://schemas.microsoft.com/office/drawing/2014/main" id="{DF8C6C31-7D7B-47B9-8A52-F9215569A4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9765510" y="6123869"/>
            <a:ext cx="1757360" cy="685020"/>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4708BF8-992F-4F23-AA16-AB03FA41F6EE}" type="datetime4">
              <a:rPr lang="fr-FR" smtClean="0"/>
              <a:t>28 septembre 2023</a:t>
            </a:fld>
            <a:endParaRPr lang="fr-FR"/>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a:p>
        </p:txBody>
      </p:sp>
    </p:spTree>
    <p:extLst>
      <p:ext uri="{BB962C8B-B14F-4D97-AF65-F5344CB8AC3E}">
        <p14:creationId xmlns:p14="http://schemas.microsoft.com/office/powerpoint/2010/main" val="683706396"/>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descr="Une image contenant texte&#10;&#10;Description générée automatiquement">
            <a:extLst>
              <a:ext uri="{FF2B5EF4-FFF2-40B4-BE49-F238E27FC236}">
                <a16:creationId xmlns:a16="http://schemas.microsoft.com/office/drawing/2014/main" id="{6EACE135-59D9-484C-AA32-3E7FCBCEA79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4708BF8-992F-4F23-AA16-AB03FA41F6EE}"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a:xfrm>
            <a:off x="632384" y="6468977"/>
            <a:ext cx="3600000" cy="252000"/>
          </a:xfrm>
          <a:prstGeom prst="rect">
            <a:avLst/>
          </a:prstGeom>
        </p:spPr>
        <p:txBody>
          <a:bodyPr/>
          <a:lstStyle/>
          <a:p>
            <a:r>
              <a:rPr lang="fr-FR"/>
              <a:t>document à usage interne - à ne pas diffuser</a:t>
            </a:r>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a:p>
        </p:txBody>
      </p:sp>
    </p:spTree>
    <p:extLst>
      <p:ext uri="{BB962C8B-B14F-4D97-AF65-F5344CB8AC3E}">
        <p14:creationId xmlns:p14="http://schemas.microsoft.com/office/powerpoint/2010/main" val="3840558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667283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02608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3FFD05-87AB-4452-8462-E40CE5E2E73C}"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291649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avec encadré aplat gri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960376B2-8D4A-44B5-9E98-9818E2B5D7B5}"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BF22452-8D8B-4CD2-ABF0-FDA79A6547A4}"/>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8280861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4739737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7E9E631-13D7-40A2-ACE8-EA74897A880B}"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8546322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2CD98D5-62B2-447B-919F-3288137FC0FF}"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2615132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145090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6"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B19C6A84-6805-424B-9CB0-C2F5E39AD095}"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6"/>
            <a:ext cx="3496306"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p:txBody>
      </p:sp>
    </p:spTree>
    <p:extLst>
      <p:ext uri="{BB962C8B-B14F-4D97-AF65-F5344CB8AC3E}">
        <p14:creationId xmlns:p14="http://schemas.microsoft.com/office/powerpoint/2010/main" val="36297896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a:t>Modifier le texte du masque</a:t>
            </a:r>
          </a:p>
        </p:txBody>
      </p:sp>
    </p:spTree>
    <p:extLst>
      <p:ext uri="{BB962C8B-B14F-4D97-AF65-F5344CB8AC3E}">
        <p14:creationId xmlns:p14="http://schemas.microsoft.com/office/powerpoint/2010/main" val="3978534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3822452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3"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5"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2060347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508636" y="2175987"/>
            <a:ext cx="5594158" cy="2982754"/>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6118225" y="2175987"/>
            <a:ext cx="5565074" cy="29844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9923552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1440949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4129991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A3B8A4E4-F615-4DF5-BE05-8D9DD94167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079376" y="1929653"/>
            <a:ext cx="6033248" cy="2998694"/>
          </a:xfrm>
          <a:prstGeom prst="rect">
            <a:avLst/>
          </a:prstGeom>
        </p:spPr>
      </p:pic>
    </p:spTree>
    <p:extLst>
      <p:ext uri="{BB962C8B-B14F-4D97-AF65-F5344CB8AC3E}">
        <p14:creationId xmlns:p14="http://schemas.microsoft.com/office/powerpoint/2010/main" val="31336119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6" name="Image 5">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9" name="Connecteur droit 8">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14" name="Image 13">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spTree>
    <p:extLst>
      <p:ext uri="{BB962C8B-B14F-4D97-AF65-F5344CB8AC3E}">
        <p14:creationId xmlns:p14="http://schemas.microsoft.com/office/powerpoint/2010/main" val="17633067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uverture 1 lign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67F05D4-463F-4BD9-836D-BDA2AB86B6EA}"/>
              </a:ext>
            </a:extLst>
          </p:cNvPr>
          <p:cNvSpPr/>
          <p:nvPr/>
        </p:nvSpPr>
        <p:spPr>
          <a:xfrm>
            <a:off x="0" y="-8467"/>
            <a:ext cx="12192000" cy="68664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9F797CA1-455D-41A1-9206-C51C9C26F061}"/>
              </a:ext>
            </a:extLst>
          </p:cNvPr>
          <p:cNvPicPr>
            <a:picLocks noChangeAspect="1"/>
          </p:cNvPicPr>
          <p:nvPr/>
        </p:nvPicPr>
        <p:blipFill rotWithShape="1">
          <a:blip r:embed="rId2">
            <a:extLst>
              <a:ext uri="{28A0092B-C50C-407E-A947-70E740481C1C}">
                <a14:useLocalDpi xmlns:a14="http://schemas.microsoft.com/office/drawing/2010/main"/>
              </a:ext>
            </a:extLst>
          </a:blip>
          <a:srcRect b="-2"/>
          <a:stretch/>
        </p:blipFill>
        <p:spPr>
          <a:xfrm>
            <a:off x="0" y="4608896"/>
            <a:ext cx="10544654" cy="486360"/>
          </a:xfrm>
          <a:prstGeom prst="rect">
            <a:avLst/>
          </a:prstGeom>
        </p:spPr>
      </p:pic>
      <p:sp>
        <p:nvSpPr>
          <p:cNvPr id="14" name="ZoneTexte 13">
            <a:extLst>
              <a:ext uri="{FF2B5EF4-FFF2-40B4-BE49-F238E27FC236}">
                <a16:creationId xmlns:a16="http://schemas.microsoft.com/office/drawing/2014/main" id="{87AE8B2B-B031-4590-8D35-8C2D0CE1F1C9}"/>
              </a:ext>
            </a:extLst>
          </p:cNvPr>
          <p:cNvSpPr txBox="1"/>
          <p:nvPr/>
        </p:nvSpPr>
        <p:spPr>
          <a:xfrm>
            <a:off x="539427" y="6353497"/>
            <a:ext cx="9097952" cy="200055"/>
          </a:xfrm>
          <a:prstGeom prst="rect">
            <a:avLst/>
          </a:prstGeom>
          <a:solidFill>
            <a:schemeClr val="bg1"/>
          </a:solidFill>
          <a:ln>
            <a:noFill/>
          </a:ln>
        </p:spPr>
        <p:txBody>
          <a:bodyPr wrap="square" rtlCol="0">
            <a:spAutoFit/>
          </a:bodyPr>
          <a:lstStyle/>
          <a:p>
            <a:pPr marL="0" lvl="1" algn="r"/>
            <a:r>
              <a:rPr lang="fr-FR" sz="700">
                <a:latin typeface="Wide Latin" panose="020A0A07050505020404" pitchFamily="18" charset="0"/>
                <a:ea typeface="Microsoft JhengHei UI" panose="020B0604030504040204" pitchFamily="34" charset="-120"/>
                <a:cs typeface="Poppins" panose="00000500000000000000" pitchFamily="2" charset="0"/>
                <a:sym typeface="Wingdings" panose="05000000000000000000" pitchFamily="2" charset="2"/>
              </a:rPr>
              <a:t></a:t>
            </a:r>
            <a:endParaRPr lang="fr-FR" sz="1600">
              <a:cs typeface="Poppins" panose="00000500000000000000" pitchFamily="2" charset="0"/>
            </a:endParaRPr>
          </a:p>
        </p:txBody>
      </p:sp>
      <p:grpSp>
        <p:nvGrpSpPr>
          <p:cNvPr id="18" name="Groupe 17">
            <a:extLst>
              <a:ext uri="{FF2B5EF4-FFF2-40B4-BE49-F238E27FC236}">
                <a16:creationId xmlns:a16="http://schemas.microsoft.com/office/drawing/2014/main" id="{21270FE8-B79C-4790-B26A-8BE3E030AD62}"/>
              </a:ext>
            </a:extLst>
          </p:cNvPr>
          <p:cNvGrpSpPr/>
          <p:nvPr/>
        </p:nvGrpSpPr>
        <p:grpSpPr>
          <a:xfrm>
            <a:off x="4418681" y="-8466"/>
            <a:ext cx="3358493" cy="139603"/>
            <a:chOff x="4016504" y="-3045"/>
            <a:chExt cx="3358493" cy="255892"/>
          </a:xfrm>
        </p:grpSpPr>
        <p:sp>
          <p:nvSpPr>
            <p:cNvPr id="19" name="Rectangle 18">
              <a:extLst>
                <a:ext uri="{FF2B5EF4-FFF2-40B4-BE49-F238E27FC236}">
                  <a16:creationId xmlns:a16="http://schemas.microsoft.com/office/drawing/2014/main" id="{C860D51A-4579-4767-A2FE-647CBE4F4BBB}"/>
                </a:ext>
              </a:extLst>
            </p:cNvPr>
            <p:cNvSpPr/>
            <p:nvPr/>
          </p:nvSpPr>
          <p:spPr>
            <a:xfrm rot="16200000">
              <a:off x="4428559" y="-415098"/>
              <a:ext cx="255890"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C4C3A2A0-7001-4459-A402-6D5186AF7E8D}"/>
                </a:ext>
              </a:extLst>
            </p:cNvPr>
            <p:cNvSpPr/>
            <p:nvPr/>
          </p:nvSpPr>
          <p:spPr>
            <a:xfrm rot="16200000">
              <a:off x="5567804" y="-415099"/>
              <a:ext cx="255892"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C2408663-2C7D-4858-899A-61FFB5F48ECB}"/>
                </a:ext>
              </a:extLst>
            </p:cNvPr>
            <p:cNvSpPr/>
            <p:nvPr/>
          </p:nvSpPr>
          <p:spPr>
            <a:xfrm rot="16200000">
              <a:off x="6707052" y="-415100"/>
              <a:ext cx="255890" cy="10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Espace réservé du texte 3">
            <a:extLst>
              <a:ext uri="{FF2B5EF4-FFF2-40B4-BE49-F238E27FC236}">
                <a16:creationId xmlns:a16="http://schemas.microsoft.com/office/drawing/2014/main" id="{E6D9889E-EC88-414D-A24D-A004ECBD5E1C}"/>
              </a:ext>
            </a:extLst>
          </p:cNvPr>
          <p:cNvSpPr>
            <a:spLocks noGrp="1"/>
          </p:cNvSpPr>
          <p:nvPr>
            <p:ph type="body" sz="quarter" idx="10" hasCustomPrompt="1"/>
          </p:nvPr>
        </p:nvSpPr>
        <p:spPr>
          <a:xfrm>
            <a:off x="572321" y="3070109"/>
            <a:ext cx="9769107" cy="561740"/>
          </a:xfrm>
        </p:spPr>
        <p:txBody>
          <a:bodyPr>
            <a:normAutofit/>
          </a:bodyPr>
          <a:lstStyle>
            <a:lvl1pPr marL="0" indent="0" algn="r">
              <a:buNone/>
              <a:defRPr sz="3600" b="1"/>
            </a:lvl1pPr>
            <a:lvl5pPr>
              <a:defRPr/>
            </a:lvl5pPr>
          </a:lstStyle>
          <a:p>
            <a:pPr lvl="0"/>
            <a:r>
              <a:rPr lang="fr-FR"/>
              <a:t>Sur-Titre Calibri 36 pt Bold</a:t>
            </a:r>
          </a:p>
        </p:txBody>
      </p:sp>
      <p:sp>
        <p:nvSpPr>
          <p:cNvPr id="26" name="Espace réservé du texte 3">
            <a:extLst>
              <a:ext uri="{FF2B5EF4-FFF2-40B4-BE49-F238E27FC236}">
                <a16:creationId xmlns:a16="http://schemas.microsoft.com/office/drawing/2014/main" id="{A17BAB0D-3D60-4193-AAA3-6900CA44B4B2}"/>
              </a:ext>
            </a:extLst>
          </p:cNvPr>
          <p:cNvSpPr>
            <a:spLocks noGrp="1"/>
          </p:cNvSpPr>
          <p:nvPr>
            <p:ph type="body" sz="quarter" idx="11" hasCustomPrompt="1"/>
          </p:nvPr>
        </p:nvSpPr>
        <p:spPr>
          <a:xfrm>
            <a:off x="572321" y="3664118"/>
            <a:ext cx="9769107" cy="939082"/>
          </a:xfrm>
        </p:spPr>
        <p:txBody>
          <a:bodyPr>
            <a:noAutofit/>
          </a:bodyPr>
          <a:lstStyle>
            <a:lvl1pPr marL="0" indent="0" algn="r">
              <a:buNone/>
              <a:defRPr sz="6600" b="1"/>
            </a:lvl1pPr>
            <a:lvl5pPr>
              <a:defRPr/>
            </a:lvl5pPr>
          </a:lstStyle>
          <a:p>
            <a:pPr lvl="0"/>
            <a:r>
              <a:rPr lang="fr-FR"/>
              <a:t>Titre Calibri 66 pt Bold</a:t>
            </a:r>
          </a:p>
        </p:txBody>
      </p:sp>
      <p:sp>
        <p:nvSpPr>
          <p:cNvPr id="4" name="ZoneTexte 3">
            <a:extLst>
              <a:ext uri="{FF2B5EF4-FFF2-40B4-BE49-F238E27FC236}">
                <a16:creationId xmlns:a16="http://schemas.microsoft.com/office/drawing/2014/main" id="{A1D836CE-C6BD-4311-8F82-FE9DE44C2387}"/>
              </a:ext>
            </a:extLst>
          </p:cNvPr>
          <p:cNvSpPr txBox="1"/>
          <p:nvPr/>
        </p:nvSpPr>
        <p:spPr>
          <a:xfrm>
            <a:off x="5637703" y="2776092"/>
            <a:ext cx="914400" cy="914400"/>
          </a:xfrm>
          <a:prstGeom prst="rect">
            <a:avLst/>
          </a:prstGeom>
          <a:noFill/>
        </p:spPr>
        <p:txBody>
          <a:bodyPr wrap="square" rtlCol="0">
            <a:spAutoFit/>
          </a:bodyPr>
          <a:lstStyle/>
          <a:p>
            <a:endParaRPr lang="fr-FR"/>
          </a:p>
        </p:txBody>
      </p:sp>
      <p:sp>
        <p:nvSpPr>
          <p:cNvPr id="20" name="Espace réservé du texte 2">
            <a:extLst>
              <a:ext uri="{FF2B5EF4-FFF2-40B4-BE49-F238E27FC236}">
                <a16:creationId xmlns:a16="http://schemas.microsoft.com/office/drawing/2014/main" id="{47CE03AC-BBC9-4AC5-AC2A-F6D368EC71ED}"/>
              </a:ext>
            </a:extLst>
          </p:cNvPr>
          <p:cNvSpPr>
            <a:spLocks noGrp="1"/>
          </p:cNvSpPr>
          <p:nvPr>
            <p:ph type="body" sz="quarter" idx="12" hasCustomPrompt="1"/>
          </p:nvPr>
        </p:nvSpPr>
        <p:spPr>
          <a:xfrm>
            <a:off x="7919008" y="6322956"/>
            <a:ext cx="1592263" cy="263919"/>
          </a:xfrm>
        </p:spPr>
        <p:txBody>
          <a:bodyPr anchor="ctr">
            <a:noAutofit/>
          </a:bodyPr>
          <a:lstStyle>
            <a:lvl1pPr marL="0" indent="0" algn="r">
              <a:buNone/>
              <a:defRPr sz="1600"/>
            </a:lvl1pPr>
          </a:lstStyle>
          <a:p>
            <a:pPr lvl="0"/>
            <a:r>
              <a:rPr lang="fr-FR"/>
              <a:t>01/01/21</a:t>
            </a:r>
          </a:p>
        </p:txBody>
      </p:sp>
      <p:sp>
        <p:nvSpPr>
          <p:cNvPr id="22" name="Espace réservé du texte 5">
            <a:extLst>
              <a:ext uri="{FF2B5EF4-FFF2-40B4-BE49-F238E27FC236}">
                <a16:creationId xmlns:a16="http://schemas.microsoft.com/office/drawing/2014/main" id="{AAC8F884-40EA-4EA2-9A5D-C0B1C23B4B87}"/>
              </a:ext>
            </a:extLst>
          </p:cNvPr>
          <p:cNvSpPr>
            <a:spLocks noGrp="1"/>
          </p:cNvSpPr>
          <p:nvPr>
            <p:ph type="body" sz="quarter" idx="13" hasCustomPrompt="1"/>
          </p:nvPr>
        </p:nvSpPr>
        <p:spPr>
          <a:xfrm>
            <a:off x="9512859" y="6320175"/>
            <a:ext cx="2545777" cy="266700"/>
          </a:xfrm>
        </p:spPr>
        <p:txBody>
          <a:bodyPr anchor="ctr">
            <a:noAutofit/>
          </a:bodyPr>
          <a:lstStyle>
            <a:lvl1pPr marL="0" indent="0">
              <a:buNone/>
              <a:defRPr sz="1600"/>
            </a:lvl1pPr>
          </a:lstStyle>
          <a:p>
            <a:pPr lvl="0"/>
            <a:r>
              <a:rPr lang="fr-FR"/>
              <a:t>Aquitaine Poitou-Charentes</a:t>
            </a:r>
          </a:p>
        </p:txBody>
      </p:sp>
      <p:pic>
        <p:nvPicPr>
          <p:cNvPr id="17" name="Image 16">
            <a:extLst>
              <a:ext uri="{FF2B5EF4-FFF2-40B4-BE49-F238E27FC236}">
                <a16:creationId xmlns:a16="http://schemas.microsoft.com/office/drawing/2014/main" id="{AC421292-F508-4401-B24F-B50A42BB6EF3}"/>
              </a:ext>
            </a:extLst>
          </p:cNvPr>
          <p:cNvPicPr>
            <a:picLocks noChangeAspect="1"/>
          </p:cNvPicPr>
          <p:nvPr/>
        </p:nvPicPr>
        <p:blipFill>
          <a:blip r:embed="rId3"/>
          <a:stretch>
            <a:fillRect/>
          </a:stretch>
        </p:blipFill>
        <p:spPr>
          <a:xfrm>
            <a:off x="572321" y="561639"/>
            <a:ext cx="3442450" cy="745725"/>
          </a:xfrm>
          <a:prstGeom prst="rect">
            <a:avLst/>
          </a:prstGeom>
        </p:spPr>
      </p:pic>
    </p:spTree>
    <p:extLst>
      <p:ext uri="{BB962C8B-B14F-4D97-AF65-F5344CB8AC3E}">
        <p14:creationId xmlns:p14="http://schemas.microsoft.com/office/powerpoint/2010/main" val="18102599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uverture 2 lign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9F3265-5870-43B6-9445-C3E33399E222}"/>
              </a:ext>
            </a:extLst>
          </p:cNvPr>
          <p:cNvSpPr/>
          <p:nvPr/>
        </p:nvSpPr>
        <p:spPr>
          <a:xfrm>
            <a:off x="0" y="-2771"/>
            <a:ext cx="12192000" cy="68607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9F797CA1-455D-41A1-9206-C51C9C26F061}"/>
              </a:ext>
            </a:extLst>
          </p:cNvPr>
          <p:cNvPicPr>
            <a:picLocks noChangeAspect="1"/>
          </p:cNvPicPr>
          <p:nvPr/>
        </p:nvPicPr>
        <p:blipFill rotWithShape="1">
          <a:blip r:embed="rId2">
            <a:extLst>
              <a:ext uri="{28A0092B-C50C-407E-A947-70E740481C1C}">
                <a14:useLocalDpi xmlns:a14="http://schemas.microsoft.com/office/drawing/2010/main"/>
              </a:ext>
            </a:extLst>
          </a:blip>
          <a:srcRect b="-2"/>
          <a:stretch/>
        </p:blipFill>
        <p:spPr>
          <a:xfrm>
            <a:off x="0" y="4608896"/>
            <a:ext cx="10544654" cy="486360"/>
          </a:xfrm>
          <a:prstGeom prst="rect">
            <a:avLst/>
          </a:prstGeom>
        </p:spPr>
      </p:pic>
      <p:grpSp>
        <p:nvGrpSpPr>
          <p:cNvPr id="18" name="Groupe 17">
            <a:extLst>
              <a:ext uri="{FF2B5EF4-FFF2-40B4-BE49-F238E27FC236}">
                <a16:creationId xmlns:a16="http://schemas.microsoft.com/office/drawing/2014/main" id="{21270FE8-B79C-4790-B26A-8BE3E030AD62}"/>
              </a:ext>
            </a:extLst>
          </p:cNvPr>
          <p:cNvGrpSpPr/>
          <p:nvPr/>
        </p:nvGrpSpPr>
        <p:grpSpPr>
          <a:xfrm>
            <a:off x="4418681" y="-8466"/>
            <a:ext cx="3358493" cy="139603"/>
            <a:chOff x="4016504" y="-3045"/>
            <a:chExt cx="3358493" cy="255892"/>
          </a:xfrm>
        </p:grpSpPr>
        <p:sp>
          <p:nvSpPr>
            <p:cNvPr id="19" name="Rectangle 18">
              <a:extLst>
                <a:ext uri="{FF2B5EF4-FFF2-40B4-BE49-F238E27FC236}">
                  <a16:creationId xmlns:a16="http://schemas.microsoft.com/office/drawing/2014/main" id="{C860D51A-4579-4767-A2FE-647CBE4F4BBB}"/>
                </a:ext>
              </a:extLst>
            </p:cNvPr>
            <p:cNvSpPr/>
            <p:nvPr/>
          </p:nvSpPr>
          <p:spPr>
            <a:xfrm rot="16200000">
              <a:off x="4428559" y="-415098"/>
              <a:ext cx="255890"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C4C3A2A0-7001-4459-A402-6D5186AF7E8D}"/>
                </a:ext>
              </a:extLst>
            </p:cNvPr>
            <p:cNvSpPr/>
            <p:nvPr/>
          </p:nvSpPr>
          <p:spPr>
            <a:xfrm rot="16200000">
              <a:off x="5567804" y="-415099"/>
              <a:ext cx="255892"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C2408663-2C7D-4858-899A-61FFB5F48ECB}"/>
                </a:ext>
              </a:extLst>
            </p:cNvPr>
            <p:cNvSpPr/>
            <p:nvPr/>
          </p:nvSpPr>
          <p:spPr>
            <a:xfrm rot="16200000">
              <a:off x="6707052" y="-415100"/>
              <a:ext cx="255890" cy="10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Espace réservé du texte 3">
            <a:extLst>
              <a:ext uri="{FF2B5EF4-FFF2-40B4-BE49-F238E27FC236}">
                <a16:creationId xmlns:a16="http://schemas.microsoft.com/office/drawing/2014/main" id="{E6D9889E-EC88-414D-A24D-A004ECBD5E1C}"/>
              </a:ext>
            </a:extLst>
          </p:cNvPr>
          <p:cNvSpPr>
            <a:spLocks noGrp="1"/>
          </p:cNvSpPr>
          <p:nvPr>
            <p:ph type="body" sz="quarter" idx="10" hasCustomPrompt="1"/>
          </p:nvPr>
        </p:nvSpPr>
        <p:spPr>
          <a:xfrm>
            <a:off x="572321" y="2186109"/>
            <a:ext cx="9769107" cy="561740"/>
          </a:xfrm>
        </p:spPr>
        <p:txBody>
          <a:bodyPr>
            <a:normAutofit/>
          </a:bodyPr>
          <a:lstStyle>
            <a:lvl1pPr marL="0" indent="0" algn="r">
              <a:buNone/>
              <a:defRPr sz="3600" b="1"/>
            </a:lvl1pPr>
            <a:lvl5pPr>
              <a:defRPr/>
            </a:lvl5pPr>
          </a:lstStyle>
          <a:p>
            <a:pPr lvl="0"/>
            <a:r>
              <a:rPr lang="fr-FR"/>
              <a:t>Sur-Titre Calibri 36 pt Bold</a:t>
            </a:r>
          </a:p>
        </p:txBody>
      </p:sp>
      <p:sp>
        <p:nvSpPr>
          <p:cNvPr id="26" name="Espace réservé du texte 3">
            <a:extLst>
              <a:ext uri="{FF2B5EF4-FFF2-40B4-BE49-F238E27FC236}">
                <a16:creationId xmlns:a16="http://schemas.microsoft.com/office/drawing/2014/main" id="{A17BAB0D-3D60-4193-AAA3-6900CA44B4B2}"/>
              </a:ext>
            </a:extLst>
          </p:cNvPr>
          <p:cNvSpPr>
            <a:spLocks noGrp="1"/>
          </p:cNvSpPr>
          <p:nvPr>
            <p:ph type="body" sz="quarter" idx="11" hasCustomPrompt="1"/>
          </p:nvPr>
        </p:nvSpPr>
        <p:spPr>
          <a:xfrm>
            <a:off x="572320" y="2771402"/>
            <a:ext cx="9769107" cy="1830915"/>
          </a:xfrm>
        </p:spPr>
        <p:txBody>
          <a:bodyPr>
            <a:noAutofit/>
          </a:bodyPr>
          <a:lstStyle>
            <a:lvl1pPr marL="0" indent="0" algn="r">
              <a:buNone/>
              <a:defRPr sz="6600" b="1"/>
            </a:lvl1pPr>
            <a:lvl5pPr>
              <a:defRPr/>
            </a:lvl5pPr>
          </a:lstStyle>
          <a:p>
            <a:pPr lvl="0"/>
            <a:r>
              <a:rPr lang="fr-FR"/>
              <a:t>Titre Calibri 66 pt Bold    sur 2 lignes</a:t>
            </a:r>
          </a:p>
        </p:txBody>
      </p:sp>
      <p:sp>
        <p:nvSpPr>
          <p:cNvPr id="28" name="ZoneTexte 27">
            <a:extLst>
              <a:ext uri="{FF2B5EF4-FFF2-40B4-BE49-F238E27FC236}">
                <a16:creationId xmlns:a16="http://schemas.microsoft.com/office/drawing/2014/main" id="{ADD2BAB0-3671-4B6F-8663-CB851701B045}"/>
              </a:ext>
            </a:extLst>
          </p:cNvPr>
          <p:cNvSpPr txBox="1"/>
          <p:nvPr/>
        </p:nvSpPr>
        <p:spPr>
          <a:xfrm>
            <a:off x="539427" y="6353497"/>
            <a:ext cx="9097952" cy="200055"/>
          </a:xfrm>
          <a:prstGeom prst="rect">
            <a:avLst/>
          </a:prstGeom>
          <a:solidFill>
            <a:schemeClr val="bg1"/>
          </a:solidFill>
          <a:ln>
            <a:noFill/>
          </a:ln>
        </p:spPr>
        <p:txBody>
          <a:bodyPr wrap="square" rtlCol="0">
            <a:spAutoFit/>
          </a:bodyPr>
          <a:lstStyle/>
          <a:p>
            <a:pPr marL="0" lvl="1" algn="r"/>
            <a:r>
              <a:rPr lang="fr-FR" sz="700">
                <a:latin typeface="Wide Latin" panose="020A0A07050505020404" pitchFamily="18" charset="0"/>
                <a:ea typeface="Microsoft JhengHei UI" panose="020B0604030504040204" pitchFamily="34" charset="-120"/>
                <a:cs typeface="Poppins" panose="00000500000000000000" pitchFamily="2" charset="0"/>
                <a:sym typeface="Wingdings" panose="05000000000000000000" pitchFamily="2" charset="2"/>
              </a:rPr>
              <a:t></a:t>
            </a:r>
            <a:endParaRPr lang="fr-FR" sz="1600">
              <a:cs typeface="Poppins" panose="00000500000000000000" pitchFamily="2" charset="0"/>
            </a:endParaRPr>
          </a:p>
        </p:txBody>
      </p:sp>
      <p:sp>
        <p:nvSpPr>
          <p:cNvPr id="29" name="Espace réservé du texte 2">
            <a:extLst>
              <a:ext uri="{FF2B5EF4-FFF2-40B4-BE49-F238E27FC236}">
                <a16:creationId xmlns:a16="http://schemas.microsoft.com/office/drawing/2014/main" id="{AF6FDB3E-D84C-4B61-83DE-24B6E50A0C78}"/>
              </a:ext>
            </a:extLst>
          </p:cNvPr>
          <p:cNvSpPr>
            <a:spLocks noGrp="1"/>
          </p:cNvSpPr>
          <p:nvPr>
            <p:ph type="body" sz="quarter" idx="12" hasCustomPrompt="1"/>
          </p:nvPr>
        </p:nvSpPr>
        <p:spPr>
          <a:xfrm>
            <a:off x="7919008" y="6322956"/>
            <a:ext cx="1592263" cy="263919"/>
          </a:xfrm>
        </p:spPr>
        <p:txBody>
          <a:bodyPr anchor="ctr">
            <a:noAutofit/>
          </a:bodyPr>
          <a:lstStyle>
            <a:lvl1pPr marL="0" indent="0" algn="r">
              <a:buNone/>
              <a:defRPr sz="1600"/>
            </a:lvl1pPr>
          </a:lstStyle>
          <a:p>
            <a:pPr lvl="0"/>
            <a:r>
              <a:rPr lang="fr-FR"/>
              <a:t>01/01/21</a:t>
            </a:r>
          </a:p>
        </p:txBody>
      </p:sp>
      <p:sp>
        <p:nvSpPr>
          <p:cNvPr id="30" name="Espace réservé du texte 5">
            <a:extLst>
              <a:ext uri="{FF2B5EF4-FFF2-40B4-BE49-F238E27FC236}">
                <a16:creationId xmlns:a16="http://schemas.microsoft.com/office/drawing/2014/main" id="{A8858FB8-B64E-4B07-83BB-75153C7DD77D}"/>
              </a:ext>
            </a:extLst>
          </p:cNvPr>
          <p:cNvSpPr>
            <a:spLocks noGrp="1"/>
          </p:cNvSpPr>
          <p:nvPr>
            <p:ph type="body" sz="quarter" idx="13" hasCustomPrompt="1"/>
          </p:nvPr>
        </p:nvSpPr>
        <p:spPr>
          <a:xfrm>
            <a:off x="9512859" y="6320175"/>
            <a:ext cx="2545777" cy="266700"/>
          </a:xfrm>
        </p:spPr>
        <p:txBody>
          <a:bodyPr anchor="ctr">
            <a:noAutofit/>
          </a:bodyPr>
          <a:lstStyle>
            <a:lvl1pPr marL="0" indent="0">
              <a:buNone/>
              <a:defRPr sz="1600"/>
            </a:lvl1pPr>
          </a:lstStyle>
          <a:p>
            <a:pPr lvl="0"/>
            <a:r>
              <a:rPr lang="fr-FR"/>
              <a:t>Aquitaine Poitou-Charentes</a:t>
            </a:r>
          </a:p>
        </p:txBody>
      </p:sp>
      <p:pic>
        <p:nvPicPr>
          <p:cNvPr id="14" name="Image 13">
            <a:extLst>
              <a:ext uri="{FF2B5EF4-FFF2-40B4-BE49-F238E27FC236}">
                <a16:creationId xmlns:a16="http://schemas.microsoft.com/office/drawing/2014/main" id="{A6B5BEA5-AC23-42F1-B500-BC98B9F6ADE8}"/>
              </a:ext>
            </a:extLst>
          </p:cNvPr>
          <p:cNvPicPr>
            <a:picLocks noChangeAspect="1"/>
          </p:cNvPicPr>
          <p:nvPr/>
        </p:nvPicPr>
        <p:blipFill>
          <a:blip r:embed="rId3"/>
          <a:stretch>
            <a:fillRect/>
          </a:stretch>
        </p:blipFill>
        <p:spPr>
          <a:xfrm>
            <a:off x="572321" y="561639"/>
            <a:ext cx="3442450" cy="745725"/>
          </a:xfrm>
          <a:prstGeom prst="rect">
            <a:avLst/>
          </a:prstGeom>
        </p:spPr>
      </p:pic>
    </p:spTree>
    <p:extLst>
      <p:ext uri="{BB962C8B-B14F-4D97-AF65-F5344CB8AC3E}">
        <p14:creationId xmlns:p14="http://schemas.microsoft.com/office/powerpoint/2010/main" val="13338947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uverture 3 lign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9F3265-5870-43B6-9445-C3E33399E222}"/>
              </a:ext>
            </a:extLst>
          </p:cNvPr>
          <p:cNvSpPr/>
          <p:nvPr/>
        </p:nvSpPr>
        <p:spPr>
          <a:xfrm>
            <a:off x="0" y="23537"/>
            <a:ext cx="12192000" cy="68420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9F797CA1-455D-41A1-9206-C51C9C26F061}"/>
              </a:ext>
            </a:extLst>
          </p:cNvPr>
          <p:cNvPicPr>
            <a:picLocks noChangeAspect="1"/>
          </p:cNvPicPr>
          <p:nvPr/>
        </p:nvPicPr>
        <p:blipFill rotWithShape="1">
          <a:blip r:embed="rId2">
            <a:extLst>
              <a:ext uri="{28A0092B-C50C-407E-A947-70E740481C1C}">
                <a14:useLocalDpi xmlns:a14="http://schemas.microsoft.com/office/drawing/2010/main"/>
              </a:ext>
            </a:extLst>
          </a:blip>
          <a:srcRect b="-2"/>
          <a:stretch/>
        </p:blipFill>
        <p:spPr>
          <a:xfrm>
            <a:off x="0" y="4608896"/>
            <a:ext cx="10544654" cy="486360"/>
          </a:xfrm>
          <a:prstGeom prst="rect">
            <a:avLst/>
          </a:prstGeom>
        </p:spPr>
      </p:pic>
      <p:grpSp>
        <p:nvGrpSpPr>
          <p:cNvPr id="18" name="Groupe 17">
            <a:extLst>
              <a:ext uri="{FF2B5EF4-FFF2-40B4-BE49-F238E27FC236}">
                <a16:creationId xmlns:a16="http://schemas.microsoft.com/office/drawing/2014/main" id="{21270FE8-B79C-4790-B26A-8BE3E030AD62}"/>
              </a:ext>
            </a:extLst>
          </p:cNvPr>
          <p:cNvGrpSpPr/>
          <p:nvPr/>
        </p:nvGrpSpPr>
        <p:grpSpPr>
          <a:xfrm>
            <a:off x="4418681" y="-8466"/>
            <a:ext cx="3358493" cy="139603"/>
            <a:chOff x="4016504" y="-3045"/>
            <a:chExt cx="3358493" cy="255892"/>
          </a:xfrm>
        </p:grpSpPr>
        <p:sp>
          <p:nvSpPr>
            <p:cNvPr id="19" name="Rectangle 18">
              <a:extLst>
                <a:ext uri="{FF2B5EF4-FFF2-40B4-BE49-F238E27FC236}">
                  <a16:creationId xmlns:a16="http://schemas.microsoft.com/office/drawing/2014/main" id="{C860D51A-4579-4767-A2FE-647CBE4F4BBB}"/>
                </a:ext>
              </a:extLst>
            </p:cNvPr>
            <p:cNvSpPr/>
            <p:nvPr/>
          </p:nvSpPr>
          <p:spPr>
            <a:xfrm rot="16200000">
              <a:off x="4428559" y="-415098"/>
              <a:ext cx="255890"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C4C3A2A0-7001-4459-A402-6D5186AF7E8D}"/>
                </a:ext>
              </a:extLst>
            </p:cNvPr>
            <p:cNvSpPr/>
            <p:nvPr/>
          </p:nvSpPr>
          <p:spPr>
            <a:xfrm rot="16200000">
              <a:off x="5567804" y="-415099"/>
              <a:ext cx="255892"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C2408663-2C7D-4858-899A-61FFB5F48ECB}"/>
                </a:ext>
              </a:extLst>
            </p:cNvPr>
            <p:cNvSpPr/>
            <p:nvPr/>
          </p:nvSpPr>
          <p:spPr>
            <a:xfrm rot="16200000">
              <a:off x="6707052" y="-415100"/>
              <a:ext cx="255890" cy="10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Espace réservé du texte 3">
            <a:extLst>
              <a:ext uri="{FF2B5EF4-FFF2-40B4-BE49-F238E27FC236}">
                <a16:creationId xmlns:a16="http://schemas.microsoft.com/office/drawing/2014/main" id="{E6D9889E-EC88-414D-A24D-A004ECBD5E1C}"/>
              </a:ext>
            </a:extLst>
          </p:cNvPr>
          <p:cNvSpPr>
            <a:spLocks noGrp="1"/>
          </p:cNvSpPr>
          <p:nvPr>
            <p:ph type="body" sz="quarter" idx="10" hasCustomPrompt="1"/>
          </p:nvPr>
        </p:nvSpPr>
        <p:spPr>
          <a:xfrm>
            <a:off x="572321" y="1272569"/>
            <a:ext cx="9769107" cy="561740"/>
          </a:xfrm>
        </p:spPr>
        <p:txBody>
          <a:bodyPr>
            <a:normAutofit/>
          </a:bodyPr>
          <a:lstStyle>
            <a:lvl1pPr marL="0" indent="0" algn="r">
              <a:buNone/>
              <a:defRPr sz="3600" b="1"/>
            </a:lvl1pPr>
            <a:lvl5pPr>
              <a:defRPr/>
            </a:lvl5pPr>
          </a:lstStyle>
          <a:p>
            <a:pPr lvl="0"/>
            <a:r>
              <a:rPr lang="fr-FR"/>
              <a:t>Sur-Titre Calibri 36 pt Bold</a:t>
            </a:r>
          </a:p>
        </p:txBody>
      </p:sp>
      <p:sp>
        <p:nvSpPr>
          <p:cNvPr id="20" name="Espace réservé du texte 3">
            <a:extLst>
              <a:ext uri="{FF2B5EF4-FFF2-40B4-BE49-F238E27FC236}">
                <a16:creationId xmlns:a16="http://schemas.microsoft.com/office/drawing/2014/main" id="{7F8ACBCE-1F92-4805-9117-BC77650E9DCA}"/>
              </a:ext>
            </a:extLst>
          </p:cNvPr>
          <p:cNvSpPr>
            <a:spLocks noGrp="1"/>
          </p:cNvSpPr>
          <p:nvPr>
            <p:ph type="body" sz="quarter" idx="11" hasCustomPrompt="1"/>
          </p:nvPr>
        </p:nvSpPr>
        <p:spPr>
          <a:xfrm>
            <a:off x="572320" y="1856586"/>
            <a:ext cx="9769107" cy="2752310"/>
          </a:xfrm>
        </p:spPr>
        <p:txBody>
          <a:bodyPr>
            <a:noAutofit/>
          </a:bodyPr>
          <a:lstStyle>
            <a:lvl1pPr marL="0" indent="0" algn="r">
              <a:buNone/>
              <a:defRPr sz="6600" b="1"/>
            </a:lvl1pPr>
            <a:lvl5pPr>
              <a:defRPr/>
            </a:lvl5pPr>
          </a:lstStyle>
          <a:p>
            <a:pPr lvl="0"/>
            <a:r>
              <a:rPr lang="fr-FR"/>
              <a:t>Titre Calibri Titre Calibri   60 pt Bold 60 pt Bold       sur 3 lignes sur 3 lignes</a:t>
            </a:r>
          </a:p>
        </p:txBody>
      </p:sp>
      <p:sp>
        <p:nvSpPr>
          <p:cNvPr id="28" name="ZoneTexte 27">
            <a:extLst>
              <a:ext uri="{FF2B5EF4-FFF2-40B4-BE49-F238E27FC236}">
                <a16:creationId xmlns:a16="http://schemas.microsoft.com/office/drawing/2014/main" id="{903E6498-09EC-41BB-88AE-4544193FDCBE}"/>
              </a:ext>
            </a:extLst>
          </p:cNvPr>
          <p:cNvSpPr txBox="1"/>
          <p:nvPr/>
        </p:nvSpPr>
        <p:spPr>
          <a:xfrm>
            <a:off x="539427" y="6353497"/>
            <a:ext cx="9097952" cy="200055"/>
          </a:xfrm>
          <a:prstGeom prst="rect">
            <a:avLst/>
          </a:prstGeom>
          <a:solidFill>
            <a:schemeClr val="bg1"/>
          </a:solidFill>
          <a:ln>
            <a:noFill/>
          </a:ln>
        </p:spPr>
        <p:txBody>
          <a:bodyPr wrap="square" rtlCol="0">
            <a:spAutoFit/>
          </a:bodyPr>
          <a:lstStyle/>
          <a:p>
            <a:pPr marL="0" lvl="1" algn="r"/>
            <a:r>
              <a:rPr lang="fr-FR" sz="700">
                <a:latin typeface="Wide Latin" panose="020A0A07050505020404" pitchFamily="18" charset="0"/>
                <a:ea typeface="Microsoft JhengHei UI" panose="020B0604030504040204" pitchFamily="34" charset="-120"/>
                <a:cs typeface="Poppins" panose="00000500000000000000" pitchFamily="2" charset="0"/>
                <a:sym typeface="Wingdings" panose="05000000000000000000" pitchFamily="2" charset="2"/>
              </a:rPr>
              <a:t></a:t>
            </a:r>
            <a:endParaRPr lang="fr-FR" sz="1600">
              <a:cs typeface="Poppins" panose="00000500000000000000" pitchFamily="2" charset="0"/>
            </a:endParaRPr>
          </a:p>
        </p:txBody>
      </p:sp>
      <p:sp>
        <p:nvSpPr>
          <p:cNvPr id="29" name="Espace réservé du texte 2">
            <a:extLst>
              <a:ext uri="{FF2B5EF4-FFF2-40B4-BE49-F238E27FC236}">
                <a16:creationId xmlns:a16="http://schemas.microsoft.com/office/drawing/2014/main" id="{D9F0FE0C-91A0-4BBA-952F-07707A3C0731}"/>
              </a:ext>
            </a:extLst>
          </p:cNvPr>
          <p:cNvSpPr>
            <a:spLocks noGrp="1"/>
          </p:cNvSpPr>
          <p:nvPr>
            <p:ph type="body" sz="quarter" idx="12" hasCustomPrompt="1"/>
          </p:nvPr>
        </p:nvSpPr>
        <p:spPr>
          <a:xfrm>
            <a:off x="7919008" y="6322956"/>
            <a:ext cx="1592263" cy="263919"/>
          </a:xfrm>
        </p:spPr>
        <p:txBody>
          <a:bodyPr anchor="ctr">
            <a:noAutofit/>
          </a:bodyPr>
          <a:lstStyle>
            <a:lvl1pPr marL="0" indent="0" algn="r">
              <a:buNone/>
              <a:defRPr sz="1600"/>
            </a:lvl1pPr>
          </a:lstStyle>
          <a:p>
            <a:pPr lvl="0"/>
            <a:r>
              <a:rPr lang="fr-FR"/>
              <a:t>01/01/21</a:t>
            </a:r>
          </a:p>
        </p:txBody>
      </p:sp>
      <p:sp>
        <p:nvSpPr>
          <p:cNvPr id="30" name="Espace réservé du texte 5">
            <a:extLst>
              <a:ext uri="{FF2B5EF4-FFF2-40B4-BE49-F238E27FC236}">
                <a16:creationId xmlns:a16="http://schemas.microsoft.com/office/drawing/2014/main" id="{A18066F6-759F-4CBF-B5D9-6B5A3058B7B5}"/>
              </a:ext>
            </a:extLst>
          </p:cNvPr>
          <p:cNvSpPr>
            <a:spLocks noGrp="1"/>
          </p:cNvSpPr>
          <p:nvPr>
            <p:ph type="body" sz="quarter" idx="13" hasCustomPrompt="1"/>
          </p:nvPr>
        </p:nvSpPr>
        <p:spPr>
          <a:xfrm>
            <a:off x="9512859" y="6320175"/>
            <a:ext cx="2545777" cy="266700"/>
          </a:xfrm>
        </p:spPr>
        <p:txBody>
          <a:bodyPr anchor="ctr">
            <a:noAutofit/>
          </a:bodyPr>
          <a:lstStyle>
            <a:lvl1pPr marL="0" indent="0">
              <a:buNone/>
              <a:defRPr sz="1600"/>
            </a:lvl1pPr>
          </a:lstStyle>
          <a:p>
            <a:pPr lvl="0"/>
            <a:r>
              <a:rPr lang="fr-FR"/>
              <a:t>Aquitaine Poitou-Charentes</a:t>
            </a:r>
          </a:p>
        </p:txBody>
      </p:sp>
      <p:pic>
        <p:nvPicPr>
          <p:cNvPr id="15" name="Image 14">
            <a:extLst>
              <a:ext uri="{FF2B5EF4-FFF2-40B4-BE49-F238E27FC236}">
                <a16:creationId xmlns:a16="http://schemas.microsoft.com/office/drawing/2014/main" id="{CA2DF8B1-2522-4C0A-81E4-6CEBD6A6F830}"/>
              </a:ext>
            </a:extLst>
          </p:cNvPr>
          <p:cNvPicPr>
            <a:picLocks noChangeAspect="1"/>
          </p:cNvPicPr>
          <p:nvPr/>
        </p:nvPicPr>
        <p:blipFill>
          <a:blip r:embed="rId3"/>
          <a:stretch>
            <a:fillRect/>
          </a:stretch>
        </p:blipFill>
        <p:spPr>
          <a:xfrm>
            <a:off x="572321" y="469801"/>
            <a:ext cx="3442450" cy="745725"/>
          </a:xfrm>
          <a:prstGeom prst="rect">
            <a:avLst/>
          </a:prstGeom>
        </p:spPr>
      </p:pic>
    </p:spTree>
    <p:extLst>
      <p:ext uri="{BB962C8B-B14F-4D97-AF65-F5344CB8AC3E}">
        <p14:creationId xmlns:p14="http://schemas.microsoft.com/office/powerpoint/2010/main" val="32724104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ommaire 1 partie">
    <p:spTree>
      <p:nvGrpSpPr>
        <p:cNvPr id="1" name=""/>
        <p:cNvGrpSpPr/>
        <p:nvPr/>
      </p:nvGrpSpPr>
      <p:grpSpPr>
        <a:xfrm>
          <a:off x="0" y="0"/>
          <a:ext cx="0" cy="0"/>
          <a:chOff x="0" y="0"/>
          <a:chExt cx="0" cy="0"/>
        </a:xfrm>
      </p:grpSpPr>
      <p:sp>
        <p:nvSpPr>
          <p:cNvPr id="17" name="Espace réservé du pied de page 4">
            <a:extLst>
              <a:ext uri="{FF2B5EF4-FFF2-40B4-BE49-F238E27FC236}">
                <a16:creationId xmlns:a16="http://schemas.microsoft.com/office/drawing/2014/main" id="{291A9C11-4EE1-4ECD-B50C-BD0E44FD050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20" name="Espace réservé de la date 3">
            <a:extLst>
              <a:ext uri="{FF2B5EF4-FFF2-40B4-BE49-F238E27FC236}">
                <a16:creationId xmlns:a16="http://schemas.microsoft.com/office/drawing/2014/main" id="{A33F4F20-12A5-4E1D-BA19-2FAF0DD8B164}"/>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1A87890B-4EAE-46E4-8F6E-7A72916977EA}" type="datetime1">
              <a:rPr lang="en-US" smtClean="0"/>
              <a:t>9/28/2023</a:t>
            </a:fld>
            <a:endParaRPr lang="en-US"/>
          </a:p>
        </p:txBody>
      </p:sp>
      <p:sp>
        <p:nvSpPr>
          <p:cNvPr id="23" name="Espace réservé du numéro de diapositive 5">
            <a:extLst>
              <a:ext uri="{FF2B5EF4-FFF2-40B4-BE49-F238E27FC236}">
                <a16:creationId xmlns:a16="http://schemas.microsoft.com/office/drawing/2014/main" id="{D09753DF-799F-4FD6-81D7-6F7A5EA8AF97}"/>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0" name="Rectangle 9">
            <a:extLst>
              <a:ext uri="{FF2B5EF4-FFF2-40B4-BE49-F238E27FC236}">
                <a16:creationId xmlns:a16="http://schemas.microsoft.com/office/drawing/2014/main" id="{D2F957DD-60DA-44CA-A4F0-EE95B6C45EF8}"/>
              </a:ext>
            </a:extLst>
          </p:cNvPr>
          <p:cNvSpPr/>
          <p:nvPr/>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FF0000"/>
                </a:solidFill>
              </a:defRPr>
            </a:lvl1pPr>
          </a:lstStyle>
          <a:p>
            <a:pPr lvl="0"/>
            <a:r>
              <a:rPr lang="fr-FR"/>
              <a:t>Sommaire Calibri 40 pt Bold</a:t>
            </a:r>
          </a:p>
        </p:txBody>
      </p:sp>
      <p:sp>
        <p:nvSpPr>
          <p:cNvPr id="11" name="Espace réservé du texte 5">
            <a:extLst>
              <a:ext uri="{FF2B5EF4-FFF2-40B4-BE49-F238E27FC236}">
                <a16:creationId xmlns:a16="http://schemas.microsoft.com/office/drawing/2014/main" id="{D7F1DA08-8E22-4FD4-8336-7FAFE3C7939C}"/>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a:t>Titre partie 1 Calibri 28 pt</a:t>
            </a:r>
          </a:p>
        </p:txBody>
      </p:sp>
    </p:spTree>
    <p:extLst>
      <p:ext uri="{BB962C8B-B14F-4D97-AF65-F5344CB8AC3E}">
        <p14:creationId xmlns:p14="http://schemas.microsoft.com/office/powerpoint/2010/main" val="5954280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ommaire 2 parties">
    <p:spTree>
      <p:nvGrpSpPr>
        <p:cNvPr id="1" name=""/>
        <p:cNvGrpSpPr/>
        <p:nvPr/>
      </p:nvGrpSpPr>
      <p:grpSpPr>
        <a:xfrm>
          <a:off x="0" y="0"/>
          <a:ext cx="0" cy="0"/>
          <a:chOff x="0" y="0"/>
          <a:chExt cx="0" cy="0"/>
        </a:xfrm>
      </p:grpSpPr>
      <p:sp>
        <p:nvSpPr>
          <p:cNvPr id="17" name="Espace réservé du pied de page 4">
            <a:extLst>
              <a:ext uri="{FF2B5EF4-FFF2-40B4-BE49-F238E27FC236}">
                <a16:creationId xmlns:a16="http://schemas.microsoft.com/office/drawing/2014/main" id="{291A9C11-4EE1-4ECD-B50C-BD0E44FD050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20" name="Espace réservé de la date 3">
            <a:extLst>
              <a:ext uri="{FF2B5EF4-FFF2-40B4-BE49-F238E27FC236}">
                <a16:creationId xmlns:a16="http://schemas.microsoft.com/office/drawing/2014/main" id="{A33F4F20-12A5-4E1D-BA19-2FAF0DD8B164}"/>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AB1259B7-A6E6-405E-B6D7-BD5C1F6DBEDE}" type="datetime1">
              <a:rPr lang="en-US" smtClean="0"/>
              <a:t>9/28/2023</a:t>
            </a:fld>
            <a:endParaRPr lang="en-US"/>
          </a:p>
        </p:txBody>
      </p:sp>
      <p:sp>
        <p:nvSpPr>
          <p:cNvPr id="23" name="Espace réservé du numéro de diapositive 5">
            <a:extLst>
              <a:ext uri="{FF2B5EF4-FFF2-40B4-BE49-F238E27FC236}">
                <a16:creationId xmlns:a16="http://schemas.microsoft.com/office/drawing/2014/main" id="{D09753DF-799F-4FD6-81D7-6F7A5EA8AF97}"/>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0" name="Rectangle 9">
            <a:extLst>
              <a:ext uri="{FF2B5EF4-FFF2-40B4-BE49-F238E27FC236}">
                <a16:creationId xmlns:a16="http://schemas.microsoft.com/office/drawing/2014/main" id="{D2F957DD-60DA-44CA-A4F0-EE95B6C45EF8}"/>
              </a:ext>
            </a:extLst>
          </p:cNvPr>
          <p:cNvSpPr/>
          <p:nvPr/>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p:nvSpPr>
        <p:spPr>
          <a:xfrm>
            <a:off x="994286" y="307970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2</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FF0000"/>
                </a:solidFill>
              </a:defRPr>
            </a:lvl1pPr>
          </a:lstStyle>
          <a:p>
            <a:pPr lvl="0"/>
            <a:r>
              <a:rPr lang="fr-FR"/>
              <a:t>Sommaire Calibri 40 pt Bold</a:t>
            </a:r>
          </a:p>
        </p:txBody>
      </p:sp>
      <p:sp>
        <p:nvSpPr>
          <p:cNvPr id="12" name="Espace réservé du texte 5">
            <a:extLst>
              <a:ext uri="{FF2B5EF4-FFF2-40B4-BE49-F238E27FC236}">
                <a16:creationId xmlns:a16="http://schemas.microsoft.com/office/drawing/2014/main" id="{B8E8D758-80E8-413C-A2FD-945033D612CF}"/>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2 Calibri 28 pt</a:t>
            </a:r>
          </a:p>
        </p:txBody>
      </p:sp>
    </p:spTree>
    <p:extLst>
      <p:ext uri="{BB962C8B-B14F-4D97-AF65-F5344CB8AC3E}">
        <p14:creationId xmlns:p14="http://schemas.microsoft.com/office/powerpoint/2010/main" val="41373069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ommaire 3 parties">
    <p:spTree>
      <p:nvGrpSpPr>
        <p:cNvPr id="1" name=""/>
        <p:cNvGrpSpPr/>
        <p:nvPr/>
      </p:nvGrpSpPr>
      <p:grpSpPr>
        <a:xfrm>
          <a:off x="0" y="0"/>
          <a:ext cx="0" cy="0"/>
          <a:chOff x="0" y="0"/>
          <a:chExt cx="0" cy="0"/>
        </a:xfrm>
      </p:grpSpPr>
      <p:sp>
        <p:nvSpPr>
          <p:cNvPr id="17" name="Espace réservé du pied de page 4">
            <a:extLst>
              <a:ext uri="{FF2B5EF4-FFF2-40B4-BE49-F238E27FC236}">
                <a16:creationId xmlns:a16="http://schemas.microsoft.com/office/drawing/2014/main" id="{291A9C11-4EE1-4ECD-B50C-BD0E44FD050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20" name="Espace réservé de la date 3">
            <a:extLst>
              <a:ext uri="{FF2B5EF4-FFF2-40B4-BE49-F238E27FC236}">
                <a16:creationId xmlns:a16="http://schemas.microsoft.com/office/drawing/2014/main" id="{A33F4F20-12A5-4E1D-BA19-2FAF0DD8B164}"/>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83870CAB-B19D-40BF-BCC6-727C2C8FD808}" type="datetime1">
              <a:rPr lang="en-US" smtClean="0"/>
              <a:t>9/28/2023</a:t>
            </a:fld>
            <a:endParaRPr lang="en-US"/>
          </a:p>
        </p:txBody>
      </p:sp>
      <p:sp>
        <p:nvSpPr>
          <p:cNvPr id="23" name="Espace réservé du numéro de diapositive 5">
            <a:extLst>
              <a:ext uri="{FF2B5EF4-FFF2-40B4-BE49-F238E27FC236}">
                <a16:creationId xmlns:a16="http://schemas.microsoft.com/office/drawing/2014/main" id="{D09753DF-799F-4FD6-81D7-6F7A5EA8AF97}"/>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0" name="Rectangle 9">
            <a:extLst>
              <a:ext uri="{FF2B5EF4-FFF2-40B4-BE49-F238E27FC236}">
                <a16:creationId xmlns:a16="http://schemas.microsoft.com/office/drawing/2014/main" id="{D2F957DD-60DA-44CA-A4F0-EE95B6C45EF8}"/>
              </a:ext>
            </a:extLst>
          </p:cNvPr>
          <p:cNvSpPr/>
          <p:nvPr/>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p:nvSpPr>
        <p:spPr>
          <a:xfrm>
            <a:off x="994286" y="307970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2</a:t>
            </a:r>
          </a:p>
        </p:txBody>
      </p:sp>
      <p:sp>
        <p:nvSpPr>
          <p:cNvPr id="12" name="Rectangle 11">
            <a:extLst>
              <a:ext uri="{FF2B5EF4-FFF2-40B4-BE49-F238E27FC236}">
                <a16:creationId xmlns:a16="http://schemas.microsoft.com/office/drawing/2014/main" id="{7C0409D5-CBF5-4F55-8149-D3E6EEC8173D}"/>
              </a:ext>
            </a:extLst>
          </p:cNvPr>
          <p:cNvSpPr/>
          <p:nvPr/>
        </p:nvSpPr>
        <p:spPr>
          <a:xfrm>
            <a:off x="994286" y="3846466"/>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FF0000"/>
                </a:solidFill>
              </a:defRPr>
            </a:lvl1pPr>
          </a:lstStyle>
          <a:p>
            <a:pPr lvl="0"/>
            <a:r>
              <a:rPr lang="fr-FR"/>
              <a:t>Sommaire Calibri 40 pt Bold</a:t>
            </a:r>
          </a:p>
        </p:txBody>
      </p:sp>
      <p:sp>
        <p:nvSpPr>
          <p:cNvPr id="13" name="Espace réservé du texte 5">
            <a:extLst>
              <a:ext uri="{FF2B5EF4-FFF2-40B4-BE49-F238E27FC236}">
                <a16:creationId xmlns:a16="http://schemas.microsoft.com/office/drawing/2014/main" id="{98535236-A3A1-4AC4-AC0B-3ACE6883E182}"/>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2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3 Calibri 28 pt</a:t>
            </a:r>
          </a:p>
        </p:txBody>
      </p:sp>
    </p:spTree>
    <p:extLst>
      <p:ext uri="{BB962C8B-B14F-4D97-AF65-F5344CB8AC3E}">
        <p14:creationId xmlns:p14="http://schemas.microsoft.com/office/powerpoint/2010/main" val="7560973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ommaire 4 parties">
    <p:spTree>
      <p:nvGrpSpPr>
        <p:cNvPr id="1" name=""/>
        <p:cNvGrpSpPr/>
        <p:nvPr/>
      </p:nvGrpSpPr>
      <p:grpSpPr>
        <a:xfrm>
          <a:off x="0" y="0"/>
          <a:ext cx="0" cy="0"/>
          <a:chOff x="0" y="0"/>
          <a:chExt cx="0" cy="0"/>
        </a:xfrm>
      </p:grpSpPr>
      <p:sp>
        <p:nvSpPr>
          <p:cNvPr id="17" name="Espace réservé du pied de page 4">
            <a:extLst>
              <a:ext uri="{FF2B5EF4-FFF2-40B4-BE49-F238E27FC236}">
                <a16:creationId xmlns:a16="http://schemas.microsoft.com/office/drawing/2014/main" id="{291A9C11-4EE1-4ECD-B50C-BD0E44FD050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20" name="Espace réservé de la date 3">
            <a:extLst>
              <a:ext uri="{FF2B5EF4-FFF2-40B4-BE49-F238E27FC236}">
                <a16:creationId xmlns:a16="http://schemas.microsoft.com/office/drawing/2014/main" id="{A33F4F20-12A5-4E1D-BA19-2FAF0DD8B164}"/>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E81B8281-9A7A-479C-A0BA-E20497093F0D}" type="datetime1">
              <a:rPr lang="en-US" smtClean="0"/>
              <a:t>9/28/2023</a:t>
            </a:fld>
            <a:endParaRPr lang="en-US"/>
          </a:p>
        </p:txBody>
      </p:sp>
      <p:sp>
        <p:nvSpPr>
          <p:cNvPr id="23" name="Espace réservé du numéro de diapositive 5">
            <a:extLst>
              <a:ext uri="{FF2B5EF4-FFF2-40B4-BE49-F238E27FC236}">
                <a16:creationId xmlns:a16="http://schemas.microsoft.com/office/drawing/2014/main" id="{D09753DF-799F-4FD6-81D7-6F7A5EA8AF97}"/>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0" name="Rectangle 9">
            <a:extLst>
              <a:ext uri="{FF2B5EF4-FFF2-40B4-BE49-F238E27FC236}">
                <a16:creationId xmlns:a16="http://schemas.microsoft.com/office/drawing/2014/main" id="{D2F957DD-60DA-44CA-A4F0-EE95B6C45EF8}"/>
              </a:ext>
            </a:extLst>
          </p:cNvPr>
          <p:cNvSpPr/>
          <p:nvPr/>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p:nvSpPr>
        <p:spPr>
          <a:xfrm>
            <a:off x="994286" y="307970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2</a:t>
            </a:r>
          </a:p>
        </p:txBody>
      </p:sp>
      <p:sp>
        <p:nvSpPr>
          <p:cNvPr id="12" name="Rectangle 11">
            <a:extLst>
              <a:ext uri="{FF2B5EF4-FFF2-40B4-BE49-F238E27FC236}">
                <a16:creationId xmlns:a16="http://schemas.microsoft.com/office/drawing/2014/main" id="{7C0409D5-CBF5-4F55-8149-D3E6EEC8173D}"/>
              </a:ext>
            </a:extLst>
          </p:cNvPr>
          <p:cNvSpPr/>
          <p:nvPr/>
        </p:nvSpPr>
        <p:spPr>
          <a:xfrm>
            <a:off x="994286" y="3846466"/>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sp>
        <p:nvSpPr>
          <p:cNvPr id="14" name="Rectangle 13">
            <a:extLst>
              <a:ext uri="{FF2B5EF4-FFF2-40B4-BE49-F238E27FC236}">
                <a16:creationId xmlns:a16="http://schemas.microsoft.com/office/drawing/2014/main" id="{FB86FA73-2450-48EA-A25A-A5D888F0951B}"/>
              </a:ext>
            </a:extLst>
          </p:cNvPr>
          <p:cNvSpPr/>
          <p:nvPr/>
        </p:nvSpPr>
        <p:spPr>
          <a:xfrm>
            <a:off x="994286" y="4613226"/>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4</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FF0000"/>
                </a:solidFill>
              </a:defRPr>
            </a:lvl1pPr>
          </a:lstStyle>
          <a:p>
            <a:pPr lvl="0"/>
            <a:r>
              <a:rPr lang="fr-FR"/>
              <a:t>Sommaire Calibri 40 pt Bold</a:t>
            </a:r>
          </a:p>
        </p:txBody>
      </p:sp>
      <p:sp>
        <p:nvSpPr>
          <p:cNvPr id="13" name="Espace réservé du texte 5">
            <a:extLst>
              <a:ext uri="{FF2B5EF4-FFF2-40B4-BE49-F238E27FC236}">
                <a16:creationId xmlns:a16="http://schemas.microsoft.com/office/drawing/2014/main" id="{8E426D4D-F6C4-4AD5-835D-90C28D23725B}"/>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2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3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4 Calibri 28 pt</a:t>
            </a:r>
          </a:p>
        </p:txBody>
      </p:sp>
    </p:spTree>
    <p:extLst>
      <p:ext uri="{BB962C8B-B14F-4D97-AF65-F5344CB8AC3E}">
        <p14:creationId xmlns:p14="http://schemas.microsoft.com/office/powerpoint/2010/main" val="35767421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ommaire 5 parties">
    <p:spTree>
      <p:nvGrpSpPr>
        <p:cNvPr id="1" name=""/>
        <p:cNvGrpSpPr/>
        <p:nvPr/>
      </p:nvGrpSpPr>
      <p:grpSpPr>
        <a:xfrm>
          <a:off x="0" y="0"/>
          <a:ext cx="0" cy="0"/>
          <a:chOff x="0" y="0"/>
          <a:chExt cx="0" cy="0"/>
        </a:xfrm>
      </p:grpSpPr>
      <p:sp>
        <p:nvSpPr>
          <p:cNvPr id="17" name="Espace réservé du pied de page 4">
            <a:extLst>
              <a:ext uri="{FF2B5EF4-FFF2-40B4-BE49-F238E27FC236}">
                <a16:creationId xmlns:a16="http://schemas.microsoft.com/office/drawing/2014/main" id="{291A9C11-4EE1-4ECD-B50C-BD0E44FD050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20" name="Espace réservé de la date 3">
            <a:extLst>
              <a:ext uri="{FF2B5EF4-FFF2-40B4-BE49-F238E27FC236}">
                <a16:creationId xmlns:a16="http://schemas.microsoft.com/office/drawing/2014/main" id="{A33F4F20-12A5-4E1D-BA19-2FAF0DD8B164}"/>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CBA79040-20AD-4298-A384-318009D98089}" type="datetime1">
              <a:rPr lang="en-US" smtClean="0"/>
              <a:t>9/28/2023</a:t>
            </a:fld>
            <a:endParaRPr lang="en-US"/>
          </a:p>
        </p:txBody>
      </p:sp>
      <p:sp>
        <p:nvSpPr>
          <p:cNvPr id="23" name="Espace réservé du numéro de diapositive 5">
            <a:extLst>
              <a:ext uri="{FF2B5EF4-FFF2-40B4-BE49-F238E27FC236}">
                <a16:creationId xmlns:a16="http://schemas.microsoft.com/office/drawing/2014/main" id="{D09753DF-799F-4FD6-81D7-6F7A5EA8AF97}"/>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0" name="Rectangle 9">
            <a:extLst>
              <a:ext uri="{FF2B5EF4-FFF2-40B4-BE49-F238E27FC236}">
                <a16:creationId xmlns:a16="http://schemas.microsoft.com/office/drawing/2014/main" id="{D2F957DD-60DA-44CA-A4F0-EE95B6C45EF8}"/>
              </a:ext>
            </a:extLst>
          </p:cNvPr>
          <p:cNvSpPr/>
          <p:nvPr/>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p:nvSpPr>
        <p:spPr>
          <a:xfrm>
            <a:off x="994286" y="307970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2</a:t>
            </a:r>
          </a:p>
        </p:txBody>
      </p:sp>
      <p:sp>
        <p:nvSpPr>
          <p:cNvPr id="12" name="Rectangle 11">
            <a:extLst>
              <a:ext uri="{FF2B5EF4-FFF2-40B4-BE49-F238E27FC236}">
                <a16:creationId xmlns:a16="http://schemas.microsoft.com/office/drawing/2014/main" id="{7C0409D5-CBF5-4F55-8149-D3E6EEC8173D}"/>
              </a:ext>
            </a:extLst>
          </p:cNvPr>
          <p:cNvSpPr/>
          <p:nvPr/>
        </p:nvSpPr>
        <p:spPr>
          <a:xfrm>
            <a:off x="994286" y="3846466"/>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sp>
        <p:nvSpPr>
          <p:cNvPr id="14" name="Rectangle 13">
            <a:extLst>
              <a:ext uri="{FF2B5EF4-FFF2-40B4-BE49-F238E27FC236}">
                <a16:creationId xmlns:a16="http://schemas.microsoft.com/office/drawing/2014/main" id="{FB86FA73-2450-48EA-A25A-A5D888F0951B}"/>
              </a:ext>
            </a:extLst>
          </p:cNvPr>
          <p:cNvSpPr/>
          <p:nvPr/>
        </p:nvSpPr>
        <p:spPr>
          <a:xfrm>
            <a:off x="994286" y="4613226"/>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4</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FF0000"/>
                </a:solidFill>
              </a:defRPr>
            </a:lvl1pPr>
          </a:lstStyle>
          <a:p>
            <a:pPr lvl="0"/>
            <a:r>
              <a:rPr lang="fr-FR"/>
              <a:t>Sommaire Calibri 40 pt Bold</a:t>
            </a:r>
          </a:p>
        </p:txBody>
      </p:sp>
      <p:sp>
        <p:nvSpPr>
          <p:cNvPr id="19" name="Rectangle 18">
            <a:extLst>
              <a:ext uri="{FF2B5EF4-FFF2-40B4-BE49-F238E27FC236}">
                <a16:creationId xmlns:a16="http://schemas.microsoft.com/office/drawing/2014/main" id="{FC3709BA-8D7D-4610-A4DD-8A8A1E0AA654}"/>
              </a:ext>
            </a:extLst>
          </p:cNvPr>
          <p:cNvSpPr/>
          <p:nvPr/>
        </p:nvSpPr>
        <p:spPr>
          <a:xfrm>
            <a:off x="994286" y="5376229"/>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5</a:t>
            </a:r>
          </a:p>
        </p:txBody>
      </p:sp>
      <p:sp>
        <p:nvSpPr>
          <p:cNvPr id="24" name="Espace réservé du texte 5">
            <a:extLst>
              <a:ext uri="{FF2B5EF4-FFF2-40B4-BE49-F238E27FC236}">
                <a16:creationId xmlns:a16="http://schemas.microsoft.com/office/drawing/2014/main" id="{FA9ACAA2-EA0C-4ED6-B49D-B13404412E81}"/>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2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3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4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5 Calibri 28 pt</a:t>
            </a:r>
          </a:p>
          <a:p>
            <a:pPr lvl="0"/>
            <a:endParaRPr lang="fr-FR"/>
          </a:p>
        </p:txBody>
      </p:sp>
    </p:spTree>
    <p:extLst>
      <p:ext uri="{BB962C8B-B14F-4D97-AF65-F5344CB8AC3E}">
        <p14:creationId xmlns:p14="http://schemas.microsoft.com/office/powerpoint/2010/main" val="1566557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ous-Partie 2 lignes">
    <p:spTree>
      <p:nvGrpSpPr>
        <p:cNvPr id="1" name=""/>
        <p:cNvGrpSpPr/>
        <p:nvPr/>
      </p:nvGrpSpPr>
      <p:grpSpPr>
        <a:xfrm>
          <a:off x="0" y="0"/>
          <a:ext cx="0" cy="0"/>
          <a:chOff x="0" y="0"/>
          <a:chExt cx="0" cy="0"/>
        </a:xfrm>
      </p:grpSpPr>
      <p:sp>
        <p:nvSpPr>
          <p:cNvPr id="11" name="Espace réservé du pied de page 4">
            <a:extLst>
              <a:ext uri="{FF2B5EF4-FFF2-40B4-BE49-F238E27FC236}">
                <a16:creationId xmlns:a16="http://schemas.microsoft.com/office/drawing/2014/main" id="{CA7B6D41-31B3-486F-A25D-EE23BF8EFF30}"/>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12" name="Espace réservé de la date 3">
            <a:extLst>
              <a:ext uri="{FF2B5EF4-FFF2-40B4-BE49-F238E27FC236}">
                <a16:creationId xmlns:a16="http://schemas.microsoft.com/office/drawing/2014/main" id="{D4030D24-6A2F-4BD4-AB32-C78802015B0C}"/>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26CFD75B-8A10-407C-AE98-054629AA96EB}" type="datetime1">
              <a:rPr lang="en-US" smtClean="0"/>
              <a:t>9/28/2023</a:t>
            </a:fld>
            <a:endParaRPr lang="en-US"/>
          </a:p>
        </p:txBody>
      </p:sp>
      <p:sp>
        <p:nvSpPr>
          <p:cNvPr id="13" name="Espace réservé du numéro de diapositive 5">
            <a:extLst>
              <a:ext uri="{FF2B5EF4-FFF2-40B4-BE49-F238E27FC236}">
                <a16:creationId xmlns:a16="http://schemas.microsoft.com/office/drawing/2014/main" id="{4B478DF1-4FA1-4D5D-996A-4923C60E2C61}"/>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6" name="Espace réservé du texte 2">
            <a:extLst>
              <a:ext uri="{FF2B5EF4-FFF2-40B4-BE49-F238E27FC236}">
                <a16:creationId xmlns:a16="http://schemas.microsoft.com/office/drawing/2014/main" id="{8293BE5A-187E-4B81-BB07-3C2AECD961E5}"/>
              </a:ext>
            </a:extLst>
          </p:cNvPr>
          <p:cNvSpPr>
            <a:spLocks noGrp="1"/>
          </p:cNvSpPr>
          <p:nvPr>
            <p:ph type="body" sz="quarter" idx="12" hasCustomPrompt="1"/>
          </p:nvPr>
        </p:nvSpPr>
        <p:spPr>
          <a:xfrm>
            <a:off x="1325563" y="2293938"/>
            <a:ext cx="9088437" cy="1754326"/>
          </a:xfrm>
        </p:spPr>
        <p:txBody>
          <a:bodyPr>
            <a:spAutoFit/>
          </a:bodyPr>
          <a:lstStyle>
            <a:lvl1pPr marL="0" indent="0">
              <a:buNone/>
              <a:defRPr sz="6000" b="1">
                <a:solidFill>
                  <a:schemeClr val="accent1"/>
                </a:solidFill>
              </a:defRPr>
            </a:lvl1pPr>
          </a:lstStyle>
          <a:p>
            <a:pPr lvl="0"/>
            <a:r>
              <a:rPr lang="fr-FR"/>
              <a:t>Titre grande partie Calibri 60 pt Bold 2 lignes</a:t>
            </a:r>
          </a:p>
        </p:txBody>
      </p:sp>
      <p:sp>
        <p:nvSpPr>
          <p:cNvPr id="18" name="Espace réservé du texte 4">
            <a:extLst>
              <a:ext uri="{FF2B5EF4-FFF2-40B4-BE49-F238E27FC236}">
                <a16:creationId xmlns:a16="http://schemas.microsoft.com/office/drawing/2014/main" id="{7B0942DC-3367-4CBF-94AD-E8A6E0B4AB08}"/>
              </a:ext>
            </a:extLst>
          </p:cNvPr>
          <p:cNvSpPr>
            <a:spLocks noGrp="1"/>
          </p:cNvSpPr>
          <p:nvPr>
            <p:ph type="body" sz="quarter" idx="13" hasCustomPrompt="1"/>
          </p:nvPr>
        </p:nvSpPr>
        <p:spPr>
          <a:xfrm>
            <a:off x="1325665" y="4048264"/>
            <a:ext cx="9088335" cy="2149946"/>
          </a:xfrm>
        </p:spPr>
        <p:txBody>
          <a:bodyPr>
            <a:noAutofit/>
          </a:bodyPr>
          <a:lstStyle>
            <a:lvl1pPr marL="0" indent="0">
              <a:buNone/>
              <a:defRPr sz="2000"/>
            </a:lvl1pPr>
          </a:lstStyle>
          <a:p>
            <a:pPr lvl="0"/>
            <a:r>
              <a:rPr lang="fr-FR">
                <a:latin typeface="+mj-lt"/>
                <a:ea typeface="Microsoft YaHei Light" panose="020B0502040204020203" pitchFamily="34" charset="-122"/>
              </a:rPr>
              <a:t>Paragraphe d’explication de la partie (non obligatoire) Calibri 20 pt                          Lorem ipsum </a:t>
            </a:r>
            <a:r>
              <a:rPr lang="fr-FR" err="1">
                <a:latin typeface="+mj-lt"/>
                <a:ea typeface="Microsoft YaHei Light" panose="020B0502040204020203" pitchFamily="34" charset="-122"/>
              </a:rPr>
              <a:t>dolor</a:t>
            </a:r>
            <a:r>
              <a:rPr lang="fr-FR">
                <a:latin typeface="+mj-lt"/>
                <a:ea typeface="Microsoft YaHei Light" panose="020B0502040204020203" pitchFamily="34" charset="-122"/>
              </a:rPr>
              <a:t> </a:t>
            </a:r>
            <a:r>
              <a:rPr lang="fr-FR" err="1">
                <a:latin typeface="+mj-lt"/>
                <a:ea typeface="Microsoft YaHei Light" panose="020B0502040204020203" pitchFamily="34" charset="-122"/>
              </a:rPr>
              <a:t>sit</a:t>
            </a:r>
            <a:r>
              <a:rPr lang="fr-FR">
                <a:latin typeface="+mj-lt"/>
                <a:ea typeface="Microsoft YaHei Light" panose="020B0502040204020203" pitchFamily="34" charset="-122"/>
              </a:rPr>
              <a:t> </a:t>
            </a:r>
            <a:r>
              <a:rPr lang="fr-FR" err="1">
                <a:latin typeface="+mj-lt"/>
                <a:ea typeface="Microsoft YaHei Light" panose="020B0502040204020203" pitchFamily="34" charset="-122"/>
              </a:rPr>
              <a:t>amet</a:t>
            </a:r>
            <a:r>
              <a:rPr lang="fr-FR">
                <a:latin typeface="+mj-lt"/>
                <a:ea typeface="Microsoft YaHei Light" panose="020B0502040204020203" pitchFamily="34" charset="-122"/>
              </a:rPr>
              <a:t>, </a:t>
            </a:r>
            <a:r>
              <a:rPr lang="fr-FR" err="1">
                <a:latin typeface="+mj-lt"/>
                <a:ea typeface="Microsoft YaHei Light" panose="020B0502040204020203" pitchFamily="34" charset="-122"/>
              </a:rPr>
              <a:t>consectetur</a:t>
            </a:r>
            <a:r>
              <a:rPr lang="fr-FR">
                <a:latin typeface="+mj-lt"/>
                <a:ea typeface="Microsoft YaHei Light" panose="020B0502040204020203" pitchFamily="34" charset="-122"/>
              </a:rPr>
              <a:t> </a:t>
            </a:r>
            <a:r>
              <a:rPr lang="fr-FR" err="1">
                <a:latin typeface="+mj-lt"/>
                <a:ea typeface="Microsoft YaHei Light" panose="020B0502040204020203" pitchFamily="34" charset="-122"/>
              </a:rPr>
              <a:t>adipiscing</a:t>
            </a:r>
            <a:r>
              <a:rPr lang="fr-FR">
                <a:latin typeface="+mj-lt"/>
                <a:ea typeface="Microsoft YaHei Light" panose="020B0502040204020203" pitchFamily="34" charset="-122"/>
              </a:rPr>
              <a:t> </a:t>
            </a:r>
            <a:r>
              <a:rPr lang="fr-FR" err="1">
                <a:latin typeface="+mj-lt"/>
                <a:ea typeface="Microsoft YaHei Light" panose="020B0502040204020203" pitchFamily="34" charset="-122"/>
              </a:rPr>
              <a:t>elit</a:t>
            </a:r>
            <a:r>
              <a:rPr lang="fr-FR">
                <a:latin typeface="+mj-lt"/>
                <a:ea typeface="Microsoft YaHei Light" panose="020B0502040204020203" pitchFamily="34" charset="-122"/>
              </a:rPr>
              <a:t>, </a:t>
            </a:r>
            <a:r>
              <a:rPr lang="fr-FR" err="1">
                <a:latin typeface="+mj-lt"/>
                <a:ea typeface="Microsoft YaHei Light" panose="020B0502040204020203" pitchFamily="34" charset="-122"/>
              </a:rPr>
              <a:t>sed</a:t>
            </a:r>
            <a:r>
              <a:rPr lang="fr-FR">
                <a:latin typeface="+mj-lt"/>
                <a:ea typeface="Microsoft YaHei Light" panose="020B0502040204020203" pitchFamily="34" charset="-122"/>
              </a:rPr>
              <a:t> do </a:t>
            </a:r>
            <a:r>
              <a:rPr lang="fr-FR" err="1">
                <a:latin typeface="+mj-lt"/>
                <a:ea typeface="Microsoft YaHei Light" panose="020B0502040204020203" pitchFamily="34" charset="-122"/>
              </a:rPr>
              <a:t>eiusmod</a:t>
            </a:r>
            <a:r>
              <a:rPr lang="fr-FR">
                <a:latin typeface="+mj-lt"/>
                <a:ea typeface="Microsoft YaHei Light" panose="020B0502040204020203" pitchFamily="34" charset="-122"/>
              </a:rPr>
              <a:t> </a:t>
            </a:r>
            <a:r>
              <a:rPr lang="fr-FR" err="1">
                <a:latin typeface="+mj-lt"/>
                <a:ea typeface="Microsoft YaHei Light" panose="020B0502040204020203" pitchFamily="34" charset="-122"/>
              </a:rPr>
              <a:t>tempor</a:t>
            </a:r>
            <a:r>
              <a:rPr lang="fr-FR">
                <a:latin typeface="+mj-lt"/>
                <a:ea typeface="Microsoft YaHei Light" panose="020B0502040204020203" pitchFamily="34" charset="-122"/>
              </a:rPr>
              <a:t> </a:t>
            </a:r>
            <a:r>
              <a:rPr lang="fr-FR" err="1">
                <a:latin typeface="+mj-lt"/>
                <a:ea typeface="Microsoft YaHei Light" panose="020B0502040204020203" pitchFamily="34" charset="-122"/>
              </a:rPr>
              <a:t>incididunt</a:t>
            </a:r>
            <a:r>
              <a:rPr lang="fr-FR">
                <a:latin typeface="+mj-lt"/>
                <a:ea typeface="Microsoft YaHei Light" panose="020B0502040204020203" pitchFamily="34" charset="-122"/>
              </a:rPr>
              <a:t> ut </a:t>
            </a:r>
            <a:r>
              <a:rPr lang="fr-FR" err="1">
                <a:latin typeface="+mj-lt"/>
                <a:ea typeface="Microsoft YaHei Light" panose="020B0502040204020203" pitchFamily="34" charset="-122"/>
              </a:rPr>
              <a:t>labore</a:t>
            </a:r>
            <a:r>
              <a:rPr lang="fr-FR">
                <a:latin typeface="+mj-lt"/>
                <a:ea typeface="Microsoft YaHei Light" panose="020B0502040204020203" pitchFamily="34" charset="-122"/>
              </a:rPr>
              <a:t> et </a:t>
            </a:r>
            <a:r>
              <a:rPr lang="fr-FR" err="1">
                <a:latin typeface="+mj-lt"/>
                <a:ea typeface="Microsoft YaHei Light" panose="020B0502040204020203" pitchFamily="34" charset="-122"/>
              </a:rPr>
              <a:t>dolore</a:t>
            </a:r>
            <a:r>
              <a:rPr lang="fr-FR">
                <a:latin typeface="+mj-lt"/>
                <a:ea typeface="Microsoft YaHei Light" panose="020B0502040204020203" pitchFamily="34" charset="-122"/>
              </a:rPr>
              <a:t> magna </a:t>
            </a:r>
            <a:r>
              <a:rPr lang="fr-FR" err="1">
                <a:latin typeface="+mj-lt"/>
                <a:ea typeface="Microsoft YaHei Light" panose="020B0502040204020203" pitchFamily="34" charset="-122"/>
              </a:rPr>
              <a:t>aliqua</a:t>
            </a:r>
            <a:r>
              <a:rPr lang="fr-FR">
                <a:latin typeface="+mj-lt"/>
                <a:ea typeface="Microsoft YaHei Light" panose="020B0502040204020203" pitchFamily="34" charset="-122"/>
              </a:rPr>
              <a:t>. Ut </a:t>
            </a:r>
            <a:r>
              <a:rPr lang="fr-FR" err="1">
                <a:latin typeface="+mj-lt"/>
                <a:ea typeface="Microsoft YaHei Light" panose="020B0502040204020203" pitchFamily="34" charset="-122"/>
              </a:rPr>
              <a:t>enim</a:t>
            </a:r>
            <a:r>
              <a:rPr lang="fr-FR">
                <a:latin typeface="+mj-lt"/>
                <a:ea typeface="Microsoft YaHei Light" panose="020B0502040204020203" pitchFamily="34" charset="-122"/>
              </a:rPr>
              <a:t> ad </a:t>
            </a:r>
            <a:r>
              <a:rPr lang="fr-FR" err="1">
                <a:latin typeface="+mj-lt"/>
                <a:ea typeface="Microsoft YaHei Light" panose="020B0502040204020203" pitchFamily="34" charset="-122"/>
              </a:rPr>
              <a:t>minim</a:t>
            </a:r>
            <a:r>
              <a:rPr lang="fr-FR">
                <a:latin typeface="+mj-lt"/>
                <a:ea typeface="Microsoft YaHei Light" panose="020B0502040204020203" pitchFamily="34" charset="-122"/>
              </a:rPr>
              <a:t> </a:t>
            </a:r>
            <a:r>
              <a:rPr lang="fr-FR" err="1">
                <a:latin typeface="+mj-lt"/>
                <a:ea typeface="Microsoft YaHei Light" panose="020B0502040204020203" pitchFamily="34" charset="-122"/>
              </a:rPr>
              <a:t>veniam</a:t>
            </a:r>
            <a:r>
              <a:rPr lang="fr-FR">
                <a:latin typeface="+mj-lt"/>
                <a:ea typeface="Microsoft YaHei Light" panose="020B0502040204020203" pitchFamily="34" charset="-122"/>
              </a:rPr>
              <a:t>,</a:t>
            </a:r>
            <a:endParaRPr lang="fr-FR"/>
          </a:p>
        </p:txBody>
      </p:sp>
      <p:sp>
        <p:nvSpPr>
          <p:cNvPr id="24" name="Espace réservé du texte 18">
            <a:extLst>
              <a:ext uri="{FF2B5EF4-FFF2-40B4-BE49-F238E27FC236}">
                <a16:creationId xmlns:a16="http://schemas.microsoft.com/office/drawing/2014/main" id="{0AA992BE-2D61-4F2C-9917-16E52923E26E}"/>
              </a:ext>
            </a:extLst>
          </p:cNvPr>
          <p:cNvSpPr>
            <a:spLocks noGrp="1"/>
          </p:cNvSpPr>
          <p:nvPr>
            <p:ph type="body" sz="quarter" idx="15" hasCustomPrompt="1"/>
          </p:nvPr>
        </p:nvSpPr>
        <p:spPr>
          <a:xfrm>
            <a:off x="10059988" y="1272115"/>
            <a:ext cx="1579562" cy="1579563"/>
          </a:xfrm>
        </p:spPr>
        <p:txBody>
          <a:bodyPr anchor="ctr"/>
          <a:lstStyle>
            <a:lvl1pPr marL="0" indent="0" algn="ctr">
              <a:buNone/>
              <a:defRPr/>
            </a:lvl1pPr>
          </a:lstStyle>
          <a:p>
            <a:pPr lvl="0"/>
            <a:r>
              <a:rPr lang="fr-FR"/>
              <a:t>Insérer un </a:t>
            </a:r>
            <a:r>
              <a:rPr lang="fr-FR" err="1"/>
              <a:t>picto</a:t>
            </a:r>
            <a:endParaRPr lang="fr-FR"/>
          </a:p>
        </p:txBody>
      </p:sp>
      <p:sp>
        <p:nvSpPr>
          <p:cNvPr id="17" name="Espace réservé du texte 6">
            <a:extLst>
              <a:ext uri="{FF2B5EF4-FFF2-40B4-BE49-F238E27FC236}">
                <a16:creationId xmlns:a16="http://schemas.microsoft.com/office/drawing/2014/main" id="{18A94232-8A3D-4E9B-BA12-F2A2A28C1F7E}"/>
              </a:ext>
            </a:extLst>
          </p:cNvPr>
          <p:cNvSpPr>
            <a:spLocks noGrp="1"/>
          </p:cNvSpPr>
          <p:nvPr>
            <p:ph type="body" sz="quarter" idx="14" hasCustomPrompt="1"/>
          </p:nvPr>
        </p:nvSpPr>
        <p:spPr>
          <a:xfrm>
            <a:off x="1325563" y="1506538"/>
            <a:ext cx="569912" cy="569912"/>
          </a:xfrm>
          <a:solidFill>
            <a:schemeClr val="accent1"/>
          </a:solidFill>
        </p:spPr>
        <p:txBody>
          <a:bodyPr lIns="0" tIns="0" rIns="0" bIns="0" anchor="ctr">
            <a:noAutofit/>
          </a:bodyPr>
          <a:lstStyle>
            <a:lvl1pPr marL="0" indent="0" algn="ctr">
              <a:buNone/>
              <a:defRPr sz="3200" b="1">
                <a:solidFill>
                  <a:schemeClr val="bg1"/>
                </a:solidFill>
              </a:defRPr>
            </a:lvl1pPr>
          </a:lstStyle>
          <a:p>
            <a:pPr lvl="0"/>
            <a:r>
              <a:rPr lang="fr-FR"/>
              <a:t>01</a:t>
            </a:r>
          </a:p>
        </p:txBody>
      </p:sp>
      <p:cxnSp>
        <p:nvCxnSpPr>
          <p:cNvPr id="14" name="Connecteur droit 13">
            <a:extLst>
              <a:ext uri="{FF2B5EF4-FFF2-40B4-BE49-F238E27FC236}">
                <a16:creationId xmlns:a16="http://schemas.microsoft.com/office/drawing/2014/main" id="{D3ED6721-5824-42A9-BB8C-F2D7C00E9616}"/>
              </a:ext>
            </a:extLst>
          </p:cNvPr>
          <p:cNvCxnSpPr>
            <a:cxnSpLocks/>
          </p:cNvCxnSpPr>
          <p:nvPr/>
        </p:nvCxnSpPr>
        <p:spPr>
          <a:xfrm>
            <a:off x="1326229" y="2090162"/>
            <a:ext cx="9000000" cy="0"/>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46306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ous-Partie 1 ligne">
    <p:spTree>
      <p:nvGrpSpPr>
        <p:cNvPr id="1" name=""/>
        <p:cNvGrpSpPr/>
        <p:nvPr/>
      </p:nvGrpSpPr>
      <p:grpSpPr>
        <a:xfrm>
          <a:off x="0" y="0"/>
          <a:ext cx="0" cy="0"/>
          <a:chOff x="0" y="0"/>
          <a:chExt cx="0" cy="0"/>
        </a:xfrm>
      </p:grpSpPr>
      <p:sp>
        <p:nvSpPr>
          <p:cNvPr id="11" name="Espace réservé du pied de page 4">
            <a:extLst>
              <a:ext uri="{FF2B5EF4-FFF2-40B4-BE49-F238E27FC236}">
                <a16:creationId xmlns:a16="http://schemas.microsoft.com/office/drawing/2014/main" id="{CA7B6D41-31B3-486F-A25D-EE23BF8EFF30}"/>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12" name="Espace réservé de la date 3">
            <a:extLst>
              <a:ext uri="{FF2B5EF4-FFF2-40B4-BE49-F238E27FC236}">
                <a16:creationId xmlns:a16="http://schemas.microsoft.com/office/drawing/2014/main" id="{D4030D24-6A2F-4BD4-AB32-C78802015B0C}"/>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37DA31F0-3C87-44F9-82CE-649F4C3EFCCB}" type="datetime1">
              <a:rPr lang="en-US" smtClean="0"/>
              <a:t>9/28/2023</a:t>
            </a:fld>
            <a:endParaRPr lang="en-US"/>
          </a:p>
        </p:txBody>
      </p:sp>
      <p:sp>
        <p:nvSpPr>
          <p:cNvPr id="13" name="Espace réservé du numéro de diapositive 5">
            <a:extLst>
              <a:ext uri="{FF2B5EF4-FFF2-40B4-BE49-F238E27FC236}">
                <a16:creationId xmlns:a16="http://schemas.microsoft.com/office/drawing/2014/main" id="{4B478DF1-4FA1-4D5D-996A-4923C60E2C61}"/>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6" name="Espace réservé du texte 2">
            <a:extLst>
              <a:ext uri="{FF2B5EF4-FFF2-40B4-BE49-F238E27FC236}">
                <a16:creationId xmlns:a16="http://schemas.microsoft.com/office/drawing/2014/main" id="{8293BE5A-187E-4B81-BB07-3C2AECD961E5}"/>
              </a:ext>
            </a:extLst>
          </p:cNvPr>
          <p:cNvSpPr>
            <a:spLocks noGrp="1"/>
          </p:cNvSpPr>
          <p:nvPr>
            <p:ph type="body" sz="quarter" idx="12" hasCustomPrompt="1"/>
          </p:nvPr>
        </p:nvSpPr>
        <p:spPr>
          <a:xfrm>
            <a:off x="1325563" y="2293939"/>
            <a:ext cx="9088437" cy="923330"/>
          </a:xfrm>
        </p:spPr>
        <p:txBody>
          <a:bodyPr>
            <a:spAutoFit/>
          </a:bodyPr>
          <a:lstStyle>
            <a:lvl1pPr marL="0" indent="0">
              <a:buNone/>
              <a:defRPr sz="6000" b="1">
                <a:solidFill>
                  <a:schemeClr val="accent3"/>
                </a:solidFill>
              </a:defRPr>
            </a:lvl1pPr>
          </a:lstStyle>
          <a:p>
            <a:pPr lvl="0"/>
            <a:r>
              <a:rPr lang="fr-FR"/>
              <a:t>Titre grande partie 1 ligne</a:t>
            </a:r>
          </a:p>
        </p:txBody>
      </p:sp>
      <p:sp>
        <p:nvSpPr>
          <p:cNvPr id="18" name="Espace réservé du texte 4">
            <a:extLst>
              <a:ext uri="{FF2B5EF4-FFF2-40B4-BE49-F238E27FC236}">
                <a16:creationId xmlns:a16="http://schemas.microsoft.com/office/drawing/2014/main" id="{7B0942DC-3367-4CBF-94AD-E8A6E0B4AB08}"/>
              </a:ext>
            </a:extLst>
          </p:cNvPr>
          <p:cNvSpPr>
            <a:spLocks noGrp="1"/>
          </p:cNvSpPr>
          <p:nvPr>
            <p:ph type="body" sz="quarter" idx="13" hasCustomPrompt="1"/>
          </p:nvPr>
        </p:nvSpPr>
        <p:spPr>
          <a:xfrm>
            <a:off x="1325665" y="3217269"/>
            <a:ext cx="9087771" cy="2149946"/>
          </a:xfrm>
        </p:spPr>
        <p:txBody>
          <a:bodyPr>
            <a:noAutofit/>
          </a:bodyPr>
          <a:lstStyle>
            <a:lvl1pPr marL="0" indent="0">
              <a:buNone/>
              <a:defRPr sz="2000"/>
            </a:lvl1pPr>
          </a:lstStyle>
          <a:p>
            <a:pPr lvl="0"/>
            <a:r>
              <a:rPr lang="fr-FR">
                <a:latin typeface="+mj-lt"/>
                <a:ea typeface="Microsoft YaHei Light" panose="020B0502040204020203" pitchFamily="34" charset="-122"/>
              </a:rPr>
              <a:t>Paragraphe d’explication de la partie (non obligatoire) Calibri 20 pt                          Lorem ipsum </a:t>
            </a:r>
            <a:r>
              <a:rPr lang="fr-FR" err="1">
                <a:latin typeface="+mj-lt"/>
                <a:ea typeface="Microsoft YaHei Light" panose="020B0502040204020203" pitchFamily="34" charset="-122"/>
              </a:rPr>
              <a:t>dolor</a:t>
            </a:r>
            <a:r>
              <a:rPr lang="fr-FR">
                <a:latin typeface="+mj-lt"/>
                <a:ea typeface="Microsoft YaHei Light" panose="020B0502040204020203" pitchFamily="34" charset="-122"/>
              </a:rPr>
              <a:t> </a:t>
            </a:r>
            <a:r>
              <a:rPr lang="fr-FR" err="1">
                <a:latin typeface="+mj-lt"/>
                <a:ea typeface="Microsoft YaHei Light" panose="020B0502040204020203" pitchFamily="34" charset="-122"/>
              </a:rPr>
              <a:t>sit</a:t>
            </a:r>
            <a:r>
              <a:rPr lang="fr-FR">
                <a:latin typeface="+mj-lt"/>
                <a:ea typeface="Microsoft YaHei Light" panose="020B0502040204020203" pitchFamily="34" charset="-122"/>
              </a:rPr>
              <a:t> </a:t>
            </a:r>
            <a:r>
              <a:rPr lang="fr-FR" err="1">
                <a:latin typeface="+mj-lt"/>
                <a:ea typeface="Microsoft YaHei Light" panose="020B0502040204020203" pitchFamily="34" charset="-122"/>
              </a:rPr>
              <a:t>amet</a:t>
            </a:r>
            <a:r>
              <a:rPr lang="fr-FR">
                <a:latin typeface="+mj-lt"/>
                <a:ea typeface="Microsoft YaHei Light" panose="020B0502040204020203" pitchFamily="34" charset="-122"/>
              </a:rPr>
              <a:t>, </a:t>
            </a:r>
            <a:r>
              <a:rPr lang="fr-FR" err="1">
                <a:latin typeface="+mj-lt"/>
                <a:ea typeface="Microsoft YaHei Light" panose="020B0502040204020203" pitchFamily="34" charset="-122"/>
              </a:rPr>
              <a:t>consectetur</a:t>
            </a:r>
            <a:r>
              <a:rPr lang="fr-FR">
                <a:latin typeface="+mj-lt"/>
                <a:ea typeface="Microsoft YaHei Light" panose="020B0502040204020203" pitchFamily="34" charset="-122"/>
              </a:rPr>
              <a:t> </a:t>
            </a:r>
            <a:r>
              <a:rPr lang="fr-FR" err="1">
                <a:latin typeface="+mj-lt"/>
                <a:ea typeface="Microsoft YaHei Light" panose="020B0502040204020203" pitchFamily="34" charset="-122"/>
              </a:rPr>
              <a:t>adipiscing</a:t>
            </a:r>
            <a:r>
              <a:rPr lang="fr-FR">
                <a:latin typeface="+mj-lt"/>
                <a:ea typeface="Microsoft YaHei Light" panose="020B0502040204020203" pitchFamily="34" charset="-122"/>
              </a:rPr>
              <a:t> </a:t>
            </a:r>
            <a:r>
              <a:rPr lang="fr-FR" err="1">
                <a:latin typeface="+mj-lt"/>
                <a:ea typeface="Microsoft YaHei Light" panose="020B0502040204020203" pitchFamily="34" charset="-122"/>
              </a:rPr>
              <a:t>elit</a:t>
            </a:r>
            <a:r>
              <a:rPr lang="fr-FR">
                <a:latin typeface="+mj-lt"/>
                <a:ea typeface="Microsoft YaHei Light" panose="020B0502040204020203" pitchFamily="34" charset="-122"/>
              </a:rPr>
              <a:t>, </a:t>
            </a:r>
            <a:r>
              <a:rPr lang="fr-FR" err="1">
                <a:latin typeface="+mj-lt"/>
                <a:ea typeface="Microsoft YaHei Light" panose="020B0502040204020203" pitchFamily="34" charset="-122"/>
              </a:rPr>
              <a:t>sed</a:t>
            </a:r>
            <a:r>
              <a:rPr lang="fr-FR">
                <a:latin typeface="+mj-lt"/>
                <a:ea typeface="Microsoft YaHei Light" panose="020B0502040204020203" pitchFamily="34" charset="-122"/>
              </a:rPr>
              <a:t> do </a:t>
            </a:r>
            <a:r>
              <a:rPr lang="fr-FR" err="1">
                <a:latin typeface="+mj-lt"/>
                <a:ea typeface="Microsoft YaHei Light" panose="020B0502040204020203" pitchFamily="34" charset="-122"/>
              </a:rPr>
              <a:t>eiusmod</a:t>
            </a:r>
            <a:r>
              <a:rPr lang="fr-FR">
                <a:latin typeface="+mj-lt"/>
                <a:ea typeface="Microsoft YaHei Light" panose="020B0502040204020203" pitchFamily="34" charset="-122"/>
              </a:rPr>
              <a:t> </a:t>
            </a:r>
            <a:r>
              <a:rPr lang="fr-FR" err="1">
                <a:latin typeface="+mj-lt"/>
                <a:ea typeface="Microsoft YaHei Light" panose="020B0502040204020203" pitchFamily="34" charset="-122"/>
              </a:rPr>
              <a:t>tempor</a:t>
            </a:r>
            <a:r>
              <a:rPr lang="fr-FR">
                <a:latin typeface="+mj-lt"/>
                <a:ea typeface="Microsoft YaHei Light" panose="020B0502040204020203" pitchFamily="34" charset="-122"/>
              </a:rPr>
              <a:t> </a:t>
            </a:r>
            <a:r>
              <a:rPr lang="fr-FR" err="1">
                <a:latin typeface="+mj-lt"/>
                <a:ea typeface="Microsoft YaHei Light" panose="020B0502040204020203" pitchFamily="34" charset="-122"/>
              </a:rPr>
              <a:t>incididunt</a:t>
            </a:r>
            <a:r>
              <a:rPr lang="fr-FR">
                <a:latin typeface="+mj-lt"/>
                <a:ea typeface="Microsoft YaHei Light" panose="020B0502040204020203" pitchFamily="34" charset="-122"/>
              </a:rPr>
              <a:t> ut </a:t>
            </a:r>
            <a:r>
              <a:rPr lang="fr-FR" err="1">
                <a:latin typeface="+mj-lt"/>
                <a:ea typeface="Microsoft YaHei Light" panose="020B0502040204020203" pitchFamily="34" charset="-122"/>
              </a:rPr>
              <a:t>labore</a:t>
            </a:r>
            <a:r>
              <a:rPr lang="fr-FR">
                <a:latin typeface="+mj-lt"/>
                <a:ea typeface="Microsoft YaHei Light" panose="020B0502040204020203" pitchFamily="34" charset="-122"/>
              </a:rPr>
              <a:t> et </a:t>
            </a:r>
            <a:r>
              <a:rPr lang="fr-FR" err="1">
                <a:latin typeface="+mj-lt"/>
                <a:ea typeface="Microsoft YaHei Light" panose="020B0502040204020203" pitchFamily="34" charset="-122"/>
              </a:rPr>
              <a:t>dolore</a:t>
            </a:r>
            <a:r>
              <a:rPr lang="fr-FR">
                <a:latin typeface="+mj-lt"/>
                <a:ea typeface="Microsoft YaHei Light" panose="020B0502040204020203" pitchFamily="34" charset="-122"/>
              </a:rPr>
              <a:t> magna </a:t>
            </a:r>
            <a:r>
              <a:rPr lang="fr-FR" err="1">
                <a:latin typeface="+mj-lt"/>
                <a:ea typeface="Microsoft YaHei Light" panose="020B0502040204020203" pitchFamily="34" charset="-122"/>
              </a:rPr>
              <a:t>aliqua</a:t>
            </a:r>
            <a:r>
              <a:rPr lang="fr-FR">
                <a:latin typeface="+mj-lt"/>
                <a:ea typeface="Microsoft YaHei Light" panose="020B0502040204020203" pitchFamily="34" charset="-122"/>
              </a:rPr>
              <a:t>. Ut </a:t>
            </a:r>
            <a:r>
              <a:rPr lang="fr-FR" err="1">
                <a:latin typeface="+mj-lt"/>
                <a:ea typeface="Microsoft YaHei Light" panose="020B0502040204020203" pitchFamily="34" charset="-122"/>
              </a:rPr>
              <a:t>enim</a:t>
            </a:r>
            <a:r>
              <a:rPr lang="fr-FR">
                <a:latin typeface="+mj-lt"/>
                <a:ea typeface="Microsoft YaHei Light" panose="020B0502040204020203" pitchFamily="34" charset="-122"/>
              </a:rPr>
              <a:t> ad </a:t>
            </a:r>
            <a:r>
              <a:rPr lang="fr-FR" err="1">
                <a:latin typeface="+mj-lt"/>
                <a:ea typeface="Microsoft YaHei Light" panose="020B0502040204020203" pitchFamily="34" charset="-122"/>
              </a:rPr>
              <a:t>minim</a:t>
            </a:r>
            <a:r>
              <a:rPr lang="fr-FR">
                <a:latin typeface="+mj-lt"/>
                <a:ea typeface="Microsoft YaHei Light" panose="020B0502040204020203" pitchFamily="34" charset="-122"/>
              </a:rPr>
              <a:t> </a:t>
            </a:r>
            <a:r>
              <a:rPr lang="fr-FR" err="1">
                <a:latin typeface="+mj-lt"/>
                <a:ea typeface="Microsoft YaHei Light" panose="020B0502040204020203" pitchFamily="34" charset="-122"/>
              </a:rPr>
              <a:t>veniam</a:t>
            </a:r>
            <a:r>
              <a:rPr lang="fr-FR">
                <a:latin typeface="+mj-lt"/>
                <a:ea typeface="Microsoft YaHei Light" panose="020B0502040204020203" pitchFamily="34" charset="-122"/>
              </a:rPr>
              <a:t>,</a:t>
            </a:r>
            <a:endParaRPr lang="fr-FR"/>
          </a:p>
        </p:txBody>
      </p:sp>
      <p:sp>
        <p:nvSpPr>
          <p:cNvPr id="24" name="Espace réservé du texte 18">
            <a:extLst>
              <a:ext uri="{FF2B5EF4-FFF2-40B4-BE49-F238E27FC236}">
                <a16:creationId xmlns:a16="http://schemas.microsoft.com/office/drawing/2014/main" id="{0AA992BE-2D61-4F2C-9917-16E52923E26E}"/>
              </a:ext>
            </a:extLst>
          </p:cNvPr>
          <p:cNvSpPr>
            <a:spLocks noGrp="1"/>
          </p:cNvSpPr>
          <p:nvPr>
            <p:ph type="body" sz="quarter" idx="15" hasCustomPrompt="1"/>
          </p:nvPr>
        </p:nvSpPr>
        <p:spPr>
          <a:xfrm>
            <a:off x="10059988" y="1272115"/>
            <a:ext cx="1579562" cy="1579563"/>
          </a:xfrm>
        </p:spPr>
        <p:txBody>
          <a:bodyPr anchor="ctr"/>
          <a:lstStyle>
            <a:lvl1pPr marL="0" indent="0" algn="ctr">
              <a:buNone/>
              <a:defRPr/>
            </a:lvl1pPr>
          </a:lstStyle>
          <a:p>
            <a:pPr lvl="0"/>
            <a:r>
              <a:rPr lang="fr-FR"/>
              <a:t>Insérer un </a:t>
            </a:r>
            <a:r>
              <a:rPr lang="fr-FR" err="1"/>
              <a:t>picto</a:t>
            </a:r>
            <a:endParaRPr lang="fr-FR"/>
          </a:p>
        </p:txBody>
      </p:sp>
      <p:sp>
        <p:nvSpPr>
          <p:cNvPr id="19" name="Espace réservé du texte 6">
            <a:extLst>
              <a:ext uri="{FF2B5EF4-FFF2-40B4-BE49-F238E27FC236}">
                <a16:creationId xmlns:a16="http://schemas.microsoft.com/office/drawing/2014/main" id="{F312B80D-3460-4EB7-9BA2-A0DE1DE0A79A}"/>
              </a:ext>
            </a:extLst>
          </p:cNvPr>
          <p:cNvSpPr>
            <a:spLocks noGrp="1"/>
          </p:cNvSpPr>
          <p:nvPr>
            <p:ph type="body" sz="quarter" idx="14" hasCustomPrompt="1"/>
          </p:nvPr>
        </p:nvSpPr>
        <p:spPr>
          <a:xfrm>
            <a:off x="1325563" y="1506538"/>
            <a:ext cx="569912" cy="569912"/>
          </a:xfrm>
          <a:solidFill>
            <a:schemeClr val="accent3"/>
          </a:solidFill>
        </p:spPr>
        <p:txBody>
          <a:bodyPr lIns="0" tIns="0" rIns="0" bIns="0" anchor="ctr">
            <a:noAutofit/>
          </a:bodyPr>
          <a:lstStyle>
            <a:lvl1pPr marL="0" indent="0" algn="ctr">
              <a:buNone/>
              <a:defRPr sz="3200" b="1">
                <a:solidFill>
                  <a:schemeClr val="bg1"/>
                </a:solidFill>
              </a:defRPr>
            </a:lvl1pPr>
          </a:lstStyle>
          <a:p>
            <a:pPr lvl="0"/>
            <a:r>
              <a:rPr lang="fr-FR"/>
              <a:t>02</a:t>
            </a:r>
          </a:p>
        </p:txBody>
      </p:sp>
      <p:cxnSp>
        <p:nvCxnSpPr>
          <p:cNvPr id="14" name="Connecteur droit 13">
            <a:extLst>
              <a:ext uri="{FF2B5EF4-FFF2-40B4-BE49-F238E27FC236}">
                <a16:creationId xmlns:a16="http://schemas.microsoft.com/office/drawing/2014/main" id="{D3ED6721-5824-42A9-BB8C-F2D7C00E9616}"/>
              </a:ext>
            </a:extLst>
          </p:cNvPr>
          <p:cNvCxnSpPr>
            <a:cxnSpLocks/>
          </p:cNvCxnSpPr>
          <p:nvPr/>
        </p:nvCxnSpPr>
        <p:spPr>
          <a:xfrm>
            <a:off x="1326229" y="2090162"/>
            <a:ext cx="9000000" cy="0"/>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80781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ous-Partie Générique">
    <p:spTree>
      <p:nvGrpSpPr>
        <p:cNvPr id="1" name=""/>
        <p:cNvGrpSpPr/>
        <p:nvPr/>
      </p:nvGrpSpPr>
      <p:grpSpPr>
        <a:xfrm>
          <a:off x="0" y="0"/>
          <a:ext cx="0" cy="0"/>
          <a:chOff x="0" y="0"/>
          <a:chExt cx="0" cy="0"/>
        </a:xfrm>
      </p:grpSpPr>
      <p:sp>
        <p:nvSpPr>
          <p:cNvPr id="11" name="Espace réservé du pied de page 4">
            <a:extLst>
              <a:ext uri="{FF2B5EF4-FFF2-40B4-BE49-F238E27FC236}">
                <a16:creationId xmlns:a16="http://schemas.microsoft.com/office/drawing/2014/main" id="{CA7B6D41-31B3-486F-A25D-EE23BF8EFF30}"/>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12" name="Espace réservé de la date 3">
            <a:extLst>
              <a:ext uri="{FF2B5EF4-FFF2-40B4-BE49-F238E27FC236}">
                <a16:creationId xmlns:a16="http://schemas.microsoft.com/office/drawing/2014/main" id="{D4030D24-6A2F-4BD4-AB32-C78802015B0C}"/>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52C7C112-E9CD-49F2-844A-DC0771108FE4}" type="datetime1">
              <a:rPr lang="en-US" smtClean="0"/>
              <a:t>9/28/2023</a:t>
            </a:fld>
            <a:endParaRPr lang="en-US"/>
          </a:p>
        </p:txBody>
      </p:sp>
      <p:sp>
        <p:nvSpPr>
          <p:cNvPr id="13" name="Espace réservé du numéro de diapositive 5">
            <a:extLst>
              <a:ext uri="{FF2B5EF4-FFF2-40B4-BE49-F238E27FC236}">
                <a16:creationId xmlns:a16="http://schemas.microsoft.com/office/drawing/2014/main" id="{4B478DF1-4FA1-4D5D-996A-4923C60E2C61}"/>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6" name="Espace réservé du texte 2">
            <a:extLst>
              <a:ext uri="{FF2B5EF4-FFF2-40B4-BE49-F238E27FC236}">
                <a16:creationId xmlns:a16="http://schemas.microsoft.com/office/drawing/2014/main" id="{8293BE5A-187E-4B81-BB07-3C2AECD961E5}"/>
              </a:ext>
            </a:extLst>
          </p:cNvPr>
          <p:cNvSpPr>
            <a:spLocks noGrp="1"/>
          </p:cNvSpPr>
          <p:nvPr>
            <p:ph type="body" sz="quarter" idx="12" hasCustomPrompt="1"/>
          </p:nvPr>
        </p:nvSpPr>
        <p:spPr>
          <a:xfrm>
            <a:off x="1325563" y="2293938"/>
            <a:ext cx="9088437" cy="1692275"/>
          </a:xfrm>
        </p:spPr>
        <p:txBody>
          <a:bodyPr>
            <a:noAutofit/>
          </a:bodyPr>
          <a:lstStyle>
            <a:lvl1pPr marL="0" indent="0">
              <a:buNone/>
              <a:defRPr sz="6000" b="1">
                <a:solidFill>
                  <a:schemeClr val="accent2"/>
                </a:solidFill>
              </a:defRPr>
            </a:lvl1pPr>
          </a:lstStyle>
          <a:p>
            <a:pPr lvl="0"/>
            <a:r>
              <a:rPr lang="fr-FR"/>
              <a:t>Titre grande partie sans paragraphe</a:t>
            </a:r>
          </a:p>
        </p:txBody>
      </p:sp>
      <p:sp>
        <p:nvSpPr>
          <p:cNvPr id="24" name="Espace réservé du texte 18">
            <a:extLst>
              <a:ext uri="{FF2B5EF4-FFF2-40B4-BE49-F238E27FC236}">
                <a16:creationId xmlns:a16="http://schemas.microsoft.com/office/drawing/2014/main" id="{0AA992BE-2D61-4F2C-9917-16E52923E26E}"/>
              </a:ext>
            </a:extLst>
          </p:cNvPr>
          <p:cNvSpPr>
            <a:spLocks noGrp="1"/>
          </p:cNvSpPr>
          <p:nvPr>
            <p:ph type="body" sz="quarter" idx="15" hasCustomPrompt="1"/>
          </p:nvPr>
        </p:nvSpPr>
        <p:spPr>
          <a:xfrm>
            <a:off x="10059988" y="1272115"/>
            <a:ext cx="1579562" cy="1579563"/>
          </a:xfrm>
        </p:spPr>
        <p:txBody>
          <a:bodyPr anchor="ctr"/>
          <a:lstStyle>
            <a:lvl1pPr marL="0" indent="0" algn="ctr">
              <a:buNone/>
              <a:defRPr/>
            </a:lvl1pPr>
          </a:lstStyle>
          <a:p>
            <a:pPr lvl="0"/>
            <a:r>
              <a:rPr lang="fr-FR"/>
              <a:t>Insérer un </a:t>
            </a:r>
            <a:r>
              <a:rPr lang="fr-FR" err="1"/>
              <a:t>picto</a:t>
            </a:r>
            <a:endParaRPr lang="fr-FR"/>
          </a:p>
        </p:txBody>
      </p:sp>
      <p:sp>
        <p:nvSpPr>
          <p:cNvPr id="18" name="Espace réservé du texte 6">
            <a:extLst>
              <a:ext uri="{FF2B5EF4-FFF2-40B4-BE49-F238E27FC236}">
                <a16:creationId xmlns:a16="http://schemas.microsoft.com/office/drawing/2014/main" id="{71A4F75C-833C-4FDF-BAFE-EECAC926FB57}"/>
              </a:ext>
            </a:extLst>
          </p:cNvPr>
          <p:cNvSpPr>
            <a:spLocks noGrp="1"/>
          </p:cNvSpPr>
          <p:nvPr>
            <p:ph type="body" sz="quarter" idx="14" hasCustomPrompt="1"/>
          </p:nvPr>
        </p:nvSpPr>
        <p:spPr>
          <a:xfrm>
            <a:off x="1325563" y="1506538"/>
            <a:ext cx="569912" cy="569912"/>
          </a:xfrm>
          <a:solidFill>
            <a:schemeClr val="accent2"/>
          </a:solidFill>
        </p:spPr>
        <p:txBody>
          <a:bodyPr lIns="0" tIns="0" rIns="0" bIns="0" anchor="ctr">
            <a:noAutofit/>
          </a:bodyPr>
          <a:lstStyle>
            <a:lvl1pPr marL="0" indent="0" algn="ctr">
              <a:buNone/>
              <a:defRPr sz="3200" b="1">
                <a:solidFill>
                  <a:schemeClr val="bg1"/>
                </a:solidFill>
              </a:defRPr>
            </a:lvl1pPr>
          </a:lstStyle>
          <a:p>
            <a:pPr lvl="0"/>
            <a:r>
              <a:rPr lang="fr-FR"/>
              <a:t>03</a:t>
            </a:r>
          </a:p>
        </p:txBody>
      </p:sp>
      <p:cxnSp>
        <p:nvCxnSpPr>
          <p:cNvPr id="14" name="Connecteur droit 13">
            <a:extLst>
              <a:ext uri="{FF2B5EF4-FFF2-40B4-BE49-F238E27FC236}">
                <a16:creationId xmlns:a16="http://schemas.microsoft.com/office/drawing/2014/main" id="{D3ED6721-5824-42A9-BB8C-F2D7C00E9616}"/>
              </a:ext>
            </a:extLst>
          </p:cNvPr>
          <p:cNvCxnSpPr>
            <a:cxnSpLocks/>
          </p:cNvCxnSpPr>
          <p:nvPr/>
        </p:nvCxnSpPr>
        <p:spPr>
          <a:xfrm>
            <a:off x="1326229" y="2090162"/>
            <a:ext cx="9000000" cy="0"/>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91977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Page de contenu simple">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C913DE0C-9E07-4069-903F-0C80148BDC5E}" type="datetime1">
              <a:rPr lang="en-US" smtClean="0"/>
              <a:t>9/28/2023</a:t>
            </a:fld>
            <a:endParaRPr lang="en-US"/>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9" name="Espace réservé du texte 17">
            <a:extLst>
              <a:ext uri="{FF2B5EF4-FFF2-40B4-BE49-F238E27FC236}">
                <a16:creationId xmlns:a16="http://schemas.microsoft.com/office/drawing/2014/main" id="{3AE301BA-027A-46DE-B492-0781869C0D99}"/>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2"/>
                </a:solidFill>
              </a:defRPr>
            </a:lvl1pPr>
          </a:lstStyle>
          <a:p>
            <a:pPr lvl="0"/>
            <a:r>
              <a:rPr lang="fr-FR"/>
              <a:t>Page de contenu simple - Titre Calibri 44 pt Bold</a:t>
            </a:r>
          </a:p>
        </p:txBody>
      </p:sp>
      <p:sp>
        <p:nvSpPr>
          <p:cNvPr id="11" name="Espace réservé du texte 2">
            <a:extLst>
              <a:ext uri="{FF2B5EF4-FFF2-40B4-BE49-F238E27FC236}">
                <a16:creationId xmlns:a16="http://schemas.microsoft.com/office/drawing/2014/main" id="{88A2EAD8-2727-4B40-8735-B274AFF31031}"/>
              </a:ext>
            </a:extLst>
          </p:cNvPr>
          <p:cNvSpPr>
            <a:spLocks noGrp="1"/>
          </p:cNvSpPr>
          <p:nvPr>
            <p:ph type="body" sz="quarter" idx="12" hasCustomPrompt="1"/>
          </p:nvPr>
        </p:nvSpPr>
        <p:spPr>
          <a:xfrm>
            <a:off x="447131" y="1427558"/>
            <a:ext cx="11290050" cy="4608909"/>
          </a:xfrm>
        </p:spPr>
        <p:txBody>
          <a:bodyPr/>
          <a:lstStyle>
            <a:lvl1pPr>
              <a:lnSpc>
                <a:spcPct val="150000"/>
              </a:lnSpc>
              <a:spcBef>
                <a:spcPts val="1000"/>
              </a:spcBef>
              <a:defRPr sz="1700"/>
            </a:lvl1pPr>
            <a:lvl2pPr>
              <a:lnSpc>
                <a:spcPct val="150000"/>
              </a:lnSpc>
              <a:spcBef>
                <a:spcPts val="1000"/>
              </a:spcBef>
              <a:defRPr sz="1700"/>
            </a:lvl2pPr>
            <a:lvl3pPr>
              <a:lnSpc>
                <a:spcPct val="150000"/>
              </a:lnSpc>
              <a:spcBef>
                <a:spcPts val="1000"/>
              </a:spcBef>
              <a:defRPr sz="1700"/>
            </a:lvl3pPr>
          </a:lstStyle>
          <a:p>
            <a:pPr lvl="0"/>
            <a:r>
              <a:rPr lang="fr-FR"/>
              <a:t>Une page de contenu très sobre pour faire passer le message sans artifices. Il est cependant possible d’intégrer certains </a:t>
            </a:r>
            <a:r>
              <a:rPr lang="fr-FR" err="1"/>
              <a:t>pictos</a:t>
            </a:r>
            <a:r>
              <a:rPr lang="fr-FR"/>
              <a:t> de l’identité visuelle pour illustrer le </a:t>
            </a:r>
            <a:r>
              <a:rPr lang="fr-FR" err="1"/>
              <a:t>propo</a:t>
            </a:r>
            <a:r>
              <a:rPr lang="fr-FR"/>
              <a:t>.</a:t>
            </a:r>
          </a:p>
          <a:p>
            <a:pPr lvl="1"/>
            <a:r>
              <a:rPr lang="fr-FR"/>
              <a:t>Deuxième niveau</a:t>
            </a:r>
          </a:p>
          <a:p>
            <a:pPr lvl="2"/>
            <a:r>
              <a:rPr lang="fr-FR"/>
              <a:t>Troisième niveau</a:t>
            </a:r>
          </a:p>
        </p:txBody>
      </p:sp>
    </p:spTree>
    <p:extLst>
      <p:ext uri="{BB962C8B-B14F-4D97-AF65-F5344CB8AC3E}">
        <p14:creationId xmlns:p14="http://schemas.microsoft.com/office/powerpoint/2010/main" val="24122863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Page de contenu multi-blocs">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7672F52B-B09D-418A-8289-BECBE119CB42}" type="datetime1">
              <a:rPr lang="en-US" smtClean="0"/>
              <a:t>9/28/2023</a:t>
            </a:fld>
            <a:endParaRPr lang="en-US"/>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9" name="Espace réservé du texte 17">
            <a:extLst>
              <a:ext uri="{FF2B5EF4-FFF2-40B4-BE49-F238E27FC236}">
                <a16:creationId xmlns:a16="http://schemas.microsoft.com/office/drawing/2014/main" id="{3AE301BA-027A-46DE-B492-0781869C0D99}"/>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2"/>
                </a:solidFill>
              </a:defRPr>
            </a:lvl1pPr>
          </a:lstStyle>
          <a:p>
            <a:pPr lvl="0"/>
            <a:r>
              <a:rPr lang="fr-FR"/>
              <a:t>Page de contenu multi-blocs</a:t>
            </a:r>
          </a:p>
        </p:txBody>
      </p:sp>
      <p:sp>
        <p:nvSpPr>
          <p:cNvPr id="24" name="Espace réservé du texte 22">
            <a:extLst>
              <a:ext uri="{FF2B5EF4-FFF2-40B4-BE49-F238E27FC236}">
                <a16:creationId xmlns:a16="http://schemas.microsoft.com/office/drawing/2014/main" id="{45734E6A-C966-45D6-AFCA-FD3809D573AB}"/>
              </a:ext>
            </a:extLst>
          </p:cNvPr>
          <p:cNvSpPr>
            <a:spLocks noGrp="1"/>
          </p:cNvSpPr>
          <p:nvPr>
            <p:ph type="body" sz="quarter" idx="11" hasCustomPrompt="1"/>
          </p:nvPr>
        </p:nvSpPr>
        <p:spPr>
          <a:xfrm>
            <a:off x="513289" y="2087960"/>
            <a:ext cx="4244108" cy="1612503"/>
          </a:xfrm>
        </p:spPr>
        <p:txBody>
          <a:bodyPr>
            <a:normAutofit/>
          </a:bodyPr>
          <a:lstStyle>
            <a:lvl1pPr marL="0" indent="0">
              <a:lnSpc>
                <a:spcPct val="150000"/>
              </a:lnSpc>
              <a:buFont typeface="Wingdings" panose="05000000000000000000" pitchFamily="2" charset="2"/>
              <a:buNone/>
              <a:defRPr sz="1700"/>
            </a:lvl1pPr>
          </a:lstStyle>
          <a:p>
            <a:pPr lvl="0"/>
            <a:r>
              <a:rPr lang="fr-FR"/>
              <a:t>Paragraphe avec pictogramme pour dynamiser la mise en page et mettre en avant plusieurs parties de contenu.</a:t>
            </a:r>
          </a:p>
        </p:txBody>
      </p:sp>
      <p:sp>
        <p:nvSpPr>
          <p:cNvPr id="23" name="Espace réservé du texte 17">
            <a:extLst>
              <a:ext uri="{FF2B5EF4-FFF2-40B4-BE49-F238E27FC236}">
                <a16:creationId xmlns:a16="http://schemas.microsoft.com/office/drawing/2014/main" id="{1FCACA10-C732-4F80-96AC-37D638FCDF48}"/>
              </a:ext>
            </a:extLst>
          </p:cNvPr>
          <p:cNvSpPr>
            <a:spLocks noGrp="1"/>
          </p:cNvSpPr>
          <p:nvPr>
            <p:ph type="body" sz="quarter" idx="12" hasCustomPrompt="1"/>
          </p:nvPr>
        </p:nvSpPr>
        <p:spPr>
          <a:xfrm>
            <a:off x="874800" y="1732377"/>
            <a:ext cx="3882597" cy="353160"/>
          </a:xfrm>
        </p:spPr>
        <p:txBody>
          <a:bodyPr>
            <a:noAutofit/>
          </a:bodyPr>
          <a:lstStyle>
            <a:lvl1pPr marL="0" indent="0">
              <a:buNone/>
              <a:defRPr sz="2400" b="1">
                <a:solidFill>
                  <a:schemeClr val="accent2"/>
                </a:solidFill>
              </a:defRPr>
            </a:lvl1pPr>
          </a:lstStyle>
          <a:p>
            <a:pPr lvl="0"/>
            <a:r>
              <a:rPr lang="fr-FR"/>
              <a:t>Titre</a:t>
            </a:r>
          </a:p>
        </p:txBody>
      </p:sp>
      <p:sp>
        <p:nvSpPr>
          <p:cNvPr id="25" name="Espace réservé du texte 18">
            <a:extLst>
              <a:ext uri="{FF2B5EF4-FFF2-40B4-BE49-F238E27FC236}">
                <a16:creationId xmlns:a16="http://schemas.microsoft.com/office/drawing/2014/main" id="{80C8874B-F5D4-475F-B395-79CA9EEE6BEC}"/>
              </a:ext>
            </a:extLst>
          </p:cNvPr>
          <p:cNvSpPr>
            <a:spLocks noGrp="1"/>
          </p:cNvSpPr>
          <p:nvPr>
            <p:ph type="body" sz="quarter" idx="15" hasCustomPrompt="1"/>
          </p:nvPr>
        </p:nvSpPr>
        <p:spPr>
          <a:xfrm>
            <a:off x="513289" y="1732377"/>
            <a:ext cx="361511" cy="353160"/>
          </a:xfrm>
        </p:spPr>
        <p:txBody>
          <a:bodyPr lIns="0" tIns="0" rIns="0" bIns="0" anchor="ctr">
            <a:noAutofit/>
          </a:bodyPr>
          <a:lstStyle>
            <a:lvl1pPr marL="0" indent="0" algn="ctr">
              <a:buNone/>
              <a:defRPr sz="800"/>
            </a:lvl1pPr>
          </a:lstStyle>
          <a:p>
            <a:pPr lvl="0"/>
            <a:r>
              <a:rPr lang="fr-FR"/>
              <a:t>Insérer un </a:t>
            </a:r>
            <a:r>
              <a:rPr lang="fr-FR" err="1"/>
              <a:t>picto</a:t>
            </a:r>
            <a:endParaRPr lang="fr-FR"/>
          </a:p>
        </p:txBody>
      </p:sp>
      <p:sp>
        <p:nvSpPr>
          <p:cNvPr id="29" name="Espace réservé du texte 22">
            <a:extLst>
              <a:ext uri="{FF2B5EF4-FFF2-40B4-BE49-F238E27FC236}">
                <a16:creationId xmlns:a16="http://schemas.microsoft.com/office/drawing/2014/main" id="{BD5674FA-DD47-4553-851C-114963650183}"/>
              </a:ext>
            </a:extLst>
          </p:cNvPr>
          <p:cNvSpPr>
            <a:spLocks noGrp="1"/>
          </p:cNvSpPr>
          <p:nvPr>
            <p:ph type="body" sz="quarter" idx="16" hasCustomPrompt="1"/>
          </p:nvPr>
        </p:nvSpPr>
        <p:spPr>
          <a:xfrm>
            <a:off x="5777439" y="2087960"/>
            <a:ext cx="4244108" cy="1612503"/>
          </a:xfrm>
        </p:spPr>
        <p:txBody>
          <a:bodyPr>
            <a:normAutofit/>
          </a:bodyPr>
          <a:lstStyle>
            <a:lvl1pPr marL="0" indent="0">
              <a:lnSpc>
                <a:spcPct val="150000"/>
              </a:lnSpc>
              <a:buFont typeface="Wingdings" panose="05000000000000000000" pitchFamily="2" charset="2"/>
              <a:buNone/>
              <a:defRPr sz="1700"/>
            </a:lvl1pPr>
          </a:lstStyle>
          <a:p>
            <a:pPr lvl="0"/>
            <a:r>
              <a:rPr lang="fr-FR"/>
              <a:t>Paragraphe avec pictogramme pour dynamiser la mise en page et mettre en avant plusieurs parties de contenu.</a:t>
            </a:r>
          </a:p>
        </p:txBody>
      </p:sp>
      <p:sp>
        <p:nvSpPr>
          <p:cNvPr id="30" name="Espace réservé du texte 17">
            <a:extLst>
              <a:ext uri="{FF2B5EF4-FFF2-40B4-BE49-F238E27FC236}">
                <a16:creationId xmlns:a16="http://schemas.microsoft.com/office/drawing/2014/main" id="{86A284F6-8201-44FB-9397-5505720B74BD}"/>
              </a:ext>
            </a:extLst>
          </p:cNvPr>
          <p:cNvSpPr>
            <a:spLocks noGrp="1"/>
          </p:cNvSpPr>
          <p:nvPr>
            <p:ph type="body" sz="quarter" idx="17" hasCustomPrompt="1"/>
          </p:nvPr>
        </p:nvSpPr>
        <p:spPr>
          <a:xfrm>
            <a:off x="6138950" y="1732377"/>
            <a:ext cx="3882597" cy="353160"/>
          </a:xfrm>
        </p:spPr>
        <p:txBody>
          <a:bodyPr>
            <a:noAutofit/>
          </a:bodyPr>
          <a:lstStyle>
            <a:lvl1pPr marL="0" indent="0">
              <a:buNone/>
              <a:defRPr sz="2400" b="1">
                <a:solidFill>
                  <a:schemeClr val="accent2"/>
                </a:solidFill>
              </a:defRPr>
            </a:lvl1pPr>
          </a:lstStyle>
          <a:p>
            <a:pPr lvl="0"/>
            <a:r>
              <a:rPr lang="fr-FR"/>
              <a:t>Titre</a:t>
            </a:r>
          </a:p>
        </p:txBody>
      </p:sp>
      <p:sp>
        <p:nvSpPr>
          <p:cNvPr id="31" name="Espace réservé du texte 18">
            <a:extLst>
              <a:ext uri="{FF2B5EF4-FFF2-40B4-BE49-F238E27FC236}">
                <a16:creationId xmlns:a16="http://schemas.microsoft.com/office/drawing/2014/main" id="{3FC31FE6-F02B-4CC4-A3C8-965E2EA4FFD8}"/>
              </a:ext>
            </a:extLst>
          </p:cNvPr>
          <p:cNvSpPr>
            <a:spLocks noGrp="1"/>
          </p:cNvSpPr>
          <p:nvPr>
            <p:ph type="body" sz="quarter" idx="18" hasCustomPrompt="1"/>
          </p:nvPr>
        </p:nvSpPr>
        <p:spPr>
          <a:xfrm>
            <a:off x="5777439" y="1732377"/>
            <a:ext cx="361511" cy="353160"/>
          </a:xfrm>
        </p:spPr>
        <p:txBody>
          <a:bodyPr lIns="0" tIns="0" rIns="0" bIns="0" anchor="ctr">
            <a:noAutofit/>
          </a:bodyPr>
          <a:lstStyle>
            <a:lvl1pPr marL="0" indent="0" algn="ctr">
              <a:buNone/>
              <a:defRPr sz="800"/>
            </a:lvl1pPr>
          </a:lstStyle>
          <a:p>
            <a:pPr lvl="0"/>
            <a:r>
              <a:rPr lang="fr-FR"/>
              <a:t>Insérer un </a:t>
            </a:r>
            <a:r>
              <a:rPr lang="fr-FR" err="1"/>
              <a:t>picto</a:t>
            </a:r>
            <a:endParaRPr lang="fr-FR"/>
          </a:p>
        </p:txBody>
      </p:sp>
      <p:sp>
        <p:nvSpPr>
          <p:cNvPr id="35" name="Espace réservé du texte 22">
            <a:extLst>
              <a:ext uri="{FF2B5EF4-FFF2-40B4-BE49-F238E27FC236}">
                <a16:creationId xmlns:a16="http://schemas.microsoft.com/office/drawing/2014/main" id="{E51E36C0-27A5-4715-9439-94F7D98CA9BD}"/>
              </a:ext>
            </a:extLst>
          </p:cNvPr>
          <p:cNvSpPr>
            <a:spLocks noGrp="1"/>
          </p:cNvSpPr>
          <p:nvPr>
            <p:ph type="body" sz="quarter" idx="19" hasCustomPrompt="1"/>
          </p:nvPr>
        </p:nvSpPr>
        <p:spPr>
          <a:xfrm>
            <a:off x="513289" y="4203305"/>
            <a:ext cx="4244108" cy="1612503"/>
          </a:xfrm>
        </p:spPr>
        <p:txBody>
          <a:bodyPr>
            <a:normAutofit/>
          </a:bodyPr>
          <a:lstStyle>
            <a:lvl1pPr marL="0" indent="0">
              <a:lnSpc>
                <a:spcPct val="150000"/>
              </a:lnSpc>
              <a:buFont typeface="Wingdings" panose="05000000000000000000" pitchFamily="2" charset="2"/>
              <a:buNone/>
              <a:defRPr sz="1700"/>
            </a:lvl1pPr>
          </a:lstStyle>
          <a:p>
            <a:pPr lvl="0"/>
            <a:r>
              <a:rPr lang="fr-FR"/>
              <a:t>Paragraphe avec pictogramme pour dynamiser la mise en page et mettre en avant plusieurs parties de contenu.</a:t>
            </a:r>
          </a:p>
        </p:txBody>
      </p:sp>
      <p:sp>
        <p:nvSpPr>
          <p:cNvPr id="36" name="Espace réservé du texte 17">
            <a:extLst>
              <a:ext uri="{FF2B5EF4-FFF2-40B4-BE49-F238E27FC236}">
                <a16:creationId xmlns:a16="http://schemas.microsoft.com/office/drawing/2014/main" id="{53B47B7A-AE67-4605-BD1F-CF469C835EAE}"/>
              </a:ext>
            </a:extLst>
          </p:cNvPr>
          <p:cNvSpPr>
            <a:spLocks noGrp="1"/>
          </p:cNvSpPr>
          <p:nvPr>
            <p:ph type="body" sz="quarter" idx="20" hasCustomPrompt="1"/>
          </p:nvPr>
        </p:nvSpPr>
        <p:spPr>
          <a:xfrm>
            <a:off x="874800" y="3847722"/>
            <a:ext cx="3882597" cy="353160"/>
          </a:xfrm>
        </p:spPr>
        <p:txBody>
          <a:bodyPr>
            <a:noAutofit/>
          </a:bodyPr>
          <a:lstStyle>
            <a:lvl1pPr marL="0" indent="0">
              <a:buNone/>
              <a:defRPr sz="2400" b="1">
                <a:solidFill>
                  <a:schemeClr val="accent2"/>
                </a:solidFill>
              </a:defRPr>
            </a:lvl1pPr>
          </a:lstStyle>
          <a:p>
            <a:pPr lvl="0"/>
            <a:r>
              <a:rPr lang="fr-FR"/>
              <a:t>Titre</a:t>
            </a:r>
          </a:p>
        </p:txBody>
      </p:sp>
      <p:sp>
        <p:nvSpPr>
          <p:cNvPr id="37" name="Espace réservé du texte 18">
            <a:extLst>
              <a:ext uri="{FF2B5EF4-FFF2-40B4-BE49-F238E27FC236}">
                <a16:creationId xmlns:a16="http://schemas.microsoft.com/office/drawing/2014/main" id="{76EFEEEF-1B8D-4E44-AD7F-83C39C9033E2}"/>
              </a:ext>
            </a:extLst>
          </p:cNvPr>
          <p:cNvSpPr>
            <a:spLocks noGrp="1"/>
          </p:cNvSpPr>
          <p:nvPr>
            <p:ph type="body" sz="quarter" idx="21" hasCustomPrompt="1"/>
          </p:nvPr>
        </p:nvSpPr>
        <p:spPr>
          <a:xfrm>
            <a:off x="513289" y="3847722"/>
            <a:ext cx="361511" cy="353160"/>
          </a:xfrm>
        </p:spPr>
        <p:txBody>
          <a:bodyPr lIns="0" tIns="0" rIns="0" bIns="0" anchor="ctr">
            <a:noAutofit/>
          </a:bodyPr>
          <a:lstStyle>
            <a:lvl1pPr marL="0" indent="0" algn="ctr">
              <a:buNone/>
              <a:defRPr sz="800"/>
            </a:lvl1pPr>
          </a:lstStyle>
          <a:p>
            <a:pPr lvl="0"/>
            <a:r>
              <a:rPr lang="fr-FR"/>
              <a:t>Insérer un </a:t>
            </a:r>
            <a:r>
              <a:rPr lang="fr-FR" err="1"/>
              <a:t>picto</a:t>
            </a:r>
            <a:endParaRPr lang="fr-FR"/>
          </a:p>
        </p:txBody>
      </p:sp>
      <p:sp>
        <p:nvSpPr>
          <p:cNvPr id="41" name="Espace réservé du texte 22">
            <a:extLst>
              <a:ext uri="{FF2B5EF4-FFF2-40B4-BE49-F238E27FC236}">
                <a16:creationId xmlns:a16="http://schemas.microsoft.com/office/drawing/2014/main" id="{041314FA-513D-4A5E-8EE1-DE848902E303}"/>
              </a:ext>
            </a:extLst>
          </p:cNvPr>
          <p:cNvSpPr>
            <a:spLocks noGrp="1"/>
          </p:cNvSpPr>
          <p:nvPr>
            <p:ph type="body" sz="quarter" idx="22" hasCustomPrompt="1"/>
          </p:nvPr>
        </p:nvSpPr>
        <p:spPr>
          <a:xfrm>
            <a:off x="5777439" y="4203305"/>
            <a:ext cx="4244108" cy="1612503"/>
          </a:xfrm>
        </p:spPr>
        <p:txBody>
          <a:bodyPr>
            <a:normAutofit/>
          </a:bodyPr>
          <a:lstStyle>
            <a:lvl1pPr marL="0" indent="0">
              <a:lnSpc>
                <a:spcPct val="150000"/>
              </a:lnSpc>
              <a:buFont typeface="Wingdings" panose="05000000000000000000" pitchFamily="2" charset="2"/>
              <a:buNone/>
              <a:defRPr sz="1700"/>
            </a:lvl1pPr>
          </a:lstStyle>
          <a:p>
            <a:pPr lvl="0"/>
            <a:r>
              <a:rPr lang="fr-FR"/>
              <a:t>Paragraphe avec pictogramme pour dynamiser la mise en page et mettre en avant plusieurs parties de contenu.</a:t>
            </a:r>
          </a:p>
        </p:txBody>
      </p:sp>
      <p:sp>
        <p:nvSpPr>
          <p:cNvPr id="42" name="Espace réservé du texte 17">
            <a:extLst>
              <a:ext uri="{FF2B5EF4-FFF2-40B4-BE49-F238E27FC236}">
                <a16:creationId xmlns:a16="http://schemas.microsoft.com/office/drawing/2014/main" id="{9724E0CC-D29C-4ECE-971B-C328AB022DFE}"/>
              </a:ext>
            </a:extLst>
          </p:cNvPr>
          <p:cNvSpPr>
            <a:spLocks noGrp="1"/>
          </p:cNvSpPr>
          <p:nvPr>
            <p:ph type="body" sz="quarter" idx="23" hasCustomPrompt="1"/>
          </p:nvPr>
        </p:nvSpPr>
        <p:spPr>
          <a:xfrm>
            <a:off x="6138950" y="3847722"/>
            <a:ext cx="3882597" cy="353160"/>
          </a:xfrm>
        </p:spPr>
        <p:txBody>
          <a:bodyPr>
            <a:noAutofit/>
          </a:bodyPr>
          <a:lstStyle>
            <a:lvl1pPr marL="0" indent="0">
              <a:buNone/>
              <a:defRPr sz="2400" b="1">
                <a:solidFill>
                  <a:schemeClr val="accent2"/>
                </a:solidFill>
              </a:defRPr>
            </a:lvl1pPr>
          </a:lstStyle>
          <a:p>
            <a:pPr lvl="0"/>
            <a:r>
              <a:rPr lang="fr-FR"/>
              <a:t>Titre</a:t>
            </a:r>
          </a:p>
        </p:txBody>
      </p:sp>
      <p:sp>
        <p:nvSpPr>
          <p:cNvPr id="43" name="Espace réservé du texte 18">
            <a:extLst>
              <a:ext uri="{FF2B5EF4-FFF2-40B4-BE49-F238E27FC236}">
                <a16:creationId xmlns:a16="http://schemas.microsoft.com/office/drawing/2014/main" id="{7270A600-71E9-47B4-9543-1B238EFFB823}"/>
              </a:ext>
            </a:extLst>
          </p:cNvPr>
          <p:cNvSpPr>
            <a:spLocks noGrp="1"/>
          </p:cNvSpPr>
          <p:nvPr>
            <p:ph type="body" sz="quarter" idx="24" hasCustomPrompt="1"/>
          </p:nvPr>
        </p:nvSpPr>
        <p:spPr>
          <a:xfrm>
            <a:off x="5777439" y="3847722"/>
            <a:ext cx="361511" cy="353160"/>
          </a:xfrm>
        </p:spPr>
        <p:txBody>
          <a:bodyPr lIns="0" tIns="0" rIns="0" bIns="0" anchor="ctr">
            <a:noAutofit/>
          </a:bodyPr>
          <a:lstStyle>
            <a:lvl1pPr marL="0" indent="0" algn="ctr">
              <a:buNone/>
              <a:defRPr sz="800"/>
            </a:lvl1pPr>
          </a:lstStyle>
          <a:p>
            <a:pPr lvl="0"/>
            <a:r>
              <a:rPr lang="fr-FR"/>
              <a:t>Insérer un </a:t>
            </a:r>
            <a:r>
              <a:rPr lang="fr-FR" err="1"/>
              <a:t>picto</a:t>
            </a:r>
            <a:endParaRPr lang="fr-FR"/>
          </a:p>
        </p:txBody>
      </p:sp>
    </p:spTree>
    <p:extLst>
      <p:ext uri="{BB962C8B-B14F-4D97-AF65-F5344CB8AC3E}">
        <p14:creationId xmlns:p14="http://schemas.microsoft.com/office/powerpoint/2010/main" val="3460861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Page de contenu + chiffre clé">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E89C8AAB-0247-4884-BCE5-08842E1DAF3F}" type="datetime1">
              <a:rPr lang="en-US" smtClean="0"/>
              <a:t>9/28/2023</a:t>
            </a:fld>
            <a:endParaRPr lang="en-US"/>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9" name="Espace réservé du texte 17">
            <a:extLst>
              <a:ext uri="{FF2B5EF4-FFF2-40B4-BE49-F238E27FC236}">
                <a16:creationId xmlns:a16="http://schemas.microsoft.com/office/drawing/2014/main" id="{3AE301BA-027A-46DE-B492-0781869C0D99}"/>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2"/>
                </a:solidFill>
              </a:defRPr>
            </a:lvl1pPr>
          </a:lstStyle>
          <a:p>
            <a:pPr lvl="0"/>
            <a:r>
              <a:rPr lang="fr-FR"/>
              <a:t>Page de contenu texte + chiffre clé</a:t>
            </a:r>
          </a:p>
        </p:txBody>
      </p:sp>
      <p:cxnSp>
        <p:nvCxnSpPr>
          <p:cNvPr id="14" name="Connecteur droit 13">
            <a:extLst>
              <a:ext uri="{FF2B5EF4-FFF2-40B4-BE49-F238E27FC236}">
                <a16:creationId xmlns:a16="http://schemas.microsoft.com/office/drawing/2014/main" id="{62B9E7AF-2C3A-4A25-BDEC-28F7E180433E}"/>
              </a:ext>
            </a:extLst>
          </p:cNvPr>
          <p:cNvCxnSpPr>
            <a:cxnSpLocks/>
          </p:cNvCxnSpPr>
          <p:nvPr/>
        </p:nvCxnSpPr>
        <p:spPr>
          <a:xfrm>
            <a:off x="6310037" y="1433189"/>
            <a:ext cx="3971477" cy="0"/>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
        <p:nvSpPr>
          <p:cNvPr id="20" name="Espace réservé du texte 22">
            <a:extLst>
              <a:ext uri="{FF2B5EF4-FFF2-40B4-BE49-F238E27FC236}">
                <a16:creationId xmlns:a16="http://schemas.microsoft.com/office/drawing/2014/main" id="{72BEC469-65CC-4EEB-AE44-4B53909B73AD}"/>
              </a:ext>
            </a:extLst>
          </p:cNvPr>
          <p:cNvSpPr>
            <a:spLocks noGrp="1"/>
          </p:cNvSpPr>
          <p:nvPr>
            <p:ph type="body" sz="quarter" idx="11" hasCustomPrompt="1"/>
          </p:nvPr>
        </p:nvSpPr>
        <p:spPr>
          <a:xfrm>
            <a:off x="447131" y="1379545"/>
            <a:ext cx="4861779" cy="4608910"/>
          </a:xfrm>
        </p:spPr>
        <p:txBody>
          <a:bodyPr>
            <a:normAutofit/>
          </a:bodyPr>
          <a:lstStyle>
            <a:lvl1pPr marL="0" indent="0">
              <a:lnSpc>
                <a:spcPct val="150000"/>
              </a:lnSpc>
              <a:spcBef>
                <a:spcPts val="0"/>
              </a:spcBef>
              <a:buFont typeface="Wingdings" panose="05000000000000000000" pitchFamily="2" charset="2"/>
              <a:buNone/>
              <a:defRPr sz="1600"/>
            </a:lvl1pPr>
          </a:lstStyle>
          <a:p>
            <a:pPr>
              <a:lnSpc>
                <a:spcPct val="150000"/>
              </a:lnSpc>
            </a:pPr>
            <a:r>
              <a:rPr lang="en-US" sz="1600" err="1">
                <a:latin typeface="+mn-lt"/>
                <a:ea typeface="Muli" charset="0"/>
                <a:cs typeface="Muli" charset="0"/>
              </a:rPr>
              <a:t>Afaucibus</a:t>
            </a:r>
            <a:r>
              <a:rPr lang="en-US" sz="1600">
                <a:latin typeface="+mn-lt"/>
                <a:ea typeface="Muli" charset="0"/>
                <a:cs typeface="Muli" charset="0"/>
              </a:rPr>
              <a:t> </a:t>
            </a:r>
            <a:r>
              <a:rPr lang="en-US" sz="1600" err="1">
                <a:latin typeface="+mn-lt"/>
                <a:ea typeface="Muli" charset="0"/>
                <a:cs typeface="Muli" charset="0"/>
              </a:rPr>
              <a:t>orci</a:t>
            </a:r>
            <a:r>
              <a:rPr lang="en-US" sz="1600">
                <a:latin typeface="+mn-lt"/>
                <a:ea typeface="Muli" charset="0"/>
                <a:cs typeface="Muli" charset="0"/>
              </a:rPr>
              <a:t> </a:t>
            </a:r>
            <a:r>
              <a:rPr lang="en-US" sz="1600" err="1">
                <a:latin typeface="+mn-lt"/>
                <a:ea typeface="Muli" charset="0"/>
                <a:cs typeface="Muli" charset="0"/>
              </a:rPr>
              <a:t>luctus</a:t>
            </a:r>
            <a:r>
              <a:rPr lang="en-US" sz="1600">
                <a:latin typeface="+mn-lt"/>
                <a:ea typeface="Muli" charset="0"/>
                <a:cs typeface="Muli" charset="0"/>
              </a:rPr>
              <a:t> et </a:t>
            </a:r>
            <a:r>
              <a:rPr lang="en-US" sz="1600" err="1">
                <a:latin typeface="+mn-lt"/>
                <a:ea typeface="Muli" charset="0"/>
                <a:cs typeface="Muli" charset="0"/>
              </a:rPr>
              <a:t>ultrices</a:t>
            </a:r>
            <a:r>
              <a:rPr lang="en-US" sz="1600">
                <a:latin typeface="+mn-lt"/>
                <a:ea typeface="Muli" charset="0"/>
                <a:cs typeface="Muli" charset="0"/>
              </a:rPr>
              <a:t> </a:t>
            </a:r>
            <a:r>
              <a:rPr lang="en-US" sz="1600" err="1">
                <a:latin typeface="+mn-lt"/>
                <a:ea typeface="Muli" charset="0"/>
                <a:cs typeface="Muli" charset="0"/>
              </a:rPr>
              <a:t>posuere</a:t>
            </a:r>
            <a:r>
              <a:rPr lang="en-US" sz="1600">
                <a:latin typeface="+mn-lt"/>
                <a:ea typeface="Muli" charset="0"/>
                <a:cs typeface="Muli" charset="0"/>
              </a:rPr>
              <a:t> </a:t>
            </a:r>
            <a:r>
              <a:rPr lang="en-US" sz="1600" err="1">
                <a:latin typeface="+mn-lt"/>
                <a:ea typeface="Muli" charset="0"/>
                <a:cs typeface="Muli" charset="0"/>
              </a:rPr>
              <a:t>cubilia</a:t>
            </a:r>
            <a:r>
              <a:rPr lang="en-US" sz="1600">
                <a:latin typeface="+mn-lt"/>
                <a:ea typeface="Muli" charset="0"/>
                <a:cs typeface="Muli" charset="0"/>
              </a:rPr>
              <a:t> </a:t>
            </a:r>
            <a:r>
              <a:rPr lang="en-US" sz="1600" err="1">
                <a:latin typeface="+mn-lt"/>
                <a:ea typeface="Muli" charset="0"/>
                <a:cs typeface="Muli" charset="0"/>
              </a:rPr>
              <a:t>Curae</a:t>
            </a:r>
            <a:r>
              <a:rPr lang="en-US" sz="1600">
                <a:latin typeface="+mn-lt"/>
                <a:ea typeface="Muli" charset="0"/>
                <a:cs typeface="Muli" charset="0"/>
              </a:rPr>
              <a:t>; </a:t>
            </a:r>
            <a:r>
              <a:rPr lang="en-US" sz="1600" err="1">
                <a:latin typeface="+mn-lt"/>
                <a:ea typeface="Muli" charset="0"/>
                <a:cs typeface="Muli" charset="0"/>
              </a:rPr>
              <a:t>Aliquam</a:t>
            </a:r>
            <a:r>
              <a:rPr lang="en-US" sz="1600">
                <a:latin typeface="+mn-lt"/>
                <a:ea typeface="Muli" charset="0"/>
                <a:cs typeface="Muli" charset="0"/>
              </a:rPr>
              <a:t> </a:t>
            </a:r>
            <a:r>
              <a:rPr lang="en-US" sz="1600" err="1">
                <a:latin typeface="+mn-lt"/>
                <a:ea typeface="Muli" charset="0"/>
                <a:cs typeface="Muli" charset="0"/>
              </a:rPr>
              <a:t>erat</a:t>
            </a:r>
            <a:r>
              <a:rPr lang="en-US" sz="1600">
                <a:latin typeface="+mn-lt"/>
                <a:ea typeface="Muli" charset="0"/>
                <a:cs typeface="Muli" charset="0"/>
              </a:rPr>
              <a:t> </a:t>
            </a:r>
            <a:r>
              <a:rPr lang="en-US" sz="1600" err="1">
                <a:latin typeface="+mn-lt"/>
                <a:ea typeface="Muli" charset="0"/>
                <a:cs typeface="Muli" charset="0"/>
              </a:rPr>
              <a:t>volutpat</a:t>
            </a:r>
            <a:r>
              <a:rPr lang="en-US" sz="1600">
                <a:latin typeface="+mn-lt"/>
                <a:ea typeface="Muli" charset="0"/>
                <a:cs typeface="Muli" charset="0"/>
              </a:rPr>
              <a:t>. Ut </a:t>
            </a:r>
            <a:r>
              <a:rPr lang="en-US" sz="1600" err="1">
                <a:latin typeface="+mn-lt"/>
                <a:ea typeface="Muli" charset="0"/>
                <a:cs typeface="Muli" charset="0"/>
              </a:rPr>
              <a:t>venenatis</a:t>
            </a:r>
            <a:r>
              <a:rPr lang="en-US" sz="1600">
                <a:latin typeface="+mn-lt"/>
                <a:ea typeface="Muli" charset="0"/>
                <a:cs typeface="Muli" charset="0"/>
              </a:rPr>
              <a:t> </a:t>
            </a:r>
            <a:r>
              <a:rPr lang="en-US" sz="1600" err="1">
                <a:latin typeface="+mn-lt"/>
                <a:ea typeface="Muli" charset="0"/>
                <a:cs typeface="Muli" charset="0"/>
              </a:rPr>
              <a:t>finibus</a:t>
            </a:r>
            <a:r>
              <a:rPr lang="en-US" sz="1600">
                <a:latin typeface="+mn-lt"/>
                <a:ea typeface="Muli" charset="0"/>
                <a:cs typeface="Muli" charset="0"/>
              </a:rPr>
              <a:t> </a:t>
            </a:r>
            <a:r>
              <a:rPr lang="en-US" sz="1600" err="1">
                <a:latin typeface="+mn-lt"/>
                <a:ea typeface="Muli" charset="0"/>
                <a:cs typeface="Muli" charset="0"/>
              </a:rPr>
              <a:t>metus</a:t>
            </a:r>
            <a:r>
              <a:rPr lang="en-US" sz="1600">
                <a:latin typeface="+mn-lt"/>
                <a:ea typeface="Muli" charset="0"/>
                <a:cs typeface="Muli" charset="0"/>
              </a:rPr>
              <a:t>. </a:t>
            </a:r>
            <a:r>
              <a:rPr lang="en-US" sz="1600" err="1">
                <a:latin typeface="+mn-lt"/>
                <a:ea typeface="Muli" charset="0"/>
                <a:cs typeface="Muli" charset="0"/>
              </a:rPr>
              <a:t>Nullam</a:t>
            </a:r>
            <a:r>
              <a:rPr lang="en-US" sz="1600">
                <a:latin typeface="+mn-lt"/>
                <a:ea typeface="Muli" charset="0"/>
                <a:cs typeface="Muli" charset="0"/>
              </a:rPr>
              <a:t> </a:t>
            </a:r>
            <a:r>
              <a:rPr lang="en-US" sz="1600" err="1">
                <a:latin typeface="+mn-lt"/>
                <a:ea typeface="Muli" charset="0"/>
                <a:cs typeface="Muli" charset="0"/>
              </a:rPr>
              <a:t>dignissim</a:t>
            </a:r>
            <a:r>
              <a:rPr lang="en-US" sz="1600">
                <a:latin typeface="+mn-lt"/>
                <a:ea typeface="Muli" charset="0"/>
                <a:cs typeface="Muli" charset="0"/>
              </a:rPr>
              <a:t> </a:t>
            </a:r>
            <a:r>
              <a:rPr lang="en-US" sz="1600" err="1">
                <a:latin typeface="+mn-lt"/>
                <a:ea typeface="Muli" charset="0"/>
                <a:cs typeface="Muli" charset="0"/>
              </a:rPr>
              <a:t>metus</a:t>
            </a:r>
            <a:r>
              <a:rPr lang="en-US" sz="1600">
                <a:latin typeface="+mn-lt"/>
                <a:ea typeface="Muli" charset="0"/>
                <a:cs typeface="Muli" charset="0"/>
              </a:rPr>
              <a:t> </a:t>
            </a:r>
            <a:r>
              <a:rPr lang="en-US" sz="1600" err="1">
                <a:latin typeface="+mn-lt"/>
                <a:ea typeface="Muli" charset="0"/>
                <a:cs typeface="Muli" charset="0"/>
              </a:rPr>
              <a:t>justo</a:t>
            </a:r>
            <a:r>
              <a:rPr lang="en-US" sz="1600">
                <a:latin typeface="+mn-lt"/>
                <a:ea typeface="Muli" charset="0"/>
                <a:cs typeface="Muli" charset="0"/>
              </a:rPr>
              <a:t>, </a:t>
            </a:r>
            <a:r>
              <a:rPr lang="en-US" sz="1600" err="1">
                <a:latin typeface="+mn-lt"/>
                <a:ea typeface="Muli" charset="0"/>
                <a:cs typeface="Muli" charset="0"/>
              </a:rPr>
              <a:t>luctus</a:t>
            </a:r>
            <a:r>
              <a:rPr lang="en-US" sz="1600">
                <a:latin typeface="+mn-lt"/>
                <a:ea typeface="Muli" charset="0"/>
                <a:cs typeface="Muli" charset="0"/>
              </a:rPr>
              <a:t> </a:t>
            </a:r>
            <a:r>
              <a:rPr lang="en-US" sz="1600" err="1">
                <a:latin typeface="+mn-lt"/>
                <a:ea typeface="Muli" charset="0"/>
                <a:cs typeface="Muli" charset="0"/>
              </a:rPr>
              <a:t>fringilla</a:t>
            </a:r>
            <a:r>
              <a:rPr lang="en-US" sz="1600">
                <a:latin typeface="+mn-lt"/>
                <a:ea typeface="Muli" charset="0"/>
                <a:cs typeface="Muli" charset="0"/>
              </a:rPr>
              <a:t> </a:t>
            </a:r>
            <a:r>
              <a:rPr lang="en-US" sz="1600" err="1">
                <a:latin typeface="+mn-lt"/>
                <a:ea typeface="Muli" charset="0"/>
                <a:cs typeface="Muli" charset="0"/>
              </a:rPr>
              <a:t>est</a:t>
            </a:r>
            <a:r>
              <a:rPr lang="en-US" sz="1600">
                <a:latin typeface="+mn-lt"/>
                <a:ea typeface="Muli" charset="0"/>
                <a:cs typeface="Muli" charset="0"/>
              </a:rPr>
              <a:t> </a:t>
            </a:r>
            <a:r>
              <a:rPr lang="en-US" sz="1600" err="1">
                <a:latin typeface="+mn-lt"/>
                <a:ea typeface="Muli" charset="0"/>
                <a:cs typeface="Muli" charset="0"/>
              </a:rPr>
              <a:t>tristique</a:t>
            </a:r>
            <a:r>
              <a:rPr lang="en-US" sz="1600">
                <a:latin typeface="+mn-lt"/>
                <a:ea typeface="Muli" charset="0"/>
                <a:cs typeface="Muli" charset="0"/>
              </a:rPr>
              <a:t> </a:t>
            </a:r>
            <a:r>
              <a:rPr lang="en-US" sz="1600" err="1">
                <a:latin typeface="+mn-lt"/>
                <a:ea typeface="Muli" charset="0"/>
                <a:cs typeface="Muli" charset="0"/>
              </a:rPr>
              <a:t>ut.</a:t>
            </a:r>
            <a:r>
              <a:rPr lang="en-US" sz="1600">
                <a:latin typeface="+mn-lt"/>
                <a:ea typeface="Muli" charset="0"/>
                <a:cs typeface="Muli" charset="0"/>
              </a:rPr>
              <a:t> Sed sit </a:t>
            </a:r>
            <a:r>
              <a:rPr lang="en-US" sz="1600" err="1">
                <a:latin typeface="+mn-lt"/>
                <a:ea typeface="Muli" charset="0"/>
                <a:cs typeface="Muli" charset="0"/>
              </a:rPr>
              <a:t>amet</a:t>
            </a:r>
            <a:r>
              <a:rPr lang="en-US" sz="1600">
                <a:latin typeface="+mn-lt"/>
                <a:ea typeface="Muli" charset="0"/>
                <a:cs typeface="Muli" charset="0"/>
              </a:rPr>
              <a:t> </a:t>
            </a:r>
            <a:r>
              <a:rPr lang="en-US" sz="1600" err="1">
                <a:latin typeface="+mn-lt"/>
                <a:ea typeface="Muli" charset="0"/>
                <a:cs typeface="Muli" charset="0"/>
              </a:rPr>
              <a:t>placerat</a:t>
            </a:r>
            <a:r>
              <a:rPr lang="en-US" sz="1600">
                <a:latin typeface="+mn-lt"/>
                <a:ea typeface="Muli" charset="0"/>
                <a:cs typeface="Muli" charset="0"/>
              </a:rPr>
              <a:t> </a:t>
            </a:r>
            <a:r>
              <a:rPr lang="en-US" sz="1600" err="1">
                <a:latin typeface="+mn-lt"/>
                <a:ea typeface="Muli" charset="0"/>
                <a:cs typeface="Muli" charset="0"/>
              </a:rPr>
              <a:t>elit</a:t>
            </a:r>
            <a:r>
              <a:rPr lang="en-US" sz="1600">
                <a:latin typeface="+mn-lt"/>
                <a:ea typeface="Muli" charset="0"/>
                <a:cs typeface="Muli" charset="0"/>
              </a:rPr>
              <a:t>. Sed </a:t>
            </a:r>
            <a:r>
              <a:rPr lang="en-US" sz="1600" err="1">
                <a:latin typeface="+mn-lt"/>
                <a:ea typeface="Muli" charset="0"/>
                <a:cs typeface="Muli" charset="0"/>
              </a:rPr>
              <a:t>ornare</a:t>
            </a:r>
            <a:r>
              <a:rPr lang="en-US" sz="1600">
                <a:latin typeface="+mn-lt"/>
                <a:ea typeface="Muli" charset="0"/>
                <a:cs typeface="Muli" charset="0"/>
              </a:rPr>
              <a:t> </a:t>
            </a:r>
            <a:r>
              <a:rPr lang="en-US" sz="1600" err="1">
                <a:latin typeface="+mn-lt"/>
                <a:ea typeface="Muli" charset="0"/>
                <a:cs typeface="Muli" charset="0"/>
              </a:rPr>
              <a:t>posuere</a:t>
            </a:r>
            <a:r>
              <a:rPr lang="en-US" sz="1600">
                <a:latin typeface="+mn-lt"/>
                <a:ea typeface="Muli" charset="0"/>
                <a:cs typeface="Muli" charset="0"/>
              </a:rPr>
              <a:t> lacinia. sit </a:t>
            </a:r>
            <a:r>
              <a:rPr lang="en-US" sz="1600" err="1">
                <a:latin typeface="+mn-lt"/>
                <a:ea typeface="Muli" charset="0"/>
                <a:cs typeface="Muli" charset="0"/>
              </a:rPr>
              <a:t>aspernatur</a:t>
            </a:r>
            <a:r>
              <a:rPr lang="en-US" sz="1600">
                <a:latin typeface="+mn-lt"/>
                <a:ea typeface="Muli" charset="0"/>
                <a:cs typeface="Muli" charset="0"/>
              </a:rPr>
              <a:t> </a:t>
            </a:r>
            <a:r>
              <a:rPr lang="en-US" sz="1600" err="1">
                <a:latin typeface="+mn-lt"/>
                <a:ea typeface="Muli" charset="0"/>
                <a:cs typeface="Muli" charset="0"/>
              </a:rPr>
              <a:t>aut</a:t>
            </a:r>
            <a:r>
              <a:rPr lang="en-US" sz="1600">
                <a:latin typeface="+mn-lt"/>
                <a:ea typeface="Muli" charset="0"/>
                <a:cs typeface="Muli" charset="0"/>
              </a:rPr>
              <a:t> </a:t>
            </a:r>
            <a:r>
              <a:rPr lang="en-US" sz="1600" err="1">
                <a:latin typeface="+mn-lt"/>
                <a:ea typeface="Muli" charset="0"/>
                <a:cs typeface="Muli" charset="0"/>
              </a:rPr>
              <a:t>odit</a:t>
            </a:r>
            <a:r>
              <a:rPr lang="en-US" sz="1600">
                <a:latin typeface="+mn-lt"/>
                <a:ea typeface="Muli" charset="0"/>
                <a:cs typeface="Muli" charset="0"/>
              </a:rPr>
              <a:t> </a:t>
            </a:r>
            <a:r>
              <a:rPr lang="en-US" sz="1600" err="1">
                <a:latin typeface="+mn-lt"/>
                <a:ea typeface="Muli" charset="0"/>
                <a:cs typeface="Muli" charset="0"/>
              </a:rPr>
              <a:t>aut</a:t>
            </a:r>
            <a:r>
              <a:rPr lang="en-US" sz="1600">
                <a:latin typeface="+mn-lt"/>
                <a:ea typeface="Muli" charset="0"/>
                <a:cs typeface="Muli" charset="0"/>
              </a:rPr>
              <a:t> fugit, sed.</a:t>
            </a:r>
          </a:p>
          <a:p>
            <a:pPr>
              <a:lnSpc>
                <a:spcPct val="150000"/>
              </a:lnSpc>
            </a:pPr>
            <a:r>
              <a:rPr lang="en-US" sz="1600">
                <a:latin typeface="+mn-lt"/>
                <a:ea typeface="Muli" charset="0"/>
                <a:cs typeface="Muli" charset="0"/>
              </a:rPr>
              <a:t>Sed </a:t>
            </a:r>
            <a:r>
              <a:rPr lang="en-US" sz="1600" err="1">
                <a:latin typeface="+mn-lt"/>
                <a:ea typeface="Muli" charset="0"/>
                <a:cs typeface="Muli" charset="0"/>
              </a:rPr>
              <a:t>quia</a:t>
            </a:r>
            <a:r>
              <a:rPr lang="en-US" sz="1600">
                <a:latin typeface="+mn-lt"/>
                <a:ea typeface="Muli" charset="0"/>
                <a:cs typeface="Muli" charset="0"/>
              </a:rPr>
              <a:t> non </a:t>
            </a:r>
            <a:r>
              <a:rPr lang="en-US" sz="1600" err="1">
                <a:latin typeface="+mn-lt"/>
                <a:ea typeface="Muli" charset="0"/>
                <a:cs typeface="Muli" charset="0"/>
              </a:rPr>
              <a:t>numquam</a:t>
            </a:r>
            <a:r>
              <a:rPr lang="en-US" sz="1600">
                <a:latin typeface="+mn-lt"/>
                <a:ea typeface="Muli" charset="0"/>
                <a:cs typeface="Muli" charset="0"/>
              </a:rPr>
              <a:t> </a:t>
            </a:r>
            <a:r>
              <a:rPr lang="en-US" sz="1600" err="1">
                <a:latin typeface="+mn-lt"/>
                <a:ea typeface="Muli" charset="0"/>
                <a:cs typeface="Muli" charset="0"/>
              </a:rPr>
              <a:t>eius</a:t>
            </a:r>
            <a:r>
              <a:rPr lang="en-US" sz="1600">
                <a:latin typeface="+mn-lt"/>
                <a:ea typeface="Muli" charset="0"/>
                <a:cs typeface="Muli" charset="0"/>
              </a:rPr>
              <a:t> </a:t>
            </a:r>
            <a:r>
              <a:rPr lang="en-US" sz="1600" err="1">
                <a:latin typeface="+mn-lt"/>
                <a:ea typeface="Muli" charset="0"/>
                <a:cs typeface="Muli" charset="0"/>
              </a:rPr>
              <a:t>modi</a:t>
            </a:r>
            <a:r>
              <a:rPr lang="en-US" sz="1600">
                <a:latin typeface="+mn-lt"/>
                <a:ea typeface="Muli" charset="0"/>
                <a:cs typeface="Muli" charset="0"/>
              </a:rPr>
              <a:t> </a:t>
            </a:r>
            <a:r>
              <a:rPr lang="en-US" sz="1600" err="1">
                <a:latin typeface="+mn-lt"/>
                <a:ea typeface="Muli" charset="0"/>
                <a:cs typeface="Muli" charset="0"/>
              </a:rPr>
              <a:t>tempora</a:t>
            </a:r>
            <a:r>
              <a:rPr lang="en-US" sz="1600">
                <a:latin typeface="+mn-lt"/>
                <a:ea typeface="Muli" charset="0"/>
                <a:cs typeface="Muli" charset="0"/>
              </a:rPr>
              <a:t> </a:t>
            </a:r>
            <a:r>
              <a:rPr lang="en-US" sz="1600" err="1">
                <a:latin typeface="+mn-lt"/>
                <a:ea typeface="Muli" charset="0"/>
                <a:cs typeface="Muli" charset="0"/>
              </a:rPr>
              <a:t>incidunt</a:t>
            </a:r>
            <a:r>
              <a:rPr lang="en-US" sz="1600">
                <a:latin typeface="+mn-lt"/>
                <a:ea typeface="Muli" charset="0"/>
                <a:cs typeface="Muli" charset="0"/>
              </a:rPr>
              <a:t> </a:t>
            </a:r>
            <a:r>
              <a:rPr lang="en-US" sz="1600" err="1">
                <a:latin typeface="+mn-lt"/>
                <a:ea typeface="Muli" charset="0"/>
                <a:cs typeface="Muli" charset="0"/>
              </a:rPr>
              <a:t>ut</a:t>
            </a:r>
            <a:r>
              <a:rPr lang="en-US" sz="1600">
                <a:latin typeface="+mn-lt"/>
                <a:ea typeface="Muli" charset="0"/>
                <a:cs typeface="Muli" charset="0"/>
              </a:rPr>
              <a:t> </a:t>
            </a:r>
            <a:r>
              <a:rPr lang="en-US" sz="1600" err="1">
                <a:latin typeface="+mn-lt"/>
                <a:ea typeface="Muli" charset="0"/>
                <a:cs typeface="Muli" charset="0"/>
              </a:rPr>
              <a:t>labore</a:t>
            </a:r>
            <a:r>
              <a:rPr lang="en-US" sz="1600">
                <a:latin typeface="+mn-lt"/>
                <a:ea typeface="Muli" charset="0"/>
                <a:cs typeface="Muli" charset="0"/>
              </a:rPr>
              <a:t> et dolore </a:t>
            </a:r>
            <a:r>
              <a:rPr lang="en-US" sz="1600" err="1">
                <a:latin typeface="+mn-lt"/>
                <a:ea typeface="Muli" charset="0"/>
                <a:cs typeface="Muli" charset="0"/>
              </a:rPr>
              <a:t>magnam</a:t>
            </a:r>
            <a:r>
              <a:rPr lang="en-US" sz="1600">
                <a:latin typeface="+mn-lt"/>
                <a:ea typeface="Muli" charset="0"/>
                <a:cs typeface="Muli" charset="0"/>
              </a:rPr>
              <a:t> </a:t>
            </a:r>
            <a:r>
              <a:rPr lang="en-US" sz="1600" err="1">
                <a:latin typeface="+mn-lt"/>
                <a:ea typeface="Muli" charset="0"/>
                <a:cs typeface="Muli" charset="0"/>
              </a:rPr>
              <a:t>aliquam</a:t>
            </a:r>
            <a:r>
              <a:rPr lang="en-US" sz="1600">
                <a:latin typeface="+mn-lt"/>
                <a:ea typeface="Muli" charset="0"/>
                <a:cs typeface="Muli" charset="0"/>
              </a:rPr>
              <a:t> </a:t>
            </a:r>
          </a:p>
          <a:p>
            <a:pPr>
              <a:lnSpc>
                <a:spcPct val="150000"/>
              </a:lnSpc>
            </a:pPr>
            <a:r>
              <a:rPr lang="en-US" sz="1600">
                <a:latin typeface="+mn-lt"/>
                <a:ea typeface="Muli" charset="0"/>
                <a:cs typeface="Muli" charset="0"/>
              </a:rPr>
              <a:t>Sed </a:t>
            </a:r>
            <a:r>
              <a:rPr lang="en-US" sz="1600" err="1">
                <a:latin typeface="+mn-lt"/>
                <a:ea typeface="Muli" charset="0"/>
                <a:cs typeface="Muli" charset="0"/>
              </a:rPr>
              <a:t>ornare</a:t>
            </a:r>
            <a:r>
              <a:rPr lang="en-US" sz="1600">
                <a:latin typeface="+mn-lt"/>
                <a:ea typeface="Muli" charset="0"/>
                <a:cs typeface="Muli" charset="0"/>
              </a:rPr>
              <a:t> </a:t>
            </a:r>
            <a:r>
              <a:rPr lang="en-US" sz="1600" err="1">
                <a:latin typeface="+mn-lt"/>
                <a:ea typeface="Muli" charset="0"/>
                <a:cs typeface="Muli" charset="0"/>
              </a:rPr>
              <a:t>posuere</a:t>
            </a:r>
            <a:r>
              <a:rPr lang="en-US" sz="1600">
                <a:latin typeface="+mn-lt"/>
                <a:ea typeface="Muli" charset="0"/>
                <a:cs typeface="Muli" charset="0"/>
              </a:rPr>
              <a:t> lacinia. sit </a:t>
            </a:r>
            <a:r>
              <a:rPr lang="en-US" sz="1600" err="1">
                <a:latin typeface="+mn-lt"/>
                <a:ea typeface="Muli" charset="0"/>
                <a:cs typeface="Muli" charset="0"/>
              </a:rPr>
              <a:t>aspernatur</a:t>
            </a:r>
            <a:r>
              <a:rPr lang="en-US" sz="1600">
                <a:latin typeface="+mn-lt"/>
                <a:ea typeface="Muli" charset="0"/>
                <a:cs typeface="Muli" charset="0"/>
              </a:rPr>
              <a:t> </a:t>
            </a:r>
            <a:r>
              <a:rPr lang="en-US" sz="1600" err="1">
                <a:latin typeface="+mn-lt"/>
                <a:ea typeface="Muli" charset="0"/>
                <a:cs typeface="Muli" charset="0"/>
              </a:rPr>
              <a:t>aut</a:t>
            </a:r>
            <a:r>
              <a:rPr lang="en-US" sz="1600">
                <a:latin typeface="+mn-lt"/>
                <a:ea typeface="Muli" charset="0"/>
                <a:cs typeface="Muli" charset="0"/>
              </a:rPr>
              <a:t> </a:t>
            </a:r>
            <a:r>
              <a:rPr lang="en-US" sz="1600" err="1">
                <a:latin typeface="+mn-lt"/>
                <a:ea typeface="Muli" charset="0"/>
                <a:cs typeface="Muli" charset="0"/>
              </a:rPr>
              <a:t>odit</a:t>
            </a:r>
            <a:r>
              <a:rPr lang="en-US" sz="1600">
                <a:latin typeface="+mn-lt"/>
                <a:ea typeface="Muli" charset="0"/>
                <a:cs typeface="Muli" charset="0"/>
              </a:rPr>
              <a:t> </a:t>
            </a:r>
            <a:r>
              <a:rPr lang="en-US" sz="1600" err="1">
                <a:latin typeface="+mn-lt"/>
                <a:ea typeface="Muli" charset="0"/>
                <a:cs typeface="Muli" charset="0"/>
              </a:rPr>
              <a:t>aut</a:t>
            </a:r>
            <a:r>
              <a:rPr lang="en-US" sz="1600">
                <a:latin typeface="+mn-lt"/>
                <a:ea typeface="Muli" charset="0"/>
                <a:cs typeface="Muli" charset="0"/>
              </a:rPr>
              <a:t> fugit, sed.</a:t>
            </a:r>
          </a:p>
          <a:p>
            <a:pPr>
              <a:lnSpc>
                <a:spcPct val="150000"/>
              </a:lnSpc>
            </a:pPr>
            <a:r>
              <a:rPr lang="en-US" sz="1600">
                <a:latin typeface="+mn-lt"/>
                <a:ea typeface="Muli" charset="0"/>
                <a:cs typeface="Muli" charset="0"/>
              </a:rPr>
              <a:t>Sed </a:t>
            </a:r>
            <a:r>
              <a:rPr lang="en-US" sz="1600" err="1">
                <a:latin typeface="+mn-lt"/>
                <a:ea typeface="Muli" charset="0"/>
                <a:cs typeface="Muli" charset="0"/>
              </a:rPr>
              <a:t>quia</a:t>
            </a:r>
            <a:r>
              <a:rPr lang="en-US" sz="1600">
                <a:latin typeface="+mn-lt"/>
                <a:ea typeface="Muli" charset="0"/>
                <a:cs typeface="Muli" charset="0"/>
              </a:rPr>
              <a:t> non </a:t>
            </a:r>
            <a:r>
              <a:rPr lang="en-US" sz="1600" err="1">
                <a:latin typeface="+mn-lt"/>
                <a:ea typeface="Muli" charset="0"/>
                <a:cs typeface="Muli" charset="0"/>
              </a:rPr>
              <a:t>numquam</a:t>
            </a:r>
            <a:r>
              <a:rPr lang="en-US" sz="1600">
                <a:latin typeface="+mn-lt"/>
                <a:ea typeface="Muli" charset="0"/>
                <a:cs typeface="Muli" charset="0"/>
              </a:rPr>
              <a:t> </a:t>
            </a:r>
            <a:r>
              <a:rPr lang="en-US" sz="1600" err="1">
                <a:latin typeface="+mn-lt"/>
                <a:ea typeface="Muli" charset="0"/>
                <a:cs typeface="Muli" charset="0"/>
              </a:rPr>
              <a:t>eius</a:t>
            </a:r>
            <a:r>
              <a:rPr lang="en-US" sz="1600">
                <a:latin typeface="+mn-lt"/>
                <a:ea typeface="Muli" charset="0"/>
                <a:cs typeface="Muli" charset="0"/>
              </a:rPr>
              <a:t> </a:t>
            </a:r>
            <a:r>
              <a:rPr lang="en-US" sz="1600" err="1">
                <a:latin typeface="+mn-lt"/>
                <a:ea typeface="Muli" charset="0"/>
                <a:cs typeface="Muli" charset="0"/>
              </a:rPr>
              <a:t>modi</a:t>
            </a:r>
            <a:r>
              <a:rPr lang="en-US" sz="1600">
                <a:latin typeface="+mn-lt"/>
                <a:ea typeface="Muli" charset="0"/>
                <a:cs typeface="Muli" charset="0"/>
              </a:rPr>
              <a:t> </a:t>
            </a:r>
            <a:r>
              <a:rPr lang="en-US" sz="1600" err="1">
                <a:latin typeface="+mn-lt"/>
                <a:ea typeface="Muli" charset="0"/>
                <a:cs typeface="Muli" charset="0"/>
              </a:rPr>
              <a:t>tempora</a:t>
            </a:r>
            <a:r>
              <a:rPr lang="en-US" sz="1600">
                <a:latin typeface="+mn-lt"/>
                <a:ea typeface="Muli" charset="0"/>
                <a:cs typeface="Muli" charset="0"/>
              </a:rPr>
              <a:t> </a:t>
            </a:r>
            <a:r>
              <a:rPr lang="en-US" sz="1600" err="1">
                <a:latin typeface="+mn-lt"/>
                <a:ea typeface="Muli" charset="0"/>
                <a:cs typeface="Muli" charset="0"/>
              </a:rPr>
              <a:t>incidunt</a:t>
            </a:r>
            <a:r>
              <a:rPr lang="en-US" sz="1600">
                <a:latin typeface="+mn-lt"/>
                <a:ea typeface="Muli" charset="0"/>
                <a:cs typeface="Muli" charset="0"/>
              </a:rPr>
              <a:t> </a:t>
            </a:r>
            <a:r>
              <a:rPr lang="en-US" sz="1600" err="1">
                <a:latin typeface="+mn-lt"/>
                <a:ea typeface="Muli" charset="0"/>
                <a:cs typeface="Muli" charset="0"/>
              </a:rPr>
              <a:t>ut</a:t>
            </a:r>
            <a:r>
              <a:rPr lang="en-US" sz="1600">
                <a:latin typeface="+mn-lt"/>
                <a:ea typeface="Muli" charset="0"/>
                <a:cs typeface="Muli" charset="0"/>
              </a:rPr>
              <a:t> </a:t>
            </a:r>
            <a:r>
              <a:rPr lang="en-US" sz="1600" err="1">
                <a:latin typeface="+mn-lt"/>
                <a:ea typeface="Muli" charset="0"/>
                <a:cs typeface="Muli" charset="0"/>
              </a:rPr>
              <a:t>labore</a:t>
            </a:r>
            <a:r>
              <a:rPr lang="en-US" sz="1600">
                <a:latin typeface="+mn-lt"/>
                <a:ea typeface="Muli" charset="0"/>
                <a:cs typeface="Muli" charset="0"/>
              </a:rPr>
              <a:t> et dolore </a:t>
            </a:r>
            <a:r>
              <a:rPr lang="en-US" sz="1600" err="1">
                <a:latin typeface="+mn-lt"/>
                <a:ea typeface="Muli" charset="0"/>
                <a:cs typeface="Muli" charset="0"/>
              </a:rPr>
              <a:t>magnam</a:t>
            </a:r>
            <a:r>
              <a:rPr lang="en-US" sz="1600">
                <a:latin typeface="+mn-lt"/>
                <a:ea typeface="Muli" charset="0"/>
                <a:cs typeface="Muli" charset="0"/>
              </a:rPr>
              <a:t> </a:t>
            </a:r>
            <a:r>
              <a:rPr lang="en-US" sz="1600" err="1">
                <a:latin typeface="+mn-lt"/>
                <a:ea typeface="Muli" charset="0"/>
                <a:cs typeface="Muli" charset="0"/>
              </a:rPr>
              <a:t>aliquam</a:t>
            </a:r>
            <a:endParaRPr lang="en-US" sz="1600">
              <a:latin typeface="+mn-lt"/>
              <a:ea typeface="Muli" charset="0"/>
              <a:cs typeface="Muli" charset="0"/>
            </a:endParaRPr>
          </a:p>
          <a:p>
            <a:pPr lvl="0"/>
            <a:endParaRPr lang="fr-FR"/>
          </a:p>
        </p:txBody>
      </p:sp>
      <p:sp>
        <p:nvSpPr>
          <p:cNvPr id="22" name="Espace réservé du texte 18">
            <a:extLst>
              <a:ext uri="{FF2B5EF4-FFF2-40B4-BE49-F238E27FC236}">
                <a16:creationId xmlns:a16="http://schemas.microsoft.com/office/drawing/2014/main" id="{B0C0C3A8-38AD-443E-8EE2-026BE8F64F14}"/>
              </a:ext>
            </a:extLst>
          </p:cNvPr>
          <p:cNvSpPr>
            <a:spLocks noGrp="1"/>
          </p:cNvSpPr>
          <p:nvPr>
            <p:ph type="body" sz="quarter" idx="15" hasCustomPrompt="1"/>
          </p:nvPr>
        </p:nvSpPr>
        <p:spPr>
          <a:xfrm>
            <a:off x="10059988" y="726656"/>
            <a:ext cx="1579562" cy="1579563"/>
          </a:xfrm>
        </p:spPr>
        <p:txBody>
          <a:bodyPr anchor="ctr"/>
          <a:lstStyle>
            <a:lvl1pPr marL="0" indent="0" algn="ctr">
              <a:buNone/>
              <a:defRPr/>
            </a:lvl1pPr>
          </a:lstStyle>
          <a:p>
            <a:pPr lvl="0"/>
            <a:r>
              <a:rPr lang="fr-FR"/>
              <a:t>Insérer un </a:t>
            </a:r>
            <a:r>
              <a:rPr lang="fr-FR" err="1"/>
              <a:t>picto</a:t>
            </a:r>
            <a:endParaRPr lang="fr-FR"/>
          </a:p>
        </p:txBody>
      </p:sp>
      <p:sp>
        <p:nvSpPr>
          <p:cNvPr id="25" name="Espace réservé du texte 4">
            <a:extLst>
              <a:ext uri="{FF2B5EF4-FFF2-40B4-BE49-F238E27FC236}">
                <a16:creationId xmlns:a16="http://schemas.microsoft.com/office/drawing/2014/main" id="{B896376E-3CD8-4939-A9B5-9CAF663EBAD1}"/>
              </a:ext>
            </a:extLst>
          </p:cNvPr>
          <p:cNvSpPr>
            <a:spLocks noGrp="1"/>
          </p:cNvSpPr>
          <p:nvPr>
            <p:ph type="body" sz="quarter" idx="16" hasCustomPrompt="1"/>
          </p:nvPr>
        </p:nvSpPr>
        <p:spPr>
          <a:xfrm>
            <a:off x="6235700" y="4147028"/>
            <a:ext cx="3850620" cy="1192597"/>
          </a:xfrm>
        </p:spPr>
        <p:txBody>
          <a:bodyPr>
            <a:noAutofit/>
          </a:bodyPr>
          <a:lstStyle>
            <a:lvl1pPr marL="0" indent="0">
              <a:buNone/>
              <a:defRPr sz="9600" b="1"/>
            </a:lvl1pPr>
          </a:lstStyle>
          <a:p>
            <a:pPr lvl="0"/>
            <a:r>
              <a:rPr lang="fr-FR"/>
              <a:t>90 %</a:t>
            </a:r>
          </a:p>
        </p:txBody>
      </p:sp>
      <p:sp>
        <p:nvSpPr>
          <p:cNvPr id="27" name="Espace réservé du texte 25">
            <a:extLst>
              <a:ext uri="{FF2B5EF4-FFF2-40B4-BE49-F238E27FC236}">
                <a16:creationId xmlns:a16="http://schemas.microsoft.com/office/drawing/2014/main" id="{E66FDA2D-1D8B-4A91-9413-4DE4C35A9A9E}"/>
              </a:ext>
            </a:extLst>
          </p:cNvPr>
          <p:cNvSpPr>
            <a:spLocks noGrp="1"/>
          </p:cNvSpPr>
          <p:nvPr>
            <p:ph type="body" sz="quarter" idx="17" hasCustomPrompt="1"/>
          </p:nvPr>
        </p:nvSpPr>
        <p:spPr>
          <a:xfrm>
            <a:off x="6235700" y="5371485"/>
            <a:ext cx="3850619" cy="395287"/>
          </a:xfrm>
        </p:spPr>
        <p:txBody>
          <a:bodyPr/>
          <a:lstStyle>
            <a:lvl1pPr marL="0" indent="0">
              <a:buNone/>
              <a:defRPr b="1">
                <a:solidFill>
                  <a:schemeClr val="accent2"/>
                </a:solidFill>
              </a:defRPr>
            </a:lvl1pPr>
          </a:lstStyle>
          <a:p>
            <a:pPr lvl="0"/>
            <a:r>
              <a:rPr lang="fr-FR"/>
              <a:t>Lorem ipsum</a:t>
            </a:r>
          </a:p>
        </p:txBody>
      </p:sp>
      <p:sp>
        <p:nvSpPr>
          <p:cNvPr id="32" name="Espace réservé du texte 30">
            <a:extLst>
              <a:ext uri="{FF2B5EF4-FFF2-40B4-BE49-F238E27FC236}">
                <a16:creationId xmlns:a16="http://schemas.microsoft.com/office/drawing/2014/main" id="{03E8A3F6-DCD6-4A1C-9E73-B83C39E9DF5D}"/>
              </a:ext>
            </a:extLst>
          </p:cNvPr>
          <p:cNvSpPr>
            <a:spLocks noGrp="1"/>
          </p:cNvSpPr>
          <p:nvPr>
            <p:ph type="body" sz="quarter" idx="18" hasCustomPrompt="1"/>
          </p:nvPr>
        </p:nvSpPr>
        <p:spPr>
          <a:xfrm>
            <a:off x="6235700" y="1543470"/>
            <a:ext cx="3850619" cy="2578462"/>
          </a:xfrm>
        </p:spPr>
        <p:txBody>
          <a:bodyPr>
            <a:noAutofit/>
          </a:bodyPr>
          <a:lstStyle>
            <a:lvl1pPr marL="0" indent="0">
              <a:lnSpc>
                <a:spcPct val="150000"/>
              </a:lnSpc>
              <a:buNone/>
              <a:defRPr sz="1600" b="1">
                <a:solidFill>
                  <a:schemeClr val="accent2"/>
                </a:solidFill>
              </a:defRPr>
            </a:lvl1pPr>
          </a:lstStyle>
          <a:p>
            <a:pPr lvl="0"/>
            <a:r>
              <a:rPr lang="fr-FR"/>
              <a:t>Le filet du dessus est fixe, c’est le </a:t>
            </a:r>
            <a:r>
              <a:rPr lang="fr-FR" err="1"/>
              <a:t>picto</a:t>
            </a:r>
            <a:r>
              <a:rPr lang="fr-FR"/>
              <a:t> qui est interchangeable, il suffit simplement de le coller au filet pour donner cette impression de continuité (dans l’esprit du phylactère de l’identité visuelle).</a:t>
            </a:r>
          </a:p>
        </p:txBody>
      </p:sp>
    </p:spTree>
    <p:extLst>
      <p:ext uri="{BB962C8B-B14F-4D97-AF65-F5344CB8AC3E}">
        <p14:creationId xmlns:p14="http://schemas.microsoft.com/office/powerpoint/2010/main" val="31413603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hiffres clés V1">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93E12313-163A-43B1-8718-24BEEA1E8D86}" type="datetime1">
              <a:rPr lang="en-US" smtClean="0"/>
              <a:t>9/28/2023</a:t>
            </a:fld>
            <a:endParaRPr lang="en-US"/>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22" name="Espace réservé du texte 18">
            <a:extLst>
              <a:ext uri="{FF2B5EF4-FFF2-40B4-BE49-F238E27FC236}">
                <a16:creationId xmlns:a16="http://schemas.microsoft.com/office/drawing/2014/main" id="{B0C0C3A8-38AD-443E-8EE2-026BE8F64F14}"/>
              </a:ext>
            </a:extLst>
          </p:cNvPr>
          <p:cNvSpPr>
            <a:spLocks noGrp="1"/>
          </p:cNvSpPr>
          <p:nvPr>
            <p:ph type="body" sz="quarter" idx="15" hasCustomPrompt="1"/>
          </p:nvPr>
        </p:nvSpPr>
        <p:spPr>
          <a:xfrm>
            <a:off x="10194419" y="69659"/>
            <a:ext cx="1579562" cy="1579563"/>
          </a:xfrm>
        </p:spPr>
        <p:txBody>
          <a:bodyPr anchor="ctr"/>
          <a:lstStyle>
            <a:lvl1pPr marL="0" indent="0" algn="ctr">
              <a:buNone/>
              <a:defRPr/>
            </a:lvl1pPr>
          </a:lstStyle>
          <a:p>
            <a:pPr lvl="0"/>
            <a:r>
              <a:rPr lang="fr-FR"/>
              <a:t>Insérer un </a:t>
            </a:r>
            <a:r>
              <a:rPr lang="fr-FR" err="1"/>
              <a:t>picto</a:t>
            </a:r>
            <a:endParaRPr lang="fr-FR"/>
          </a:p>
        </p:txBody>
      </p:sp>
      <p:cxnSp>
        <p:nvCxnSpPr>
          <p:cNvPr id="47" name="Connecteur droit 46">
            <a:extLst>
              <a:ext uri="{FF2B5EF4-FFF2-40B4-BE49-F238E27FC236}">
                <a16:creationId xmlns:a16="http://schemas.microsoft.com/office/drawing/2014/main" id="{E488552D-D34E-458D-A536-3DC86D6FED47}"/>
              </a:ext>
            </a:extLst>
          </p:cNvPr>
          <p:cNvCxnSpPr>
            <a:cxnSpLocks/>
          </p:cNvCxnSpPr>
          <p:nvPr/>
        </p:nvCxnSpPr>
        <p:spPr>
          <a:xfrm flipV="1">
            <a:off x="3346329" y="775426"/>
            <a:ext cx="6931146" cy="16399"/>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53" name="TextBox 3">
            <a:extLst>
              <a:ext uri="{FF2B5EF4-FFF2-40B4-BE49-F238E27FC236}">
                <a16:creationId xmlns:a16="http://schemas.microsoft.com/office/drawing/2014/main" id="{0CF382A7-3C90-4C1D-A4AD-91331AD15A1C}"/>
              </a:ext>
            </a:extLst>
          </p:cNvPr>
          <p:cNvSpPr txBox="1"/>
          <p:nvPr/>
        </p:nvSpPr>
        <p:spPr>
          <a:xfrm>
            <a:off x="454819" y="289765"/>
            <a:ext cx="2891510" cy="677108"/>
          </a:xfrm>
          <a:prstGeom prst="rect">
            <a:avLst/>
          </a:prstGeom>
          <a:solidFill>
            <a:schemeClr val="bg1"/>
          </a:solidFill>
        </p:spPr>
        <p:txBody>
          <a:bodyPr wrap="square" lIns="0" tIns="0" rIns="0" bIns="0" rtlCol="0" anchor="t">
            <a:spAutoFit/>
          </a:bodyPr>
          <a:lstStyle/>
          <a:p>
            <a:r>
              <a:rPr lang="en-US" sz="4400" b="1">
                <a:solidFill>
                  <a:schemeClr val="accent2"/>
                </a:solidFill>
                <a:ea typeface="Poppins" charset="0"/>
                <a:cs typeface="Poppins" charset="0"/>
              </a:rPr>
              <a:t>Chiffres </a:t>
            </a:r>
            <a:r>
              <a:rPr lang="en-US" sz="4400" b="1" err="1">
                <a:solidFill>
                  <a:schemeClr val="accent2"/>
                </a:solidFill>
                <a:ea typeface="Poppins" charset="0"/>
                <a:cs typeface="Poppins" charset="0"/>
              </a:rPr>
              <a:t>clés</a:t>
            </a:r>
            <a:endParaRPr lang="fr-FR" sz="4400" b="1">
              <a:solidFill>
                <a:schemeClr val="accent2"/>
              </a:solidFill>
              <a:ea typeface="Poppins" charset="0"/>
              <a:cs typeface="Poppins" charset="0"/>
            </a:endParaRPr>
          </a:p>
        </p:txBody>
      </p:sp>
      <p:sp>
        <p:nvSpPr>
          <p:cNvPr id="51" name="Espace réservé du texte 3">
            <a:extLst>
              <a:ext uri="{FF2B5EF4-FFF2-40B4-BE49-F238E27FC236}">
                <a16:creationId xmlns:a16="http://schemas.microsoft.com/office/drawing/2014/main" id="{0475315E-C538-4B03-A89C-988273327B67}"/>
              </a:ext>
            </a:extLst>
          </p:cNvPr>
          <p:cNvSpPr>
            <a:spLocks noGrp="1"/>
          </p:cNvSpPr>
          <p:nvPr>
            <p:ph type="body" sz="quarter" idx="16" hasCustomPrompt="1"/>
          </p:nvPr>
        </p:nvSpPr>
        <p:spPr>
          <a:xfrm>
            <a:off x="454819" y="859441"/>
            <a:ext cx="7413625" cy="400050"/>
          </a:xfrm>
        </p:spPr>
        <p:txBody>
          <a:bodyPr>
            <a:normAutofit/>
          </a:bodyPr>
          <a:lstStyle>
            <a:lvl1pPr marL="0" indent="0">
              <a:buNone/>
              <a:defRPr sz="1600">
                <a:solidFill>
                  <a:schemeClr val="accent2"/>
                </a:solidFill>
              </a:defRPr>
            </a:lvl1pPr>
          </a:lstStyle>
          <a:p>
            <a:pPr lvl="0"/>
            <a:r>
              <a:rPr lang="fr-FR"/>
              <a:t>Possibilité d’intégrer un sous-titre dans l’une des 3 couleurs complémentaires</a:t>
            </a:r>
          </a:p>
        </p:txBody>
      </p:sp>
      <p:sp>
        <p:nvSpPr>
          <p:cNvPr id="54" name="Espace réservé du texte 5">
            <a:extLst>
              <a:ext uri="{FF2B5EF4-FFF2-40B4-BE49-F238E27FC236}">
                <a16:creationId xmlns:a16="http://schemas.microsoft.com/office/drawing/2014/main" id="{3234BC01-53B1-4D79-815B-81ECB01B0ED2}"/>
              </a:ext>
            </a:extLst>
          </p:cNvPr>
          <p:cNvSpPr>
            <a:spLocks noGrp="1"/>
          </p:cNvSpPr>
          <p:nvPr>
            <p:ph type="body" sz="quarter" idx="17" hasCustomPrompt="1"/>
          </p:nvPr>
        </p:nvSpPr>
        <p:spPr>
          <a:xfrm>
            <a:off x="467868" y="2184756"/>
            <a:ext cx="2751337" cy="893076"/>
          </a:xfrm>
        </p:spPr>
        <p:txBody>
          <a:bodyPr>
            <a:noAutofit/>
          </a:bodyPr>
          <a:lstStyle>
            <a:lvl1pPr marL="0" indent="0">
              <a:buNone/>
              <a:defRPr sz="7200" b="1"/>
            </a:lvl1pPr>
          </a:lstStyle>
          <a:p>
            <a:pPr lvl="0"/>
            <a:r>
              <a:rPr lang="fr-FR"/>
              <a:t>100 k</a:t>
            </a:r>
          </a:p>
        </p:txBody>
      </p:sp>
      <p:sp>
        <p:nvSpPr>
          <p:cNvPr id="55" name="Espace réservé du texte 10">
            <a:extLst>
              <a:ext uri="{FF2B5EF4-FFF2-40B4-BE49-F238E27FC236}">
                <a16:creationId xmlns:a16="http://schemas.microsoft.com/office/drawing/2014/main" id="{19F8C678-01AF-4205-ADB4-2BF43553A16B}"/>
              </a:ext>
            </a:extLst>
          </p:cNvPr>
          <p:cNvSpPr>
            <a:spLocks noGrp="1"/>
          </p:cNvSpPr>
          <p:nvPr>
            <p:ph type="body" sz="quarter" idx="18" hasCustomPrompt="1"/>
          </p:nvPr>
        </p:nvSpPr>
        <p:spPr>
          <a:xfrm>
            <a:off x="468477" y="3080569"/>
            <a:ext cx="2750728" cy="699600"/>
          </a:xfrm>
        </p:spPr>
        <p:txBody>
          <a:bodyPr>
            <a:noAutofit/>
          </a:bodyPr>
          <a:lstStyle>
            <a:lvl1pPr marL="0" indent="0">
              <a:buNone/>
              <a:defRPr sz="2000" b="1">
                <a:solidFill>
                  <a:schemeClr val="accent2"/>
                </a:solidFill>
              </a:defRPr>
            </a:lvl1pPr>
          </a:lstStyle>
          <a:p>
            <a:pPr lvl="0"/>
            <a:r>
              <a:rPr lang="fr-FR"/>
              <a:t>Légende du chiffre clé</a:t>
            </a:r>
          </a:p>
        </p:txBody>
      </p:sp>
      <p:sp>
        <p:nvSpPr>
          <p:cNvPr id="60" name="Espace réservé du texte 5">
            <a:extLst>
              <a:ext uri="{FF2B5EF4-FFF2-40B4-BE49-F238E27FC236}">
                <a16:creationId xmlns:a16="http://schemas.microsoft.com/office/drawing/2014/main" id="{773F1FA2-1980-4748-BAFF-918F02B22CDF}"/>
              </a:ext>
            </a:extLst>
          </p:cNvPr>
          <p:cNvSpPr>
            <a:spLocks noGrp="1"/>
          </p:cNvSpPr>
          <p:nvPr>
            <p:ph type="body" sz="quarter" idx="19" hasCustomPrompt="1"/>
          </p:nvPr>
        </p:nvSpPr>
        <p:spPr>
          <a:xfrm>
            <a:off x="3691580" y="2184756"/>
            <a:ext cx="2751337" cy="893076"/>
          </a:xfrm>
        </p:spPr>
        <p:txBody>
          <a:bodyPr>
            <a:noAutofit/>
          </a:bodyPr>
          <a:lstStyle>
            <a:lvl1pPr marL="0" indent="0">
              <a:buNone/>
              <a:defRPr sz="7200" b="1"/>
            </a:lvl1pPr>
          </a:lstStyle>
          <a:p>
            <a:pPr lvl="0"/>
            <a:r>
              <a:rPr lang="fr-FR"/>
              <a:t>50 M</a:t>
            </a:r>
          </a:p>
        </p:txBody>
      </p:sp>
      <p:sp>
        <p:nvSpPr>
          <p:cNvPr id="61" name="Espace réservé du texte 10">
            <a:extLst>
              <a:ext uri="{FF2B5EF4-FFF2-40B4-BE49-F238E27FC236}">
                <a16:creationId xmlns:a16="http://schemas.microsoft.com/office/drawing/2014/main" id="{B3EBCA9D-3C2D-458B-BDF1-8A706A8CE38C}"/>
              </a:ext>
            </a:extLst>
          </p:cNvPr>
          <p:cNvSpPr>
            <a:spLocks noGrp="1"/>
          </p:cNvSpPr>
          <p:nvPr>
            <p:ph type="body" sz="quarter" idx="20" hasCustomPrompt="1"/>
          </p:nvPr>
        </p:nvSpPr>
        <p:spPr>
          <a:xfrm>
            <a:off x="3692189" y="3080569"/>
            <a:ext cx="2750728" cy="699600"/>
          </a:xfrm>
        </p:spPr>
        <p:txBody>
          <a:bodyPr>
            <a:noAutofit/>
          </a:bodyPr>
          <a:lstStyle>
            <a:lvl1pPr marL="0" indent="0">
              <a:buNone/>
              <a:defRPr sz="2000" b="1">
                <a:solidFill>
                  <a:schemeClr val="accent2"/>
                </a:solidFill>
              </a:defRPr>
            </a:lvl1pPr>
          </a:lstStyle>
          <a:p>
            <a:pPr lvl="0"/>
            <a:r>
              <a:rPr lang="fr-FR"/>
              <a:t>Légende du chiffre clé</a:t>
            </a:r>
          </a:p>
        </p:txBody>
      </p:sp>
      <p:sp>
        <p:nvSpPr>
          <p:cNvPr id="64" name="Espace réservé du texte 5">
            <a:extLst>
              <a:ext uri="{FF2B5EF4-FFF2-40B4-BE49-F238E27FC236}">
                <a16:creationId xmlns:a16="http://schemas.microsoft.com/office/drawing/2014/main" id="{805F92F7-71D1-4009-A903-2CAF35674899}"/>
              </a:ext>
            </a:extLst>
          </p:cNvPr>
          <p:cNvSpPr>
            <a:spLocks noGrp="1"/>
          </p:cNvSpPr>
          <p:nvPr>
            <p:ph type="body" sz="quarter" idx="21" hasCustomPrompt="1"/>
          </p:nvPr>
        </p:nvSpPr>
        <p:spPr>
          <a:xfrm>
            <a:off x="6915292" y="2184756"/>
            <a:ext cx="2751337" cy="893076"/>
          </a:xfrm>
        </p:spPr>
        <p:txBody>
          <a:bodyPr>
            <a:noAutofit/>
          </a:bodyPr>
          <a:lstStyle>
            <a:lvl1pPr marL="0" indent="0">
              <a:buNone/>
              <a:defRPr sz="7200" b="1"/>
            </a:lvl1pPr>
          </a:lstStyle>
          <a:p>
            <a:pPr lvl="0"/>
            <a:r>
              <a:rPr lang="fr-FR"/>
              <a:t>90 %</a:t>
            </a:r>
          </a:p>
        </p:txBody>
      </p:sp>
      <p:sp>
        <p:nvSpPr>
          <p:cNvPr id="65" name="Espace réservé du texte 10">
            <a:extLst>
              <a:ext uri="{FF2B5EF4-FFF2-40B4-BE49-F238E27FC236}">
                <a16:creationId xmlns:a16="http://schemas.microsoft.com/office/drawing/2014/main" id="{2CA6FB7D-12F2-4033-B70B-EA1F8598465F}"/>
              </a:ext>
            </a:extLst>
          </p:cNvPr>
          <p:cNvSpPr>
            <a:spLocks noGrp="1"/>
          </p:cNvSpPr>
          <p:nvPr>
            <p:ph type="body" sz="quarter" idx="22" hasCustomPrompt="1"/>
          </p:nvPr>
        </p:nvSpPr>
        <p:spPr>
          <a:xfrm>
            <a:off x="6915901" y="3080569"/>
            <a:ext cx="2750728" cy="699600"/>
          </a:xfrm>
        </p:spPr>
        <p:txBody>
          <a:bodyPr>
            <a:noAutofit/>
          </a:bodyPr>
          <a:lstStyle>
            <a:lvl1pPr marL="0" indent="0">
              <a:buNone/>
              <a:defRPr sz="2000" b="1">
                <a:solidFill>
                  <a:schemeClr val="accent2"/>
                </a:solidFill>
              </a:defRPr>
            </a:lvl1pPr>
          </a:lstStyle>
          <a:p>
            <a:pPr lvl="0"/>
            <a:r>
              <a:rPr lang="fr-FR"/>
              <a:t>Légende du chiffre clé</a:t>
            </a:r>
          </a:p>
        </p:txBody>
      </p:sp>
      <p:sp>
        <p:nvSpPr>
          <p:cNvPr id="68" name="Espace réservé du texte 5">
            <a:extLst>
              <a:ext uri="{FF2B5EF4-FFF2-40B4-BE49-F238E27FC236}">
                <a16:creationId xmlns:a16="http://schemas.microsoft.com/office/drawing/2014/main" id="{B5539159-F8CF-47D2-8E45-758595DE2177}"/>
              </a:ext>
            </a:extLst>
          </p:cNvPr>
          <p:cNvSpPr>
            <a:spLocks noGrp="1"/>
          </p:cNvSpPr>
          <p:nvPr>
            <p:ph type="body" sz="quarter" idx="23" hasCustomPrompt="1"/>
          </p:nvPr>
        </p:nvSpPr>
        <p:spPr>
          <a:xfrm>
            <a:off x="467868" y="4109606"/>
            <a:ext cx="2751337" cy="893076"/>
          </a:xfrm>
        </p:spPr>
        <p:txBody>
          <a:bodyPr>
            <a:noAutofit/>
          </a:bodyPr>
          <a:lstStyle>
            <a:lvl1pPr marL="0" indent="0">
              <a:buNone/>
              <a:defRPr sz="7200" b="1"/>
            </a:lvl1pPr>
          </a:lstStyle>
          <a:p>
            <a:pPr lvl="0"/>
            <a:r>
              <a:rPr lang="fr-FR"/>
              <a:t>XX</a:t>
            </a:r>
          </a:p>
        </p:txBody>
      </p:sp>
      <p:sp>
        <p:nvSpPr>
          <p:cNvPr id="69" name="Espace réservé du texte 10">
            <a:extLst>
              <a:ext uri="{FF2B5EF4-FFF2-40B4-BE49-F238E27FC236}">
                <a16:creationId xmlns:a16="http://schemas.microsoft.com/office/drawing/2014/main" id="{F524228E-8DF3-4C7D-AC97-3234F2B7C1CF}"/>
              </a:ext>
            </a:extLst>
          </p:cNvPr>
          <p:cNvSpPr>
            <a:spLocks noGrp="1"/>
          </p:cNvSpPr>
          <p:nvPr>
            <p:ph type="body" sz="quarter" idx="24" hasCustomPrompt="1"/>
          </p:nvPr>
        </p:nvSpPr>
        <p:spPr>
          <a:xfrm>
            <a:off x="468477" y="5005419"/>
            <a:ext cx="2750728" cy="699600"/>
          </a:xfrm>
        </p:spPr>
        <p:txBody>
          <a:bodyPr>
            <a:noAutofit/>
          </a:bodyPr>
          <a:lstStyle>
            <a:lvl1pPr marL="0" indent="0">
              <a:buNone/>
              <a:defRPr sz="2000" b="1">
                <a:solidFill>
                  <a:schemeClr val="accent2"/>
                </a:solidFill>
              </a:defRPr>
            </a:lvl1pPr>
          </a:lstStyle>
          <a:p>
            <a:pPr lvl="0"/>
            <a:r>
              <a:rPr lang="fr-FR"/>
              <a:t>Légende du chiffre clé</a:t>
            </a:r>
          </a:p>
        </p:txBody>
      </p:sp>
      <p:sp>
        <p:nvSpPr>
          <p:cNvPr id="70" name="Espace réservé du texte 5">
            <a:extLst>
              <a:ext uri="{FF2B5EF4-FFF2-40B4-BE49-F238E27FC236}">
                <a16:creationId xmlns:a16="http://schemas.microsoft.com/office/drawing/2014/main" id="{8AAD0C47-C4F8-46F8-9156-B637E5E4E731}"/>
              </a:ext>
            </a:extLst>
          </p:cNvPr>
          <p:cNvSpPr>
            <a:spLocks noGrp="1"/>
          </p:cNvSpPr>
          <p:nvPr>
            <p:ph type="body" sz="quarter" idx="25" hasCustomPrompt="1"/>
          </p:nvPr>
        </p:nvSpPr>
        <p:spPr>
          <a:xfrm>
            <a:off x="3691580" y="4109606"/>
            <a:ext cx="2751337" cy="893076"/>
          </a:xfrm>
        </p:spPr>
        <p:txBody>
          <a:bodyPr>
            <a:noAutofit/>
          </a:bodyPr>
          <a:lstStyle>
            <a:lvl1pPr marL="0" indent="0">
              <a:buNone/>
              <a:defRPr sz="7200" b="1"/>
            </a:lvl1pPr>
          </a:lstStyle>
          <a:p>
            <a:pPr lvl="0"/>
            <a:r>
              <a:rPr lang="fr-FR"/>
              <a:t>XX</a:t>
            </a:r>
          </a:p>
        </p:txBody>
      </p:sp>
      <p:sp>
        <p:nvSpPr>
          <p:cNvPr id="71" name="Espace réservé du texte 10">
            <a:extLst>
              <a:ext uri="{FF2B5EF4-FFF2-40B4-BE49-F238E27FC236}">
                <a16:creationId xmlns:a16="http://schemas.microsoft.com/office/drawing/2014/main" id="{5EECB9A6-BA9D-4F26-AA57-3E9FD07D1F36}"/>
              </a:ext>
            </a:extLst>
          </p:cNvPr>
          <p:cNvSpPr>
            <a:spLocks noGrp="1"/>
          </p:cNvSpPr>
          <p:nvPr>
            <p:ph type="body" sz="quarter" idx="26" hasCustomPrompt="1"/>
          </p:nvPr>
        </p:nvSpPr>
        <p:spPr>
          <a:xfrm>
            <a:off x="3692189" y="5005419"/>
            <a:ext cx="2750728" cy="699600"/>
          </a:xfrm>
        </p:spPr>
        <p:txBody>
          <a:bodyPr>
            <a:noAutofit/>
          </a:bodyPr>
          <a:lstStyle>
            <a:lvl1pPr marL="0" indent="0">
              <a:buNone/>
              <a:defRPr sz="2000" b="1">
                <a:solidFill>
                  <a:schemeClr val="accent2"/>
                </a:solidFill>
              </a:defRPr>
            </a:lvl1pPr>
          </a:lstStyle>
          <a:p>
            <a:pPr lvl="0"/>
            <a:r>
              <a:rPr lang="fr-FR"/>
              <a:t>Légende du chiffre clé</a:t>
            </a:r>
          </a:p>
        </p:txBody>
      </p:sp>
      <p:sp>
        <p:nvSpPr>
          <p:cNvPr id="72" name="Espace réservé du texte 5">
            <a:extLst>
              <a:ext uri="{FF2B5EF4-FFF2-40B4-BE49-F238E27FC236}">
                <a16:creationId xmlns:a16="http://schemas.microsoft.com/office/drawing/2014/main" id="{F8AC6D3A-C790-4A1F-B29B-D9EF42C7A8A0}"/>
              </a:ext>
            </a:extLst>
          </p:cNvPr>
          <p:cNvSpPr>
            <a:spLocks noGrp="1"/>
          </p:cNvSpPr>
          <p:nvPr>
            <p:ph type="body" sz="quarter" idx="27" hasCustomPrompt="1"/>
          </p:nvPr>
        </p:nvSpPr>
        <p:spPr>
          <a:xfrm>
            <a:off x="6915292" y="4109606"/>
            <a:ext cx="2751337" cy="893076"/>
          </a:xfrm>
        </p:spPr>
        <p:txBody>
          <a:bodyPr>
            <a:noAutofit/>
          </a:bodyPr>
          <a:lstStyle>
            <a:lvl1pPr marL="0" indent="0">
              <a:buNone/>
              <a:defRPr sz="7200" b="1"/>
            </a:lvl1pPr>
          </a:lstStyle>
          <a:p>
            <a:pPr lvl="0"/>
            <a:r>
              <a:rPr lang="fr-FR"/>
              <a:t>XX</a:t>
            </a:r>
          </a:p>
        </p:txBody>
      </p:sp>
      <p:sp>
        <p:nvSpPr>
          <p:cNvPr id="73" name="Espace réservé du texte 10">
            <a:extLst>
              <a:ext uri="{FF2B5EF4-FFF2-40B4-BE49-F238E27FC236}">
                <a16:creationId xmlns:a16="http://schemas.microsoft.com/office/drawing/2014/main" id="{A33F7C2B-CEF3-452C-A89B-884AD42A63F3}"/>
              </a:ext>
            </a:extLst>
          </p:cNvPr>
          <p:cNvSpPr>
            <a:spLocks noGrp="1"/>
          </p:cNvSpPr>
          <p:nvPr>
            <p:ph type="body" sz="quarter" idx="28" hasCustomPrompt="1"/>
          </p:nvPr>
        </p:nvSpPr>
        <p:spPr>
          <a:xfrm>
            <a:off x="6915901" y="5005419"/>
            <a:ext cx="2750728" cy="699600"/>
          </a:xfrm>
        </p:spPr>
        <p:txBody>
          <a:bodyPr>
            <a:noAutofit/>
          </a:bodyPr>
          <a:lstStyle>
            <a:lvl1pPr marL="0" indent="0">
              <a:buNone/>
              <a:defRPr sz="2000" b="1">
                <a:solidFill>
                  <a:schemeClr val="accent2"/>
                </a:solidFill>
              </a:defRPr>
            </a:lvl1pPr>
          </a:lstStyle>
          <a:p>
            <a:pPr lvl="0"/>
            <a:r>
              <a:rPr lang="fr-FR"/>
              <a:t>Légende du chiffre clé</a:t>
            </a:r>
          </a:p>
        </p:txBody>
      </p:sp>
    </p:spTree>
    <p:extLst>
      <p:ext uri="{BB962C8B-B14F-4D97-AF65-F5344CB8AC3E}">
        <p14:creationId xmlns:p14="http://schemas.microsoft.com/office/powerpoint/2010/main" val="6375669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hiffres clés V2">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6D9EBF7A-16E9-4643-80D3-6D3ACB111BC4}" type="datetime1">
              <a:rPr lang="en-US" smtClean="0"/>
              <a:t>9/28/2023</a:t>
            </a:fld>
            <a:endParaRPr lang="en-US"/>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54" name="Espace réservé du texte 5">
            <a:extLst>
              <a:ext uri="{FF2B5EF4-FFF2-40B4-BE49-F238E27FC236}">
                <a16:creationId xmlns:a16="http://schemas.microsoft.com/office/drawing/2014/main" id="{3234BC01-53B1-4D79-815B-81ECB01B0ED2}"/>
              </a:ext>
            </a:extLst>
          </p:cNvPr>
          <p:cNvSpPr>
            <a:spLocks noGrp="1"/>
          </p:cNvSpPr>
          <p:nvPr>
            <p:ph type="body" sz="quarter" idx="17" hasCustomPrompt="1"/>
          </p:nvPr>
        </p:nvSpPr>
        <p:spPr>
          <a:xfrm>
            <a:off x="1331080" y="2349195"/>
            <a:ext cx="2751337" cy="893076"/>
          </a:xfrm>
        </p:spPr>
        <p:txBody>
          <a:bodyPr>
            <a:noAutofit/>
          </a:bodyPr>
          <a:lstStyle>
            <a:lvl1pPr marL="0" indent="0">
              <a:buNone/>
              <a:defRPr sz="7200" b="1"/>
            </a:lvl1pPr>
          </a:lstStyle>
          <a:p>
            <a:pPr lvl="0"/>
            <a:r>
              <a:rPr lang="fr-FR"/>
              <a:t>100 k</a:t>
            </a:r>
          </a:p>
        </p:txBody>
      </p:sp>
      <p:sp>
        <p:nvSpPr>
          <p:cNvPr id="55" name="Espace réservé du texte 10">
            <a:extLst>
              <a:ext uri="{FF2B5EF4-FFF2-40B4-BE49-F238E27FC236}">
                <a16:creationId xmlns:a16="http://schemas.microsoft.com/office/drawing/2014/main" id="{19F8C678-01AF-4205-ADB4-2BF43553A16B}"/>
              </a:ext>
            </a:extLst>
          </p:cNvPr>
          <p:cNvSpPr>
            <a:spLocks noGrp="1"/>
          </p:cNvSpPr>
          <p:nvPr>
            <p:ph type="body" sz="quarter" idx="18" hasCustomPrompt="1"/>
          </p:nvPr>
        </p:nvSpPr>
        <p:spPr>
          <a:xfrm>
            <a:off x="1331689" y="3245008"/>
            <a:ext cx="2750728" cy="699600"/>
          </a:xfrm>
        </p:spPr>
        <p:txBody>
          <a:bodyPr>
            <a:noAutofit/>
          </a:bodyPr>
          <a:lstStyle>
            <a:lvl1pPr marL="0" indent="0">
              <a:buNone/>
              <a:defRPr sz="2000" b="1">
                <a:solidFill>
                  <a:schemeClr val="accent3"/>
                </a:solidFill>
              </a:defRPr>
            </a:lvl1pPr>
          </a:lstStyle>
          <a:p>
            <a:pPr lvl="0"/>
            <a:r>
              <a:rPr lang="fr-FR"/>
              <a:t>Légende du chiffre clé</a:t>
            </a:r>
          </a:p>
        </p:txBody>
      </p:sp>
      <p:sp>
        <p:nvSpPr>
          <p:cNvPr id="36" name="Espace réservé du texte 3">
            <a:extLst>
              <a:ext uri="{FF2B5EF4-FFF2-40B4-BE49-F238E27FC236}">
                <a16:creationId xmlns:a16="http://schemas.microsoft.com/office/drawing/2014/main" id="{ECD34677-24E2-4C4E-8244-2338F6ACCA0A}"/>
              </a:ext>
            </a:extLst>
          </p:cNvPr>
          <p:cNvSpPr>
            <a:spLocks noGrp="1"/>
          </p:cNvSpPr>
          <p:nvPr>
            <p:ph type="body" sz="quarter" idx="16" hasCustomPrompt="1"/>
          </p:nvPr>
        </p:nvSpPr>
        <p:spPr>
          <a:xfrm>
            <a:off x="454819" y="952127"/>
            <a:ext cx="11290050" cy="400050"/>
          </a:xfrm>
        </p:spPr>
        <p:txBody>
          <a:bodyPr>
            <a:normAutofit/>
          </a:bodyPr>
          <a:lstStyle>
            <a:lvl1pPr marL="0" indent="0">
              <a:buNone/>
              <a:defRPr sz="1600">
                <a:solidFill>
                  <a:schemeClr val="accent3"/>
                </a:solidFill>
              </a:defRPr>
            </a:lvl1pPr>
          </a:lstStyle>
          <a:p>
            <a:pPr lvl="0"/>
            <a:r>
              <a:rPr lang="fr-FR"/>
              <a:t>Possibilité d’intégrer un sous-titre dans l’une des 3 couleurs complémentaires</a:t>
            </a:r>
          </a:p>
        </p:txBody>
      </p:sp>
      <p:sp>
        <p:nvSpPr>
          <p:cNvPr id="38" name="Espace réservé du texte 17">
            <a:extLst>
              <a:ext uri="{FF2B5EF4-FFF2-40B4-BE49-F238E27FC236}">
                <a16:creationId xmlns:a16="http://schemas.microsoft.com/office/drawing/2014/main" id="{E98C8807-B9D1-4D7D-863D-0720B73FC492}"/>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3"/>
                </a:solidFill>
              </a:defRPr>
            </a:lvl1pPr>
          </a:lstStyle>
          <a:p>
            <a:pPr lvl="0"/>
            <a:r>
              <a:rPr lang="fr-FR"/>
              <a:t>Chiffres clés</a:t>
            </a:r>
          </a:p>
        </p:txBody>
      </p:sp>
      <p:sp>
        <p:nvSpPr>
          <p:cNvPr id="42" name="Espace réservé du texte 5">
            <a:extLst>
              <a:ext uri="{FF2B5EF4-FFF2-40B4-BE49-F238E27FC236}">
                <a16:creationId xmlns:a16="http://schemas.microsoft.com/office/drawing/2014/main" id="{F294D980-1985-460C-8DED-D1E3D4A7D8D3}"/>
              </a:ext>
            </a:extLst>
          </p:cNvPr>
          <p:cNvSpPr>
            <a:spLocks noGrp="1"/>
          </p:cNvSpPr>
          <p:nvPr>
            <p:ph type="body" sz="quarter" idx="29" hasCustomPrompt="1"/>
          </p:nvPr>
        </p:nvSpPr>
        <p:spPr>
          <a:xfrm>
            <a:off x="6793323" y="2349195"/>
            <a:ext cx="2751337" cy="893076"/>
          </a:xfrm>
        </p:spPr>
        <p:txBody>
          <a:bodyPr>
            <a:noAutofit/>
          </a:bodyPr>
          <a:lstStyle>
            <a:lvl1pPr marL="0" indent="0">
              <a:buNone/>
              <a:defRPr sz="7200" b="1"/>
            </a:lvl1pPr>
          </a:lstStyle>
          <a:p>
            <a:pPr lvl="0"/>
            <a:r>
              <a:rPr lang="fr-FR"/>
              <a:t>100 k</a:t>
            </a:r>
          </a:p>
        </p:txBody>
      </p:sp>
      <p:sp>
        <p:nvSpPr>
          <p:cNvPr id="43" name="Espace réservé du texte 10">
            <a:extLst>
              <a:ext uri="{FF2B5EF4-FFF2-40B4-BE49-F238E27FC236}">
                <a16:creationId xmlns:a16="http://schemas.microsoft.com/office/drawing/2014/main" id="{9AB3608A-9D23-4588-B75D-3F78D4D1648C}"/>
              </a:ext>
            </a:extLst>
          </p:cNvPr>
          <p:cNvSpPr>
            <a:spLocks noGrp="1"/>
          </p:cNvSpPr>
          <p:nvPr>
            <p:ph type="body" sz="quarter" idx="30" hasCustomPrompt="1"/>
          </p:nvPr>
        </p:nvSpPr>
        <p:spPr>
          <a:xfrm>
            <a:off x="6793932" y="3245008"/>
            <a:ext cx="2750728" cy="699600"/>
          </a:xfrm>
        </p:spPr>
        <p:txBody>
          <a:bodyPr>
            <a:noAutofit/>
          </a:bodyPr>
          <a:lstStyle>
            <a:lvl1pPr marL="0" indent="0">
              <a:buNone/>
              <a:defRPr sz="2000" b="1">
                <a:solidFill>
                  <a:schemeClr val="accent3"/>
                </a:solidFill>
              </a:defRPr>
            </a:lvl1pPr>
          </a:lstStyle>
          <a:p>
            <a:pPr lvl="0"/>
            <a:r>
              <a:rPr lang="fr-FR"/>
              <a:t>Légende du chiffre clé</a:t>
            </a:r>
          </a:p>
        </p:txBody>
      </p:sp>
      <p:sp>
        <p:nvSpPr>
          <p:cNvPr id="46" name="Espace réservé du texte 18">
            <a:extLst>
              <a:ext uri="{FF2B5EF4-FFF2-40B4-BE49-F238E27FC236}">
                <a16:creationId xmlns:a16="http://schemas.microsoft.com/office/drawing/2014/main" id="{DAD8EA03-3385-4910-BCB0-6C5D10D31E72}"/>
              </a:ext>
            </a:extLst>
          </p:cNvPr>
          <p:cNvSpPr>
            <a:spLocks noGrp="1"/>
          </p:cNvSpPr>
          <p:nvPr>
            <p:ph type="body" sz="quarter" idx="15" hasCustomPrompt="1"/>
          </p:nvPr>
        </p:nvSpPr>
        <p:spPr>
          <a:xfrm>
            <a:off x="440552" y="2349194"/>
            <a:ext cx="883950" cy="893077"/>
          </a:xfrm>
        </p:spPr>
        <p:txBody>
          <a:bodyPr anchor="ctr">
            <a:noAutofit/>
          </a:bodyPr>
          <a:lstStyle>
            <a:lvl1pPr marL="0" indent="0" algn="ctr">
              <a:buNone/>
              <a:defRPr sz="1800"/>
            </a:lvl1pPr>
          </a:lstStyle>
          <a:p>
            <a:pPr lvl="0"/>
            <a:r>
              <a:rPr lang="fr-FR"/>
              <a:t>Insérer un </a:t>
            </a:r>
            <a:r>
              <a:rPr lang="fr-FR" err="1"/>
              <a:t>picto</a:t>
            </a:r>
            <a:endParaRPr lang="fr-FR"/>
          </a:p>
        </p:txBody>
      </p:sp>
      <p:sp>
        <p:nvSpPr>
          <p:cNvPr id="48" name="Espace réservé du texte 18">
            <a:extLst>
              <a:ext uri="{FF2B5EF4-FFF2-40B4-BE49-F238E27FC236}">
                <a16:creationId xmlns:a16="http://schemas.microsoft.com/office/drawing/2014/main" id="{DE90CE4B-E815-4C66-9E4F-C1DA1EE5E208}"/>
              </a:ext>
            </a:extLst>
          </p:cNvPr>
          <p:cNvSpPr>
            <a:spLocks noGrp="1"/>
          </p:cNvSpPr>
          <p:nvPr>
            <p:ph type="body" sz="quarter" idx="31" hasCustomPrompt="1"/>
          </p:nvPr>
        </p:nvSpPr>
        <p:spPr>
          <a:xfrm>
            <a:off x="5909678" y="2349194"/>
            <a:ext cx="883950" cy="893077"/>
          </a:xfrm>
        </p:spPr>
        <p:txBody>
          <a:bodyPr anchor="ctr">
            <a:noAutofit/>
          </a:bodyPr>
          <a:lstStyle>
            <a:lvl1pPr marL="0" indent="0" algn="ctr">
              <a:buNone/>
              <a:defRPr sz="1800"/>
            </a:lvl1pPr>
          </a:lstStyle>
          <a:p>
            <a:pPr lvl="0"/>
            <a:r>
              <a:rPr lang="fr-FR"/>
              <a:t>Insérer un </a:t>
            </a:r>
            <a:r>
              <a:rPr lang="fr-FR" err="1"/>
              <a:t>picto</a:t>
            </a:r>
            <a:endParaRPr lang="fr-FR"/>
          </a:p>
        </p:txBody>
      </p:sp>
      <p:sp>
        <p:nvSpPr>
          <p:cNvPr id="49" name="Espace réservé du texte 5">
            <a:extLst>
              <a:ext uri="{FF2B5EF4-FFF2-40B4-BE49-F238E27FC236}">
                <a16:creationId xmlns:a16="http://schemas.microsoft.com/office/drawing/2014/main" id="{ADE953DB-F532-4F7A-93DB-F3A3AB1C2FF6}"/>
              </a:ext>
            </a:extLst>
          </p:cNvPr>
          <p:cNvSpPr>
            <a:spLocks noGrp="1"/>
          </p:cNvSpPr>
          <p:nvPr>
            <p:ph type="body" sz="quarter" idx="32" hasCustomPrompt="1"/>
          </p:nvPr>
        </p:nvSpPr>
        <p:spPr>
          <a:xfrm>
            <a:off x="1331080" y="4239288"/>
            <a:ext cx="2751337" cy="893076"/>
          </a:xfrm>
        </p:spPr>
        <p:txBody>
          <a:bodyPr>
            <a:noAutofit/>
          </a:bodyPr>
          <a:lstStyle>
            <a:lvl1pPr marL="0" indent="0">
              <a:buNone/>
              <a:defRPr sz="7200" b="1"/>
            </a:lvl1pPr>
          </a:lstStyle>
          <a:p>
            <a:pPr lvl="0"/>
            <a:r>
              <a:rPr lang="fr-FR"/>
              <a:t>100 k</a:t>
            </a:r>
          </a:p>
        </p:txBody>
      </p:sp>
      <p:sp>
        <p:nvSpPr>
          <p:cNvPr id="50" name="Espace réservé du texte 10">
            <a:extLst>
              <a:ext uri="{FF2B5EF4-FFF2-40B4-BE49-F238E27FC236}">
                <a16:creationId xmlns:a16="http://schemas.microsoft.com/office/drawing/2014/main" id="{81D427B1-84CE-4131-A453-75DDB358EA8C}"/>
              </a:ext>
            </a:extLst>
          </p:cNvPr>
          <p:cNvSpPr>
            <a:spLocks noGrp="1"/>
          </p:cNvSpPr>
          <p:nvPr>
            <p:ph type="body" sz="quarter" idx="33" hasCustomPrompt="1"/>
          </p:nvPr>
        </p:nvSpPr>
        <p:spPr>
          <a:xfrm>
            <a:off x="1331689" y="5135101"/>
            <a:ext cx="2750728" cy="699600"/>
          </a:xfrm>
        </p:spPr>
        <p:txBody>
          <a:bodyPr>
            <a:noAutofit/>
          </a:bodyPr>
          <a:lstStyle>
            <a:lvl1pPr marL="0" indent="0">
              <a:buNone/>
              <a:defRPr sz="2000" b="1">
                <a:solidFill>
                  <a:schemeClr val="accent3"/>
                </a:solidFill>
              </a:defRPr>
            </a:lvl1pPr>
          </a:lstStyle>
          <a:p>
            <a:pPr lvl="0"/>
            <a:r>
              <a:rPr lang="fr-FR"/>
              <a:t>Légende du chiffre clé</a:t>
            </a:r>
          </a:p>
        </p:txBody>
      </p:sp>
      <p:sp>
        <p:nvSpPr>
          <p:cNvPr id="52" name="Espace réservé du texte 18">
            <a:extLst>
              <a:ext uri="{FF2B5EF4-FFF2-40B4-BE49-F238E27FC236}">
                <a16:creationId xmlns:a16="http://schemas.microsoft.com/office/drawing/2014/main" id="{2B413C1B-AC8C-4C97-9830-DEDFFF4CBB62}"/>
              </a:ext>
            </a:extLst>
          </p:cNvPr>
          <p:cNvSpPr>
            <a:spLocks noGrp="1"/>
          </p:cNvSpPr>
          <p:nvPr>
            <p:ph type="body" sz="quarter" idx="34" hasCustomPrompt="1"/>
          </p:nvPr>
        </p:nvSpPr>
        <p:spPr>
          <a:xfrm>
            <a:off x="440552" y="4239287"/>
            <a:ext cx="883950" cy="893077"/>
          </a:xfrm>
        </p:spPr>
        <p:txBody>
          <a:bodyPr anchor="ctr">
            <a:noAutofit/>
          </a:bodyPr>
          <a:lstStyle>
            <a:lvl1pPr marL="0" indent="0" algn="ctr">
              <a:buNone/>
              <a:defRPr sz="1800"/>
            </a:lvl1pPr>
          </a:lstStyle>
          <a:p>
            <a:pPr lvl="0"/>
            <a:r>
              <a:rPr lang="fr-FR"/>
              <a:t>Insérer un </a:t>
            </a:r>
            <a:r>
              <a:rPr lang="fr-FR" err="1"/>
              <a:t>picto</a:t>
            </a:r>
            <a:endParaRPr lang="fr-FR"/>
          </a:p>
        </p:txBody>
      </p:sp>
      <p:sp>
        <p:nvSpPr>
          <p:cNvPr id="56" name="Espace réservé du texte 5">
            <a:extLst>
              <a:ext uri="{FF2B5EF4-FFF2-40B4-BE49-F238E27FC236}">
                <a16:creationId xmlns:a16="http://schemas.microsoft.com/office/drawing/2014/main" id="{4157C5A3-0D44-40D6-9B8A-8481E84F055B}"/>
              </a:ext>
            </a:extLst>
          </p:cNvPr>
          <p:cNvSpPr>
            <a:spLocks noGrp="1"/>
          </p:cNvSpPr>
          <p:nvPr>
            <p:ph type="body" sz="quarter" idx="35" hasCustomPrompt="1"/>
          </p:nvPr>
        </p:nvSpPr>
        <p:spPr>
          <a:xfrm>
            <a:off x="6793628" y="4239288"/>
            <a:ext cx="2751337" cy="893076"/>
          </a:xfrm>
        </p:spPr>
        <p:txBody>
          <a:bodyPr>
            <a:noAutofit/>
          </a:bodyPr>
          <a:lstStyle>
            <a:lvl1pPr marL="0" indent="0">
              <a:buNone/>
              <a:defRPr sz="7200" b="1"/>
            </a:lvl1pPr>
          </a:lstStyle>
          <a:p>
            <a:pPr lvl="0"/>
            <a:r>
              <a:rPr lang="fr-FR"/>
              <a:t>100 k</a:t>
            </a:r>
          </a:p>
        </p:txBody>
      </p:sp>
      <p:sp>
        <p:nvSpPr>
          <p:cNvPr id="57" name="Espace réservé du texte 10">
            <a:extLst>
              <a:ext uri="{FF2B5EF4-FFF2-40B4-BE49-F238E27FC236}">
                <a16:creationId xmlns:a16="http://schemas.microsoft.com/office/drawing/2014/main" id="{5F7DCB27-CD67-4115-8034-675CA210073B}"/>
              </a:ext>
            </a:extLst>
          </p:cNvPr>
          <p:cNvSpPr>
            <a:spLocks noGrp="1"/>
          </p:cNvSpPr>
          <p:nvPr>
            <p:ph type="body" sz="quarter" idx="36" hasCustomPrompt="1"/>
          </p:nvPr>
        </p:nvSpPr>
        <p:spPr>
          <a:xfrm>
            <a:off x="6794237" y="5135101"/>
            <a:ext cx="2750728" cy="699600"/>
          </a:xfrm>
        </p:spPr>
        <p:txBody>
          <a:bodyPr>
            <a:noAutofit/>
          </a:bodyPr>
          <a:lstStyle>
            <a:lvl1pPr marL="0" indent="0">
              <a:buNone/>
              <a:defRPr sz="2000" b="1">
                <a:solidFill>
                  <a:schemeClr val="accent3"/>
                </a:solidFill>
              </a:defRPr>
            </a:lvl1pPr>
          </a:lstStyle>
          <a:p>
            <a:pPr lvl="0"/>
            <a:r>
              <a:rPr lang="fr-FR"/>
              <a:t>Légende du chiffre clé</a:t>
            </a:r>
          </a:p>
        </p:txBody>
      </p:sp>
      <p:sp>
        <p:nvSpPr>
          <p:cNvPr id="58" name="Espace réservé du texte 18">
            <a:extLst>
              <a:ext uri="{FF2B5EF4-FFF2-40B4-BE49-F238E27FC236}">
                <a16:creationId xmlns:a16="http://schemas.microsoft.com/office/drawing/2014/main" id="{C93CAC2D-3EBF-45AB-AF16-31FF1F6D314D}"/>
              </a:ext>
            </a:extLst>
          </p:cNvPr>
          <p:cNvSpPr>
            <a:spLocks noGrp="1"/>
          </p:cNvSpPr>
          <p:nvPr>
            <p:ph type="body" sz="quarter" idx="37" hasCustomPrompt="1"/>
          </p:nvPr>
        </p:nvSpPr>
        <p:spPr>
          <a:xfrm>
            <a:off x="5909678" y="4239287"/>
            <a:ext cx="883950" cy="893077"/>
          </a:xfrm>
        </p:spPr>
        <p:txBody>
          <a:bodyPr anchor="ctr">
            <a:noAutofit/>
          </a:bodyPr>
          <a:lstStyle>
            <a:lvl1pPr marL="0" indent="0" algn="ctr">
              <a:buNone/>
              <a:defRPr sz="1800"/>
            </a:lvl1pPr>
          </a:lstStyle>
          <a:p>
            <a:pPr lvl="0"/>
            <a:r>
              <a:rPr lang="fr-FR"/>
              <a:t>Insérer un </a:t>
            </a:r>
            <a:r>
              <a:rPr lang="fr-FR" err="1"/>
              <a:t>picto</a:t>
            </a:r>
            <a:endParaRPr lang="fr-FR"/>
          </a:p>
        </p:txBody>
      </p:sp>
    </p:spTree>
    <p:extLst>
      <p:ext uri="{BB962C8B-B14F-4D97-AF65-F5344CB8AC3E}">
        <p14:creationId xmlns:p14="http://schemas.microsoft.com/office/powerpoint/2010/main" val="38566439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hronologie">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B0FACCEE-1C0D-46ED-81FE-8808DA9C88C1}" type="datetime1">
              <a:rPr lang="en-US" smtClean="0"/>
              <a:t>9/28/2023</a:t>
            </a:fld>
            <a:endParaRPr lang="en-US"/>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38" name="Espace réservé du texte 17">
            <a:extLst>
              <a:ext uri="{FF2B5EF4-FFF2-40B4-BE49-F238E27FC236}">
                <a16:creationId xmlns:a16="http://schemas.microsoft.com/office/drawing/2014/main" id="{E98C8807-B9D1-4D7D-863D-0720B73FC492}"/>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3"/>
                </a:solidFill>
              </a:defRPr>
            </a:lvl1pPr>
          </a:lstStyle>
          <a:p>
            <a:pPr lvl="0"/>
            <a:r>
              <a:rPr lang="fr-FR"/>
              <a:t>Chronologie</a:t>
            </a:r>
          </a:p>
        </p:txBody>
      </p:sp>
      <p:cxnSp>
        <p:nvCxnSpPr>
          <p:cNvPr id="31" name="Connecteur droit 30">
            <a:extLst>
              <a:ext uri="{FF2B5EF4-FFF2-40B4-BE49-F238E27FC236}">
                <a16:creationId xmlns:a16="http://schemas.microsoft.com/office/drawing/2014/main" id="{44B00621-13A2-4046-A2DB-86C036CA88B5}"/>
              </a:ext>
            </a:extLst>
          </p:cNvPr>
          <p:cNvCxnSpPr/>
          <p:nvPr/>
        </p:nvCxnSpPr>
        <p:spPr>
          <a:xfrm flipV="1">
            <a:off x="616413" y="3420532"/>
            <a:ext cx="0" cy="2908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3B542AC0-A1F6-4E84-AB7B-02F5115D8984}"/>
              </a:ext>
            </a:extLst>
          </p:cNvPr>
          <p:cNvCxnSpPr>
            <a:cxnSpLocks/>
          </p:cNvCxnSpPr>
          <p:nvPr/>
        </p:nvCxnSpPr>
        <p:spPr>
          <a:xfrm flipH="1">
            <a:off x="413213" y="3714182"/>
            <a:ext cx="11323968" cy="0"/>
          </a:xfrm>
          <a:prstGeom prst="line">
            <a:avLst/>
          </a:prstGeom>
          <a:ln w="47625">
            <a:solidFill>
              <a:srgbClr val="FF0000"/>
            </a:solidFill>
          </a:ln>
        </p:spPr>
        <p:style>
          <a:lnRef idx="1">
            <a:schemeClr val="accent1"/>
          </a:lnRef>
          <a:fillRef idx="0">
            <a:schemeClr val="accent1"/>
          </a:fillRef>
          <a:effectRef idx="0">
            <a:schemeClr val="accent1"/>
          </a:effectRef>
          <a:fontRef idx="minor">
            <a:schemeClr val="tx1"/>
          </a:fontRef>
        </p:style>
      </p:cxnSp>
      <p:sp>
        <p:nvSpPr>
          <p:cNvPr id="47" name="Espace réservé du texte 2">
            <a:extLst>
              <a:ext uri="{FF2B5EF4-FFF2-40B4-BE49-F238E27FC236}">
                <a16:creationId xmlns:a16="http://schemas.microsoft.com/office/drawing/2014/main" id="{A5A34281-2620-4727-8737-DB27DA208CB0}"/>
              </a:ext>
            </a:extLst>
          </p:cNvPr>
          <p:cNvSpPr>
            <a:spLocks noGrp="1"/>
          </p:cNvSpPr>
          <p:nvPr>
            <p:ph type="body" sz="quarter" idx="11" hasCustomPrompt="1"/>
          </p:nvPr>
        </p:nvSpPr>
        <p:spPr>
          <a:xfrm>
            <a:off x="447675" y="1943745"/>
            <a:ext cx="2100263" cy="290512"/>
          </a:xfrm>
        </p:spPr>
        <p:txBody>
          <a:bodyPr>
            <a:noAutofit/>
          </a:bodyPr>
          <a:lstStyle>
            <a:lvl1pPr marL="0" indent="0">
              <a:buNone/>
              <a:defRPr sz="1800" b="1"/>
            </a:lvl1pPr>
          </a:lstStyle>
          <a:p>
            <a:pPr lvl="0"/>
            <a:r>
              <a:rPr lang="fr-FR"/>
              <a:t>00/00/00</a:t>
            </a:r>
          </a:p>
        </p:txBody>
      </p:sp>
      <p:sp>
        <p:nvSpPr>
          <p:cNvPr id="51" name="Espace réservé du texte 2">
            <a:extLst>
              <a:ext uri="{FF2B5EF4-FFF2-40B4-BE49-F238E27FC236}">
                <a16:creationId xmlns:a16="http://schemas.microsoft.com/office/drawing/2014/main" id="{BE2326A9-30A1-4B11-84AA-E32E695681CC}"/>
              </a:ext>
            </a:extLst>
          </p:cNvPr>
          <p:cNvSpPr>
            <a:spLocks noGrp="1"/>
          </p:cNvSpPr>
          <p:nvPr>
            <p:ph type="body" sz="quarter" idx="12" hasCustomPrompt="1"/>
          </p:nvPr>
        </p:nvSpPr>
        <p:spPr>
          <a:xfrm>
            <a:off x="447675" y="2278320"/>
            <a:ext cx="2645569" cy="290512"/>
          </a:xfrm>
        </p:spPr>
        <p:txBody>
          <a:bodyPr>
            <a:noAutofit/>
          </a:bodyPr>
          <a:lstStyle>
            <a:lvl1pPr marL="0" indent="0">
              <a:buNone/>
              <a:defRPr sz="1800" b="1"/>
            </a:lvl1pPr>
          </a:lstStyle>
          <a:p>
            <a:pPr lvl="0"/>
            <a:r>
              <a:rPr lang="fr-FR"/>
              <a:t>Titre Calibri 18 pt Bold</a:t>
            </a:r>
          </a:p>
        </p:txBody>
      </p:sp>
      <p:sp>
        <p:nvSpPr>
          <p:cNvPr id="53" name="Espace réservé du texte 4">
            <a:extLst>
              <a:ext uri="{FF2B5EF4-FFF2-40B4-BE49-F238E27FC236}">
                <a16:creationId xmlns:a16="http://schemas.microsoft.com/office/drawing/2014/main" id="{4756D813-0EFA-45B3-8E79-F9408FC8E78E}"/>
              </a:ext>
            </a:extLst>
          </p:cNvPr>
          <p:cNvSpPr>
            <a:spLocks noGrp="1"/>
          </p:cNvSpPr>
          <p:nvPr>
            <p:ph type="body" sz="quarter" idx="13" hasCustomPrompt="1"/>
          </p:nvPr>
        </p:nvSpPr>
        <p:spPr>
          <a:xfrm>
            <a:off x="447131" y="2618420"/>
            <a:ext cx="2716212" cy="717123"/>
          </a:xfrm>
        </p:spPr>
        <p:txBody>
          <a:bodyPr>
            <a:noAutofit/>
          </a:bodyPr>
          <a:lstStyle>
            <a:lvl1pPr marL="0" indent="0">
              <a:lnSpc>
                <a:spcPct val="100000"/>
              </a:lnSpc>
              <a:spcBef>
                <a:spcPts val="0"/>
              </a:spcBef>
              <a:buNone/>
              <a:defRPr sz="1200"/>
            </a:lvl1pPr>
          </a:lstStyle>
          <a:p>
            <a:pPr lvl="0"/>
            <a:r>
              <a:rPr lang="fr-FR"/>
              <a:t>Légende Calibri 12 pt</a:t>
            </a:r>
          </a:p>
          <a:p>
            <a:pPr lvl="0"/>
            <a:r>
              <a:rPr lang="fr-FR"/>
              <a:t>En lien avec le tiret de la ligne gris temporelle situé en-dessous</a:t>
            </a:r>
          </a:p>
        </p:txBody>
      </p:sp>
      <p:sp>
        <p:nvSpPr>
          <p:cNvPr id="65" name="Espace réservé du texte 2">
            <a:extLst>
              <a:ext uri="{FF2B5EF4-FFF2-40B4-BE49-F238E27FC236}">
                <a16:creationId xmlns:a16="http://schemas.microsoft.com/office/drawing/2014/main" id="{281DA833-B255-4DB0-AAD1-DD98DFBA1F06}"/>
              </a:ext>
            </a:extLst>
          </p:cNvPr>
          <p:cNvSpPr>
            <a:spLocks noGrp="1"/>
          </p:cNvSpPr>
          <p:nvPr>
            <p:ph type="body" sz="quarter" idx="14" hasCustomPrompt="1"/>
          </p:nvPr>
        </p:nvSpPr>
        <p:spPr>
          <a:xfrm>
            <a:off x="3723848" y="1943745"/>
            <a:ext cx="2100263" cy="290512"/>
          </a:xfrm>
        </p:spPr>
        <p:txBody>
          <a:bodyPr>
            <a:noAutofit/>
          </a:bodyPr>
          <a:lstStyle>
            <a:lvl1pPr marL="0" indent="0">
              <a:buNone/>
              <a:defRPr sz="1800" b="1"/>
            </a:lvl1pPr>
          </a:lstStyle>
          <a:p>
            <a:pPr lvl="0"/>
            <a:r>
              <a:rPr lang="fr-FR"/>
              <a:t>00/00/00</a:t>
            </a:r>
          </a:p>
        </p:txBody>
      </p:sp>
      <p:sp>
        <p:nvSpPr>
          <p:cNvPr id="66" name="Espace réservé du texte 2">
            <a:extLst>
              <a:ext uri="{FF2B5EF4-FFF2-40B4-BE49-F238E27FC236}">
                <a16:creationId xmlns:a16="http://schemas.microsoft.com/office/drawing/2014/main" id="{42660110-9CA3-48FF-80E4-EE4C6E9625FC}"/>
              </a:ext>
            </a:extLst>
          </p:cNvPr>
          <p:cNvSpPr>
            <a:spLocks noGrp="1"/>
          </p:cNvSpPr>
          <p:nvPr>
            <p:ph type="body" sz="quarter" idx="15" hasCustomPrompt="1"/>
          </p:nvPr>
        </p:nvSpPr>
        <p:spPr>
          <a:xfrm>
            <a:off x="3723848" y="2278320"/>
            <a:ext cx="2645569" cy="290512"/>
          </a:xfrm>
        </p:spPr>
        <p:txBody>
          <a:bodyPr>
            <a:noAutofit/>
          </a:bodyPr>
          <a:lstStyle>
            <a:lvl1pPr marL="0" indent="0">
              <a:buNone/>
              <a:defRPr sz="1800" b="1"/>
            </a:lvl1pPr>
          </a:lstStyle>
          <a:p>
            <a:pPr lvl="0"/>
            <a:r>
              <a:rPr lang="fr-FR"/>
              <a:t>Titre Calibri 18 pt Bold</a:t>
            </a:r>
          </a:p>
        </p:txBody>
      </p:sp>
      <p:sp>
        <p:nvSpPr>
          <p:cNvPr id="67" name="Espace réservé du texte 4">
            <a:extLst>
              <a:ext uri="{FF2B5EF4-FFF2-40B4-BE49-F238E27FC236}">
                <a16:creationId xmlns:a16="http://schemas.microsoft.com/office/drawing/2014/main" id="{AF89F26D-34C2-4C6E-9837-9E0788C097CA}"/>
              </a:ext>
            </a:extLst>
          </p:cNvPr>
          <p:cNvSpPr>
            <a:spLocks noGrp="1"/>
          </p:cNvSpPr>
          <p:nvPr>
            <p:ph type="body" sz="quarter" idx="16" hasCustomPrompt="1"/>
          </p:nvPr>
        </p:nvSpPr>
        <p:spPr>
          <a:xfrm>
            <a:off x="3723304" y="2618420"/>
            <a:ext cx="2716212" cy="717123"/>
          </a:xfrm>
        </p:spPr>
        <p:txBody>
          <a:bodyPr>
            <a:noAutofit/>
          </a:bodyPr>
          <a:lstStyle>
            <a:lvl1pPr marL="0" indent="0">
              <a:lnSpc>
                <a:spcPct val="100000"/>
              </a:lnSpc>
              <a:spcBef>
                <a:spcPts val="0"/>
              </a:spcBef>
              <a:buNone/>
              <a:defRPr sz="1200"/>
            </a:lvl1pPr>
          </a:lstStyle>
          <a:p>
            <a:pPr lvl="0"/>
            <a:r>
              <a:rPr lang="fr-FR"/>
              <a:t>Légende Calibri 12 pt</a:t>
            </a:r>
          </a:p>
          <a:p>
            <a:pPr lvl="0"/>
            <a:r>
              <a:rPr lang="fr-FR"/>
              <a:t>En lien avec le tiret de la ligne gris temporelle situé en-dessous</a:t>
            </a:r>
          </a:p>
        </p:txBody>
      </p:sp>
      <p:sp>
        <p:nvSpPr>
          <p:cNvPr id="71" name="Espace réservé du texte 2">
            <a:extLst>
              <a:ext uri="{FF2B5EF4-FFF2-40B4-BE49-F238E27FC236}">
                <a16:creationId xmlns:a16="http://schemas.microsoft.com/office/drawing/2014/main" id="{02E2FBF0-C3CF-42DB-96CC-2934C0DEAD30}"/>
              </a:ext>
            </a:extLst>
          </p:cNvPr>
          <p:cNvSpPr>
            <a:spLocks noGrp="1"/>
          </p:cNvSpPr>
          <p:nvPr>
            <p:ph type="body" sz="quarter" idx="17" hasCustomPrompt="1"/>
          </p:nvPr>
        </p:nvSpPr>
        <p:spPr>
          <a:xfrm>
            <a:off x="7000021" y="1943745"/>
            <a:ext cx="2100263" cy="290512"/>
          </a:xfrm>
        </p:spPr>
        <p:txBody>
          <a:bodyPr>
            <a:noAutofit/>
          </a:bodyPr>
          <a:lstStyle>
            <a:lvl1pPr marL="0" indent="0">
              <a:buNone/>
              <a:defRPr sz="1800" b="1"/>
            </a:lvl1pPr>
          </a:lstStyle>
          <a:p>
            <a:pPr lvl="0"/>
            <a:r>
              <a:rPr lang="fr-FR"/>
              <a:t>00/00/00</a:t>
            </a:r>
          </a:p>
        </p:txBody>
      </p:sp>
      <p:sp>
        <p:nvSpPr>
          <p:cNvPr id="72" name="Espace réservé du texte 2">
            <a:extLst>
              <a:ext uri="{FF2B5EF4-FFF2-40B4-BE49-F238E27FC236}">
                <a16:creationId xmlns:a16="http://schemas.microsoft.com/office/drawing/2014/main" id="{9579AD66-E801-47A3-AC41-8DA69409293A}"/>
              </a:ext>
            </a:extLst>
          </p:cNvPr>
          <p:cNvSpPr>
            <a:spLocks noGrp="1"/>
          </p:cNvSpPr>
          <p:nvPr>
            <p:ph type="body" sz="quarter" idx="18" hasCustomPrompt="1"/>
          </p:nvPr>
        </p:nvSpPr>
        <p:spPr>
          <a:xfrm>
            <a:off x="7000021" y="2278320"/>
            <a:ext cx="2645569" cy="290512"/>
          </a:xfrm>
        </p:spPr>
        <p:txBody>
          <a:bodyPr>
            <a:noAutofit/>
          </a:bodyPr>
          <a:lstStyle>
            <a:lvl1pPr marL="0" indent="0">
              <a:buNone/>
              <a:defRPr sz="1800" b="1"/>
            </a:lvl1pPr>
          </a:lstStyle>
          <a:p>
            <a:pPr lvl="0"/>
            <a:r>
              <a:rPr lang="fr-FR"/>
              <a:t>Titre Calibri 18 pt Bold</a:t>
            </a:r>
          </a:p>
        </p:txBody>
      </p:sp>
      <p:sp>
        <p:nvSpPr>
          <p:cNvPr id="73" name="Espace réservé du texte 4">
            <a:extLst>
              <a:ext uri="{FF2B5EF4-FFF2-40B4-BE49-F238E27FC236}">
                <a16:creationId xmlns:a16="http://schemas.microsoft.com/office/drawing/2014/main" id="{DCD451FC-295A-4CB2-9A9B-87D54A6DA10A}"/>
              </a:ext>
            </a:extLst>
          </p:cNvPr>
          <p:cNvSpPr>
            <a:spLocks noGrp="1"/>
          </p:cNvSpPr>
          <p:nvPr>
            <p:ph type="body" sz="quarter" idx="19" hasCustomPrompt="1"/>
          </p:nvPr>
        </p:nvSpPr>
        <p:spPr>
          <a:xfrm>
            <a:off x="6999477" y="2618420"/>
            <a:ext cx="2716212" cy="717123"/>
          </a:xfrm>
        </p:spPr>
        <p:txBody>
          <a:bodyPr>
            <a:noAutofit/>
          </a:bodyPr>
          <a:lstStyle>
            <a:lvl1pPr marL="0" indent="0">
              <a:lnSpc>
                <a:spcPct val="100000"/>
              </a:lnSpc>
              <a:spcBef>
                <a:spcPts val="0"/>
              </a:spcBef>
              <a:buNone/>
              <a:defRPr sz="1200"/>
            </a:lvl1pPr>
          </a:lstStyle>
          <a:p>
            <a:pPr lvl="0"/>
            <a:r>
              <a:rPr lang="fr-FR"/>
              <a:t>Légende Calibri 12 pt</a:t>
            </a:r>
          </a:p>
          <a:p>
            <a:pPr lvl="0"/>
            <a:r>
              <a:rPr lang="fr-FR"/>
              <a:t>En lien avec le tiret de la ligne gris temporelle situé en-dessous</a:t>
            </a:r>
          </a:p>
        </p:txBody>
      </p:sp>
      <p:sp>
        <p:nvSpPr>
          <p:cNvPr id="77" name="Espace réservé du texte 2">
            <a:extLst>
              <a:ext uri="{FF2B5EF4-FFF2-40B4-BE49-F238E27FC236}">
                <a16:creationId xmlns:a16="http://schemas.microsoft.com/office/drawing/2014/main" id="{4F69061E-D1FA-4D15-92F5-C375760A6C73}"/>
              </a:ext>
            </a:extLst>
          </p:cNvPr>
          <p:cNvSpPr>
            <a:spLocks noGrp="1"/>
          </p:cNvSpPr>
          <p:nvPr>
            <p:ph type="body" sz="quarter" idx="20" hasCustomPrompt="1"/>
          </p:nvPr>
        </p:nvSpPr>
        <p:spPr>
          <a:xfrm>
            <a:off x="1995106" y="4421478"/>
            <a:ext cx="2100263" cy="290512"/>
          </a:xfrm>
        </p:spPr>
        <p:txBody>
          <a:bodyPr>
            <a:noAutofit/>
          </a:bodyPr>
          <a:lstStyle>
            <a:lvl1pPr marL="0" indent="0">
              <a:buNone/>
              <a:defRPr sz="1800" b="1"/>
            </a:lvl1pPr>
          </a:lstStyle>
          <a:p>
            <a:pPr lvl="0"/>
            <a:r>
              <a:rPr lang="fr-FR"/>
              <a:t>00/00/00</a:t>
            </a:r>
          </a:p>
        </p:txBody>
      </p:sp>
      <p:sp>
        <p:nvSpPr>
          <p:cNvPr id="78" name="Espace réservé du texte 2">
            <a:extLst>
              <a:ext uri="{FF2B5EF4-FFF2-40B4-BE49-F238E27FC236}">
                <a16:creationId xmlns:a16="http://schemas.microsoft.com/office/drawing/2014/main" id="{1CD7E7D4-92F4-4947-BC09-A95FAAB6ED73}"/>
              </a:ext>
            </a:extLst>
          </p:cNvPr>
          <p:cNvSpPr>
            <a:spLocks noGrp="1"/>
          </p:cNvSpPr>
          <p:nvPr>
            <p:ph type="body" sz="quarter" idx="21" hasCustomPrompt="1"/>
          </p:nvPr>
        </p:nvSpPr>
        <p:spPr>
          <a:xfrm>
            <a:off x="1995106" y="4755457"/>
            <a:ext cx="2645569" cy="290512"/>
          </a:xfrm>
        </p:spPr>
        <p:txBody>
          <a:bodyPr>
            <a:noAutofit/>
          </a:bodyPr>
          <a:lstStyle>
            <a:lvl1pPr marL="0" indent="0">
              <a:buNone/>
              <a:defRPr sz="1800" b="1"/>
            </a:lvl1pPr>
          </a:lstStyle>
          <a:p>
            <a:pPr lvl="0"/>
            <a:r>
              <a:rPr lang="fr-FR"/>
              <a:t>Titre Calibri 18 pt Bold</a:t>
            </a:r>
          </a:p>
        </p:txBody>
      </p:sp>
      <p:sp>
        <p:nvSpPr>
          <p:cNvPr id="79" name="Espace réservé du texte 4">
            <a:extLst>
              <a:ext uri="{FF2B5EF4-FFF2-40B4-BE49-F238E27FC236}">
                <a16:creationId xmlns:a16="http://schemas.microsoft.com/office/drawing/2014/main" id="{17597B47-1508-4A3D-8F4F-695FD4AC0A02}"/>
              </a:ext>
            </a:extLst>
          </p:cNvPr>
          <p:cNvSpPr>
            <a:spLocks noGrp="1"/>
          </p:cNvSpPr>
          <p:nvPr>
            <p:ph type="body" sz="quarter" idx="22" hasCustomPrompt="1"/>
          </p:nvPr>
        </p:nvSpPr>
        <p:spPr>
          <a:xfrm>
            <a:off x="1994562" y="5095557"/>
            <a:ext cx="2716212" cy="717123"/>
          </a:xfrm>
        </p:spPr>
        <p:txBody>
          <a:bodyPr>
            <a:noAutofit/>
          </a:bodyPr>
          <a:lstStyle>
            <a:lvl1pPr marL="0" indent="0">
              <a:lnSpc>
                <a:spcPct val="100000"/>
              </a:lnSpc>
              <a:spcBef>
                <a:spcPts val="0"/>
              </a:spcBef>
              <a:buNone/>
              <a:defRPr sz="1200"/>
            </a:lvl1pPr>
          </a:lstStyle>
          <a:p>
            <a:pPr lvl="0"/>
            <a:r>
              <a:rPr lang="fr-FR"/>
              <a:t>Légende Calibri 12 pt</a:t>
            </a:r>
          </a:p>
          <a:p>
            <a:pPr lvl="0"/>
            <a:r>
              <a:rPr lang="fr-FR"/>
              <a:t>En lien avec le tiret de la ligne gris temporelle situé en-dessous</a:t>
            </a:r>
          </a:p>
        </p:txBody>
      </p:sp>
      <p:sp>
        <p:nvSpPr>
          <p:cNvPr id="83" name="Espace réservé du texte 2">
            <a:extLst>
              <a:ext uri="{FF2B5EF4-FFF2-40B4-BE49-F238E27FC236}">
                <a16:creationId xmlns:a16="http://schemas.microsoft.com/office/drawing/2014/main" id="{AFA02D0A-DF6F-4D01-BBFF-10B18D5AA859}"/>
              </a:ext>
            </a:extLst>
          </p:cNvPr>
          <p:cNvSpPr>
            <a:spLocks noGrp="1"/>
          </p:cNvSpPr>
          <p:nvPr>
            <p:ph type="body" sz="quarter" idx="23" hasCustomPrompt="1"/>
          </p:nvPr>
        </p:nvSpPr>
        <p:spPr>
          <a:xfrm>
            <a:off x="5223671" y="4421478"/>
            <a:ext cx="2100263" cy="290512"/>
          </a:xfrm>
        </p:spPr>
        <p:txBody>
          <a:bodyPr>
            <a:noAutofit/>
          </a:bodyPr>
          <a:lstStyle>
            <a:lvl1pPr marL="0" indent="0">
              <a:buNone/>
              <a:defRPr sz="1800" b="1"/>
            </a:lvl1pPr>
          </a:lstStyle>
          <a:p>
            <a:pPr lvl="0"/>
            <a:r>
              <a:rPr lang="fr-FR"/>
              <a:t>00/00/00</a:t>
            </a:r>
          </a:p>
        </p:txBody>
      </p:sp>
      <p:sp>
        <p:nvSpPr>
          <p:cNvPr id="84" name="Espace réservé du texte 2">
            <a:extLst>
              <a:ext uri="{FF2B5EF4-FFF2-40B4-BE49-F238E27FC236}">
                <a16:creationId xmlns:a16="http://schemas.microsoft.com/office/drawing/2014/main" id="{8A605544-4CA2-4212-91E0-BE422C775AA2}"/>
              </a:ext>
            </a:extLst>
          </p:cNvPr>
          <p:cNvSpPr>
            <a:spLocks noGrp="1"/>
          </p:cNvSpPr>
          <p:nvPr>
            <p:ph type="body" sz="quarter" idx="24" hasCustomPrompt="1"/>
          </p:nvPr>
        </p:nvSpPr>
        <p:spPr>
          <a:xfrm>
            <a:off x="5223671" y="4755457"/>
            <a:ext cx="2645569" cy="290512"/>
          </a:xfrm>
        </p:spPr>
        <p:txBody>
          <a:bodyPr>
            <a:noAutofit/>
          </a:bodyPr>
          <a:lstStyle>
            <a:lvl1pPr marL="0" indent="0">
              <a:buNone/>
              <a:defRPr sz="1800" b="1"/>
            </a:lvl1pPr>
          </a:lstStyle>
          <a:p>
            <a:pPr lvl="0"/>
            <a:r>
              <a:rPr lang="fr-FR"/>
              <a:t>Titre Calibri 18 pt Bold</a:t>
            </a:r>
          </a:p>
        </p:txBody>
      </p:sp>
      <p:sp>
        <p:nvSpPr>
          <p:cNvPr id="85" name="Espace réservé du texte 4">
            <a:extLst>
              <a:ext uri="{FF2B5EF4-FFF2-40B4-BE49-F238E27FC236}">
                <a16:creationId xmlns:a16="http://schemas.microsoft.com/office/drawing/2014/main" id="{2B88F7EE-E968-485D-B30D-09B9ACD38DA3}"/>
              </a:ext>
            </a:extLst>
          </p:cNvPr>
          <p:cNvSpPr>
            <a:spLocks noGrp="1"/>
          </p:cNvSpPr>
          <p:nvPr>
            <p:ph type="body" sz="quarter" idx="25" hasCustomPrompt="1"/>
          </p:nvPr>
        </p:nvSpPr>
        <p:spPr>
          <a:xfrm>
            <a:off x="5223127" y="5095557"/>
            <a:ext cx="2716212" cy="717123"/>
          </a:xfrm>
        </p:spPr>
        <p:txBody>
          <a:bodyPr>
            <a:noAutofit/>
          </a:bodyPr>
          <a:lstStyle>
            <a:lvl1pPr marL="0" indent="0">
              <a:lnSpc>
                <a:spcPct val="100000"/>
              </a:lnSpc>
              <a:spcBef>
                <a:spcPts val="0"/>
              </a:spcBef>
              <a:buNone/>
              <a:defRPr sz="1200"/>
            </a:lvl1pPr>
          </a:lstStyle>
          <a:p>
            <a:pPr lvl="0"/>
            <a:r>
              <a:rPr lang="fr-FR"/>
              <a:t>Légende Calibri 12 pt</a:t>
            </a:r>
          </a:p>
          <a:p>
            <a:pPr lvl="0"/>
            <a:r>
              <a:rPr lang="fr-FR"/>
              <a:t>En lien avec le tiret de la ligne gris temporelle situé en-dessous</a:t>
            </a:r>
          </a:p>
        </p:txBody>
      </p:sp>
      <p:sp>
        <p:nvSpPr>
          <p:cNvPr id="89" name="Espace réservé du texte 2">
            <a:extLst>
              <a:ext uri="{FF2B5EF4-FFF2-40B4-BE49-F238E27FC236}">
                <a16:creationId xmlns:a16="http://schemas.microsoft.com/office/drawing/2014/main" id="{6CDD13D9-1201-4DA5-BA7D-A2D120F023EF}"/>
              </a:ext>
            </a:extLst>
          </p:cNvPr>
          <p:cNvSpPr>
            <a:spLocks noGrp="1"/>
          </p:cNvSpPr>
          <p:nvPr>
            <p:ph type="body" sz="quarter" idx="26" hasCustomPrompt="1"/>
          </p:nvPr>
        </p:nvSpPr>
        <p:spPr>
          <a:xfrm>
            <a:off x="8452236" y="4421478"/>
            <a:ext cx="2100263" cy="290512"/>
          </a:xfrm>
        </p:spPr>
        <p:txBody>
          <a:bodyPr>
            <a:noAutofit/>
          </a:bodyPr>
          <a:lstStyle>
            <a:lvl1pPr marL="0" indent="0">
              <a:buNone/>
              <a:defRPr sz="1800" b="1"/>
            </a:lvl1pPr>
          </a:lstStyle>
          <a:p>
            <a:pPr lvl="0"/>
            <a:r>
              <a:rPr lang="fr-FR"/>
              <a:t>00/00/00</a:t>
            </a:r>
          </a:p>
        </p:txBody>
      </p:sp>
      <p:sp>
        <p:nvSpPr>
          <p:cNvPr id="90" name="Espace réservé du texte 2">
            <a:extLst>
              <a:ext uri="{FF2B5EF4-FFF2-40B4-BE49-F238E27FC236}">
                <a16:creationId xmlns:a16="http://schemas.microsoft.com/office/drawing/2014/main" id="{8605C944-5B97-4EC5-AD40-9E46849CB74A}"/>
              </a:ext>
            </a:extLst>
          </p:cNvPr>
          <p:cNvSpPr>
            <a:spLocks noGrp="1"/>
          </p:cNvSpPr>
          <p:nvPr>
            <p:ph type="body" sz="quarter" idx="27" hasCustomPrompt="1"/>
          </p:nvPr>
        </p:nvSpPr>
        <p:spPr>
          <a:xfrm>
            <a:off x="8452236" y="4755457"/>
            <a:ext cx="2645569" cy="290512"/>
          </a:xfrm>
        </p:spPr>
        <p:txBody>
          <a:bodyPr>
            <a:noAutofit/>
          </a:bodyPr>
          <a:lstStyle>
            <a:lvl1pPr marL="0" indent="0">
              <a:buNone/>
              <a:defRPr sz="1800" b="1"/>
            </a:lvl1pPr>
          </a:lstStyle>
          <a:p>
            <a:pPr lvl="0"/>
            <a:r>
              <a:rPr lang="fr-FR"/>
              <a:t>Titre Calibri 18 pt Bold</a:t>
            </a:r>
          </a:p>
        </p:txBody>
      </p:sp>
      <p:sp>
        <p:nvSpPr>
          <p:cNvPr id="91" name="Espace réservé du texte 4">
            <a:extLst>
              <a:ext uri="{FF2B5EF4-FFF2-40B4-BE49-F238E27FC236}">
                <a16:creationId xmlns:a16="http://schemas.microsoft.com/office/drawing/2014/main" id="{9A557E9F-7FC4-4BD3-8E88-F1B7C8B9850B}"/>
              </a:ext>
            </a:extLst>
          </p:cNvPr>
          <p:cNvSpPr>
            <a:spLocks noGrp="1"/>
          </p:cNvSpPr>
          <p:nvPr>
            <p:ph type="body" sz="quarter" idx="28" hasCustomPrompt="1"/>
          </p:nvPr>
        </p:nvSpPr>
        <p:spPr>
          <a:xfrm>
            <a:off x="8451692" y="5095557"/>
            <a:ext cx="2716212" cy="717123"/>
          </a:xfrm>
        </p:spPr>
        <p:txBody>
          <a:bodyPr>
            <a:noAutofit/>
          </a:bodyPr>
          <a:lstStyle>
            <a:lvl1pPr marL="0" indent="0">
              <a:lnSpc>
                <a:spcPct val="100000"/>
              </a:lnSpc>
              <a:spcBef>
                <a:spcPts val="0"/>
              </a:spcBef>
              <a:buNone/>
              <a:defRPr sz="1200"/>
            </a:lvl1pPr>
          </a:lstStyle>
          <a:p>
            <a:pPr lvl="0"/>
            <a:r>
              <a:rPr lang="fr-FR"/>
              <a:t>Légende Calibri 12 pt</a:t>
            </a:r>
          </a:p>
          <a:p>
            <a:pPr lvl="0"/>
            <a:r>
              <a:rPr lang="fr-FR"/>
              <a:t>En lien avec le tiret de la ligne gris temporelle situé en-dessous</a:t>
            </a:r>
          </a:p>
        </p:txBody>
      </p:sp>
    </p:spTree>
    <p:extLst>
      <p:ext uri="{BB962C8B-B14F-4D97-AF65-F5344CB8AC3E}">
        <p14:creationId xmlns:p14="http://schemas.microsoft.com/office/powerpoint/2010/main" val="15177690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Graphique">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75E5647D-03C9-4CF4-A2E4-5BCA57CCD1DE}" type="datetime1">
              <a:rPr lang="en-US" smtClean="0"/>
              <a:t>9/28/2023</a:t>
            </a:fld>
            <a:endParaRPr lang="en-US"/>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35" name="Espace réservé du graphique 4">
            <a:extLst>
              <a:ext uri="{FF2B5EF4-FFF2-40B4-BE49-F238E27FC236}">
                <a16:creationId xmlns:a16="http://schemas.microsoft.com/office/drawing/2014/main" id="{64AE0470-CDF3-4817-985C-1C8B96F0F6C6}"/>
              </a:ext>
            </a:extLst>
          </p:cNvPr>
          <p:cNvSpPr>
            <a:spLocks noGrp="1"/>
          </p:cNvSpPr>
          <p:nvPr>
            <p:ph type="chart" sz="quarter" idx="11" hasCustomPrompt="1"/>
          </p:nvPr>
        </p:nvSpPr>
        <p:spPr>
          <a:xfrm>
            <a:off x="447131" y="1261914"/>
            <a:ext cx="7882482" cy="5010029"/>
          </a:xfrm>
        </p:spPr>
        <p:txBody>
          <a:bodyPr anchor="ctr"/>
          <a:lstStyle>
            <a:lvl1pPr marL="0" indent="0" algn="ctr">
              <a:buNone/>
              <a:defRPr/>
            </a:lvl1pPr>
          </a:lstStyle>
          <a:p>
            <a:r>
              <a:rPr lang="fr-FR"/>
              <a:t>Insérer un graphique</a:t>
            </a:r>
          </a:p>
        </p:txBody>
      </p:sp>
      <p:sp>
        <p:nvSpPr>
          <p:cNvPr id="40" name="Espace réservé du texte 9">
            <a:extLst>
              <a:ext uri="{FF2B5EF4-FFF2-40B4-BE49-F238E27FC236}">
                <a16:creationId xmlns:a16="http://schemas.microsoft.com/office/drawing/2014/main" id="{8875C898-323A-491B-87E1-3927828A617A}"/>
              </a:ext>
            </a:extLst>
          </p:cNvPr>
          <p:cNvSpPr>
            <a:spLocks noGrp="1"/>
          </p:cNvSpPr>
          <p:nvPr>
            <p:ph type="body" sz="quarter" idx="12" hasCustomPrompt="1"/>
          </p:nvPr>
        </p:nvSpPr>
        <p:spPr>
          <a:xfrm>
            <a:off x="8565355" y="1995281"/>
            <a:ext cx="3171825" cy="971586"/>
          </a:xfrm>
        </p:spPr>
        <p:txBody>
          <a:bodyPr>
            <a:noAutofit/>
          </a:bodyPr>
          <a:lstStyle>
            <a:lvl1pPr marL="0" indent="0">
              <a:buNone/>
              <a:defRPr sz="3200" b="1">
                <a:solidFill>
                  <a:schemeClr val="accent1"/>
                </a:solidFill>
              </a:defRPr>
            </a:lvl1pPr>
          </a:lstStyle>
          <a:p>
            <a:pPr lvl="0"/>
            <a:r>
              <a:rPr lang="fr-FR"/>
              <a:t>Titre du graphique</a:t>
            </a:r>
          </a:p>
        </p:txBody>
      </p:sp>
      <p:sp>
        <p:nvSpPr>
          <p:cNvPr id="41" name="Espace réservé du texte 11">
            <a:extLst>
              <a:ext uri="{FF2B5EF4-FFF2-40B4-BE49-F238E27FC236}">
                <a16:creationId xmlns:a16="http://schemas.microsoft.com/office/drawing/2014/main" id="{0B424686-5D38-45B7-A895-AD9E22CAA47F}"/>
              </a:ext>
            </a:extLst>
          </p:cNvPr>
          <p:cNvSpPr>
            <a:spLocks noGrp="1"/>
          </p:cNvSpPr>
          <p:nvPr>
            <p:ph type="body" sz="quarter" idx="13" hasCustomPrompt="1"/>
          </p:nvPr>
        </p:nvSpPr>
        <p:spPr>
          <a:xfrm>
            <a:off x="8565355" y="3033735"/>
            <a:ext cx="3179514" cy="3238208"/>
          </a:xfrm>
        </p:spPr>
        <p:txBody>
          <a:bodyPr>
            <a:noAutofit/>
          </a:bodyPr>
          <a:lstStyle>
            <a:lvl1pPr marL="0" indent="0">
              <a:lnSpc>
                <a:spcPct val="150000"/>
              </a:lnSpc>
              <a:spcBef>
                <a:spcPts val="0"/>
              </a:spcBef>
              <a:buNone/>
              <a:defRPr sz="1600"/>
            </a:lvl1pPr>
          </a:lstStyle>
          <a:p>
            <a:pPr lvl="0"/>
            <a:r>
              <a:rPr lang="fr-FR"/>
              <a:t>Les couleurs du graphique peuvent être un assortiment des 3 couleurs complémentaires (ou dégradé si nécessaire).</a:t>
            </a:r>
          </a:p>
        </p:txBody>
      </p:sp>
      <p:sp>
        <p:nvSpPr>
          <p:cNvPr id="42" name="Espace réservé du texte 17">
            <a:extLst>
              <a:ext uri="{FF2B5EF4-FFF2-40B4-BE49-F238E27FC236}">
                <a16:creationId xmlns:a16="http://schemas.microsoft.com/office/drawing/2014/main" id="{19E11BFB-79FF-442D-A35E-52E6A3429BED}"/>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1"/>
                </a:solidFill>
              </a:defRPr>
            </a:lvl1pPr>
          </a:lstStyle>
          <a:p>
            <a:pPr lvl="0"/>
            <a:r>
              <a:rPr lang="fr-FR"/>
              <a:t>Graphique</a:t>
            </a:r>
          </a:p>
        </p:txBody>
      </p:sp>
    </p:spTree>
    <p:extLst>
      <p:ext uri="{BB962C8B-B14F-4D97-AF65-F5344CB8AC3E}">
        <p14:creationId xmlns:p14="http://schemas.microsoft.com/office/powerpoint/2010/main" val="37100412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ableau">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9B325F48-B1C0-4178-8550-50DBAE40719F}" type="datetime1">
              <a:rPr lang="en-US" smtClean="0"/>
              <a:t>9/28/2023</a:t>
            </a:fld>
            <a:endParaRPr lang="en-US"/>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42" name="Espace réservé du texte 17">
            <a:extLst>
              <a:ext uri="{FF2B5EF4-FFF2-40B4-BE49-F238E27FC236}">
                <a16:creationId xmlns:a16="http://schemas.microsoft.com/office/drawing/2014/main" id="{19E11BFB-79FF-442D-A35E-52E6A3429BED}"/>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1"/>
                </a:solidFill>
              </a:defRPr>
            </a:lvl1pPr>
          </a:lstStyle>
          <a:p>
            <a:pPr lvl="0"/>
            <a:r>
              <a:rPr lang="fr-FR"/>
              <a:t>Tableau</a:t>
            </a:r>
          </a:p>
        </p:txBody>
      </p:sp>
      <p:sp>
        <p:nvSpPr>
          <p:cNvPr id="11" name="Espace réservé du tableau 2">
            <a:extLst>
              <a:ext uri="{FF2B5EF4-FFF2-40B4-BE49-F238E27FC236}">
                <a16:creationId xmlns:a16="http://schemas.microsoft.com/office/drawing/2014/main" id="{3DCC89E5-F14B-4494-945C-650BC7E622B7}"/>
              </a:ext>
            </a:extLst>
          </p:cNvPr>
          <p:cNvSpPr>
            <a:spLocks noGrp="1"/>
          </p:cNvSpPr>
          <p:nvPr>
            <p:ph type="tbl" sz="quarter" idx="14" hasCustomPrompt="1"/>
          </p:nvPr>
        </p:nvSpPr>
        <p:spPr>
          <a:xfrm>
            <a:off x="454819" y="1261120"/>
            <a:ext cx="11290049" cy="5010029"/>
          </a:xfrm>
        </p:spPr>
        <p:txBody>
          <a:bodyPr anchor="ctr"/>
          <a:lstStyle>
            <a:lvl1pPr marL="0" indent="0" algn="ctr">
              <a:buNone/>
              <a:defRPr/>
            </a:lvl1pPr>
          </a:lstStyle>
          <a:p>
            <a:r>
              <a:rPr lang="fr-FR"/>
              <a:t>Insérer un tableau</a:t>
            </a:r>
          </a:p>
        </p:txBody>
      </p:sp>
    </p:spTree>
    <p:extLst>
      <p:ext uri="{BB962C8B-B14F-4D97-AF65-F5344CB8AC3E}">
        <p14:creationId xmlns:p14="http://schemas.microsoft.com/office/powerpoint/2010/main" val="24441070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Fin">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1D52C9CF-82E1-47E9-A095-D5F655BDE897}"/>
              </a:ext>
            </a:extLst>
          </p:cNvPr>
          <p:cNvSpPr/>
          <p:nvPr/>
        </p:nvSpPr>
        <p:spPr>
          <a:xfrm>
            <a:off x="0" y="-8466"/>
            <a:ext cx="12192000" cy="68664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4" name="Groupe 13">
            <a:extLst>
              <a:ext uri="{FF2B5EF4-FFF2-40B4-BE49-F238E27FC236}">
                <a16:creationId xmlns:a16="http://schemas.microsoft.com/office/drawing/2014/main" id="{D13961D3-D563-4075-A344-55DDEAF736AB}"/>
              </a:ext>
            </a:extLst>
          </p:cNvPr>
          <p:cNvGrpSpPr/>
          <p:nvPr/>
        </p:nvGrpSpPr>
        <p:grpSpPr>
          <a:xfrm>
            <a:off x="4418681" y="-8466"/>
            <a:ext cx="3358493" cy="139603"/>
            <a:chOff x="4016504" y="-3045"/>
            <a:chExt cx="3358493" cy="255892"/>
          </a:xfrm>
        </p:grpSpPr>
        <p:sp>
          <p:nvSpPr>
            <p:cNvPr id="15" name="Rectangle 14">
              <a:extLst>
                <a:ext uri="{FF2B5EF4-FFF2-40B4-BE49-F238E27FC236}">
                  <a16:creationId xmlns:a16="http://schemas.microsoft.com/office/drawing/2014/main" id="{75873A72-2976-423D-BA54-26DFBB2A957A}"/>
                </a:ext>
              </a:extLst>
            </p:cNvPr>
            <p:cNvSpPr/>
            <p:nvPr/>
          </p:nvSpPr>
          <p:spPr>
            <a:xfrm rot="16200000">
              <a:off x="4428559" y="-415098"/>
              <a:ext cx="255890"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E1FDE0B8-944F-45CF-B0AB-170BF70F69E7}"/>
                </a:ext>
              </a:extLst>
            </p:cNvPr>
            <p:cNvSpPr/>
            <p:nvPr/>
          </p:nvSpPr>
          <p:spPr>
            <a:xfrm rot="16200000">
              <a:off x="5567804" y="-415099"/>
              <a:ext cx="255892"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330EE1E7-47BB-489C-9C83-93F173C56419}"/>
                </a:ext>
              </a:extLst>
            </p:cNvPr>
            <p:cNvSpPr/>
            <p:nvPr/>
          </p:nvSpPr>
          <p:spPr>
            <a:xfrm rot="16200000">
              <a:off x="6707052" y="-415100"/>
              <a:ext cx="255890" cy="10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9" name="Espace réservé du texte 3">
            <a:extLst>
              <a:ext uri="{FF2B5EF4-FFF2-40B4-BE49-F238E27FC236}">
                <a16:creationId xmlns:a16="http://schemas.microsoft.com/office/drawing/2014/main" id="{259852C1-2818-4408-808C-B05C9C720A71}"/>
              </a:ext>
            </a:extLst>
          </p:cNvPr>
          <p:cNvSpPr>
            <a:spLocks noGrp="1"/>
          </p:cNvSpPr>
          <p:nvPr>
            <p:ph type="body" sz="quarter" idx="10" hasCustomPrompt="1"/>
          </p:nvPr>
        </p:nvSpPr>
        <p:spPr>
          <a:xfrm>
            <a:off x="1882157" y="5123432"/>
            <a:ext cx="8427686" cy="341632"/>
          </a:xfrm>
        </p:spPr>
        <p:txBody>
          <a:bodyPr wrap="square">
            <a:spAutoFit/>
          </a:bodyPr>
          <a:lstStyle>
            <a:lvl1pPr marL="0" indent="0" algn="ctr">
              <a:buNone/>
              <a:defRPr sz="1800" b="1"/>
            </a:lvl1pPr>
          </a:lstStyle>
          <a:p>
            <a:pPr lvl="0"/>
            <a:r>
              <a:rPr lang="fr-FR"/>
              <a:t>Département émetteur</a:t>
            </a:r>
          </a:p>
        </p:txBody>
      </p:sp>
      <p:sp>
        <p:nvSpPr>
          <p:cNvPr id="20" name="Espace réservé du texte 3">
            <a:extLst>
              <a:ext uri="{FF2B5EF4-FFF2-40B4-BE49-F238E27FC236}">
                <a16:creationId xmlns:a16="http://schemas.microsoft.com/office/drawing/2014/main" id="{2594499F-1147-45CE-8018-E7C572846584}"/>
              </a:ext>
            </a:extLst>
          </p:cNvPr>
          <p:cNvSpPr>
            <a:spLocks noGrp="1"/>
          </p:cNvSpPr>
          <p:nvPr>
            <p:ph type="body" sz="quarter" idx="11" hasCustomPrompt="1"/>
          </p:nvPr>
        </p:nvSpPr>
        <p:spPr>
          <a:xfrm>
            <a:off x="1882157" y="5477238"/>
            <a:ext cx="8427686" cy="341632"/>
          </a:xfrm>
        </p:spPr>
        <p:txBody>
          <a:bodyPr wrap="square">
            <a:spAutoFit/>
          </a:bodyPr>
          <a:lstStyle>
            <a:lvl1pPr marL="0" indent="0" algn="ctr">
              <a:buNone/>
              <a:defRPr sz="1800" b="0">
                <a:solidFill>
                  <a:srgbClr val="FF0000"/>
                </a:solidFill>
              </a:defRPr>
            </a:lvl1pPr>
          </a:lstStyle>
          <a:p>
            <a:pPr lvl="0"/>
            <a:r>
              <a:rPr lang="fr-FR"/>
              <a:t>Contact : Prénom NOM 00 00 00 00 00 </a:t>
            </a:r>
          </a:p>
        </p:txBody>
      </p:sp>
      <p:sp>
        <p:nvSpPr>
          <p:cNvPr id="22" name="Espace réservé du texte 3">
            <a:extLst>
              <a:ext uri="{FF2B5EF4-FFF2-40B4-BE49-F238E27FC236}">
                <a16:creationId xmlns:a16="http://schemas.microsoft.com/office/drawing/2014/main" id="{0CECB3CA-EBFD-43F9-A487-462B191CB678}"/>
              </a:ext>
            </a:extLst>
          </p:cNvPr>
          <p:cNvSpPr>
            <a:spLocks noGrp="1"/>
          </p:cNvSpPr>
          <p:nvPr>
            <p:ph type="body" sz="quarter" idx="12" hasCustomPrompt="1"/>
          </p:nvPr>
        </p:nvSpPr>
        <p:spPr>
          <a:xfrm>
            <a:off x="1882157" y="5828139"/>
            <a:ext cx="8427686" cy="341632"/>
          </a:xfrm>
        </p:spPr>
        <p:txBody>
          <a:bodyPr wrap="square">
            <a:spAutoFit/>
          </a:bodyPr>
          <a:lstStyle>
            <a:lvl1pPr marL="0" indent="0" algn="ctr">
              <a:buNone/>
              <a:defRPr sz="1800" b="0">
                <a:solidFill>
                  <a:schemeClr val="tx1"/>
                </a:solidFill>
              </a:defRPr>
            </a:lvl1pPr>
          </a:lstStyle>
          <a:p>
            <a:pPr lvl="0"/>
            <a:r>
              <a:rPr lang="fr-FR"/>
              <a:t>nom.prenom@ecuvie.caisse-epargne.fr</a:t>
            </a:r>
          </a:p>
        </p:txBody>
      </p:sp>
      <p:pic>
        <p:nvPicPr>
          <p:cNvPr id="21" name="Image 20">
            <a:extLst>
              <a:ext uri="{FF2B5EF4-FFF2-40B4-BE49-F238E27FC236}">
                <a16:creationId xmlns:a16="http://schemas.microsoft.com/office/drawing/2014/main" id="{9470CD42-09F9-4E22-8857-55B1F3975B16}"/>
              </a:ext>
            </a:extLst>
          </p:cNvPr>
          <p:cNvPicPr>
            <a:picLocks noChangeAspect="1"/>
          </p:cNvPicPr>
          <p:nvPr/>
        </p:nvPicPr>
        <p:blipFill>
          <a:blip r:embed="rId2"/>
          <a:stretch>
            <a:fillRect/>
          </a:stretch>
        </p:blipFill>
        <p:spPr>
          <a:xfrm>
            <a:off x="1837262" y="2903142"/>
            <a:ext cx="8517475" cy="1378577"/>
          </a:xfrm>
          <a:prstGeom prst="rect">
            <a:avLst/>
          </a:prstGeom>
        </p:spPr>
      </p:pic>
    </p:spTree>
    <p:extLst>
      <p:ext uri="{BB962C8B-B14F-4D97-AF65-F5344CB8AC3E}">
        <p14:creationId xmlns:p14="http://schemas.microsoft.com/office/powerpoint/2010/main" val="15175174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B5F106-7E38-425D-AA3D-05C92F7E681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15A83DE-F798-413C-818B-8189C536A4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B5BC8B85-0A48-4FF2-9A19-CBA8A6013E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u pied de page 4">
            <a:extLst>
              <a:ext uri="{FF2B5EF4-FFF2-40B4-BE49-F238E27FC236}">
                <a16:creationId xmlns:a16="http://schemas.microsoft.com/office/drawing/2014/main" id="{ADFAD217-F23D-4526-8EB9-75900417438B}"/>
              </a:ext>
            </a:extLst>
          </p:cNvPr>
          <p:cNvSpPr>
            <a:spLocks noGrp="1"/>
          </p:cNvSpPr>
          <p:nvPr>
            <p:ph type="ftr" sz="quarter" idx="10"/>
          </p:nvPr>
        </p:nvSpPr>
        <p:spPr/>
        <p:txBody>
          <a:bodyPr/>
          <a:lstStyle/>
          <a:p>
            <a:endParaRPr lang="en-US"/>
          </a:p>
        </p:txBody>
      </p:sp>
      <p:sp>
        <p:nvSpPr>
          <p:cNvPr id="6" name="Espace réservé de la date 5">
            <a:extLst>
              <a:ext uri="{FF2B5EF4-FFF2-40B4-BE49-F238E27FC236}">
                <a16:creationId xmlns:a16="http://schemas.microsoft.com/office/drawing/2014/main" id="{9322C26F-8277-4F32-A248-1BB6B26CCE2F}"/>
              </a:ext>
            </a:extLst>
          </p:cNvPr>
          <p:cNvSpPr>
            <a:spLocks noGrp="1"/>
          </p:cNvSpPr>
          <p:nvPr>
            <p:ph type="dt" sz="half" idx="11"/>
          </p:nvPr>
        </p:nvSpPr>
        <p:spPr/>
        <p:txBody>
          <a:bodyPr/>
          <a:lstStyle/>
          <a:p>
            <a:fld id="{EB6E8C77-C7A9-45AD-ADAD-C4E147F4B888}" type="datetime1">
              <a:rPr lang="en-US" smtClean="0"/>
              <a:t>9/28/2023</a:t>
            </a:fld>
            <a:endParaRPr lang="en-US"/>
          </a:p>
        </p:txBody>
      </p:sp>
      <p:sp>
        <p:nvSpPr>
          <p:cNvPr id="7" name="Espace réservé du numéro de diapositive 6">
            <a:extLst>
              <a:ext uri="{FF2B5EF4-FFF2-40B4-BE49-F238E27FC236}">
                <a16:creationId xmlns:a16="http://schemas.microsoft.com/office/drawing/2014/main" id="{08B70398-C8E2-4D29-B96E-66B1F3736924}"/>
              </a:ext>
            </a:extLst>
          </p:cNvPr>
          <p:cNvSpPr>
            <a:spLocks noGrp="1"/>
          </p:cNvSpPr>
          <p:nvPr>
            <p:ph type="sldNum" sz="quarter" idx="12"/>
          </p:nvPr>
        </p:nvSpPr>
        <p:spPr/>
        <p:txBody>
          <a:bodyPr/>
          <a:lstStyle/>
          <a:p>
            <a:fld id="{EFBA2664-5196-4151-AC24-B3A59F2A8492}" type="slidenum">
              <a:rPr lang="en-US" smtClean="0"/>
              <a:t>‹N°›</a:t>
            </a:fld>
            <a:endParaRPr lang="en-US"/>
          </a:p>
        </p:txBody>
      </p:sp>
    </p:spTree>
    <p:extLst>
      <p:ext uri="{BB962C8B-B14F-4D97-AF65-F5344CB8AC3E}">
        <p14:creationId xmlns:p14="http://schemas.microsoft.com/office/powerpoint/2010/main" val="31431942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B3D05B-65CB-434C-810B-11C84F4EFF6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1813E126-1394-4E05-92BE-576E8B8AED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067DFF8-80DB-4937-B1E5-2E7D32C3FDD7}"/>
              </a:ext>
            </a:extLst>
          </p:cNvPr>
          <p:cNvSpPr>
            <a:spLocks noGrp="1"/>
          </p:cNvSpPr>
          <p:nvPr>
            <p:ph type="dt" sz="half" idx="10"/>
          </p:nvPr>
        </p:nvSpPr>
        <p:spPr/>
        <p:txBody>
          <a:bodyPr/>
          <a:lstStyle>
            <a:lvl1pPr>
              <a:defRPr/>
            </a:lvl1pPr>
          </a:lstStyle>
          <a:p>
            <a:endParaRPr lang="fr-FR" altLang="fr-FR"/>
          </a:p>
        </p:txBody>
      </p:sp>
      <p:sp>
        <p:nvSpPr>
          <p:cNvPr id="5" name="Espace réservé du pied de page 4">
            <a:extLst>
              <a:ext uri="{FF2B5EF4-FFF2-40B4-BE49-F238E27FC236}">
                <a16:creationId xmlns:a16="http://schemas.microsoft.com/office/drawing/2014/main" id="{BEA071D4-00B9-4CD9-B510-AF712E3075CE}"/>
              </a:ext>
            </a:extLst>
          </p:cNvPr>
          <p:cNvSpPr>
            <a:spLocks noGrp="1"/>
          </p:cNvSpPr>
          <p:nvPr>
            <p:ph type="ftr" sz="quarte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3D86A484-DB23-4BD8-9E4F-160C8F17BF1F}"/>
              </a:ext>
            </a:extLst>
          </p:cNvPr>
          <p:cNvSpPr>
            <a:spLocks noGrp="1"/>
          </p:cNvSpPr>
          <p:nvPr>
            <p:ph type="sldNum" sz="quarter" idx="12"/>
          </p:nvPr>
        </p:nvSpPr>
        <p:spPr/>
        <p:txBody>
          <a:bodyPr/>
          <a:lstStyle>
            <a:lvl1pPr>
              <a:defRPr/>
            </a:lvl1pPr>
          </a:lstStyle>
          <a:p>
            <a:fld id="{0E568382-40E1-463D-9DE4-8FBA8E20CC6C}" type="slidenum">
              <a:rPr lang="fr-FR" altLang="fr-FR"/>
              <a:pPr/>
              <a:t>‹N°›</a:t>
            </a:fld>
            <a:endParaRPr lang="fr-FR" altLang="fr-FR"/>
          </a:p>
        </p:txBody>
      </p:sp>
    </p:spTree>
    <p:extLst>
      <p:ext uri="{BB962C8B-B14F-4D97-AF65-F5344CB8AC3E}">
        <p14:creationId xmlns:p14="http://schemas.microsoft.com/office/powerpoint/2010/main" val="35730215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D1_Page-1">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523200" y="299452"/>
            <a:ext cx="11102400" cy="583200"/>
          </a:xfrm>
          <a:prstGeom prst="rect">
            <a:avLst/>
          </a:prstGeom>
        </p:spPr>
        <p:txBody>
          <a:bodyPr vert="horz" anchor="ctr" anchorCtr="0"/>
          <a:lstStyle>
            <a:lvl1pPr algn="l">
              <a:defRPr sz="4267">
                <a:solidFill>
                  <a:srgbClr val="E3000B"/>
                </a:solidFill>
              </a:defRPr>
            </a:lvl1pPr>
          </a:lstStyle>
          <a:p>
            <a:r>
              <a:rPr lang="fr-FR"/>
              <a:t>Cliquez et modifiez le titre</a:t>
            </a:r>
          </a:p>
        </p:txBody>
      </p:sp>
      <p:sp>
        <p:nvSpPr>
          <p:cNvPr id="5" name="Espace réservé de la date 3">
            <a:extLst>
              <a:ext uri="{FF2B5EF4-FFF2-40B4-BE49-F238E27FC236}">
                <a16:creationId xmlns:a16="http://schemas.microsoft.com/office/drawing/2014/main" id="{7C31F5ED-8E73-0845-AFD9-9773A4D9B954}"/>
              </a:ext>
            </a:extLst>
          </p:cNvPr>
          <p:cNvSpPr>
            <a:spLocks noGrp="1"/>
          </p:cNvSpPr>
          <p:nvPr>
            <p:ph type="dt" sz="half" idx="2"/>
          </p:nvPr>
        </p:nvSpPr>
        <p:spPr>
          <a:xfrm>
            <a:off x="8839819" y="6132644"/>
            <a:ext cx="2278517" cy="365125"/>
          </a:xfrm>
          <a:prstGeom prst="rect">
            <a:avLst/>
          </a:prstGeom>
        </p:spPr>
        <p:txBody>
          <a:bodyPr vert="horz" lIns="91440" tIns="45720" rIns="91440" bIns="45720" rtlCol="0" anchor="ctr"/>
          <a:lstStyle>
            <a:lvl1pPr algn="r">
              <a:defRPr sz="1600">
                <a:solidFill>
                  <a:schemeClr val="bg1">
                    <a:lumMod val="65000"/>
                  </a:schemeClr>
                </a:solidFill>
              </a:defRPr>
            </a:lvl1pPr>
          </a:lstStyle>
          <a:p>
            <a:r>
              <a:rPr lang="en-US"/>
              <a:t>JJ/MM/AA</a:t>
            </a:r>
          </a:p>
        </p:txBody>
      </p:sp>
      <p:sp>
        <p:nvSpPr>
          <p:cNvPr id="6" name="Espace réservé du pied de page 2">
            <a:extLst>
              <a:ext uri="{FF2B5EF4-FFF2-40B4-BE49-F238E27FC236}">
                <a16:creationId xmlns:a16="http://schemas.microsoft.com/office/drawing/2014/main" id="{AB40E84A-049C-7D4F-AD35-153CA7FA1095}"/>
              </a:ext>
            </a:extLst>
          </p:cNvPr>
          <p:cNvSpPr>
            <a:spLocks noGrp="1"/>
          </p:cNvSpPr>
          <p:nvPr>
            <p:ph type="ftr" sz="quarter" idx="3"/>
          </p:nvPr>
        </p:nvSpPr>
        <p:spPr>
          <a:xfrm>
            <a:off x="2641600" y="6128981"/>
            <a:ext cx="6041813"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fr-FR"/>
          </a:p>
        </p:txBody>
      </p:sp>
    </p:spTree>
    <p:extLst>
      <p:ext uri="{BB962C8B-B14F-4D97-AF65-F5344CB8AC3E}">
        <p14:creationId xmlns:p14="http://schemas.microsoft.com/office/powerpoint/2010/main" val="409056284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exte">
    <p:spTree>
      <p:nvGrpSpPr>
        <p:cNvPr id="1" name=""/>
        <p:cNvGrpSpPr/>
        <p:nvPr/>
      </p:nvGrpSpPr>
      <p:grpSpPr>
        <a:xfrm>
          <a:off x="0" y="0"/>
          <a:ext cx="0" cy="0"/>
          <a:chOff x="0" y="0"/>
          <a:chExt cx="0" cy="0"/>
        </a:xfrm>
      </p:grpSpPr>
      <p:sp>
        <p:nvSpPr>
          <p:cNvPr id="9" name="Espace réservé du contenu 2"/>
          <p:cNvSpPr>
            <a:spLocks noGrp="1"/>
          </p:cNvSpPr>
          <p:nvPr>
            <p:ph idx="1"/>
          </p:nvPr>
        </p:nvSpPr>
        <p:spPr>
          <a:xfrm>
            <a:off x="623394" y="396050"/>
            <a:ext cx="10849204" cy="5939999"/>
          </a:xfrm>
          <a:prstGeom prst="rect">
            <a:avLst/>
          </a:prstGeom>
          <a:solidFill>
            <a:schemeClr val="bg1"/>
          </a:solidFill>
          <a:ln>
            <a:solidFill>
              <a:schemeClr val="bg1"/>
            </a:solidFill>
          </a:ln>
          <a:effectLst>
            <a:outerShdw blurRad="152400" dist="38100" dir="2700000" algn="tl" rotWithShape="0">
              <a:srgbClr val="777877">
                <a:alpha val="95000"/>
              </a:srgbClr>
            </a:outerShdw>
          </a:effectLst>
        </p:spPr>
        <p:txBody>
          <a:bodyPr/>
          <a:lstStyle>
            <a:lvl1pPr marL="71998" indent="0" algn="l">
              <a:lnSpc>
                <a:spcPct val="100000"/>
              </a:lnSpc>
              <a:spcBef>
                <a:spcPts val="3000"/>
              </a:spcBef>
              <a:spcAft>
                <a:spcPts val="0"/>
              </a:spcAft>
              <a:buNone/>
              <a:defRPr sz="1800" b="1" i="0">
                <a:ln>
                  <a:noFill/>
                </a:ln>
                <a:solidFill>
                  <a:srgbClr val="777877"/>
                </a:solidFill>
              </a:defRPr>
            </a:lvl1pPr>
            <a:lvl2pPr marL="457189" indent="0">
              <a:lnSpc>
                <a:spcPts val="1800"/>
              </a:lnSpc>
              <a:buSzPct val="100000"/>
              <a:buFontTx/>
              <a:buNone/>
              <a:defRPr sz="1400">
                <a:solidFill>
                  <a:schemeClr val="tx1"/>
                </a:solidFill>
              </a:defRPr>
            </a:lvl2pPr>
            <a:lvl3pPr marL="914377" indent="0">
              <a:lnSpc>
                <a:spcPts val="1800"/>
              </a:lnSpc>
              <a:buNone/>
              <a:defRPr sz="1400">
                <a:solidFill>
                  <a:srgbClr val="000000"/>
                </a:solidFill>
              </a:defRPr>
            </a:lvl3pPr>
          </a:lstStyle>
          <a:p>
            <a:pPr lvl="0"/>
            <a:endParaRPr lang="fr-FR"/>
          </a:p>
          <a:p>
            <a:pPr lvl="0"/>
            <a:r>
              <a:rPr lang="fr-FR"/>
              <a:t>Cliquez pour modifier les styles du texte du masque</a:t>
            </a:r>
          </a:p>
        </p:txBody>
      </p:sp>
      <p:sp>
        <p:nvSpPr>
          <p:cNvPr id="5" name="Titre 1"/>
          <p:cNvSpPr>
            <a:spLocks noGrp="1"/>
          </p:cNvSpPr>
          <p:nvPr>
            <p:ph type="title"/>
          </p:nvPr>
        </p:nvSpPr>
        <p:spPr>
          <a:xfrm>
            <a:off x="609600" y="140974"/>
            <a:ext cx="3231635" cy="800100"/>
          </a:xfrm>
          <a:prstGeom prst="rect">
            <a:avLst/>
          </a:prstGeom>
          <a:solidFill>
            <a:srgbClr val="CD0920"/>
          </a:solidFill>
          <a:ln>
            <a:solidFill>
              <a:srgbClr val="CD0920"/>
            </a:solidFill>
          </a:ln>
          <a:effectLst/>
        </p:spPr>
        <p:txBody>
          <a:bodyPr anchor="ctr"/>
          <a:lstStyle>
            <a:lvl1pPr marL="71998" algn="l">
              <a:lnSpc>
                <a:spcPts val="1800"/>
              </a:lnSpc>
              <a:spcBef>
                <a:spcPts val="0"/>
              </a:spcBef>
              <a:defRPr sz="1600" b="1" i="0" cap="all">
                <a:solidFill>
                  <a:schemeClr val="bg1"/>
                </a:solidFill>
              </a:defRPr>
            </a:lvl1pPr>
          </a:lstStyle>
          <a:p>
            <a:r>
              <a:rPr lang="fr-FR"/>
              <a:t>Cliquez et modifiez le titre</a:t>
            </a:r>
          </a:p>
        </p:txBody>
      </p:sp>
      <p:sp>
        <p:nvSpPr>
          <p:cNvPr id="12" name="Sous-titre 2"/>
          <p:cNvSpPr>
            <a:spLocks noGrp="1"/>
          </p:cNvSpPr>
          <p:nvPr>
            <p:ph type="subTitle" idx="10"/>
          </p:nvPr>
        </p:nvSpPr>
        <p:spPr>
          <a:xfrm>
            <a:off x="3841237" y="140975"/>
            <a:ext cx="4860337" cy="800100"/>
          </a:xfrm>
          <a:prstGeom prst="rect">
            <a:avLst/>
          </a:prstGeom>
          <a:solidFill>
            <a:srgbClr val="636463"/>
          </a:solidFill>
          <a:ln>
            <a:solidFill>
              <a:srgbClr val="777877"/>
            </a:solidFill>
          </a:ln>
        </p:spPr>
        <p:txBody>
          <a:bodyPr anchor="ctr"/>
          <a:lstStyle>
            <a:lvl1pPr marL="0" indent="0" algn="l">
              <a:lnSpc>
                <a:spcPts val="2200"/>
              </a:lnSpc>
              <a:buNone/>
              <a:defRPr sz="2100" b="0" i="0" cap="all">
                <a:ln>
                  <a:noFill/>
                </a:ln>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r-FR"/>
              <a:t>Cliquez pour modifier le style des sous-titres du masque</a:t>
            </a:r>
          </a:p>
        </p:txBody>
      </p:sp>
      <p:sp>
        <p:nvSpPr>
          <p:cNvPr id="10" name="Espace réservé du contenu 2"/>
          <p:cNvSpPr>
            <a:spLocks noGrp="1"/>
          </p:cNvSpPr>
          <p:nvPr>
            <p:ph idx="12"/>
          </p:nvPr>
        </p:nvSpPr>
        <p:spPr>
          <a:xfrm>
            <a:off x="623393" y="1688420"/>
            <a:ext cx="10849204" cy="4608000"/>
          </a:xfrm>
          <a:prstGeom prst="rect">
            <a:avLst/>
          </a:prstGeom>
          <a:solidFill>
            <a:schemeClr val="bg1"/>
          </a:solidFill>
        </p:spPr>
        <p:txBody>
          <a:bodyPr/>
          <a:lstStyle>
            <a:lvl1pPr marL="539987">
              <a:lnSpc>
                <a:spcPts val="1800"/>
              </a:lnSpc>
              <a:spcAft>
                <a:spcPts val="600"/>
              </a:spcAft>
              <a:buSzPct val="140000"/>
              <a:defRPr sz="1600">
                <a:ln>
                  <a:noFill/>
                </a:ln>
                <a:solidFill>
                  <a:srgbClr val="000000"/>
                </a:solidFill>
              </a:defRPr>
            </a:lvl1pPr>
            <a:lvl2pPr marL="849579" indent="-285744">
              <a:lnSpc>
                <a:spcPts val="1400"/>
              </a:lnSpc>
              <a:spcBef>
                <a:spcPts val="24"/>
              </a:spcBef>
              <a:spcAft>
                <a:spcPts val="600"/>
              </a:spcAft>
              <a:buClr>
                <a:srgbClr val="777877"/>
              </a:buClr>
              <a:buSzPct val="100000"/>
              <a:buFont typeface="Lucida Grande"/>
              <a:buChar char="&gt;"/>
              <a:defRPr sz="1400">
                <a:solidFill>
                  <a:srgbClr val="000000"/>
                </a:solidFill>
              </a:defRPr>
            </a:lvl2pPr>
          </a:lstStyle>
          <a:p>
            <a:pPr lvl="0"/>
            <a:r>
              <a:rPr lang="fr-FR"/>
              <a:t>Cliquez pour modifier les styles du texte du masque</a:t>
            </a:r>
          </a:p>
          <a:p>
            <a:pPr lvl="1"/>
            <a:r>
              <a:rPr lang="fr-FR"/>
              <a:t>Deuxième niveau</a:t>
            </a:r>
          </a:p>
        </p:txBody>
      </p:sp>
      <p:sp>
        <p:nvSpPr>
          <p:cNvPr id="6" name="Espace réservé de la date 3">
            <a:extLst>
              <a:ext uri="{FF2B5EF4-FFF2-40B4-BE49-F238E27FC236}">
                <a16:creationId xmlns:a16="http://schemas.microsoft.com/office/drawing/2014/main" id="{7DF5C009-15AE-440F-A8EF-1745F3A3C5FA}"/>
              </a:ext>
            </a:extLst>
          </p:cNvPr>
          <p:cNvSpPr>
            <a:spLocks noGrp="1"/>
          </p:cNvSpPr>
          <p:nvPr userDrawn="1">
            <p:ph type="dt" sz="half" idx="13"/>
          </p:nvPr>
        </p:nvSpPr>
        <p:spPr/>
        <p:txBody>
          <a:bodyPr/>
          <a:lstStyle>
            <a:lvl1pPr>
              <a:defRPr/>
            </a:lvl1pPr>
          </a:lstStyle>
          <a:p>
            <a:pPr>
              <a:defRPr/>
            </a:pPr>
            <a:fld id="{BA8A3DBF-1BBE-4E24-B51F-0A49E6A11B78}" type="datetime1">
              <a:rPr lang="fr-FR"/>
              <a:pPr>
                <a:defRPr/>
              </a:pPr>
              <a:t>28/09/2023</a:t>
            </a:fld>
            <a:endParaRPr lang="fr-FR"/>
          </a:p>
        </p:txBody>
      </p:sp>
      <p:sp>
        <p:nvSpPr>
          <p:cNvPr id="7" name="Espace réservé du numéro de diapositive 5">
            <a:extLst>
              <a:ext uri="{FF2B5EF4-FFF2-40B4-BE49-F238E27FC236}">
                <a16:creationId xmlns:a16="http://schemas.microsoft.com/office/drawing/2014/main" id="{C7CE0A8B-70DB-428E-9DA9-9250BE51D5DB}"/>
              </a:ext>
            </a:extLst>
          </p:cNvPr>
          <p:cNvSpPr>
            <a:spLocks noGrp="1"/>
          </p:cNvSpPr>
          <p:nvPr>
            <p:ph type="sldNum" sz="quarter" idx="14"/>
          </p:nvPr>
        </p:nvSpPr>
        <p:spPr/>
        <p:txBody>
          <a:bodyPr/>
          <a:lstStyle>
            <a:lvl1pPr>
              <a:defRPr/>
            </a:lvl1pPr>
          </a:lstStyle>
          <a:p>
            <a:pPr>
              <a:defRPr/>
            </a:pPr>
            <a:fld id="{359774F8-30AA-41D5-BB03-79CAF12A11D9}" type="slidenum">
              <a:rPr lang="fr-FR" altLang="fr-FR"/>
              <a:pPr>
                <a:defRPr/>
              </a:pPr>
              <a:t>‹N°›</a:t>
            </a:fld>
            <a:r>
              <a:rPr lang="fr-FR" altLang="fr-FR"/>
              <a:t>/X</a:t>
            </a:r>
          </a:p>
        </p:txBody>
      </p:sp>
    </p:spTree>
    <p:extLst>
      <p:ext uri="{BB962C8B-B14F-4D97-AF65-F5344CB8AC3E}">
        <p14:creationId xmlns:p14="http://schemas.microsoft.com/office/powerpoint/2010/main" val="33458765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sp>
        <p:nvSpPr>
          <p:cNvPr id="20" name="Espace réservé pour une image  2">
            <a:extLst>
              <a:ext uri="{FF2B5EF4-FFF2-40B4-BE49-F238E27FC236}">
                <a16:creationId xmlns:a16="http://schemas.microsoft.com/office/drawing/2014/main" id="{8169C91E-4B76-472F-AC8A-552F51B61951}"/>
              </a:ext>
            </a:extLst>
          </p:cNvPr>
          <p:cNvSpPr>
            <a:spLocks noGrp="1"/>
          </p:cNvSpPr>
          <p:nvPr>
            <p:ph type="pic" idx="13"/>
          </p:nvPr>
        </p:nvSpPr>
        <p:spPr>
          <a:xfrm>
            <a:off x="0" y="0"/>
            <a:ext cx="12193200" cy="6858000"/>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17BD7F9C-D61F-45C4-9950-66826F7AC354}" type="datetime4">
              <a:rPr lang="fr-FR" smtClean="0"/>
              <a:pPr/>
              <a:t>28 septembre 2023</a:t>
            </a:fld>
            <a:endParaRPr lang="fr-FR"/>
          </a:p>
        </p:txBody>
      </p:sp>
      <p:pic>
        <p:nvPicPr>
          <p:cNvPr id="9" name="Image 8">
            <a:extLst>
              <a:ext uri="{FF2B5EF4-FFF2-40B4-BE49-F238E27FC236}">
                <a16:creationId xmlns:a16="http://schemas.microsoft.com/office/drawing/2014/main" id="{DC6F696D-69AD-4CF5-AEE5-0F7C853CA68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CE54580-294B-4B94-83C2-B336B1CC83C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2931926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aplat gris">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C7D6E238-8D1C-4220-9BAD-A61191BF8A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B7960ED2-A6B8-4899-9F3A-7BF5AEB5B02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4658" y="535065"/>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EA529C3E-A98E-4662-8D08-AD7C3B6D616D}" type="datetime4">
              <a:rPr lang="fr-FR" smtClean="0"/>
              <a:pPr/>
              <a:t>28 septembre 2023</a:t>
            </a:fld>
            <a:endParaRPr lang="fr-FR"/>
          </a:p>
        </p:txBody>
      </p:sp>
    </p:spTree>
    <p:extLst>
      <p:ext uri="{BB962C8B-B14F-4D97-AF65-F5344CB8AC3E}">
        <p14:creationId xmlns:p14="http://schemas.microsoft.com/office/powerpoint/2010/main" val="319456167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664A227C-7AB3-4617-B474-1686A08A1F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A6D2D3DD-51B5-4033-A1D9-DDC7997861C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D0554C4-B329-44FB-8A8A-413BF97C4B11}" type="datetime4">
              <a:rPr lang="fr-FR" smtClean="0"/>
              <a:pPr/>
              <a:t>28 septembre 2023</a:t>
            </a:fld>
            <a:endParaRPr lang="fr-FR"/>
          </a:p>
        </p:txBody>
      </p:sp>
    </p:spTree>
    <p:extLst>
      <p:ext uri="{BB962C8B-B14F-4D97-AF65-F5344CB8AC3E}">
        <p14:creationId xmlns:p14="http://schemas.microsoft.com/office/powerpoint/2010/main" val="323309109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aplat gris">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C8CCEA4F-CBAA-483C-A7F0-9EA0D5CE512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5" name="Graphique 12">
            <a:extLst>
              <a:ext uri="{FF2B5EF4-FFF2-40B4-BE49-F238E27FC236}">
                <a16:creationId xmlns:a16="http://schemas.microsoft.com/office/drawing/2014/main" id="{6D7318E5-86D9-443B-ACB1-1C8E7E758885}"/>
              </a:ext>
            </a:extLst>
          </p:cNvPr>
          <p:cNvSpPr>
            <a:spLocks noChangeAspect="1"/>
          </p:cNvSpPr>
          <p:nvPr userDrawn="1"/>
        </p:nvSpPr>
        <p:spPr>
          <a:xfrm>
            <a:off x="536400" y="536400"/>
            <a:ext cx="11160000" cy="5805502"/>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1040"/>
            <a:ext cx="10620000" cy="503873"/>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667857"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667856" y="2429156"/>
            <a:ext cx="2880000" cy="3240000"/>
          </a:xfrm>
        </p:spPr>
        <p:txBody>
          <a:bodyPr anchor="t"/>
          <a:lstStyle>
            <a:lvl1pPr marL="0" indent="0">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4F8E1576-F04C-490F-8279-C8266278EA01}" type="datetime4">
              <a:rPr lang="fr-FR" smtClean="0"/>
              <a:t>28 septembre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4997450" y="1795743"/>
            <a:ext cx="2880000" cy="576000"/>
          </a:xfrm>
        </p:spPr>
        <p:txBody>
          <a:bodyPr/>
          <a:lstStyle>
            <a:lvl1pPr>
              <a:defRPr sz="3300">
                <a:solidFill>
                  <a:schemeClr val="tx1"/>
                </a:solidFill>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4997450" y="2429156"/>
            <a:ext cx="2880000" cy="3240000"/>
          </a:xfrm>
        </p:spPr>
        <p:txBody>
          <a:bodyPr/>
          <a:lstStyle>
            <a:lvl1pPr>
              <a:defRPr sz="15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8343106"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8343106" y="2429156"/>
            <a:ext cx="2880000" cy="3240000"/>
          </a:xfrm>
        </p:spPr>
        <p:txBody>
          <a:bodyPr/>
          <a:lstStyle>
            <a:lvl1pPr>
              <a:defRPr sz="15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81821182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descr="Une image contenant texte&#10;&#10;Description générée automatiquement">
            <a:extLst>
              <a:ext uri="{FF2B5EF4-FFF2-40B4-BE49-F238E27FC236}">
                <a16:creationId xmlns:a16="http://schemas.microsoft.com/office/drawing/2014/main" id="{B118B9DB-4C04-4B63-8944-C9D098266FA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CE26DB7C-5267-462C-B94A-1EB8D6172714}" type="datetime4">
              <a:rPr lang="fr-FR" smtClean="0"/>
              <a:t>28 septembre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185256173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descr="Une image contenant texte&#10;&#10;Description générée automatiquement">
            <a:extLst>
              <a:ext uri="{FF2B5EF4-FFF2-40B4-BE49-F238E27FC236}">
                <a16:creationId xmlns:a16="http://schemas.microsoft.com/office/drawing/2014/main" id="{DF8C6C31-7D7B-47B9-8A52-F9215569A4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9765510" y="6123869"/>
            <a:ext cx="1757360" cy="685020"/>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4708BF8-992F-4F23-AA16-AB03FA41F6EE}" type="datetime4">
              <a:rPr lang="fr-FR" smtClean="0"/>
              <a:t>28 septembre 2023</a:t>
            </a:fld>
            <a:endParaRPr lang="fr-FR"/>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Pied de page de votre présentation - Date</a:t>
            </a:r>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a:p>
        </p:txBody>
      </p:sp>
    </p:spTree>
    <p:extLst>
      <p:ext uri="{BB962C8B-B14F-4D97-AF65-F5344CB8AC3E}">
        <p14:creationId xmlns:p14="http://schemas.microsoft.com/office/powerpoint/2010/main" val="3773001599"/>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descr="Une image contenant texte&#10;&#10;Description générée automatiquement">
            <a:extLst>
              <a:ext uri="{FF2B5EF4-FFF2-40B4-BE49-F238E27FC236}">
                <a16:creationId xmlns:a16="http://schemas.microsoft.com/office/drawing/2014/main" id="{6EACE135-59D9-484C-AA32-3E7FCBCEA79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4708BF8-992F-4F23-AA16-AB03FA41F6EE}"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Pied de page de votre présentation - Date</a:t>
            </a:r>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a:p>
        </p:txBody>
      </p:sp>
    </p:spTree>
    <p:extLst>
      <p:ext uri="{BB962C8B-B14F-4D97-AF65-F5344CB8AC3E}">
        <p14:creationId xmlns:p14="http://schemas.microsoft.com/office/powerpoint/2010/main" val="145762330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13456753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96743862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3FFD05-87AB-4452-8462-E40CE5E2E73C}"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06584332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e avec encadré aplat gri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960376B2-8D4A-44B5-9E98-9818E2B5D7B5}"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BF22452-8D8B-4CD2-ABF0-FDA79A6547A4}"/>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21674768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90615608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7E9E631-13D7-40A2-ACE8-EA74897A880B}"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3334472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2CD98D5-62B2-447B-919F-3288137FC0FF}"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64009794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0936189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6"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B19C6A84-6805-424B-9CB0-C2F5E39AD095}"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6"/>
            <a:ext cx="3496306"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p:txBody>
      </p:sp>
    </p:spTree>
    <p:extLst>
      <p:ext uri="{BB962C8B-B14F-4D97-AF65-F5344CB8AC3E}">
        <p14:creationId xmlns:p14="http://schemas.microsoft.com/office/powerpoint/2010/main" val="21104086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a:t>Modifier le texte du masque</a:t>
            </a:r>
          </a:p>
        </p:txBody>
      </p:sp>
    </p:spTree>
    <p:extLst>
      <p:ext uri="{BB962C8B-B14F-4D97-AF65-F5344CB8AC3E}">
        <p14:creationId xmlns:p14="http://schemas.microsoft.com/office/powerpoint/2010/main" val="265762372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25701053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3"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5"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136203604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508636" y="2175987"/>
            <a:ext cx="5594158" cy="2982754"/>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6118225" y="2175987"/>
            <a:ext cx="5565074" cy="29844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7924273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66067218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28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78377189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A3B8A4E4-F615-4DF5-BE05-8D9DD94167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079376" y="1929653"/>
            <a:ext cx="6033248" cy="2998694"/>
          </a:xfrm>
          <a:prstGeom prst="rect">
            <a:avLst/>
          </a:prstGeom>
        </p:spPr>
      </p:pic>
    </p:spTree>
    <p:extLst>
      <p:ext uri="{BB962C8B-B14F-4D97-AF65-F5344CB8AC3E}">
        <p14:creationId xmlns:p14="http://schemas.microsoft.com/office/powerpoint/2010/main" val="267617948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6" name="Image 5">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9" name="Connecteur droit 8">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14" name="Image 13">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spTree>
    <p:extLst>
      <p:ext uri="{BB962C8B-B14F-4D97-AF65-F5344CB8AC3E}">
        <p14:creationId xmlns:p14="http://schemas.microsoft.com/office/powerpoint/2010/main" val="9401170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4_Tit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Innovation </a:t>
            </a:r>
            <a:r>
              <a:rPr lang="fr-FR" dirty="0" err="1"/>
              <a:t>Factory</a:t>
            </a:r>
            <a:endParaRPr lang="fr-FR" dirty="0"/>
          </a:p>
        </p:txBody>
      </p:sp>
      <p:sp>
        <p:nvSpPr>
          <p:cNvPr id="13" name="Espace réservé du texte 12"/>
          <p:cNvSpPr>
            <a:spLocks noGrp="1"/>
          </p:cNvSpPr>
          <p:nvPr userDrawn="1">
            <p:ph type="body" sz="quarter" idx="10" hasCustomPrompt="1"/>
          </p:nvPr>
        </p:nvSpPr>
        <p:spPr>
          <a:xfrm>
            <a:off x="2230015" y="4987266"/>
            <a:ext cx="7893700" cy="304887"/>
          </a:xfr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TEMPLATE BDD</a:t>
            </a:r>
            <a:br>
              <a:rPr lang="fr-FR" dirty="0"/>
            </a:br>
            <a:r>
              <a:rPr lang="fr-FR" dirty="0"/>
              <a:t>TEST</a:t>
            </a:r>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lumMod val="75000"/>
                  <a:lumOff val="25000"/>
                </a:schemeClr>
              </a:solidFill>
            </a:endParaRPr>
          </a:p>
        </p:txBody>
      </p:sp>
      <p:sp>
        <p:nvSpPr>
          <p:cNvPr id="28" name="Rectangle 27"/>
          <p:cNvSpPr/>
          <p:nvPr userDrawn="1"/>
        </p:nvSpPr>
        <p:spPr>
          <a:xfrm>
            <a:off x="0" y="6051128"/>
            <a:ext cx="959419"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Rectangle 28"/>
          <p:cNvSpPr/>
          <p:nvPr userDrawn="1"/>
        </p:nvSpPr>
        <p:spPr>
          <a:xfrm>
            <a:off x="0" y="526291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texte 5"/>
          <p:cNvSpPr>
            <a:spLocks noGrp="1"/>
          </p:cNvSpPr>
          <p:nvPr>
            <p:ph type="body" sz="quarter" idx="11" hasCustomPrompt="1"/>
          </p:nvPr>
        </p:nvSpPr>
        <p:spPr>
          <a:xfrm>
            <a:off x="1091821" y="72985"/>
            <a:ext cx="10686197" cy="303679"/>
          </a:xfrm>
        </p:spPr>
        <p:txBody>
          <a:bodyPr>
            <a:noAutofit/>
          </a:bodyPr>
          <a:lstStyle>
            <a:lvl1pPr algn="r">
              <a:defRPr sz="1400"/>
            </a:lvl1pPr>
          </a:lstStyle>
          <a:p>
            <a:pPr lvl="0"/>
            <a:r>
              <a:rPr lang="fr-FR" dirty="0"/>
              <a:t>Direction</a:t>
            </a:r>
          </a:p>
        </p:txBody>
      </p:sp>
    </p:spTree>
    <p:extLst>
      <p:ext uri="{BB962C8B-B14F-4D97-AF65-F5344CB8AC3E}">
        <p14:creationId xmlns:p14="http://schemas.microsoft.com/office/powerpoint/2010/main" val="418945619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solidFill>
          <a:schemeClr val="bg1">
            <a:lumMod val="95000"/>
          </a:schemeClr>
        </a:solidFill>
        <a:effectLst/>
      </p:bgPr>
    </p:bg>
    <p:spTree>
      <p:nvGrpSpPr>
        <p:cNvPr id="1" name=""/>
        <p:cNvGrpSpPr/>
        <p:nvPr/>
      </p:nvGrpSpPr>
      <p:grpSpPr>
        <a:xfrm>
          <a:off x="0" y="0"/>
          <a:ext cx="0" cy="0"/>
          <a:chOff x="0" y="0"/>
          <a:chExt cx="0" cy="0"/>
        </a:xfrm>
      </p:grpSpPr>
      <p:sp>
        <p:nvSpPr>
          <p:cNvPr id="14" name="Rectangle 13"/>
          <p:cNvSpPr/>
          <p:nvPr userDrawn="1"/>
        </p:nvSpPr>
        <p:spPr>
          <a:xfrm>
            <a:off x="1" y="464148"/>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695325" y="2103024"/>
            <a:ext cx="7476218" cy="679976"/>
          </a:xfrm>
        </p:spPr>
        <p:txBody>
          <a:bodyPr>
            <a:normAutofit/>
          </a:bodyPr>
          <a:lstStyle>
            <a:lvl1pPr>
              <a:defRPr sz="2000">
                <a:latin typeface="Montserrat Black" panose="00000A00000000000000" pitchFamily="2" charset="0"/>
              </a:defRPr>
            </a:lvl1pPr>
          </a:lstStyle>
          <a:p>
            <a:r>
              <a:rPr lang="fr-FR" dirty="0"/>
              <a:t>Modifiez le style du titre</a:t>
            </a:r>
          </a:p>
        </p:txBody>
      </p:sp>
      <p:sp>
        <p:nvSpPr>
          <p:cNvPr id="4" name="Rectangle 3"/>
          <p:cNvSpPr/>
          <p:nvPr userDrawn="1"/>
        </p:nvSpPr>
        <p:spPr>
          <a:xfrm>
            <a:off x="695325" y="2919046"/>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texte 5"/>
          <p:cNvSpPr>
            <a:spLocks noGrp="1"/>
          </p:cNvSpPr>
          <p:nvPr>
            <p:ph type="body" sz="quarter" idx="10"/>
          </p:nvPr>
        </p:nvSpPr>
        <p:spPr>
          <a:xfrm>
            <a:off x="695325" y="3311912"/>
            <a:ext cx="7476218" cy="2925376"/>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Espace réservé pour une image  7"/>
          <p:cNvSpPr>
            <a:spLocks noGrp="1"/>
          </p:cNvSpPr>
          <p:nvPr>
            <p:ph type="pic" sz="quarter" idx="11"/>
          </p:nvPr>
        </p:nvSpPr>
        <p:spPr>
          <a:xfrm>
            <a:off x="8653346" y="2103023"/>
            <a:ext cx="2854713" cy="4134265"/>
          </a:xfrm>
        </p:spPr>
        <p:txBody>
          <a:bodyPr/>
          <a:lstStyle/>
          <a:p>
            <a:endParaRPr lang="fr-FR" dirty="0"/>
          </a:p>
        </p:txBody>
      </p:sp>
      <p:sp>
        <p:nvSpPr>
          <p:cNvPr id="11"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65000"/>
                    <a:lumOff val="35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25141137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1_Sommaire">
    <p:spTree>
      <p:nvGrpSpPr>
        <p:cNvPr id="1" name=""/>
        <p:cNvGrpSpPr/>
        <p:nvPr/>
      </p:nvGrpSpPr>
      <p:grpSpPr>
        <a:xfrm>
          <a:off x="0" y="0"/>
          <a:ext cx="0" cy="0"/>
          <a:chOff x="0" y="0"/>
          <a:chExt cx="0" cy="0"/>
        </a:xfrm>
      </p:grpSpPr>
      <p:sp>
        <p:nvSpPr>
          <p:cNvPr id="12" name="Rectangle 11"/>
          <p:cNvSpPr/>
          <p:nvPr userDrawn="1"/>
        </p:nvSpPr>
        <p:spPr>
          <a:xfrm>
            <a:off x="515937" y="0"/>
            <a:ext cx="406721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texte 3"/>
          <p:cNvSpPr>
            <a:spLocks noGrp="1"/>
          </p:cNvSpPr>
          <p:nvPr>
            <p:ph type="body" sz="quarter" idx="13" hasCustomPrompt="1"/>
          </p:nvPr>
        </p:nvSpPr>
        <p:spPr>
          <a:xfrm>
            <a:off x="4874756" y="2189250"/>
            <a:ext cx="6446387" cy="3613491"/>
          </a:xfrm>
        </p:spPr>
        <p:txBody>
          <a:bodyPr/>
          <a:lstStyle>
            <a:lvl1pPr marL="514350" indent="-514350">
              <a:buAutoNum type="arabicPeriod"/>
              <a:defRPr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465133" y="2189250"/>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572093" y="4480175"/>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p:cNvSpPr/>
          <p:nvPr userDrawn="1"/>
        </p:nvSpPr>
        <p:spPr>
          <a:xfrm>
            <a:off x="0" y="605112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p:cNvSpPr/>
          <p:nvPr userDrawn="1"/>
        </p:nvSpPr>
        <p:spPr>
          <a:xfrm>
            <a:off x="0" y="526291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7585775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2_Intercalaire">
    <p:spTree>
      <p:nvGrpSpPr>
        <p:cNvPr id="1" name=""/>
        <p:cNvGrpSpPr/>
        <p:nvPr/>
      </p:nvGrpSpPr>
      <p:grpSpPr>
        <a:xfrm>
          <a:off x="0" y="0"/>
          <a:ext cx="0" cy="0"/>
          <a:chOff x="0" y="0"/>
          <a:chExt cx="0" cy="0"/>
        </a:xfrm>
      </p:grpSpPr>
      <p:sp>
        <p:nvSpPr>
          <p:cNvPr id="9" name="Rectangle 8"/>
          <p:cNvSpPr/>
          <p:nvPr userDrawn="1"/>
        </p:nvSpPr>
        <p:spPr>
          <a:xfrm>
            <a:off x="515937" y="0"/>
            <a:ext cx="406721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texte 3"/>
          <p:cNvSpPr>
            <a:spLocks noGrp="1"/>
          </p:cNvSpPr>
          <p:nvPr>
            <p:ph type="body" sz="quarter" idx="13" hasCustomPrompt="1"/>
          </p:nvPr>
        </p:nvSpPr>
        <p:spPr>
          <a:xfrm>
            <a:off x="682332" y="2125363"/>
            <a:ext cx="3622687" cy="2928552"/>
          </a:xfrm>
          <a:solidFill>
            <a:schemeClr val="bg1">
              <a:lumMod val="95000"/>
            </a:schemeClr>
          </a:solidFill>
        </p:spPr>
        <p:txBody>
          <a:bodyPr anchor="b">
            <a:noAutofit/>
          </a:bodyPr>
          <a:lstStyle>
            <a:lvl1pPr marL="0" indent="0" algn="l">
              <a:buNone/>
              <a:defRPr sz="20000" b="1" i="0" spc="-300">
                <a:solidFill>
                  <a:schemeClr val="tx1">
                    <a:lumMod val="75000"/>
                    <a:lumOff val="25000"/>
                  </a:schemeClr>
                </a:solidFill>
              </a:defRPr>
            </a:lvl1pPr>
          </a:lstStyle>
          <a:p>
            <a:pPr lvl="0"/>
            <a:r>
              <a:rPr lang="fr-FR" dirty="0"/>
              <a:t>01</a:t>
            </a:r>
          </a:p>
        </p:txBody>
      </p:sp>
      <p:sp>
        <p:nvSpPr>
          <p:cNvPr id="18" name="Espace réservé du texte 3"/>
          <p:cNvSpPr>
            <a:spLocks noGrp="1"/>
          </p:cNvSpPr>
          <p:nvPr>
            <p:ph type="body" sz="quarter" idx="14" hasCustomPrompt="1"/>
          </p:nvPr>
        </p:nvSpPr>
        <p:spPr>
          <a:xfrm>
            <a:off x="5634681" y="2189250"/>
            <a:ext cx="5686462" cy="3613491"/>
          </a:xfrm>
        </p:spPr>
        <p:txBody>
          <a:bodyPr/>
          <a:lstStyle>
            <a:lvl1pPr marL="514350" indent="-514350">
              <a:buAutoNum type="arabicPeriod"/>
              <a:defRPr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10" name="Rectangle 9"/>
          <p:cNvSpPr/>
          <p:nvPr userDrawn="1"/>
        </p:nvSpPr>
        <p:spPr>
          <a:xfrm>
            <a:off x="682332" y="5053915"/>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p:cNvSpPr/>
          <p:nvPr userDrawn="1"/>
        </p:nvSpPr>
        <p:spPr>
          <a:xfrm>
            <a:off x="4230356" y="649915"/>
            <a:ext cx="1070517"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p:cNvSpPr/>
          <p:nvPr userDrawn="1"/>
        </p:nvSpPr>
        <p:spPr>
          <a:xfrm>
            <a:off x="4229942" y="-18661"/>
            <a:ext cx="1070517" cy="687238"/>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38639649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p:cNvSpPr>
            <a:spLocks noGrp="1"/>
          </p:cNvSpPr>
          <p:nvPr>
            <p:ph idx="1" hasCustomPrompt="1"/>
          </p:nvPr>
        </p:nvSpPr>
        <p:spPr>
          <a:xfrm>
            <a:off x="695325" y="1851102"/>
            <a:ext cx="10980738" cy="4386186"/>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01872244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Texte et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362037" y="1639229"/>
            <a:ext cx="6314026" cy="4598058"/>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10" name="Espace réservé du texte 4"/>
          <p:cNvSpPr>
            <a:spLocks noGrp="1"/>
          </p:cNvSpPr>
          <p:nvPr>
            <p:ph type="body" sz="quarter" idx="12" hasCustomPrompt="1"/>
          </p:nvPr>
        </p:nvSpPr>
        <p:spPr>
          <a:xfrm>
            <a:off x="5362037" y="464148"/>
            <a:ext cx="6314026" cy="869823"/>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5" name="Espace réservé du texte 2"/>
          <p:cNvSpPr>
            <a:spLocks noGrp="1"/>
          </p:cNvSpPr>
          <p:nvPr>
            <p:ph type="body" sz="quarter" idx="14" hasCustomPrompt="1"/>
          </p:nvPr>
        </p:nvSpPr>
        <p:spPr>
          <a:xfrm>
            <a:off x="5362037" y="137054"/>
            <a:ext cx="6314026" cy="172178"/>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12" name="Rectangle 11"/>
          <p:cNvSpPr/>
          <p:nvPr userDrawn="1"/>
        </p:nvSpPr>
        <p:spPr>
          <a:xfrm>
            <a:off x="5362037" y="1413974"/>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9" name="Imag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13" name="Image 12" descr="logoterritoiredavenir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spTree>
    <p:extLst>
      <p:ext uri="{BB962C8B-B14F-4D97-AF65-F5344CB8AC3E}">
        <p14:creationId xmlns:p14="http://schemas.microsoft.com/office/powerpoint/2010/main" val="4070986307"/>
      </p:ext>
    </p:extLst>
  </p:cSld>
  <p:clrMapOvr>
    <a:masterClrMapping/>
  </p:clrMapOvr>
  <p:extLst>
    <p:ext uri="{DCECCB84-F9BA-43D5-87BE-67443E8EF086}">
      <p15:sldGuideLst xmlns:p15="http://schemas.microsoft.com/office/powerpoint/2012/main">
        <p15:guide id="1" orient="horz" pos="3906">
          <p15:clr>
            <a:srgbClr val="FBAE40"/>
          </p15:clr>
        </p15:guide>
        <p15:guide id="2" pos="7378">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Texte">
    <p:bg>
      <p:bgPr>
        <a:solidFill>
          <a:schemeClr val="bg1">
            <a:lumMod val="95000"/>
          </a:schemeClr>
        </a:solidFill>
        <a:effectLst/>
      </p:bgPr>
    </p:bg>
    <p:spTree>
      <p:nvGrpSpPr>
        <p:cNvPr id="1" name=""/>
        <p:cNvGrpSpPr/>
        <p:nvPr/>
      </p:nvGrpSpPr>
      <p:grpSpPr>
        <a:xfrm>
          <a:off x="0" y="0"/>
          <a:ext cx="0" cy="0"/>
          <a:chOff x="0" y="0"/>
          <a:chExt cx="0" cy="0"/>
        </a:xfrm>
      </p:grpSpPr>
      <p:sp>
        <p:nvSpPr>
          <p:cNvPr id="6"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76063" y="95647"/>
            <a:ext cx="187919" cy="234179"/>
          </a:xfrm>
          <a:prstGeom prst="rect">
            <a:avLst/>
          </a:prstGeom>
        </p:spPr>
      </p:pic>
    </p:spTree>
    <p:extLst>
      <p:ext uri="{BB962C8B-B14F-4D97-AF65-F5344CB8AC3E}">
        <p14:creationId xmlns:p14="http://schemas.microsoft.com/office/powerpoint/2010/main" val="297682064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pic>
        <p:nvPicPr>
          <p:cNvPr id="2" name="Image 1"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76063" y="95647"/>
            <a:ext cx="187919" cy="234179"/>
          </a:xfrm>
          <a:prstGeom prst="rect">
            <a:avLst/>
          </a:prstGeom>
        </p:spPr>
      </p:pic>
    </p:spTree>
    <p:extLst>
      <p:ext uri="{BB962C8B-B14F-4D97-AF65-F5344CB8AC3E}">
        <p14:creationId xmlns:p14="http://schemas.microsoft.com/office/powerpoint/2010/main" val="10597992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216000" indent="-216000">
              <a:lnSpc>
                <a:spcPct val="100000"/>
              </a:lnSpc>
              <a:spcBef>
                <a:spcPts val="600"/>
              </a:spcBef>
              <a:spcAft>
                <a:spcPts val="120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partie</a:t>
            </a:r>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7360352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479546" y="669314"/>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a:t>N</a:t>
            </a:r>
          </a:p>
        </p:txBody>
      </p:sp>
    </p:spTree>
    <p:extLst>
      <p:ext uri="{BB962C8B-B14F-4D97-AF65-F5344CB8AC3E}">
        <p14:creationId xmlns:p14="http://schemas.microsoft.com/office/powerpoint/2010/main" val="3958480847"/>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26295636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image" Target="../media/image11.png"/><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theme" Target="../theme/theme2.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image" Target="../media/image1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26" Type="http://schemas.openxmlformats.org/officeDocument/2006/relationships/image" Target="../media/image1.png"/><Relationship Id="rId3" Type="http://schemas.openxmlformats.org/officeDocument/2006/relationships/slideLayout" Target="../slideLayouts/slideLayout51.xml"/><Relationship Id="rId21" Type="http://schemas.openxmlformats.org/officeDocument/2006/relationships/slideLayout" Target="../slideLayouts/slideLayout69.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theme" Target="../theme/theme3.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image" Target="../media/image16.png"/><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image" Target="../media/image1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99FEEDDD-D6C0-4B7F-A0AD-C1C9349715D4}"/>
              </a:ext>
            </a:extLst>
          </p:cNvPr>
          <p:cNvPicPr>
            <a:picLocks noChangeAspect="1"/>
          </p:cNvPicPr>
          <p:nvPr userDrawn="1"/>
        </p:nvPicPr>
        <p:blipFill rotWithShape="1">
          <a:blip r:embed="rId26">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4708BF8-992F-4F23-AA16-AB03FA41F6EE}" type="datetime4">
              <a:rPr lang="fr-FR" smtClean="0"/>
              <a:pPr/>
              <a:t>28 septembre 2023</a:t>
            </a:fld>
            <a:endParaRPr lang="fr-FR"/>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8491072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33" r:id="rId23"/>
    <p:sldLayoutId id="2147483734" r:id="rId24"/>
  </p:sldLayoutIdLst>
  <p:hf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4462469-1950-4077-B759-47087F33D3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523CB9B-FA3B-4EE5-AC17-3EE097618F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p:txBody>
      </p:sp>
      <p:sp>
        <p:nvSpPr>
          <p:cNvPr id="5" name="Espace réservé du pied de page 4">
            <a:extLst>
              <a:ext uri="{FF2B5EF4-FFF2-40B4-BE49-F238E27FC236}">
                <a16:creationId xmlns:a16="http://schemas.microsoft.com/office/drawing/2014/main" id="{953FE4EE-8867-49E9-A8B8-9D159146F1C6}"/>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11" name="ZoneTexte 10">
            <a:extLst>
              <a:ext uri="{FF2B5EF4-FFF2-40B4-BE49-F238E27FC236}">
                <a16:creationId xmlns:a16="http://schemas.microsoft.com/office/drawing/2014/main" id="{43EDABC7-0CC5-4DC0-9BE2-FC2898BB9FC1}"/>
              </a:ext>
            </a:extLst>
          </p:cNvPr>
          <p:cNvSpPr txBox="1"/>
          <p:nvPr/>
        </p:nvSpPr>
        <p:spPr>
          <a:xfrm>
            <a:off x="4782509" y="6467077"/>
            <a:ext cx="2626982" cy="246222"/>
          </a:xfrm>
          <a:prstGeom prst="rect">
            <a:avLst/>
          </a:prstGeom>
          <a:noFill/>
          <a:effectLst/>
        </p:spPr>
        <p:txBody>
          <a:bodyPr wrap="square">
            <a:spAutoFit/>
          </a:bodyPr>
          <a:lstStyle/>
          <a:p>
            <a:pPr algn="ctr"/>
            <a:r>
              <a:rPr lang="fr-FR" sz="1000">
                <a:solidFill>
                  <a:schemeClr val="bg1">
                    <a:lumMod val="65000"/>
                  </a:schemeClr>
                </a:solidFill>
                <a:cs typeface="Poppins" panose="00000500000000000000" pitchFamily="2" charset="0"/>
              </a:rPr>
              <a:t>À usage strictement interne – Ne pas diffuser </a:t>
            </a:r>
            <a:endParaRPr lang="fr-FR" sz="1000">
              <a:solidFill>
                <a:schemeClr val="bg1">
                  <a:lumMod val="65000"/>
                </a:schemeClr>
              </a:solidFill>
            </a:endParaRPr>
          </a:p>
        </p:txBody>
      </p:sp>
      <p:sp>
        <p:nvSpPr>
          <p:cNvPr id="12" name="Espace réservé de la date 3">
            <a:extLst>
              <a:ext uri="{FF2B5EF4-FFF2-40B4-BE49-F238E27FC236}">
                <a16:creationId xmlns:a16="http://schemas.microsoft.com/office/drawing/2014/main" id="{77F4D605-E588-47A9-9B32-7FBDD2621E2D}"/>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CBDE6AB3-14AE-47ED-9416-9F64B36787E4}" type="datetime1">
              <a:rPr lang="en-US" smtClean="0"/>
              <a:t>9/28/2023</a:t>
            </a:fld>
            <a:endParaRPr lang="en-US"/>
          </a:p>
        </p:txBody>
      </p:sp>
      <p:sp>
        <p:nvSpPr>
          <p:cNvPr id="23" name="Rectangle 22">
            <a:extLst>
              <a:ext uri="{FF2B5EF4-FFF2-40B4-BE49-F238E27FC236}">
                <a16:creationId xmlns:a16="http://schemas.microsoft.com/office/drawing/2014/main" id="{E6BAAE37-A1AB-4F10-BAE4-40BC125EF511}"/>
              </a:ext>
            </a:extLst>
          </p:cNvPr>
          <p:cNvSpPr/>
          <p:nvPr/>
        </p:nvSpPr>
        <p:spPr>
          <a:xfrm>
            <a:off x="1428630" y="6576966"/>
            <a:ext cx="45719" cy="45719"/>
          </a:xfrm>
          <a:prstGeom prst="rect">
            <a:avLst/>
          </a:prstGeom>
          <a:solidFill>
            <a:srgbClr val="E31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space réservé du numéro de diapositive 5">
            <a:extLst>
              <a:ext uri="{FF2B5EF4-FFF2-40B4-BE49-F238E27FC236}">
                <a16:creationId xmlns:a16="http://schemas.microsoft.com/office/drawing/2014/main" id="{C757EB69-2882-41A4-8D98-033F2807AE5C}"/>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pic>
        <p:nvPicPr>
          <p:cNvPr id="13" name="Image 12">
            <a:extLst>
              <a:ext uri="{FF2B5EF4-FFF2-40B4-BE49-F238E27FC236}">
                <a16:creationId xmlns:a16="http://schemas.microsoft.com/office/drawing/2014/main" id="{392CBA0F-C7BF-460B-8E8A-405E14D6BE03}"/>
              </a:ext>
            </a:extLst>
          </p:cNvPr>
          <p:cNvPicPr>
            <a:picLocks noChangeAspect="1"/>
          </p:cNvPicPr>
          <p:nvPr/>
        </p:nvPicPr>
        <p:blipFill rotWithShape="1">
          <a:blip r:embed="rId26">
            <a:extLst>
              <a:ext uri="{28A0092B-C50C-407E-A947-70E740481C1C}">
                <a14:useLocalDpi xmlns:a14="http://schemas.microsoft.com/office/drawing/2010/main"/>
              </a:ext>
            </a:extLst>
          </a:blip>
          <a:srcRect b="-2"/>
          <a:stretch/>
        </p:blipFill>
        <p:spPr>
          <a:xfrm>
            <a:off x="197212" y="6657200"/>
            <a:ext cx="277438" cy="139120"/>
          </a:xfrm>
          <a:prstGeom prst="rect">
            <a:avLst/>
          </a:prstGeom>
        </p:spPr>
      </p:pic>
      <p:pic>
        <p:nvPicPr>
          <p:cNvPr id="16" name="Image 15">
            <a:extLst>
              <a:ext uri="{FF2B5EF4-FFF2-40B4-BE49-F238E27FC236}">
                <a16:creationId xmlns:a16="http://schemas.microsoft.com/office/drawing/2014/main" id="{5CD61D3A-A9F2-45ED-BCA0-BCDE12983DF0}"/>
              </a:ext>
            </a:extLst>
          </p:cNvPr>
          <p:cNvPicPr>
            <a:picLocks noChangeAspect="1"/>
          </p:cNvPicPr>
          <p:nvPr/>
        </p:nvPicPr>
        <p:blipFill>
          <a:blip r:embed="rId27"/>
          <a:stretch>
            <a:fillRect/>
          </a:stretch>
        </p:blipFill>
        <p:spPr>
          <a:xfrm>
            <a:off x="10407056" y="6328085"/>
            <a:ext cx="1521419" cy="329579"/>
          </a:xfrm>
          <a:prstGeom prst="rect">
            <a:avLst/>
          </a:prstGeom>
        </p:spPr>
      </p:pic>
    </p:spTree>
    <p:extLst>
      <p:ext uri="{BB962C8B-B14F-4D97-AF65-F5344CB8AC3E}">
        <p14:creationId xmlns:p14="http://schemas.microsoft.com/office/powerpoint/2010/main" val="117505528"/>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 id="2147483758" r:id="rId17"/>
    <p:sldLayoutId id="2147483759" r:id="rId18"/>
    <p:sldLayoutId id="2147483760" r:id="rId19"/>
    <p:sldLayoutId id="2147483761" r:id="rId20"/>
    <p:sldLayoutId id="2147483762" r:id="rId21"/>
    <p:sldLayoutId id="2147483763" r:id="rId22"/>
    <p:sldLayoutId id="2147483764" r:id="rId23"/>
    <p:sldLayoutId id="2147483765" r:id="rId2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Wingdings" panose="05000000000000000000" pitchFamily="2" charset="2"/>
        <a:buChar char="§"/>
        <a:defRPr sz="17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3"/>
        </a:buClr>
        <a:buFont typeface="Calibri" panose="020F0502020204030204" pitchFamily="34" charset="0"/>
        <a:buChar char="‒"/>
        <a:defRPr sz="17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99FEEDDD-D6C0-4B7F-A0AD-C1C9349715D4}"/>
              </a:ext>
            </a:extLst>
          </p:cNvPr>
          <p:cNvPicPr>
            <a:picLocks noChangeAspect="1"/>
          </p:cNvPicPr>
          <p:nvPr userDrawn="1"/>
        </p:nvPicPr>
        <p:blipFill rotWithShape="1">
          <a:blip r:embed="rId26">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4708BF8-992F-4F23-AA16-AB03FA41F6EE}" type="datetime4">
              <a:rPr lang="fr-FR" smtClean="0"/>
              <a:pPr/>
              <a:t>28 septembre 2023</a:t>
            </a:fld>
            <a:endParaRPr lang="fr-FR"/>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9756963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 id="2147483781" r:id="rId15"/>
    <p:sldLayoutId id="2147483782" r:id="rId16"/>
    <p:sldLayoutId id="2147483783" r:id="rId17"/>
    <p:sldLayoutId id="2147483784" r:id="rId18"/>
    <p:sldLayoutId id="2147483785" r:id="rId19"/>
    <p:sldLayoutId id="2147483786" r:id="rId20"/>
    <p:sldLayoutId id="2147483787" r:id="rId21"/>
    <p:sldLayoutId id="2147483788" r:id="rId22"/>
    <p:sldLayoutId id="2147483789" r:id="rId23"/>
    <p:sldLayoutId id="2147483790" r:id="rId24"/>
  </p:sldLayoutIdLst>
  <p:hf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89434" y="1484313"/>
            <a:ext cx="10972270" cy="4752975"/>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
                <a:srgbClr val="EA4E55">
                  <a:lumMod val="75000"/>
                </a:srgbClr>
              </a:buClr>
              <a:buSzTx/>
              <a:buFont typeface="Arial" panose="020B0604020202020204" pitchFamily="34" charset="0"/>
              <a:buChar char="■"/>
              <a:tabLst/>
              <a:defRPr/>
            </a:pPr>
            <a:r>
              <a:rPr kumimoji="0" lang="fr-FR" sz="2200" b="0" i="0" u="none" strike="noStrike" kern="1200" cap="none" spc="0" normalizeH="0" baseline="0" noProof="0" dirty="0">
                <a:ln>
                  <a:noFill/>
                </a:ln>
                <a:solidFill>
                  <a:prstClr val="black"/>
                </a:solidFill>
                <a:effectLst/>
                <a:uLnTx/>
                <a:uFillTx/>
                <a:latin typeface="+mn-lt"/>
                <a:ea typeface="+mn-ea"/>
                <a:cs typeface="+mn-cs"/>
              </a:rPr>
              <a:t>Modifier le texte</a:t>
            </a:r>
          </a:p>
          <a:p>
            <a:pPr marL="685800" marR="0" lvl="1"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2000" b="0" i="0" u="none" strike="noStrike" kern="1200" cap="none" spc="0" normalizeH="0" baseline="0" noProof="0" dirty="0">
                <a:ln>
                  <a:noFill/>
                </a:ln>
                <a:solidFill>
                  <a:prstClr val="black"/>
                </a:solidFill>
                <a:effectLst/>
                <a:uLnTx/>
                <a:uFillTx/>
                <a:latin typeface="+mn-lt"/>
                <a:ea typeface="+mn-ea"/>
                <a:cs typeface="+mn-cs"/>
              </a:rPr>
              <a:t>Deuxième niveau </a:t>
            </a:r>
          </a:p>
          <a:p>
            <a:pPr marL="1143000" marR="0" lvl="2" indent="-228600" algn="l" defTabSz="914400" rtl="0" eaLnBrk="1" fontAlgn="auto" latinLnBrk="0" hangingPunct="1">
              <a:lnSpc>
                <a:spcPct val="90000"/>
              </a:lnSpc>
              <a:spcBef>
                <a:spcPts val="500"/>
              </a:spcBef>
              <a:spcAft>
                <a:spcPts val="0"/>
              </a:spcAft>
              <a:buClr>
                <a:srgbClr val="EA4E55">
                  <a:lumMod val="75000"/>
                </a:srgbClr>
              </a:buClr>
              <a:buSzTx/>
              <a:buFont typeface="Wingdings" panose="05000000000000000000" pitchFamily="2" charset="2"/>
              <a:buChar char="§"/>
              <a:tabLst/>
              <a:defRPr/>
            </a:pPr>
            <a:r>
              <a:rPr kumimoji="0" lang="fr-FR" sz="1800" b="0" i="0" u="none" strike="noStrike" kern="1200" cap="none" spc="0" normalizeH="0" baseline="0" noProof="0" dirty="0">
                <a:ln>
                  <a:noFill/>
                </a:ln>
                <a:solidFill>
                  <a:prstClr val="black"/>
                </a:solidFill>
                <a:effectLst/>
                <a:uLnTx/>
                <a:uFillTx/>
                <a:latin typeface="+mn-lt"/>
                <a:ea typeface="+mn-ea"/>
                <a:cs typeface="+mn-cs"/>
              </a:rPr>
              <a:t>Troisième niveau </a:t>
            </a:r>
          </a:p>
          <a:p>
            <a:pPr marL="1600200" marR="0" lvl="3"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solidFill>
                <a:effectLst/>
                <a:uLnTx/>
                <a:uFillTx/>
                <a:latin typeface="+mn-lt"/>
                <a:ea typeface="+mn-ea"/>
                <a:cs typeface="+mn-cs"/>
              </a:rPr>
              <a:t>Quatrième niveau </a:t>
            </a:r>
          </a:p>
          <a:p>
            <a:pPr marL="2057400" marR="0" lvl="4"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500" b="0" i="0" u="none" strike="noStrike" kern="1200" cap="none" spc="0" normalizeH="0" baseline="0" noProof="0" dirty="0">
                <a:ln>
                  <a:noFill/>
                </a:ln>
                <a:solidFill>
                  <a:prstClr val="black"/>
                </a:solidFill>
                <a:effectLst/>
                <a:uLnTx/>
                <a:uFillTx/>
                <a:latin typeface="+mn-lt"/>
                <a:ea typeface="+mn-ea"/>
                <a:cs typeface="+mn-cs"/>
              </a:rPr>
              <a:t>Cinquième niveau </a:t>
            </a:r>
          </a:p>
        </p:txBody>
      </p:sp>
      <p:sp>
        <p:nvSpPr>
          <p:cNvPr id="2" name="Espace réservé du titre 1"/>
          <p:cNvSpPr>
            <a:spLocks noGrp="1"/>
          </p:cNvSpPr>
          <p:nvPr>
            <p:ph type="title"/>
          </p:nvPr>
        </p:nvSpPr>
        <p:spPr>
          <a:xfrm>
            <a:off x="803275" y="365126"/>
            <a:ext cx="10872788"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4" name="Image 3"/>
          <p:cNvPicPr>
            <a:picLocks noChangeAspect="1"/>
          </p:cNvPicPr>
          <p:nvPr userDrawn="1"/>
        </p:nvPicPr>
        <p:blipFill rotWithShape="1">
          <a:blip r:embed="rId13"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7" name="Picture 2" descr="image022"/>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61220" y="6449128"/>
            <a:ext cx="628214" cy="40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4087974"/>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p15:clr>
            <a:srgbClr val="F26B43"/>
          </p15:clr>
        </p15:guide>
        <p15:guide id="2" pos="325">
          <p15:clr>
            <a:srgbClr val="F26B43"/>
          </p15:clr>
        </p15:guide>
        <p15:guide id="3" pos="438">
          <p15:clr>
            <a:srgbClr val="F26B43"/>
          </p15:clr>
        </p15:guide>
        <p15:guide id="4" pos="506">
          <p15:clr>
            <a:srgbClr val="F26B43"/>
          </p15:clr>
        </p15:guide>
        <p15:guide id="5" orient="horz" pos="935">
          <p15:clr>
            <a:srgbClr val="F26B43"/>
          </p15:clr>
        </p15:guide>
        <p15:guide id="6" orient="horz" pos="3929">
          <p15:clr>
            <a:srgbClr val="F26B43"/>
          </p15:clr>
        </p15:guide>
        <p15:guide id="7" orient="horz" pos="411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service-public.fr/particuliers/vosdroits/F16142" TargetMode="External"/><Relationship Id="rId1" Type="http://schemas.openxmlformats.org/officeDocument/2006/relationships/slideLayout" Target="../slideLayouts/slideLayout81.xml"/><Relationship Id="rId6" Type="http://schemas.microsoft.com/office/2007/relationships/hdphoto" Target="../media/hdphoto2.wdp"/><Relationship Id="rId5" Type="http://schemas.openxmlformats.org/officeDocument/2006/relationships/image" Target="../media/image22.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82.xml"/><Relationship Id="rId6" Type="http://schemas.microsoft.com/office/2007/relationships/hdphoto" Target="../media/hdphoto2.wdp"/><Relationship Id="rId5" Type="http://schemas.openxmlformats.org/officeDocument/2006/relationships/image" Target="../media/image22.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82.xml"/><Relationship Id="rId6" Type="http://schemas.microsoft.com/office/2007/relationships/hdphoto" Target="../media/hdphoto2.wdp"/><Relationship Id="rId5" Type="http://schemas.openxmlformats.org/officeDocument/2006/relationships/image" Target="../media/image22.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a:t>Direction du Marketing</a:t>
            </a:r>
          </a:p>
        </p:txBody>
      </p:sp>
      <p:sp>
        <p:nvSpPr>
          <p:cNvPr id="3" name="Espace réservé du texte 2"/>
          <p:cNvSpPr>
            <a:spLocks noGrp="1"/>
          </p:cNvSpPr>
          <p:nvPr>
            <p:ph type="body" sz="quarter" idx="10"/>
          </p:nvPr>
        </p:nvSpPr>
        <p:spPr/>
        <p:txBody>
          <a:bodyPr>
            <a:normAutofit fontScale="92500" lnSpcReduction="10000"/>
          </a:bodyPr>
          <a:lstStyle/>
          <a:p>
            <a:r>
              <a:rPr lang="fr-FR" dirty="0"/>
              <a:t>Mise à jour au 16 août 2023</a:t>
            </a:r>
          </a:p>
        </p:txBody>
      </p:sp>
      <p:sp>
        <p:nvSpPr>
          <p:cNvPr id="4" name="Titre 3"/>
          <p:cNvSpPr>
            <a:spLocks noGrp="1"/>
          </p:cNvSpPr>
          <p:nvPr>
            <p:ph type="ctrTitle"/>
          </p:nvPr>
        </p:nvSpPr>
        <p:spPr/>
        <p:txBody>
          <a:bodyPr>
            <a:normAutofit/>
          </a:bodyPr>
          <a:lstStyle/>
          <a:p>
            <a:r>
              <a:rPr lang="fr-FR" dirty="0"/>
              <a:t>Tout savoir sur le PEL et le Quadreto</a:t>
            </a:r>
          </a:p>
        </p:txBody>
      </p:sp>
    </p:spTree>
    <p:extLst>
      <p:ext uri="{BB962C8B-B14F-4D97-AF65-F5344CB8AC3E}">
        <p14:creationId xmlns:p14="http://schemas.microsoft.com/office/powerpoint/2010/main" val="1007399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idx="1"/>
          </p:nvPr>
        </p:nvSpPr>
        <p:spPr>
          <a:xfrm>
            <a:off x="695325" y="1803400"/>
            <a:ext cx="10980738" cy="4433888"/>
          </a:xfrm>
        </p:spPr>
        <p:txBody>
          <a:bodyPr>
            <a:normAutofit fontScale="85000" lnSpcReduction="20000"/>
          </a:bodyPr>
          <a:lstStyle/>
          <a:p>
            <a:pPr algn="just"/>
            <a:r>
              <a:rPr lang="fr-FR" b="1" dirty="0"/>
              <a:t>Dans le contexte actuel de hausse des taux, le PEL retrouve tout son intérêt :  </a:t>
            </a:r>
          </a:p>
          <a:p>
            <a:pPr lvl="1" algn="just"/>
            <a:r>
              <a:rPr lang="fr-FR" sz="1500" dirty="0"/>
              <a:t>Il permet aux clients de diversifier ses encours et placer un capital sur une durée répondant à ses besoins de placement. </a:t>
            </a:r>
          </a:p>
          <a:p>
            <a:pPr lvl="1" algn="just"/>
            <a:r>
              <a:rPr lang="fr-FR" sz="1500" dirty="0"/>
              <a:t>Le client peut bénéficier d’un prêt épargne logement dont le taux est fixé à l’ouverture du PEL. Les caractéristiques du prêt (taux d'intérêt, versement ou non d'une prime) dépendent de la date d'ouverture du PEL. Pour tout savoir sur le prêt épargne logement </a:t>
            </a:r>
            <a:r>
              <a:rPr lang="fr-FR" sz="1500" dirty="0">
                <a:hlinkClick r:id="rId2"/>
              </a:rPr>
              <a:t>cliquez ICI</a:t>
            </a:r>
            <a:r>
              <a:rPr lang="fr-FR" sz="1500" dirty="0"/>
              <a:t>. </a:t>
            </a:r>
          </a:p>
          <a:p>
            <a:pPr lvl="1" algn="just"/>
            <a:r>
              <a:rPr lang="fr-FR" sz="1500" dirty="0"/>
              <a:t>La solution PEL Quadreto permet au client de ne pas avoir à se préoccuper des versements règlementaires sur la partie PEL, tout en bénéficiant d’une rémunération plus attractive. </a:t>
            </a:r>
          </a:p>
          <a:p>
            <a:pPr algn="just"/>
            <a:r>
              <a:rPr lang="fr-FR" b="1" dirty="0"/>
              <a:t>Le contrat Quadreto est un Plan d'Epargne Logement auquel sont associés plusieurs comptes à terme. Il a pour objet de valoriser un capital à un taux fixe. Le titulaire donne l'ordre de prélever le montant total de son investissement et de répartir cette somme entre : </a:t>
            </a:r>
          </a:p>
          <a:p>
            <a:pPr lvl="1" algn="just"/>
            <a:r>
              <a:rPr lang="fr-FR" sz="1500" dirty="0"/>
              <a:t>un </a:t>
            </a:r>
            <a:r>
              <a:rPr lang="fr-FR" sz="1500" dirty="0">
                <a:solidFill>
                  <a:srgbClr val="C00000"/>
                </a:solidFill>
              </a:rPr>
              <a:t>Plan d'Epargne Logement</a:t>
            </a:r>
            <a:r>
              <a:rPr lang="fr-FR" sz="1500" dirty="0"/>
              <a:t> ouvert aux conditions prévues par la réglementation « Epargne Logement ». </a:t>
            </a:r>
          </a:p>
          <a:p>
            <a:pPr lvl="1" algn="just"/>
            <a:r>
              <a:rPr lang="fr-FR" sz="1500" dirty="0"/>
              <a:t>Plusieurs </a:t>
            </a:r>
            <a:r>
              <a:rPr lang="fr-FR" sz="1500" dirty="0">
                <a:solidFill>
                  <a:srgbClr val="C00000"/>
                </a:solidFill>
              </a:rPr>
              <a:t>comptes à terme </a:t>
            </a:r>
            <a:r>
              <a:rPr lang="fr-FR" sz="1500" dirty="0"/>
              <a:t>(leur nombre variant en fonction de la durée totale du placement). Les échéances respectives de chacun des comptes à terme sont échelonnées et constituent des versements règlementaires du Plan d'Epargne Logement. Les montants respectifs des comptes à terme sont déterminés par la Caisse d'Epargne de sorte que leurs valeurs de remboursement respectives soient conformes à la réglementation. </a:t>
            </a:r>
          </a:p>
          <a:p>
            <a:pPr algn="just"/>
            <a:r>
              <a:rPr lang="fr-FR" dirty="0"/>
              <a:t>La répartition des montants entre le versement initial sur le PEL et des différents CAT, ainsi que la fixation des taux de rémunération des CAT, est fonction du montant investi, de la durée et de l’option choisie par le client entre </a:t>
            </a:r>
            <a:r>
              <a:rPr lang="fr-FR" dirty="0">
                <a:solidFill>
                  <a:srgbClr val="C00000"/>
                </a:solidFill>
              </a:rPr>
              <a:t>Quadreto CAPI </a:t>
            </a:r>
            <a:r>
              <a:rPr lang="fr-FR" dirty="0"/>
              <a:t>ou </a:t>
            </a:r>
            <a:r>
              <a:rPr lang="fr-FR" dirty="0">
                <a:solidFill>
                  <a:srgbClr val="C00000"/>
                </a:solidFill>
              </a:rPr>
              <a:t>à revenus</a:t>
            </a:r>
            <a:r>
              <a:rPr lang="fr-FR" dirty="0"/>
              <a:t>.</a:t>
            </a:r>
          </a:p>
        </p:txBody>
      </p:sp>
      <p:sp>
        <p:nvSpPr>
          <p:cNvPr id="5" name="Espace réservé du texte 4"/>
          <p:cNvSpPr>
            <a:spLocks noGrp="1"/>
          </p:cNvSpPr>
          <p:nvPr>
            <p:ph type="body" sz="quarter" idx="12"/>
          </p:nvPr>
        </p:nvSpPr>
        <p:spPr/>
        <p:txBody>
          <a:bodyPr>
            <a:normAutofit/>
          </a:bodyPr>
          <a:lstStyle/>
          <a:p>
            <a:pPr lvl="0"/>
            <a:r>
              <a:rPr lang="fr-FR" dirty="0"/>
              <a:t>Dans le contexte actuel, le PEL retrouve sa valeur d’usage</a:t>
            </a:r>
          </a:p>
        </p:txBody>
      </p:sp>
      <p:sp>
        <p:nvSpPr>
          <p:cNvPr id="8" name="Espace réservé du texte 13">
            <a:extLst>
              <a:ext uri="{FF2B5EF4-FFF2-40B4-BE49-F238E27FC236}">
                <a16:creationId xmlns:a16="http://schemas.microsoft.com/office/drawing/2014/main" id="{9C11F23E-0304-4E9A-B81D-AF11BC667D67}"/>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a:r>
              <a:rPr lang="fr-FR" sz="1000" b="1" dirty="0"/>
              <a:t>Tout savoir sur le PEL et le Quadreto</a:t>
            </a:r>
          </a:p>
        </p:txBody>
      </p:sp>
      <p:sp>
        <p:nvSpPr>
          <p:cNvPr id="9" name="Espace réservé du texte 12">
            <a:extLst>
              <a:ext uri="{FF2B5EF4-FFF2-40B4-BE49-F238E27FC236}">
                <a16:creationId xmlns:a16="http://schemas.microsoft.com/office/drawing/2014/main" id="{EB23ACCE-21E4-40B5-93E3-C6FD16B665FA}"/>
              </a:ext>
            </a:extLst>
          </p:cNvPr>
          <p:cNvSpPr txBox="1">
            <a:spLocks/>
          </p:cNvSpPr>
          <p:nvPr/>
        </p:nvSpPr>
        <p:spPr>
          <a:xfrm>
            <a:off x="479546" y="669314"/>
            <a:ext cx="216000" cy="216000"/>
          </a:xfrm>
          <a:prstGeom prst="rect">
            <a:avLst/>
          </a:prstGeom>
          <a:solidFill>
            <a:schemeClr val="accent4">
              <a:lumMod val="75000"/>
            </a:schemeClr>
          </a:solidFill>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000" b="1" dirty="0">
                <a:solidFill>
                  <a:schemeClr val="bg1"/>
                </a:solidFill>
              </a:rPr>
              <a:t>1</a:t>
            </a:r>
          </a:p>
        </p:txBody>
      </p:sp>
      <p:grpSp>
        <p:nvGrpSpPr>
          <p:cNvPr id="2" name="Groupe 1">
            <a:extLst>
              <a:ext uri="{FF2B5EF4-FFF2-40B4-BE49-F238E27FC236}">
                <a16:creationId xmlns:a16="http://schemas.microsoft.com/office/drawing/2014/main" id="{E67BD76F-5FAD-4899-BB51-557EDF0FDB40}"/>
              </a:ext>
            </a:extLst>
          </p:cNvPr>
          <p:cNvGrpSpPr/>
          <p:nvPr/>
        </p:nvGrpSpPr>
        <p:grpSpPr>
          <a:xfrm>
            <a:off x="10419522" y="1344914"/>
            <a:ext cx="1337564" cy="1071596"/>
            <a:chOff x="10015207" y="1962150"/>
            <a:chExt cx="1337564" cy="1071596"/>
          </a:xfrm>
        </p:grpSpPr>
        <p:pic>
          <p:nvPicPr>
            <p:cNvPr id="6" name="Image 5">
              <a:extLst>
                <a:ext uri="{FF2B5EF4-FFF2-40B4-BE49-F238E27FC236}">
                  <a16:creationId xmlns:a16="http://schemas.microsoft.com/office/drawing/2014/main" id="{1BEA226D-5593-4B56-8ACC-3B112B431A81}"/>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10015207" y="2676860"/>
              <a:ext cx="879908" cy="356886"/>
            </a:xfrm>
            <a:prstGeom prst="rect">
              <a:avLst/>
            </a:prstGeom>
          </p:spPr>
        </p:pic>
        <p:pic>
          <p:nvPicPr>
            <p:cNvPr id="7" name="Image 6">
              <a:extLst>
                <a:ext uri="{FF2B5EF4-FFF2-40B4-BE49-F238E27FC236}">
                  <a16:creationId xmlns:a16="http://schemas.microsoft.com/office/drawing/2014/main" id="{76E13CDC-BD1E-4B29-A63E-612A7474BEC2}"/>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594" b="92620" l="9692" r="91630">
                          <a14:foregroundMark x1="62115" y1="12177" x2="41850" y2="11070"/>
                          <a14:foregroundMark x1="81498" y1="18081" x2="92070" y2="17343"/>
                          <a14:foregroundMark x1="64758" y1="84871" x2="63436" y2="92620"/>
                        </a14:backgroundRemoval>
                      </a14:imgEffect>
                    </a14:imgLayer>
                  </a14:imgProps>
                </a:ext>
              </a:extLst>
            </a:blip>
            <a:stretch>
              <a:fillRect/>
            </a:stretch>
          </p:blipFill>
          <p:spPr>
            <a:xfrm>
              <a:off x="10455161" y="1962150"/>
              <a:ext cx="897610" cy="1071596"/>
            </a:xfrm>
            <a:prstGeom prst="rect">
              <a:avLst/>
            </a:prstGeom>
          </p:spPr>
        </p:pic>
      </p:grpSp>
      <p:sp>
        <p:nvSpPr>
          <p:cNvPr id="10" name="Rectangle 9">
            <a:extLst>
              <a:ext uri="{FF2B5EF4-FFF2-40B4-BE49-F238E27FC236}">
                <a16:creationId xmlns:a16="http://schemas.microsoft.com/office/drawing/2014/main" id="{DBEF4CE2-A011-453A-8CE4-875FF79265AA}"/>
              </a:ext>
            </a:extLst>
          </p:cNvPr>
          <p:cNvSpPr/>
          <p:nvPr/>
        </p:nvSpPr>
        <p:spPr>
          <a:xfrm>
            <a:off x="0" y="644525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64219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5" y="2042696"/>
            <a:ext cx="10980738" cy="4472404"/>
          </a:xfrm>
        </p:spPr>
        <p:txBody>
          <a:bodyPr>
            <a:normAutofit fontScale="77500" lnSpcReduction="20000"/>
          </a:bodyPr>
          <a:lstStyle/>
          <a:p>
            <a:endParaRPr lang="fr-FR" b="1" dirty="0"/>
          </a:p>
          <a:p>
            <a:endParaRPr lang="fr-FR" b="1" dirty="0"/>
          </a:p>
          <a:p>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marL="468000" lvl="1" indent="0">
              <a:buNone/>
            </a:pPr>
            <a:endParaRPr lang="fr-FR" dirty="0"/>
          </a:p>
          <a:p>
            <a:pPr marL="468000" lvl="1" indent="0">
              <a:buNone/>
            </a:pPr>
            <a:endParaRPr lang="fr-FR" dirty="0"/>
          </a:p>
          <a:p>
            <a:pPr algn="just">
              <a:spcAft>
                <a:spcPts val="600"/>
              </a:spcAft>
            </a:pPr>
            <a:r>
              <a:rPr lang="fr-FR" sz="1800" dirty="0"/>
              <a:t>La durée théorique de base du plan est de 4 ans, car c'est à partir de cette durée qu'il permet d'emprunter.</a:t>
            </a:r>
          </a:p>
          <a:p>
            <a:pPr algn="just">
              <a:spcAft>
                <a:spcPts val="600"/>
              </a:spcAft>
            </a:pPr>
            <a:r>
              <a:rPr lang="fr-FR" sz="1800" dirty="0"/>
              <a:t>Au-delà de 4 ans, le plan peut être prolongé jusqu'à 10 ans, les conditions de fonctionnement sont identiques.</a:t>
            </a:r>
          </a:p>
          <a:p>
            <a:pPr algn="just">
              <a:spcAft>
                <a:spcPts val="600"/>
              </a:spcAft>
            </a:pPr>
            <a:r>
              <a:rPr lang="fr-FR" sz="1800" dirty="0"/>
              <a:t>À partir de 10 ans, il n'est plus possible de faire des versements sur le plan, cependant le capital acquis continue de générer des intérêts pendant cinq ans au taux en vigueur, sans prime.</a:t>
            </a:r>
          </a:p>
          <a:p>
            <a:pPr algn="just">
              <a:spcAft>
                <a:spcPts val="600"/>
              </a:spcAft>
            </a:pPr>
            <a:r>
              <a:rPr lang="fr-FR" sz="1800" dirty="0"/>
              <a:t>5 ans après son échéance, le PEL est transformé en Livret B. Ainsi, sous réserve d’une prorogation à 10 ans, un PEL a une durée de vie maximale de 15 ans.   </a:t>
            </a:r>
          </a:p>
          <a:p>
            <a:pPr algn="just">
              <a:spcAft>
                <a:spcPts val="600"/>
              </a:spcAft>
            </a:pPr>
            <a:r>
              <a:rPr lang="fr-FR" sz="1800" dirty="0"/>
              <a:t>NB : Les PEL ouverts avant le 28/02/2011 ont pour leur part une durée illimitée.</a:t>
            </a:r>
            <a:endParaRPr lang="fr-FR" dirty="0"/>
          </a:p>
        </p:txBody>
      </p:sp>
      <p:sp>
        <p:nvSpPr>
          <p:cNvPr id="11" name="Espace réservé du texte 10"/>
          <p:cNvSpPr>
            <a:spLocks noGrp="1"/>
          </p:cNvSpPr>
          <p:nvPr>
            <p:ph type="body" sz="quarter" idx="12"/>
          </p:nvPr>
        </p:nvSpPr>
        <p:spPr/>
        <p:txBody>
          <a:bodyPr>
            <a:normAutofit/>
          </a:bodyPr>
          <a:lstStyle/>
          <a:p>
            <a:r>
              <a:rPr lang="fr-FR" dirty="0"/>
              <a:t>Caractéristiques du PEL </a:t>
            </a:r>
          </a:p>
        </p:txBody>
      </p:sp>
      <p:sp>
        <p:nvSpPr>
          <p:cNvPr id="12" name="Espace réservé du texte 11"/>
          <p:cNvSpPr>
            <a:spLocks noGrp="1"/>
          </p:cNvSpPr>
          <p:nvPr>
            <p:ph type="body" sz="quarter" idx="14"/>
          </p:nvPr>
        </p:nvSpPr>
        <p:spPr/>
        <p:txBody>
          <a:bodyPr/>
          <a:lstStyle/>
          <a:p>
            <a:r>
              <a:rPr lang="fr-FR" dirty="0">
                <a:latin typeface="Arial" panose="020B0604020202020204" pitchFamily="34" charset="0"/>
                <a:cs typeface="Arial" panose="020B0604020202020204" pitchFamily="34" charset="0"/>
              </a:rPr>
              <a:t>Tout savoir sur le PEL et le Quadreto</a:t>
            </a:r>
          </a:p>
        </p:txBody>
      </p:sp>
      <p:sp>
        <p:nvSpPr>
          <p:cNvPr id="13" name="Espace réservé du texte 12"/>
          <p:cNvSpPr>
            <a:spLocks noGrp="1"/>
          </p:cNvSpPr>
          <p:nvPr>
            <p:ph type="body" sz="quarter" idx="16"/>
          </p:nvPr>
        </p:nvSpPr>
        <p:spPr/>
        <p:txBody>
          <a:bodyPr/>
          <a:lstStyle/>
          <a:p>
            <a:r>
              <a:rPr lang="fr-FR" dirty="0"/>
              <a:t>2</a:t>
            </a:r>
          </a:p>
        </p:txBody>
      </p:sp>
      <p:graphicFrame>
        <p:nvGraphicFramePr>
          <p:cNvPr id="7" name="Tableau 3">
            <a:extLst>
              <a:ext uri="{FF2B5EF4-FFF2-40B4-BE49-F238E27FC236}">
                <a16:creationId xmlns:a16="http://schemas.microsoft.com/office/drawing/2014/main" id="{0A808265-0988-402B-A7E5-A7EF5710E971}"/>
              </a:ext>
            </a:extLst>
          </p:cNvPr>
          <p:cNvGraphicFramePr>
            <a:graphicFrameLocks noGrp="1"/>
          </p:cNvGraphicFramePr>
          <p:nvPr>
            <p:extLst>
              <p:ext uri="{D42A27DB-BD31-4B8C-83A1-F6EECF244321}">
                <p14:modId xmlns:p14="http://schemas.microsoft.com/office/powerpoint/2010/main" val="3747862414"/>
              </p:ext>
            </p:extLst>
          </p:nvPr>
        </p:nvGraphicFramePr>
        <p:xfrm>
          <a:off x="2016696" y="1538539"/>
          <a:ext cx="8718360" cy="2864589"/>
        </p:xfrm>
        <a:graphic>
          <a:graphicData uri="http://schemas.openxmlformats.org/drawingml/2006/table">
            <a:tbl>
              <a:tblPr firstRow="1" bandRow="1">
                <a:tableStyleId>{5C22544A-7EE6-4342-B048-85BDC9FD1C3A}</a:tableStyleId>
              </a:tblPr>
              <a:tblGrid>
                <a:gridCol w="3658190">
                  <a:extLst>
                    <a:ext uri="{9D8B030D-6E8A-4147-A177-3AD203B41FA5}">
                      <a16:colId xmlns:a16="http://schemas.microsoft.com/office/drawing/2014/main" val="2147911065"/>
                    </a:ext>
                  </a:extLst>
                </a:gridCol>
                <a:gridCol w="5060170">
                  <a:extLst>
                    <a:ext uri="{9D8B030D-6E8A-4147-A177-3AD203B41FA5}">
                      <a16:colId xmlns:a16="http://schemas.microsoft.com/office/drawing/2014/main" val="1933997504"/>
                    </a:ext>
                  </a:extLst>
                </a:gridCol>
              </a:tblGrid>
              <a:tr h="395709">
                <a:tc gridSpan="2">
                  <a:txBody>
                    <a:bodyPr/>
                    <a:lstStyle/>
                    <a:p>
                      <a:pPr algn="ctr"/>
                      <a:r>
                        <a:rPr lang="fr-FR" sz="1600" dirty="0"/>
                        <a:t>Caractéristiques générales PEL (au 01/01/2023)</a:t>
                      </a:r>
                    </a:p>
                  </a:txBody>
                  <a:tcPr/>
                </a:tc>
                <a:tc hMerge="1">
                  <a:txBody>
                    <a:bodyPr/>
                    <a:lstStyle/>
                    <a:p>
                      <a:endParaRPr lang="fr-FR" dirty="0"/>
                    </a:p>
                  </a:txBody>
                  <a:tcPr/>
                </a:tc>
                <a:extLst>
                  <a:ext uri="{0D108BD9-81ED-4DB2-BD59-A6C34878D82A}">
                    <a16:rowId xmlns:a16="http://schemas.microsoft.com/office/drawing/2014/main" val="3625955128"/>
                  </a:ext>
                </a:extLst>
              </a:tr>
              <a:tr h="211298">
                <a:tc>
                  <a:txBody>
                    <a:bodyPr/>
                    <a:lstStyle/>
                    <a:p>
                      <a:r>
                        <a:rPr lang="fr-FR" sz="1200" dirty="0"/>
                        <a:t>Durée </a:t>
                      </a:r>
                    </a:p>
                  </a:txBody>
                  <a:tcPr/>
                </a:tc>
                <a:tc>
                  <a:txBody>
                    <a:bodyPr/>
                    <a:lstStyle/>
                    <a:p>
                      <a:pPr algn="ctr"/>
                      <a:r>
                        <a:rPr lang="fr-FR" sz="1200" dirty="0"/>
                        <a:t>Entre 4 et 10 ans pour les versements et 15 ans maxi pour la détention.</a:t>
                      </a:r>
                    </a:p>
                  </a:txBody>
                  <a:tcPr/>
                </a:tc>
                <a:extLst>
                  <a:ext uri="{0D108BD9-81ED-4DB2-BD59-A6C34878D82A}">
                    <a16:rowId xmlns:a16="http://schemas.microsoft.com/office/drawing/2014/main" val="3350355356"/>
                  </a:ext>
                </a:extLst>
              </a:tr>
              <a:tr h="241356">
                <a:tc>
                  <a:txBody>
                    <a:bodyPr/>
                    <a:lstStyle/>
                    <a:p>
                      <a:r>
                        <a:rPr lang="fr-FR" sz="1200" dirty="0"/>
                        <a:t>Montant minimum du versement initial</a:t>
                      </a:r>
                    </a:p>
                  </a:txBody>
                  <a:tcPr/>
                </a:tc>
                <a:tc>
                  <a:txBody>
                    <a:bodyPr/>
                    <a:lstStyle/>
                    <a:p>
                      <a:pPr algn="ctr"/>
                      <a:r>
                        <a:rPr lang="fr-FR" sz="1200" dirty="0"/>
                        <a:t>225 €</a:t>
                      </a:r>
                    </a:p>
                  </a:txBody>
                  <a:tcPr/>
                </a:tc>
                <a:extLst>
                  <a:ext uri="{0D108BD9-81ED-4DB2-BD59-A6C34878D82A}">
                    <a16:rowId xmlns:a16="http://schemas.microsoft.com/office/drawing/2014/main" val="3015708032"/>
                  </a:ext>
                </a:extLst>
              </a:tr>
              <a:tr h="158625">
                <a:tc>
                  <a:txBody>
                    <a:bodyPr/>
                    <a:lstStyle/>
                    <a:p>
                      <a:r>
                        <a:rPr lang="fr-FR" sz="1200" dirty="0"/>
                        <a:t>Plafond des dépôts</a:t>
                      </a:r>
                    </a:p>
                  </a:txBody>
                  <a:tcPr/>
                </a:tc>
                <a:tc>
                  <a:txBody>
                    <a:bodyPr/>
                    <a:lstStyle/>
                    <a:p>
                      <a:pPr algn="ctr"/>
                      <a:r>
                        <a:rPr lang="fr-FR" sz="1200" dirty="0"/>
                        <a:t>61 200 €</a:t>
                      </a:r>
                    </a:p>
                  </a:txBody>
                  <a:tcPr/>
                </a:tc>
                <a:extLst>
                  <a:ext uri="{0D108BD9-81ED-4DB2-BD59-A6C34878D82A}">
                    <a16:rowId xmlns:a16="http://schemas.microsoft.com/office/drawing/2014/main" val="3258417412"/>
                  </a:ext>
                </a:extLst>
              </a:tr>
              <a:tr h="189105">
                <a:tc>
                  <a:txBody>
                    <a:bodyPr/>
                    <a:lstStyle/>
                    <a:p>
                      <a:r>
                        <a:rPr lang="fr-FR" sz="1200" dirty="0"/>
                        <a:t>Versement annuel minimal  </a:t>
                      </a:r>
                    </a:p>
                  </a:txBody>
                  <a:tcPr/>
                </a:tc>
                <a:tc>
                  <a:txBody>
                    <a:bodyPr/>
                    <a:lstStyle/>
                    <a:p>
                      <a:pPr algn="ctr"/>
                      <a:r>
                        <a:rPr lang="fr-FR" sz="1200" dirty="0"/>
                        <a:t>540 € minimum</a:t>
                      </a:r>
                    </a:p>
                  </a:txBody>
                  <a:tcPr/>
                </a:tc>
                <a:extLst>
                  <a:ext uri="{0D108BD9-81ED-4DB2-BD59-A6C34878D82A}">
                    <a16:rowId xmlns:a16="http://schemas.microsoft.com/office/drawing/2014/main" val="1908730542"/>
                  </a:ext>
                </a:extLst>
              </a:tr>
              <a:tr h="149916">
                <a:tc>
                  <a:txBody>
                    <a:bodyPr/>
                    <a:lstStyle/>
                    <a:p>
                      <a:r>
                        <a:rPr lang="fr-FR" sz="1200" dirty="0"/>
                        <a:t>Rémunération </a:t>
                      </a:r>
                    </a:p>
                  </a:txBody>
                  <a:tcPr/>
                </a:tc>
                <a:tc>
                  <a:txBody>
                    <a:bodyPr/>
                    <a:lstStyle/>
                    <a:p>
                      <a:pPr algn="ctr"/>
                      <a:r>
                        <a:rPr lang="fr-FR" sz="1200" dirty="0"/>
                        <a:t>2 % brut </a:t>
                      </a:r>
                    </a:p>
                  </a:txBody>
                  <a:tcPr/>
                </a:tc>
                <a:extLst>
                  <a:ext uri="{0D108BD9-81ED-4DB2-BD59-A6C34878D82A}">
                    <a16:rowId xmlns:a16="http://schemas.microsoft.com/office/drawing/2014/main" val="3534632370"/>
                  </a:ext>
                </a:extLst>
              </a:tr>
              <a:tr h="0">
                <a:tc>
                  <a:txBody>
                    <a:bodyPr/>
                    <a:lstStyle/>
                    <a:p>
                      <a:r>
                        <a:rPr lang="fr-FR" sz="1200" dirty="0"/>
                        <a:t>Prime d’état (sous condition de réalisation d’un prêt immobilier de 5000 € minimum)</a:t>
                      </a:r>
                    </a:p>
                  </a:txBody>
                  <a:tcPr/>
                </a:tc>
                <a:tc>
                  <a:txBody>
                    <a:bodyPr/>
                    <a:lstStyle/>
                    <a:p>
                      <a:pPr algn="ctr"/>
                      <a:r>
                        <a:rPr lang="fr-FR" sz="1200" dirty="0"/>
                        <a:t>Plus de prime </a:t>
                      </a:r>
                    </a:p>
                  </a:txBody>
                  <a:tcPr/>
                </a:tc>
                <a:extLst>
                  <a:ext uri="{0D108BD9-81ED-4DB2-BD59-A6C34878D82A}">
                    <a16:rowId xmlns:a16="http://schemas.microsoft.com/office/drawing/2014/main" val="3300203820"/>
                  </a:ext>
                </a:extLst>
              </a:tr>
              <a:tr h="0">
                <a:tc>
                  <a:txBody>
                    <a:bodyPr/>
                    <a:lstStyle/>
                    <a:p>
                      <a:r>
                        <a:rPr lang="fr-FR" sz="1200" dirty="0"/>
                        <a:t>Taux prêt épargne logement </a:t>
                      </a:r>
                    </a:p>
                  </a:txBody>
                  <a:tcPr/>
                </a:tc>
                <a:tc>
                  <a:txBody>
                    <a:bodyPr/>
                    <a:lstStyle/>
                    <a:p>
                      <a:pPr algn="ctr"/>
                      <a:r>
                        <a:rPr lang="fr-FR" sz="1200" dirty="0"/>
                        <a:t>3,20 %</a:t>
                      </a:r>
                    </a:p>
                    <a:p>
                      <a:pPr algn="ctr"/>
                      <a:r>
                        <a:rPr lang="fr-FR" sz="1200" dirty="0"/>
                        <a:t>(correspond à la rémunération PEL +1,20 %, soit 3,20 % pour les ouvertures actuelles) </a:t>
                      </a:r>
                    </a:p>
                  </a:txBody>
                  <a:tcPr/>
                </a:tc>
                <a:extLst>
                  <a:ext uri="{0D108BD9-81ED-4DB2-BD59-A6C34878D82A}">
                    <a16:rowId xmlns:a16="http://schemas.microsoft.com/office/drawing/2014/main" val="3715923746"/>
                  </a:ext>
                </a:extLst>
              </a:tr>
            </a:tbl>
          </a:graphicData>
        </a:graphic>
      </p:graphicFrame>
      <p:sp>
        <p:nvSpPr>
          <p:cNvPr id="8" name="Rectangle 7">
            <a:extLst>
              <a:ext uri="{FF2B5EF4-FFF2-40B4-BE49-F238E27FC236}">
                <a16:creationId xmlns:a16="http://schemas.microsoft.com/office/drawing/2014/main" id="{127DA155-8784-4C95-916F-AD40B94E0C91}"/>
              </a:ext>
            </a:extLst>
          </p:cNvPr>
          <p:cNvSpPr/>
          <p:nvPr/>
        </p:nvSpPr>
        <p:spPr>
          <a:xfrm>
            <a:off x="0" y="644525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00608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5" y="1803967"/>
            <a:ext cx="10980738" cy="4594148"/>
          </a:xfrm>
        </p:spPr>
        <p:txBody>
          <a:bodyPr>
            <a:noAutofit/>
          </a:bodyPr>
          <a:lstStyle/>
          <a:p>
            <a:endParaRPr lang="fr-FR" b="1" dirty="0"/>
          </a:p>
          <a:p>
            <a:endParaRPr lang="fr-FR" b="1" dirty="0"/>
          </a:p>
          <a:p>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sz="1050" dirty="0"/>
          </a:p>
          <a:p>
            <a:pPr algn="just"/>
            <a:r>
              <a:rPr lang="fr-FR" dirty="0"/>
              <a:t>Les CAT se clôturent progressivement de façon semestrielle pour alimenter le PEL et répondre aux exigences réglementaires de versement. Ainsi, au termes du contrat Quadreto, seul le PEL subsiste, l’intégralité du capital et des intérêts des CAT y sont versés (après application de la fiscalité et des prélèvements sociaux en vigueur). </a:t>
            </a:r>
          </a:p>
          <a:p>
            <a:pPr algn="just"/>
            <a:r>
              <a:rPr lang="fr-FR" b="1" dirty="0"/>
              <a:t>Le titulaire a alors la possibilité : </a:t>
            </a:r>
          </a:p>
          <a:p>
            <a:pPr lvl="1"/>
            <a:r>
              <a:rPr lang="fr-FR" sz="1500" dirty="0"/>
              <a:t>Soit de proroger son PEL dans la limite de 10 ans </a:t>
            </a:r>
            <a:r>
              <a:rPr lang="fr-FR" sz="1100" dirty="0"/>
              <a:t>(sous réserve du respect des versements réglementaires).</a:t>
            </a:r>
          </a:p>
          <a:p>
            <a:pPr lvl="1"/>
            <a:r>
              <a:rPr lang="fr-FR" sz="1500" dirty="0"/>
              <a:t>Soit conserver son PEL en l’état </a:t>
            </a:r>
            <a:r>
              <a:rPr lang="fr-FR" sz="1100" dirty="0"/>
              <a:t>(ce qui engendrera la clôture à la prochaine date anniversaire si le versement des 540 € annuel n’est pas respecté).</a:t>
            </a:r>
          </a:p>
          <a:p>
            <a:pPr lvl="1"/>
            <a:r>
              <a:rPr lang="fr-FR" sz="1500" dirty="0"/>
              <a:t>Soit demander la clôture de son PEL. </a:t>
            </a:r>
          </a:p>
          <a:p>
            <a:pPr marL="0" indent="0">
              <a:buNone/>
            </a:pPr>
            <a:endParaRPr lang="fr-FR" dirty="0"/>
          </a:p>
        </p:txBody>
      </p:sp>
      <p:sp>
        <p:nvSpPr>
          <p:cNvPr id="11" name="Espace réservé du texte 10"/>
          <p:cNvSpPr>
            <a:spLocks noGrp="1"/>
          </p:cNvSpPr>
          <p:nvPr>
            <p:ph type="body" sz="quarter" idx="12"/>
          </p:nvPr>
        </p:nvSpPr>
        <p:spPr/>
        <p:txBody>
          <a:bodyPr>
            <a:normAutofit/>
          </a:bodyPr>
          <a:lstStyle/>
          <a:p>
            <a:r>
              <a:rPr lang="fr-FR" dirty="0"/>
              <a:t>Le </a:t>
            </a:r>
            <a:r>
              <a:rPr lang="fr-FR" dirty="0">
                <a:solidFill>
                  <a:srgbClr val="C00000"/>
                </a:solidFill>
              </a:rPr>
              <a:t>Quadreto à capitalisation </a:t>
            </a:r>
            <a:r>
              <a:rPr lang="fr-FR" dirty="0"/>
              <a:t>permet de cristalliser l’épargne de nos clients entre 4 et 10 ans. </a:t>
            </a:r>
          </a:p>
        </p:txBody>
      </p:sp>
      <p:sp>
        <p:nvSpPr>
          <p:cNvPr id="13" name="Espace réservé du texte 12"/>
          <p:cNvSpPr>
            <a:spLocks noGrp="1"/>
          </p:cNvSpPr>
          <p:nvPr>
            <p:ph type="body" sz="quarter" idx="16"/>
          </p:nvPr>
        </p:nvSpPr>
        <p:spPr>
          <a:solidFill>
            <a:schemeClr val="accent4">
              <a:lumMod val="75000"/>
            </a:schemeClr>
          </a:solidFill>
        </p:spPr>
        <p:txBody>
          <a:bodyPr/>
          <a:lstStyle/>
          <a:p>
            <a:r>
              <a:rPr lang="fr-FR" dirty="0"/>
              <a:t>3</a:t>
            </a:r>
          </a:p>
        </p:txBody>
      </p:sp>
      <p:graphicFrame>
        <p:nvGraphicFramePr>
          <p:cNvPr id="3" name="Tableau 3">
            <a:extLst>
              <a:ext uri="{FF2B5EF4-FFF2-40B4-BE49-F238E27FC236}">
                <a16:creationId xmlns:a16="http://schemas.microsoft.com/office/drawing/2014/main" id="{7A520900-6913-45EE-9403-091E524B4D82}"/>
              </a:ext>
            </a:extLst>
          </p:cNvPr>
          <p:cNvGraphicFramePr>
            <a:graphicFrameLocks noGrp="1"/>
          </p:cNvGraphicFramePr>
          <p:nvPr>
            <p:extLst>
              <p:ext uri="{D42A27DB-BD31-4B8C-83A1-F6EECF244321}">
                <p14:modId xmlns:p14="http://schemas.microsoft.com/office/powerpoint/2010/main" val="4243390722"/>
              </p:ext>
            </p:extLst>
          </p:nvPr>
        </p:nvGraphicFramePr>
        <p:xfrm>
          <a:off x="3170709" y="1645336"/>
          <a:ext cx="5850582" cy="2621280"/>
        </p:xfrm>
        <a:graphic>
          <a:graphicData uri="http://schemas.openxmlformats.org/drawingml/2006/table">
            <a:tbl>
              <a:tblPr firstRow="1" bandRow="1">
                <a:tableStyleId>{5C22544A-7EE6-4342-B048-85BDC9FD1C3A}</a:tableStyleId>
              </a:tblPr>
              <a:tblGrid>
                <a:gridCol w="3374510">
                  <a:extLst>
                    <a:ext uri="{9D8B030D-6E8A-4147-A177-3AD203B41FA5}">
                      <a16:colId xmlns:a16="http://schemas.microsoft.com/office/drawing/2014/main" val="2147911065"/>
                    </a:ext>
                  </a:extLst>
                </a:gridCol>
                <a:gridCol w="2476072">
                  <a:extLst>
                    <a:ext uri="{9D8B030D-6E8A-4147-A177-3AD203B41FA5}">
                      <a16:colId xmlns:a16="http://schemas.microsoft.com/office/drawing/2014/main" val="1933997504"/>
                    </a:ext>
                  </a:extLst>
                </a:gridCol>
              </a:tblGrid>
              <a:tr h="293276">
                <a:tc gridSpan="2">
                  <a:txBody>
                    <a:bodyPr/>
                    <a:lstStyle/>
                    <a:p>
                      <a:pPr algn="ctr"/>
                      <a:r>
                        <a:rPr lang="fr-FR" sz="1600" dirty="0"/>
                        <a:t>Caractéristiques générales QUADRETO à capitalisation</a:t>
                      </a:r>
                    </a:p>
                  </a:txBody>
                  <a:tcPr/>
                </a:tc>
                <a:tc hMerge="1">
                  <a:txBody>
                    <a:bodyPr/>
                    <a:lstStyle/>
                    <a:p>
                      <a:endParaRPr lang="fr-FR" dirty="0"/>
                    </a:p>
                  </a:txBody>
                  <a:tcPr/>
                </a:tc>
                <a:extLst>
                  <a:ext uri="{0D108BD9-81ED-4DB2-BD59-A6C34878D82A}">
                    <a16:rowId xmlns:a16="http://schemas.microsoft.com/office/drawing/2014/main" val="3625955128"/>
                  </a:ext>
                </a:extLst>
              </a:tr>
              <a:tr h="234683">
                <a:tc>
                  <a:txBody>
                    <a:bodyPr/>
                    <a:lstStyle/>
                    <a:p>
                      <a:r>
                        <a:rPr lang="fr-FR" sz="1200" dirty="0"/>
                        <a:t>Durée </a:t>
                      </a:r>
                    </a:p>
                  </a:txBody>
                  <a:tcPr/>
                </a:tc>
                <a:tc>
                  <a:txBody>
                    <a:bodyPr/>
                    <a:lstStyle/>
                    <a:p>
                      <a:pPr algn="ctr"/>
                      <a:r>
                        <a:rPr lang="fr-FR" sz="1200" dirty="0"/>
                        <a:t>4, 6, 8 ou 10 ans</a:t>
                      </a:r>
                    </a:p>
                  </a:txBody>
                  <a:tcPr/>
                </a:tc>
                <a:extLst>
                  <a:ext uri="{0D108BD9-81ED-4DB2-BD59-A6C34878D82A}">
                    <a16:rowId xmlns:a16="http://schemas.microsoft.com/office/drawing/2014/main" val="3350355356"/>
                  </a:ext>
                </a:extLst>
              </a:tr>
              <a:tr h="239953">
                <a:tc>
                  <a:txBody>
                    <a:bodyPr/>
                    <a:lstStyle/>
                    <a:p>
                      <a:r>
                        <a:rPr lang="fr-FR" sz="1200" dirty="0"/>
                        <a:t>Montant minimum du versement initial</a:t>
                      </a:r>
                    </a:p>
                  </a:txBody>
                  <a:tcPr/>
                </a:tc>
                <a:tc>
                  <a:txBody>
                    <a:bodyPr/>
                    <a:lstStyle/>
                    <a:p>
                      <a:pPr algn="ctr"/>
                      <a:r>
                        <a:rPr lang="fr-FR" sz="1200" dirty="0"/>
                        <a:t>6 000 €</a:t>
                      </a:r>
                    </a:p>
                  </a:txBody>
                  <a:tcPr/>
                </a:tc>
                <a:extLst>
                  <a:ext uri="{0D108BD9-81ED-4DB2-BD59-A6C34878D82A}">
                    <a16:rowId xmlns:a16="http://schemas.microsoft.com/office/drawing/2014/main" val="3015708032"/>
                  </a:ext>
                </a:extLst>
              </a:tr>
              <a:tr h="239953">
                <a:tc>
                  <a:txBody>
                    <a:bodyPr/>
                    <a:lstStyle/>
                    <a:p>
                      <a:r>
                        <a:rPr lang="fr-FR" sz="1200" dirty="0"/>
                        <a:t>Montant maximum du versement initial</a:t>
                      </a:r>
                    </a:p>
                  </a:txBody>
                  <a:tcPr/>
                </a:tc>
                <a:tc>
                  <a:txBody>
                    <a:bodyPr/>
                    <a:lstStyle/>
                    <a:p>
                      <a:pPr algn="ctr"/>
                      <a:r>
                        <a:rPr lang="fr-FR" sz="1200" dirty="0"/>
                        <a:t>50 000 €</a:t>
                      </a:r>
                    </a:p>
                  </a:txBody>
                  <a:tcPr/>
                </a:tc>
                <a:extLst>
                  <a:ext uri="{0D108BD9-81ED-4DB2-BD59-A6C34878D82A}">
                    <a16:rowId xmlns:a16="http://schemas.microsoft.com/office/drawing/2014/main" val="3258417412"/>
                  </a:ext>
                </a:extLst>
              </a:tr>
              <a:tr h="239953">
                <a:tc>
                  <a:txBody>
                    <a:bodyPr/>
                    <a:lstStyle/>
                    <a:p>
                      <a:r>
                        <a:rPr lang="fr-FR" sz="1200" dirty="0"/>
                        <a:t>Abonnement </a:t>
                      </a:r>
                    </a:p>
                  </a:txBody>
                  <a:tcPr/>
                </a:tc>
                <a:tc>
                  <a:txBody>
                    <a:bodyPr/>
                    <a:lstStyle/>
                    <a:p>
                      <a:pPr algn="ctr"/>
                      <a:r>
                        <a:rPr lang="fr-FR" sz="1200" dirty="0"/>
                        <a:t>Autorisé sur la partie PEL</a:t>
                      </a:r>
                    </a:p>
                  </a:txBody>
                  <a:tcPr/>
                </a:tc>
                <a:extLst>
                  <a:ext uri="{0D108BD9-81ED-4DB2-BD59-A6C34878D82A}">
                    <a16:rowId xmlns:a16="http://schemas.microsoft.com/office/drawing/2014/main" val="1908730542"/>
                  </a:ext>
                </a:extLst>
              </a:tr>
              <a:tr h="239953">
                <a:tc>
                  <a:txBody>
                    <a:bodyPr/>
                    <a:lstStyle/>
                    <a:p>
                      <a:r>
                        <a:rPr lang="fr-FR" sz="1200" dirty="0"/>
                        <a:t>Pénalités en cas de retrait anticipé sur les CAT</a:t>
                      </a:r>
                    </a:p>
                  </a:txBody>
                  <a:tcPr/>
                </a:tc>
                <a:tc>
                  <a:txBody>
                    <a:bodyPr/>
                    <a:lstStyle/>
                    <a:p>
                      <a:pPr algn="ctr"/>
                      <a:r>
                        <a:rPr lang="fr-FR" sz="1200" dirty="0"/>
                        <a:t>80% des intérêts bruts</a:t>
                      </a:r>
                    </a:p>
                  </a:txBody>
                  <a:tcPr/>
                </a:tc>
                <a:extLst>
                  <a:ext uri="{0D108BD9-81ED-4DB2-BD59-A6C34878D82A}">
                    <a16:rowId xmlns:a16="http://schemas.microsoft.com/office/drawing/2014/main" val="3534632370"/>
                  </a:ext>
                </a:extLst>
              </a:tr>
              <a:tr h="239953">
                <a:tc>
                  <a:txBody>
                    <a:bodyPr/>
                    <a:lstStyle/>
                    <a:p>
                      <a:r>
                        <a:rPr lang="fr-FR" sz="1200" dirty="0"/>
                        <a:t>Périodicité des échéances des CAT</a:t>
                      </a:r>
                    </a:p>
                  </a:txBody>
                  <a:tcPr/>
                </a:tc>
                <a:tc>
                  <a:txBody>
                    <a:bodyPr/>
                    <a:lstStyle/>
                    <a:p>
                      <a:pPr algn="ctr"/>
                      <a:r>
                        <a:rPr lang="fr-FR" sz="1200" dirty="0"/>
                        <a:t>Semestriel</a:t>
                      </a:r>
                    </a:p>
                  </a:txBody>
                  <a:tcPr/>
                </a:tc>
                <a:extLst>
                  <a:ext uri="{0D108BD9-81ED-4DB2-BD59-A6C34878D82A}">
                    <a16:rowId xmlns:a16="http://schemas.microsoft.com/office/drawing/2014/main" val="3300203820"/>
                  </a:ext>
                </a:extLst>
              </a:tr>
              <a:tr h="239953">
                <a:tc>
                  <a:txBody>
                    <a:bodyPr/>
                    <a:lstStyle/>
                    <a:p>
                      <a:r>
                        <a:rPr lang="fr-FR" sz="1200" dirty="0"/>
                        <a:t>Rémunération :</a:t>
                      </a:r>
                    </a:p>
                    <a:p>
                      <a:r>
                        <a:rPr lang="fr-FR" sz="1200" b="1" dirty="0"/>
                        <a:t>4 ans </a:t>
                      </a:r>
                    </a:p>
                    <a:p>
                      <a:r>
                        <a:rPr lang="fr-FR" sz="1200" dirty="0"/>
                        <a:t>6, 8 et 10 ans</a:t>
                      </a:r>
                    </a:p>
                  </a:txBody>
                  <a:tcPr/>
                </a:tc>
                <a:tc>
                  <a:txBody>
                    <a:bodyPr/>
                    <a:lstStyle/>
                    <a:p>
                      <a:pPr algn="ctr"/>
                      <a:r>
                        <a:rPr lang="fr-FR" sz="1200" dirty="0"/>
                        <a:t>Taux au 16 août 2023</a:t>
                      </a:r>
                    </a:p>
                    <a:p>
                      <a:pPr algn="ctr"/>
                      <a:r>
                        <a:rPr lang="fr-FR" sz="1200" b="1" dirty="0"/>
                        <a:t>3,50 % </a:t>
                      </a:r>
                      <a:r>
                        <a:rPr lang="fr-FR" sz="1200" b="0" dirty="0"/>
                        <a:t>brut</a:t>
                      </a:r>
                      <a:endParaRPr lang="fr-FR" sz="1200" b="1" dirty="0"/>
                    </a:p>
                    <a:p>
                      <a:pPr algn="ctr"/>
                      <a:r>
                        <a:rPr lang="fr-FR" sz="1200" dirty="0"/>
                        <a:t>2,10 % brut </a:t>
                      </a:r>
                    </a:p>
                  </a:txBody>
                  <a:tcPr/>
                </a:tc>
                <a:extLst>
                  <a:ext uri="{0D108BD9-81ED-4DB2-BD59-A6C34878D82A}">
                    <a16:rowId xmlns:a16="http://schemas.microsoft.com/office/drawing/2014/main" val="2710065436"/>
                  </a:ext>
                </a:extLst>
              </a:tr>
            </a:tbl>
          </a:graphicData>
        </a:graphic>
      </p:graphicFrame>
      <p:sp>
        <p:nvSpPr>
          <p:cNvPr id="14" name="Espace réservé du texte 13">
            <a:extLst>
              <a:ext uri="{FF2B5EF4-FFF2-40B4-BE49-F238E27FC236}">
                <a16:creationId xmlns:a16="http://schemas.microsoft.com/office/drawing/2014/main" id="{B15A57A6-F472-455B-9F28-370910F5C068}"/>
              </a:ext>
            </a:extLst>
          </p:cNvPr>
          <p:cNvSpPr>
            <a:spLocks noGrp="1"/>
          </p:cNvSpPr>
          <p:nvPr>
            <p:ph type="body" sz="quarter" idx="14"/>
          </p:nvPr>
        </p:nvSpPr>
        <p:spPr>
          <a:xfrm>
            <a:off x="4376738" y="136525"/>
            <a:ext cx="7299325" cy="231775"/>
          </a:xfrm>
        </p:spPr>
        <p:txBody>
          <a:bodyPr/>
          <a:lstStyle/>
          <a:p>
            <a:r>
              <a:rPr lang="fr-FR" dirty="0">
                <a:latin typeface="Arial" panose="020B0604020202020204" pitchFamily="34" charset="0"/>
                <a:cs typeface="Arial" panose="020B0604020202020204" pitchFamily="34" charset="0"/>
              </a:rPr>
              <a:t>Tout savoir sur le PEL et le Quadreto</a:t>
            </a:r>
          </a:p>
        </p:txBody>
      </p:sp>
      <p:sp>
        <p:nvSpPr>
          <p:cNvPr id="7" name="Rectangle 6">
            <a:extLst>
              <a:ext uri="{FF2B5EF4-FFF2-40B4-BE49-F238E27FC236}">
                <a16:creationId xmlns:a16="http://schemas.microsoft.com/office/drawing/2014/main" id="{69257DF2-F1A6-4EDC-A924-41C8441B3B15}"/>
              </a:ext>
            </a:extLst>
          </p:cNvPr>
          <p:cNvSpPr/>
          <p:nvPr/>
        </p:nvSpPr>
        <p:spPr>
          <a:xfrm>
            <a:off x="0" y="644525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Étoile : 16 branches 1">
            <a:extLst>
              <a:ext uri="{FF2B5EF4-FFF2-40B4-BE49-F238E27FC236}">
                <a16:creationId xmlns:a16="http://schemas.microsoft.com/office/drawing/2014/main" id="{9B58BD0F-B1E2-FE47-058D-E094C3060B85}"/>
              </a:ext>
            </a:extLst>
          </p:cNvPr>
          <p:cNvSpPr/>
          <p:nvPr/>
        </p:nvSpPr>
        <p:spPr>
          <a:xfrm>
            <a:off x="9366717" y="3186260"/>
            <a:ext cx="2129957" cy="1104596"/>
          </a:xfrm>
          <a:prstGeom prst="star1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C00000"/>
                </a:solidFill>
              </a:rPr>
              <a:t>Taux promo Quadreto </a:t>
            </a:r>
          </a:p>
          <a:p>
            <a:pPr algn="ctr"/>
            <a:r>
              <a:rPr lang="fr-FR" sz="1200" b="1" dirty="0">
                <a:solidFill>
                  <a:srgbClr val="C00000"/>
                </a:solidFill>
              </a:rPr>
              <a:t>4 ans 3,50 % </a:t>
            </a:r>
          </a:p>
        </p:txBody>
      </p:sp>
    </p:spTree>
    <p:extLst>
      <p:ext uri="{BB962C8B-B14F-4D97-AF65-F5344CB8AC3E}">
        <p14:creationId xmlns:p14="http://schemas.microsoft.com/office/powerpoint/2010/main" val="327723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587546" y="1680072"/>
            <a:ext cx="10980738" cy="2465104"/>
          </a:xfrm>
        </p:spPr>
        <p:txBody>
          <a:bodyPr>
            <a:normAutofit/>
          </a:bodyPr>
          <a:lstStyle/>
          <a:p>
            <a:r>
              <a:rPr lang="fr-FR" b="1" dirty="0"/>
              <a:t>Exemple avec un </a:t>
            </a:r>
            <a:r>
              <a:rPr lang="fr-FR" b="1" dirty="0">
                <a:solidFill>
                  <a:srgbClr val="C00000"/>
                </a:solidFill>
              </a:rPr>
              <a:t>Quadreto Capi 10 ans avec 20 000 €</a:t>
            </a:r>
            <a:r>
              <a:rPr lang="fr-FR" b="1" dirty="0"/>
              <a:t>, TRAAB à </a:t>
            </a:r>
            <a:r>
              <a:rPr lang="fr-FR" b="1" dirty="0">
                <a:solidFill>
                  <a:srgbClr val="C00000"/>
                </a:solidFill>
              </a:rPr>
              <a:t>2,10 %</a:t>
            </a:r>
          </a:p>
          <a:p>
            <a:endParaRPr lang="fr-FR" b="1" dirty="0"/>
          </a:p>
        </p:txBody>
      </p:sp>
      <p:sp>
        <p:nvSpPr>
          <p:cNvPr id="11" name="Espace réservé du texte 10"/>
          <p:cNvSpPr>
            <a:spLocks noGrp="1"/>
          </p:cNvSpPr>
          <p:nvPr>
            <p:ph type="body" sz="quarter" idx="12"/>
          </p:nvPr>
        </p:nvSpPr>
        <p:spPr/>
        <p:txBody>
          <a:bodyPr/>
          <a:lstStyle/>
          <a:p>
            <a:r>
              <a:rPr lang="fr-FR" dirty="0"/>
              <a:t>Illustration du fonctionnement du </a:t>
            </a:r>
            <a:r>
              <a:rPr lang="fr-FR" dirty="0">
                <a:solidFill>
                  <a:srgbClr val="C00000"/>
                </a:solidFill>
              </a:rPr>
              <a:t>Quadreto CAPI</a:t>
            </a:r>
          </a:p>
        </p:txBody>
      </p:sp>
      <p:sp>
        <p:nvSpPr>
          <p:cNvPr id="13" name="Espace réservé du texte 12"/>
          <p:cNvSpPr>
            <a:spLocks noGrp="1"/>
          </p:cNvSpPr>
          <p:nvPr>
            <p:ph type="body" sz="quarter" idx="16"/>
          </p:nvPr>
        </p:nvSpPr>
        <p:spPr/>
        <p:txBody>
          <a:bodyPr/>
          <a:lstStyle/>
          <a:p>
            <a:r>
              <a:rPr lang="fr-FR" dirty="0"/>
              <a:t>4</a:t>
            </a:r>
          </a:p>
        </p:txBody>
      </p:sp>
      <p:sp>
        <p:nvSpPr>
          <p:cNvPr id="7" name="ZoneTexte 6">
            <a:extLst>
              <a:ext uri="{FF2B5EF4-FFF2-40B4-BE49-F238E27FC236}">
                <a16:creationId xmlns:a16="http://schemas.microsoft.com/office/drawing/2014/main" id="{394C57DE-FAB0-4F68-9AF0-C9A791F802AB}"/>
              </a:ext>
            </a:extLst>
          </p:cNvPr>
          <p:cNvSpPr txBox="1"/>
          <p:nvPr/>
        </p:nvSpPr>
        <p:spPr>
          <a:xfrm>
            <a:off x="614461" y="2352155"/>
            <a:ext cx="3206850" cy="646331"/>
          </a:xfrm>
          <a:prstGeom prst="rect">
            <a:avLst/>
          </a:prstGeom>
          <a:noFill/>
        </p:spPr>
        <p:txBody>
          <a:bodyPr wrap="square" rtlCol="0">
            <a:spAutoFit/>
          </a:bodyPr>
          <a:lstStyle/>
          <a:p>
            <a:pPr algn="ctr"/>
            <a:r>
              <a:rPr lang="fr-FR" dirty="0">
                <a:solidFill>
                  <a:schemeClr val="tx1">
                    <a:lumMod val="75000"/>
                    <a:lumOff val="25000"/>
                  </a:schemeClr>
                </a:solidFill>
                <a:latin typeface="Aharoni" panose="02010803020104030203" pitchFamily="2" charset="-79"/>
                <a:cs typeface="Aharoni" panose="02010803020104030203" pitchFamily="2" charset="-79"/>
              </a:rPr>
              <a:t>Montant total de l’investissement du client</a:t>
            </a:r>
          </a:p>
        </p:txBody>
      </p:sp>
      <p:sp>
        <p:nvSpPr>
          <p:cNvPr id="9" name="ZoneTexte 8">
            <a:extLst>
              <a:ext uri="{FF2B5EF4-FFF2-40B4-BE49-F238E27FC236}">
                <a16:creationId xmlns:a16="http://schemas.microsoft.com/office/drawing/2014/main" id="{91110ED5-EF67-4DF3-9492-D13C7B2D19B2}"/>
              </a:ext>
            </a:extLst>
          </p:cNvPr>
          <p:cNvSpPr txBox="1"/>
          <p:nvPr/>
        </p:nvSpPr>
        <p:spPr>
          <a:xfrm>
            <a:off x="4681288" y="2282708"/>
            <a:ext cx="2392544" cy="707886"/>
          </a:xfrm>
          <a:prstGeom prst="rect">
            <a:avLst/>
          </a:prstGeom>
          <a:noFill/>
          <a:ln>
            <a:noFill/>
          </a:ln>
        </p:spPr>
        <p:txBody>
          <a:bodyPr wrap="square" rtlCol="0">
            <a:spAutoFit/>
          </a:bodyPr>
          <a:lstStyle/>
          <a:p>
            <a:pPr algn="ctr"/>
            <a:r>
              <a:rPr lang="fr-FR" sz="1600" dirty="0">
                <a:solidFill>
                  <a:schemeClr val="tx1">
                    <a:lumMod val="75000"/>
                    <a:lumOff val="25000"/>
                  </a:schemeClr>
                </a:solidFill>
                <a:latin typeface="Aharoni" panose="02010803020104030203" pitchFamily="2" charset="-79"/>
                <a:cs typeface="Aharoni" panose="02010803020104030203" pitchFamily="2" charset="-79"/>
              </a:rPr>
              <a:t>Ouverture PEL </a:t>
            </a:r>
          </a:p>
          <a:p>
            <a:pPr algn="ctr"/>
            <a:r>
              <a:rPr lang="fr-FR" sz="2400" dirty="0">
                <a:solidFill>
                  <a:schemeClr val="tx1">
                    <a:lumMod val="75000"/>
                    <a:lumOff val="25000"/>
                  </a:schemeClr>
                </a:solidFill>
                <a:latin typeface="Aharoni" panose="02010803020104030203" pitchFamily="2" charset="-79"/>
                <a:cs typeface="Aharoni" panose="02010803020104030203" pitchFamily="2" charset="-79"/>
              </a:rPr>
              <a:t>15 473€</a:t>
            </a:r>
          </a:p>
        </p:txBody>
      </p:sp>
      <p:sp>
        <p:nvSpPr>
          <p:cNvPr id="15" name="ZoneTexte 14">
            <a:extLst>
              <a:ext uri="{FF2B5EF4-FFF2-40B4-BE49-F238E27FC236}">
                <a16:creationId xmlns:a16="http://schemas.microsoft.com/office/drawing/2014/main" id="{7BFC7285-2037-4641-8AA6-B733BF39DFCB}"/>
              </a:ext>
            </a:extLst>
          </p:cNvPr>
          <p:cNvSpPr txBox="1"/>
          <p:nvPr/>
        </p:nvSpPr>
        <p:spPr>
          <a:xfrm>
            <a:off x="4269332" y="3854477"/>
            <a:ext cx="2392545" cy="830997"/>
          </a:xfrm>
          <a:prstGeom prst="rect">
            <a:avLst/>
          </a:prstGeom>
          <a:noFill/>
          <a:ln>
            <a:noFill/>
          </a:ln>
        </p:spPr>
        <p:txBody>
          <a:bodyPr wrap="square" rtlCol="0">
            <a:spAutoFit/>
          </a:bodyPr>
          <a:lstStyle/>
          <a:p>
            <a:pPr algn="ctr"/>
            <a:r>
              <a:rPr lang="fr-FR" sz="1600" dirty="0">
                <a:solidFill>
                  <a:schemeClr val="tx1">
                    <a:lumMod val="75000"/>
                    <a:lumOff val="25000"/>
                  </a:schemeClr>
                </a:solidFill>
                <a:latin typeface="Aharoni" panose="02010803020104030203" pitchFamily="2" charset="-79"/>
                <a:cs typeface="Aharoni" panose="02010803020104030203" pitchFamily="2" charset="-79"/>
              </a:rPr>
              <a:t>Ouverture de </a:t>
            </a:r>
            <a:r>
              <a:rPr lang="fr-FR" sz="2400" dirty="0">
                <a:solidFill>
                  <a:schemeClr val="tx1">
                    <a:lumMod val="75000"/>
                    <a:lumOff val="25000"/>
                  </a:schemeClr>
                </a:solidFill>
                <a:latin typeface="Aharoni" panose="02010803020104030203" pitchFamily="2" charset="-79"/>
                <a:cs typeface="Aharoni" panose="02010803020104030203" pitchFamily="2" charset="-79"/>
              </a:rPr>
              <a:t>19</a:t>
            </a:r>
            <a:r>
              <a:rPr lang="fr-FR" sz="1600" dirty="0">
                <a:solidFill>
                  <a:schemeClr val="tx1">
                    <a:lumMod val="75000"/>
                    <a:lumOff val="25000"/>
                  </a:schemeClr>
                </a:solidFill>
                <a:latin typeface="Aharoni" panose="02010803020104030203" pitchFamily="2" charset="-79"/>
                <a:cs typeface="Aharoni" panose="02010803020104030203" pitchFamily="2" charset="-79"/>
              </a:rPr>
              <a:t> CAT </a:t>
            </a:r>
          </a:p>
          <a:p>
            <a:pPr algn="ctr"/>
            <a:r>
              <a:rPr lang="fr-FR" sz="2400" dirty="0">
                <a:solidFill>
                  <a:schemeClr val="tx1">
                    <a:lumMod val="75000"/>
                    <a:lumOff val="25000"/>
                  </a:schemeClr>
                </a:solidFill>
                <a:latin typeface="Aharoni" panose="02010803020104030203" pitchFamily="2" charset="-79"/>
                <a:cs typeface="Aharoni" panose="02010803020104030203" pitchFamily="2" charset="-79"/>
              </a:rPr>
              <a:t>4 527€</a:t>
            </a:r>
            <a:endParaRPr lang="fr-FR" sz="1600" dirty="0">
              <a:solidFill>
                <a:schemeClr val="tx1">
                  <a:lumMod val="75000"/>
                  <a:lumOff val="25000"/>
                </a:schemeClr>
              </a:solidFill>
              <a:latin typeface="Aharoni" panose="02010803020104030203" pitchFamily="2" charset="-79"/>
              <a:cs typeface="Aharoni" panose="02010803020104030203" pitchFamily="2" charset="-79"/>
            </a:endParaRPr>
          </a:p>
        </p:txBody>
      </p:sp>
      <p:sp>
        <p:nvSpPr>
          <p:cNvPr id="12" name="Flèche : courbe vers la droite 11">
            <a:extLst>
              <a:ext uri="{FF2B5EF4-FFF2-40B4-BE49-F238E27FC236}">
                <a16:creationId xmlns:a16="http://schemas.microsoft.com/office/drawing/2014/main" id="{61FCBA56-16FD-42D5-BF8B-58AB7DBDEC61}"/>
              </a:ext>
            </a:extLst>
          </p:cNvPr>
          <p:cNvSpPr/>
          <p:nvPr/>
        </p:nvSpPr>
        <p:spPr>
          <a:xfrm flipH="1" flipV="1">
            <a:off x="8480944" y="2350630"/>
            <a:ext cx="1579500" cy="2554292"/>
          </a:xfrm>
          <a:prstGeom prst="curvedRightArrow">
            <a:avLst>
              <a:gd name="adj1" fmla="val 4068"/>
              <a:gd name="adj2" fmla="val 17699"/>
              <a:gd name="adj3" fmla="val 1336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8" name="ZoneTexte 87">
            <a:extLst>
              <a:ext uri="{FF2B5EF4-FFF2-40B4-BE49-F238E27FC236}">
                <a16:creationId xmlns:a16="http://schemas.microsoft.com/office/drawing/2014/main" id="{C2696198-840A-4953-97A3-96D3C8DDD712}"/>
              </a:ext>
            </a:extLst>
          </p:cNvPr>
          <p:cNvSpPr txBox="1"/>
          <p:nvPr/>
        </p:nvSpPr>
        <p:spPr>
          <a:xfrm>
            <a:off x="8379867" y="3151461"/>
            <a:ext cx="2986633" cy="954107"/>
          </a:xfrm>
          <a:prstGeom prst="rect">
            <a:avLst/>
          </a:prstGeom>
          <a:solidFill>
            <a:schemeClr val="bg1"/>
          </a:solidFill>
        </p:spPr>
        <p:txBody>
          <a:bodyPr wrap="square" rtlCol="0">
            <a:spAutoFit/>
          </a:bodyPr>
          <a:lstStyle/>
          <a:p>
            <a:pPr algn="ctr"/>
            <a:r>
              <a:rPr lang="fr-FR" sz="1600" dirty="0">
                <a:solidFill>
                  <a:schemeClr val="tx1">
                    <a:lumMod val="75000"/>
                    <a:lumOff val="25000"/>
                  </a:schemeClr>
                </a:solidFill>
                <a:latin typeface="Aharoni" panose="02010803020104030203" pitchFamily="2" charset="-79"/>
                <a:cs typeface="Aharoni" panose="02010803020104030203" pitchFamily="2" charset="-79"/>
              </a:rPr>
              <a:t>Tous les </a:t>
            </a:r>
            <a:r>
              <a:rPr lang="fr-FR" sz="2400" dirty="0">
                <a:solidFill>
                  <a:schemeClr val="tx1">
                    <a:lumMod val="75000"/>
                    <a:lumOff val="25000"/>
                  </a:schemeClr>
                </a:solidFill>
                <a:latin typeface="Aharoni" panose="02010803020104030203" pitchFamily="2" charset="-79"/>
                <a:cs typeface="Aharoni" panose="02010803020104030203" pitchFamily="2" charset="-79"/>
              </a:rPr>
              <a:t>6</a:t>
            </a:r>
            <a:r>
              <a:rPr lang="fr-FR" sz="1600" dirty="0">
                <a:solidFill>
                  <a:schemeClr val="tx1">
                    <a:lumMod val="75000"/>
                    <a:lumOff val="25000"/>
                  </a:schemeClr>
                </a:solidFill>
                <a:latin typeface="Aharoni" panose="02010803020104030203" pitchFamily="2" charset="-79"/>
                <a:cs typeface="Aharoni" panose="02010803020104030203" pitchFamily="2" charset="-79"/>
              </a:rPr>
              <a:t> mois, l’un des CAT va se  clôturer pour aller alimenter le PEL</a:t>
            </a:r>
          </a:p>
        </p:txBody>
      </p:sp>
      <p:sp>
        <p:nvSpPr>
          <p:cNvPr id="75" name="Espace réservé du texte 11">
            <a:extLst>
              <a:ext uri="{FF2B5EF4-FFF2-40B4-BE49-F238E27FC236}">
                <a16:creationId xmlns:a16="http://schemas.microsoft.com/office/drawing/2014/main" id="{20527DB6-08FF-4190-B960-B139979396DF}"/>
              </a:ext>
            </a:extLst>
          </p:cNvPr>
          <p:cNvSpPr>
            <a:spLocks noGrp="1"/>
          </p:cNvSpPr>
          <p:nvPr>
            <p:ph type="body" sz="quarter" idx="14"/>
          </p:nvPr>
        </p:nvSpPr>
        <p:spPr>
          <a:xfrm>
            <a:off x="4376738" y="136525"/>
            <a:ext cx="7299325" cy="231775"/>
          </a:xfrm>
        </p:spPr>
        <p:txBody>
          <a:bodyPr/>
          <a:lstStyle/>
          <a:p>
            <a:r>
              <a:rPr lang="fr-FR" dirty="0">
                <a:latin typeface="Arial" panose="020B0604020202020204" pitchFamily="34" charset="0"/>
                <a:cs typeface="Arial" panose="020B0604020202020204" pitchFamily="34" charset="0"/>
              </a:rPr>
              <a:t>Tout savoir sur le PEL et le Quadreto</a:t>
            </a:r>
          </a:p>
          <a:p>
            <a:endParaRPr lang="fr-FR" dirty="0">
              <a:solidFill>
                <a:schemeClr val="tx1">
                  <a:lumMod val="50000"/>
                  <a:lumOff val="50000"/>
                </a:schemeClr>
              </a:solidFill>
            </a:endParaRPr>
          </a:p>
        </p:txBody>
      </p:sp>
      <p:pic>
        <p:nvPicPr>
          <p:cNvPr id="74" name="Image 73">
            <a:extLst>
              <a:ext uri="{FF2B5EF4-FFF2-40B4-BE49-F238E27FC236}">
                <a16:creationId xmlns:a16="http://schemas.microsoft.com/office/drawing/2014/main" id="{810945C0-9954-4977-83D7-7A9FCA3ABF2E}"/>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818578" y="2920439"/>
            <a:ext cx="2495550" cy="2143125"/>
          </a:xfrm>
          <a:prstGeom prst="rect">
            <a:avLst/>
          </a:prstGeom>
        </p:spPr>
      </p:pic>
      <p:pic>
        <p:nvPicPr>
          <p:cNvPr id="77" name="Image 76">
            <a:extLst>
              <a:ext uri="{FF2B5EF4-FFF2-40B4-BE49-F238E27FC236}">
                <a16:creationId xmlns:a16="http://schemas.microsoft.com/office/drawing/2014/main" id="{E5D9C96B-5DA3-4C58-BA4C-344E94366EAE}"/>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5632210" y="2888150"/>
            <a:ext cx="1196825" cy="485426"/>
          </a:xfrm>
          <a:prstGeom prst="rect">
            <a:avLst/>
          </a:prstGeom>
        </p:spPr>
      </p:pic>
      <p:pic>
        <p:nvPicPr>
          <p:cNvPr id="78" name="Image 77">
            <a:extLst>
              <a:ext uri="{FF2B5EF4-FFF2-40B4-BE49-F238E27FC236}">
                <a16:creationId xmlns:a16="http://schemas.microsoft.com/office/drawing/2014/main" id="{4343F471-AD59-40A9-BBED-1E9ED45351BF}"/>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594" b="92620" l="9692" r="91630">
                        <a14:foregroundMark x1="62115" y1="12177" x2="41850" y2="11070"/>
                        <a14:foregroundMark x1="81498" y1="18081" x2="92070" y2="17343"/>
                        <a14:foregroundMark x1="64758" y1="84871" x2="63436" y2="92620"/>
                      </a14:backgroundRemoval>
                    </a14:imgEffect>
                  </a14:imgLayer>
                </a14:imgProps>
              </a:ext>
            </a:extLst>
          </a:blip>
          <a:stretch>
            <a:fillRect/>
          </a:stretch>
        </p:blipFill>
        <p:spPr>
          <a:xfrm>
            <a:off x="6317448" y="2023868"/>
            <a:ext cx="1220903" cy="1457553"/>
          </a:xfrm>
          <a:prstGeom prst="rect">
            <a:avLst/>
          </a:prstGeom>
        </p:spPr>
      </p:pic>
      <p:sp>
        <p:nvSpPr>
          <p:cNvPr id="79" name="ZoneTexte 78">
            <a:extLst>
              <a:ext uri="{FF2B5EF4-FFF2-40B4-BE49-F238E27FC236}">
                <a16:creationId xmlns:a16="http://schemas.microsoft.com/office/drawing/2014/main" id="{B95ADB3E-A631-4D40-95DA-D471C1FB6CD3}"/>
              </a:ext>
            </a:extLst>
          </p:cNvPr>
          <p:cNvSpPr txBox="1"/>
          <p:nvPr/>
        </p:nvSpPr>
        <p:spPr>
          <a:xfrm>
            <a:off x="1451607" y="4246013"/>
            <a:ext cx="1132114" cy="369332"/>
          </a:xfrm>
          <a:prstGeom prst="rect">
            <a:avLst/>
          </a:prstGeom>
          <a:noFill/>
        </p:spPr>
        <p:txBody>
          <a:bodyPr wrap="square" rtlCol="0">
            <a:spAutoFit/>
          </a:bodyPr>
          <a:lstStyle/>
          <a:p>
            <a:r>
              <a:rPr lang="fr-FR" b="1" dirty="0">
                <a:solidFill>
                  <a:schemeClr val="tx2">
                    <a:lumMod val="20000"/>
                    <a:lumOff val="80000"/>
                  </a:schemeClr>
                </a:solidFill>
              </a:rPr>
              <a:t>20 000 €</a:t>
            </a:r>
          </a:p>
        </p:txBody>
      </p:sp>
      <p:grpSp>
        <p:nvGrpSpPr>
          <p:cNvPr id="80" name="Groupe 79">
            <a:extLst>
              <a:ext uri="{FF2B5EF4-FFF2-40B4-BE49-F238E27FC236}">
                <a16:creationId xmlns:a16="http://schemas.microsoft.com/office/drawing/2014/main" id="{B4CBA3C1-73E6-4A7C-98D8-DBEF24563D8A}"/>
              </a:ext>
            </a:extLst>
          </p:cNvPr>
          <p:cNvGrpSpPr/>
          <p:nvPr/>
        </p:nvGrpSpPr>
        <p:grpSpPr>
          <a:xfrm>
            <a:off x="6314212" y="4279565"/>
            <a:ext cx="786945" cy="434857"/>
            <a:chOff x="9451220" y="4965541"/>
            <a:chExt cx="1401978" cy="734135"/>
          </a:xfrm>
        </p:grpSpPr>
        <p:pic>
          <p:nvPicPr>
            <p:cNvPr id="81" name="Image 80">
              <a:extLst>
                <a:ext uri="{FF2B5EF4-FFF2-40B4-BE49-F238E27FC236}">
                  <a16:creationId xmlns:a16="http://schemas.microsoft.com/office/drawing/2014/main" id="{9F9FFFB3-3C18-4822-B628-807169601582}"/>
                </a:ext>
              </a:extLst>
            </p:cNvPr>
            <p:cNvPicPr>
              <a:picLocks noChangeAspect="1"/>
            </p:cNvPicPr>
            <p:nvPr/>
          </p:nvPicPr>
          <p:blipFill rotWithShape="1">
            <a:blip r:embed="rId7"/>
            <a:srcRect t="6828" b="6724"/>
            <a:stretch/>
          </p:blipFill>
          <p:spPr>
            <a:xfrm>
              <a:off x="9775262" y="4965541"/>
              <a:ext cx="1077936" cy="638025"/>
            </a:xfrm>
            <a:prstGeom prst="roundRect">
              <a:avLst>
                <a:gd name="adj" fmla="val 6462"/>
              </a:avLst>
            </a:prstGeom>
          </p:spPr>
        </p:pic>
        <p:pic>
          <p:nvPicPr>
            <p:cNvPr id="82" name="Image 81">
              <a:extLst>
                <a:ext uri="{FF2B5EF4-FFF2-40B4-BE49-F238E27FC236}">
                  <a16:creationId xmlns:a16="http://schemas.microsoft.com/office/drawing/2014/main" id="{98D42789-0272-44AE-B4D4-30B4CA47FAD1}"/>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87" name="Groupe 86">
            <a:extLst>
              <a:ext uri="{FF2B5EF4-FFF2-40B4-BE49-F238E27FC236}">
                <a16:creationId xmlns:a16="http://schemas.microsoft.com/office/drawing/2014/main" id="{65E125F3-753B-404F-988B-7E599235778D}"/>
              </a:ext>
            </a:extLst>
          </p:cNvPr>
          <p:cNvGrpSpPr/>
          <p:nvPr/>
        </p:nvGrpSpPr>
        <p:grpSpPr>
          <a:xfrm>
            <a:off x="5839278" y="4824063"/>
            <a:ext cx="786945" cy="434857"/>
            <a:chOff x="9451220" y="4965541"/>
            <a:chExt cx="1401978" cy="734135"/>
          </a:xfrm>
        </p:grpSpPr>
        <p:pic>
          <p:nvPicPr>
            <p:cNvPr id="112" name="Image 111">
              <a:extLst>
                <a:ext uri="{FF2B5EF4-FFF2-40B4-BE49-F238E27FC236}">
                  <a16:creationId xmlns:a16="http://schemas.microsoft.com/office/drawing/2014/main" id="{DF46B169-7214-45F4-AAAB-6FC444868AC8}"/>
                </a:ext>
              </a:extLst>
            </p:cNvPr>
            <p:cNvPicPr>
              <a:picLocks noChangeAspect="1"/>
            </p:cNvPicPr>
            <p:nvPr/>
          </p:nvPicPr>
          <p:blipFill rotWithShape="1">
            <a:blip r:embed="rId7"/>
            <a:srcRect t="6828" b="6724"/>
            <a:stretch/>
          </p:blipFill>
          <p:spPr>
            <a:xfrm>
              <a:off x="9775262" y="4965541"/>
              <a:ext cx="1077936" cy="638025"/>
            </a:xfrm>
            <a:prstGeom prst="roundRect">
              <a:avLst>
                <a:gd name="adj" fmla="val 6462"/>
              </a:avLst>
            </a:prstGeom>
          </p:spPr>
        </p:pic>
        <p:pic>
          <p:nvPicPr>
            <p:cNvPr id="113" name="Image 112">
              <a:extLst>
                <a:ext uri="{FF2B5EF4-FFF2-40B4-BE49-F238E27FC236}">
                  <a16:creationId xmlns:a16="http://schemas.microsoft.com/office/drawing/2014/main" id="{E1E6AD08-170F-4F28-916B-E39C0741DA60}"/>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114" name="Groupe 113">
            <a:extLst>
              <a:ext uri="{FF2B5EF4-FFF2-40B4-BE49-F238E27FC236}">
                <a16:creationId xmlns:a16="http://schemas.microsoft.com/office/drawing/2014/main" id="{6EF524AD-3252-4FB1-AA4B-E4E0CFDEFC24}"/>
              </a:ext>
            </a:extLst>
          </p:cNvPr>
          <p:cNvGrpSpPr/>
          <p:nvPr/>
        </p:nvGrpSpPr>
        <p:grpSpPr>
          <a:xfrm>
            <a:off x="5019609" y="4819864"/>
            <a:ext cx="786945" cy="434857"/>
            <a:chOff x="9451220" y="4965541"/>
            <a:chExt cx="1401978" cy="734135"/>
          </a:xfrm>
        </p:grpSpPr>
        <p:pic>
          <p:nvPicPr>
            <p:cNvPr id="125" name="Image 124">
              <a:extLst>
                <a:ext uri="{FF2B5EF4-FFF2-40B4-BE49-F238E27FC236}">
                  <a16:creationId xmlns:a16="http://schemas.microsoft.com/office/drawing/2014/main" id="{2765F98B-6E48-40E8-BF73-8A5A3FC9BA51}"/>
                </a:ext>
              </a:extLst>
            </p:cNvPr>
            <p:cNvPicPr>
              <a:picLocks noChangeAspect="1"/>
            </p:cNvPicPr>
            <p:nvPr/>
          </p:nvPicPr>
          <p:blipFill rotWithShape="1">
            <a:blip r:embed="rId7"/>
            <a:srcRect t="6828" b="6724"/>
            <a:stretch/>
          </p:blipFill>
          <p:spPr>
            <a:xfrm>
              <a:off x="9775262" y="4965541"/>
              <a:ext cx="1077936" cy="638025"/>
            </a:xfrm>
            <a:prstGeom prst="roundRect">
              <a:avLst>
                <a:gd name="adj" fmla="val 6462"/>
              </a:avLst>
            </a:prstGeom>
          </p:spPr>
        </p:pic>
        <p:pic>
          <p:nvPicPr>
            <p:cNvPr id="126" name="Image 125">
              <a:extLst>
                <a:ext uri="{FF2B5EF4-FFF2-40B4-BE49-F238E27FC236}">
                  <a16:creationId xmlns:a16="http://schemas.microsoft.com/office/drawing/2014/main" id="{EA24C128-3BCC-46C4-8351-B8ECA268C8A9}"/>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127" name="Groupe 126">
            <a:extLst>
              <a:ext uri="{FF2B5EF4-FFF2-40B4-BE49-F238E27FC236}">
                <a16:creationId xmlns:a16="http://schemas.microsoft.com/office/drawing/2014/main" id="{42D6B26B-D529-495D-8A4E-C17077271D8B}"/>
              </a:ext>
            </a:extLst>
          </p:cNvPr>
          <p:cNvGrpSpPr/>
          <p:nvPr/>
        </p:nvGrpSpPr>
        <p:grpSpPr>
          <a:xfrm>
            <a:off x="6551929" y="4823786"/>
            <a:ext cx="786945" cy="434857"/>
            <a:chOff x="9451220" y="4965541"/>
            <a:chExt cx="1401978" cy="734135"/>
          </a:xfrm>
        </p:grpSpPr>
        <p:pic>
          <p:nvPicPr>
            <p:cNvPr id="128" name="Image 127">
              <a:extLst>
                <a:ext uri="{FF2B5EF4-FFF2-40B4-BE49-F238E27FC236}">
                  <a16:creationId xmlns:a16="http://schemas.microsoft.com/office/drawing/2014/main" id="{DBB53B56-B4E9-454F-BA21-4191C7A0AB20}"/>
                </a:ext>
              </a:extLst>
            </p:cNvPr>
            <p:cNvPicPr>
              <a:picLocks noChangeAspect="1"/>
            </p:cNvPicPr>
            <p:nvPr/>
          </p:nvPicPr>
          <p:blipFill rotWithShape="1">
            <a:blip r:embed="rId7">
              <a:clrChange>
                <a:clrFrom>
                  <a:srgbClr val="FFFFFF"/>
                </a:clrFrom>
                <a:clrTo>
                  <a:srgbClr val="FFFFFF">
                    <a:alpha val="0"/>
                  </a:srgbClr>
                </a:clrTo>
              </a:clrChange>
            </a:blip>
            <a:srcRect t="6828" b="6724"/>
            <a:stretch/>
          </p:blipFill>
          <p:spPr>
            <a:xfrm>
              <a:off x="9775262" y="4965541"/>
              <a:ext cx="1077936" cy="638025"/>
            </a:xfrm>
            <a:prstGeom prst="roundRect">
              <a:avLst>
                <a:gd name="adj" fmla="val 6462"/>
              </a:avLst>
            </a:prstGeom>
          </p:spPr>
        </p:pic>
        <p:pic>
          <p:nvPicPr>
            <p:cNvPr id="129" name="Image 128">
              <a:extLst>
                <a:ext uri="{FF2B5EF4-FFF2-40B4-BE49-F238E27FC236}">
                  <a16:creationId xmlns:a16="http://schemas.microsoft.com/office/drawing/2014/main" id="{A77724BB-2073-4ECB-A219-D4B2F089A2B0}"/>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130" name="Groupe 129">
            <a:extLst>
              <a:ext uri="{FF2B5EF4-FFF2-40B4-BE49-F238E27FC236}">
                <a16:creationId xmlns:a16="http://schemas.microsoft.com/office/drawing/2014/main" id="{49873752-A07F-4597-AC85-5FC4F9F92163}"/>
              </a:ext>
            </a:extLst>
          </p:cNvPr>
          <p:cNvGrpSpPr/>
          <p:nvPr/>
        </p:nvGrpSpPr>
        <p:grpSpPr>
          <a:xfrm>
            <a:off x="6642872" y="3809573"/>
            <a:ext cx="786945" cy="434857"/>
            <a:chOff x="9451220" y="4965541"/>
            <a:chExt cx="1401978" cy="734135"/>
          </a:xfrm>
        </p:grpSpPr>
        <p:pic>
          <p:nvPicPr>
            <p:cNvPr id="131" name="Image 130">
              <a:extLst>
                <a:ext uri="{FF2B5EF4-FFF2-40B4-BE49-F238E27FC236}">
                  <a16:creationId xmlns:a16="http://schemas.microsoft.com/office/drawing/2014/main" id="{24841BE3-C862-4FE8-A952-7AB92EDBBD62}"/>
                </a:ext>
              </a:extLst>
            </p:cNvPr>
            <p:cNvPicPr>
              <a:picLocks noChangeAspect="1"/>
            </p:cNvPicPr>
            <p:nvPr/>
          </p:nvPicPr>
          <p:blipFill rotWithShape="1">
            <a:blip r:embed="rId7"/>
            <a:srcRect t="6828" b="6724"/>
            <a:stretch/>
          </p:blipFill>
          <p:spPr>
            <a:xfrm>
              <a:off x="9775262" y="4965541"/>
              <a:ext cx="1077936" cy="638025"/>
            </a:xfrm>
            <a:prstGeom prst="roundRect">
              <a:avLst>
                <a:gd name="adj" fmla="val 6462"/>
              </a:avLst>
            </a:prstGeom>
          </p:spPr>
        </p:pic>
        <p:pic>
          <p:nvPicPr>
            <p:cNvPr id="132" name="Image 131">
              <a:extLst>
                <a:ext uri="{FF2B5EF4-FFF2-40B4-BE49-F238E27FC236}">
                  <a16:creationId xmlns:a16="http://schemas.microsoft.com/office/drawing/2014/main" id="{2A1FF19A-EA9A-4766-A600-F414C04CADE7}"/>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133" name="Groupe 132">
            <a:extLst>
              <a:ext uri="{FF2B5EF4-FFF2-40B4-BE49-F238E27FC236}">
                <a16:creationId xmlns:a16="http://schemas.microsoft.com/office/drawing/2014/main" id="{2FD6B195-7BF7-4A58-A97E-DD113DFA4CA4}"/>
              </a:ext>
            </a:extLst>
          </p:cNvPr>
          <p:cNvGrpSpPr/>
          <p:nvPr/>
        </p:nvGrpSpPr>
        <p:grpSpPr>
          <a:xfrm>
            <a:off x="7056590" y="4279565"/>
            <a:ext cx="786945" cy="434857"/>
            <a:chOff x="9451220" y="4965541"/>
            <a:chExt cx="1401978" cy="734135"/>
          </a:xfrm>
        </p:grpSpPr>
        <p:pic>
          <p:nvPicPr>
            <p:cNvPr id="134" name="Image 133">
              <a:extLst>
                <a:ext uri="{FF2B5EF4-FFF2-40B4-BE49-F238E27FC236}">
                  <a16:creationId xmlns:a16="http://schemas.microsoft.com/office/drawing/2014/main" id="{8E2BD048-D143-4FF1-8864-1BF061FAA3E5}"/>
                </a:ext>
              </a:extLst>
            </p:cNvPr>
            <p:cNvPicPr>
              <a:picLocks noChangeAspect="1"/>
            </p:cNvPicPr>
            <p:nvPr/>
          </p:nvPicPr>
          <p:blipFill rotWithShape="1">
            <a:blip r:embed="rId7">
              <a:clrChange>
                <a:clrFrom>
                  <a:srgbClr val="FFFFFF"/>
                </a:clrFrom>
                <a:clrTo>
                  <a:srgbClr val="FFFFFF">
                    <a:alpha val="0"/>
                  </a:srgbClr>
                </a:clrTo>
              </a:clrChange>
            </a:blip>
            <a:srcRect t="6828" b="6724"/>
            <a:stretch/>
          </p:blipFill>
          <p:spPr>
            <a:xfrm>
              <a:off x="9775262" y="4965541"/>
              <a:ext cx="1077936" cy="638025"/>
            </a:xfrm>
            <a:prstGeom prst="roundRect">
              <a:avLst>
                <a:gd name="adj" fmla="val 6462"/>
              </a:avLst>
            </a:prstGeom>
          </p:spPr>
        </p:pic>
        <p:pic>
          <p:nvPicPr>
            <p:cNvPr id="135" name="Image 134">
              <a:extLst>
                <a:ext uri="{FF2B5EF4-FFF2-40B4-BE49-F238E27FC236}">
                  <a16:creationId xmlns:a16="http://schemas.microsoft.com/office/drawing/2014/main" id="{D693225B-233E-49D3-B185-C16948C7CEE6}"/>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136" name="Groupe 135">
            <a:extLst>
              <a:ext uri="{FF2B5EF4-FFF2-40B4-BE49-F238E27FC236}">
                <a16:creationId xmlns:a16="http://schemas.microsoft.com/office/drawing/2014/main" id="{5874E613-83DC-47D3-B019-F9577C7DAD64}"/>
              </a:ext>
            </a:extLst>
          </p:cNvPr>
          <p:cNvGrpSpPr/>
          <p:nvPr/>
        </p:nvGrpSpPr>
        <p:grpSpPr>
          <a:xfrm>
            <a:off x="7315380" y="4810524"/>
            <a:ext cx="786945" cy="434857"/>
            <a:chOff x="9451220" y="4965541"/>
            <a:chExt cx="1401978" cy="734135"/>
          </a:xfrm>
        </p:grpSpPr>
        <p:pic>
          <p:nvPicPr>
            <p:cNvPr id="137" name="Image 136">
              <a:extLst>
                <a:ext uri="{FF2B5EF4-FFF2-40B4-BE49-F238E27FC236}">
                  <a16:creationId xmlns:a16="http://schemas.microsoft.com/office/drawing/2014/main" id="{F3AC2811-C0F2-4AE7-857E-5431AF8F06C7}"/>
                </a:ext>
              </a:extLst>
            </p:cNvPr>
            <p:cNvPicPr>
              <a:picLocks noChangeAspect="1"/>
            </p:cNvPicPr>
            <p:nvPr/>
          </p:nvPicPr>
          <p:blipFill rotWithShape="1">
            <a:blip r:embed="rId7">
              <a:clrChange>
                <a:clrFrom>
                  <a:srgbClr val="FFFFFF"/>
                </a:clrFrom>
                <a:clrTo>
                  <a:srgbClr val="FFFFFF">
                    <a:alpha val="0"/>
                  </a:srgbClr>
                </a:clrTo>
              </a:clrChange>
            </a:blip>
            <a:srcRect t="6828" b="6724"/>
            <a:stretch/>
          </p:blipFill>
          <p:spPr>
            <a:xfrm>
              <a:off x="9775262" y="4965541"/>
              <a:ext cx="1077936" cy="638025"/>
            </a:xfrm>
            <a:prstGeom prst="roundRect">
              <a:avLst>
                <a:gd name="adj" fmla="val 6462"/>
              </a:avLst>
            </a:prstGeom>
          </p:spPr>
        </p:pic>
        <p:pic>
          <p:nvPicPr>
            <p:cNvPr id="138" name="Image 137">
              <a:extLst>
                <a:ext uri="{FF2B5EF4-FFF2-40B4-BE49-F238E27FC236}">
                  <a16:creationId xmlns:a16="http://schemas.microsoft.com/office/drawing/2014/main" id="{450B58DA-ADF0-49F5-8CA7-55F4B8E5CCA8}"/>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sp>
        <p:nvSpPr>
          <p:cNvPr id="139" name="Flèche : droite 138">
            <a:extLst>
              <a:ext uri="{FF2B5EF4-FFF2-40B4-BE49-F238E27FC236}">
                <a16:creationId xmlns:a16="http://schemas.microsoft.com/office/drawing/2014/main" id="{1DE11F7A-3D28-4D0A-A6C0-7D5F776EABFA}"/>
              </a:ext>
            </a:extLst>
          </p:cNvPr>
          <p:cNvSpPr/>
          <p:nvPr/>
        </p:nvSpPr>
        <p:spPr>
          <a:xfrm rot="20331468">
            <a:off x="3066574" y="3531110"/>
            <a:ext cx="1252346" cy="206747"/>
          </a:xfrm>
          <a:prstGeom prst="rightArrow">
            <a:avLst/>
          </a:prstGeom>
          <a:solidFill>
            <a:srgbClr val="9A21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Flèche : droite 37">
            <a:extLst>
              <a:ext uri="{FF2B5EF4-FFF2-40B4-BE49-F238E27FC236}">
                <a16:creationId xmlns:a16="http://schemas.microsoft.com/office/drawing/2014/main" id="{D6B4B18C-98B9-4024-B7B7-5E1DE79143EF}"/>
              </a:ext>
            </a:extLst>
          </p:cNvPr>
          <p:cNvSpPr/>
          <p:nvPr/>
        </p:nvSpPr>
        <p:spPr>
          <a:xfrm rot="957411">
            <a:off x="3080077" y="3936294"/>
            <a:ext cx="1252346" cy="206747"/>
          </a:xfrm>
          <a:prstGeom prst="rightArrow">
            <a:avLst/>
          </a:prstGeom>
          <a:solidFill>
            <a:srgbClr val="9A21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Espace réservé du contenu 9">
            <a:extLst>
              <a:ext uri="{FF2B5EF4-FFF2-40B4-BE49-F238E27FC236}">
                <a16:creationId xmlns:a16="http://schemas.microsoft.com/office/drawing/2014/main" id="{8DA3687F-B7BF-45F5-9959-6A4208AB26AB}"/>
              </a:ext>
            </a:extLst>
          </p:cNvPr>
          <p:cNvSpPr txBox="1">
            <a:spLocks/>
          </p:cNvSpPr>
          <p:nvPr/>
        </p:nvSpPr>
        <p:spPr>
          <a:xfrm>
            <a:off x="695325" y="5569482"/>
            <a:ext cx="10980738" cy="1063750"/>
          </a:xfrm>
          <a:prstGeom prst="rect">
            <a:avLst/>
          </a:prstGeom>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t>A l’issue des 10 ans, le client récupèrera en une fois, son capital initial + les intérêts nets.</a:t>
            </a:r>
          </a:p>
          <a:p>
            <a:r>
              <a:rPr lang="fr-FR" b="1" dirty="0"/>
              <a:t>Valeur nette à l’échéance : 23 455 €.</a:t>
            </a:r>
          </a:p>
          <a:p>
            <a:endParaRPr lang="fr-FR" b="1" dirty="0"/>
          </a:p>
        </p:txBody>
      </p:sp>
      <p:sp>
        <p:nvSpPr>
          <p:cNvPr id="40" name="Rectangle 39">
            <a:extLst>
              <a:ext uri="{FF2B5EF4-FFF2-40B4-BE49-F238E27FC236}">
                <a16:creationId xmlns:a16="http://schemas.microsoft.com/office/drawing/2014/main" id="{579F9C5C-C404-483E-95F7-26B353368CA4}"/>
              </a:ext>
            </a:extLst>
          </p:cNvPr>
          <p:cNvSpPr/>
          <p:nvPr/>
        </p:nvSpPr>
        <p:spPr>
          <a:xfrm>
            <a:off x="0" y="644525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48946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nodeType="withEffect">
                                  <p:stCondLst>
                                    <p:cond delay="0"/>
                                  </p:stCondLst>
                                  <p:childTnLst>
                                    <p:set>
                                      <p:cBhvr>
                                        <p:cTn id="9" dur="1" fill="hold">
                                          <p:stCondLst>
                                            <p:cond delay="0"/>
                                          </p:stCondLst>
                                        </p:cTn>
                                        <p:tgtEl>
                                          <p:spTgt spid="74"/>
                                        </p:tgtEl>
                                        <p:attrNameLst>
                                          <p:attrName>style.visibility</p:attrName>
                                        </p:attrNameLst>
                                      </p:cBhvr>
                                      <p:to>
                                        <p:strVal val="visible"/>
                                      </p:to>
                                    </p:set>
                                    <p:animEffect transition="in" filter="wipe(left)">
                                      <p:cBhvr>
                                        <p:cTn id="10" dur="500"/>
                                        <p:tgtEl>
                                          <p:spTgt spid="74"/>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9"/>
                                        </p:tgtEl>
                                        <p:attrNameLst>
                                          <p:attrName>style.visibility</p:attrName>
                                        </p:attrNameLst>
                                      </p:cBhvr>
                                      <p:to>
                                        <p:strVal val="visible"/>
                                      </p:to>
                                    </p:set>
                                    <p:animEffect transition="in" filter="wipe(left)">
                                      <p:cBhvr>
                                        <p:cTn id="13" dur="500"/>
                                        <p:tgtEl>
                                          <p:spTgt spid="7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39"/>
                                        </p:tgtEl>
                                        <p:attrNameLst>
                                          <p:attrName>style.visibility</p:attrName>
                                        </p:attrNameLst>
                                      </p:cBhvr>
                                      <p:to>
                                        <p:strVal val="visible"/>
                                      </p:to>
                                    </p:set>
                                    <p:animEffect transition="in" filter="wipe(left)">
                                      <p:cBhvr>
                                        <p:cTn id="18" dur="500"/>
                                        <p:tgtEl>
                                          <p:spTgt spid="139"/>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wipe(left)">
                                      <p:cBhvr>
                                        <p:cTn id="26" dur="500"/>
                                        <p:tgtEl>
                                          <p:spTgt spid="78"/>
                                        </p:tgtEl>
                                      </p:cBhvr>
                                    </p:animEffect>
                                  </p:childTnLst>
                                </p:cTn>
                              </p:par>
                            </p:childTnLst>
                          </p:cTn>
                        </p:par>
                        <p:par>
                          <p:cTn id="27" fill="hold">
                            <p:stCondLst>
                              <p:cond delay="1500"/>
                            </p:stCondLst>
                            <p:childTnLst>
                              <p:par>
                                <p:cTn id="28" presetID="22" presetClass="entr" presetSubtype="8" fill="hold" nodeType="afterEffect">
                                  <p:stCondLst>
                                    <p:cond delay="0"/>
                                  </p:stCondLst>
                                  <p:childTnLst>
                                    <p:set>
                                      <p:cBhvr>
                                        <p:cTn id="29" dur="1" fill="hold">
                                          <p:stCondLst>
                                            <p:cond delay="0"/>
                                          </p:stCondLst>
                                        </p:cTn>
                                        <p:tgtEl>
                                          <p:spTgt spid="77"/>
                                        </p:tgtEl>
                                        <p:attrNameLst>
                                          <p:attrName>style.visibility</p:attrName>
                                        </p:attrNameLst>
                                      </p:cBhvr>
                                      <p:to>
                                        <p:strVal val="visible"/>
                                      </p:to>
                                    </p:set>
                                    <p:animEffect transition="in" filter="wipe(left)">
                                      <p:cBhvr>
                                        <p:cTn id="30" dur="500"/>
                                        <p:tgtEl>
                                          <p:spTgt spid="7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500"/>
                                        <p:tgtEl>
                                          <p:spTgt spid="38"/>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1000"/>
                            </p:stCondLst>
                            <p:childTnLst>
                              <p:par>
                                <p:cTn id="41" presetID="22" presetClass="entr" presetSubtype="8" fill="hold" nodeType="afterEffect">
                                  <p:stCondLst>
                                    <p:cond delay="0"/>
                                  </p:stCondLst>
                                  <p:childTnLst>
                                    <p:set>
                                      <p:cBhvr>
                                        <p:cTn id="42" dur="1" fill="hold">
                                          <p:stCondLst>
                                            <p:cond delay="0"/>
                                          </p:stCondLst>
                                        </p:cTn>
                                        <p:tgtEl>
                                          <p:spTgt spid="136"/>
                                        </p:tgtEl>
                                        <p:attrNameLst>
                                          <p:attrName>style.visibility</p:attrName>
                                        </p:attrNameLst>
                                      </p:cBhvr>
                                      <p:to>
                                        <p:strVal val="visible"/>
                                      </p:to>
                                    </p:set>
                                    <p:animEffect transition="in" filter="wipe(left)">
                                      <p:cBhvr>
                                        <p:cTn id="43" dur="500"/>
                                        <p:tgtEl>
                                          <p:spTgt spid="136"/>
                                        </p:tgtEl>
                                      </p:cBhvr>
                                    </p:animEffect>
                                  </p:childTnLst>
                                </p:cTn>
                              </p:par>
                              <p:par>
                                <p:cTn id="44" presetID="22" presetClass="entr" presetSubtype="8" fill="hold" nodeType="withEffect">
                                  <p:stCondLst>
                                    <p:cond delay="0"/>
                                  </p:stCondLst>
                                  <p:childTnLst>
                                    <p:set>
                                      <p:cBhvr>
                                        <p:cTn id="45" dur="1" fill="hold">
                                          <p:stCondLst>
                                            <p:cond delay="0"/>
                                          </p:stCondLst>
                                        </p:cTn>
                                        <p:tgtEl>
                                          <p:spTgt spid="80"/>
                                        </p:tgtEl>
                                        <p:attrNameLst>
                                          <p:attrName>style.visibility</p:attrName>
                                        </p:attrNameLst>
                                      </p:cBhvr>
                                      <p:to>
                                        <p:strVal val="visible"/>
                                      </p:to>
                                    </p:set>
                                    <p:animEffect transition="in" filter="wipe(left)">
                                      <p:cBhvr>
                                        <p:cTn id="46" dur="500"/>
                                        <p:tgtEl>
                                          <p:spTgt spid="80"/>
                                        </p:tgtEl>
                                      </p:cBhvr>
                                    </p:animEffect>
                                  </p:childTnLst>
                                </p:cTn>
                              </p:par>
                              <p:par>
                                <p:cTn id="47" presetID="22" presetClass="entr" presetSubtype="8" fill="hold" nodeType="withEffect">
                                  <p:stCondLst>
                                    <p:cond delay="0"/>
                                  </p:stCondLst>
                                  <p:childTnLst>
                                    <p:set>
                                      <p:cBhvr>
                                        <p:cTn id="48" dur="1" fill="hold">
                                          <p:stCondLst>
                                            <p:cond delay="0"/>
                                          </p:stCondLst>
                                        </p:cTn>
                                        <p:tgtEl>
                                          <p:spTgt spid="130"/>
                                        </p:tgtEl>
                                        <p:attrNameLst>
                                          <p:attrName>style.visibility</p:attrName>
                                        </p:attrNameLst>
                                      </p:cBhvr>
                                      <p:to>
                                        <p:strVal val="visible"/>
                                      </p:to>
                                    </p:set>
                                    <p:animEffect transition="in" filter="wipe(left)">
                                      <p:cBhvr>
                                        <p:cTn id="49" dur="500"/>
                                        <p:tgtEl>
                                          <p:spTgt spid="130"/>
                                        </p:tgtEl>
                                      </p:cBhvr>
                                    </p:animEffect>
                                  </p:childTnLst>
                                </p:cTn>
                              </p:par>
                              <p:par>
                                <p:cTn id="50" presetID="22" presetClass="entr" presetSubtype="8" fill="hold" nodeType="withEffect">
                                  <p:stCondLst>
                                    <p:cond delay="0"/>
                                  </p:stCondLst>
                                  <p:childTnLst>
                                    <p:set>
                                      <p:cBhvr>
                                        <p:cTn id="51" dur="1" fill="hold">
                                          <p:stCondLst>
                                            <p:cond delay="0"/>
                                          </p:stCondLst>
                                        </p:cTn>
                                        <p:tgtEl>
                                          <p:spTgt spid="133"/>
                                        </p:tgtEl>
                                        <p:attrNameLst>
                                          <p:attrName>style.visibility</p:attrName>
                                        </p:attrNameLst>
                                      </p:cBhvr>
                                      <p:to>
                                        <p:strVal val="visible"/>
                                      </p:to>
                                    </p:set>
                                    <p:animEffect transition="in" filter="wipe(left)">
                                      <p:cBhvr>
                                        <p:cTn id="52" dur="500"/>
                                        <p:tgtEl>
                                          <p:spTgt spid="133"/>
                                        </p:tgtEl>
                                      </p:cBhvr>
                                    </p:animEffect>
                                  </p:childTnLst>
                                </p:cTn>
                              </p:par>
                              <p:par>
                                <p:cTn id="53" presetID="22" presetClass="entr" presetSubtype="8" fill="hold" nodeType="withEffect">
                                  <p:stCondLst>
                                    <p:cond delay="0"/>
                                  </p:stCondLst>
                                  <p:childTnLst>
                                    <p:set>
                                      <p:cBhvr>
                                        <p:cTn id="54" dur="1" fill="hold">
                                          <p:stCondLst>
                                            <p:cond delay="0"/>
                                          </p:stCondLst>
                                        </p:cTn>
                                        <p:tgtEl>
                                          <p:spTgt spid="114"/>
                                        </p:tgtEl>
                                        <p:attrNameLst>
                                          <p:attrName>style.visibility</p:attrName>
                                        </p:attrNameLst>
                                      </p:cBhvr>
                                      <p:to>
                                        <p:strVal val="visible"/>
                                      </p:to>
                                    </p:set>
                                    <p:animEffect transition="in" filter="wipe(left)">
                                      <p:cBhvr>
                                        <p:cTn id="55" dur="500"/>
                                        <p:tgtEl>
                                          <p:spTgt spid="114"/>
                                        </p:tgtEl>
                                      </p:cBhvr>
                                    </p:animEffect>
                                  </p:childTnLst>
                                </p:cTn>
                              </p:par>
                              <p:par>
                                <p:cTn id="56" presetID="22" presetClass="entr" presetSubtype="8" fill="hold" nodeType="withEffect">
                                  <p:stCondLst>
                                    <p:cond delay="0"/>
                                  </p:stCondLst>
                                  <p:childTnLst>
                                    <p:set>
                                      <p:cBhvr>
                                        <p:cTn id="57" dur="1" fill="hold">
                                          <p:stCondLst>
                                            <p:cond delay="0"/>
                                          </p:stCondLst>
                                        </p:cTn>
                                        <p:tgtEl>
                                          <p:spTgt spid="87"/>
                                        </p:tgtEl>
                                        <p:attrNameLst>
                                          <p:attrName>style.visibility</p:attrName>
                                        </p:attrNameLst>
                                      </p:cBhvr>
                                      <p:to>
                                        <p:strVal val="visible"/>
                                      </p:to>
                                    </p:set>
                                    <p:animEffect transition="in" filter="wipe(left)">
                                      <p:cBhvr>
                                        <p:cTn id="58" dur="500"/>
                                        <p:tgtEl>
                                          <p:spTgt spid="87"/>
                                        </p:tgtEl>
                                      </p:cBhvr>
                                    </p:animEffect>
                                  </p:childTnLst>
                                </p:cTn>
                              </p:par>
                              <p:par>
                                <p:cTn id="59" presetID="22" presetClass="entr" presetSubtype="8" fill="hold" nodeType="withEffect">
                                  <p:stCondLst>
                                    <p:cond delay="0"/>
                                  </p:stCondLst>
                                  <p:childTnLst>
                                    <p:set>
                                      <p:cBhvr>
                                        <p:cTn id="60" dur="1" fill="hold">
                                          <p:stCondLst>
                                            <p:cond delay="0"/>
                                          </p:stCondLst>
                                        </p:cTn>
                                        <p:tgtEl>
                                          <p:spTgt spid="127"/>
                                        </p:tgtEl>
                                        <p:attrNameLst>
                                          <p:attrName>style.visibility</p:attrName>
                                        </p:attrNameLst>
                                      </p:cBhvr>
                                      <p:to>
                                        <p:strVal val="visible"/>
                                      </p:to>
                                    </p:set>
                                    <p:animEffect transition="in" filter="wipe(left)">
                                      <p:cBhvr>
                                        <p:cTn id="61" dur="500"/>
                                        <p:tgtEl>
                                          <p:spTgt spid="127"/>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wipe(down)">
                                      <p:cBhvr>
                                        <p:cTn id="66" dur="500"/>
                                        <p:tgtEl>
                                          <p:spTgt spid="12"/>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88"/>
                                        </p:tgtEl>
                                        <p:attrNameLst>
                                          <p:attrName>style.visibility</p:attrName>
                                        </p:attrNameLst>
                                      </p:cBhvr>
                                      <p:to>
                                        <p:strVal val="visible"/>
                                      </p:to>
                                    </p:set>
                                    <p:animEffect transition="in" filter="wipe(down)">
                                      <p:cBhvr>
                                        <p:cTn id="69" dur="500"/>
                                        <p:tgtEl>
                                          <p:spTgt spid="88"/>
                                        </p:tgtEl>
                                      </p:cBhvr>
                                    </p:animEffect>
                                  </p:childTnLst>
                                </p:cTn>
                              </p:par>
                            </p:childTnLst>
                          </p:cTn>
                        </p:par>
                        <p:par>
                          <p:cTn id="70" fill="hold">
                            <p:stCondLst>
                              <p:cond delay="500"/>
                            </p:stCondLst>
                            <p:childTnLst>
                              <p:par>
                                <p:cTn id="71" presetID="37" presetClass="path" presetSubtype="0" accel="50000" decel="50000" fill="hold" nodeType="afterEffect">
                                  <p:stCondLst>
                                    <p:cond delay="0"/>
                                  </p:stCondLst>
                                  <p:childTnLst>
                                    <p:animMotion origin="layout" path="M 0.00091 -1.85185E-6 L 0.14623 -0.09491 C 0.17904 -0.11481 0.19688 -0.14537 0.19727 -0.17662 C 0.19714 -0.21204 0.17891 -0.24143 0.1461 -0.26088 L 0.00091 -0.35717 " pathEditMode="relative" rAng="16200000" ptsTypes="AAAAA">
                                      <p:cBhvr>
                                        <p:cTn id="72" dur="2000" fill="hold"/>
                                        <p:tgtEl>
                                          <p:spTgt spid="136"/>
                                        </p:tgtEl>
                                        <p:attrNameLst>
                                          <p:attrName>ppt_x</p:attrName>
                                          <p:attrName>ppt_y</p:attrName>
                                        </p:attrNameLst>
                                      </p:cBhvr>
                                      <p:rCtr x="9818" y="-17847"/>
                                    </p:animMotion>
                                  </p:childTnLst>
                                </p:cTn>
                              </p:par>
                            </p:childTnLst>
                          </p:cTn>
                        </p:par>
                        <p:par>
                          <p:cTn id="73" fill="hold">
                            <p:stCondLst>
                              <p:cond delay="2500"/>
                            </p:stCondLst>
                            <p:childTnLst>
                              <p:par>
                                <p:cTn id="74" presetID="37" presetClass="path" presetSubtype="0" accel="50000" decel="50000" fill="hold" nodeType="afterEffect">
                                  <p:stCondLst>
                                    <p:cond delay="0"/>
                                  </p:stCondLst>
                                  <p:childTnLst>
                                    <p:animMotion origin="layout" path="M -0.00052 4.81481E-6 L 0.16445 -0.07987 C 0.20169 -0.09653 0.22175 -0.12153 0.22175 -0.14769 C 0.22175 -0.17755 0.20169 -0.20139 0.16445 -0.21806 L -0.00052 -0.29815 " pathEditMode="relative" rAng="16200000" ptsTypes="AAAAA">
                                      <p:cBhvr>
                                        <p:cTn id="75" dur="2000" fill="hold"/>
                                        <p:tgtEl>
                                          <p:spTgt spid="127"/>
                                        </p:tgtEl>
                                        <p:attrNameLst>
                                          <p:attrName>ppt_x</p:attrName>
                                          <p:attrName>ppt_y</p:attrName>
                                        </p:attrNameLst>
                                      </p:cBhvr>
                                      <p:rCtr x="11107" y="-14907"/>
                                    </p:animMotion>
                                  </p:childTnLst>
                                </p:cTn>
                              </p:par>
                            </p:childTnLst>
                          </p:cTn>
                        </p:par>
                      </p:childTnLst>
                    </p:cTn>
                  </p:par>
                  <p:par>
                    <p:cTn id="76" fill="hold">
                      <p:stCondLst>
                        <p:cond delay="indefinite"/>
                      </p:stCondLst>
                      <p:childTnLst>
                        <p:par>
                          <p:cTn id="77" fill="hold">
                            <p:stCondLst>
                              <p:cond delay="0"/>
                            </p:stCondLst>
                            <p:childTnLst>
                              <p:par>
                                <p:cTn id="78" presetID="22" presetClass="entr" presetSubtype="1" fill="hold" grpId="0" nodeType="clickEffect">
                                  <p:stCondLst>
                                    <p:cond delay="0"/>
                                  </p:stCondLst>
                                  <p:childTnLst>
                                    <p:set>
                                      <p:cBhvr>
                                        <p:cTn id="79" dur="1" fill="hold">
                                          <p:stCondLst>
                                            <p:cond delay="0"/>
                                          </p:stCondLst>
                                        </p:cTn>
                                        <p:tgtEl>
                                          <p:spTgt spid="39"/>
                                        </p:tgtEl>
                                        <p:attrNameLst>
                                          <p:attrName>style.visibility</p:attrName>
                                        </p:attrNameLst>
                                      </p:cBhvr>
                                      <p:to>
                                        <p:strVal val="visible"/>
                                      </p:to>
                                    </p:set>
                                    <p:animEffect transition="in" filter="wipe(up)">
                                      <p:cBhvr>
                                        <p:cTn id="8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5" grpId="0"/>
      <p:bldP spid="12" grpId="0" animBg="1"/>
      <p:bldP spid="88" grpId="0" animBg="1"/>
      <p:bldP spid="79" grpId="0"/>
      <p:bldP spid="139" grpId="0" animBg="1"/>
      <p:bldP spid="38" grpId="0" animBg="1"/>
      <p:bldP spid="3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p:txBody>
          <a:bodyPr>
            <a:normAutofit fontScale="85000" lnSpcReduction="20000"/>
          </a:bodyPr>
          <a:lstStyle/>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r>
              <a:rPr lang="fr-FR" dirty="0"/>
              <a:t>A chaque échéance trimestrielle de CAT 135 € sont versés sur le PEL pour répondre au versement réglementaire, puis le reliquat du capital du CAT avec les intérêts nets générés sont versés sur le compte du client.</a:t>
            </a:r>
          </a:p>
          <a:p>
            <a:r>
              <a:rPr lang="fr-FR" dirty="0"/>
              <a:t>La répartition de l’investissement entre les CAT et le PEL dépend du montant de revenus périodiques souhaités par le client.</a:t>
            </a:r>
          </a:p>
          <a:p>
            <a:pPr algn="just"/>
            <a:r>
              <a:rPr lang="fr-FR" dirty="0"/>
              <a:t>Au terme du contrat, le titulaire a alors la possibilité : </a:t>
            </a:r>
          </a:p>
          <a:p>
            <a:pPr lvl="1"/>
            <a:r>
              <a:rPr lang="fr-FR" dirty="0"/>
              <a:t>Soit de proroger son PEL, dans la limite de 10 ans</a:t>
            </a:r>
            <a:r>
              <a:rPr lang="fr-FR" sz="1200" dirty="0"/>
              <a:t> (sous réserve du respect des versements réglementaires).</a:t>
            </a:r>
          </a:p>
          <a:p>
            <a:pPr lvl="1"/>
            <a:r>
              <a:rPr lang="fr-FR" dirty="0"/>
              <a:t>Soit conserver son PEL en l’état </a:t>
            </a:r>
            <a:r>
              <a:rPr lang="fr-FR" sz="1200" dirty="0"/>
              <a:t>(ce qui engendrera la clôture à la prochaine date anniversaire si le versement des 540 € annuel n’est pas respecté).</a:t>
            </a:r>
          </a:p>
          <a:p>
            <a:pPr lvl="1"/>
            <a:r>
              <a:rPr lang="fr-FR" dirty="0"/>
              <a:t>Soit demander la clôture de son PEL. </a:t>
            </a:r>
          </a:p>
        </p:txBody>
      </p:sp>
      <p:sp>
        <p:nvSpPr>
          <p:cNvPr id="11" name="Espace réservé du texte 10"/>
          <p:cNvSpPr>
            <a:spLocks noGrp="1"/>
          </p:cNvSpPr>
          <p:nvPr>
            <p:ph type="body" sz="quarter" idx="12"/>
          </p:nvPr>
        </p:nvSpPr>
        <p:spPr/>
        <p:txBody>
          <a:bodyPr/>
          <a:lstStyle/>
          <a:p>
            <a:r>
              <a:rPr lang="fr-FR" dirty="0"/>
              <a:t>Le </a:t>
            </a:r>
            <a:r>
              <a:rPr lang="fr-FR" dirty="0">
                <a:solidFill>
                  <a:srgbClr val="C00000"/>
                </a:solidFill>
              </a:rPr>
              <a:t>Quadreto à revenus </a:t>
            </a:r>
            <a:r>
              <a:rPr lang="fr-FR" dirty="0"/>
              <a:t>permet au client de disposer d’un revenu trimestriel complémentaire </a:t>
            </a:r>
          </a:p>
        </p:txBody>
      </p:sp>
      <p:sp>
        <p:nvSpPr>
          <p:cNvPr id="13" name="Espace réservé du texte 12"/>
          <p:cNvSpPr>
            <a:spLocks noGrp="1"/>
          </p:cNvSpPr>
          <p:nvPr>
            <p:ph type="body" sz="quarter" idx="16"/>
          </p:nvPr>
        </p:nvSpPr>
        <p:spPr>
          <a:solidFill>
            <a:schemeClr val="accent4">
              <a:lumMod val="75000"/>
            </a:schemeClr>
          </a:solidFill>
        </p:spPr>
        <p:txBody>
          <a:bodyPr/>
          <a:lstStyle/>
          <a:p>
            <a:r>
              <a:rPr lang="fr-FR" dirty="0"/>
              <a:t>5</a:t>
            </a:r>
          </a:p>
        </p:txBody>
      </p:sp>
      <p:graphicFrame>
        <p:nvGraphicFramePr>
          <p:cNvPr id="8" name="Tableau 3">
            <a:extLst>
              <a:ext uri="{FF2B5EF4-FFF2-40B4-BE49-F238E27FC236}">
                <a16:creationId xmlns:a16="http://schemas.microsoft.com/office/drawing/2014/main" id="{6F8478DE-8746-4635-8FFD-413DDF7458D6}"/>
              </a:ext>
            </a:extLst>
          </p:cNvPr>
          <p:cNvGraphicFramePr>
            <a:graphicFrameLocks noGrp="1"/>
          </p:cNvGraphicFramePr>
          <p:nvPr>
            <p:extLst>
              <p:ext uri="{D42A27DB-BD31-4B8C-83A1-F6EECF244321}">
                <p14:modId xmlns:p14="http://schemas.microsoft.com/office/powerpoint/2010/main" val="392835403"/>
              </p:ext>
            </p:extLst>
          </p:nvPr>
        </p:nvGraphicFramePr>
        <p:xfrm>
          <a:off x="3173313" y="1814831"/>
          <a:ext cx="5850582" cy="2717886"/>
        </p:xfrm>
        <a:graphic>
          <a:graphicData uri="http://schemas.openxmlformats.org/drawingml/2006/table">
            <a:tbl>
              <a:tblPr firstRow="1" bandRow="1">
                <a:tableStyleId>{5C22544A-7EE6-4342-B048-85BDC9FD1C3A}</a:tableStyleId>
              </a:tblPr>
              <a:tblGrid>
                <a:gridCol w="3405333">
                  <a:extLst>
                    <a:ext uri="{9D8B030D-6E8A-4147-A177-3AD203B41FA5}">
                      <a16:colId xmlns:a16="http://schemas.microsoft.com/office/drawing/2014/main" val="2147911065"/>
                    </a:ext>
                  </a:extLst>
                </a:gridCol>
                <a:gridCol w="2445249">
                  <a:extLst>
                    <a:ext uri="{9D8B030D-6E8A-4147-A177-3AD203B41FA5}">
                      <a16:colId xmlns:a16="http://schemas.microsoft.com/office/drawing/2014/main" val="1933997504"/>
                    </a:ext>
                  </a:extLst>
                </a:gridCol>
              </a:tblGrid>
              <a:tr h="358681">
                <a:tc gridSpan="2">
                  <a:txBody>
                    <a:bodyPr/>
                    <a:lstStyle/>
                    <a:p>
                      <a:pPr algn="ctr"/>
                      <a:r>
                        <a:rPr lang="fr-FR" sz="1600" dirty="0"/>
                        <a:t>Caractéristiques générales QUADRETO à revenus</a:t>
                      </a:r>
                    </a:p>
                  </a:txBody>
                  <a:tcPr/>
                </a:tc>
                <a:tc hMerge="1">
                  <a:txBody>
                    <a:bodyPr/>
                    <a:lstStyle/>
                    <a:p>
                      <a:endParaRPr lang="fr-FR" dirty="0"/>
                    </a:p>
                  </a:txBody>
                  <a:tcPr/>
                </a:tc>
                <a:extLst>
                  <a:ext uri="{0D108BD9-81ED-4DB2-BD59-A6C34878D82A}">
                    <a16:rowId xmlns:a16="http://schemas.microsoft.com/office/drawing/2014/main" val="3625955128"/>
                  </a:ext>
                </a:extLst>
              </a:tr>
              <a:tr h="286883">
                <a:tc>
                  <a:txBody>
                    <a:bodyPr/>
                    <a:lstStyle/>
                    <a:p>
                      <a:r>
                        <a:rPr lang="fr-FR" sz="1200" dirty="0"/>
                        <a:t>Durée </a:t>
                      </a:r>
                    </a:p>
                  </a:txBody>
                  <a:tcPr/>
                </a:tc>
                <a:tc>
                  <a:txBody>
                    <a:bodyPr/>
                    <a:lstStyle/>
                    <a:p>
                      <a:pPr algn="ctr"/>
                      <a:r>
                        <a:rPr lang="fr-FR" sz="1200" dirty="0"/>
                        <a:t>4, 6, 8 et 10 ans </a:t>
                      </a:r>
                    </a:p>
                  </a:txBody>
                  <a:tcPr/>
                </a:tc>
                <a:extLst>
                  <a:ext uri="{0D108BD9-81ED-4DB2-BD59-A6C34878D82A}">
                    <a16:rowId xmlns:a16="http://schemas.microsoft.com/office/drawing/2014/main" val="3350355356"/>
                  </a:ext>
                </a:extLst>
              </a:tr>
              <a:tr h="284154">
                <a:tc>
                  <a:txBody>
                    <a:bodyPr/>
                    <a:lstStyle/>
                    <a:p>
                      <a:r>
                        <a:rPr lang="fr-FR" sz="1200" dirty="0"/>
                        <a:t>Montant minimum du versement initial</a:t>
                      </a:r>
                    </a:p>
                  </a:txBody>
                  <a:tcPr/>
                </a:tc>
                <a:tc>
                  <a:txBody>
                    <a:bodyPr/>
                    <a:lstStyle/>
                    <a:p>
                      <a:pPr algn="ctr"/>
                      <a:r>
                        <a:rPr lang="fr-FR" sz="1200" dirty="0"/>
                        <a:t>15 000 €</a:t>
                      </a:r>
                    </a:p>
                  </a:txBody>
                  <a:tcPr/>
                </a:tc>
                <a:extLst>
                  <a:ext uri="{0D108BD9-81ED-4DB2-BD59-A6C34878D82A}">
                    <a16:rowId xmlns:a16="http://schemas.microsoft.com/office/drawing/2014/main" val="3015708032"/>
                  </a:ext>
                </a:extLst>
              </a:tr>
              <a:tr h="269010">
                <a:tc>
                  <a:txBody>
                    <a:bodyPr/>
                    <a:lstStyle/>
                    <a:p>
                      <a:r>
                        <a:rPr lang="fr-FR" sz="1200" dirty="0"/>
                        <a:t>Montant maximum du versement initial</a:t>
                      </a:r>
                    </a:p>
                  </a:txBody>
                  <a:tcPr/>
                </a:tc>
                <a:tc>
                  <a:txBody>
                    <a:bodyPr/>
                    <a:lstStyle/>
                    <a:p>
                      <a:pPr algn="ctr"/>
                      <a:r>
                        <a:rPr lang="fr-FR" sz="1200" dirty="0"/>
                        <a:t>75 000 €</a:t>
                      </a:r>
                    </a:p>
                  </a:txBody>
                  <a:tcPr/>
                </a:tc>
                <a:extLst>
                  <a:ext uri="{0D108BD9-81ED-4DB2-BD59-A6C34878D82A}">
                    <a16:rowId xmlns:a16="http://schemas.microsoft.com/office/drawing/2014/main" val="3258417412"/>
                  </a:ext>
                </a:extLst>
              </a:tr>
              <a:tr h="269010">
                <a:tc>
                  <a:txBody>
                    <a:bodyPr/>
                    <a:lstStyle/>
                    <a:p>
                      <a:r>
                        <a:rPr lang="fr-FR" sz="1200" dirty="0"/>
                        <a:t>Abonnement </a:t>
                      </a:r>
                    </a:p>
                  </a:txBody>
                  <a:tcPr/>
                </a:tc>
                <a:tc>
                  <a:txBody>
                    <a:bodyPr/>
                    <a:lstStyle/>
                    <a:p>
                      <a:pPr algn="ctr"/>
                      <a:r>
                        <a:rPr lang="fr-FR" sz="1200" dirty="0"/>
                        <a:t>Autorisé sur la partie PEL</a:t>
                      </a:r>
                    </a:p>
                  </a:txBody>
                  <a:tcPr/>
                </a:tc>
                <a:extLst>
                  <a:ext uri="{0D108BD9-81ED-4DB2-BD59-A6C34878D82A}">
                    <a16:rowId xmlns:a16="http://schemas.microsoft.com/office/drawing/2014/main" val="1908730542"/>
                  </a:ext>
                </a:extLst>
              </a:tr>
              <a:tr h="3152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Pénalités en cas de retrait anticipé sur les CAT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t>80% des intérêts bruts</a:t>
                      </a:r>
                    </a:p>
                  </a:txBody>
                  <a:tcPr/>
                </a:tc>
                <a:extLst>
                  <a:ext uri="{0D108BD9-81ED-4DB2-BD59-A6C34878D82A}">
                    <a16:rowId xmlns:a16="http://schemas.microsoft.com/office/drawing/2014/main" val="3727456118"/>
                  </a:ext>
                </a:extLst>
              </a:tr>
              <a:tr h="284154">
                <a:tc>
                  <a:txBody>
                    <a:bodyPr/>
                    <a:lstStyle/>
                    <a:p>
                      <a:r>
                        <a:rPr lang="fr-FR" sz="1200" dirty="0"/>
                        <a:t>Périodicité des échéances des CAT</a:t>
                      </a:r>
                    </a:p>
                  </a:txBody>
                  <a:tcPr/>
                </a:tc>
                <a:tc>
                  <a:txBody>
                    <a:bodyPr/>
                    <a:lstStyle/>
                    <a:p>
                      <a:pPr algn="ctr"/>
                      <a:r>
                        <a:rPr lang="fr-FR" sz="1200" dirty="0"/>
                        <a:t>Trimestriel</a:t>
                      </a:r>
                    </a:p>
                  </a:txBody>
                  <a:tcPr/>
                </a:tc>
                <a:extLst>
                  <a:ext uri="{0D108BD9-81ED-4DB2-BD59-A6C34878D82A}">
                    <a16:rowId xmlns:a16="http://schemas.microsoft.com/office/drawing/2014/main" val="3534632370"/>
                  </a:ext>
                </a:extLst>
              </a:tr>
              <a:tr h="284154">
                <a:tc>
                  <a:txBody>
                    <a:bodyPr/>
                    <a:lstStyle/>
                    <a:p>
                      <a:r>
                        <a:rPr lang="fr-FR" sz="1200" dirty="0"/>
                        <a:t>Rémunération :</a:t>
                      </a:r>
                    </a:p>
                    <a:p>
                      <a:r>
                        <a:rPr lang="fr-FR" sz="1200" b="1" dirty="0"/>
                        <a:t>4 ans </a:t>
                      </a:r>
                    </a:p>
                    <a:p>
                      <a:r>
                        <a:rPr lang="fr-FR" sz="1200" dirty="0"/>
                        <a:t>6, 8 et 10 ans</a:t>
                      </a:r>
                    </a:p>
                  </a:txBody>
                  <a:tcPr/>
                </a:tc>
                <a:tc>
                  <a:txBody>
                    <a:bodyPr/>
                    <a:lstStyle/>
                    <a:p>
                      <a:pPr algn="ctr"/>
                      <a:r>
                        <a:rPr lang="fr-FR" sz="1200" dirty="0"/>
                        <a:t>Taux au 16 août 2023</a:t>
                      </a:r>
                    </a:p>
                    <a:p>
                      <a:pPr algn="ctr"/>
                      <a:r>
                        <a:rPr lang="fr-FR" sz="1200" b="1" dirty="0"/>
                        <a:t>3,50 % </a:t>
                      </a:r>
                      <a:r>
                        <a:rPr lang="fr-FR" sz="1200" b="0" dirty="0"/>
                        <a:t>brut</a:t>
                      </a:r>
                      <a:endParaRPr lang="fr-FR" sz="1200" b="1" dirty="0"/>
                    </a:p>
                    <a:p>
                      <a:pPr algn="ctr"/>
                      <a:r>
                        <a:rPr lang="fr-FR" sz="1200" dirty="0"/>
                        <a:t>2,10 % brut </a:t>
                      </a:r>
                    </a:p>
                  </a:txBody>
                  <a:tcPr/>
                </a:tc>
                <a:extLst>
                  <a:ext uri="{0D108BD9-81ED-4DB2-BD59-A6C34878D82A}">
                    <a16:rowId xmlns:a16="http://schemas.microsoft.com/office/drawing/2014/main" val="1887583974"/>
                  </a:ext>
                </a:extLst>
              </a:tr>
            </a:tbl>
          </a:graphicData>
        </a:graphic>
      </p:graphicFrame>
      <p:sp>
        <p:nvSpPr>
          <p:cNvPr id="7" name="Espace réservé du texte 11">
            <a:extLst>
              <a:ext uri="{FF2B5EF4-FFF2-40B4-BE49-F238E27FC236}">
                <a16:creationId xmlns:a16="http://schemas.microsoft.com/office/drawing/2014/main" id="{622158EB-6B2E-4E36-929E-274C9832BE89}"/>
              </a:ext>
            </a:extLst>
          </p:cNvPr>
          <p:cNvSpPr txBox="1">
            <a:spLocks/>
          </p:cNvSpPr>
          <p:nvPr/>
        </p:nvSpPr>
        <p:spPr>
          <a:xfrm>
            <a:off x="4376057" y="137112"/>
            <a:ext cx="7300006" cy="231246"/>
          </a:xfrm>
          <a:prstGeom prst="rect">
            <a:avLst/>
          </a:prstGeom>
        </p:spPr>
        <p:txBody>
          <a:bodyPr vert="horz" lIns="91440" tIns="45720" rIns="91440" bIns="45720" rtlCol="0">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tx1">
                    <a:lumMod val="75000"/>
                    <a:lumOff val="25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latin typeface="Arial" panose="020B0604020202020204" pitchFamily="34" charset="0"/>
                <a:cs typeface="Arial" panose="020B0604020202020204" pitchFamily="34" charset="0"/>
              </a:rPr>
              <a:t>Tout savoir sur le PEL et le Quadreto</a:t>
            </a:r>
          </a:p>
        </p:txBody>
      </p:sp>
      <p:sp>
        <p:nvSpPr>
          <p:cNvPr id="9" name="Rectangle 8">
            <a:extLst>
              <a:ext uri="{FF2B5EF4-FFF2-40B4-BE49-F238E27FC236}">
                <a16:creationId xmlns:a16="http://schemas.microsoft.com/office/drawing/2014/main" id="{31DA8553-F21B-494E-AAFE-B858075BCA93}"/>
              </a:ext>
            </a:extLst>
          </p:cNvPr>
          <p:cNvSpPr/>
          <p:nvPr/>
        </p:nvSpPr>
        <p:spPr>
          <a:xfrm>
            <a:off x="0" y="644525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Étoile : 16 branches 1">
            <a:extLst>
              <a:ext uri="{FF2B5EF4-FFF2-40B4-BE49-F238E27FC236}">
                <a16:creationId xmlns:a16="http://schemas.microsoft.com/office/drawing/2014/main" id="{0312A07F-19C3-B927-C5EE-4EB04A03E23E}"/>
              </a:ext>
            </a:extLst>
          </p:cNvPr>
          <p:cNvSpPr/>
          <p:nvPr/>
        </p:nvSpPr>
        <p:spPr>
          <a:xfrm>
            <a:off x="9366717" y="3186260"/>
            <a:ext cx="2129957" cy="1104596"/>
          </a:xfrm>
          <a:prstGeom prst="star1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C00000"/>
                </a:solidFill>
              </a:rPr>
              <a:t>Taux promo Quadreto </a:t>
            </a:r>
          </a:p>
          <a:p>
            <a:pPr algn="ctr"/>
            <a:r>
              <a:rPr lang="fr-FR" sz="1200" b="1" dirty="0">
                <a:solidFill>
                  <a:srgbClr val="C00000"/>
                </a:solidFill>
              </a:rPr>
              <a:t>4 ans 3,50 % </a:t>
            </a:r>
          </a:p>
        </p:txBody>
      </p:sp>
    </p:spTree>
    <p:extLst>
      <p:ext uri="{BB962C8B-B14F-4D97-AF65-F5344CB8AC3E}">
        <p14:creationId xmlns:p14="http://schemas.microsoft.com/office/powerpoint/2010/main" val="424617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587546" y="1680072"/>
            <a:ext cx="10980738" cy="2465104"/>
          </a:xfrm>
        </p:spPr>
        <p:txBody>
          <a:bodyPr>
            <a:normAutofit/>
          </a:bodyPr>
          <a:lstStyle/>
          <a:p>
            <a:r>
              <a:rPr lang="fr-FR" b="1" dirty="0"/>
              <a:t>Exemple </a:t>
            </a:r>
            <a:r>
              <a:rPr lang="fr-FR" b="1" dirty="0">
                <a:solidFill>
                  <a:srgbClr val="C00000"/>
                </a:solidFill>
              </a:rPr>
              <a:t>Quadreto à revenus 10 ans avec 20 000 € </a:t>
            </a:r>
            <a:r>
              <a:rPr lang="fr-FR" b="1" dirty="0"/>
              <a:t>et souhait de </a:t>
            </a:r>
            <a:r>
              <a:rPr lang="fr-FR" b="1" dirty="0">
                <a:solidFill>
                  <a:srgbClr val="C00000"/>
                </a:solidFill>
              </a:rPr>
              <a:t>revenus de 200 € / trimestre</a:t>
            </a:r>
            <a:r>
              <a:rPr lang="fr-FR" b="1" dirty="0"/>
              <a:t>, TRAAB à </a:t>
            </a:r>
            <a:r>
              <a:rPr lang="fr-FR" b="1" dirty="0">
                <a:solidFill>
                  <a:srgbClr val="C00000"/>
                </a:solidFill>
              </a:rPr>
              <a:t>2,10 %</a:t>
            </a:r>
          </a:p>
          <a:p>
            <a:pPr lvl="1"/>
            <a:endParaRPr lang="fr-FR" b="1" dirty="0"/>
          </a:p>
          <a:p>
            <a:endParaRPr lang="fr-FR" b="1" dirty="0"/>
          </a:p>
        </p:txBody>
      </p:sp>
      <p:sp>
        <p:nvSpPr>
          <p:cNvPr id="11" name="Espace réservé du texte 10"/>
          <p:cNvSpPr>
            <a:spLocks noGrp="1"/>
          </p:cNvSpPr>
          <p:nvPr>
            <p:ph type="body" sz="quarter" idx="12"/>
          </p:nvPr>
        </p:nvSpPr>
        <p:spPr/>
        <p:txBody>
          <a:bodyPr/>
          <a:lstStyle/>
          <a:p>
            <a:r>
              <a:rPr lang="fr-FR" dirty="0"/>
              <a:t>Illustration du fonctionnement du </a:t>
            </a:r>
            <a:r>
              <a:rPr lang="fr-FR" dirty="0">
                <a:solidFill>
                  <a:srgbClr val="C00000"/>
                </a:solidFill>
              </a:rPr>
              <a:t>Quadreto à revenus</a:t>
            </a:r>
          </a:p>
        </p:txBody>
      </p:sp>
      <p:sp>
        <p:nvSpPr>
          <p:cNvPr id="13" name="Espace réservé du texte 12"/>
          <p:cNvSpPr>
            <a:spLocks noGrp="1"/>
          </p:cNvSpPr>
          <p:nvPr>
            <p:ph type="body" sz="quarter" idx="16"/>
          </p:nvPr>
        </p:nvSpPr>
        <p:spPr/>
        <p:txBody>
          <a:bodyPr/>
          <a:lstStyle/>
          <a:p>
            <a:r>
              <a:rPr lang="fr-FR" dirty="0"/>
              <a:t>6</a:t>
            </a:r>
          </a:p>
        </p:txBody>
      </p:sp>
      <p:sp>
        <p:nvSpPr>
          <p:cNvPr id="7" name="ZoneTexte 6">
            <a:extLst>
              <a:ext uri="{FF2B5EF4-FFF2-40B4-BE49-F238E27FC236}">
                <a16:creationId xmlns:a16="http://schemas.microsoft.com/office/drawing/2014/main" id="{394C57DE-FAB0-4F68-9AF0-C9A791F802AB}"/>
              </a:ext>
            </a:extLst>
          </p:cNvPr>
          <p:cNvSpPr txBox="1"/>
          <p:nvPr/>
        </p:nvSpPr>
        <p:spPr>
          <a:xfrm>
            <a:off x="614461" y="2352155"/>
            <a:ext cx="3206850" cy="646331"/>
          </a:xfrm>
          <a:prstGeom prst="rect">
            <a:avLst/>
          </a:prstGeom>
          <a:noFill/>
        </p:spPr>
        <p:txBody>
          <a:bodyPr wrap="square" rtlCol="0">
            <a:spAutoFit/>
          </a:bodyPr>
          <a:lstStyle/>
          <a:p>
            <a:pPr algn="ctr"/>
            <a:r>
              <a:rPr lang="fr-FR" dirty="0">
                <a:solidFill>
                  <a:schemeClr val="tx1">
                    <a:lumMod val="75000"/>
                    <a:lumOff val="25000"/>
                  </a:schemeClr>
                </a:solidFill>
                <a:latin typeface="Aharoni" panose="02010803020104030203" pitchFamily="2" charset="-79"/>
                <a:cs typeface="Aharoni" panose="02010803020104030203" pitchFamily="2" charset="-79"/>
              </a:rPr>
              <a:t>Montant total de l’investissement du client</a:t>
            </a:r>
          </a:p>
        </p:txBody>
      </p:sp>
      <p:sp>
        <p:nvSpPr>
          <p:cNvPr id="9" name="ZoneTexte 8">
            <a:extLst>
              <a:ext uri="{FF2B5EF4-FFF2-40B4-BE49-F238E27FC236}">
                <a16:creationId xmlns:a16="http://schemas.microsoft.com/office/drawing/2014/main" id="{91110ED5-EF67-4DF3-9492-D13C7B2D19B2}"/>
              </a:ext>
            </a:extLst>
          </p:cNvPr>
          <p:cNvSpPr txBox="1"/>
          <p:nvPr/>
        </p:nvSpPr>
        <p:spPr>
          <a:xfrm>
            <a:off x="4681288" y="2282708"/>
            <a:ext cx="2392544" cy="707886"/>
          </a:xfrm>
          <a:prstGeom prst="rect">
            <a:avLst/>
          </a:prstGeom>
          <a:noFill/>
          <a:ln>
            <a:noFill/>
          </a:ln>
        </p:spPr>
        <p:txBody>
          <a:bodyPr wrap="square" rtlCol="0">
            <a:spAutoFit/>
          </a:bodyPr>
          <a:lstStyle/>
          <a:p>
            <a:pPr algn="ctr"/>
            <a:r>
              <a:rPr lang="fr-FR" sz="1600" dirty="0">
                <a:solidFill>
                  <a:schemeClr val="tx1">
                    <a:lumMod val="75000"/>
                    <a:lumOff val="25000"/>
                  </a:schemeClr>
                </a:solidFill>
                <a:latin typeface="Aharoni" panose="02010803020104030203" pitchFamily="2" charset="-79"/>
                <a:cs typeface="Aharoni" panose="02010803020104030203" pitchFamily="2" charset="-79"/>
              </a:rPr>
              <a:t>Ouverture PEL </a:t>
            </a:r>
          </a:p>
          <a:p>
            <a:pPr algn="ctr"/>
            <a:r>
              <a:rPr lang="fr-FR" sz="2400" dirty="0">
                <a:solidFill>
                  <a:schemeClr val="tx1">
                    <a:lumMod val="75000"/>
                    <a:lumOff val="25000"/>
                  </a:schemeClr>
                </a:solidFill>
                <a:latin typeface="Aharoni" panose="02010803020104030203" pitchFamily="2" charset="-79"/>
                <a:cs typeface="Aharoni" panose="02010803020104030203" pitchFamily="2" charset="-79"/>
              </a:rPr>
              <a:t>8 377€</a:t>
            </a:r>
          </a:p>
        </p:txBody>
      </p:sp>
      <p:sp>
        <p:nvSpPr>
          <p:cNvPr id="15" name="ZoneTexte 14">
            <a:extLst>
              <a:ext uri="{FF2B5EF4-FFF2-40B4-BE49-F238E27FC236}">
                <a16:creationId xmlns:a16="http://schemas.microsoft.com/office/drawing/2014/main" id="{7BFC7285-2037-4641-8AA6-B733BF39DFCB}"/>
              </a:ext>
            </a:extLst>
          </p:cNvPr>
          <p:cNvSpPr txBox="1"/>
          <p:nvPr/>
        </p:nvSpPr>
        <p:spPr>
          <a:xfrm>
            <a:off x="4269332" y="3854477"/>
            <a:ext cx="2392545" cy="830997"/>
          </a:xfrm>
          <a:prstGeom prst="rect">
            <a:avLst/>
          </a:prstGeom>
          <a:noFill/>
          <a:ln>
            <a:noFill/>
          </a:ln>
        </p:spPr>
        <p:txBody>
          <a:bodyPr wrap="square" rtlCol="0">
            <a:spAutoFit/>
          </a:bodyPr>
          <a:lstStyle/>
          <a:p>
            <a:pPr algn="ctr"/>
            <a:r>
              <a:rPr lang="fr-FR" sz="1600" dirty="0">
                <a:solidFill>
                  <a:schemeClr val="tx1">
                    <a:lumMod val="75000"/>
                    <a:lumOff val="25000"/>
                  </a:schemeClr>
                </a:solidFill>
                <a:latin typeface="Aharoni" panose="02010803020104030203" pitchFamily="2" charset="-79"/>
                <a:cs typeface="Aharoni" panose="02010803020104030203" pitchFamily="2" charset="-79"/>
              </a:rPr>
              <a:t>Ouverture de </a:t>
            </a:r>
            <a:r>
              <a:rPr lang="fr-FR" sz="2400" dirty="0">
                <a:solidFill>
                  <a:schemeClr val="tx1">
                    <a:lumMod val="75000"/>
                    <a:lumOff val="25000"/>
                  </a:schemeClr>
                </a:solidFill>
                <a:latin typeface="Aharoni" panose="02010803020104030203" pitchFamily="2" charset="-79"/>
                <a:cs typeface="Aharoni" panose="02010803020104030203" pitchFamily="2" charset="-79"/>
              </a:rPr>
              <a:t>40</a:t>
            </a:r>
            <a:r>
              <a:rPr lang="fr-FR" sz="1600" dirty="0">
                <a:solidFill>
                  <a:schemeClr val="tx1">
                    <a:lumMod val="75000"/>
                    <a:lumOff val="25000"/>
                  </a:schemeClr>
                </a:solidFill>
                <a:latin typeface="Aharoni" panose="02010803020104030203" pitchFamily="2" charset="-79"/>
                <a:cs typeface="Aharoni" panose="02010803020104030203" pitchFamily="2" charset="-79"/>
              </a:rPr>
              <a:t> CAT </a:t>
            </a:r>
          </a:p>
          <a:p>
            <a:pPr algn="ctr"/>
            <a:r>
              <a:rPr lang="fr-FR" sz="2400" dirty="0">
                <a:solidFill>
                  <a:schemeClr val="tx1">
                    <a:lumMod val="75000"/>
                    <a:lumOff val="25000"/>
                  </a:schemeClr>
                </a:solidFill>
                <a:latin typeface="Aharoni" panose="02010803020104030203" pitchFamily="2" charset="-79"/>
                <a:cs typeface="Aharoni" panose="02010803020104030203" pitchFamily="2" charset="-79"/>
              </a:rPr>
              <a:t>11 623€</a:t>
            </a:r>
            <a:endParaRPr lang="fr-FR" sz="1600" dirty="0">
              <a:solidFill>
                <a:schemeClr val="tx1">
                  <a:lumMod val="75000"/>
                  <a:lumOff val="25000"/>
                </a:schemeClr>
              </a:solidFill>
              <a:latin typeface="Aharoni" panose="02010803020104030203" pitchFamily="2" charset="-79"/>
              <a:cs typeface="Aharoni" panose="02010803020104030203" pitchFamily="2" charset="-79"/>
            </a:endParaRPr>
          </a:p>
        </p:txBody>
      </p:sp>
      <p:sp>
        <p:nvSpPr>
          <p:cNvPr id="12" name="Flèche : courbe vers la droite 11">
            <a:extLst>
              <a:ext uri="{FF2B5EF4-FFF2-40B4-BE49-F238E27FC236}">
                <a16:creationId xmlns:a16="http://schemas.microsoft.com/office/drawing/2014/main" id="{61FCBA56-16FD-42D5-BF8B-58AB7DBDEC61}"/>
              </a:ext>
            </a:extLst>
          </p:cNvPr>
          <p:cNvSpPr/>
          <p:nvPr/>
        </p:nvSpPr>
        <p:spPr>
          <a:xfrm flipH="1" flipV="1">
            <a:off x="8480944" y="2350630"/>
            <a:ext cx="1579500" cy="2554292"/>
          </a:xfrm>
          <a:prstGeom prst="curvedRightArrow">
            <a:avLst>
              <a:gd name="adj1" fmla="val 4068"/>
              <a:gd name="adj2" fmla="val 17699"/>
              <a:gd name="adj3" fmla="val 1336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8" name="ZoneTexte 87">
            <a:extLst>
              <a:ext uri="{FF2B5EF4-FFF2-40B4-BE49-F238E27FC236}">
                <a16:creationId xmlns:a16="http://schemas.microsoft.com/office/drawing/2014/main" id="{C2696198-840A-4953-97A3-96D3C8DDD712}"/>
              </a:ext>
            </a:extLst>
          </p:cNvPr>
          <p:cNvSpPr txBox="1"/>
          <p:nvPr/>
        </p:nvSpPr>
        <p:spPr>
          <a:xfrm>
            <a:off x="8030939" y="3036324"/>
            <a:ext cx="3856521" cy="1323439"/>
          </a:xfrm>
          <a:prstGeom prst="rect">
            <a:avLst/>
          </a:prstGeom>
          <a:solidFill>
            <a:schemeClr val="bg1"/>
          </a:solidFill>
        </p:spPr>
        <p:txBody>
          <a:bodyPr wrap="square" rtlCol="0">
            <a:spAutoFit/>
          </a:bodyPr>
          <a:lstStyle/>
          <a:p>
            <a:pPr algn="ctr"/>
            <a:r>
              <a:rPr lang="fr-FR" sz="1600" dirty="0">
                <a:solidFill>
                  <a:schemeClr val="tx1">
                    <a:lumMod val="75000"/>
                    <a:lumOff val="25000"/>
                  </a:schemeClr>
                </a:solidFill>
                <a:latin typeface="Aharoni" panose="02010803020104030203" pitchFamily="2" charset="-79"/>
                <a:cs typeface="Aharoni" panose="02010803020104030203" pitchFamily="2" charset="-79"/>
              </a:rPr>
              <a:t>Tous les </a:t>
            </a:r>
            <a:r>
              <a:rPr lang="fr-FR" sz="2400" dirty="0">
                <a:solidFill>
                  <a:schemeClr val="tx1">
                    <a:lumMod val="75000"/>
                    <a:lumOff val="25000"/>
                  </a:schemeClr>
                </a:solidFill>
                <a:latin typeface="Aharoni" panose="02010803020104030203" pitchFamily="2" charset="-79"/>
                <a:cs typeface="Aharoni" panose="02010803020104030203" pitchFamily="2" charset="-79"/>
              </a:rPr>
              <a:t>3</a:t>
            </a:r>
            <a:r>
              <a:rPr lang="fr-FR" sz="1600" dirty="0">
                <a:solidFill>
                  <a:schemeClr val="tx1">
                    <a:lumMod val="75000"/>
                    <a:lumOff val="25000"/>
                  </a:schemeClr>
                </a:solidFill>
                <a:latin typeface="Aharoni" panose="02010803020104030203" pitchFamily="2" charset="-79"/>
                <a:cs typeface="Aharoni" panose="02010803020104030203" pitchFamily="2" charset="-79"/>
              </a:rPr>
              <a:t> mois, l’un des CAT va se clôturer et </a:t>
            </a:r>
            <a:r>
              <a:rPr lang="fr-FR" sz="1600" dirty="0">
                <a:solidFill>
                  <a:prstClr val="black">
                    <a:lumMod val="75000"/>
                    <a:lumOff val="25000"/>
                  </a:prstClr>
                </a:solidFill>
                <a:latin typeface="Aharoni" panose="02010803020104030203" pitchFamily="2" charset="-79"/>
                <a:cs typeface="Aharoni" panose="02010803020104030203" pitchFamily="2" charset="-79"/>
              </a:rPr>
              <a:t>va alimenter</a:t>
            </a:r>
            <a:r>
              <a:rPr lang="fr-FR" sz="1600" dirty="0">
                <a:solidFill>
                  <a:schemeClr val="tx1">
                    <a:lumMod val="75000"/>
                    <a:lumOff val="25000"/>
                  </a:schemeClr>
                </a:solidFill>
                <a:latin typeface="Aharoni" panose="02010803020104030203" pitchFamily="2" charset="-79"/>
                <a:cs typeface="Aharoni" panose="02010803020104030203" pitchFamily="2" charset="-79"/>
              </a:rPr>
              <a:t> </a:t>
            </a:r>
            <a:r>
              <a:rPr lang="fr-FR" sz="1600" dirty="0">
                <a:solidFill>
                  <a:prstClr val="black">
                    <a:lumMod val="75000"/>
                    <a:lumOff val="25000"/>
                  </a:prstClr>
                </a:solidFill>
                <a:latin typeface="Aharoni" panose="02010803020104030203" pitchFamily="2" charset="-79"/>
                <a:cs typeface="Aharoni" panose="02010803020104030203" pitchFamily="2" charset="-79"/>
              </a:rPr>
              <a:t>le PEL à hauteur de </a:t>
            </a:r>
            <a:r>
              <a:rPr lang="fr-FR" sz="2400" dirty="0">
                <a:solidFill>
                  <a:prstClr val="black">
                    <a:lumMod val="75000"/>
                    <a:lumOff val="25000"/>
                  </a:prstClr>
                </a:solidFill>
                <a:latin typeface="Aharoni" panose="02010803020104030203" pitchFamily="2" charset="-79"/>
                <a:cs typeface="Aharoni" panose="02010803020104030203" pitchFamily="2" charset="-79"/>
              </a:rPr>
              <a:t>135</a:t>
            </a:r>
            <a:r>
              <a:rPr lang="fr-FR" sz="2000" dirty="0">
                <a:solidFill>
                  <a:prstClr val="black">
                    <a:lumMod val="75000"/>
                    <a:lumOff val="25000"/>
                  </a:prstClr>
                </a:solidFill>
                <a:latin typeface="Aharoni" panose="02010803020104030203" pitchFamily="2" charset="-79"/>
                <a:cs typeface="Aharoni" panose="02010803020104030203" pitchFamily="2" charset="-79"/>
              </a:rPr>
              <a:t>€. </a:t>
            </a:r>
            <a:r>
              <a:rPr lang="fr-FR" sz="1600" dirty="0">
                <a:solidFill>
                  <a:prstClr val="black">
                    <a:lumMod val="75000"/>
                    <a:lumOff val="25000"/>
                  </a:prstClr>
                </a:solidFill>
                <a:latin typeface="Aharoni" panose="02010803020104030203" pitchFamily="2" charset="-79"/>
                <a:cs typeface="Aharoni" panose="02010803020104030203" pitchFamily="2" charset="-79"/>
              </a:rPr>
              <a:t>Le reliquat sera versé sur le compte courant du client.</a:t>
            </a:r>
            <a:endParaRPr lang="fr-FR" sz="1600" dirty="0">
              <a:solidFill>
                <a:schemeClr val="tx1">
                  <a:lumMod val="75000"/>
                  <a:lumOff val="25000"/>
                </a:schemeClr>
              </a:solidFill>
              <a:latin typeface="Aharoni" panose="02010803020104030203" pitchFamily="2" charset="-79"/>
              <a:cs typeface="Aharoni" panose="02010803020104030203" pitchFamily="2" charset="-79"/>
            </a:endParaRPr>
          </a:p>
        </p:txBody>
      </p:sp>
      <p:sp>
        <p:nvSpPr>
          <p:cNvPr id="75" name="Espace réservé du texte 11">
            <a:extLst>
              <a:ext uri="{FF2B5EF4-FFF2-40B4-BE49-F238E27FC236}">
                <a16:creationId xmlns:a16="http://schemas.microsoft.com/office/drawing/2014/main" id="{20527DB6-08FF-4190-B960-B139979396DF}"/>
              </a:ext>
            </a:extLst>
          </p:cNvPr>
          <p:cNvSpPr>
            <a:spLocks noGrp="1"/>
          </p:cNvSpPr>
          <p:nvPr>
            <p:ph type="body" sz="quarter" idx="14"/>
          </p:nvPr>
        </p:nvSpPr>
        <p:spPr>
          <a:xfrm>
            <a:off x="4376738" y="136525"/>
            <a:ext cx="7299325" cy="231775"/>
          </a:xfrm>
        </p:spPr>
        <p:txBody>
          <a:bodyPr/>
          <a:lstStyle/>
          <a:p>
            <a:r>
              <a:rPr lang="fr-FR" dirty="0">
                <a:latin typeface="Arial" panose="020B0604020202020204" pitchFamily="34" charset="0"/>
                <a:cs typeface="Arial" panose="020B0604020202020204" pitchFamily="34" charset="0"/>
              </a:rPr>
              <a:t>Tout savoir sur le PEL et le Quadreto</a:t>
            </a:r>
          </a:p>
          <a:p>
            <a:endParaRPr lang="fr-FR" dirty="0">
              <a:solidFill>
                <a:schemeClr val="tx1">
                  <a:lumMod val="50000"/>
                  <a:lumOff val="50000"/>
                </a:schemeClr>
              </a:solidFill>
            </a:endParaRPr>
          </a:p>
        </p:txBody>
      </p:sp>
      <p:pic>
        <p:nvPicPr>
          <p:cNvPr id="74" name="Image 73">
            <a:extLst>
              <a:ext uri="{FF2B5EF4-FFF2-40B4-BE49-F238E27FC236}">
                <a16:creationId xmlns:a16="http://schemas.microsoft.com/office/drawing/2014/main" id="{810945C0-9954-4977-83D7-7A9FCA3ABF2E}"/>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818578" y="2920439"/>
            <a:ext cx="2495550" cy="2143125"/>
          </a:xfrm>
          <a:prstGeom prst="rect">
            <a:avLst/>
          </a:prstGeom>
        </p:spPr>
      </p:pic>
      <p:pic>
        <p:nvPicPr>
          <p:cNvPr id="77" name="Image 76">
            <a:extLst>
              <a:ext uri="{FF2B5EF4-FFF2-40B4-BE49-F238E27FC236}">
                <a16:creationId xmlns:a16="http://schemas.microsoft.com/office/drawing/2014/main" id="{E5D9C96B-5DA3-4C58-BA4C-344E94366EAE}"/>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5632210" y="2888150"/>
            <a:ext cx="1196825" cy="485426"/>
          </a:xfrm>
          <a:prstGeom prst="rect">
            <a:avLst/>
          </a:prstGeom>
        </p:spPr>
      </p:pic>
      <p:pic>
        <p:nvPicPr>
          <p:cNvPr id="78" name="Image 77">
            <a:extLst>
              <a:ext uri="{FF2B5EF4-FFF2-40B4-BE49-F238E27FC236}">
                <a16:creationId xmlns:a16="http://schemas.microsoft.com/office/drawing/2014/main" id="{4343F471-AD59-40A9-BBED-1E9ED45351BF}"/>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594" b="92620" l="9692" r="91630">
                        <a14:foregroundMark x1="62115" y1="12177" x2="41850" y2="11070"/>
                        <a14:foregroundMark x1="81498" y1="18081" x2="92070" y2="17343"/>
                        <a14:foregroundMark x1="64758" y1="84871" x2="63436" y2="92620"/>
                      </a14:backgroundRemoval>
                    </a14:imgEffect>
                  </a14:imgLayer>
                </a14:imgProps>
              </a:ext>
            </a:extLst>
          </a:blip>
          <a:stretch>
            <a:fillRect/>
          </a:stretch>
        </p:blipFill>
        <p:spPr>
          <a:xfrm>
            <a:off x="6317448" y="2023868"/>
            <a:ext cx="1220903" cy="1457553"/>
          </a:xfrm>
          <a:prstGeom prst="rect">
            <a:avLst/>
          </a:prstGeom>
        </p:spPr>
      </p:pic>
      <p:sp>
        <p:nvSpPr>
          <p:cNvPr id="79" name="ZoneTexte 78">
            <a:extLst>
              <a:ext uri="{FF2B5EF4-FFF2-40B4-BE49-F238E27FC236}">
                <a16:creationId xmlns:a16="http://schemas.microsoft.com/office/drawing/2014/main" id="{B95ADB3E-A631-4D40-95DA-D471C1FB6CD3}"/>
              </a:ext>
            </a:extLst>
          </p:cNvPr>
          <p:cNvSpPr txBox="1"/>
          <p:nvPr/>
        </p:nvSpPr>
        <p:spPr>
          <a:xfrm>
            <a:off x="1451607" y="4246013"/>
            <a:ext cx="1132114" cy="369332"/>
          </a:xfrm>
          <a:prstGeom prst="rect">
            <a:avLst/>
          </a:prstGeom>
          <a:noFill/>
        </p:spPr>
        <p:txBody>
          <a:bodyPr wrap="square" rtlCol="0">
            <a:spAutoFit/>
          </a:bodyPr>
          <a:lstStyle/>
          <a:p>
            <a:r>
              <a:rPr lang="fr-FR" b="1" dirty="0">
                <a:solidFill>
                  <a:schemeClr val="tx2">
                    <a:lumMod val="20000"/>
                    <a:lumOff val="80000"/>
                  </a:schemeClr>
                </a:solidFill>
              </a:rPr>
              <a:t>20 000 €</a:t>
            </a:r>
          </a:p>
        </p:txBody>
      </p:sp>
      <p:grpSp>
        <p:nvGrpSpPr>
          <p:cNvPr id="87" name="Groupe 86">
            <a:extLst>
              <a:ext uri="{FF2B5EF4-FFF2-40B4-BE49-F238E27FC236}">
                <a16:creationId xmlns:a16="http://schemas.microsoft.com/office/drawing/2014/main" id="{65E125F3-753B-404F-988B-7E599235778D}"/>
              </a:ext>
            </a:extLst>
          </p:cNvPr>
          <p:cNvGrpSpPr/>
          <p:nvPr/>
        </p:nvGrpSpPr>
        <p:grpSpPr>
          <a:xfrm>
            <a:off x="6004378" y="4684363"/>
            <a:ext cx="786945" cy="434857"/>
            <a:chOff x="9451220" y="4965541"/>
            <a:chExt cx="1401978" cy="734135"/>
          </a:xfrm>
        </p:grpSpPr>
        <p:pic>
          <p:nvPicPr>
            <p:cNvPr id="112" name="Image 111">
              <a:extLst>
                <a:ext uri="{FF2B5EF4-FFF2-40B4-BE49-F238E27FC236}">
                  <a16:creationId xmlns:a16="http://schemas.microsoft.com/office/drawing/2014/main" id="{DF46B169-7214-45F4-AAAB-6FC444868AC8}"/>
                </a:ext>
              </a:extLst>
            </p:cNvPr>
            <p:cNvPicPr>
              <a:picLocks noChangeAspect="1"/>
            </p:cNvPicPr>
            <p:nvPr/>
          </p:nvPicPr>
          <p:blipFill rotWithShape="1">
            <a:blip r:embed="rId7"/>
            <a:srcRect t="6828" b="6724"/>
            <a:stretch/>
          </p:blipFill>
          <p:spPr>
            <a:xfrm>
              <a:off x="9775262" y="4965541"/>
              <a:ext cx="1077936" cy="638025"/>
            </a:xfrm>
            <a:prstGeom prst="roundRect">
              <a:avLst>
                <a:gd name="adj" fmla="val 6462"/>
              </a:avLst>
            </a:prstGeom>
          </p:spPr>
        </p:pic>
        <p:pic>
          <p:nvPicPr>
            <p:cNvPr id="113" name="Image 112">
              <a:extLst>
                <a:ext uri="{FF2B5EF4-FFF2-40B4-BE49-F238E27FC236}">
                  <a16:creationId xmlns:a16="http://schemas.microsoft.com/office/drawing/2014/main" id="{E1E6AD08-170F-4F28-916B-E39C0741DA60}"/>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114" name="Groupe 113">
            <a:extLst>
              <a:ext uri="{FF2B5EF4-FFF2-40B4-BE49-F238E27FC236}">
                <a16:creationId xmlns:a16="http://schemas.microsoft.com/office/drawing/2014/main" id="{6EF524AD-3252-4FB1-AA4B-E4E0CFDEFC24}"/>
              </a:ext>
            </a:extLst>
          </p:cNvPr>
          <p:cNvGrpSpPr/>
          <p:nvPr/>
        </p:nvGrpSpPr>
        <p:grpSpPr>
          <a:xfrm>
            <a:off x="5184709" y="4680164"/>
            <a:ext cx="786945" cy="434857"/>
            <a:chOff x="9451220" y="4965541"/>
            <a:chExt cx="1401978" cy="734135"/>
          </a:xfrm>
        </p:grpSpPr>
        <p:pic>
          <p:nvPicPr>
            <p:cNvPr id="125" name="Image 124">
              <a:extLst>
                <a:ext uri="{FF2B5EF4-FFF2-40B4-BE49-F238E27FC236}">
                  <a16:creationId xmlns:a16="http://schemas.microsoft.com/office/drawing/2014/main" id="{2765F98B-6E48-40E8-BF73-8A5A3FC9BA51}"/>
                </a:ext>
              </a:extLst>
            </p:cNvPr>
            <p:cNvPicPr>
              <a:picLocks noChangeAspect="1"/>
            </p:cNvPicPr>
            <p:nvPr/>
          </p:nvPicPr>
          <p:blipFill rotWithShape="1">
            <a:blip r:embed="rId7"/>
            <a:srcRect t="6828" b="6724"/>
            <a:stretch/>
          </p:blipFill>
          <p:spPr>
            <a:xfrm>
              <a:off x="9775262" y="4965541"/>
              <a:ext cx="1077936" cy="638025"/>
            </a:xfrm>
            <a:prstGeom prst="roundRect">
              <a:avLst>
                <a:gd name="adj" fmla="val 6462"/>
              </a:avLst>
            </a:prstGeom>
          </p:spPr>
        </p:pic>
        <p:pic>
          <p:nvPicPr>
            <p:cNvPr id="126" name="Image 125">
              <a:extLst>
                <a:ext uri="{FF2B5EF4-FFF2-40B4-BE49-F238E27FC236}">
                  <a16:creationId xmlns:a16="http://schemas.microsoft.com/office/drawing/2014/main" id="{EA24C128-3BCC-46C4-8351-B8ECA268C8A9}"/>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127" name="Groupe 126">
            <a:extLst>
              <a:ext uri="{FF2B5EF4-FFF2-40B4-BE49-F238E27FC236}">
                <a16:creationId xmlns:a16="http://schemas.microsoft.com/office/drawing/2014/main" id="{42D6B26B-D529-495D-8A4E-C17077271D8B}"/>
              </a:ext>
            </a:extLst>
          </p:cNvPr>
          <p:cNvGrpSpPr/>
          <p:nvPr/>
        </p:nvGrpSpPr>
        <p:grpSpPr>
          <a:xfrm>
            <a:off x="6717029" y="4684086"/>
            <a:ext cx="786945" cy="434857"/>
            <a:chOff x="9451220" y="4965541"/>
            <a:chExt cx="1401978" cy="734135"/>
          </a:xfrm>
        </p:grpSpPr>
        <p:pic>
          <p:nvPicPr>
            <p:cNvPr id="128" name="Image 127">
              <a:extLst>
                <a:ext uri="{FF2B5EF4-FFF2-40B4-BE49-F238E27FC236}">
                  <a16:creationId xmlns:a16="http://schemas.microsoft.com/office/drawing/2014/main" id="{DBB53B56-B4E9-454F-BA21-4191C7A0AB20}"/>
                </a:ext>
              </a:extLst>
            </p:cNvPr>
            <p:cNvPicPr>
              <a:picLocks noChangeAspect="1"/>
            </p:cNvPicPr>
            <p:nvPr/>
          </p:nvPicPr>
          <p:blipFill rotWithShape="1">
            <a:blip r:embed="rId7">
              <a:clrChange>
                <a:clrFrom>
                  <a:srgbClr val="FFFFFF"/>
                </a:clrFrom>
                <a:clrTo>
                  <a:srgbClr val="FFFFFF">
                    <a:alpha val="0"/>
                  </a:srgbClr>
                </a:clrTo>
              </a:clrChange>
            </a:blip>
            <a:srcRect t="6828" b="6724"/>
            <a:stretch/>
          </p:blipFill>
          <p:spPr>
            <a:xfrm>
              <a:off x="9775262" y="4965541"/>
              <a:ext cx="1077936" cy="638025"/>
            </a:xfrm>
            <a:prstGeom prst="roundRect">
              <a:avLst>
                <a:gd name="adj" fmla="val 6462"/>
              </a:avLst>
            </a:prstGeom>
          </p:spPr>
        </p:pic>
        <p:pic>
          <p:nvPicPr>
            <p:cNvPr id="129" name="Image 128">
              <a:extLst>
                <a:ext uri="{FF2B5EF4-FFF2-40B4-BE49-F238E27FC236}">
                  <a16:creationId xmlns:a16="http://schemas.microsoft.com/office/drawing/2014/main" id="{A77724BB-2073-4ECB-A219-D4B2F089A2B0}"/>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130" name="Groupe 129">
            <a:extLst>
              <a:ext uri="{FF2B5EF4-FFF2-40B4-BE49-F238E27FC236}">
                <a16:creationId xmlns:a16="http://schemas.microsoft.com/office/drawing/2014/main" id="{49873752-A07F-4597-AC85-5FC4F9F92163}"/>
              </a:ext>
            </a:extLst>
          </p:cNvPr>
          <p:cNvGrpSpPr/>
          <p:nvPr/>
        </p:nvGrpSpPr>
        <p:grpSpPr>
          <a:xfrm>
            <a:off x="6875423" y="3951256"/>
            <a:ext cx="786945" cy="434857"/>
            <a:chOff x="9451220" y="4965541"/>
            <a:chExt cx="1401978" cy="734135"/>
          </a:xfrm>
        </p:grpSpPr>
        <p:pic>
          <p:nvPicPr>
            <p:cNvPr id="131" name="Image 130">
              <a:extLst>
                <a:ext uri="{FF2B5EF4-FFF2-40B4-BE49-F238E27FC236}">
                  <a16:creationId xmlns:a16="http://schemas.microsoft.com/office/drawing/2014/main" id="{24841BE3-C862-4FE8-A952-7AB92EDBBD62}"/>
                </a:ext>
              </a:extLst>
            </p:cNvPr>
            <p:cNvPicPr>
              <a:picLocks noChangeAspect="1"/>
            </p:cNvPicPr>
            <p:nvPr/>
          </p:nvPicPr>
          <p:blipFill rotWithShape="1">
            <a:blip r:embed="rId7"/>
            <a:srcRect t="6828" b="6724"/>
            <a:stretch/>
          </p:blipFill>
          <p:spPr>
            <a:xfrm>
              <a:off x="9775262" y="4965541"/>
              <a:ext cx="1077936" cy="638025"/>
            </a:xfrm>
            <a:prstGeom prst="roundRect">
              <a:avLst>
                <a:gd name="adj" fmla="val 6462"/>
              </a:avLst>
            </a:prstGeom>
          </p:spPr>
        </p:pic>
        <p:pic>
          <p:nvPicPr>
            <p:cNvPr id="132" name="Image 131">
              <a:extLst>
                <a:ext uri="{FF2B5EF4-FFF2-40B4-BE49-F238E27FC236}">
                  <a16:creationId xmlns:a16="http://schemas.microsoft.com/office/drawing/2014/main" id="{2A1FF19A-EA9A-4766-A600-F414C04CADE7}"/>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136" name="Groupe 135">
            <a:extLst>
              <a:ext uri="{FF2B5EF4-FFF2-40B4-BE49-F238E27FC236}">
                <a16:creationId xmlns:a16="http://schemas.microsoft.com/office/drawing/2014/main" id="{5874E613-83DC-47D3-B019-F9577C7DAD64}"/>
              </a:ext>
            </a:extLst>
          </p:cNvPr>
          <p:cNvGrpSpPr/>
          <p:nvPr/>
        </p:nvGrpSpPr>
        <p:grpSpPr>
          <a:xfrm>
            <a:off x="7480480" y="4670824"/>
            <a:ext cx="786945" cy="434857"/>
            <a:chOff x="9451220" y="4965541"/>
            <a:chExt cx="1401978" cy="734135"/>
          </a:xfrm>
        </p:grpSpPr>
        <p:pic>
          <p:nvPicPr>
            <p:cNvPr id="137" name="Image 136">
              <a:extLst>
                <a:ext uri="{FF2B5EF4-FFF2-40B4-BE49-F238E27FC236}">
                  <a16:creationId xmlns:a16="http://schemas.microsoft.com/office/drawing/2014/main" id="{F3AC2811-C0F2-4AE7-857E-5431AF8F06C7}"/>
                </a:ext>
              </a:extLst>
            </p:cNvPr>
            <p:cNvPicPr>
              <a:picLocks noChangeAspect="1"/>
            </p:cNvPicPr>
            <p:nvPr/>
          </p:nvPicPr>
          <p:blipFill rotWithShape="1">
            <a:blip r:embed="rId7">
              <a:clrChange>
                <a:clrFrom>
                  <a:srgbClr val="FFFFFF"/>
                </a:clrFrom>
                <a:clrTo>
                  <a:srgbClr val="FFFFFF">
                    <a:alpha val="0"/>
                  </a:srgbClr>
                </a:clrTo>
              </a:clrChange>
            </a:blip>
            <a:srcRect t="6828" b="6724"/>
            <a:stretch/>
          </p:blipFill>
          <p:spPr>
            <a:xfrm>
              <a:off x="9775262" y="4965541"/>
              <a:ext cx="1077936" cy="638025"/>
            </a:xfrm>
            <a:prstGeom prst="roundRect">
              <a:avLst>
                <a:gd name="adj" fmla="val 6462"/>
              </a:avLst>
            </a:prstGeom>
          </p:spPr>
        </p:pic>
        <p:pic>
          <p:nvPicPr>
            <p:cNvPr id="138" name="Image 137">
              <a:extLst>
                <a:ext uri="{FF2B5EF4-FFF2-40B4-BE49-F238E27FC236}">
                  <a16:creationId xmlns:a16="http://schemas.microsoft.com/office/drawing/2014/main" id="{450B58DA-ADF0-49F5-8CA7-55F4B8E5CCA8}"/>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sp>
        <p:nvSpPr>
          <p:cNvPr id="139" name="Flèche : droite 138">
            <a:extLst>
              <a:ext uri="{FF2B5EF4-FFF2-40B4-BE49-F238E27FC236}">
                <a16:creationId xmlns:a16="http://schemas.microsoft.com/office/drawing/2014/main" id="{1DE11F7A-3D28-4D0A-A6C0-7D5F776EABFA}"/>
              </a:ext>
            </a:extLst>
          </p:cNvPr>
          <p:cNvSpPr/>
          <p:nvPr/>
        </p:nvSpPr>
        <p:spPr>
          <a:xfrm rot="20331468">
            <a:off x="3066574" y="3531110"/>
            <a:ext cx="1252346" cy="206747"/>
          </a:xfrm>
          <a:prstGeom prst="rightArrow">
            <a:avLst/>
          </a:prstGeom>
          <a:solidFill>
            <a:srgbClr val="9A21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Flèche : droite 37">
            <a:extLst>
              <a:ext uri="{FF2B5EF4-FFF2-40B4-BE49-F238E27FC236}">
                <a16:creationId xmlns:a16="http://schemas.microsoft.com/office/drawing/2014/main" id="{D6B4B18C-98B9-4024-B7B7-5E1DE79143EF}"/>
              </a:ext>
            </a:extLst>
          </p:cNvPr>
          <p:cNvSpPr/>
          <p:nvPr/>
        </p:nvSpPr>
        <p:spPr>
          <a:xfrm rot="957411">
            <a:off x="3080077" y="3936294"/>
            <a:ext cx="1252346" cy="206747"/>
          </a:xfrm>
          <a:prstGeom prst="rightArrow">
            <a:avLst/>
          </a:prstGeom>
          <a:solidFill>
            <a:srgbClr val="9A21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Espace réservé du contenu 9">
            <a:extLst>
              <a:ext uri="{FF2B5EF4-FFF2-40B4-BE49-F238E27FC236}">
                <a16:creationId xmlns:a16="http://schemas.microsoft.com/office/drawing/2014/main" id="{8DA3687F-B7BF-45F5-9959-6A4208AB26AB}"/>
              </a:ext>
            </a:extLst>
          </p:cNvPr>
          <p:cNvSpPr txBox="1">
            <a:spLocks/>
          </p:cNvSpPr>
          <p:nvPr/>
        </p:nvSpPr>
        <p:spPr>
          <a:xfrm>
            <a:off x="695325" y="5569482"/>
            <a:ext cx="10980738" cy="1063750"/>
          </a:xfrm>
          <a:prstGeom prst="rect">
            <a:avLst/>
          </a:prstGeom>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t>Total revenus nets perçus : 8 000 € (soit 200 € par trimestre sur le compte courant du client). </a:t>
            </a:r>
          </a:p>
          <a:p>
            <a:r>
              <a:rPr lang="fr-FR" b="1" dirty="0"/>
              <a:t>Valeur nette à l’échéance : 14 732 €.</a:t>
            </a:r>
          </a:p>
          <a:p>
            <a:pPr marL="0" indent="0">
              <a:buNone/>
            </a:pPr>
            <a:endParaRPr lang="fr-FR" b="1" dirty="0"/>
          </a:p>
        </p:txBody>
      </p:sp>
      <p:grpSp>
        <p:nvGrpSpPr>
          <p:cNvPr id="43" name="Groupe 42">
            <a:extLst>
              <a:ext uri="{FF2B5EF4-FFF2-40B4-BE49-F238E27FC236}">
                <a16:creationId xmlns:a16="http://schemas.microsoft.com/office/drawing/2014/main" id="{D113F564-6530-40A2-942B-F4C5F88CB9EE}"/>
              </a:ext>
            </a:extLst>
          </p:cNvPr>
          <p:cNvGrpSpPr/>
          <p:nvPr/>
        </p:nvGrpSpPr>
        <p:grpSpPr>
          <a:xfrm>
            <a:off x="5600265" y="4972950"/>
            <a:ext cx="786945" cy="434857"/>
            <a:chOff x="9451220" y="4965541"/>
            <a:chExt cx="1401978" cy="734135"/>
          </a:xfrm>
        </p:grpSpPr>
        <p:pic>
          <p:nvPicPr>
            <p:cNvPr id="44" name="Image 43">
              <a:extLst>
                <a:ext uri="{FF2B5EF4-FFF2-40B4-BE49-F238E27FC236}">
                  <a16:creationId xmlns:a16="http://schemas.microsoft.com/office/drawing/2014/main" id="{48463D75-AA31-4852-A49E-19C85F7D42AA}"/>
                </a:ext>
              </a:extLst>
            </p:cNvPr>
            <p:cNvPicPr>
              <a:picLocks noChangeAspect="1"/>
            </p:cNvPicPr>
            <p:nvPr/>
          </p:nvPicPr>
          <p:blipFill rotWithShape="1">
            <a:blip r:embed="rId7">
              <a:clrChange>
                <a:clrFrom>
                  <a:srgbClr val="FFFFFF"/>
                </a:clrFrom>
                <a:clrTo>
                  <a:srgbClr val="FFFFFF">
                    <a:alpha val="0"/>
                  </a:srgbClr>
                </a:clrTo>
              </a:clrChange>
            </a:blip>
            <a:srcRect t="6828" b="6724"/>
            <a:stretch/>
          </p:blipFill>
          <p:spPr>
            <a:xfrm>
              <a:off x="9775262" y="4965541"/>
              <a:ext cx="1077936" cy="638025"/>
            </a:xfrm>
            <a:prstGeom prst="roundRect">
              <a:avLst>
                <a:gd name="adj" fmla="val 6462"/>
              </a:avLst>
            </a:prstGeom>
          </p:spPr>
        </p:pic>
        <p:pic>
          <p:nvPicPr>
            <p:cNvPr id="45" name="Image 44">
              <a:extLst>
                <a:ext uri="{FF2B5EF4-FFF2-40B4-BE49-F238E27FC236}">
                  <a16:creationId xmlns:a16="http://schemas.microsoft.com/office/drawing/2014/main" id="{ED1DAA42-A2E9-4B35-BFD3-82B7BA447FA8}"/>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46" name="Groupe 45">
            <a:extLst>
              <a:ext uri="{FF2B5EF4-FFF2-40B4-BE49-F238E27FC236}">
                <a16:creationId xmlns:a16="http://schemas.microsoft.com/office/drawing/2014/main" id="{183F4635-510C-4403-9D9D-505DB3D590DE}"/>
              </a:ext>
            </a:extLst>
          </p:cNvPr>
          <p:cNvGrpSpPr/>
          <p:nvPr/>
        </p:nvGrpSpPr>
        <p:grpSpPr>
          <a:xfrm>
            <a:off x="7673008" y="4972950"/>
            <a:ext cx="786945" cy="434857"/>
            <a:chOff x="9451220" y="4965541"/>
            <a:chExt cx="1401978" cy="734135"/>
          </a:xfrm>
        </p:grpSpPr>
        <p:pic>
          <p:nvPicPr>
            <p:cNvPr id="47" name="Image 46">
              <a:extLst>
                <a:ext uri="{FF2B5EF4-FFF2-40B4-BE49-F238E27FC236}">
                  <a16:creationId xmlns:a16="http://schemas.microsoft.com/office/drawing/2014/main" id="{4AF1A672-A8D4-482A-B63C-5429AC15A81D}"/>
                </a:ext>
              </a:extLst>
            </p:cNvPr>
            <p:cNvPicPr>
              <a:picLocks noChangeAspect="1"/>
            </p:cNvPicPr>
            <p:nvPr/>
          </p:nvPicPr>
          <p:blipFill rotWithShape="1">
            <a:blip r:embed="rId7">
              <a:clrChange>
                <a:clrFrom>
                  <a:srgbClr val="FFFFFF"/>
                </a:clrFrom>
                <a:clrTo>
                  <a:srgbClr val="FFFFFF">
                    <a:alpha val="0"/>
                  </a:srgbClr>
                </a:clrTo>
              </a:clrChange>
            </a:blip>
            <a:srcRect t="6828" b="6724"/>
            <a:stretch/>
          </p:blipFill>
          <p:spPr>
            <a:xfrm>
              <a:off x="9775262" y="4965541"/>
              <a:ext cx="1077936" cy="638025"/>
            </a:xfrm>
            <a:prstGeom prst="roundRect">
              <a:avLst>
                <a:gd name="adj" fmla="val 6462"/>
              </a:avLst>
            </a:prstGeom>
          </p:spPr>
        </p:pic>
        <p:pic>
          <p:nvPicPr>
            <p:cNvPr id="48" name="Image 47">
              <a:extLst>
                <a:ext uri="{FF2B5EF4-FFF2-40B4-BE49-F238E27FC236}">
                  <a16:creationId xmlns:a16="http://schemas.microsoft.com/office/drawing/2014/main" id="{42E34542-F0D2-49A3-908A-445FA92EFEA3}"/>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49" name="Groupe 48">
            <a:extLst>
              <a:ext uri="{FF2B5EF4-FFF2-40B4-BE49-F238E27FC236}">
                <a16:creationId xmlns:a16="http://schemas.microsoft.com/office/drawing/2014/main" id="{70D0F3F2-2843-4DCE-A962-9FA1508EBDA8}"/>
              </a:ext>
            </a:extLst>
          </p:cNvPr>
          <p:cNvGrpSpPr/>
          <p:nvPr/>
        </p:nvGrpSpPr>
        <p:grpSpPr>
          <a:xfrm>
            <a:off x="6372499" y="4961847"/>
            <a:ext cx="786945" cy="434857"/>
            <a:chOff x="9451220" y="4965541"/>
            <a:chExt cx="1401978" cy="734135"/>
          </a:xfrm>
        </p:grpSpPr>
        <p:pic>
          <p:nvPicPr>
            <p:cNvPr id="50" name="Image 49">
              <a:extLst>
                <a:ext uri="{FF2B5EF4-FFF2-40B4-BE49-F238E27FC236}">
                  <a16:creationId xmlns:a16="http://schemas.microsoft.com/office/drawing/2014/main" id="{BD477CE1-BE04-4A8E-B9C1-AE6BE1261882}"/>
                </a:ext>
              </a:extLst>
            </p:cNvPr>
            <p:cNvPicPr>
              <a:picLocks noChangeAspect="1"/>
            </p:cNvPicPr>
            <p:nvPr/>
          </p:nvPicPr>
          <p:blipFill rotWithShape="1">
            <a:blip r:embed="rId7">
              <a:clrChange>
                <a:clrFrom>
                  <a:srgbClr val="FFFFFF"/>
                </a:clrFrom>
                <a:clrTo>
                  <a:srgbClr val="FFFFFF">
                    <a:alpha val="0"/>
                  </a:srgbClr>
                </a:clrTo>
              </a:clrChange>
            </a:blip>
            <a:srcRect t="6828" b="6724"/>
            <a:stretch/>
          </p:blipFill>
          <p:spPr>
            <a:xfrm>
              <a:off x="9775262" y="4965541"/>
              <a:ext cx="1077936" cy="638025"/>
            </a:xfrm>
            <a:prstGeom prst="roundRect">
              <a:avLst>
                <a:gd name="adj" fmla="val 6462"/>
              </a:avLst>
            </a:prstGeom>
          </p:spPr>
        </p:pic>
        <p:pic>
          <p:nvPicPr>
            <p:cNvPr id="51" name="Image 50">
              <a:extLst>
                <a:ext uri="{FF2B5EF4-FFF2-40B4-BE49-F238E27FC236}">
                  <a16:creationId xmlns:a16="http://schemas.microsoft.com/office/drawing/2014/main" id="{BE55A2A3-5064-415A-9F58-2A7176FFFC4E}"/>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52" name="Groupe 51">
            <a:extLst>
              <a:ext uri="{FF2B5EF4-FFF2-40B4-BE49-F238E27FC236}">
                <a16:creationId xmlns:a16="http://schemas.microsoft.com/office/drawing/2014/main" id="{7F878CB3-426A-498A-B23B-3E0A5848301E}"/>
              </a:ext>
            </a:extLst>
          </p:cNvPr>
          <p:cNvGrpSpPr/>
          <p:nvPr/>
        </p:nvGrpSpPr>
        <p:grpSpPr>
          <a:xfrm>
            <a:off x="7031353" y="5000004"/>
            <a:ext cx="786945" cy="434857"/>
            <a:chOff x="9451220" y="4965541"/>
            <a:chExt cx="1401978" cy="734135"/>
          </a:xfrm>
        </p:grpSpPr>
        <p:pic>
          <p:nvPicPr>
            <p:cNvPr id="53" name="Image 52">
              <a:extLst>
                <a:ext uri="{FF2B5EF4-FFF2-40B4-BE49-F238E27FC236}">
                  <a16:creationId xmlns:a16="http://schemas.microsoft.com/office/drawing/2014/main" id="{7DEF8D7B-8A29-42A5-919D-BBE9730E8EAE}"/>
                </a:ext>
              </a:extLst>
            </p:cNvPr>
            <p:cNvPicPr>
              <a:picLocks noChangeAspect="1"/>
            </p:cNvPicPr>
            <p:nvPr/>
          </p:nvPicPr>
          <p:blipFill rotWithShape="1">
            <a:blip r:embed="rId7">
              <a:clrChange>
                <a:clrFrom>
                  <a:srgbClr val="FFFFFF"/>
                </a:clrFrom>
                <a:clrTo>
                  <a:srgbClr val="FFFFFF">
                    <a:alpha val="0"/>
                  </a:srgbClr>
                </a:clrTo>
              </a:clrChange>
            </a:blip>
            <a:srcRect t="6828" b="6724"/>
            <a:stretch/>
          </p:blipFill>
          <p:spPr>
            <a:xfrm>
              <a:off x="9775262" y="4965541"/>
              <a:ext cx="1077936" cy="638025"/>
            </a:xfrm>
            <a:prstGeom prst="roundRect">
              <a:avLst>
                <a:gd name="adj" fmla="val 6462"/>
              </a:avLst>
            </a:prstGeom>
          </p:spPr>
        </p:pic>
        <p:pic>
          <p:nvPicPr>
            <p:cNvPr id="54" name="Image 53">
              <a:extLst>
                <a:ext uri="{FF2B5EF4-FFF2-40B4-BE49-F238E27FC236}">
                  <a16:creationId xmlns:a16="http://schemas.microsoft.com/office/drawing/2014/main" id="{4AEA9B14-CC1B-4059-8A62-C449956D8D04}"/>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58" name="Groupe 57">
            <a:extLst>
              <a:ext uri="{FF2B5EF4-FFF2-40B4-BE49-F238E27FC236}">
                <a16:creationId xmlns:a16="http://schemas.microsoft.com/office/drawing/2014/main" id="{DA65DEE8-D223-424E-A976-D193D9B4C1A9}"/>
              </a:ext>
            </a:extLst>
          </p:cNvPr>
          <p:cNvGrpSpPr/>
          <p:nvPr/>
        </p:nvGrpSpPr>
        <p:grpSpPr>
          <a:xfrm>
            <a:off x="4697728" y="4975052"/>
            <a:ext cx="786945" cy="434857"/>
            <a:chOff x="9451220" y="4965541"/>
            <a:chExt cx="1401978" cy="734135"/>
          </a:xfrm>
        </p:grpSpPr>
        <p:pic>
          <p:nvPicPr>
            <p:cNvPr id="59" name="Image 58">
              <a:extLst>
                <a:ext uri="{FF2B5EF4-FFF2-40B4-BE49-F238E27FC236}">
                  <a16:creationId xmlns:a16="http://schemas.microsoft.com/office/drawing/2014/main" id="{1F9B67E9-7BE4-400B-B900-0CE46A3D1903}"/>
                </a:ext>
              </a:extLst>
            </p:cNvPr>
            <p:cNvPicPr>
              <a:picLocks noChangeAspect="1"/>
            </p:cNvPicPr>
            <p:nvPr/>
          </p:nvPicPr>
          <p:blipFill rotWithShape="1">
            <a:blip r:embed="rId7">
              <a:clrChange>
                <a:clrFrom>
                  <a:srgbClr val="FFFFFF"/>
                </a:clrFrom>
                <a:clrTo>
                  <a:srgbClr val="FFFFFF">
                    <a:alpha val="0"/>
                  </a:srgbClr>
                </a:clrTo>
              </a:clrChange>
            </a:blip>
            <a:srcRect t="6828" b="6724"/>
            <a:stretch/>
          </p:blipFill>
          <p:spPr>
            <a:xfrm>
              <a:off x="9775262" y="4965541"/>
              <a:ext cx="1077936" cy="638025"/>
            </a:xfrm>
            <a:prstGeom prst="roundRect">
              <a:avLst>
                <a:gd name="adj" fmla="val 6462"/>
              </a:avLst>
            </a:prstGeom>
          </p:spPr>
        </p:pic>
        <p:pic>
          <p:nvPicPr>
            <p:cNvPr id="60" name="Image 59">
              <a:extLst>
                <a:ext uri="{FF2B5EF4-FFF2-40B4-BE49-F238E27FC236}">
                  <a16:creationId xmlns:a16="http://schemas.microsoft.com/office/drawing/2014/main" id="{693795D0-722D-4E0A-8C88-F1050053A9C9}"/>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80" name="Groupe 79">
            <a:extLst>
              <a:ext uri="{FF2B5EF4-FFF2-40B4-BE49-F238E27FC236}">
                <a16:creationId xmlns:a16="http://schemas.microsoft.com/office/drawing/2014/main" id="{B4CBA3C1-73E6-4A7C-98D8-DBEF24563D8A}"/>
              </a:ext>
            </a:extLst>
          </p:cNvPr>
          <p:cNvGrpSpPr/>
          <p:nvPr/>
        </p:nvGrpSpPr>
        <p:grpSpPr>
          <a:xfrm>
            <a:off x="6505443" y="4368124"/>
            <a:ext cx="786945" cy="434857"/>
            <a:chOff x="9451220" y="4965541"/>
            <a:chExt cx="1401978" cy="734135"/>
          </a:xfrm>
        </p:grpSpPr>
        <p:pic>
          <p:nvPicPr>
            <p:cNvPr id="81" name="Image 80">
              <a:extLst>
                <a:ext uri="{FF2B5EF4-FFF2-40B4-BE49-F238E27FC236}">
                  <a16:creationId xmlns:a16="http://schemas.microsoft.com/office/drawing/2014/main" id="{9F9FFFB3-3C18-4822-B628-807169601582}"/>
                </a:ext>
              </a:extLst>
            </p:cNvPr>
            <p:cNvPicPr>
              <a:picLocks noChangeAspect="1"/>
            </p:cNvPicPr>
            <p:nvPr/>
          </p:nvPicPr>
          <p:blipFill rotWithShape="1">
            <a:blip r:embed="rId7"/>
            <a:srcRect t="6828" b="6724"/>
            <a:stretch/>
          </p:blipFill>
          <p:spPr>
            <a:xfrm>
              <a:off x="9775262" y="4965541"/>
              <a:ext cx="1077936" cy="638025"/>
            </a:xfrm>
            <a:prstGeom prst="roundRect">
              <a:avLst>
                <a:gd name="adj" fmla="val 6462"/>
              </a:avLst>
            </a:prstGeom>
          </p:spPr>
        </p:pic>
        <p:pic>
          <p:nvPicPr>
            <p:cNvPr id="82" name="Image 81">
              <a:extLst>
                <a:ext uri="{FF2B5EF4-FFF2-40B4-BE49-F238E27FC236}">
                  <a16:creationId xmlns:a16="http://schemas.microsoft.com/office/drawing/2014/main" id="{98D42789-0272-44AE-B4D4-30B4CA47FAD1}"/>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133" name="Groupe 132">
            <a:extLst>
              <a:ext uri="{FF2B5EF4-FFF2-40B4-BE49-F238E27FC236}">
                <a16:creationId xmlns:a16="http://schemas.microsoft.com/office/drawing/2014/main" id="{2FD6B195-7BF7-4A58-A97E-DD113DFA4CA4}"/>
              </a:ext>
            </a:extLst>
          </p:cNvPr>
          <p:cNvGrpSpPr/>
          <p:nvPr/>
        </p:nvGrpSpPr>
        <p:grpSpPr>
          <a:xfrm>
            <a:off x="7169942" y="4368124"/>
            <a:ext cx="786945" cy="434857"/>
            <a:chOff x="9451220" y="4965541"/>
            <a:chExt cx="1401978" cy="734135"/>
          </a:xfrm>
        </p:grpSpPr>
        <p:pic>
          <p:nvPicPr>
            <p:cNvPr id="134" name="Image 133">
              <a:extLst>
                <a:ext uri="{FF2B5EF4-FFF2-40B4-BE49-F238E27FC236}">
                  <a16:creationId xmlns:a16="http://schemas.microsoft.com/office/drawing/2014/main" id="{8E2BD048-D143-4FF1-8864-1BF061FAA3E5}"/>
                </a:ext>
              </a:extLst>
            </p:cNvPr>
            <p:cNvPicPr>
              <a:picLocks noChangeAspect="1"/>
            </p:cNvPicPr>
            <p:nvPr/>
          </p:nvPicPr>
          <p:blipFill rotWithShape="1">
            <a:blip r:embed="rId7">
              <a:clrChange>
                <a:clrFrom>
                  <a:srgbClr val="FFFFFF"/>
                </a:clrFrom>
                <a:clrTo>
                  <a:srgbClr val="FFFFFF">
                    <a:alpha val="0"/>
                  </a:srgbClr>
                </a:clrTo>
              </a:clrChange>
            </a:blip>
            <a:srcRect t="6828" b="6724"/>
            <a:stretch/>
          </p:blipFill>
          <p:spPr>
            <a:xfrm>
              <a:off x="9775262" y="4965541"/>
              <a:ext cx="1077936" cy="638025"/>
            </a:xfrm>
            <a:prstGeom prst="roundRect">
              <a:avLst>
                <a:gd name="adj" fmla="val 6462"/>
              </a:avLst>
            </a:prstGeom>
          </p:spPr>
        </p:pic>
        <p:pic>
          <p:nvPicPr>
            <p:cNvPr id="135" name="Image 134">
              <a:extLst>
                <a:ext uri="{FF2B5EF4-FFF2-40B4-BE49-F238E27FC236}">
                  <a16:creationId xmlns:a16="http://schemas.microsoft.com/office/drawing/2014/main" id="{D693225B-233E-49D3-B185-C16948C7CEE6}"/>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55" name="Groupe 54">
            <a:extLst>
              <a:ext uri="{FF2B5EF4-FFF2-40B4-BE49-F238E27FC236}">
                <a16:creationId xmlns:a16="http://schemas.microsoft.com/office/drawing/2014/main" id="{CDEB7042-72FE-4609-B135-1C73BBA88343}"/>
              </a:ext>
            </a:extLst>
          </p:cNvPr>
          <p:cNvGrpSpPr/>
          <p:nvPr/>
        </p:nvGrpSpPr>
        <p:grpSpPr>
          <a:xfrm>
            <a:off x="5815367" y="4349898"/>
            <a:ext cx="786945" cy="434857"/>
            <a:chOff x="9451220" y="4965541"/>
            <a:chExt cx="1401978" cy="734135"/>
          </a:xfrm>
        </p:grpSpPr>
        <p:pic>
          <p:nvPicPr>
            <p:cNvPr id="56" name="Image 55">
              <a:extLst>
                <a:ext uri="{FF2B5EF4-FFF2-40B4-BE49-F238E27FC236}">
                  <a16:creationId xmlns:a16="http://schemas.microsoft.com/office/drawing/2014/main" id="{46A5E045-30AC-447C-8794-55BAEB37A929}"/>
                </a:ext>
              </a:extLst>
            </p:cNvPr>
            <p:cNvPicPr>
              <a:picLocks noChangeAspect="1"/>
            </p:cNvPicPr>
            <p:nvPr/>
          </p:nvPicPr>
          <p:blipFill rotWithShape="1">
            <a:blip r:embed="rId7">
              <a:clrChange>
                <a:clrFrom>
                  <a:srgbClr val="FFFFFF"/>
                </a:clrFrom>
                <a:clrTo>
                  <a:srgbClr val="FFFFFF">
                    <a:alpha val="0"/>
                  </a:srgbClr>
                </a:clrTo>
              </a:clrChange>
            </a:blip>
            <a:srcRect t="6828" b="6724"/>
            <a:stretch/>
          </p:blipFill>
          <p:spPr>
            <a:xfrm>
              <a:off x="9775262" y="4965541"/>
              <a:ext cx="1077936" cy="638025"/>
            </a:xfrm>
            <a:prstGeom prst="roundRect">
              <a:avLst>
                <a:gd name="adj" fmla="val 6462"/>
              </a:avLst>
            </a:prstGeom>
          </p:spPr>
        </p:pic>
        <p:pic>
          <p:nvPicPr>
            <p:cNvPr id="57" name="Image 56">
              <a:extLst>
                <a:ext uri="{FF2B5EF4-FFF2-40B4-BE49-F238E27FC236}">
                  <a16:creationId xmlns:a16="http://schemas.microsoft.com/office/drawing/2014/main" id="{4759B62C-468E-4A61-A531-A7FDA8A5E3D2}"/>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sp>
        <p:nvSpPr>
          <p:cNvPr id="61" name="Rectangle 60">
            <a:extLst>
              <a:ext uri="{FF2B5EF4-FFF2-40B4-BE49-F238E27FC236}">
                <a16:creationId xmlns:a16="http://schemas.microsoft.com/office/drawing/2014/main" id="{01780BD1-2111-4E26-A261-39DC1B2C260E}"/>
              </a:ext>
            </a:extLst>
          </p:cNvPr>
          <p:cNvSpPr/>
          <p:nvPr/>
        </p:nvSpPr>
        <p:spPr>
          <a:xfrm>
            <a:off x="0" y="644525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30763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nodeType="withEffect">
                                  <p:stCondLst>
                                    <p:cond delay="0"/>
                                  </p:stCondLst>
                                  <p:childTnLst>
                                    <p:set>
                                      <p:cBhvr>
                                        <p:cTn id="9" dur="1" fill="hold">
                                          <p:stCondLst>
                                            <p:cond delay="0"/>
                                          </p:stCondLst>
                                        </p:cTn>
                                        <p:tgtEl>
                                          <p:spTgt spid="74"/>
                                        </p:tgtEl>
                                        <p:attrNameLst>
                                          <p:attrName>style.visibility</p:attrName>
                                        </p:attrNameLst>
                                      </p:cBhvr>
                                      <p:to>
                                        <p:strVal val="visible"/>
                                      </p:to>
                                    </p:set>
                                    <p:animEffect transition="in" filter="wipe(left)">
                                      <p:cBhvr>
                                        <p:cTn id="10" dur="500"/>
                                        <p:tgtEl>
                                          <p:spTgt spid="74"/>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9"/>
                                        </p:tgtEl>
                                        <p:attrNameLst>
                                          <p:attrName>style.visibility</p:attrName>
                                        </p:attrNameLst>
                                      </p:cBhvr>
                                      <p:to>
                                        <p:strVal val="visible"/>
                                      </p:to>
                                    </p:set>
                                    <p:animEffect transition="in" filter="wipe(left)">
                                      <p:cBhvr>
                                        <p:cTn id="13" dur="500"/>
                                        <p:tgtEl>
                                          <p:spTgt spid="7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39"/>
                                        </p:tgtEl>
                                        <p:attrNameLst>
                                          <p:attrName>style.visibility</p:attrName>
                                        </p:attrNameLst>
                                      </p:cBhvr>
                                      <p:to>
                                        <p:strVal val="visible"/>
                                      </p:to>
                                    </p:set>
                                    <p:animEffect transition="in" filter="wipe(left)">
                                      <p:cBhvr>
                                        <p:cTn id="18" dur="500"/>
                                        <p:tgtEl>
                                          <p:spTgt spid="139"/>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wipe(left)">
                                      <p:cBhvr>
                                        <p:cTn id="26" dur="500"/>
                                        <p:tgtEl>
                                          <p:spTgt spid="78"/>
                                        </p:tgtEl>
                                      </p:cBhvr>
                                    </p:animEffect>
                                  </p:childTnLst>
                                </p:cTn>
                              </p:par>
                            </p:childTnLst>
                          </p:cTn>
                        </p:par>
                        <p:par>
                          <p:cTn id="27" fill="hold">
                            <p:stCondLst>
                              <p:cond delay="1500"/>
                            </p:stCondLst>
                            <p:childTnLst>
                              <p:par>
                                <p:cTn id="28" presetID="22" presetClass="entr" presetSubtype="8" fill="hold" nodeType="afterEffect">
                                  <p:stCondLst>
                                    <p:cond delay="0"/>
                                  </p:stCondLst>
                                  <p:childTnLst>
                                    <p:set>
                                      <p:cBhvr>
                                        <p:cTn id="29" dur="1" fill="hold">
                                          <p:stCondLst>
                                            <p:cond delay="0"/>
                                          </p:stCondLst>
                                        </p:cTn>
                                        <p:tgtEl>
                                          <p:spTgt spid="77"/>
                                        </p:tgtEl>
                                        <p:attrNameLst>
                                          <p:attrName>style.visibility</p:attrName>
                                        </p:attrNameLst>
                                      </p:cBhvr>
                                      <p:to>
                                        <p:strVal val="visible"/>
                                      </p:to>
                                    </p:set>
                                    <p:animEffect transition="in" filter="wipe(left)">
                                      <p:cBhvr>
                                        <p:cTn id="30" dur="500"/>
                                        <p:tgtEl>
                                          <p:spTgt spid="7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500"/>
                                        <p:tgtEl>
                                          <p:spTgt spid="38"/>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1000"/>
                            </p:stCondLst>
                            <p:childTnLst>
                              <p:par>
                                <p:cTn id="41" presetID="22" presetClass="entr" presetSubtype="8" fill="hold" nodeType="afterEffect">
                                  <p:stCondLst>
                                    <p:cond delay="0"/>
                                  </p:stCondLst>
                                  <p:childTnLst>
                                    <p:set>
                                      <p:cBhvr>
                                        <p:cTn id="42" dur="1" fill="hold">
                                          <p:stCondLst>
                                            <p:cond delay="0"/>
                                          </p:stCondLst>
                                        </p:cTn>
                                        <p:tgtEl>
                                          <p:spTgt spid="136"/>
                                        </p:tgtEl>
                                        <p:attrNameLst>
                                          <p:attrName>style.visibility</p:attrName>
                                        </p:attrNameLst>
                                      </p:cBhvr>
                                      <p:to>
                                        <p:strVal val="visible"/>
                                      </p:to>
                                    </p:set>
                                    <p:animEffect transition="in" filter="wipe(left)">
                                      <p:cBhvr>
                                        <p:cTn id="43" dur="500"/>
                                        <p:tgtEl>
                                          <p:spTgt spid="136"/>
                                        </p:tgtEl>
                                      </p:cBhvr>
                                    </p:animEffect>
                                  </p:childTnLst>
                                </p:cTn>
                              </p:par>
                              <p:par>
                                <p:cTn id="44" presetID="22" presetClass="entr" presetSubtype="8" fill="hold" nodeType="withEffect">
                                  <p:stCondLst>
                                    <p:cond delay="0"/>
                                  </p:stCondLst>
                                  <p:childTnLst>
                                    <p:set>
                                      <p:cBhvr>
                                        <p:cTn id="45" dur="1" fill="hold">
                                          <p:stCondLst>
                                            <p:cond delay="0"/>
                                          </p:stCondLst>
                                        </p:cTn>
                                        <p:tgtEl>
                                          <p:spTgt spid="80"/>
                                        </p:tgtEl>
                                        <p:attrNameLst>
                                          <p:attrName>style.visibility</p:attrName>
                                        </p:attrNameLst>
                                      </p:cBhvr>
                                      <p:to>
                                        <p:strVal val="visible"/>
                                      </p:to>
                                    </p:set>
                                    <p:animEffect transition="in" filter="wipe(left)">
                                      <p:cBhvr>
                                        <p:cTn id="46" dur="500"/>
                                        <p:tgtEl>
                                          <p:spTgt spid="80"/>
                                        </p:tgtEl>
                                      </p:cBhvr>
                                    </p:animEffect>
                                  </p:childTnLst>
                                </p:cTn>
                              </p:par>
                              <p:par>
                                <p:cTn id="47" presetID="22" presetClass="entr" presetSubtype="8" fill="hold" nodeType="withEffect">
                                  <p:stCondLst>
                                    <p:cond delay="0"/>
                                  </p:stCondLst>
                                  <p:childTnLst>
                                    <p:set>
                                      <p:cBhvr>
                                        <p:cTn id="48" dur="1" fill="hold">
                                          <p:stCondLst>
                                            <p:cond delay="0"/>
                                          </p:stCondLst>
                                        </p:cTn>
                                        <p:tgtEl>
                                          <p:spTgt spid="130"/>
                                        </p:tgtEl>
                                        <p:attrNameLst>
                                          <p:attrName>style.visibility</p:attrName>
                                        </p:attrNameLst>
                                      </p:cBhvr>
                                      <p:to>
                                        <p:strVal val="visible"/>
                                      </p:to>
                                    </p:set>
                                    <p:animEffect transition="in" filter="wipe(left)">
                                      <p:cBhvr>
                                        <p:cTn id="49" dur="500"/>
                                        <p:tgtEl>
                                          <p:spTgt spid="130"/>
                                        </p:tgtEl>
                                      </p:cBhvr>
                                    </p:animEffect>
                                  </p:childTnLst>
                                </p:cTn>
                              </p:par>
                              <p:par>
                                <p:cTn id="50" presetID="22" presetClass="entr" presetSubtype="8" fill="hold" nodeType="withEffect">
                                  <p:stCondLst>
                                    <p:cond delay="0"/>
                                  </p:stCondLst>
                                  <p:childTnLst>
                                    <p:set>
                                      <p:cBhvr>
                                        <p:cTn id="51" dur="1" fill="hold">
                                          <p:stCondLst>
                                            <p:cond delay="0"/>
                                          </p:stCondLst>
                                        </p:cTn>
                                        <p:tgtEl>
                                          <p:spTgt spid="133"/>
                                        </p:tgtEl>
                                        <p:attrNameLst>
                                          <p:attrName>style.visibility</p:attrName>
                                        </p:attrNameLst>
                                      </p:cBhvr>
                                      <p:to>
                                        <p:strVal val="visible"/>
                                      </p:to>
                                    </p:set>
                                    <p:animEffect transition="in" filter="wipe(left)">
                                      <p:cBhvr>
                                        <p:cTn id="52" dur="500"/>
                                        <p:tgtEl>
                                          <p:spTgt spid="133"/>
                                        </p:tgtEl>
                                      </p:cBhvr>
                                    </p:animEffect>
                                  </p:childTnLst>
                                </p:cTn>
                              </p:par>
                              <p:par>
                                <p:cTn id="53" presetID="22" presetClass="entr" presetSubtype="8" fill="hold" nodeType="withEffect">
                                  <p:stCondLst>
                                    <p:cond delay="0"/>
                                  </p:stCondLst>
                                  <p:childTnLst>
                                    <p:set>
                                      <p:cBhvr>
                                        <p:cTn id="54" dur="1" fill="hold">
                                          <p:stCondLst>
                                            <p:cond delay="0"/>
                                          </p:stCondLst>
                                        </p:cTn>
                                        <p:tgtEl>
                                          <p:spTgt spid="114"/>
                                        </p:tgtEl>
                                        <p:attrNameLst>
                                          <p:attrName>style.visibility</p:attrName>
                                        </p:attrNameLst>
                                      </p:cBhvr>
                                      <p:to>
                                        <p:strVal val="visible"/>
                                      </p:to>
                                    </p:set>
                                    <p:animEffect transition="in" filter="wipe(left)">
                                      <p:cBhvr>
                                        <p:cTn id="55" dur="500"/>
                                        <p:tgtEl>
                                          <p:spTgt spid="114"/>
                                        </p:tgtEl>
                                      </p:cBhvr>
                                    </p:animEffect>
                                  </p:childTnLst>
                                </p:cTn>
                              </p:par>
                              <p:par>
                                <p:cTn id="56" presetID="22" presetClass="entr" presetSubtype="8" fill="hold" nodeType="withEffect">
                                  <p:stCondLst>
                                    <p:cond delay="0"/>
                                  </p:stCondLst>
                                  <p:childTnLst>
                                    <p:set>
                                      <p:cBhvr>
                                        <p:cTn id="57" dur="1" fill="hold">
                                          <p:stCondLst>
                                            <p:cond delay="0"/>
                                          </p:stCondLst>
                                        </p:cTn>
                                        <p:tgtEl>
                                          <p:spTgt spid="87"/>
                                        </p:tgtEl>
                                        <p:attrNameLst>
                                          <p:attrName>style.visibility</p:attrName>
                                        </p:attrNameLst>
                                      </p:cBhvr>
                                      <p:to>
                                        <p:strVal val="visible"/>
                                      </p:to>
                                    </p:set>
                                    <p:animEffect transition="in" filter="wipe(left)">
                                      <p:cBhvr>
                                        <p:cTn id="58" dur="500"/>
                                        <p:tgtEl>
                                          <p:spTgt spid="87"/>
                                        </p:tgtEl>
                                      </p:cBhvr>
                                    </p:animEffect>
                                  </p:childTnLst>
                                </p:cTn>
                              </p:par>
                              <p:par>
                                <p:cTn id="59" presetID="22" presetClass="entr" presetSubtype="8" fill="hold" nodeType="withEffect">
                                  <p:stCondLst>
                                    <p:cond delay="0"/>
                                  </p:stCondLst>
                                  <p:childTnLst>
                                    <p:set>
                                      <p:cBhvr>
                                        <p:cTn id="60" dur="1" fill="hold">
                                          <p:stCondLst>
                                            <p:cond delay="0"/>
                                          </p:stCondLst>
                                        </p:cTn>
                                        <p:tgtEl>
                                          <p:spTgt spid="127"/>
                                        </p:tgtEl>
                                        <p:attrNameLst>
                                          <p:attrName>style.visibility</p:attrName>
                                        </p:attrNameLst>
                                      </p:cBhvr>
                                      <p:to>
                                        <p:strVal val="visible"/>
                                      </p:to>
                                    </p:set>
                                    <p:animEffect transition="in" filter="wipe(left)">
                                      <p:cBhvr>
                                        <p:cTn id="61" dur="500"/>
                                        <p:tgtEl>
                                          <p:spTgt spid="127"/>
                                        </p:tgtEl>
                                      </p:cBhvr>
                                    </p:animEffect>
                                  </p:childTnLst>
                                </p:cTn>
                              </p:par>
                              <p:par>
                                <p:cTn id="62" presetID="22" presetClass="entr" presetSubtype="8" fill="hold" nodeType="withEffect">
                                  <p:stCondLst>
                                    <p:cond delay="0"/>
                                  </p:stCondLst>
                                  <p:childTnLst>
                                    <p:set>
                                      <p:cBhvr>
                                        <p:cTn id="63" dur="1" fill="hold">
                                          <p:stCondLst>
                                            <p:cond delay="0"/>
                                          </p:stCondLst>
                                        </p:cTn>
                                        <p:tgtEl>
                                          <p:spTgt spid="43"/>
                                        </p:tgtEl>
                                        <p:attrNameLst>
                                          <p:attrName>style.visibility</p:attrName>
                                        </p:attrNameLst>
                                      </p:cBhvr>
                                      <p:to>
                                        <p:strVal val="visible"/>
                                      </p:to>
                                    </p:set>
                                    <p:animEffect transition="in" filter="wipe(left)">
                                      <p:cBhvr>
                                        <p:cTn id="64" dur="500"/>
                                        <p:tgtEl>
                                          <p:spTgt spid="43"/>
                                        </p:tgtEl>
                                      </p:cBhvr>
                                    </p:animEffect>
                                  </p:childTnLst>
                                </p:cTn>
                              </p:par>
                              <p:par>
                                <p:cTn id="65" presetID="22" presetClass="entr" presetSubtype="8" fill="hold" nodeType="with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wipe(left)">
                                      <p:cBhvr>
                                        <p:cTn id="67" dur="500"/>
                                        <p:tgtEl>
                                          <p:spTgt spid="46"/>
                                        </p:tgtEl>
                                      </p:cBhvr>
                                    </p:animEffect>
                                  </p:childTnLst>
                                </p:cTn>
                              </p:par>
                              <p:par>
                                <p:cTn id="68" presetID="22" presetClass="entr" presetSubtype="8" fill="hold" nodeType="with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wipe(left)">
                                      <p:cBhvr>
                                        <p:cTn id="70" dur="500"/>
                                        <p:tgtEl>
                                          <p:spTgt spid="49"/>
                                        </p:tgtEl>
                                      </p:cBhvr>
                                    </p:animEffect>
                                  </p:childTnLst>
                                </p:cTn>
                              </p:par>
                              <p:par>
                                <p:cTn id="71" presetID="22" presetClass="entr" presetSubtype="8" fill="hold" nodeType="withEffect">
                                  <p:stCondLst>
                                    <p:cond delay="0"/>
                                  </p:stCondLst>
                                  <p:childTnLst>
                                    <p:set>
                                      <p:cBhvr>
                                        <p:cTn id="72" dur="1" fill="hold">
                                          <p:stCondLst>
                                            <p:cond delay="0"/>
                                          </p:stCondLst>
                                        </p:cTn>
                                        <p:tgtEl>
                                          <p:spTgt spid="52"/>
                                        </p:tgtEl>
                                        <p:attrNameLst>
                                          <p:attrName>style.visibility</p:attrName>
                                        </p:attrNameLst>
                                      </p:cBhvr>
                                      <p:to>
                                        <p:strVal val="visible"/>
                                      </p:to>
                                    </p:set>
                                    <p:animEffect transition="in" filter="wipe(left)">
                                      <p:cBhvr>
                                        <p:cTn id="73" dur="500"/>
                                        <p:tgtEl>
                                          <p:spTgt spid="52"/>
                                        </p:tgtEl>
                                      </p:cBhvr>
                                    </p:animEffect>
                                  </p:childTnLst>
                                </p:cTn>
                              </p:par>
                              <p:par>
                                <p:cTn id="74" presetID="22" presetClass="entr" presetSubtype="8" fill="hold"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wipe(left)">
                                      <p:cBhvr>
                                        <p:cTn id="76" dur="500"/>
                                        <p:tgtEl>
                                          <p:spTgt spid="55"/>
                                        </p:tgtEl>
                                      </p:cBhvr>
                                    </p:animEffect>
                                  </p:childTnLst>
                                </p:cTn>
                              </p:par>
                              <p:par>
                                <p:cTn id="77" presetID="22" presetClass="entr" presetSubtype="8" fill="hold" nodeType="with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wipe(left)">
                                      <p:cBhvr>
                                        <p:cTn id="79" dur="500"/>
                                        <p:tgtEl>
                                          <p:spTgt spid="58"/>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4" fill="hold" grpId="0" nodeType="click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wipe(down)">
                                      <p:cBhvr>
                                        <p:cTn id="84" dur="500"/>
                                        <p:tgtEl>
                                          <p:spTgt spid="12"/>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88"/>
                                        </p:tgtEl>
                                        <p:attrNameLst>
                                          <p:attrName>style.visibility</p:attrName>
                                        </p:attrNameLst>
                                      </p:cBhvr>
                                      <p:to>
                                        <p:strVal val="visible"/>
                                      </p:to>
                                    </p:set>
                                    <p:animEffect transition="in" filter="wipe(down)">
                                      <p:cBhvr>
                                        <p:cTn id="87" dur="500"/>
                                        <p:tgtEl>
                                          <p:spTgt spid="88"/>
                                        </p:tgtEl>
                                      </p:cBhvr>
                                    </p:animEffect>
                                  </p:childTnLst>
                                </p:cTn>
                              </p:par>
                            </p:childTnLst>
                          </p:cTn>
                        </p:par>
                        <p:par>
                          <p:cTn id="88" fill="hold">
                            <p:stCondLst>
                              <p:cond delay="500"/>
                            </p:stCondLst>
                            <p:childTnLst>
                              <p:par>
                                <p:cTn id="89" presetID="37" presetClass="path" presetSubtype="0" accel="50000" decel="50000" fill="hold" nodeType="afterEffect">
                                  <p:stCondLst>
                                    <p:cond delay="0"/>
                                  </p:stCondLst>
                                  <p:childTnLst>
                                    <p:animMotion origin="layout" path="M -0.00247 0.00602 L 0.14284 -0.08889 C 0.17565 -0.10879 0.19349 -0.13935 0.19388 -0.1706 C 0.19375 -0.20602 0.17552 -0.23542 0.14271 -0.25486 L -0.00247 -0.35116 " pathEditMode="relative" rAng="16200000" ptsTypes="AAAAA">
                                      <p:cBhvr>
                                        <p:cTn id="90" dur="2000" fill="hold"/>
                                        <p:tgtEl>
                                          <p:spTgt spid="136"/>
                                        </p:tgtEl>
                                        <p:attrNameLst>
                                          <p:attrName>ppt_x</p:attrName>
                                          <p:attrName>ppt_y</p:attrName>
                                        </p:attrNameLst>
                                      </p:cBhvr>
                                      <p:rCtr x="9818" y="-17847"/>
                                    </p:animMotion>
                                  </p:childTnLst>
                                </p:cTn>
                              </p:par>
                            </p:childTnLst>
                          </p:cTn>
                        </p:par>
                        <p:par>
                          <p:cTn id="91" fill="hold">
                            <p:stCondLst>
                              <p:cond delay="2500"/>
                            </p:stCondLst>
                            <p:childTnLst>
                              <p:par>
                                <p:cTn id="92" presetID="37" presetClass="path" presetSubtype="0" accel="50000" decel="50000" fill="hold" nodeType="afterEffect">
                                  <p:stCondLst>
                                    <p:cond delay="0"/>
                                  </p:stCondLst>
                                  <p:childTnLst>
                                    <p:animMotion origin="layout" path="M -0.00052 -0.00185 L 0.10299 -0.14051 C 0.12656 -0.1706 0.13672 -0.20115 0.13242 -0.225 C 0.12747 -0.25185 0.10937 -0.26458 0.08021 -0.26435 L -0.04948 -0.26921 " pathEditMode="relative" rAng="15120000" ptsTypes="AAAAA">
                                      <p:cBhvr>
                                        <p:cTn id="93" dur="2000" fill="hold"/>
                                        <p:tgtEl>
                                          <p:spTgt spid="46"/>
                                        </p:tgtEl>
                                        <p:attrNameLst>
                                          <p:attrName>ppt_x</p:attrName>
                                          <p:attrName>ppt_y</p:attrName>
                                        </p:attrNameLst>
                                      </p:cBhvr>
                                      <p:rCtr x="5404" y="-17894"/>
                                    </p:animMotion>
                                  </p:childTnLst>
                                </p:cTn>
                              </p:par>
                            </p:childTnLst>
                          </p:cTn>
                        </p:par>
                        <p:par>
                          <p:cTn id="94" fill="hold">
                            <p:stCondLst>
                              <p:cond delay="4500"/>
                            </p:stCondLst>
                            <p:childTnLst>
                              <p:par>
                                <p:cTn id="95" presetID="37" presetClass="path" presetSubtype="0" accel="50000" decel="50000" fill="hold" nodeType="afterEffect">
                                  <p:stCondLst>
                                    <p:cond delay="0"/>
                                  </p:stCondLst>
                                  <p:childTnLst>
                                    <p:animMotion origin="layout" path="M -0.00729 -4.81481E-6 L 0.15769 -0.07986 C 0.19493 -0.09652 0.21498 -0.12152 0.21498 -0.14768 C 0.21498 -0.17754 0.19493 -0.20138 0.15769 -0.21805 L -0.00729 -0.29814 " pathEditMode="relative" rAng="16200000" ptsTypes="AAAAA">
                                      <p:cBhvr>
                                        <p:cTn id="96" dur="2000" fill="hold"/>
                                        <p:tgtEl>
                                          <p:spTgt spid="127"/>
                                        </p:tgtEl>
                                        <p:attrNameLst>
                                          <p:attrName>ppt_x</p:attrName>
                                          <p:attrName>ppt_y</p:attrName>
                                        </p:attrNameLst>
                                      </p:cBhvr>
                                      <p:rCtr x="11107" y="-14907"/>
                                    </p:animMotion>
                                  </p:childTnLst>
                                </p:cTn>
                              </p:par>
                            </p:childTnLst>
                          </p:cTn>
                        </p:par>
                      </p:childTnLst>
                    </p:cTn>
                  </p:par>
                  <p:par>
                    <p:cTn id="97" fill="hold">
                      <p:stCondLst>
                        <p:cond delay="indefinite"/>
                      </p:stCondLst>
                      <p:childTnLst>
                        <p:par>
                          <p:cTn id="98" fill="hold">
                            <p:stCondLst>
                              <p:cond delay="0"/>
                            </p:stCondLst>
                            <p:childTnLst>
                              <p:par>
                                <p:cTn id="99" presetID="22" presetClass="entr" presetSubtype="1" fill="hold" grpId="0" nodeType="clickEffect">
                                  <p:stCondLst>
                                    <p:cond delay="0"/>
                                  </p:stCondLst>
                                  <p:childTnLst>
                                    <p:set>
                                      <p:cBhvr>
                                        <p:cTn id="100" dur="1" fill="hold">
                                          <p:stCondLst>
                                            <p:cond delay="0"/>
                                          </p:stCondLst>
                                        </p:cTn>
                                        <p:tgtEl>
                                          <p:spTgt spid="39"/>
                                        </p:tgtEl>
                                        <p:attrNameLst>
                                          <p:attrName>style.visibility</p:attrName>
                                        </p:attrNameLst>
                                      </p:cBhvr>
                                      <p:to>
                                        <p:strVal val="visible"/>
                                      </p:to>
                                    </p:set>
                                    <p:animEffect transition="in" filter="wipe(up)">
                                      <p:cBhvr>
                                        <p:cTn id="10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5" grpId="0"/>
      <p:bldP spid="12" grpId="0" animBg="1"/>
      <p:bldP spid="88" grpId="0" animBg="1"/>
      <p:bldP spid="79" grpId="0"/>
      <p:bldP spid="139" grpId="0" animBg="1"/>
      <p:bldP spid="38" grpId="0" animBg="1"/>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587546" y="1680072"/>
            <a:ext cx="10980738" cy="4371936"/>
          </a:xfrm>
        </p:spPr>
        <p:txBody>
          <a:bodyPr>
            <a:normAutofit fontScale="92500" lnSpcReduction="10000"/>
          </a:bodyPr>
          <a:lstStyle/>
          <a:p>
            <a:r>
              <a:rPr lang="fr-FR" b="1" dirty="0">
                <a:solidFill>
                  <a:srgbClr val="C00000"/>
                </a:solidFill>
              </a:rPr>
              <a:t>Le</a:t>
            </a:r>
            <a:r>
              <a:rPr lang="fr-FR" b="1" dirty="0"/>
              <a:t> </a:t>
            </a:r>
            <a:r>
              <a:rPr lang="fr-FR" b="1" dirty="0">
                <a:solidFill>
                  <a:srgbClr val="C00000"/>
                </a:solidFill>
              </a:rPr>
              <a:t>PEL</a:t>
            </a:r>
            <a:r>
              <a:rPr lang="fr-FR" dirty="0"/>
              <a:t> et de fait le </a:t>
            </a:r>
            <a:r>
              <a:rPr lang="fr-FR" b="1" dirty="0">
                <a:solidFill>
                  <a:srgbClr val="C00000"/>
                </a:solidFill>
              </a:rPr>
              <a:t>Quadreto</a:t>
            </a:r>
            <a:r>
              <a:rPr lang="fr-FR" dirty="0"/>
              <a:t> impactent tant la </a:t>
            </a:r>
            <a:r>
              <a:rPr lang="fr-FR" b="1" dirty="0">
                <a:solidFill>
                  <a:srgbClr val="C00000"/>
                </a:solidFill>
              </a:rPr>
              <a:t>Part variable sur objectif</a:t>
            </a:r>
            <a:r>
              <a:rPr lang="fr-FR" dirty="0">
                <a:solidFill>
                  <a:srgbClr val="C00000"/>
                </a:solidFill>
              </a:rPr>
              <a:t> </a:t>
            </a:r>
            <a:r>
              <a:rPr lang="fr-FR" dirty="0"/>
              <a:t>(à travers le nombre), que le</a:t>
            </a:r>
            <a:r>
              <a:rPr lang="fr-FR" b="1" dirty="0"/>
              <a:t> </a:t>
            </a:r>
            <a:r>
              <a:rPr lang="fr-FR" b="1" dirty="0">
                <a:solidFill>
                  <a:srgbClr val="C00000"/>
                </a:solidFill>
              </a:rPr>
              <a:t>baromètre</a:t>
            </a:r>
            <a:r>
              <a:rPr lang="fr-FR" b="1" dirty="0"/>
              <a:t> (</a:t>
            </a:r>
            <a:r>
              <a:rPr lang="fr-FR" dirty="0"/>
              <a:t>à travers le volume)</a:t>
            </a:r>
          </a:p>
          <a:p>
            <a:endParaRPr lang="fr-FR" b="1" dirty="0"/>
          </a:p>
          <a:p>
            <a:r>
              <a:rPr lang="fr-FR" b="1" dirty="0"/>
              <a:t>Part variable sur objectif</a:t>
            </a:r>
            <a:r>
              <a:rPr lang="fr-FR" dirty="0"/>
              <a:t> : </a:t>
            </a:r>
          </a:p>
          <a:p>
            <a:pPr lvl="1"/>
            <a:r>
              <a:rPr lang="fr-FR" dirty="0"/>
              <a:t>Pondération x2 du PEL</a:t>
            </a:r>
          </a:p>
          <a:p>
            <a:endParaRPr lang="fr-FR" dirty="0"/>
          </a:p>
          <a:p>
            <a:r>
              <a:rPr lang="fr-FR" b="1" dirty="0"/>
              <a:t>Baromètre :</a:t>
            </a:r>
            <a:endParaRPr lang="fr-FR" dirty="0"/>
          </a:p>
          <a:p>
            <a:pPr lvl="1"/>
            <a:r>
              <a:rPr lang="fr-FR" dirty="0"/>
              <a:t>Excédent épargne pour le volume</a:t>
            </a:r>
          </a:p>
          <a:p>
            <a:pPr lvl="1"/>
            <a:r>
              <a:rPr lang="fr-FR" dirty="0"/>
              <a:t>Pondérés à 1,20 pour PEL &lt; 2.50 %</a:t>
            </a:r>
          </a:p>
          <a:p>
            <a:pPr lvl="1"/>
            <a:r>
              <a:rPr lang="fr-FR" dirty="0"/>
              <a:t>Pondérés à 0,40 pour PEL ≥ 2.50 %</a:t>
            </a:r>
          </a:p>
          <a:p>
            <a:endParaRPr lang="fr-FR" dirty="0"/>
          </a:p>
          <a:p>
            <a:r>
              <a:rPr lang="fr-FR" b="1" dirty="0"/>
              <a:t>L’Astuce :</a:t>
            </a:r>
            <a:r>
              <a:rPr lang="fr-FR" dirty="0"/>
              <a:t> Les ventes de PEL faisant tourner la segmentation de nos clients, ils peuvent également impacter le fonds de commerce sur le critère évolution du nombre de clients équipés, avec le « </a:t>
            </a:r>
            <a:r>
              <a:rPr lang="fr-FR" b="1" dirty="0"/>
              <a:t>P</a:t>
            </a:r>
            <a:r>
              <a:rPr lang="fr-FR" dirty="0"/>
              <a:t> »</a:t>
            </a:r>
          </a:p>
          <a:p>
            <a:endParaRPr lang="fr-FR" dirty="0"/>
          </a:p>
          <a:p>
            <a:r>
              <a:rPr lang="fr-FR" b="1" dirty="0"/>
              <a:t>A noter</a:t>
            </a:r>
            <a:r>
              <a:rPr lang="fr-FR" dirty="0"/>
              <a:t> pour un Quadreto, </a:t>
            </a:r>
            <a:r>
              <a:rPr lang="fr-FR" u="sng" dirty="0"/>
              <a:t>seule la partie PEL</a:t>
            </a:r>
            <a:r>
              <a:rPr lang="fr-FR" dirty="0"/>
              <a:t> impacte le compteur du nombre de ventes, les CAT ne sont pas comptabilisés (exemple = souscription d’un Quadreto CAPI 10 ans (1 PEL + 19 CAT) = </a:t>
            </a:r>
            <a:r>
              <a:rPr lang="fr-FR" b="1" u="sng" dirty="0"/>
              <a:t>1 seule vente</a:t>
            </a:r>
            <a:r>
              <a:rPr lang="fr-FR" u="sng" dirty="0"/>
              <a:t>)</a:t>
            </a:r>
            <a:endParaRPr lang="fr-FR" dirty="0"/>
          </a:p>
          <a:p>
            <a:endParaRPr lang="fr-FR" dirty="0"/>
          </a:p>
          <a:p>
            <a:pPr marL="0" indent="0">
              <a:buNone/>
            </a:pPr>
            <a:endParaRPr lang="fr-FR" b="1" dirty="0"/>
          </a:p>
        </p:txBody>
      </p:sp>
      <p:sp>
        <p:nvSpPr>
          <p:cNvPr id="11" name="Espace réservé du texte 10"/>
          <p:cNvSpPr>
            <a:spLocks noGrp="1"/>
          </p:cNvSpPr>
          <p:nvPr>
            <p:ph type="body" sz="quarter" idx="12"/>
          </p:nvPr>
        </p:nvSpPr>
        <p:spPr/>
        <p:txBody>
          <a:bodyPr/>
          <a:lstStyle/>
          <a:p>
            <a:r>
              <a:rPr lang="fr-FR" dirty="0"/>
              <a:t>Impacts Part Variable et Baromètre</a:t>
            </a:r>
            <a:endParaRPr lang="fr-FR" dirty="0">
              <a:solidFill>
                <a:srgbClr val="C00000"/>
              </a:solidFill>
            </a:endParaRPr>
          </a:p>
        </p:txBody>
      </p:sp>
      <p:sp>
        <p:nvSpPr>
          <p:cNvPr id="13" name="Espace réservé du texte 12"/>
          <p:cNvSpPr>
            <a:spLocks noGrp="1"/>
          </p:cNvSpPr>
          <p:nvPr>
            <p:ph type="body" sz="quarter" idx="16"/>
          </p:nvPr>
        </p:nvSpPr>
        <p:spPr>
          <a:xfrm>
            <a:off x="479546" y="634590"/>
            <a:ext cx="216000" cy="216000"/>
          </a:xfrm>
        </p:spPr>
        <p:txBody>
          <a:bodyPr/>
          <a:lstStyle/>
          <a:p>
            <a:r>
              <a:rPr lang="fr-FR" dirty="0"/>
              <a:t>7</a:t>
            </a:r>
          </a:p>
        </p:txBody>
      </p:sp>
      <p:sp>
        <p:nvSpPr>
          <p:cNvPr id="75" name="Espace réservé du texte 11">
            <a:extLst>
              <a:ext uri="{FF2B5EF4-FFF2-40B4-BE49-F238E27FC236}">
                <a16:creationId xmlns:a16="http://schemas.microsoft.com/office/drawing/2014/main" id="{20527DB6-08FF-4190-B960-B139979396DF}"/>
              </a:ext>
            </a:extLst>
          </p:cNvPr>
          <p:cNvSpPr>
            <a:spLocks noGrp="1"/>
          </p:cNvSpPr>
          <p:nvPr>
            <p:ph type="body" sz="quarter" idx="14"/>
          </p:nvPr>
        </p:nvSpPr>
        <p:spPr>
          <a:xfrm>
            <a:off x="4376738" y="136525"/>
            <a:ext cx="7299325" cy="231775"/>
          </a:xfrm>
        </p:spPr>
        <p:txBody>
          <a:bodyPr/>
          <a:lstStyle/>
          <a:p>
            <a:r>
              <a:rPr lang="fr-FR" dirty="0">
                <a:latin typeface="Arial" panose="020B0604020202020204" pitchFamily="34" charset="0"/>
                <a:cs typeface="Arial" panose="020B0604020202020204" pitchFamily="34" charset="0"/>
              </a:rPr>
              <a:t>Tout savoir sur le PEL et le Quadreto</a:t>
            </a:r>
          </a:p>
          <a:p>
            <a:endParaRPr lang="fr-FR" dirty="0">
              <a:solidFill>
                <a:schemeClr val="tx1">
                  <a:lumMod val="50000"/>
                  <a:lumOff val="50000"/>
                </a:schemeClr>
              </a:solidFill>
            </a:endParaRPr>
          </a:p>
        </p:txBody>
      </p:sp>
    </p:spTree>
    <p:extLst>
      <p:ext uri="{BB962C8B-B14F-4D97-AF65-F5344CB8AC3E}">
        <p14:creationId xmlns:p14="http://schemas.microsoft.com/office/powerpoint/2010/main" val="2104797542"/>
      </p:ext>
    </p:extLst>
  </p:cSld>
  <p:clrMapOvr>
    <a:masterClrMapping/>
  </p:clrMapOvr>
</p:sld>
</file>

<file path=ppt/theme/theme1.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2.xml><?xml version="1.0" encoding="utf-8"?>
<a:theme xmlns:a="http://schemas.openxmlformats.org/drawingml/2006/main" name="MASQUE Ecu vie">
  <a:themeElements>
    <a:clrScheme name="Personnalisé 1">
      <a:dk1>
        <a:srgbClr val="666666"/>
      </a:dk1>
      <a:lt1>
        <a:sysClr val="window" lastClr="FFFFFF"/>
      </a:lt1>
      <a:dk2>
        <a:srgbClr val="666666"/>
      </a:dk2>
      <a:lt2>
        <a:srgbClr val="E7E6E6"/>
      </a:lt2>
      <a:accent1>
        <a:srgbClr val="F49D63"/>
      </a:accent1>
      <a:accent2>
        <a:srgbClr val="09B2AF"/>
      </a:accent2>
      <a:accent3>
        <a:srgbClr val="EA4E55"/>
      </a:accent3>
      <a:accent4>
        <a:srgbClr val="666666"/>
      </a:accent4>
      <a:accent5>
        <a:srgbClr val="F49D63"/>
      </a:accent5>
      <a:accent6>
        <a:srgbClr val="EA4E55"/>
      </a:accent6>
      <a:hlink>
        <a:srgbClr val="0070C0"/>
      </a:hlink>
      <a:folHlink>
        <a:srgbClr val="7030A0"/>
      </a:folHlink>
    </a:clrScheme>
    <a:fontScheme name="Personnalisé 3">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SQUE Ecu vie" id="{1FB529DE-9CC5-4DC3-A0DD-CF8C16720185}" vid="{22796D15-6536-4F17-80F5-09610C5C3AA6}"/>
    </a:ext>
  </a:extLst>
</a:theme>
</file>

<file path=ppt/theme/theme3.xml><?xml version="1.0" encoding="utf-8"?>
<a:theme xmlns:a="http://schemas.openxmlformats.org/drawingml/2006/main" name="1_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4.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c52eb4dc-0ef3-4aa8-8e03-025dbf6c8637" ContentTypeId="0x0101" PreviousValue="false"/>
</file>

<file path=customXml/item4.xml><?xml version="1.0" encoding="utf-8"?>
<ct:contentTypeSchema xmlns:ct="http://schemas.microsoft.com/office/2006/metadata/contentType" xmlns:ma="http://schemas.microsoft.com/office/2006/metadata/properties/metaAttributes" ct:_="" ma:_="" ma:contentTypeName="Document" ma:contentTypeID="0x010100832E423AD78C9348AF3F47E0A599D404" ma:contentTypeVersion="6" ma:contentTypeDescription="Create a new document." ma:contentTypeScope="" ma:versionID="e5b8c4e24fdb9d388a326aae4641e168">
  <xsd:schema xmlns:xsd="http://www.w3.org/2001/XMLSchema" xmlns:xs="http://www.w3.org/2001/XMLSchema" xmlns:p="http://schemas.microsoft.com/office/2006/metadata/properties" xmlns:ns2="706400e0-5524-4a10-bc59-ebd116c1c4b7" xmlns:ns3="b1e31c5f-0c42-433f-a038-312fa464f5e3" targetNamespace="http://schemas.microsoft.com/office/2006/metadata/properties" ma:root="true" ma:fieldsID="e051ebc9cc1e678916c6b490bbc70a88" ns2:_="" ns3:_="">
    <xsd:import namespace="706400e0-5524-4a10-bc59-ebd116c1c4b7"/>
    <xsd:import namespace="b1e31c5f-0c42-433f-a038-312fa464f5e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6400e0-5524-4a10-bc59-ebd116c1c4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e31c5f-0c42-433f-a038-312fa464f5e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DC06995-40FA-4D49-847C-3F9E5A8E41FE}">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b1e31c5f-0c42-433f-a038-312fa464f5e3"/>
    <ds:schemaRef ds:uri="http://purl.org/dc/elements/1.1/"/>
    <ds:schemaRef ds:uri="http://schemas.microsoft.com/office/2006/metadata/properties"/>
    <ds:schemaRef ds:uri="706400e0-5524-4a10-bc59-ebd116c1c4b7"/>
    <ds:schemaRef ds:uri="http://www.w3.org/XML/1998/namespace"/>
    <ds:schemaRef ds:uri="http://purl.org/dc/dcmitype/"/>
  </ds:schemaRefs>
</ds:datastoreItem>
</file>

<file path=customXml/itemProps2.xml><?xml version="1.0" encoding="utf-8"?>
<ds:datastoreItem xmlns:ds="http://schemas.openxmlformats.org/officeDocument/2006/customXml" ds:itemID="{E0AAD277-238D-42D4-8182-9CBEDF4B5FA3}">
  <ds:schemaRefs>
    <ds:schemaRef ds:uri="http://schemas.microsoft.com/sharepoint/v3/contenttype/forms"/>
  </ds:schemaRefs>
</ds:datastoreItem>
</file>

<file path=customXml/itemProps3.xml><?xml version="1.0" encoding="utf-8"?>
<ds:datastoreItem xmlns:ds="http://schemas.openxmlformats.org/officeDocument/2006/customXml" ds:itemID="{58E2311A-9A93-4321-B2B2-F4BA8DFE2EA8}">
  <ds:schemaRefs>
    <ds:schemaRef ds:uri="Microsoft.SharePoint.Taxonomy.ContentTypeSync"/>
  </ds:schemaRefs>
</ds:datastoreItem>
</file>

<file path=customXml/itemProps4.xml><?xml version="1.0" encoding="utf-8"?>
<ds:datastoreItem xmlns:ds="http://schemas.openxmlformats.org/officeDocument/2006/customXml" ds:itemID="{72A4BE33-675F-49D3-8E9F-D79F232B2A43}">
  <ds:schemaRefs>
    <ds:schemaRef ds:uri="706400e0-5524-4a10-bc59-ebd116c1c4b7"/>
    <ds:schemaRef ds:uri="b1e31c5f-0c42-433f-a038-312fa464f5e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CAISSE DEPARGNE Template PowerPoint v5</Template>
  <TotalTime>4998</TotalTime>
  <Words>1413</Words>
  <Application>Microsoft Office PowerPoint</Application>
  <PresentationFormat>Grand écran</PresentationFormat>
  <Paragraphs>171</Paragraphs>
  <Slides>8</Slides>
  <Notes>0</Notes>
  <HiddenSlides>0</HiddenSlides>
  <MMClips>0</MMClips>
  <ScaleCrop>false</ScaleCrop>
  <HeadingPairs>
    <vt:vector size="6" baseType="variant">
      <vt:variant>
        <vt:lpstr>Polices utilisées</vt:lpstr>
      </vt:variant>
      <vt:variant>
        <vt:i4>9</vt:i4>
      </vt:variant>
      <vt:variant>
        <vt:lpstr>Thème</vt:lpstr>
      </vt:variant>
      <vt:variant>
        <vt:i4>4</vt:i4>
      </vt:variant>
      <vt:variant>
        <vt:lpstr>Titres des diapositives</vt:lpstr>
      </vt:variant>
      <vt:variant>
        <vt:i4>8</vt:i4>
      </vt:variant>
    </vt:vector>
  </HeadingPairs>
  <TitlesOfParts>
    <vt:vector size="21" baseType="lpstr">
      <vt:lpstr>Aharoni</vt:lpstr>
      <vt:lpstr>Arial</vt:lpstr>
      <vt:lpstr>Arial Black</vt:lpstr>
      <vt:lpstr>Calibri</vt:lpstr>
      <vt:lpstr>Lucida Grande</vt:lpstr>
      <vt:lpstr>Montserrat Black</vt:lpstr>
      <vt:lpstr>Wide Latin</vt:lpstr>
      <vt:lpstr>Wingdings</vt:lpstr>
      <vt:lpstr>Wingdings 2</vt:lpstr>
      <vt:lpstr>Caisse d'Epargne</vt:lpstr>
      <vt:lpstr>MASQUE Ecu vie</vt:lpstr>
      <vt:lpstr>1_Caisse d'Epargne</vt:lpstr>
      <vt:lpstr>Thème Office</vt:lpstr>
      <vt:lpstr>Tout savoir sur le PEL et le Quadreto</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 sur plusieurs lignes [Arial bold 47 pt]</dc:title>
  <dc:creator>MOREAU AGAREZ Simone</dc:creator>
  <cp:lastModifiedBy>ARMANT Valerie [CEGEE]</cp:lastModifiedBy>
  <cp:revision>187</cp:revision>
  <dcterms:created xsi:type="dcterms:W3CDTF">2021-07-28T12:57:33Z</dcterms:created>
  <dcterms:modified xsi:type="dcterms:W3CDTF">2023-09-28T09:33:36Z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0x010100832E423AD78C9348AF3F47E0A599D404</vt:lpwstr>
  </property>
  <property fmtid="{D5CDD505-2E9C-101B-9397-08002B2CF9AE}" pid="3" name="MSIP_Label_48a19f0c-bea1-442e-a475-ed109d9ec508_Enabled">
    <vt:lpwstr>true</vt:lpwstr>
  </property>
  <property fmtid="{D5CDD505-2E9C-101B-9397-08002B2CF9AE}" pid="4" name="MSIP_Label_48a19f0c-bea1-442e-a475-ed109d9ec508_SetDate">
    <vt:lpwstr>2023-01-12T13:14:16Z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