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62" r:id="rId7"/>
    <p:sldId id="263" r:id="rId8"/>
    <p:sldId id="275" r:id="rId9"/>
    <p:sldId id="273" r:id="rId10"/>
    <p:sldId id="264" r:id="rId11"/>
    <p:sldId id="265" r:id="rId12"/>
    <p:sldId id="274" r:id="rId13"/>
    <p:sldId id="276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BDCDD"/>
    <a:srgbClr val="C31632"/>
    <a:srgbClr val="EC1B24"/>
    <a:srgbClr val="E7302A"/>
    <a:srgbClr val="F5F5F5"/>
    <a:srgbClr val="D11921"/>
    <a:srgbClr val="FF0000"/>
    <a:srgbClr val="E3322C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5D5D4B-2F30-448F-BAB9-23BBB13857D8}" v="6" dt="2024-06-14T08:25:58.8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110" d="100"/>
          <a:sy n="110" d="100"/>
        </p:scale>
        <p:origin x="9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FFORT Didier [CEGEE]" userId="1ee2bfa2-614f-445e-af1b-d096af47a93d" providerId="ADAL" clId="{175D5D4B-2F30-448F-BAB9-23BBB13857D8}"/>
    <pc:docChg chg="custSel addSld delSld modSld">
      <pc:chgData name="REFFORT Didier [CEGEE]" userId="1ee2bfa2-614f-445e-af1b-d096af47a93d" providerId="ADAL" clId="{175D5D4B-2F30-448F-BAB9-23BBB13857D8}" dt="2024-06-14T08:26:02.687" v="180" actId="14100"/>
      <pc:docMkLst>
        <pc:docMk/>
      </pc:docMkLst>
      <pc:sldChg chg="addSp delSp modSp mod">
        <pc:chgData name="REFFORT Didier [CEGEE]" userId="1ee2bfa2-614f-445e-af1b-d096af47a93d" providerId="ADAL" clId="{175D5D4B-2F30-448F-BAB9-23BBB13857D8}" dt="2024-06-14T08:26:02.687" v="180" actId="14100"/>
        <pc:sldMkLst>
          <pc:docMk/>
          <pc:sldMk cId="1007399261" sldId="256"/>
        </pc:sldMkLst>
        <pc:spChg chg="del">
          <ac:chgData name="REFFORT Didier [CEGEE]" userId="1ee2bfa2-614f-445e-af1b-d096af47a93d" providerId="ADAL" clId="{175D5D4B-2F30-448F-BAB9-23BBB13857D8}" dt="2024-06-14T08:13:03.069" v="171" actId="478"/>
          <ac:spMkLst>
            <pc:docMk/>
            <pc:sldMk cId="1007399261" sldId="256"/>
            <ac:spMk id="2" creationId="{00000000-0000-0000-0000-000000000000}"/>
          </ac:spMkLst>
        </pc:spChg>
        <pc:spChg chg="mod">
          <ac:chgData name="REFFORT Didier [CEGEE]" userId="1ee2bfa2-614f-445e-af1b-d096af47a93d" providerId="ADAL" clId="{175D5D4B-2F30-448F-BAB9-23BBB13857D8}" dt="2024-06-14T08:12:55.499" v="170" actId="20577"/>
          <ac:spMkLst>
            <pc:docMk/>
            <pc:sldMk cId="1007399261" sldId="256"/>
            <ac:spMk id="3" creationId="{00000000-0000-0000-0000-000000000000}"/>
          </ac:spMkLst>
        </pc:spChg>
        <pc:spChg chg="mod">
          <ac:chgData name="REFFORT Didier [CEGEE]" userId="1ee2bfa2-614f-445e-af1b-d096af47a93d" providerId="ADAL" clId="{175D5D4B-2F30-448F-BAB9-23BBB13857D8}" dt="2024-06-14T07:39:36.324" v="19" actId="20577"/>
          <ac:spMkLst>
            <pc:docMk/>
            <pc:sldMk cId="1007399261" sldId="256"/>
            <ac:spMk id="4" creationId="{00000000-0000-0000-0000-000000000000}"/>
          </ac:spMkLst>
        </pc:spChg>
        <pc:spChg chg="del">
          <ac:chgData name="REFFORT Didier [CEGEE]" userId="1ee2bfa2-614f-445e-af1b-d096af47a93d" providerId="ADAL" clId="{175D5D4B-2F30-448F-BAB9-23BBB13857D8}" dt="2024-06-14T08:14:49.992" v="178" actId="478"/>
          <ac:spMkLst>
            <pc:docMk/>
            <pc:sldMk cId="1007399261" sldId="256"/>
            <ac:spMk id="5" creationId="{00000000-0000-0000-0000-000000000000}"/>
          </ac:spMkLst>
        </pc:spChg>
        <pc:spChg chg="add mod">
          <ac:chgData name="REFFORT Didier [CEGEE]" userId="1ee2bfa2-614f-445e-af1b-d096af47a93d" providerId="ADAL" clId="{175D5D4B-2F30-448F-BAB9-23BBB13857D8}" dt="2024-06-14T08:13:20.289" v="172" actId="1076"/>
          <ac:spMkLst>
            <pc:docMk/>
            <pc:sldMk cId="1007399261" sldId="256"/>
            <ac:spMk id="7" creationId="{2E0F6585-A4FA-523D-1C8B-30029314570A}"/>
          </ac:spMkLst>
        </pc:spChg>
        <pc:picChg chg="add mod">
          <ac:chgData name="REFFORT Didier [CEGEE]" userId="1ee2bfa2-614f-445e-af1b-d096af47a93d" providerId="ADAL" clId="{175D5D4B-2F30-448F-BAB9-23BBB13857D8}" dt="2024-06-14T08:26:02.687" v="180" actId="14100"/>
          <ac:picMkLst>
            <pc:docMk/>
            <pc:sldMk cId="1007399261" sldId="256"/>
            <ac:picMk id="2" creationId="{280842B7-3FDC-C571-00EA-3177FA950F57}"/>
          </ac:picMkLst>
        </pc:picChg>
        <pc:picChg chg="add del mod">
          <ac:chgData name="REFFORT Didier [CEGEE]" userId="1ee2bfa2-614f-445e-af1b-d096af47a93d" providerId="ADAL" clId="{175D5D4B-2F30-448F-BAB9-23BBB13857D8}" dt="2024-06-14T08:14:41.208" v="177" actId="478"/>
          <ac:picMkLst>
            <pc:docMk/>
            <pc:sldMk cId="1007399261" sldId="256"/>
            <ac:picMk id="9" creationId="{635AAC1F-193F-217D-45DD-650C11F23E9E}"/>
          </ac:picMkLst>
        </pc:picChg>
      </pc:sldChg>
      <pc:sldChg chg="del">
        <pc:chgData name="REFFORT Didier [CEGEE]" userId="1ee2bfa2-614f-445e-af1b-d096af47a93d" providerId="ADAL" clId="{175D5D4B-2F30-448F-BAB9-23BBB13857D8}" dt="2024-06-14T07:42:26.676" v="31" actId="47"/>
        <pc:sldMkLst>
          <pc:docMk/>
          <pc:sldMk cId="3104902263" sldId="257"/>
        </pc:sldMkLst>
      </pc:sldChg>
      <pc:sldChg chg="del">
        <pc:chgData name="REFFORT Didier [CEGEE]" userId="1ee2bfa2-614f-445e-af1b-d096af47a93d" providerId="ADAL" clId="{175D5D4B-2F30-448F-BAB9-23BBB13857D8}" dt="2024-06-14T07:43:25.825" v="37" actId="47"/>
        <pc:sldMkLst>
          <pc:docMk/>
          <pc:sldMk cId="3148946598" sldId="261"/>
        </pc:sldMkLst>
      </pc:sldChg>
      <pc:sldChg chg="addSp delSp modSp mod">
        <pc:chgData name="REFFORT Didier [CEGEE]" userId="1ee2bfa2-614f-445e-af1b-d096af47a93d" providerId="ADAL" clId="{175D5D4B-2F30-448F-BAB9-23BBB13857D8}" dt="2024-06-14T08:10:51.278" v="150" actId="14100"/>
        <pc:sldMkLst>
          <pc:docMk/>
          <pc:sldMk cId="1664219037" sldId="262"/>
        </pc:sldMkLst>
        <pc:spChg chg="del">
          <ac:chgData name="REFFORT Didier [CEGEE]" userId="1ee2bfa2-614f-445e-af1b-d096af47a93d" providerId="ADAL" clId="{175D5D4B-2F30-448F-BAB9-23BBB13857D8}" dt="2024-06-14T07:42:03.531" v="24" actId="478"/>
          <ac:spMkLst>
            <pc:docMk/>
            <pc:sldMk cId="1664219037" sldId="262"/>
            <ac:spMk id="2" creationId="{00000000-0000-0000-0000-000000000000}"/>
          </ac:spMkLst>
        </pc:spChg>
        <pc:spChg chg="mod">
          <ac:chgData name="REFFORT Didier [CEGEE]" userId="1ee2bfa2-614f-445e-af1b-d096af47a93d" providerId="ADAL" clId="{175D5D4B-2F30-448F-BAB9-23BBB13857D8}" dt="2024-06-14T07:42:46.561" v="32"/>
          <ac:spMkLst>
            <pc:docMk/>
            <pc:sldMk cId="1664219037" sldId="262"/>
            <ac:spMk id="3" creationId="{00000000-0000-0000-0000-000000000000}"/>
          </ac:spMkLst>
        </pc:spChg>
        <pc:spChg chg="del">
          <ac:chgData name="REFFORT Didier [CEGEE]" userId="1ee2bfa2-614f-445e-af1b-d096af47a93d" providerId="ADAL" clId="{175D5D4B-2F30-448F-BAB9-23BBB13857D8}" dt="2024-06-14T07:42:09.923" v="26" actId="478"/>
          <ac:spMkLst>
            <pc:docMk/>
            <pc:sldMk cId="1664219037" sldId="262"/>
            <ac:spMk id="8" creationId="{00000000-0000-0000-0000-000000000000}"/>
          </ac:spMkLst>
        </pc:spChg>
        <pc:spChg chg="del mod">
          <ac:chgData name="REFFORT Didier [CEGEE]" userId="1ee2bfa2-614f-445e-af1b-d096af47a93d" providerId="ADAL" clId="{175D5D4B-2F30-448F-BAB9-23BBB13857D8}" dt="2024-06-14T07:42:12.915" v="28" actId="478"/>
          <ac:spMkLst>
            <pc:docMk/>
            <pc:sldMk cId="1664219037" sldId="262"/>
            <ac:spMk id="9" creationId="{00000000-0000-0000-0000-000000000000}"/>
          </ac:spMkLst>
        </pc:spChg>
        <pc:spChg chg="del mod">
          <ac:chgData name="REFFORT Didier [CEGEE]" userId="1ee2bfa2-614f-445e-af1b-d096af47a93d" providerId="ADAL" clId="{175D5D4B-2F30-448F-BAB9-23BBB13857D8}" dt="2024-06-14T07:42:17.020" v="30" actId="478"/>
          <ac:spMkLst>
            <pc:docMk/>
            <pc:sldMk cId="1664219037" sldId="262"/>
            <ac:spMk id="10" creationId="{00000000-0000-0000-0000-000000000000}"/>
          </ac:spMkLst>
        </pc:spChg>
        <pc:spChg chg="del">
          <ac:chgData name="REFFORT Didier [CEGEE]" userId="1ee2bfa2-614f-445e-af1b-d096af47a93d" providerId="ADAL" clId="{175D5D4B-2F30-448F-BAB9-23BBB13857D8}" dt="2024-06-14T07:42:17.020" v="30" actId="478"/>
          <ac:spMkLst>
            <pc:docMk/>
            <pc:sldMk cId="1664219037" sldId="262"/>
            <ac:spMk id="11" creationId="{00000000-0000-0000-0000-000000000000}"/>
          </ac:spMkLst>
        </pc:spChg>
        <pc:grpChg chg="del">
          <ac:chgData name="REFFORT Didier [CEGEE]" userId="1ee2bfa2-614f-445e-af1b-d096af47a93d" providerId="ADAL" clId="{175D5D4B-2F30-448F-BAB9-23BBB13857D8}" dt="2024-06-14T07:42:08.572" v="25" actId="478"/>
          <ac:grpSpMkLst>
            <pc:docMk/>
            <pc:sldMk cId="1664219037" sldId="262"/>
            <ac:grpSpMk id="12" creationId="{00000000-0000-0000-0000-000000000000}"/>
          </ac:grpSpMkLst>
        </pc:grpChg>
        <pc:picChg chg="add mod">
          <ac:chgData name="REFFORT Didier [CEGEE]" userId="1ee2bfa2-614f-445e-af1b-d096af47a93d" providerId="ADAL" clId="{175D5D4B-2F30-448F-BAB9-23BBB13857D8}" dt="2024-06-14T08:10:51.278" v="150" actId="14100"/>
          <ac:picMkLst>
            <pc:docMk/>
            <pc:sldMk cId="1664219037" sldId="262"/>
            <ac:picMk id="5" creationId="{2AE600F3-3040-9A8B-3CC2-CA1902D19D29}"/>
          </ac:picMkLst>
        </pc:picChg>
      </pc:sldChg>
      <pc:sldChg chg="addSp delSp modSp add mod">
        <pc:chgData name="REFFORT Didier [CEGEE]" userId="1ee2bfa2-614f-445e-af1b-d096af47a93d" providerId="ADAL" clId="{175D5D4B-2F30-448F-BAB9-23BBB13857D8}" dt="2024-06-14T07:44:56.692" v="60" actId="1076"/>
        <pc:sldMkLst>
          <pc:docMk/>
          <pc:sldMk cId="1494626023" sldId="263"/>
        </pc:sldMkLst>
        <pc:picChg chg="add mod">
          <ac:chgData name="REFFORT Didier [CEGEE]" userId="1ee2bfa2-614f-445e-af1b-d096af47a93d" providerId="ADAL" clId="{175D5D4B-2F30-448F-BAB9-23BBB13857D8}" dt="2024-06-14T07:44:56.692" v="60" actId="1076"/>
          <ac:picMkLst>
            <pc:docMk/>
            <pc:sldMk cId="1494626023" sldId="263"/>
            <ac:picMk id="4" creationId="{2DFE20FC-0278-AFA3-F5E7-0122A66E422D}"/>
          </ac:picMkLst>
        </pc:picChg>
        <pc:picChg chg="del">
          <ac:chgData name="REFFORT Didier [CEGEE]" userId="1ee2bfa2-614f-445e-af1b-d096af47a93d" providerId="ADAL" clId="{175D5D4B-2F30-448F-BAB9-23BBB13857D8}" dt="2024-06-14T07:43:28.180" v="38" actId="478"/>
          <ac:picMkLst>
            <pc:docMk/>
            <pc:sldMk cId="1494626023" sldId="263"/>
            <ac:picMk id="5" creationId="{2AE600F3-3040-9A8B-3CC2-CA1902D19D29}"/>
          </ac:picMkLst>
        </pc:picChg>
        <pc:picChg chg="add mod">
          <ac:chgData name="REFFORT Didier [CEGEE]" userId="1ee2bfa2-614f-445e-af1b-d096af47a93d" providerId="ADAL" clId="{175D5D4B-2F30-448F-BAB9-23BBB13857D8}" dt="2024-06-14T07:44:51.644" v="58" actId="1076"/>
          <ac:picMkLst>
            <pc:docMk/>
            <pc:sldMk cId="1494626023" sldId="263"/>
            <ac:picMk id="7" creationId="{BFFB8FE3-5160-5327-AC46-A3D0C4CB7718}"/>
          </ac:picMkLst>
        </pc:picChg>
      </pc:sldChg>
      <pc:sldChg chg="addSp modSp add mod">
        <pc:chgData name="REFFORT Didier [CEGEE]" userId="1ee2bfa2-614f-445e-af1b-d096af47a93d" providerId="ADAL" clId="{175D5D4B-2F30-448F-BAB9-23BBB13857D8}" dt="2024-06-14T07:46:29.121" v="74" actId="14100"/>
        <pc:sldMkLst>
          <pc:docMk/>
          <pc:sldMk cId="952716744" sldId="264"/>
        </pc:sldMkLst>
        <pc:picChg chg="add mod">
          <ac:chgData name="REFFORT Didier [CEGEE]" userId="1ee2bfa2-614f-445e-af1b-d096af47a93d" providerId="ADAL" clId="{175D5D4B-2F30-448F-BAB9-23BBB13857D8}" dt="2024-06-14T07:45:56.408" v="70" actId="1076"/>
          <ac:picMkLst>
            <pc:docMk/>
            <pc:sldMk cId="952716744" sldId="264"/>
            <ac:picMk id="4" creationId="{4986B2CB-D81C-FFB7-7BC5-500FEB64A694}"/>
          </ac:picMkLst>
        </pc:picChg>
        <pc:picChg chg="add mod">
          <ac:chgData name="REFFORT Didier [CEGEE]" userId="1ee2bfa2-614f-445e-af1b-d096af47a93d" providerId="ADAL" clId="{175D5D4B-2F30-448F-BAB9-23BBB13857D8}" dt="2024-06-14T07:46:29.121" v="74" actId="14100"/>
          <ac:picMkLst>
            <pc:docMk/>
            <pc:sldMk cId="952716744" sldId="264"/>
            <ac:picMk id="6" creationId="{E0C40944-280B-C487-7E86-CAF4A4DF9C97}"/>
          </ac:picMkLst>
        </pc:picChg>
      </pc:sldChg>
      <pc:sldChg chg="addSp modSp add mod">
        <pc:chgData name="REFFORT Didier [CEGEE]" userId="1ee2bfa2-614f-445e-af1b-d096af47a93d" providerId="ADAL" clId="{175D5D4B-2F30-448F-BAB9-23BBB13857D8}" dt="2024-06-14T07:47:45.390" v="80" actId="1076"/>
        <pc:sldMkLst>
          <pc:docMk/>
          <pc:sldMk cId="3235139091" sldId="265"/>
        </pc:sldMkLst>
        <pc:picChg chg="add mod">
          <ac:chgData name="REFFORT Didier [CEGEE]" userId="1ee2bfa2-614f-445e-af1b-d096af47a93d" providerId="ADAL" clId="{175D5D4B-2F30-448F-BAB9-23BBB13857D8}" dt="2024-06-14T07:47:23.084" v="77" actId="1076"/>
          <ac:picMkLst>
            <pc:docMk/>
            <pc:sldMk cId="3235139091" sldId="265"/>
            <ac:picMk id="4" creationId="{6066B5FF-5ADB-75B3-CC93-19D2AED3829D}"/>
          </ac:picMkLst>
        </pc:picChg>
        <pc:picChg chg="add mod">
          <ac:chgData name="REFFORT Didier [CEGEE]" userId="1ee2bfa2-614f-445e-af1b-d096af47a93d" providerId="ADAL" clId="{175D5D4B-2F30-448F-BAB9-23BBB13857D8}" dt="2024-06-14T07:47:45.390" v="80" actId="1076"/>
          <ac:picMkLst>
            <pc:docMk/>
            <pc:sldMk cId="3235139091" sldId="265"/>
            <ac:picMk id="6" creationId="{2D536C70-C145-DDA6-3042-3D2BEBEA99C4}"/>
          </ac:picMkLst>
        </pc:picChg>
      </pc:sldChg>
      <pc:sldChg chg="add del">
        <pc:chgData name="REFFORT Didier [CEGEE]" userId="1ee2bfa2-614f-445e-af1b-d096af47a93d" providerId="ADAL" clId="{175D5D4B-2F30-448F-BAB9-23BBB13857D8}" dt="2024-06-14T08:09:59.636" v="143" actId="47"/>
        <pc:sldMkLst>
          <pc:docMk/>
          <pc:sldMk cId="443904417" sldId="266"/>
        </pc:sldMkLst>
      </pc:sldChg>
      <pc:sldChg chg="add del">
        <pc:chgData name="REFFORT Didier [CEGEE]" userId="1ee2bfa2-614f-445e-af1b-d096af47a93d" providerId="ADAL" clId="{175D5D4B-2F30-448F-BAB9-23BBB13857D8}" dt="2024-06-14T08:09:59.828" v="144" actId="47"/>
        <pc:sldMkLst>
          <pc:docMk/>
          <pc:sldMk cId="1238560090" sldId="267"/>
        </pc:sldMkLst>
      </pc:sldChg>
      <pc:sldChg chg="add del">
        <pc:chgData name="REFFORT Didier [CEGEE]" userId="1ee2bfa2-614f-445e-af1b-d096af47a93d" providerId="ADAL" clId="{175D5D4B-2F30-448F-BAB9-23BBB13857D8}" dt="2024-06-14T08:10:00.004" v="145" actId="47"/>
        <pc:sldMkLst>
          <pc:docMk/>
          <pc:sldMk cId="2497758259" sldId="268"/>
        </pc:sldMkLst>
      </pc:sldChg>
      <pc:sldChg chg="add del">
        <pc:chgData name="REFFORT Didier [CEGEE]" userId="1ee2bfa2-614f-445e-af1b-d096af47a93d" providerId="ADAL" clId="{175D5D4B-2F30-448F-BAB9-23BBB13857D8}" dt="2024-06-14T08:10:00.644" v="146" actId="47"/>
        <pc:sldMkLst>
          <pc:docMk/>
          <pc:sldMk cId="335213878" sldId="269"/>
        </pc:sldMkLst>
      </pc:sldChg>
      <pc:sldChg chg="add del">
        <pc:chgData name="REFFORT Didier [CEGEE]" userId="1ee2bfa2-614f-445e-af1b-d096af47a93d" providerId="ADAL" clId="{175D5D4B-2F30-448F-BAB9-23BBB13857D8}" dt="2024-06-14T08:10:00.822" v="147" actId="47"/>
        <pc:sldMkLst>
          <pc:docMk/>
          <pc:sldMk cId="3266493442" sldId="270"/>
        </pc:sldMkLst>
      </pc:sldChg>
      <pc:sldChg chg="add del">
        <pc:chgData name="REFFORT Didier [CEGEE]" userId="1ee2bfa2-614f-445e-af1b-d096af47a93d" providerId="ADAL" clId="{175D5D4B-2F30-448F-BAB9-23BBB13857D8}" dt="2024-06-14T08:10:00.997" v="148" actId="47"/>
        <pc:sldMkLst>
          <pc:docMk/>
          <pc:sldMk cId="1164375814" sldId="271"/>
        </pc:sldMkLst>
      </pc:sldChg>
      <pc:sldChg chg="add del">
        <pc:chgData name="REFFORT Didier [CEGEE]" userId="1ee2bfa2-614f-445e-af1b-d096af47a93d" providerId="ADAL" clId="{175D5D4B-2F30-448F-BAB9-23BBB13857D8}" dt="2024-06-14T08:10:01.919" v="149" actId="47"/>
        <pc:sldMkLst>
          <pc:docMk/>
          <pc:sldMk cId="1466864945" sldId="272"/>
        </pc:sldMkLst>
      </pc:sldChg>
      <pc:sldChg chg="addSp delSp modSp add mod">
        <pc:chgData name="REFFORT Didier [CEGEE]" userId="1ee2bfa2-614f-445e-af1b-d096af47a93d" providerId="ADAL" clId="{175D5D4B-2F30-448F-BAB9-23BBB13857D8}" dt="2024-06-14T07:45:30.686" v="65" actId="1076"/>
        <pc:sldMkLst>
          <pc:docMk/>
          <pc:sldMk cId="1505304089" sldId="273"/>
        </pc:sldMkLst>
        <pc:picChg chg="add mod">
          <ac:chgData name="REFFORT Didier [CEGEE]" userId="1ee2bfa2-614f-445e-af1b-d096af47a93d" providerId="ADAL" clId="{175D5D4B-2F30-448F-BAB9-23BBB13857D8}" dt="2024-06-14T07:45:30.686" v="65" actId="1076"/>
          <ac:picMkLst>
            <pc:docMk/>
            <pc:sldMk cId="1505304089" sldId="273"/>
            <ac:picMk id="5" creationId="{97055D4E-FECB-8CA4-4E91-497088D241B1}"/>
          </ac:picMkLst>
        </pc:picChg>
        <pc:picChg chg="del">
          <ac:chgData name="REFFORT Didier [CEGEE]" userId="1ee2bfa2-614f-445e-af1b-d096af47a93d" providerId="ADAL" clId="{175D5D4B-2F30-448F-BAB9-23BBB13857D8}" dt="2024-06-14T07:45:15.264" v="62" actId="478"/>
          <ac:picMkLst>
            <pc:docMk/>
            <pc:sldMk cId="1505304089" sldId="273"/>
            <ac:picMk id="7" creationId="{BFFB8FE3-5160-5327-AC46-A3D0C4CB7718}"/>
          </ac:picMkLst>
        </pc:picChg>
      </pc:sldChg>
      <pc:sldChg chg="addSp delSp modSp add mod">
        <pc:chgData name="REFFORT Didier [CEGEE]" userId="1ee2bfa2-614f-445e-af1b-d096af47a93d" providerId="ADAL" clId="{175D5D4B-2F30-448F-BAB9-23BBB13857D8}" dt="2024-06-14T07:48:14.640" v="85" actId="1076"/>
        <pc:sldMkLst>
          <pc:docMk/>
          <pc:sldMk cId="837644625" sldId="274"/>
        </pc:sldMkLst>
        <pc:picChg chg="add mod">
          <ac:chgData name="REFFORT Didier [CEGEE]" userId="1ee2bfa2-614f-445e-af1b-d096af47a93d" providerId="ADAL" clId="{175D5D4B-2F30-448F-BAB9-23BBB13857D8}" dt="2024-06-14T07:48:14.640" v="85" actId="1076"/>
          <ac:picMkLst>
            <pc:docMk/>
            <pc:sldMk cId="837644625" sldId="274"/>
            <ac:picMk id="5" creationId="{FA72BC9C-7887-8264-6769-84AE3009496E}"/>
          </ac:picMkLst>
        </pc:picChg>
        <pc:picChg chg="del">
          <ac:chgData name="REFFORT Didier [CEGEE]" userId="1ee2bfa2-614f-445e-af1b-d096af47a93d" providerId="ADAL" clId="{175D5D4B-2F30-448F-BAB9-23BBB13857D8}" dt="2024-06-14T07:47:57.543" v="82" actId="478"/>
          <ac:picMkLst>
            <pc:docMk/>
            <pc:sldMk cId="837644625" sldId="274"/>
            <ac:picMk id="6" creationId="{2D536C70-C145-DDA6-3042-3D2BEBEA99C4}"/>
          </ac:picMkLst>
        </pc:picChg>
      </pc:sldChg>
      <pc:sldChg chg="addSp delSp modSp add mod">
        <pc:chgData name="REFFORT Didier [CEGEE]" userId="1ee2bfa2-614f-445e-af1b-d096af47a93d" providerId="ADAL" clId="{175D5D4B-2F30-448F-BAB9-23BBB13857D8}" dt="2024-06-14T07:52:55.951" v="122" actId="1076"/>
        <pc:sldMkLst>
          <pc:docMk/>
          <pc:sldMk cId="2341328793" sldId="275"/>
        </pc:sldMkLst>
        <pc:spChg chg="add mod">
          <ac:chgData name="REFFORT Didier [CEGEE]" userId="1ee2bfa2-614f-445e-af1b-d096af47a93d" providerId="ADAL" clId="{175D5D4B-2F30-448F-BAB9-23BBB13857D8}" dt="2024-06-14T07:52:55.951" v="122" actId="1076"/>
          <ac:spMkLst>
            <pc:docMk/>
            <pc:sldMk cId="2341328793" sldId="275"/>
            <ac:spMk id="10" creationId="{5FB83D4E-8594-FA10-574B-ECEAC83D3329}"/>
          </ac:spMkLst>
        </pc:spChg>
        <pc:picChg chg="add mod modCrop">
          <ac:chgData name="REFFORT Didier [CEGEE]" userId="1ee2bfa2-614f-445e-af1b-d096af47a93d" providerId="ADAL" clId="{175D5D4B-2F30-448F-BAB9-23BBB13857D8}" dt="2024-06-14T07:51:19.445" v="99" actId="1076"/>
          <ac:picMkLst>
            <pc:docMk/>
            <pc:sldMk cId="2341328793" sldId="275"/>
            <ac:picMk id="5" creationId="{FF346705-B0ED-2768-B564-B7344AF43080}"/>
          </ac:picMkLst>
        </pc:picChg>
        <pc:picChg chg="del">
          <ac:chgData name="REFFORT Didier [CEGEE]" userId="1ee2bfa2-614f-445e-af1b-d096af47a93d" providerId="ADAL" clId="{175D5D4B-2F30-448F-BAB9-23BBB13857D8}" dt="2024-06-14T07:49:42.523" v="87" actId="478"/>
          <ac:picMkLst>
            <pc:docMk/>
            <pc:sldMk cId="2341328793" sldId="275"/>
            <ac:picMk id="7" creationId="{BFFB8FE3-5160-5327-AC46-A3D0C4CB7718}"/>
          </ac:picMkLst>
        </pc:picChg>
        <pc:picChg chg="add mod modCrop">
          <ac:chgData name="REFFORT Didier [CEGEE]" userId="1ee2bfa2-614f-445e-af1b-d096af47a93d" providerId="ADAL" clId="{175D5D4B-2F30-448F-BAB9-23BBB13857D8}" dt="2024-06-14T07:51:51.430" v="106" actId="1076"/>
          <ac:picMkLst>
            <pc:docMk/>
            <pc:sldMk cId="2341328793" sldId="275"/>
            <ac:picMk id="8" creationId="{2F954E2C-E871-9B76-A0E6-5834F9E982E5}"/>
          </ac:picMkLst>
        </pc:picChg>
      </pc:sldChg>
      <pc:sldChg chg="addSp delSp modSp add mod">
        <pc:chgData name="REFFORT Didier [CEGEE]" userId="1ee2bfa2-614f-445e-af1b-d096af47a93d" providerId="ADAL" clId="{175D5D4B-2F30-448F-BAB9-23BBB13857D8}" dt="2024-06-14T08:11:41.396" v="152" actId="14100"/>
        <pc:sldMkLst>
          <pc:docMk/>
          <pc:sldMk cId="1533018822" sldId="276"/>
        </pc:sldMkLst>
        <pc:graphicFrameChg chg="add mod">
          <ac:chgData name="REFFORT Didier [CEGEE]" userId="1ee2bfa2-614f-445e-af1b-d096af47a93d" providerId="ADAL" clId="{175D5D4B-2F30-448F-BAB9-23BBB13857D8}" dt="2024-06-14T08:09:44.598" v="142" actId="1076"/>
          <ac:graphicFrameMkLst>
            <pc:docMk/>
            <pc:sldMk cId="1533018822" sldId="276"/>
            <ac:graphicFrameMk id="8" creationId="{437A63EC-CB94-C8FF-0C18-D633C6F42814}"/>
          </ac:graphicFrameMkLst>
        </pc:graphicFrameChg>
        <pc:picChg chg="del">
          <ac:chgData name="REFFORT Didier [CEGEE]" userId="1ee2bfa2-614f-445e-af1b-d096af47a93d" providerId="ADAL" clId="{175D5D4B-2F30-448F-BAB9-23BBB13857D8}" dt="2024-06-14T07:58:25.813" v="124" actId="478"/>
          <ac:picMkLst>
            <pc:docMk/>
            <pc:sldMk cId="1533018822" sldId="276"/>
            <ac:picMk id="5" creationId="{FA72BC9C-7887-8264-6769-84AE3009496E}"/>
          </ac:picMkLst>
        </pc:picChg>
        <pc:picChg chg="add mod">
          <ac:chgData name="REFFORT Didier [CEGEE]" userId="1ee2bfa2-614f-445e-af1b-d096af47a93d" providerId="ADAL" clId="{175D5D4B-2F30-448F-BAB9-23BBB13857D8}" dt="2024-06-14T08:11:41.396" v="152" actId="14100"/>
          <ac:picMkLst>
            <pc:docMk/>
            <pc:sldMk cId="1533018822" sldId="276"/>
            <ac:picMk id="6" creationId="{383335B4-DD20-1F49-37C8-548745C45A05}"/>
          </ac:picMkLst>
        </pc:picChg>
        <pc:picChg chg="add mod">
          <ac:chgData name="REFFORT Didier [CEGEE]" userId="1ee2bfa2-614f-445e-af1b-d096af47a93d" providerId="ADAL" clId="{175D5D4B-2F30-448F-BAB9-23BBB13857D8}" dt="2024-06-14T08:09:37.468" v="140" actId="1076"/>
          <ac:picMkLst>
            <pc:docMk/>
            <pc:sldMk cId="1533018822" sldId="276"/>
            <ac:picMk id="10" creationId="{39A05F12-A0CB-F9BD-09A4-492BF4CD413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479546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869823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362037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352287" y="653286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9434" y="1484313"/>
            <a:ext cx="1097227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14 JUIN 2024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Nouveautés BPI 2024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E0F6585-A4FA-523D-1C8B-30029314570A}"/>
              </a:ext>
            </a:extLst>
          </p:cNvPr>
          <p:cNvSpPr txBox="1"/>
          <p:nvPr/>
        </p:nvSpPr>
        <p:spPr>
          <a:xfrm>
            <a:off x="686409" y="3936923"/>
            <a:ext cx="109809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fr-FR" b="1" i="0" u="none" strike="noStrike" baseline="0" dirty="0">
                <a:solidFill>
                  <a:srgbClr val="000000"/>
                </a:solidFill>
                <a:latin typeface="+mj-lt"/>
              </a:rPr>
              <a:t>À compter du 20 mars 2024 pour la garantie notifiée ( Garantie &gt; 200k€ )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fr-FR" b="1" i="0" u="none" strike="noStrike" baseline="0" dirty="0">
                <a:solidFill>
                  <a:srgbClr val="000000"/>
                </a:solidFill>
                <a:latin typeface="+mj-lt"/>
              </a:rPr>
              <a:t>Et du 20 septembre 2024 pour le contrat de garantie ( Garantie &lt; 200k€ )</a:t>
            </a:r>
            <a:endParaRPr lang="fr-FR" sz="1600" b="1" dirty="0">
              <a:latin typeface="+mj-lt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0842B7-3FDC-C571-00EA-3177FA950F5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0868" y="143432"/>
            <a:ext cx="1526575" cy="1528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GARANTIE BPIFRANCE</a:t>
            </a:r>
          </a:p>
          <a:p>
            <a:r>
              <a:rPr lang="fr-FR" dirty="0"/>
              <a:t>PRÉSENTATION DES ÉVOLUTIONS 2024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E600F3-3040-9A8B-3CC2-CA1902D19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1672045"/>
            <a:ext cx="9171486" cy="431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219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GARANTIE BPIFRANCE</a:t>
            </a:r>
          </a:p>
          <a:p>
            <a:r>
              <a:rPr lang="fr-FR" dirty="0"/>
              <a:t>PRÉSENTATION DES ÉVOLUTIONS 2024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DFE20FC-0278-AFA3-F5E7-0122A66E4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9877" y="598937"/>
            <a:ext cx="2727951" cy="72182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FB8FE3-5160-5327-AC46-A3D0C4CB7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132" y="1744519"/>
            <a:ext cx="8290560" cy="457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626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GARANTIE BPIFRANCE</a:t>
            </a:r>
          </a:p>
          <a:p>
            <a:r>
              <a:rPr lang="fr-FR" dirty="0"/>
              <a:t>PRÉSENTATION DES ÉVOLUTIONS 2024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DFE20FC-0278-AFA3-F5E7-0122A66E4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9877" y="598937"/>
            <a:ext cx="2727951" cy="7218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F346705-B0ED-2768-B564-B7344AF430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731" b="9212"/>
          <a:stretch/>
        </p:blipFill>
        <p:spPr>
          <a:xfrm>
            <a:off x="2001638" y="1349880"/>
            <a:ext cx="9674425" cy="507308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954E2C-E871-9B76-A0E6-5834F9E982E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263"/>
          <a:stretch/>
        </p:blipFill>
        <p:spPr>
          <a:xfrm rot="21168298">
            <a:off x="190474" y="1938957"/>
            <a:ext cx="1624558" cy="44334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FB83D4E-8594-FA10-574B-ECEAC83D3329}"/>
              </a:ext>
            </a:extLst>
          </p:cNvPr>
          <p:cNvSpPr txBox="1"/>
          <p:nvPr/>
        </p:nvSpPr>
        <p:spPr>
          <a:xfrm rot="21198470">
            <a:off x="273334" y="2345567"/>
            <a:ext cx="1541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" i="0" u="none" strike="noStrike" baseline="0" dirty="0">
                <a:solidFill>
                  <a:srgbClr val="000000"/>
                </a:solidFill>
                <a:latin typeface="+mj-lt"/>
              </a:rPr>
              <a:t>garantie notifiée      ( Garantie &gt; 200k€) 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341328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GARANTIE BPIFRANCE</a:t>
            </a:r>
          </a:p>
          <a:p>
            <a:r>
              <a:rPr lang="fr-FR" dirty="0"/>
              <a:t>PRÉSENTATION DES ÉVOLUTIONS 2024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DFE20FC-0278-AFA3-F5E7-0122A66E4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9877" y="598937"/>
            <a:ext cx="2727951" cy="7218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055D4E-FECB-8CA4-4E91-497088D24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1947943"/>
            <a:ext cx="10206446" cy="3634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304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GARANTIE BPIFRANCE</a:t>
            </a:r>
          </a:p>
          <a:p>
            <a:r>
              <a:rPr lang="fr-FR" dirty="0"/>
              <a:t>PRÉSENTATION DES ÉVOLUTIONS 2024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986B2CB-D81C-FFB7-7BC5-500FEB64A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9395" y="548640"/>
            <a:ext cx="2935811" cy="94613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C40944-280B-C487-7E86-CAF4A4DF9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1579270"/>
            <a:ext cx="9624332" cy="4889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716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GARANTIE BPIFRANCE</a:t>
            </a:r>
          </a:p>
          <a:p>
            <a:r>
              <a:rPr lang="fr-FR" dirty="0"/>
              <a:t>PRÉSENTATION DES ÉVOLUTIONS 2024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66B5FF-5ADB-75B3-CC93-19D2AED38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7463" y="644340"/>
            <a:ext cx="2809611" cy="856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D536C70-C145-DDA6-3042-3D2BEBEA9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354" y="1681152"/>
            <a:ext cx="8499566" cy="471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139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GARANTIE BPIFRANCE</a:t>
            </a:r>
          </a:p>
          <a:p>
            <a:r>
              <a:rPr lang="fr-FR" dirty="0"/>
              <a:t>PRÉSENTATION DES ÉVOLUTIONS 2024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66B5FF-5ADB-75B3-CC93-19D2AED38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7463" y="644340"/>
            <a:ext cx="2809611" cy="85661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A72BC9C-7887-8264-6769-84AE300949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1537087"/>
            <a:ext cx="9422674" cy="485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644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GARANTIE BPIFRANCE</a:t>
            </a:r>
          </a:p>
          <a:p>
            <a:r>
              <a:rPr lang="fr-FR" dirty="0"/>
              <a:t>PRÉSENTATION DES ÉVOLUTIONS 2024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66B5FF-5ADB-75B3-CC93-19D2AED38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7463" y="644340"/>
            <a:ext cx="2809611" cy="856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83335B4-DD20-1F49-37C8-548745C45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645" y="2037807"/>
            <a:ext cx="9727475" cy="2014422"/>
          </a:xfrm>
          <a:prstGeom prst="rect">
            <a:avLst/>
          </a:prstGeom>
        </p:spPr>
      </p:pic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437A63EC-CB94-C8FF-0C18-D633C6F428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723588"/>
              </p:ext>
            </p:extLst>
          </p:nvPr>
        </p:nvGraphicFramePr>
        <p:xfrm>
          <a:off x="6827521" y="5017885"/>
          <a:ext cx="1480456" cy="1249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4" imgW="914400" imgH="771525" progId="AcroExch.Document.DC">
                  <p:embed/>
                </p:oleObj>
              </mc:Choice>
              <mc:Fallback>
                <p:oleObj name="Acrobat Document" showAsIcon="1" r:id="rId4" imgW="914400" imgH="771525" progId="AcroExch.Document.DC">
                  <p:embed/>
                  <p:pic>
                    <p:nvPicPr>
                      <p:cNvPr id="8" name="Objet 7">
                        <a:extLst>
                          <a:ext uri="{FF2B5EF4-FFF2-40B4-BE49-F238E27FC236}">
                            <a16:creationId xmlns:a16="http://schemas.microsoft.com/office/drawing/2014/main" id="{437A63EC-CB94-C8FF-0C18-D633C6F428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27521" y="5017885"/>
                        <a:ext cx="1480456" cy="12491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39A05F12-A0CB-F9BD-09A4-492BF4CD41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0154" y="4299286"/>
            <a:ext cx="3586920" cy="17658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301882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3541</TotalTime>
  <Words>94</Words>
  <Application>Microsoft Office PowerPoint</Application>
  <PresentationFormat>Grand écran</PresentationFormat>
  <Paragraphs>21</Paragraphs>
  <Slides>9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Montserrat Black</vt:lpstr>
      <vt:lpstr>Wingdings</vt:lpstr>
      <vt:lpstr>Thème Office</vt:lpstr>
      <vt:lpstr>Acrobat Document</vt:lpstr>
      <vt:lpstr>Nouveautés BPI 2024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REFFORT Didier [CEGEE]</cp:lastModifiedBy>
  <cp:revision>216</cp:revision>
  <dcterms:created xsi:type="dcterms:W3CDTF">2020-06-24T09:20:11Z</dcterms:created>
  <dcterms:modified xsi:type="dcterms:W3CDTF">2024-06-14T08:26:04Z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