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4.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5.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6.xml" ContentType="application/vnd.openxmlformats-officedocument.theme+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7.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8.xml" ContentType="application/vnd.openxmlformats-officedocument.theme+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 id="2147483680" r:id="rId5"/>
    <p:sldMasterId id="2147483684" r:id="rId6"/>
    <p:sldMasterId id="2147483696" r:id="rId7"/>
    <p:sldMasterId id="2147483723" r:id="rId8"/>
    <p:sldMasterId id="2147483733" r:id="rId9"/>
    <p:sldMasterId id="2147483743" r:id="rId10"/>
    <p:sldMasterId id="2147483803" r:id="rId11"/>
    <p:sldMasterId id="2147483823" r:id="rId12"/>
  </p:sldMasterIdLst>
  <p:notesMasterIdLst>
    <p:notesMasterId r:id="rId28"/>
  </p:notesMasterIdLst>
  <p:handoutMasterIdLst>
    <p:handoutMasterId r:id="rId29"/>
  </p:handoutMasterIdLst>
  <p:sldIdLst>
    <p:sldId id="296" r:id="rId13"/>
    <p:sldId id="336" r:id="rId14"/>
    <p:sldId id="346" r:id="rId15"/>
    <p:sldId id="364" r:id="rId16"/>
    <p:sldId id="362" r:id="rId17"/>
    <p:sldId id="355" r:id="rId18"/>
    <p:sldId id="365" r:id="rId19"/>
    <p:sldId id="366" r:id="rId20"/>
    <p:sldId id="370" r:id="rId21"/>
    <p:sldId id="351" r:id="rId22"/>
    <p:sldId id="350" r:id="rId23"/>
    <p:sldId id="371" r:id="rId24"/>
    <p:sldId id="369" r:id="rId25"/>
    <p:sldId id="367" r:id="rId26"/>
    <p:sldId id="340" r:id="rId27"/>
  </p:sldIdLst>
  <p:sldSz cx="9144000" cy="6858000" type="screen4x3"/>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15">
          <p15:clr>
            <a:srgbClr val="A4A3A4"/>
          </p15:clr>
        </p15:guide>
        <p15:guide id="2" pos="5602">
          <p15:clr>
            <a:srgbClr val="A4A3A4"/>
          </p15:clr>
        </p15:guide>
        <p15:guide id="3" orient="horz">
          <p15:clr>
            <a:srgbClr val="A4A3A4"/>
          </p15:clr>
        </p15:guide>
        <p15:guide id="4" pos="5759">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vina Dauzet" initials="DD" lastIdx="16" clrIdx="0">
    <p:extLst/>
  </p:cmAuthor>
  <p:cmAuthor id="2" name="Davina Dauzet" initials="DD [2]" lastIdx="1" clrIdx="1">
    <p:extLst/>
  </p:cmAuthor>
  <p:cmAuthor id="3" name="Davina Dauzet" initials="DD [3]" lastIdx="1" clrIdx="2">
    <p:extLst/>
  </p:cmAuthor>
  <p:cmAuthor id="4" name="Davina Dauzet" initials="DD [4]" lastIdx="1" clrIdx="3">
    <p:extLst/>
  </p:cmAuthor>
  <p:cmAuthor id="5" name="Davina Dauzet" initials="DD [5]" lastIdx="1" clrIdx="4">
    <p:extLst/>
  </p:cmAuthor>
  <p:cmAuthor id="6" name="Davina Dauzet" initials="DD [6]" lastIdx="1" clrIdx="5">
    <p:extLst/>
  </p:cmAuthor>
  <p:cmAuthor id="7" name="Davina Dauzet" initials="DD [7]" lastIdx="1" clrIdx="6">
    <p:extLst/>
  </p:cmAuthor>
  <p:cmAuthor id="8" name="Davina Dauzet" initials="DD [8]" lastIdx="1" clrIdx="7">
    <p:extLst/>
  </p:cmAuthor>
  <p:cmAuthor id="9" name="Davina Dauzet" initials="DD [9]" lastIdx="1" clrIdx="8">
    <p:extLst/>
  </p:cmAuthor>
  <p:cmAuthor id="10" name="Davina Dauzet" initials="DD [10]" lastIdx="1" clrIdx="9">
    <p:extLst/>
  </p:cmAuthor>
  <p:cmAuthor id="11" name="Davina Dauzet" initials="DD [11]" lastIdx="1" clrIdx="10">
    <p:extLst/>
  </p:cmAuthor>
  <p:cmAuthor id="12" name="Davina Dauzet" initials="DD [12]" lastIdx="1" clrIdx="11">
    <p:extLst/>
  </p:cmAuthor>
  <p:cmAuthor id="13" name="Davina Dauzet" initials="DD [13]" lastIdx="1" clrIdx="12">
    <p:extLst/>
  </p:cmAuthor>
  <p:cmAuthor id="14" name="Davina Dauzet" initials="DD [14]" lastIdx="1" clrIdx="13">
    <p:extLst/>
  </p:cmAuthor>
  <p:cmAuthor id="15" name="Davina Dauzet" initials="DD [15]" lastIdx="1" clrIdx="14">
    <p:extLst/>
  </p:cmAuthor>
  <p:cmAuthor id="16" name="Davina Dauzet" initials="DD [16]" lastIdx="1" clrIdx="15">
    <p:extLst/>
  </p:cmAuthor>
  <p:cmAuthor id="17" name="Davina Dauzet" initials="DD [17]" lastIdx="1" clrIdx="16">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9900"/>
    <a:srgbClr val="C1EFFF"/>
    <a:srgbClr val="C31632"/>
    <a:srgbClr val="FF00FF"/>
    <a:srgbClr val="33CCCC"/>
    <a:srgbClr val="FFFFFF"/>
    <a:srgbClr val="223A5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7292A2E-F333-43FB-9621-5CBBE7FDCDCB}" styleName="Style léger 2 - Accentuation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72833802-FEF1-4C79-8D5D-14CF1EAF98D9}" styleName="Style léger 2 - Accentuation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454"/>
    <p:restoredTop sz="94193" autoAdjust="0"/>
  </p:normalViewPr>
  <p:slideViewPr>
    <p:cSldViewPr showGuides="1">
      <p:cViewPr varScale="1">
        <p:scale>
          <a:sx n="87" d="100"/>
          <a:sy n="87" d="100"/>
        </p:scale>
        <p:origin x="-1344" y="-72"/>
      </p:cViewPr>
      <p:guideLst>
        <p:guide orient="horz" pos="2115"/>
        <p:guide orient="horz"/>
        <p:guide pos="5602"/>
        <p:guide pos="5759"/>
      </p:guideLst>
    </p:cSldViewPr>
  </p:slideViewPr>
  <p:notesTextViewPr>
    <p:cViewPr>
      <p:scale>
        <a:sx n="1" d="1"/>
        <a:sy n="1" d="1"/>
      </p:scale>
      <p:origin x="0" y="0"/>
    </p:cViewPr>
  </p:notesTextViewPr>
  <p:notesViewPr>
    <p:cSldViewPr showGuides="1">
      <p:cViewPr varScale="1">
        <p:scale>
          <a:sx n="116" d="100"/>
          <a:sy n="116" d="100"/>
        </p:scale>
        <p:origin x="-4998" y="-96"/>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slide" Target="slides/slide9.xml"/><Relationship Id="rId34" Type="http://schemas.openxmlformats.org/officeDocument/2006/relationships/tableStyles" Target="tableStyles.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2.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notesMaster" Target="notesMasters/notesMaster1.xml"/><Relationship Id="rId10" Type="http://schemas.openxmlformats.org/officeDocument/2006/relationships/slideMaster" Target="slideMasters/slideMaster7.xml"/><Relationship Id="rId19" Type="http://schemas.openxmlformats.org/officeDocument/2006/relationships/slide" Target="slides/slide7.xml"/><Relationship Id="rId31" Type="http://schemas.openxmlformats.org/officeDocument/2006/relationships/presProps" Target="presProps.xml"/><Relationship Id="rId60"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E9EE0349-EDD4-49F9-AF80-3B443319975B}" type="datetimeFigureOut">
              <a:rPr lang="fr-FR" smtClean="0"/>
              <a:t>20/11/2018</a:t>
            </a:fld>
            <a:endParaRPr lang="fr-FR"/>
          </a:p>
        </p:txBody>
      </p:sp>
      <p:sp>
        <p:nvSpPr>
          <p:cNvPr id="4" name="Espace réservé du pied de page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1F696377-EC5A-470E-8B46-F875CBA32888}" type="slidenum">
              <a:rPr lang="fr-FR" smtClean="0"/>
              <a:t>‹N°›</a:t>
            </a:fld>
            <a:endParaRPr lang="fr-FR"/>
          </a:p>
        </p:txBody>
      </p:sp>
    </p:spTree>
    <p:extLst>
      <p:ext uri="{BB962C8B-B14F-4D97-AF65-F5344CB8AC3E}">
        <p14:creationId xmlns:p14="http://schemas.microsoft.com/office/powerpoint/2010/main" val="38410622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D7998B5C-2BD5-47C8-8BFF-FF284A350E8C}" type="datetimeFigureOut">
              <a:rPr lang="fr-FR" smtClean="0"/>
              <a:t>20/11/2018</a:t>
            </a:fld>
            <a:endParaRPr lang="fr-FR"/>
          </a:p>
        </p:txBody>
      </p:sp>
      <p:sp>
        <p:nvSpPr>
          <p:cNvPr id="4" name="Espace réservé de l'image des diapositives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1043B20C-9EC3-456B-8DFC-4A38DA7612A0}" type="slidenum">
              <a:rPr lang="fr-FR" smtClean="0"/>
              <a:t>‹N°›</a:t>
            </a:fld>
            <a:endParaRPr lang="fr-FR"/>
          </a:p>
        </p:txBody>
      </p:sp>
    </p:spTree>
    <p:extLst>
      <p:ext uri="{BB962C8B-B14F-4D97-AF65-F5344CB8AC3E}">
        <p14:creationId xmlns:p14="http://schemas.microsoft.com/office/powerpoint/2010/main" val="39394751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6.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7.jpe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3.xml"/><Relationship Id="rId4" Type="http://schemas.openxmlformats.org/officeDocument/2006/relationships/image" Target="../media/image13.jp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4.xml"/><Relationship Id="rId4" Type="http://schemas.openxmlformats.org/officeDocument/2006/relationships/image" Target="../media/image18.jpe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7.png"/><Relationship Id="rId1" Type="http://schemas.openxmlformats.org/officeDocument/2006/relationships/slideMaster" Target="../slideMasters/slideMaster4.xml"/><Relationship Id="rId4" Type="http://schemas.openxmlformats.org/officeDocument/2006/relationships/image" Target="../media/image18.jpe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4.xml"/><Relationship Id="rId5" Type="http://schemas.openxmlformats.org/officeDocument/2006/relationships/image" Target="../media/image18.jpeg"/><Relationship Id="rId4" Type="http://schemas.openxmlformats.org/officeDocument/2006/relationships/image" Target="../media/image17.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png"/><Relationship Id="rId1" Type="http://schemas.openxmlformats.org/officeDocument/2006/relationships/slideMaster" Target="../slideMasters/slideMaster5.xml"/><Relationship Id="rId4" Type="http://schemas.openxmlformats.org/officeDocument/2006/relationships/image" Target="../media/image27.jpe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png"/><Relationship Id="rId1" Type="http://schemas.openxmlformats.org/officeDocument/2006/relationships/slideMaster" Target="../slideMasters/slideMaster6.xml"/><Relationship Id="rId4" Type="http://schemas.openxmlformats.org/officeDocument/2006/relationships/image" Target="../media/image27.jpe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Master" Target="../slideMasters/slideMaster7.xml"/><Relationship Id="rId4" Type="http://schemas.openxmlformats.org/officeDocument/2006/relationships/image" Target="../media/image30.jpeg"/></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29.png"/><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29.png"/><Relationship Id="rId1" Type="http://schemas.openxmlformats.org/officeDocument/2006/relationships/slideMaster" Target="../slideMasters/slideMaster7.xml"/><Relationship Id="rId4" Type="http://schemas.openxmlformats.org/officeDocument/2006/relationships/image" Target="../media/image5.jpeg"/></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29.png"/><Relationship Id="rId1" Type="http://schemas.openxmlformats.org/officeDocument/2006/relationships/slideMaster" Target="../slideMasters/slideMaster7.xml"/><Relationship Id="rId4" Type="http://schemas.openxmlformats.org/officeDocument/2006/relationships/image" Target="../media/image6.jpeg"/></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29.png"/><Relationship Id="rId1" Type="http://schemas.openxmlformats.org/officeDocument/2006/relationships/slideMaster" Target="../slideMasters/slideMaster7.xml"/><Relationship Id="rId4" Type="http://schemas.openxmlformats.org/officeDocument/2006/relationships/image" Target="../media/image7.jpeg"/></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29.png"/><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8.xml"/><Relationship Id="rId4" Type="http://schemas.openxmlformats.org/officeDocument/2006/relationships/image" Target="../media/image3.jpeg"/></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Master" Target="../slideMasters/slideMaster8.xml"/><Relationship Id="rId4" Type="http://schemas.openxmlformats.org/officeDocument/2006/relationships/image" Target="../media/image5.jpeg"/></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Master" Target="../slideMasters/slideMaster8.xml"/><Relationship Id="rId4" Type="http://schemas.openxmlformats.org/officeDocument/2006/relationships/image" Target="../media/image6.jpeg"/></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Master" Target="../slideMasters/slideMaster8.xml"/><Relationship Id="rId4" Type="http://schemas.openxmlformats.org/officeDocument/2006/relationships/image" Target="../media/image7.jpeg"/></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8.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8.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8.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8.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8.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8.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8.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8.xml"/></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9.xml"/><Relationship Id="rId4" Type="http://schemas.openxmlformats.org/officeDocument/2006/relationships/image" Target="../media/image3.jpeg"/></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Master" Target="../slideMasters/slideMaster9.xml"/><Relationship Id="rId4" Type="http://schemas.openxmlformats.org/officeDocument/2006/relationships/image" Target="../media/image5.jpeg"/></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Master" Target="../slideMasters/slideMaster9.xml"/><Relationship Id="rId4" Type="http://schemas.openxmlformats.org/officeDocument/2006/relationships/image" Target="../media/image6.jpeg"/></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Master" Target="../slideMasters/slideMaster9.xml"/><Relationship Id="rId4" Type="http://schemas.openxmlformats.org/officeDocument/2006/relationships/image" Target="../media/image7.jpeg"/></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9.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9.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9.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9.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9.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9.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9.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9.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9.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9.xml"/></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9.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9.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Page de garde">
    <p:bg>
      <p:bgPr>
        <a:solidFill>
          <a:schemeClr val="bg1"/>
        </a:solidFill>
        <a:effectLst/>
      </p:bgPr>
    </p:bg>
    <p:spTree>
      <p:nvGrpSpPr>
        <p:cNvPr id="1" name=""/>
        <p:cNvGrpSpPr/>
        <p:nvPr/>
      </p:nvGrpSpPr>
      <p:grpSpPr>
        <a:xfrm>
          <a:off x="0" y="0"/>
          <a:ext cx="0" cy="0"/>
          <a:chOff x="0" y="0"/>
          <a:chExt cx="0" cy="0"/>
        </a:xfrm>
      </p:grpSpPr>
      <p:sp>
        <p:nvSpPr>
          <p:cNvPr id="3" name="Sous-titre 2"/>
          <p:cNvSpPr>
            <a:spLocks noGrp="1"/>
          </p:cNvSpPr>
          <p:nvPr>
            <p:ph type="subTitle" idx="1" hasCustomPrompt="1"/>
          </p:nvPr>
        </p:nvSpPr>
        <p:spPr>
          <a:xfrm>
            <a:off x="2149200" y="3897112"/>
            <a:ext cx="4626000" cy="540000"/>
          </a:xfrm>
        </p:spPr>
        <p:txBody>
          <a:bodyPr tIns="82800">
            <a:normAutofit/>
          </a:bodyPr>
          <a:lstStyle>
            <a:lvl1pPr marL="0" indent="0" algn="ctr">
              <a:buNone/>
              <a:defRPr sz="3000" b="0"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Sous-titre </a:t>
            </a:r>
            <a:r>
              <a:rPr lang="fr-FR" dirty="0" err="1"/>
              <a:t>powerpoint</a:t>
            </a:r>
            <a:endParaRPr lang="fr-FR" dirty="0"/>
          </a:p>
          <a:p>
            <a:endParaRPr lang="fr-FR" dirty="0"/>
          </a:p>
          <a:p>
            <a:endParaRPr lang="fr-FR" dirty="0"/>
          </a:p>
        </p:txBody>
      </p:sp>
      <p:cxnSp>
        <p:nvCxnSpPr>
          <p:cNvPr id="9" name="Connecteur droit 8"/>
          <p:cNvCxnSpPr/>
          <p:nvPr userDrawn="1"/>
        </p:nvCxnSpPr>
        <p:spPr>
          <a:xfrm>
            <a:off x="2248200" y="3330000"/>
            <a:ext cx="4428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2248200" y="5310000"/>
            <a:ext cx="4428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4" name="Image 1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88000" y="6379200"/>
            <a:ext cx="1332000" cy="201077"/>
          </a:xfrm>
          <a:prstGeom prst="rect">
            <a:avLst/>
          </a:prstGeom>
        </p:spPr>
      </p:pic>
      <p:sp>
        <p:nvSpPr>
          <p:cNvPr id="17" name="Forme en L 16"/>
          <p:cNvSpPr/>
          <p:nvPr userDrawn="1"/>
        </p:nvSpPr>
        <p:spPr>
          <a:xfrm rot="19020000" flipH="1">
            <a:off x="3271992" y="-21745"/>
            <a:ext cx="2468772" cy="2539684"/>
          </a:xfrm>
          <a:custGeom>
            <a:avLst/>
            <a:gdLst>
              <a:gd name="connsiteX0" fmla="*/ 0 w 2466000"/>
              <a:gd name="connsiteY0" fmla="*/ 0 h 2880000"/>
              <a:gd name="connsiteX1" fmla="*/ 754029 w 2466000"/>
              <a:gd name="connsiteY1" fmla="*/ 0 h 2880000"/>
              <a:gd name="connsiteX2" fmla="*/ 754029 w 2466000"/>
              <a:gd name="connsiteY2" fmla="*/ 2125971 h 2880000"/>
              <a:gd name="connsiteX3" fmla="*/ 2466000 w 2466000"/>
              <a:gd name="connsiteY3" fmla="*/ 2125971 h 2880000"/>
              <a:gd name="connsiteX4" fmla="*/ 2466000 w 2466000"/>
              <a:gd name="connsiteY4" fmla="*/ 2880000 h 2880000"/>
              <a:gd name="connsiteX5" fmla="*/ 0 w 2466000"/>
              <a:gd name="connsiteY5" fmla="*/ 2880000 h 2880000"/>
              <a:gd name="connsiteX6" fmla="*/ 0 w 2466000"/>
              <a:gd name="connsiteY6" fmla="*/ 0 h 2880000"/>
              <a:gd name="connsiteX0" fmla="*/ 0 w 2468772"/>
              <a:gd name="connsiteY0" fmla="*/ 1041781 h 2880000"/>
              <a:gd name="connsiteX1" fmla="*/ 756801 w 2468772"/>
              <a:gd name="connsiteY1" fmla="*/ 0 h 2880000"/>
              <a:gd name="connsiteX2" fmla="*/ 756801 w 2468772"/>
              <a:gd name="connsiteY2" fmla="*/ 2125971 h 2880000"/>
              <a:gd name="connsiteX3" fmla="*/ 2468772 w 2468772"/>
              <a:gd name="connsiteY3" fmla="*/ 2125971 h 2880000"/>
              <a:gd name="connsiteX4" fmla="*/ 2468772 w 2468772"/>
              <a:gd name="connsiteY4" fmla="*/ 2880000 h 2880000"/>
              <a:gd name="connsiteX5" fmla="*/ 2772 w 2468772"/>
              <a:gd name="connsiteY5" fmla="*/ 2880000 h 2880000"/>
              <a:gd name="connsiteX6" fmla="*/ 0 w 2468772"/>
              <a:gd name="connsiteY6" fmla="*/ 1041781 h 2880000"/>
              <a:gd name="connsiteX0" fmla="*/ 0 w 2468772"/>
              <a:gd name="connsiteY0" fmla="*/ 701465 h 2539684"/>
              <a:gd name="connsiteX1" fmla="*/ 757521 w 2468772"/>
              <a:gd name="connsiteY1" fmla="*/ 0 h 2539684"/>
              <a:gd name="connsiteX2" fmla="*/ 756801 w 2468772"/>
              <a:gd name="connsiteY2" fmla="*/ 1785655 h 2539684"/>
              <a:gd name="connsiteX3" fmla="*/ 2468772 w 2468772"/>
              <a:gd name="connsiteY3" fmla="*/ 1785655 h 2539684"/>
              <a:gd name="connsiteX4" fmla="*/ 2468772 w 2468772"/>
              <a:gd name="connsiteY4" fmla="*/ 2539684 h 2539684"/>
              <a:gd name="connsiteX5" fmla="*/ 2772 w 2468772"/>
              <a:gd name="connsiteY5" fmla="*/ 2539684 h 2539684"/>
              <a:gd name="connsiteX6" fmla="*/ 0 w 2468772"/>
              <a:gd name="connsiteY6" fmla="*/ 701465 h 2539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68772" h="2539684">
                <a:moveTo>
                  <a:pt x="0" y="701465"/>
                </a:moveTo>
                <a:lnTo>
                  <a:pt x="757521" y="0"/>
                </a:lnTo>
                <a:lnTo>
                  <a:pt x="756801" y="1785655"/>
                </a:lnTo>
                <a:lnTo>
                  <a:pt x="2468772" y="1785655"/>
                </a:lnTo>
                <a:lnTo>
                  <a:pt x="2468772" y="2539684"/>
                </a:lnTo>
                <a:lnTo>
                  <a:pt x="2772" y="2539684"/>
                </a:lnTo>
                <a:lnTo>
                  <a:pt x="0" y="701465"/>
                </a:lnTo>
                <a:close/>
              </a:path>
            </a:pathLst>
          </a:custGeom>
          <a:solidFill>
            <a:schemeClr val="accent1">
              <a:alpha val="2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Ellipse 17"/>
          <p:cNvSpPr>
            <a:spLocks noChangeAspect="1"/>
          </p:cNvSpPr>
          <p:nvPr userDrawn="1"/>
        </p:nvSpPr>
        <p:spPr>
          <a:xfrm>
            <a:off x="2750554" y="57192"/>
            <a:ext cx="1234800" cy="1234800"/>
          </a:xfrm>
          <a:prstGeom prst="ellipse">
            <a:avLst/>
          </a:prstGeom>
          <a:solidFill>
            <a:schemeClr val="accent1">
              <a:alpha val="2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Espace réservé du texte 4"/>
          <p:cNvSpPr>
            <a:spLocks noGrp="1"/>
          </p:cNvSpPr>
          <p:nvPr>
            <p:ph type="body" sz="quarter" idx="10"/>
          </p:nvPr>
        </p:nvSpPr>
        <p:spPr>
          <a:xfrm>
            <a:off x="2149200" y="4366800"/>
            <a:ext cx="4626000" cy="93440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3" name="Titre 12"/>
          <p:cNvSpPr>
            <a:spLocks noGrp="1"/>
          </p:cNvSpPr>
          <p:nvPr>
            <p:ph type="title" hasCustomPrompt="1"/>
          </p:nvPr>
        </p:nvSpPr>
        <p:spPr>
          <a:xfrm>
            <a:off x="2149200" y="3366000"/>
            <a:ext cx="4626000" cy="677108"/>
          </a:xfrm>
        </p:spPr>
        <p:txBody>
          <a:bodyPr>
            <a:spAutoFit/>
          </a:bodyPr>
          <a:lstStyle>
            <a:lvl1pPr algn="ctr">
              <a:defRPr sz="3800"/>
            </a:lvl1pPr>
          </a:lstStyle>
          <a:p>
            <a:r>
              <a:rPr lang="fr-FR" dirty="0"/>
              <a:t>Titre </a:t>
            </a:r>
            <a:r>
              <a:rPr lang="fr-FR" dirty="0" err="1"/>
              <a:t>powerpoint</a:t>
            </a:r>
            <a:endParaRPr lang="fr-FR" dirty="0"/>
          </a:p>
        </p:txBody>
      </p:sp>
      <p:sp>
        <p:nvSpPr>
          <p:cNvPr id="6" name="Espace réservé du texte 5"/>
          <p:cNvSpPr>
            <a:spLocks noGrp="1"/>
          </p:cNvSpPr>
          <p:nvPr>
            <p:ph type="body" sz="quarter" idx="15"/>
          </p:nvPr>
        </p:nvSpPr>
        <p:spPr>
          <a:xfrm>
            <a:off x="2149200" y="5436000"/>
            <a:ext cx="4626000" cy="262800"/>
          </a:xfrm>
        </p:spPr>
        <p:txBody>
          <a:bodyPr/>
          <a:lstStyle>
            <a:lvl1pPr algn="ctr">
              <a:defRPr sz="1100" b="0" cap="none" baseline="0"/>
            </a:lvl1pPr>
          </a:lstStyle>
          <a:p>
            <a:pPr lvl="0"/>
            <a:r>
              <a:rPr lang="fr-FR" dirty="0"/>
              <a:t>Modifiez les styles du texte du masque</a:t>
            </a:r>
          </a:p>
        </p:txBody>
      </p:sp>
      <p:pic>
        <p:nvPicPr>
          <p:cNvPr id="15" name="Espace réservé pour une image  11"/>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a:xfrm>
            <a:off x="216000" y="248400"/>
            <a:ext cx="932400" cy="932400"/>
          </a:xfrm>
          <a:prstGeom prst="rect">
            <a:avLst/>
          </a:prstGeom>
        </p:spPr>
      </p:pic>
      <p:pic>
        <p:nvPicPr>
          <p:cNvPr id="20" name="Espace réservé pour une image  69"/>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6536235" y="6237313"/>
            <a:ext cx="2186565" cy="490622"/>
          </a:xfrm>
          <a:prstGeom prst="rect">
            <a:avLst/>
          </a:prstGeom>
        </p:spPr>
      </p:pic>
      <p:sp>
        <p:nvSpPr>
          <p:cNvPr id="16" name="Espace réservé du pied de page 2"/>
          <p:cNvSpPr>
            <a:spLocks noGrp="1"/>
          </p:cNvSpPr>
          <p:nvPr>
            <p:ph type="ftr" sz="quarter" idx="4294967295"/>
          </p:nvPr>
        </p:nvSpPr>
        <p:spPr>
          <a:xfrm>
            <a:off x="2772000" y="6336000"/>
            <a:ext cx="2895600" cy="365125"/>
          </a:xfrm>
          <a:prstGeom prst="rect">
            <a:avLst/>
          </a:prstGeom>
        </p:spPr>
        <p:txBody>
          <a:bodyPr/>
          <a:lstStyle/>
          <a:p>
            <a:r>
              <a:rPr lang="fr-FR" sz="1050" smtClean="0"/>
              <a:t>2018 - HDJ S37 - Action de dynamisation Auto</a:t>
            </a:r>
            <a:endParaRPr lang="fr-FR" sz="1050" dirty="0"/>
          </a:p>
        </p:txBody>
      </p:sp>
    </p:spTree>
    <p:extLst>
      <p:ext uri="{BB962C8B-B14F-4D97-AF65-F5344CB8AC3E}">
        <p14:creationId xmlns:p14="http://schemas.microsoft.com/office/powerpoint/2010/main" val="11924948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Page de garde visuel 3">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2270524" y="4137276"/>
            <a:ext cx="4608000" cy="648000"/>
          </a:xfrm>
        </p:spPr>
        <p:txBody>
          <a:bodyPr>
            <a:noAutofit/>
          </a:bodyPr>
          <a:lstStyle>
            <a:lvl1pPr algn="ctr">
              <a:defRPr sz="3500" spc="0" baseline="0"/>
            </a:lvl1pPr>
          </a:lstStyle>
          <a:p>
            <a:r>
              <a:rPr lang="fr-FR" dirty="0"/>
              <a:t>Titre </a:t>
            </a:r>
            <a:r>
              <a:rPr lang="fr-FR" dirty="0" err="1"/>
              <a:t>lorem</a:t>
            </a:r>
            <a:endParaRPr lang="fr-FR" dirty="0"/>
          </a:p>
        </p:txBody>
      </p:sp>
      <p:sp>
        <p:nvSpPr>
          <p:cNvPr id="3" name="Sous-titre 2"/>
          <p:cNvSpPr>
            <a:spLocks noGrp="1"/>
          </p:cNvSpPr>
          <p:nvPr>
            <p:ph type="subTitle" idx="1" hasCustomPrompt="1"/>
          </p:nvPr>
        </p:nvSpPr>
        <p:spPr>
          <a:xfrm>
            <a:off x="2270524" y="4563678"/>
            <a:ext cx="4608000" cy="540000"/>
          </a:xfrm>
        </p:spPr>
        <p:txBody>
          <a:bodyPr tIns="82800">
            <a:normAutofit/>
          </a:bodyPr>
          <a:lstStyle>
            <a:lvl1pPr marL="0" indent="0" algn="ctr">
              <a:buNone/>
              <a:defRPr sz="2600" b="1" spc="0"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err="1"/>
              <a:t>Ipsum</a:t>
            </a:r>
            <a:r>
              <a:rPr lang="fr-FR" dirty="0"/>
              <a:t> </a:t>
            </a:r>
            <a:r>
              <a:rPr lang="fr-FR" dirty="0" err="1"/>
              <a:t>sit</a:t>
            </a:r>
            <a:r>
              <a:rPr lang="fr-FR" dirty="0"/>
              <a:t> </a:t>
            </a:r>
            <a:r>
              <a:rPr lang="fr-FR" dirty="0" err="1"/>
              <a:t>dolor</a:t>
            </a:r>
            <a:endParaRPr lang="fr-FR" dirty="0"/>
          </a:p>
          <a:p>
            <a:endParaRPr lang="fr-FR" dirty="0"/>
          </a:p>
          <a:p>
            <a:endParaRPr lang="fr-FR" dirty="0"/>
          </a:p>
        </p:txBody>
      </p:sp>
      <p:cxnSp>
        <p:nvCxnSpPr>
          <p:cNvPr id="9" name="Connecteur droit 8"/>
          <p:cNvCxnSpPr/>
          <p:nvPr userDrawn="1"/>
        </p:nvCxnSpPr>
        <p:spPr>
          <a:xfrm>
            <a:off x="3233524" y="4124783"/>
            <a:ext cx="268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3233524" y="6149635"/>
            <a:ext cx="268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Espace réservé du texte 4"/>
          <p:cNvSpPr>
            <a:spLocks noGrp="1"/>
          </p:cNvSpPr>
          <p:nvPr>
            <p:ph type="body" sz="quarter" idx="13" hasCustomPrompt="1"/>
          </p:nvPr>
        </p:nvSpPr>
        <p:spPr>
          <a:xfrm>
            <a:off x="3142800" y="5014800"/>
            <a:ext cx="2952000" cy="1076400"/>
          </a:xfrm>
        </p:spPr>
        <p:txBody>
          <a:bodyPr/>
          <a:lstStyle>
            <a:lvl1pPr>
              <a:defRPr sz="1600" b="0"/>
            </a:lvl1pPr>
          </a:lstStyle>
          <a:p>
            <a:pPr lvl="0"/>
            <a:r>
              <a:rPr lang="fr-FR" dirty="0" err="1"/>
              <a:t>inserez</a:t>
            </a:r>
            <a:r>
              <a:rPr lang="fr-FR" dirty="0"/>
              <a:t> le texte</a:t>
            </a:r>
          </a:p>
        </p:txBody>
      </p:sp>
      <p:pic>
        <p:nvPicPr>
          <p:cNvPr id="10" name="Espace réservé pour une image  11"/>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216000" y="248400"/>
            <a:ext cx="932400" cy="932400"/>
          </a:xfrm>
          <a:prstGeom prst="rect">
            <a:avLst/>
          </a:prstGeom>
        </p:spPr>
      </p:pic>
      <p:pic>
        <p:nvPicPr>
          <p:cNvPr id="12" name="Espace réservé pour une image  6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315164" y="6149635"/>
            <a:ext cx="2577316" cy="578299"/>
          </a:xfrm>
          <a:prstGeom prst="rect">
            <a:avLst/>
          </a:prstGeom>
        </p:spPr>
      </p:pic>
      <p:grpSp>
        <p:nvGrpSpPr>
          <p:cNvPr id="18" name="Groupe 17"/>
          <p:cNvGrpSpPr/>
          <p:nvPr userDrawn="1"/>
        </p:nvGrpSpPr>
        <p:grpSpPr>
          <a:xfrm>
            <a:off x="-623910" y="1669672"/>
            <a:ext cx="1683663" cy="1791757"/>
            <a:chOff x="-623910" y="1669672"/>
            <a:chExt cx="1683663" cy="1791757"/>
          </a:xfrm>
        </p:grpSpPr>
        <p:sp>
          <p:nvSpPr>
            <p:cNvPr id="19" name="Forme en L 1"/>
            <p:cNvSpPr>
              <a:spLocks noChangeAspect="1"/>
            </p:cNvSpPr>
            <p:nvPr/>
          </p:nvSpPr>
          <p:spPr>
            <a:xfrm rot="19007924" flipH="1">
              <a:off x="-623910" y="1669672"/>
              <a:ext cx="1683663" cy="1791757"/>
            </a:xfrm>
            <a:custGeom>
              <a:avLst/>
              <a:gdLst>
                <a:gd name="connsiteX0" fmla="*/ 0 w 1692000"/>
                <a:gd name="connsiteY0" fmla="*/ 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0 w 1692000"/>
                <a:gd name="connsiteY6" fmla="*/ 0 h 1976054"/>
                <a:gd name="connsiteX0" fmla="*/ 697 w 1692000"/>
                <a:gd name="connsiteY0" fmla="*/ 17300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697 w 1692000"/>
                <a:gd name="connsiteY6" fmla="*/ 173000 h 1976054"/>
                <a:gd name="connsiteX0" fmla="*/ 697 w 1692000"/>
                <a:gd name="connsiteY0" fmla="*/ 0 h 1803054"/>
                <a:gd name="connsiteX1" fmla="*/ 516422 w 1692000"/>
                <a:gd name="connsiteY1" fmla="*/ 561551 h 1803054"/>
                <a:gd name="connsiteX2" fmla="*/ 517363 w 1692000"/>
                <a:gd name="connsiteY2" fmla="*/ 1285691 h 1803054"/>
                <a:gd name="connsiteX3" fmla="*/ 1692000 w 1692000"/>
                <a:gd name="connsiteY3" fmla="*/ 1285691 h 1803054"/>
                <a:gd name="connsiteX4" fmla="*/ 1692000 w 1692000"/>
                <a:gd name="connsiteY4" fmla="*/ 1803054 h 1803054"/>
                <a:gd name="connsiteX5" fmla="*/ 0 w 1692000"/>
                <a:gd name="connsiteY5" fmla="*/ 1803054 h 1803054"/>
                <a:gd name="connsiteX6" fmla="*/ 697 w 1692000"/>
                <a:gd name="connsiteY6" fmla="*/ 0 h 1803054"/>
                <a:gd name="connsiteX0" fmla="*/ 1295 w 1692000"/>
                <a:gd name="connsiteY0" fmla="*/ 0 h 1755858"/>
                <a:gd name="connsiteX1" fmla="*/ 516422 w 1692000"/>
                <a:gd name="connsiteY1" fmla="*/ 514355 h 1755858"/>
                <a:gd name="connsiteX2" fmla="*/ 517363 w 1692000"/>
                <a:gd name="connsiteY2" fmla="*/ 1238495 h 1755858"/>
                <a:gd name="connsiteX3" fmla="*/ 1692000 w 1692000"/>
                <a:gd name="connsiteY3" fmla="*/ 1238495 h 1755858"/>
                <a:gd name="connsiteX4" fmla="*/ 1692000 w 1692000"/>
                <a:gd name="connsiteY4" fmla="*/ 1755858 h 1755858"/>
                <a:gd name="connsiteX5" fmla="*/ 0 w 1692000"/>
                <a:gd name="connsiteY5" fmla="*/ 1755858 h 1755858"/>
                <a:gd name="connsiteX6" fmla="*/ 1295 w 1692000"/>
                <a:gd name="connsiteY6" fmla="*/ 0 h 1755858"/>
                <a:gd name="connsiteX0" fmla="*/ 2549 w 1692000"/>
                <a:gd name="connsiteY0" fmla="*/ 0 h 1791757"/>
                <a:gd name="connsiteX1" fmla="*/ 516422 w 1692000"/>
                <a:gd name="connsiteY1" fmla="*/ 550254 h 1791757"/>
                <a:gd name="connsiteX2" fmla="*/ 517363 w 1692000"/>
                <a:gd name="connsiteY2" fmla="*/ 1274394 h 1791757"/>
                <a:gd name="connsiteX3" fmla="*/ 1692000 w 1692000"/>
                <a:gd name="connsiteY3" fmla="*/ 1274394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92000"/>
                <a:gd name="connsiteY0" fmla="*/ 0 h 1791757"/>
                <a:gd name="connsiteX1" fmla="*/ 516422 w 1692000"/>
                <a:gd name="connsiteY1" fmla="*/ 550254 h 1791757"/>
                <a:gd name="connsiteX2" fmla="*/ 517363 w 1692000"/>
                <a:gd name="connsiteY2" fmla="*/ 1274394 h 1791757"/>
                <a:gd name="connsiteX3" fmla="*/ 1193273 w 1692000"/>
                <a:gd name="connsiteY3" fmla="*/ 1274950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 name="connsiteX0" fmla="*/ 1923 w 1674050"/>
                <a:gd name="connsiteY0" fmla="*/ 0 h 1773807"/>
                <a:gd name="connsiteX1" fmla="*/ 516422 w 1674050"/>
                <a:gd name="connsiteY1" fmla="*/ 532304 h 1773807"/>
                <a:gd name="connsiteX2" fmla="*/ 517363 w 1674050"/>
                <a:gd name="connsiteY2" fmla="*/ 1256444 h 1773807"/>
                <a:gd name="connsiteX3" fmla="*/ 1193273 w 1674050"/>
                <a:gd name="connsiteY3" fmla="*/ 1257000 h 1773807"/>
                <a:gd name="connsiteX4" fmla="*/ 1674050 w 1674050"/>
                <a:gd name="connsiteY4" fmla="*/ 1773180 h 1773807"/>
                <a:gd name="connsiteX5" fmla="*/ 0 w 1674050"/>
                <a:gd name="connsiteY5" fmla="*/ 1773807 h 1773807"/>
                <a:gd name="connsiteX6" fmla="*/ 1923 w 1674050"/>
                <a:gd name="connsiteY6" fmla="*/ 0 h 1773807"/>
                <a:gd name="connsiteX0" fmla="*/ 2707 w 1674050"/>
                <a:gd name="connsiteY0" fmla="*/ 0 h 1796244"/>
                <a:gd name="connsiteX1" fmla="*/ 516422 w 1674050"/>
                <a:gd name="connsiteY1" fmla="*/ 554741 h 1796244"/>
                <a:gd name="connsiteX2" fmla="*/ 517363 w 1674050"/>
                <a:gd name="connsiteY2" fmla="*/ 1278881 h 1796244"/>
                <a:gd name="connsiteX3" fmla="*/ 1193273 w 1674050"/>
                <a:gd name="connsiteY3" fmla="*/ 1279437 h 1796244"/>
                <a:gd name="connsiteX4" fmla="*/ 1674050 w 1674050"/>
                <a:gd name="connsiteY4" fmla="*/ 1795617 h 1796244"/>
                <a:gd name="connsiteX5" fmla="*/ 0 w 1674050"/>
                <a:gd name="connsiteY5" fmla="*/ 1796244 h 1796244"/>
                <a:gd name="connsiteX6" fmla="*/ 2707 w 1674050"/>
                <a:gd name="connsiteY6" fmla="*/ 0 h 1796244"/>
                <a:gd name="connsiteX0" fmla="*/ 1610 w 1674050"/>
                <a:gd name="connsiteY0" fmla="*/ 0 h 1764833"/>
                <a:gd name="connsiteX1" fmla="*/ 516422 w 1674050"/>
                <a:gd name="connsiteY1" fmla="*/ 523330 h 1764833"/>
                <a:gd name="connsiteX2" fmla="*/ 517363 w 1674050"/>
                <a:gd name="connsiteY2" fmla="*/ 1247470 h 1764833"/>
                <a:gd name="connsiteX3" fmla="*/ 1193273 w 1674050"/>
                <a:gd name="connsiteY3" fmla="*/ 1248026 h 1764833"/>
                <a:gd name="connsiteX4" fmla="*/ 1674050 w 1674050"/>
                <a:gd name="connsiteY4" fmla="*/ 1764206 h 1764833"/>
                <a:gd name="connsiteX5" fmla="*/ 0 w 1674050"/>
                <a:gd name="connsiteY5" fmla="*/ 1764833 h 1764833"/>
                <a:gd name="connsiteX6" fmla="*/ 1610 w 1674050"/>
                <a:gd name="connsiteY6" fmla="*/ 0 h 1764833"/>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74050" h="1791757">
                  <a:moveTo>
                    <a:pt x="2549" y="0"/>
                  </a:moveTo>
                  <a:lnTo>
                    <a:pt x="516422" y="550254"/>
                  </a:lnTo>
                  <a:cubicBezTo>
                    <a:pt x="516736" y="791634"/>
                    <a:pt x="517049" y="1033014"/>
                    <a:pt x="517363" y="1274394"/>
                  </a:cubicBezTo>
                  <a:lnTo>
                    <a:pt x="1193273" y="1274950"/>
                  </a:lnTo>
                  <a:lnTo>
                    <a:pt x="1674050" y="1791130"/>
                  </a:lnTo>
                  <a:lnTo>
                    <a:pt x="0" y="1791757"/>
                  </a:lnTo>
                  <a:cubicBezTo>
                    <a:pt x="232" y="1190739"/>
                    <a:pt x="2317" y="601018"/>
                    <a:pt x="2549" y="0"/>
                  </a:cubicBezTo>
                  <a:close/>
                </a:path>
              </a:pathLst>
            </a:custGeom>
            <a:solidFill>
              <a:srgbClr val="C31632">
                <a:alpha val="69804"/>
              </a:srgb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Corde 19"/>
            <p:cNvSpPr>
              <a:spLocks noChangeAspect="1"/>
            </p:cNvSpPr>
            <p:nvPr/>
          </p:nvSpPr>
          <p:spPr>
            <a:xfrm rot="10800000">
              <a:off x="-338400" y="2257200"/>
              <a:ext cx="648000" cy="648072"/>
            </a:xfrm>
            <a:prstGeom prst="chord">
              <a:avLst>
                <a:gd name="adj1" fmla="val 5259741"/>
                <a:gd name="adj2" fmla="val 16300347"/>
              </a:avLst>
            </a:prstGeom>
            <a:solidFill>
              <a:srgbClr val="C3163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3" name="Espace réservé du texte 5"/>
          <p:cNvSpPr>
            <a:spLocks noGrp="1"/>
          </p:cNvSpPr>
          <p:nvPr>
            <p:ph type="body" sz="quarter" idx="14" hasCustomPrompt="1"/>
          </p:nvPr>
        </p:nvSpPr>
        <p:spPr>
          <a:xfrm>
            <a:off x="126000" y="3861048"/>
            <a:ext cx="5778389" cy="246221"/>
          </a:xfrm>
        </p:spPr>
        <p:txBody>
          <a:bodyPr wrap="square">
            <a:spAutoFit/>
          </a:bodyPr>
          <a:lstStyle>
            <a:lvl1pPr algn="l">
              <a:lnSpc>
                <a:spcPct val="100000"/>
              </a:lnSpc>
              <a:spcAft>
                <a:spcPts val="0"/>
              </a:spcAft>
              <a:defRPr sz="1000" b="0" cap="none"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dirty="0"/>
              <a:t>Direction XXX - CAISSE D’EPARGNE XXX</a:t>
            </a:r>
          </a:p>
        </p:txBody>
      </p:sp>
      <p:sp>
        <p:nvSpPr>
          <p:cNvPr id="14" name="Espace réservé du texte 5"/>
          <p:cNvSpPr>
            <a:spLocks noGrp="1"/>
          </p:cNvSpPr>
          <p:nvPr>
            <p:ph type="body" sz="quarter" idx="15" hasCustomPrompt="1"/>
          </p:nvPr>
        </p:nvSpPr>
        <p:spPr>
          <a:xfrm>
            <a:off x="3228478" y="6189452"/>
            <a:ext cx="2687046" cy="276999"/>
          </a:xfrm>
        </p:spPr>
        <p:txBody>
          <a:bodyPr wrap="square">
            <a:spAutoFit/>
          </a:bodyPr>
          <a:lstStyle>
            <a:lvl1pPr algn="ctr">
              <a:lnSpc>
                <a:spcPct val="100000"/>
              </a:lnSpc>
              <a:spcAft>
                <a:spcPts val="0"/>
              </a:spcAft>
              <a:defRPr sz="1200" b="0" cap="all"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dirty="0"/>
              <a:t>00 mois 2017</a:t>
            </a:r>
          </a:p>
        </p:txBody>
      </p:sp>
      <p:sp>
        <p:nvSpPr>
          <p:cNvPr id="15" name="Espace réservé du pied de page 2"/>
          <p:cNvSpPr>
            <a:spLocks noGrp="1"/>
          </p:cNvSpPr>
          <p:nvPr>
            <p:ph type="ftr" sz="quarter" idx="4294967295"/>
          </p:nvPr>
        </p:nvSpPr>
        <p:spPr>
          <a:xfrm>
            <a:off x="2772000" y="6336000"/>
            <a:ext cx="2895600" cy="365125"/>
          </a:xfrm>
          <a:prstGeom prst="rect">
            <a:avLst/>
          </a:prstGeom>
        </p:spPr>
        <p:txBody>
          <a:bodyPr/>
          <a:lstStyle/>
          <a:p>
            <a:r>
              <a:rPr lang="fr-FR" sz="1050" smtClean="0"/>
              <a:t>2018 - HDJ S37 - Action de dynamisation Auto</a:t>
            </a:r>
            <a:endParaRPr lang="fr-FR" sz="1050" dirty="0"/>
          </a:p>
        </p:txBody>
      </p:sp>
    </p:spTree>
    <p:extLst>
      <p:ext uri="{BB962C8B-B14F-4D97-AF65-F5344CB8AC3E}">
        <p14:creationId xmlns:p14="http://schemas.microsoft.com/office/powerpoint/2010/main" val="7247332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Page de garde visuel 1">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2270524" y="4137276"/>
            <a:ext cx="4608000" cy="648000"/>
          </a:xfrm>
        </p:spPr>
        <p:txBody>
          <a:bodyPr>
            <a:noAutofit/>
          </a:bodyPr>
          <a:lstStyle>
            <a:lvl1pPr algn="ctr">
              <a:defRPr sz="3500" spc="0" baseline="0"/>
            </a:lvl1pPr>
          </a:lstStyle>
          <a:p>
            <a:r>
              <a:rPr lang="fr-FR" dirty="0"/>
              <a:t>Titre </a:t>
            </a:r>
            <a:r>
              <a:rPr lang="fr-FR" dirty="0" err="1"/>
              <a:t>lorem</a:t>
            </a:r>
            <a:endParaRPr lang="fr-FR" dirty="0"/>
          </a:p>
        </p:txBody>
      </p:sp>
      <p:sp>
        <p:nvSpPr>
          <p:cNvPr id="3" name="Sous-titre 2"/>
          <p:cNvSpPr>
            <a:spLocks noGrp="1"/>
          </p:cNvSpPr>
          <p:nvPr>
            <p:ph type="subTitle" idx="1" hasCustomPrompt="1"/>
          </p:nvPr>
        </p:nvSpPr>
        <p:spPr>
          <a:xfrm>
            <a:off x="2270524" y="4563678"/>
            <a:ext cx="4608000" cy="540000"/>
          </a:xfrm>
        </p:spPr>
        <p:txBody>
          <a:bodyPr tIns="82800">
            <a:normAutofit/>
          </a:bodyPr>
          <a:lstStyle>
            <a:lvl1pPr marL="0" indent="0" algn="ctr">
              <a:buNone/>
              <a:defRPr sz="2600" b="1" spc="0"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err="1"/>
              <a:t>Ipsum</a:t>
            </a:r>
            <a:r>
              <a:rPr lang="fr-FR" dirty="0"/>
              <a:t> </a:t>
            </a:r>
            <a:r>
              <a:rPr lang="fr-FR" dirty="0" err="1"/>
              <a:t>sit</a:t>
            </a:r>
            <a:r>
              <a:rPr lang="fr-FR" dirty="0"/>
              <a:t> </a:t>
            </a:r>
            <a:r>
              <a:rPr lang="fr-FR" dirty="0" err="1"/>
              <a:t>dolor</a:t>
            </a:r>
            <a:endParaRPr lang="fr-FR" dirty="0"/>
          </a:p>
          <a:p>
            <a:endParaRPr lang="fr-FR" dirty="0"/>
          </a:p>
          <a:p>
            <a:endParaRPr lang="fr-FR" dirty="0"/>
          </a:p>
        </p:txBody>
      </p:sp>
      <p:cxnSp>
        <p:nvCxnSpPr>
          <p:cNvPr id="9" name="Connecteur droit 8"/>
          <p:cNvCxnSpPr/>
          <p:nvPr userDrawn="1"/>
        </p:nvCxnSpPr>
        <p:spPr>
          <a:xfrm>
            <a:off x="3233524" y="4124783"/>
            <a:ext cx="268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3233524" y="6149635"/>
            <a:ext cx="268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Espace réservé du texte 4"/>
          <p:cNvSpPr>
            <a:spLocks noGrp="1"/>
          </p:cNvSpPr>
          <p:nvPr>
            <p:ph type="body" sz="quarter" idx="13" hasCustomPrompt="1"/>
          </p:nvPr>
        </p:nvSpPr>
        <p:spPr>
          <a:xfrm>
            <a:off x="3142800" y="5014800"/>
            <a:ext cx="2952000" cy="1076400"/>
          </a:xfrm>
        </p:spPr>
        <p:txBody>
          <a:bodyPr/>
          <a:lstStyle>
            <a:lvl1pPr>
              <a:defRPr sz="1600" b="0"/>
            </a:lvl1pPr>
          </a:lstStyle>
          <a:p>
            <a:pPr lvl="0"/>
            <a:r>
              <a:rPr lang="fr-FR" dirty="0" err="1"/>
              <a:t>inserez</a:t>
            </a:r>
            <a:r>
              <a:rPr lang="fr-FR" dirty="0"/>
              <a:t> le texte</a:t>
            </a:r>
          </a:p>
        </p:txBody>
      </p:sp>
      <p:pic>
        <p:nvPicPr>
          <p:cNvPr id="10" name="Espace réservé pour une image  11"/>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216000" y="248400"/>
            <a:ext cx="932400" cy="932400"/>
          </a:xfrm>
          <a:prstGeom prst="rect">
            <a:avLst/>
          </a:prstGeom>
        </p:spPr>
      </p:pic>
      <p:pic>
        <p:nvPicPr>
          <p:cNvPr id="12" name="Espace réservé pour une image  6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315164" y="6149635"/>
            <a:ext cx="2577316" cy="578299"/>
          </a:xfrm>
          <a:prstGeom prst="rect">
            <a:avLst/>
          </a:prstGeom>
        </p:spPr>
      </p:pic>
      <p:pic>
        <p:nvPicPr>
          <p:cNvPr id="17" name="Espace réservé du contenu 3"/>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216694" y="1339850"/>
            <a:ext cx="8667750" cy="2451099"/>
          </a:xfrm>
          <a:prstGeom prst="rect">
            <a:avLst/>
          </a:prstGeom>
        </p:spPr>
      </p:pic>
      <p:grpSp>
        <p:nvGrpSpPr>
          <p:cNvPr id="18" name="Groupe 17"/>
          <p:cNvGrpSpPr/>
          <p:nvPr userDrawn="1"/>
        </p:nvGrpSpPr>
        <p:grpSpPr>
          <a:xfrm>
            <a:off x="-623910" y="1669672"/>
            <a:ext cx="1683663" cy="1791757"/>
            <a:chOff x="-623910" y="1669672"/>
            <a:chExt cx="1683663" cy="1791757"/>
          </a:xfrm>
        </p:grpSpPr>
        <p:sp>
          <p:nvSpPr>
            <p:cNvPr id="19" name="Forme en L 1"/>
            <p:cNvSpPr>
              <a:spLocks noChangeAspect="1"/>
            </p:cNvSpPr>
            <p:nvPr/>
          </p:nvSpPr>
          <p:spPr>
            <a:xfrm rot="19007924" flipH="1">
              <a:off x="-623910" y="1669672"/>
              <a:ext cx="1683663" cy="1791757"/>
            </a:xfrm>
            <a:custGeom>
              <a:avLst/>
              <a:gdLst>
                <a:gd name="connsiteX0" fmla="*/ 0 w 1692000"/>
                <a:gd name="connsiteY0" fmla="*/ 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0 w 1692000"/>
                <a:gd name="connsiteY6" fmla="*/ 0 h 1976054"/>
                <a:gd name="connsiteX0" fmla="*/ 697 w 1692000"/>
                <a:gd name="connsiteY0" fmla="*/ 17300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697 w 1692000"/>
                <a:gd name="connsiteY6" fmla="*/ 173000 h 1976054"/>
                <a:gd name="connsiteX0" fmla="*/ 697 w 1692000"/>
                <a:gd name="connsiteY0" fmla="*/ 0 h 1803054"/>
                <a:gd name="connsiteX1" fmla="*/ 516422 w 1692000"/>
                <a:gd name="connsiteY1" fmla="*/ 561551 h 1803054"/>
                <a:gd name="connsiteX2" fmla="*/ 517363 w 1692000"/>
                <a:gd name="connsiteY2" fmla="*/ 1285691 h 1803054"/>
                <a:gd name="connsiteX3" fmla="*/ 1692000 w 1692000"/>
                <a:gd name="connsiteY3" fmla="*/ 1285691 h 1803054"/>
                <a:gd name="connsiteX4" fmla="*/ 1692000 w 1692000"/>
                <a:gd name="connsiteY4" fmla="*/ 1803054 h 1803054"/>
                <a:gd name="connsiteX5" fmla="*/ 0 w 1692000"/>
                <a:gd name="connsiteY5" fmla="*/ 1803054 h 1803054"/>
                <a:gd name="connsiteX6" fmla="*/ 697 w 1692000"/>
                <a:gd name="connsiteY6" fmla="*/ 0 h 1803054"/>
                <a:gd name="connsiteX0" fmla="*/ 1295 w 1692000"/>
                <a:gd name="connsiteY0" fmla="*/ 0 h 1755858"/>
                <a:gd name="connsiteX1" fmla="*/ 516422 w 1692000"/>
                <a:gd name="connsiteY1" fmla="*/ 514355 h 1755858"/>
                <a:gd name="connsiteX2" fmla="*/ 517363 w 1692000"/>
                <a:gd name="connsiteY2" fmla="*/ 1238495 h 1755858"/>
                <a:gd name="connsiteX3" fmla="*/ 1692000 w 1692000"/>
                <a:gd name="connsiteY3" fmla="*/ 1238495 h 1755858"/>
                <a:gd name="connsiteX4" fmla="*/ 1692000 w 1692000"/>
                <a:gd name="connsiteY4" fmla="*/ 1755858 h 1755858"/>
                <a:gd name="connsiteX5" fmla="*/ 0 w 1692000"/>
                <a:gd name="connsiteY5" fmla="*/ 1755858 h 1755858"/>
                <a:gd name="connsiteX6" fmla="*/ 1295 w 1692000"/>
                <a:gd name="connsiteY6" fmla="*/ 0 h 1755858"/>
                <a:gd name="connsiteX0" fmla="*/ 2549 w 1692000"/>
                <a:gd name="connsiteY0" fmla="*/ 0 h 1791757"/>
                <a:gd name="connsiteX1" fmla="*/ 516422 w 1692000"/>
                <a:gd name="connsiteY1" fmla="*/ 550254 h 1791757"/>
                <a:gd name="connsiteX2" fmla="*/ 517363 w 1692000"/>
                <a:gd name="connsiteY2" fmla="*/ 1274394 h 1791757"/>
                <a:gd name="connsiteX3" fmla="*/ 1692000 w 1692000"/>
                <a:gd name="connsiteY3" fmla="*/ 1274394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92000"/>
                <a:gd name="connsiteY0" fmla="*/ 0 h 1791757"/>
                <a:gd name="connsiteX1" fmla="*/ 516422 w 1692000"/>
                <a:gd name="connsiteY1" fmla="*/ 550254 h 1791757"/>
                <a:gd name="connsiteX2" fmla="*/ 517363 w 1692000"/>
                <a:gd name="connsiteY2" fmla="*/ 1274394 h 1791757"/>
                <a:gd name="connsiteX3" fmla="*/ 1193273 w 1692000"/>
                <a:gd name="connsiteY3" fmla="*/ 1274950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 name="connsiteX0" fmla="*/ 1923 w 1674050"/>
                <a:gd name="connsiteY0" fmla="*/ 0 h 1773807"/>
                <a:gd name="connsiteX1" fmla="*/ 516422 w 1674050"/>
                <a:gd name="connsiteY1" fmla="*/ 532304 h 1773807"/>
                <a:gd name="connsiteX2" fmla="*/ 517363 w 1674050"/>
                <a:gd name="connsiteY2" fmla="*/ 1256444 h 1773807"/>
                <a:gd name="connsiteX3" fmla="*/ 1193273 w 1674050"/>
                <a:gd name="connsiteY3" fmla="*/ 1257000 h 1773807"/>
                <a:gd name="connsiteX4" fmla="*/ 1674050 w 1674050"/>
                <a:gd name="connsiteY4" fmla="*/ 1773180 h 1773807"/>
                <a:gd name="connsiteX5" fmla="*/ 0 w 1674050"/>
                <a:gd name="connsiteY5" fmla="*/ 1773807 h 1773807"/>
                <a:gd name="connsiteX6" fmla="*/ 1923 w 1674050"/>
                <a:gd name="connsiteY6" fmla="*/ 0 h 1773807"/>
                <a:gd name="connsiteX0" fmla="*/ 2707 w 1674050"/>
                <a:gd name="connsiteY0" fmla="*/ 0 h 1796244"/>
                <a:gd name="connsiteX1" fmla="*/ 516422 w 1674050"/>
                <a:gd name="connsiteY1" fmla="*/ 554741 h 1796244"/>
                <a:gd name="connsiteX2" fmla="*/ 517363 w 1674050"/>
                <a:gd name="connsiteY2" fmla="*/ 1278881 h 1796244"/>
                <a:gd name="connsiteX3" fmla="*/ 1193273 w 1674050"/>
                <a:gd name="connsiteY3" fmla="*/ 1279437 h 1796244"/>
                <a:gd name="connsiteX4" fmla="*/ 1674050 w 1674050"/>
                <a:gd name="connsiteY4" fmla="*/ 1795617 h 1796244"/>
                <a:gd name="connsiteX5" fmla="*/ 0 w 1674050"/>
                <a:gd name="connsiteY5" fmla="*/ 1796244 h 1796244"/>
                <a:gd name="connsiteX6" fmla="*/ 2707 w 1674050"/>
                <a:gd name="connsiteY6" fmla="*/ 0 h 1796244"/>
                <a:gd name="connsiteX0" fmla="*/ 1610 w 1674050"/>
                <a:gd name="connsiteY0" fmla="*/ 0 h 1764833"/>
                <a:gd name="connsiteX1" fmla="*/ 516422 w 1674050"/>
                <a:gd name="connsiteY1" fmla="*/ 523330 h 1764833"/>
                <a:gd name="connsiteX2" fmla="*/ 517363 w 1674050"/>
                <a:gd name="connsiteY2" fmla="*/ 1247470 h 1764833"/>
                <a:gd name="connsiteX3" fmla="*/ 1193273 w 1674050"/>
                <a:gd name="connsiteY3" fmla="*/ 1248026 h 1764833"/>
                <a:gd name="connsiteX4" fmla="*/ 1674050 w 1674050"/>
                <a:gd name="connsiteY4" fmla="*/ 1764206 h 1764833"/>
                <a:gd name="connsiteX5" fmla="*/ 0 w 1674050"/>
                <a:gd name="connsiteY5" fmla="*/ 1764833 h 1764833"/>
                <a:gd name="connsiteX6" fmla="*/ 1610 w 1674050"/>
                <a:gd name="connsiteY6" fmla="*/ 0 h 1764833"/>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74050" h="1791757">
                  <a:moveTo>
                    <a:pt x="2549" y="0"/>
                  </a:moveTo>
                  <a:lnTo>
                    <a:pt x="516422" y="550254"/>
                  </a:lnTo>
                  <a:cubicBezTo>
                    <a:pt x="516736" y="791634"/>
                    <a:pt x="517049" y="1033014"/>
                    <a:pt x="517363" y="1274394"/>
                  </a:cubicBezTo>
                  <a:lnTo>
                    <a:pt x="1193273" y="1274950"/>
                  </a:lnTo>
                  <a:lnTo>
                    <a:pt x="1674050" y="1791130"/>
                  </a:lnTo>
                  <a:lnTo>
                    <a:pt x="0" y="1791757"/>
                  </a:lnTo>
                  <a:cubicBezTo>
                    <a:pt x="232" y="1190739"/>
                    <a:pt x="2317" y="601018"/>
                    <a:pt x="2549" y="0"/>
                  </a:cubicBezTo>
                  <a:close/>
                </a:path>
              </a:pathLst>
            </a:custGeom>
            <a:solidFill>
              <a:srgbClr val="C31632">
                <a:alpha val="69804"/>
              </a:srgb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Corde 19"/>
            <p:cNvSpPr>
              <a:spLocks noChangeAspect="1"/>
            </p:cNvSpPr>
            <p:nvPr/>
          </p:nvSpPr>
          <p:spPr>
            <a:xfrm rot="10800000">
              <a:off x="-338400" y="2257200"/>
              <a:ext cx="648000" cy="648072"/>
            </a:xfrm>
            <a:prstGeom prst="chord">
              <a:avLst>
                <a:gd name="adj1" fmla="val 5259741"/>
                <a:gd name="adj2" fmla="val 16300347"/>
              </a:avLst>
            </a:prstGeom>
            <a:solidFill>
              <a:srgbClr val="C3163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1" name="Espace réservé du texte 5"/>
          <p:cNvSpPr>
            <a:spLocks noGrp="1"/>
          </p:cNvSpPr>
          <p:nvPr>
            <p:ph type="body" sz="quarter" idx="14" hasCustomPrompt="1"/>
          </p:nvPr>
        </p:nvSpPr>
        <p:spPr>
          <a:xfrm>
            <a:off x="126000" y="3861048"/>
            <a:ext cx="5778389" cy="246221"/>
          </a:xfrm>
        </p:spPr>
        <p:txBody>
          <a:bodyPr wrap="square">
            <a:spAutoFit/>
          </a:bodyPr>
          <a:lstStyle>
            <a:lvl1pPr algn="l">
              <a:lnSpc>
                <a:spcPct val="100000"/>
              </a:lnSpc>
              <a:spcAft>
                <a:spcPts val="0"/>
              </a:spcAft>
              <a:defRPr sz="1000" b="0" cap="none"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dirty="0"/>
              <a:t>Direction XXX - CAISSE D’EPARGNE XXX</a:t>
            </a:r>
          </a:p>
        </p:txBody>
      </p:sp>
      <p:sp>
        <p:nvSpPr>
          <p:cNvPr id="22" name="Espace réservé du texte 5"/>
          <p:cNvSpPr>
            <a:spLocks noGrp="1"/>
          </p:cNvSpPr>
          <p:nvPr>
            <p:ph type="body" sz="quarter" idx="15" hasCustomPrompt="1"/>
          </p:nvPr>
        </p:nvSpPr>
        <p:spPr>
          <a:xfrm>
            <a:off x="3228478" y="6189452"/>
            <a:ext cx="2687046" cy="276999"/>
          </a:xfrm>
        </p:spPr>
        <p:txBody>
          <a:bodyPr wrap="square">
            <a:spAutoFit/>
          </a:bodyPr>
          <a:lstStyle>
            <a:lvl1pPr algn="ctr">
              <a:lnSpc>
                <a:spcPct val="100000"/>
              </a:lnSpc>
              <a:spcAft>
                <a:spcPts val="0"/>
              </a:spcAft>
              <a:defRPr sz="1200" b="0" cap="all"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dirty="0"/>
              <a:t>00 mois 2017</a:t>
            </a:r>
          </a:p>
        </p:txBody>
      </p:sp>
    </p:spTree>
    <p:extLst>
      <p:ext uri="{BB962C8B-B14F-4D97-AF65-F5344CB8AC3E}">
        <p14:creationId xmlns:p14="http://schemas.microsoft.com/office/powerpoint/2010/main" val="13613155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Page de garde visuel 4">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2270524" y="4137276"/>
            <a:ext cx="4608000" cy="648000"/>
          </a:xfrm>
        </p:spPr>
        <p:txBody>
          <a:bodyPr>
            <a:noAutofit/>
          </a:bodyPr>
          <a:lstStyle>
            <a:lvl1pPr algn="ctr">
              <a:defRPr sz="3500" spc="0" baseline="0"/>
            </a:lvl1pPr>
          </a:lstStyle>
          <a:p>
            <a:r>
              <a:rPr lang="fr-FR" dirty="0"/>
              <a:t>Titre </a:t>
            </a:r>
            <a:r>
              <a:rPr lang="fr-FR" dirty="0" err="1"/>
              <a:t>lorem</a:t>
            </a:r>
            <a:endParaRPr lang="fr-FR" dirty="0"/>
          </a:p>
        </p:txBody>
      </p:sp>
      <p:sp>
        <p:nvSpPr>
          <p:cNvPr id="3" name="Sous-titre 2"/>
          <p:cNvSpPr>
            <a:spLocks noGrp="1"/>
          </p:cNvSpPr>
          <p:nvPr>
            <p:ph type="subTitle" idx="1" hasCustomPrompt="1"/>
          </p:nvPr>
        </p:nvSpPr>
        <p:spPr>
          <a:xfrm>
            <a:off x="2270524" y="4563678"/>
            <a:ext cx="4608000" cy="540000"/>
          </a:xfrm>
        </p:spPr>
        <p:txBody>
          <a:bodyPr tIns="82800">
            <a:normAutofit/>
          </a:bodyPr>
          <a:lstStyle>
            <a:lvl1pPr marL="0" indent="0" algn="ctr">
              <a:buNone/>
              <a:defRPr sz="2600" b="1" spc="0"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err="1"/>
              <a:t>Ipsum</a:t>
            </a:r>
            <a:r>
              <a:rPr lang="fr-FR" dirty="0"/>
              <a:t> </a:t>
            </a:r>
            <a:r>
              <a:rPr lang="fr-FR" dirty="0" err="1"/>
              <a:t>sit</a:t>
            </a:r>
            <a:r>
              <a:rPr lang="fr-FR" dirty="0"/>
              <a:t> </a:t>
            </a:r>
            <a:r>
              <a:rPr lang="fr-FR" dirty="0" err="1"/>
              <a:t>dolor</a:t>
            </a:r>
            <a:endParaRPr lang="fr-FR" dirty="0"/>
          </a:p>
          <a:p>
            <a:endParaRPr lang="fr-FR" dirty="0"/>
          </a:p>
          <a:p>
            <a:endParaRPr lang="fr-FR" dirty="0"/>
          </a:p>
        </p:txBody>
      </p:sp>
      <p:cxnSp>
        <p:nvCxnSpPr>
          <p:cNvPr id="9" name="Connecteur droit 8"/>
          <p:cNvCxnSpPr/>
          <p:nvPr userDrawn="1"/>
        </p:nvCxnSpPr>
        <p:spPr>
          <a:xfrm>
            <a:off x="3233524" y="4124783"/>
            <a:ext cx="268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3233524" y="6149635"/>
            <a:ext cx="268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Espace réservé du texte 4"/>
          <p:cNvSpPr>
            <a:spLocks noGrp="1"/>
          </p:cNvSpPr>
          <p:nvPr>
            <p:ph type="body" sz="quarter" idx="13" hasCustomPrompt="1"/>
          </p:nvPr>
        </p:nvSpPr>
        <p:spPr>
          <a:xfrm>
            <a:off x="3142800" y="5014800"/>
            <a:ext cx="2952000" cy="1076400"/>
          </a:xfrm>
        </p:spPr>
        <p:txBody>
          <a:bodyPr/>
          <a:lstStyle>
            <a:lvl1pPr>
              <a:defRPr sz="1600" b="0"/>
            </a:lvl1pPr>
          </a:lstStyle>
          <a:p>
            <a:pPr lvl="0"/>
            <a:r>
              <a:rPr lang="fr-FR" dirty="0" err="1"/>
              <a:t>inserez</a:t>
            </a:r>
            <a:r>
              <a:rPr lang="fr-FR" dirty="0"/>
              <a:t> le texte</a:t>
            </a:r>
          </a:p>
        </p:txBody>
      </p:sp>
      <p:pic>
        <p:nvPicPr>
          <p:cNvPr id="10" name="Espace réservé pour une image  11"/>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216000" y="248400"/>
            <a:ext cx="932400" cy="932400"/>
          </a:xfrm>
          <a:prstGeom prst="rect">
            <a:avLst/>
          </a:prstGeom>
        </p:spPr>
      </p:pic>
      <p:pic>
        <p:nvPicPr>
          <p:cNvPr id="12" name="Espace réservé pour une image  6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315164" y="6149635"/>
            <a:ext cx="2577316" cy="578299"/>
          </a:xfrm>
          <a:prstGeom prst="rect">
            <a:avLst/>
          </a:prstGeom>
        </p:spPr>
      </p:pic>
      <p:pic>
        <p:nvPicPr>
          <p:cNvPr id="17" name="Espace réservé du contenu 3"/>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216696" y="1339850"/>
            <a:ext cx="8667746" cy="2451099"/>
          </a:xfrm>
          <a:prstGeom prst="rect">
            <a:avLst/>
          </a:prstGeom>
        </p:spPr>
      </p:pic>
      <p:grpSp>
        <p:nvGrpSpPr>
          <p:cNvPr id="18" name="Groupe 17"/>
          <p:cNvGrpSpPr/>
          <p:nvPr userDrawn="1"/>
        </p:nvGrpSpPr>
        <p:grpSpPr>
          <a:xfrm>
            <a:off x="-623910" y="1669672"/>
            <a:ext cx="1683663" cy="1791757"/>
            <a:chOff x="-623910" y="1669672"/>
            <a:chExt cx="1683663" cy="1791757"/>
          </a:xfrm>
        </p:grpSpPr>
        <p:sp>
          <p:nvSpPr>
            <p:cNvPr id="19" name="Forme en L 1"/>
            <p:cNvSpPr>
              <a:spLocks noChangeAspect="1"/>
            </p:cNvSpPr>
            <p:nvPr/>
          </p:nvSpPr>
          <p:spPr>
            <a:xfrm rot="19007924" flipH="1">
              <a:off x="-623910" y="1669672"/>
              <a:ext cx="1683663" cy="1791757"/>
            </a:xfrm>
            <a:custGeom>
              <a:avLst/>
              <a:gdLst>
                <a:gd name="connsiteX0" fmla="*/ 0 w 1692000"/>
                <a:gd name="connsiteY0" fmla="*/ 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0 w 1692000"/>
                <a:gd name="connsiteY6" fmla="*/ 0 h 1976054"/>
                <a:gd name="connsiteX0" fmla="*/ 697 w 1692000"/>
                <a:gd name="connsiteY0" fmla="*/ 17300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697 w 1692000"/>
                <a:gd name="connsiteY6" fmla="*/ 173000 h 1976054"/>
                <a:gd name="connsiteX0" fmla="*/ 697 w 1692000"/>
                <a:gd name="connsiteY0" fmla="*/ 0 h 1803054"/>
                <a:gd name="connsiteX1" fmla="*/ 516422 w 1692000"/>
                <a:gd name="connsiteY1" fmla="*/ 561551 h 1803054"/>
                <a:gd name="connsiteX2" fmla="*/ 517363 w 1692000"/>
                <a:gd name="connsiteY2" fmla="*/ 1285691 h 1803054"/>
                <a:gd name="connsiteX3" fmla="*/ 1692000 w 1692000"/>
                <a:gd name="connsiteY3" fmla="*/ 1285691 h 1803054"/>
                <a:gd name="connsiteX4" fmla="*/ 1692000 w 1692000"/>
                <a:gd name="connsiteY4" fmla="*/ 1803054 h 1803054"/>
                <a:gd name="connsiteX5" fmla="*/ 0 w 1692000"/>
                <a:gd name="connsiteY5" fmla="*/ 1803054 h 1803054"/>
                <a:gd name="connsiteX6" fmla="*/ 697 w 1692000"/>
                <a:gd name="connsiteY6" fmla="*/ 0 h 1803054"/>
                <a:gd name="connsiteX0" fmla="*/ 1295 w 1692000"/>
                <a:gd name="connsiteY0" fmla="*/ 0 h 1755858"/>
                <a:gd name="connsiteX1" fmla="*/ 516422 w 1692000"/>
                <a:gd name="connsiteY1" fmla="*/ 514355 h 1755858"/>
                <a:gd name="connsiteX2" fmla="*/ 517363 w 1692000"/>
                <a:gd name="connsiteY2" fmla="*/ 1238495 h 1755858"/>
                <a:gd name="connsiteX3" fmla="*/ 1692000 w 1692000"/>
                <a:gd name="connsiteY3" fmla="*/ 1238495 h 1755858"/>
                <a:gd name="connsiteX4" fmla="*/ 1692000 w 1692000"/>
                <a:gd name="connsiteY4" fmla="*/ 1755858 h 1755858"/>
                <a:gd name="connsiteX5" fmla="*/ 0 w 1692000"/>
                <a:gd name="connsiteY5" fmla="*/ 1755858 h 1755858"/>
                <a:gd name="connsiteX6" fmla="*/ 1295 w 1692000"/>
                <a:gd name="connsiteY6" fmla="*/ 0 h 1755858"/>
                <a:gd name="connsiteX0" fmla="*/ 2549 w 1692000"/>
                <a:gd name="connsiteY0" fmla="*/ 0 h 1791757"/>
                <a:gd name="connsiteX1" fmla="*/ 516422 w 1692000"/>
                <a:gd name="connsiteY1" fmla="*/ 550254 h 1791757"/>
                <a:gd name="connsiteX2" fmla="*/ 517363 w 1692000"/>
                <a:gd name="connsiteY2" fmla="*/ 1274394 h 1791757"/>
                <a:gd name="connsiteX3" fmla="*/ 1692000 w 1692000"/>
                <a:gd name="connsiteY3" fmla="*/ 1274394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92000"/>
                <a:gd name="connsiteY0" fmla="*/ 0 h 1791757"/>
                <a:gd name="connsiteX1" fmla="*/ 516422 w 1692000"/>
                <a:gd name="connsiteY1" fmla="*/ 550254 h 1791757"/>
                <a:gd name="connsiteX2" fmla="*/ 517363 w 1692000"/>
                <a:gd name="connsiteY2" fmla="*/ 1274394 h 1791757"/>
                <a:gd name="connsiteX3" fmla="*/ 1193273 w 1692000"/>
                <a:gd name="connsiteY3" fmla="*/ 1274950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 name="connsiteX0" fmla="*/ 1923 w 1674050"/>
                <a:gd name="connsiteY0" fmla="*/ 0 h 1773807"/>
                <a:gd name="connsiteX1" fmla="*/ 516422 w 1674050"/>
                <a:gd name="connsiteY1" fmla="*/ 532304 h 1773807"/>
                <a:gd name="connsiteX2" fmla="*/ 517363 w 1674050"/>
                <a:gd name="connsiteY2" fmla="*/ 1256444 h 1773807"/>
                <a:gd name="connsiteX3" fmla="*/ 1193273 w 1674050"/>
                <a:gd name="connsiteY3" fmla="*/ 1257000 h 1773807"/>
                <a:gd name="connsiteX4" fmla="*/ 1674050 w 1674050"/>
                <a:gd name="connsiteY4" fmla="*/ 1773180 h 1773807"/>
                <a:gd name="connsiteX5" fmla="*/ 0 w 1674050"/>
                <a:gd name="connsiteY5" fmla="*/ 1773807 h 1773807"/>
                <a:gd name="connsiteX6" fmla="*/ 1923 w 1674050"/>
                <a:gd name="connsiteY6" fmla="*/ 0 h 1773807"/>
                <a:gd name="connsiteX0" fmla="*/ 2707 w 1674050"/>
                <a:gd name="connsiteY0" fmla="*/ 0 h 1796244"/>
                <a:gd name="connsiteX1" fmla="*/ 516422 w 1674050"/>
                <a:gd name="connsiteY1" fmla="*/ 554741 h 1796244"/>
                <a:gd name="connsiteX2" fmla="*/ 517363 w 1674050"/>
                <a:gd name="connsiteY2" fmla="*/ 1278881 h 1796244"/>
                <a:gd name="connsiteX3" fmla="*/ 1193273 w 1674050"/>
                <a:gd name="connsiteY3" fmla="*/ 1279437 h 1796244"/>
                <a:gd name="connsiteX4" fmla="*/ 1674050 w 1674050"/>
                <a:gd name="connsiteY4" fmla="*/ 1795617 h 1796244"/>
                <a:gd name="connsiteX5" fmla="*/ 0 w 1674050"/>
                <a:gd name="connsiteY5" fmla="*/ 1796244 h 1796244"/>
                <a:gd name="connsiteX6" fmla="*/ 2707 w 1674050"/>
                <a:gd name="connsiteY6" fmla="*/ 0 h 1796244"/>
                <a:gd name="connsiteX0" fmla="*/ 1610 w 1674050"/>
                <a:gd name="connsiteY0" fmla="*/ 0 h 1764833"/>
                <a:gd name="connsiteX1" fmla="*/ 516422 w 1674050"/>
                <a:gd name="connsiteY1" fmla="*/ 523330 h 1764833"/>
                <a:gd name="connsiteX2" fmla="*/ 517363 w 1674050"/>
                <a:gd name="connsiteY2" fmla="*/ 1247470 h 1764833"/>
                <a:gd name="connsiteX3" fmla="*/ 1193273 w 1674050"/>
                <a:gd name="connsiteY3" fmla="*/ 1248026 h 1764833"/>
                <a:gd name="connsiteX4" fmla="*/ 1674050 w 1674050"/>
                <a:gd name="connsiteY4" fmla="*/ 1764206 h 1764833"/>
                <a:gd name="connsiteX5" fmla="*/ 0 w 1674050"/>
                <a:gd name="connsiteY5" fmla="*/ 1764833 h 1764833"/>
                <a:gd name="connsiteX6" fmla="*/ 1610 w 1674050"/>
                <a:gd name="connsiteY6" fmla="*/ 0 h 1764833"/>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74050" h="1791757">
                  <a:moveTo>
                    <a:pt x="2549" y="0"/>
                  </a:moveTo>
                  <a:lnTo>
                    <a:pt x="516422" y="550254"/>
                  </a:lnTo>
                  <a:cubicBezTo>
                    <a:pt x="516736" y="791634"/>
                    <a:pt x="517049" y="1033014"/>
                    <a:pt x="517363" y="1274394"/>
                  </a:cubicBezTo>
                  <a:lnTo>
                    <a:pt x="1193273" y="1274950"/>
                  </a:lnTo>
                  <a:lnTo>
                    <a:pt x="1674050" y="1791130"/>
                  </a:lnTo>
                  <a:lnTo>
                    <a:pt x="0" y="1791757"/>
                  </a:lnTo>
                  <a:cubicBezTo>
                    <a:pt x="232" y="1190739"/>
                    <a:pt x="2317" y="601018"/>
                    <a:pt x="2549" y="0"/>
                  </a:cubicBezTo>
                  <a:close/>
                </a:path>
              </a:pathLst>
            </a:custGeom>
            <a:solidFill>
              <a:srgbClr val="C31632">
                <a:alpha val="69804"/>
              </a:srgb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Corde 19"/>
            <p:cNvSpPr>
              <a:spLocks noChangeAspect="1"/>
            </p:cNvSpPr>
            <p:nvPr/>
          </p:nvSpPr>
          <p:spPr>
            <a:xfrm rot="10800000">
              <a:off x="-338400" y="2257200"/>
              <a:ext cx="648000" cy="648072"/>
            </a:xfrm>
            <a:prstGeom prst="chord">
              <a:avLst>
                <a:gd name="adj1" fmla="val 5259741"/>
                <a:gd name="adj2" fmla="val 16300347"/>
              </a:avLst>
            </a:prstGeom>
            <a:solidFill>
              <a:srgbClr val="C3163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3" name="Espace réservé du texte 5"/>
          <p:cNvSpPr>
            <a:spLocks noGrp="1"/>
          </p:cNvSpPr>
          <p:nvPr>
            <p:ph type="body" sz="quarter" idx="14" hasCustomPrompt="1"/>
          </p:nvPr>
        </p:nvSpPr>
        <p:spPr>
          <a:xfrm>
            <a:off x="126000" y="3861048"/>
            <a:ext cx="5778389" cy="246221"/>
          </a:xfrm>
        </p:spPr>
        <p:txBody>
          <a:bodyPr wrap="square">
            <a:spAutoFit/>
          </a:bodyPr>
          <a:lstStyle>
            <a:lvl1pPr algn="l">
              <a:lnSpc>
                <a:spcPct val="100000"/>
              </a:lnSpc>
              <a:spcAft>
                <a:spcPts val="0"/>
              </a:spcAft>
              <a:defRPr sz="1000" b="0" cap="none"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dirty="0"/>
              <a:t>Direction XXX - CAISSE D’EPARGNE XXX</a:t>
            </a:r>
          </a:p>
        </p:txBody>
      </p:sp>
      <p:sp>
        <p:nvSpPr>
          <p:cNvPr id="14" name="Espace réservé du texte 5"/>
          <p:cNvSpPr>
            <a:spLocks noGrp="1"/>
          </p:cNvSpPr>
          <p:nvPr>
            <p:ph type="body" sz="quarter" idx="15" hasCustomPrompt="1"/>
          </p:nvPr>
        </p:nvSpPr>
        <p:spPr>
          <a:xfrm>
            <a:off x="3228478" y="6189452"/>
            <a:ext cx="2687046" cy="276999"/>
          </a:xfrm>
        </p:spPr>
        <p:txBody>
          <a:bodyPr wrap="square">
            <a:spAutoFit/>
          </a:bodyPr>
          <a:lstStyle>
            <a:lvl1pPr algn="ctr">
              <a:lnSpc>
                <a:spcPct val="100000"/>
              </a:lnSpc>
              <a:spcAft>
                <a:spcPts val="0"/>
              </a:spcAft>
              <a:defRPr sz="1200" b="0" cap="all"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dirty="0"/>
              <a:t>00 mois 2017</a:t>
            </a:r>
          </a:p>
        </p:txBody>
      </p:sp>
    </p:spTree>
    <p:extLst>
      <p:ext uri="{BB962C8B-B14F-4D97-AF65-F5344CB8AC3E}">
        <p14:creationId xmlns:p14="http://schemas.microsoft.com/office/powerpoint/2010/main" val="5936438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Page de garde visuel 5">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2270524" y="4137276"/>
            <a:ext cx="4608000" cy="648000"/>
          </a:xfrm>
        </p:spPr>
        <p:txBody>
          <a:bodyPr>
            <a:noAutofit/>
          </a:bodyPr>
          <a:lstStyle>
            <a:lvl1pPr algn="ctr">
              <a:defRPr sz="3500" spc="0" baseline="0"/>
            </a:lvl1pPr>
          </a:lstStyle>
          <a:p>
            <a:r>
              <a:rPr lang="fr-FR" dirty="0"/>
              <a:t>Titre </a:t>
            </a:r>
            <a:r>
              <a:rPr lang="fr-FR" dirty="0" err="1"/>
              <a:t>lorem</a:t>
            </a:r>
            <a:endParaRPr lang="fr-FR" dirty="0"/>
          </a:p>
        </p:txBody>
      </p:sp>
      <p:sp>
        <p:nvSpPr>
          <p:cNvPr id="3" name="Sous-titre 2"/>
          <p:cNvSpPr>
            <a:spLocks noGrp="1"/>
          </p:cNvSpPr>
          <p:nvPr>
            <p:ph type="subTitle" idx="1" hasCustomPrompt="1"/>
          </p:nvPr>
        </p:nvSpPr>
        <p:spPr>
          <a:xfrm>
            <a:off x="2270524" y="4563678"/>
            <a:ext cx="4608000" cy="540000"/>
          </a:xfrm>
        </p:spPr>
        <p:txBody>
          <a:bodyPr tIns="82800">
            <a:normAutofit/>
          </a:bodyPr>
          <a:lstStyle>
            <a:lvl1pPr marL="0" indent="0" algn="ctr">
              <a:buNone/>
              <a:defRPr sz="2600" b="1" spc="0"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err="1"/>
              <a:t>Ipsum</a:t>
            </a:r>
            <a:r>
              <a:rPr lang="fr-FR" dirty="0"/>
              <a:t> </a:t>
            </a:r>
            <a:r>
              <a:rPr lang="fr-FR" dirty="0" err="1"/>
              <a:t>sit</a:t>
            </a:r>
            <a:r>
              <a:rPr lang="fr-FR" dirty="0"/>
              <a:t> </a:t>
            </a:r>
            <a:r>
              <a:rPr lang="fr-FR" dirty="0" err="1"/>
              <a:t>dolor</a:t>
            </a:r>
            <a:endParaRPr lang="fr-FR" dirty="0"/>
          </a:p>
          <a:p>
            <a:endParaRPr lang="fr-FR" dirty="0"/>
          </a:p>
          <a:p>
            <a:endParaRPr lang="fr-FR" dirty="0"/>
          </a:p>
        </p:txBody>
      </p:sp>
      <p:cxnSp>
        <p:nvCxnSpPr>
          <p:cNvPr id="9" name="Connecteur droit 8"/>
          <p:cNvCxnSpPr/>
          <p:nvPr userDrawn="1"/>
        </p:nvCxnSpPr>
        <p:spPr>
          <a:xfrm>
            <a:off x="3233524" y="4124783"/>
            <a:ext cx="268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3233524" y="6149635"/>
            <a:ext cx="268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Espace réservé du texte 4"/>
          <p:cNvSpPr>
            <a:spLocks noGrp="1"/>
          </p:cNvSpPr>
          <p:nvPr>
            <p:ph type="body" sz="quarter" idx="13" hasCustomPrompt="1"/>
          </p:nvPr>
        </p:nvSpPr>
        <p:spPr>
          <a:xfrm>
            <a:off x="3142800" y="5014800"/>
            <a:ext cx="2952000" cy="1076400"/>
          </a:xfrm>
        </p:spPr>
        <p:txBody>
          <a:bodyPr/>
          <a:lstStyle>
            <a:lvl1pPr>
              <a:defRPr sz="1600" b="0"/>
            </a:lvl1pPr>
          </a:lstStyle>
          <a:p>
            <a:pPr lvl="0"/>
            <a:r>
              <a:rPr lang="fr-FR" dirty="0" err="1"/>
              <a:t>inserez</a:t>
            </a:r>
            <a:r>
              <a:rPr lang="fr-FR" dirty="0"/>
              <a:t> le texte</a:t>
            </a:r>
          </a:p>
        </p:txBody>
      </p:sp>
      <p:pic>
        <p:nvPicPr>
          <p:cNvPr id="10" name="Espace réservé pour une image  11"/>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216000" y="248400"/>
            <a:ext cx="932400" cy="932400"/>
          </a:xfrm>
          <a:prstGeom prst="rect">
            <a:avLst/>
          </a:prstGeom>
        </p:spPr>
      </p:pic>
      <p:pic>
        <p:nvPicPr>
          <p:cNvPr id="12" name="Espace réservé pour une image  6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387172" y="6149635"/>
            <a:ext cx="2577316" cy="578299"/>
          </a:xfrm>
          <a:prstGeom prst="rect">
            <a:avLst/>
          </a:prstGeom>
        </p:spPr>
      </p:pic>
      <p:pic>
        <p:nvPicPr>
          <p:cNvPr id="17" name="Espace réservé du contenu 3"/>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216696" y="1339850"/>
            <a:ext cx="8667746" cy="2451099"/>
          </a:xfrm>
          <a:prstGeom prst="rect">
            <a:avLst/>
          </a:prstGeom>
        </p:spPr>
      </p:pic>
      <p:grpSp>
        <p:nvGrpSpPr>
          <p:cNvPr id="18" name="Groupe 17"/>
          <p:cNvGrpSpPr/>
          <p:nvPr userDrawn="1"/>
        </p:nvGrpSpPr>
        <p:grpSpPr>
          <a:xfrm>
            <a:off x="-623910" y="1669672"/>
            <a:ext cx="1683663" cy="1791757"/>
            <a:chOff x="-623910" y="1669672"/>
            <a:chExt cx="1683663" cy="1791757"/>
          </a:xfrm>
        </p:grpSpPr>
        <p:sp>
          <p:nvSpPr>
            <p:cNvPr id="19" name="Forme en L 1"/>
            <p:cNvSpPr>
              <a:spLocks noChangeAspect="1"/>
            </p:cNvSpPr>
            <p:nvPr/>
          </p:nvSpPr>
          <p:spPr>
            <a:xfrm rot="19007924" flipH="1">
              <a:off x="-623910" y="1669672"/>
              <a:ext cx="1683663" cy="1791757"/>
            </a:xfrm>
            <a:custGeom>
              <a:avLst/>
              <a:gdLst>
                <a:gd name="connsiteX0" fmla="*/ 0 w 1692000"/>
                <a:gd name="connsiteY0" fmla="*/ 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0 w 1692000"/>
                <a:gd name="connsiteY6" fmla="*/ 0 h 1976054"/>
                <a:gd name="connsiteX0" fmla="*/ 697 w 1692000"/>
                <a:gd name="connsiteY0" fmla="*/ 17300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697 w 1692000"/>
                <a:gd name="connsiteY6" fmla="*/ 173000 h 1976054"/>
                <a:gd name="connsiteX0" fmla="*/ 697 w 1692000"/>
                <a:gd name="connsiteY0" fmla="*/ 0 h 1803054"/>
                <a:gd name="connsiteX1" fmla="*/ 516422 w 1692000"/>
                <a:gd name="connsiteY1" fmla="*/ 561551 h 1803054"/>
                <a:gd name="connsiteX2" fmla="*/ 517363 w 1692000"/>
                <a:gd name="connsiteY2" fmla="*/ 1285691 h 1803054"/>
                <a:gd name="connsiteX3" fmla="*/ 1692000 w 1692000"/>
                <a:gd name="connsiteY3" fmla="*/ 1285691 h 1803054"/>
                <a:gd name="connsiteX4" fmla="*/ 1692000 w 1692000"/>
                <a:gd name="connsiteY4" fmla="*/ 1803054 h 1803054"/>
                <a:gd name="connsiteX5" fmla="*/ 0 w 1692000"/>
                <a:gd name="connsiteY5" fmla="*/ 1803054 h 1803054"/>
                <a:gd name="connsiteX6" fmla="*/ 697 w 1692000"/>
                <a:gd name="connsiteY6" fmla="*/ 0 h 1803054"/>
                <a:gd name="connsiteX0" fmla="*/ 1295 w 1692000"/>
                <a:gd name="connsiteY0" fmla="*/ 0 h 1755858"/>
                <a:gd name="connsiteX1" fmla="*/ 516422 w 1692000"/>
                <a:gd name="connsiteY1" fmla="*/ 514355 h 1755858"/>
                <a:gd name="connsiteX2" fmla="*/ 517363 w 1692000"/>
                <a:gd name="connsiteY2" fmla="*/ 1238495 h 1755858"/>
                <a:gd name="connsiteX3" fmla="*/ 1692000 w 1692000"/>
                <a:gd name="connsiteY3" fmla="*/ 1238495 h 1755858"/>
                <a:gd name="connsiteX4" fmla="*/ 1692000 w 1692000"/>
                <a:gd name="connsiteY4" fmla="*/ 1755858 h 1755858"/>
                <a:gd name="connsiteX5" fmla="*/ 0 w 1692000"/>
                <a:gd name="connsiteY5" fmla="*/ 1755858 h 1755858"/>
                <a:gd name="connsiteX6" fmla="*/ 1295 w 1692000"/>
                <a:gd name="connsiteY6" fmla="*/ 0 h 1755858"/>
                <a:gd name="connsiteX0" fmla="*/ 2549 w 1692000"/>
                <a:gd name="connsiteY0" fmla="*/ 0 h 1791757"/>
                <a:gd name="connsiteX1" fmla="*/ 516422 w 1692000"/>
                <a:gd name="connsiteY1" fmla="*/ 550254 h 1791757"/>
                <a:gd name="connsiteX2" fmla="*/ 517363 w 1692000"/>
                <a:gd name="connsiteY2" fmla="*/ 1274394 h 1791757"/>
                <a:gd name="connsiteX3" fmla="*/ 1692000 w 1692000"/>
                <a:gd name="connsiteY3" fmla="*/ 1274394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92000"/>
                <a:gd name="connsiteY0" fmla="*/ 0 h 1791757"/>
                <a:gd name="connsiteX1" fmla="*/ 516422 w 1692000"/>
                <a:gd name="connsiteY1" fmla="*/ 550254 h 1791757"/>
                <a:gd name="connsiteX2" fmla="*/ 517363 w 1692000"/>
                <a:gd name="connsiteY2" fmla="*/ 1274394 h 1791757"/>
                <a:gd name="connsiteX3" fmla="*/ 1193273 w 1692000"/>
                <a:gd name="connsiteY3" fmla="*/ 1274950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 name="connsiteX0" fmla="*/ 1923 w 1674050"/>
                <a:gd name="connsiteY0" fmla="*/ 0 h 1773807"/>
                <a:gd name="connsiteX1" fmla="*/ 516422 w 1674050"/>
                <a:gd name="connsiteY1" fmla="*/ 532304 h 1773807"/>
                <a:gd name="connsiteX2" fmla="*/ 517363 w 1674050"/>
                <a:gd name="connsiteY2" fmla="*/ 1256444 h 1773807"/>
                <a:gd name="connsiteX3" fmla="*/ 1193273 w 1674050"/>
                <a:gd name="connsiteY3" fmla="*/ 1257000 h 1773807"/>
                <a:gd name="connsiteX4" fmla="*/ 1674050 w 1674050"/>
                <a:gd name="connsiteY4" fmla="*/ 1773180 h 1773807"/>
                <a:gd name="connsiteX5" fmla="*/ 0 w 1674050"/>
                <a:gd name="connsiteY5" fmla="*/ 1773807 h 1773807"/>
                <a:gd name="connsiteX6" fmla="*/ 1923 w 1674050"/>
                <a:gd name="connsiteY6" fmla="*/ 0 h 1773807"/>
                <a:gd name="connsiteX0" fmla="*/ 2707 w 1674050"/>
                <a:gd name="connsiteY0" fmla="*/ 0 h 1796244"/>
                <a:gd name="connsiteX1" fmla="*/ 516422 w 1674050"/>
                <a:gd name="connsiteY1" fmla="*/ 554741 h 1796244"/>
                <a:gd name="connsiteX2" fmla="*/ 517363 w 1674050"/>
                <a:gd name="connsiteY2" fmla="*/ 1278881 h 1796244"/>
                <a:gd name="connsiteX3" fmla="*/ 1193273 w 1674050"/>
                <a:gd name="connsiteY3" fmla="*/ 1279437 h 1796244"/>
                <a:gd name="connsiteX4" fmla="*/ 1674050 w 1674050"/>
                <a:gd name="connsiteY4" fmla="*/ 1795617 h 1796244"/>
                <a:gd name="connsiteX5" fmla="*/ 0 w 1674050"/>
                <a:gd name="connsiteY5" fmla="*/ 1796244 h 1796244"/>
                <a:gd name="connsiteX6" fmla="*/ 2707 w 1674050"/>
                <a:gd name="connsiteY6" fmla="*/ 0 h 1796244"/>
                <a:gd name="connsiteX0" fmla="*/ 1610 w 1674050"/>
                <a:gd name="connsiteY0" fmla="*/ 0 h 1764833"/>
                <a:gd name="connsiteX1" fmla="*/ 516422 w 1674050"/>
                <a:gd name="connsiteY1" fmla="*/ 523330 h 1764833"/>
                <a:gd name="connsiteX2" fmla="*/ 517363 w 1674050"/>
                <a:gd name="connsiteY2" fmla="*/ 1247470 h 1764833"/>
                <a:gd name="connsiteX3" fmla="*/ 1193273 w 1674050"/>
                <a:gd name="connsiteY3" fmla="*/ 1248026 h 1764833"/>
                <a:gd name="connsiteX4" fmla="*/ 1674050 w 1674050"/>
                <a:gd name="connsiteY4" fmla="*/ 1764206 h 1764833"/>
                <a:gd name="connsiteX5" fmla="*/ 0 w 1674050"/>
                <a:gd name="connsiteY5" fmla="*/ 1764833 h 1764833"/>
                <a:gd name="connsiteX6" fmla="*/ 1610 w 1674050"/>
                <a:gd name="connsiteY6" fmla="*/ 0 h 1764833"/>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74050" h="1791757">
                  <a:moveTo>
                    <a:pt x="2549" y="0"/>
                  </a:moveTo>
                  <a:lnTo>
                    <a:pt x="516422" y="550254"/>
                  </a:lnTo>
                  <a:cubicBezTo>
                    <a:pt x="516736" y="791634"/>
                    <a:pt x="517049" y="1033014"/>
                    <a:pt x="517363" y="1274394"/>
                  </a:cubicBezTo>
                  <a:lnTo>
                    <a:pt x="1193273" y="1274950"/>
                  </a:lnTo>
                  <a:lnTo>
                    <a:pt x="1674050" y="1791130"/>
                  </a:lnTo>
                  <a:lnTo>
                    <a:pt x="0" y="1791757"/>
                  </a:lnTo>
                  <a:cubicBezTo>
                    <a:pt x="232" y="1190739"/>
                    <a:pt x="2317" y="601018"/>
                    <a:pt x="2549" y="0"/>
                  </a:cubicBezTo>
                  <a:close/>
                </a:path>
              </a:pathLst>
            </a:custGeom>
            <a:solidFill>
              <a:srgbClr val="C31632">
                <a:alpha val="69804"/>
              </a:srgb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Corde 19"/>
            <p:cNvSpPr>
              <a:spLocks noChangeAspect="1"/>
            </p:cNvSpPr>
            <p:nvPr/>
          </p:nvSpPr>
          <p:spPr>
            <a:xfrm rot="10800000">
              <a:off x="-338400" y="2257200"/>
              <a:ext cx="648000" cy="648072"/>
            </a:xfrm>
            <a:prstGeom prst="chord">
              <a:avLst>
                <a:gd name="adj1" fmla="val 5259741"/>
                <a:gd name="adj2" fmla="val 16300347"/>
              </a:avLst>
            </a:prstGeom>
            <a:solidFill>
              <a:srgbClr val="C3163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3" name="Espace réservé du texte 5"/>
          <p:cNvSpPr>
            <a:spLocks noGrp="1"/>
          </p:cNvSpPr>
          <p:nvPr>
            <p:ph type="body" sz="quarter" idx="14" hasCustomPrompt="1"/>
          </p:nvPr>
        </p:nvSpPr>
        <p:spPr>
          <a:xfrm>
            <a:off x="126000" y="3861048"/>
            <a:ext cx="5778389" cy="246221"/>
          </a:xfrm>
        </p:spPr>
        <p:txBody>
          <a:bodyPr wrap="square">
            <a:spAutoFit/>
          </a:bodyPr>
          <a:lstStyle>
            <a:lvl1pPr algn="l">
              <a:lnSpc>
                <a:spcPct val="100000"/>
              </a:lnSpc>
              <a:spcAft>
                <a:spcPts val="0"/>
              </a:spcAft>
              <a:defRPr sz="1000" b="0" cap="none"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dirty="0"/>
              <a:t>Direction XXX - CAISSE D’EPARGNE XXX</a:t>
            </a:r>
          </a:p>
        </p:txBody>
      </p:sp>
      <p:sp>
        <p:nvSpPr>
          <p:cNvPr id="14" name="Espace réservé du texte 5"/>
          <p:cNvSpPr>
            <a:spLocks noGrp="1"/>
          </p:cNvSpPr>
          <p:nvPr>
            <p:ph type="body" sz="quarter" idx="15" hasCustomPrompt="1"/>
          </p:nvPr>
        </p:nvSpPr>
        <p:spPr>
          <a:xfrm>
            <a:off x="3228478" y="6189452"/>
            <a:ext cx="2687046" cy="276999"/>
          </a:xfrm>
        </p:spPr>
        <p:txBody>
          <a:bodyPr wrap="square">
            <a:spAutoFit/>
          </a:bodyPr>
          <a:lstStyle>
            <a:lvl1pPr algn="ctr">
              <a:lnSpc>
                <a:spcPct val="100000"/>
              </a:lnSpc>
              <a:spcAft>
                <a:spcPts val="0"/>
              </a:spcAft>
              <a:defRPr sz="1200" b="0" cap="all"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dirty="0"/>
              <a:t>00 mois 2017</a:t>
            </a:r>
          </a:p>
        </p:txBody>
      </p:sp>
    </p:spTree>
    <p:extLst>
      <p:ext uri="{BB962C8B-B14F-4D97-AF65-F5344CB8AC3E}">
        <p14:creationId xmlns:p14="http://schemas.microsoft.com/office/powerpoint/2010/main" val="27754694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Page de garde 2">
    <p:spTree>
      <p:nvGrpSpPr>
        <p:cNvPr id="1" name=""/>
        <p:cNvGrpSpPr/>
        <p:nvPr/>
      </p:nvGrpSpPr>
      <p:grpSpPr>
        <a:xfrm>
          <a:off x="0" y="0"/>
          <a:ext cx="0" cy="0"/>
          <a:chOff x="0" y="0"/>
          <a:chExt cx="0" cy="0"/>
        </a:xfrm>
      </p:grpSpPr>
      <p:sp>
        <p:nvSpPr>
          <p:cNvPr id="8" name="Espace réservé du contenu 7"/>
          <p:cNvSpPr>
            <a:spLocks noGrp="1"/>
          </p:cNvSpPr>
          <p:nvPr>
            <p:ph sz="quarter" idx="10" hasCustomPrompt="1"/>
          </p:nvPr>
        </p:nvSpPr>
        <p:spPr>
          <a:xfrm>
            <a:off x="216000" y="1339200"/>
            <a:ext cx="8668800" cy="2451600"/>
          </a:xfrm>
          <a:solidFill>
            <a:schemeClr val="bg1">
              <a:lumMod val="95000"/>
            </a:schemeClr>
          </a:solidFill>
        </p:spPr>
        <p:txBody>
          <a:bodyPr anchor="ctr" anchorCtr="1"/>
          <a:lstStyle>
            <a:lvl1pPr>
              <a:defRPr cap="none" baseline="0"/>
            </a:lvl1pPr>
          </a:lstStyle>
          <a:p>
            <a:pPr lvl="0"/>
            <a:r>
              <a:rPr lang="fr-FR" dirty="0"/>
              <a:t>INSÉRER IMAGE 68,1x240,8 mm</a:t>
            </a:r>
          </a:p>
        </p:txBody>
      </p:sp>
      <p:sp>
        <p:nvSpPr>
          <p:cNvPr id="2" name="Titre 1"/>
          <p:cNvSpPr>
            <a:spLocks noGrp="1"/>
          </p:cNvSpPr>
          <p:nvPr>
            <p:ph type="ctrTitle" hasCustomPrompt="1"/>
          </p:nvPr>
        </p:nvSpPr>
        <p:spPr>
          <a:xfrm>
            <a:off x="2270524" y="4137276"/>
            <a:ext cx="4608000" cy="648000"/>
          </a:xfrm>
        </p:spPr>
        <p:txBody>
          <a:bodyPr>
            <a:noAutofit/>
          </a:bodyPr>
          <a:lstStyle>
            <a:lvl1pPr algn="ctr">
              <a:defRPr sz="3500" spc="0" baseline="0"/>
            </a:lvl1pPr>
          </a:lstStyle>
          <a:p>
            <a:r>
              <a:rPr lang="fr-FR" dirty="0"/>
              <a:t>Titre </a:t>
            </a:r>
            <a:r>
              <a:rPr lang="fr-FR" dirty="0" err="1"/>
              <a:t>lorem</a:t>
            </a:r>
            <a:endParaRPr lang="fr-FR" dirty="0"/>
          </a:p>
        </p:txBody>
      </p:sp>
      <p:sp>
        <p:nvSpPr>
          <p:cNvPr id="3" name="Sous-titre 2"/>
          <p:cNvSpPr>
            <a:spLocks noGrp="1"/>
          </p:cNvSpPr>
          <p:nvPr>
            <p:ph type="subTitle" idx="1" hasCustomPrompt="1"/>
          </p:nvPr>
        </p:nvSpPr>
        <p:spPr>
          <a:xfrm>
            <a:off x="2270524" y="4563678"/>
            <a:ext cx="4608000" cy="540000"/>
          </a:xfrm>
        </p:spPr>
        <p:txBody>
          <a:bodyPr tIns="82800">
            <a:normAutofit/>
          </a:bodyPr>
          <a:lstStyle>
            <a:lvl1pPr marL="0" indent="0" algn="ctr">
              <a:buNone/>
              <a:defRPr sz="2600" b="1" spc="0"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err="1"/>
              <a:t>Ipsum</a:t>
            </a:r>
            <a:r>
              <a:rPr lang="fr-FR" dirty="0"/>
              <a:t> </a:t>
            </a:r>
            <a:r>
              <a:rPr lang="fr-FR" dirty="0" err="1"/>
              <a:t>sit</a:t>
            </a:r>
            <a:r>
              <a:rPr lang="fr-FR" dirty="0"/>
              <a:t> </a:t>
            </a:r>
            <a:r>
              <a:rPr lang="fr-FR" dirty="0" err="1"/>
              <a:t>dolor</a:t>
            </a:r>
            <a:endParaRPr lang="fr-FR" dirty="0"/>
          </a:p>
          <a:p>
            <a:endParaRPr lang="fr-FR" dirty="0"/>
          </a:p>
          <a:p>
            <a:endParaRPr lang="fr-FR" dirty="0"/>
          </a:p>
        </p:txBody>
      </p:sp>
      <p:cxnSp>
        <p:nvCxnSpPr>
          <p:cNvPr id="9" name="Connecteur droit 8"/>
          <p:cNvCxnSpPr/>
          <p:nvPr userDrawn="1"/>
        </p:nvCxnSpPr>
        <p:spPr>
          <a:xfrm>
            <a:off x="3233524" y="4124783"/>
            <a:ext cx="268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3233524" y="6149635"/>
            <a:ext cx="268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Espace réservé du texte 4"/>
          <p:cNvSpPr>
            <a:spLocks noGrp="1"/>
          </p:cNvSpPr>
          <p:nvPr>
            <p:ph type="body" sz="quarter" idx="13" hasCustomPrompt="1"/>
          </p:nvPr>
        </p:nvSpPr>
        <p:spPr>
          <a:xfrm>
            <a:off x="3142800" y="5014800"/>
            <a:ext cx="2952000" cy="1076400"/>
          </a:xfrm>
        </p:spPr>
        <p:txBody>
          <a:bodyPr/>
          <a:lstStyle>
            <a:lvl1pPr>
              <a:defRPr sz="1600" b="0"/>
            </a:lvl1pPr>
          </a:lstStyle>
          <a:p>
            <a:pPr lvl="0"/>
            <a:r>
              <a:rPr lang="fr-FR" dirty="0" err="1"/>
              <a:t>inserez</a:t>
            </a:r>
            <a:r>
              <a:rPr lang="fr-FR" dirty="0"/>
              <a:t> le texte</a:t>
            </a:r>
          </a:p>
        </p:txBody>
      </p:sp>
      <p:pic>
        <p:nvPicPr>
          <p:cNvPr id="10" name="Espace réservé pour une image  11"/>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216000" y="248400"/>
            <a:ext cx="932400" cy="932400"/>
          </a:xfrm>
          <a:prstGeom prst="rect">
            <a:avLst/>
          </a:prstGeom>
        </p:spPr>
      </p:pic>
      <p:pic>
        <p:nvPicPr>
          <p:cNvPr id="12" name="Espace réservé pour une image  6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315164" y="6163069"/>
            <a:ext cx="2577316" cy="578299"/>
          </a:xfrm>
          <a:prstGeom prst="rect">
            <a:avLst/>
          </a:prstGeom>
        </p:spPr>
      </p:pic>
      <p:sp>
        <p:nvSpPr>
          <p:cNvPr id="6" name="Espace réservé du texte 5"/>
          <p:cNvSpPr>
            <a:spLocks noGrp="1"/>
          </p:cNvSpPr>
          <p:nvPr>
            <p:ph type="body" sz="quarter" idx="14" hasCustomPrompt="1"/>
          </p:nvPr>
        </p:nvSpPr>
        <p:spPr>
          <a:xfrm>
            <a:off x="126000" y="3861048"/>
            <a:ext cx="5778389" cy="246221"/>
          </a:xfrm>
        </p:spPr>
        <p:txBody>
          <a:bodyPr wrap="square">
            <a:spAutoFit/>
          </a:bodyPr>
          <a:lstStyle>
            <a:lvl1pPr algn="l">
              <a:lnSpc>
                <a:spcPct val="100000"/>
              </a:lnSpc>
              <a:spcAft>
                <a:spcPts val="0"/>
              </a:spcAft>
              <a:defRPr sz="1000" b="0" cap="none"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dirty="0"/>
              <a:t>Direction XXX - CAISSE D’EPARGNE XXX</a:t>
            </a:r>
          </a:p>
        </p:txBody>
      </p:sp>
      <p:sp>
        <p:nvSpPr>
          <p:cNvPr id="15" name="Espace réservé du texte 5"/>
          <p:cNvSpPr>
            <a:spLocks noGrp="1"/>
          </p:cNvSpPr>
          <p:nvPr>
            <p:ph type="body" sz="quarter" idx="15" hasCustomPrompt="1"/>
          </p:nvPr>
        </p:nvSpPr>
        <p:spPr>
          <a:xfrm>
            <a:off x="3228478" y="6189452"/>
            <a:ext cx="2687046" cy="276999"/>
          </a:xfrm>
        </p:spPr>
        <p:txBody>
          <a:bodyPr wrap="square">
            <a:spAutoFit/>
          </a:bodyPr>
          <a:lstStyle>
            <a:lvl1pPr algn="ctr">
              <a:lnSpc>
                <a:spcPct val="100000"/>
              </a:lnSpc>
              <a:spcAft>
                <a:spcPts val="0"/>
              </a:spcAft>
              <a:defRPr sz="1200" b="0" cap="all"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dirty="0"/>
              <a:t>00 mois 2017</a:t>
            </a:r>
          </a:p>
        </p:txBody>
      </p:sp>
    </p:spTree>
    <p:extLst>
      <p:ext uri="{BB962C8B-B14F-4D97-AF65-F5344CB8AC3E}">
        <p14:creationId xmlns:p14="http://schemas.microsoft.com/office/powerpoint/2010/main" val="41628359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ommaire">
    <p:bg>
      <p:bgPr>
        <a:solidFill>
          <a:schemeClr val="accent1"/>
        </a:solidFill>
        <a:effectLst/>
      </p:bgPr>
    </p:bg>
    <p:spTree>
      <p:nvGrpSpPr>
        <p:cNvPr id="1" name=""/>
        <p:cNvGrpSpPr/>
        <p:nvPr/>
      </p:nvGrpSpPr>
      <p:grpSpPr>
        <a:xfrm>
          <a:off x="0" y="0"/>
          <a:ext cx="0" cy="0"/>
          <a:chOff x="0" y="0"/>
          <a:chExt cx="0" cy="0"/>
        </a:xfrm>
      </p:grpSpPr>
      <p:sp>
        <p:nvSpPr>
          <p:cNvPr id="23" name="Rectangle 22"/>
          <p:cNvSpPr/>
          <p:nvPr userDrawn="1"/>
        </p:nvSpPr>
        <p:spPr>
          <a:xfrm>
            <a:off x="0" y="6210000"/>
            <a:ext cx="9144000" cy="64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p:cNvSpPr/>
          <p:nvPr userDrawn="1"/>
        </p:nvSpPr>
        <p:spPr>
          <a:xfrm>
            <a:off x="0" y="6210000"/>
            <a:ext cx="9144000" cy="64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Titre 1"/>
          <p:cNvSpPr>
            <a:spLocks noGrp="1"/>
          </p:cNvSpPr>
          <p:nvPr>
            <p:ph type="title" hasCustomPrompt="1"/>
          </p:nvPr>
        </p:nvSpPr>
        <p:spPr>
          <a:xfrm>
            <a:off x="3060000" y="620688"/>
            <a:ext cx="3492000" cy="756000"/>
          </a:xfrm>
        </p:spPr>
        <p:txBody>
          <a:bodyPr anchor="t">
            <a:noAutofit/>
          </a:bodyPr>
          <a:lstStyle>
            <a:lvl1pPr algn="l">
              <a:defRPr sz="4400" b="1" cap="all">
                <a:solidFill>
                  <a:schemeClr val="bg1"/>
                </a:solidFill>
              </a:defRPr>
            </a:lvl1pPr>
          </a:lstStyle>
          <a:p>
            <a:r>
              <a:rPr lang="fr-FR" dirty="0"/>
              <a:t>sommaire</a:t>
            </a:r>
          </a:p>
        </p:txBody>
      </p:sp>
      <p:sp>
        <p:nvSpPr>
          <p:cNvPr id="8" name="Espace réservé du texte 7"/>
          <p:cNvSpPr>
            <a:spLocks noGrp="1"/>
          </p:cNvSpPr>
          <p:nvPr>
            <p:ph type="body" sz="quarter" idx="13"/>
          </p:nvPr>
        </p:nvSpPr>
        <p:spPr>
          <a:xfrm>
            <a:off x="3059113" y="1620000"/>
            <a:ext cx="4176712" cy="4032000"/>
          </a:xfrm>
        </p:spPr>
        <p:txBody>
          <a:bodyPr lIns="115200"/>
          <a:lstStyle>
            <a:lvl1pPr>
              <a:lnSpc>
                <a:spcPct val="80000"/>
              </a:lnSpc>
              <a:tabLst>
                <a:tab pos="2520000" algn="l"/>
                <a:tab pos="3060000" algn="l"/>
              </a:tabLst>
              <a:defRPr sz="1400" b="1" baseline="0">
                <a:solidFill>
                  <a:schemeClr val="bg1"/>
                </a:solidFill>
              </a:defRPr>
            </a:lvl1pPr>
            <a:lvl2pPr marL="216000">
              <a:lnSpc>
                <a:spcPct val="80000"/>
              </a:lnSpc>
              <a:spcAft>
                <a:spcPts val="770"/>
              </a:spcAft>
              <a:tabLst>
                <a:tab pos="2520000" algn="l"/>
                <a:tab pos="3060000" algn="l"/>
              </a:tabLst>
              <a:defRPr sz="1100" b="0" cap="all" baseline="0">
                <a:solidFill>
                  <a:schemeClr val="bg1"/>
                </a:solidFill>
              </a:defRPr>
            </a:lvl2pPr>
            <a:lvl5pPr marL="0" indent="0">
              <a:buNone/>
              <a:defRPr/>
            </a:lvl5pPr>
          </a:lstStyle>
          <a:p>
            <a:pPr lvl="0"/>
            <a:r>
              <a:rPr lang="fr-FR" dirty="0"/>
              <a:t>Modifiez les styles du texte du masque</a:t>
            </a:r>
          </a:p>
          <a:p>
            <a:pPr lvl="1"/>
            <a:r>
              <a:rPr lang="fr-FR" dirty="0"/>
              <a:t>Deuxième niveau</a:t>
            </a:r>
          </a:p>
        </p:txBody>
      </p:sp>
      <p:sp>
        <p:nvSpPr>
          <p:cNvPr id="11" name="Forme en L 19"/>
          <p:cNvSpPr/>
          <p:nvPr userDrawn="1"/>
        </p:nvSpPr>
        <p:spPr>
          <a:xfrm rot="19020000" flipH="1">
            <a:off x="-1164102" y="2554425"/>
            <a:ext cx="2325874" cy="2492343"/>
          </a:xfrm>
          <a:custGeom>
            <a:avLst/>
            <a:gdLst>
              <a:gd name="connsiteX0" fmla="*/ 0 w 2466000"/>
              <a:gd name="connsiteY0" fmla="*/ 0 h 2880000"/>
              <a:gd name="connsiteX1" fmla="*/ 726459 w 2466000"/>
              <a:gd name="connsiteY1" fmla="*/ 0 h 2880000"/>
              <a:gd name="connsiteX2" fmla="*/ 726459 w 2466000"/>
              <a:gd name="connsiteY2" fmla="*/ 2183873 h 2880000"/>
              <a:gd name="connsiteX3" fmla="*/ 2466000 w 2466000"/>
              <a:gd name="connsiteY3" fmla="*/ 2183873 h 2880000"/>
              <a:gd name="connsiteX4" fmla="*/ 2466000 w 2466000"/>
              <a:gd name="connsiteY4" fmla="*/ 2880000 h 2880000"/>
              <a:gd name="connsiteX5" fmla="*/ 0 w 2466000"/>
              <a:gd name="connsiteY5" fmla="*/ 2880000 h 2880000"/>
              <a:gd name="connsiteX6" fmla="*/ 0 w 2466000"/>
              <a:gd name="connsiteY6" fmla="*/ 0 h 2880000"/>
              <a:gd name="connsiteX0" fmla="*/ 0 w 2472803"/>
              <a:gd name="connsiteY0" fmla="*/ 401415 h 2880000"/>
              <a:gd name="connsiteX1" fmla="*/ 733262 w 2472803"/>
              <a:gd name="connsiteY1" fmla="*/ 0 h 2880000"/>
              <a:gd name="connsiteX2" fmla="*/ 733262 w 2472803"/>
              <a:gd name="connsiteY2" fmla="*/ 2183873 h 2880000"/>
              <a:gd name="connsiteX3" fmla="*/ 2472803 w 2472803"/>
              <a:gd name="connsiteY3" fmla="*/ 2183873 h 2880000"/>
              <a:gd name="connsiteX4" fmla="*/ 2472803 w 2472803"/>
              <a:gd name="connsiteY4" fmla="*/ 2880000 h 2880000"/>
              <a:gd name="connsiteX5" fmla="*/ 6803 w 2472803"/>
              <a:gd name="connsiteY5" fmla="*/ 2880000 h 2880000"/>
              <a:gd name="connsiteX6" fmla="*/ 0 w 2472803"/>
              <a:gd name="connsiteY6" fmla="*/ 401415 h 2880000"/>
              <a:gd name="connsiteX0" fmla="*/ 0 w 2472468"/>
              <a:gd name="connsiteY0" fmla="*/ 391806 h 2880000"/>
              <a:gd name="connsiteX1" fmla="*/ 732927 w 2472468"/>
              <a:gd name="connsiteY1" fmla="*/ 0 h 2880000"/>
              <a:gd name="connsiteX2" fmla="*/ 732927 w 2472468"/>
              <a:gd name="connsiteY2" fmla="*/ 2183873 h 2880000"/>
              <a:gd name="connsiteX3" fmla="*/ 2472468 w 2472468"/>
              <a:gd name="connsiteY3" fmla="*/ 2183873 h 2880000"/>
              <a:gd name="connsiteX4" fmla="*/ 2472468 w 2472468"/>
              <a:gd name="connsiteY4" fmla="*/ 2880000 h 2880000"/>
              <a:gd name="connsiteX5" fmla="*/ 6468 w 2472468"/>
              <a:gd name="connsiteY5" fmla="*/ 2880000 h 2880000"/>
              <a:gd name="connsiteX6" fmla="*/ 0 w 2472468"/>
              <a:gd name="connsiteY6" fmla="*/ 391806 h 2880000"/>
              <a:gd name="connsiteX0" fmla="*/ 0 w 2472468"/>
              <a:gd name="connsiteY0" fmla="*/ 0 h 2488194"/>
              <a:gd name="connsiteX1" fmla="*/ 730425 w 2472468"/>
              <a:gd name="connsiteY1" fmla="*/ 781797 h 2488194"/>
              <a:gd name="connsiteX2" fmla="*/ 732927 w 2472468"/>
              <a:gd name="connsiteY2" fmla="*/ 1792067 h 2488194"/>
              <a:gd name="connsiteX3" fmla="*/ 2472468 w 2472468"/>
              <a:gd name="connsiteY3" fmla="*/ 1792067 h 2488194"/>
              <a:gd name="connsiteX4" fmla="*/ 2472468 w 2472468"/>
              <a:gd name="connsiteY4" fmla="*/ 2488194 h 2488194"/>
              <a:gd name="connsiteX5" fmla="*/ 6468 w 2472468"/>
              <a:gd name="connsiteY5" fmla="*/ 2488194 h 2488194"/>
              <a:gd name="connsiteX6" fmla="*/ 0 w 2472468"/>
              <a:gd name="connsiteY6" fmla="*/ 0 h 2488194"/>
              <a:gd name="connsiteX0" fmla="*/ 0 w 2472468"/>
              <a:gd name="connsiteY0" fmla="*/ 0 h 2488194"/>
              <a:gd name="connsiteX1" fmla="*/ 730425 w 2472468"/>
              <a:gd name="connsiteY1" fmla="*/ 781797 h 2488194"/>
              <a:gd name="connsiteX2" fmla="*/ 732927 w 2472468"/>
              <a:gd name="connsiteY2" fmla="*/ 1792067 h 2488194"/>
              <a:gd name="connsiteX3" fmla="*/ 1664295 w 2472468"/>
              <a:gd name="connsiteY3" fmla="*/ 1789798 h 2488194"/>
              <a:gd name="connsiteX4" fmla="*/ 2472468 w 2472468"/>
              <a:gd name="connsiteY4" fmla="*/ 2488194 h 2488194"/>
              <a:gd name="connsiteX5" fmla="*/ 6468 w 2472468"/>
              <a:gd name="connsiteY5" fmla="*/ 2488194 h 2488194"/>
              <a:gd name="connsiteX6" fmla="*/ 0 w 2472468"/>
              <a:gd name="connsiteY6" fmla="*/ 0 h 2488194"/>
              <a:gd name="connsiteX0" fmla="*/ 0 w 2325874"/>
              <a:gd name="connsiteY0" fmla="*/ 0 h 2492343"/>
              <a:gd name="connsiteX1" fmla="*/ 730425 w 2325874"/>
              <a:gd name="connsiteY1" fmla="*/ 781797 h 2492343"/>
              <a:gd name="connsiteX2" fmla="*/ 732927 w 2325874"/>
              <a:gd name="connsiteY2" fmla="*/ 1792067 h 2492343"/>
              <a:gd name="connsiteX3" fmla="*/ 1664295 w 2325874"/>
              <a:gd name="connsiteY3" fmla="*/ 1789798 h 2492343"/>
              <a:gd name="connsiteX4" fmla="*/ 2325874 w 2325874"/>
              <a:gd name="connsiteY4" fmla="*/ 2492343 h 2492343"/>
              <a:gd name="connsiteX5" fmla="*/ 6468 w 2325874"/>
              <a:gd name="connsiteY5" fmla="*/ 2488194 h 2492343"/>
              <a:gd name="connsiteX6" fmla="*/ 0 w 2325874"/>
              <a:gd name="connsiteY6" fmla="*/ 0 h 2492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25874" h="2492343">
                <a:moveTo>
                  <a:pt x="0" y="0"/>
                </a:moveTo>
                <a:lnTo>
                  <a:pt x="730425" y="781797"/>
                </a:lnTo>
                <a:lnTo>
                  <a:pt x="732927" y="1792067"/>
                </a:lnTo>
                <a:lnTo>
                  <a:pt x="1664295" y="1789798"/>
                </a:lnTo>
                <a:lnTo>
                  <a:pt x="2325874" y="2492343"/>
                </a:lnTo>
                <a:lnTo>
                  <a:pt x="6468" y="2488194"/>
                </a:lnTo>
                <a:cubicBezTo>
                  <a:pt x="4200" y="1661999"/>
                  <a:pt x="2268" y="826195"/>
                  <a:pt x="0" y="0"/>
                </a:cubicBezTo>
                <a:close/>
              </a:path>
            </a:pathLst>
          </a:custGeom>
          <a:solidFill>
            <a:srgbClr val="FFFFFF">
              <a:alpha val="20000"/>
            </a:srgb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4" name="Espace réservé pour une image  6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930000" y="6325665"/>
            <a:ext cx="1792800" cy="402269"/>
          </a:xfrm>
          <a:prstGeom prst="rect">
            <a:avLst/>
          </a:prstGeom>
        </p:spPr>
      </p:pic>
      <p:sp>
        <p:nvSpPr>
          <p:cNvPr id="6" name="Espace réservé du numéro de diapositive 5"/>
          <p:cNvSpPr>
            <a:spLocks noGrp="1"/>
          </p:cNvSpPr>
          <p:nvPr>
            <p:ph type="sldNum" sz="quarter" idx="14"/>
          </p:nvPr>
        </p:nvSpPr>
        <p:spPr/>
        <p:txBody>
          <a:bodyPr/>
          <a:lstStyle/>
          <a:p>
            <a:fld id="{0536D7D7-E68B-4848-A580-3E20DDE126DB}" type="slidenum">
              <a:rPr lang="fr-FR" smtClean="0"/>
              <a:pPr/>
              <a:t>‹N°›</a:t>
            </a:fld>
            <a:endParaRPr lang="fr-FR" dirty="0"/>
          </a:p>
        </p:txBody>
      </p:sp>
      <p:sp>
        <p:nvSpPr>
          <p:cNvPr id="12" name="Espace réservé du pied de page 2"/>
          <p:cNvSpPr>
            <a:spLocks noGrp="1"/>
          </p:cNvSpPr>
          <p:nvPr>
            <p:ph type="ftr" sz="quarter" idx="4294967295"/>
          </p:nvPr>
        </p:nvSpPr>
        <p:spPr>
          <a:xfrm>
            <a:off x="2772000" y="6336000"/>
            <a:ext cx="2895600" cy="365125"/>
          </a:xfrm>
          <a:prstGeom prst="rect">
            <a:avLst/>
          </a:prstGeom>
        </p:spPr>
        <p:txBody>
          <a:bodyPr/>
          <a:lstStyle/>
          <a:p>
            <a:r>
              <a:rPr lang="fr-FR" sz="1050" smtClean="0"/>
              <a:t>2018 - HDJ S37 - Action de dynamisation Auto</a:t>
            </a:r>
            <a:endParaRPr lang="fr-FR" sz="1050" dirty="0"/>
          </a:p>
        </p:txBody>
      </p:sp>
    </p:spTree>
    <p:extLst>
      <p:ext uri="{BB962C8B-B14F-4D97-AF65-F5344CB8AC3E}">
        <p14:creationId xmlns:p14="http://schemas.microsoft.com/office/powerpoint/2010/main" val="26412053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n-tête section gauche">
    <p:bg>
      <p:bgPr>
        <a:solidFill>
          <a:schemeClr val="accent1"/>
        </a:solidFill>
        <a:effectLst/>
      </p:bgPr>
    </p:bg>
    <p:spTree>
      <p:nvGrpSpPr>
        <p:cNvPr id="1" name=""/>
        <p:cNvGrpSpPr/>
        <p:nvPr/>
      </p:nvGrpSpPr>
      <p:grpSpPr>
        <a:xfrm>
          <a:off x="0" y="0"/>
          <a:ext cx="0" cy="0"/>
          <a:chOff x="0" y="0"/>
          <a:chExt cx="0" cy="0"/>
        </a:xfrm>
      </p:grpSpPr>
      <p:sp>
        <p:nvSpPr>
          <p:cNvPr id="11" name="Rectangle 10"/>
          <p:cNvSpPr/>
          <p:nvPr userDrawn="1"/>
        </p:nvSpPr>
        <p:spPr>
          <a:xfrm>
            <a:off x="0" y="6210000"/>
            <a:ext cx="9144000" cy="64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ctrTitle" hasCustomPrompt="1"/>
          </p:nvPr>
        </p:nvSpPr>
        <p:spPr>
          <a:xfrm>
            <a:off x="539552" y="1766426"/>
            <a:ext cx="4176464" cy="1446550"/>
          </a:xfrm>
        </p:spPr>
        <p:txBody>
          <a:bodyPr wrap="square">
            <a:spAutoFit/>
          </a:bodyPr>
          <a:lstStyle>
            <a:lvl1pPr algn="l">
              <a:defRPr sz="4400">
                <a:solidFill>
                  <a:schemeClr val="bg1"/>
                </a:solidFill>
              </a:defRPr>
            </a:lvl1pPr>
          </a:lstStyle>
          <a:p>
            <a:r>
              <a:rPr lang="fr-FR" dirty="0"/>
              <a:t>En-tête de section</a:t>
            </a:r>
          </a:p>
        </p:txBody>
      </p:sp>
      <p:sp>
        <p:nvSpPr>
          <p:cNvPr id="3" name="Sous-titre 2"/>
          <p:cNvSpPr>
            <a:spLocks noGrp="1"/>
          </p:cNvSpPr>
          <p:nvPr>
            <p:ph type="subTitle" idx="1" hasCustomPrompt="1"/>
          </p:nvPr>
        </p:nvSpPr>
        <p:spPr>
          <a:xfrm>
            <a:off x="539552" y="3861048"/>
            <a:ext cx="4176464" cy="2118529"/>
          </a:xfrm>
        </p:spPr>
        <p:txBody>
          <a:bodyPr wrap="square">
            <a:spAutoFit/>
          </a:bodyPr>
          <a:lstStyle>
            <a:lvl1pPr marL="144000" marR="0" indent="-180000" algn="l" defTabSz="914400" rtl="0" eaLnBrk="1" fontAlgn="auto" latinLnBrk="0" hangingPunct="1">
              <a:lnSpc>
                <a:spcPts val="2000"/>
              </a:lnSpc>
              <a:spcBef>
                <a:spcPts val="0"/>
              </a:spcBef>
              <a:spcAft>
                <a:spcPts val="300"/>
              </a:spcAft>
              <a:buClr>
                <a:schemeClr val="bg1"/>
              </a:buClr>
              <a:buSzPct val="100000"/>
              <a:buFont typeface="Wingdings 3" panose="05040102010807070707" pitchFamily="18" charset="2"/>
              <a:buChar char=""/>
              <a:tabLst/>
              <a:defRPr sz="1400" b="1"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Titre partie 1</a:t>
            </a:r>
          </a:p>
          <a:p>
            <a:r>
              <a:rPr lang="fr-FR" dirty="0"/>
              <a:t>Titre partie 2</a:t>
            </a:r>
          </a:p>
          <a:p>
            <a:r>
              <a:rPr lang="fr-FR" dirty="0"/>
              <a:t>Titre partie 3</a:t>
            </a:r>
          </a:p>
          <a:p>
            <a:r>
              <a:rPr lang="fr-FR" dirty="0"/>
              <a:t>Titre partie 4</a:t>
            </a:r>
          </a:p>
          <a:p>
            <a:endParaRPr lang="fr-FR" dirty="0"/>
          </a:p>
          <a:p>
            <a:endParaRPr lang="fr-FR" dirty="0"/>
          </a:p>
          <a:p>
            <a:endParaRPr lang="fr-FR" dirty="0"/>
          </a:p>
        </p:txBody>
      </p:sp>
      <p:sp>
        <p:nvSpPr>
          <p:cNvPr id="5" name="Espace réservé du pied de page 4"/>
          <p:cNvSpPr>
            <a:spLocks noGrp="1"/>
          </p:cNvSpPr>
          <p:nvPr>
            <p:ph type="ftr" sz="quarter" idx="11"/>
          </p:nvPr>
        </p:nvSpPr>
        <p:spPr>
          <a:xfrm>
            <a:off x="2772000" y="6336000"/>
            <a:ext cx="2895600" cy="365125"/>
          </a:xfrm>
          <a:prstGeom prst="rect">
            <a:avLst/>
          </a:prstGeom>
        </p:spPr>
        <p:txBody>
          <a:bodyPr/>
          <a:lstStyle/>
          <a:p>
            <a:r>
              <a:rPr lang="fr-FR" smtClean="0"/>
              <a:t>2018 - HDJ S37 - Action de dynamisation Auto</a:t>
            </a:r>
            <a:endParaRPr lang="fr-FR"/>
          </a:p>
        </p:txBody>
      </p:sp>
      <p:sp>
        <p:nvSpPr>
          <p:cNvPr id="9" name="Forme en L 8"/>
          <p:cNvSpPr>
            <a:spLocks noChangeAspect="1"/>
          </p:cNvSpPr>
          <p:nvPr userDrawn="1"/>
        </p:nvSpPr>
        <p:spPr>
          <a:xfrm rot="19020000" flipH="1">
            <a:off x="4608000" y="1549985"/>
            <a:ext cx="3211287" cy="3780000"/>
          </a:xfrm>
          <a:prstGeom prst="corner">
            <a:avLst>
              <a:gd name="adj1" fmla="val 30577"/>
              <a:gd name="adj2" fmla="val 30577"/>
            </a:avLst>
          </a:prstGeom>
          <a:solidFill>
            <a:srgbClr val="FFFFFF">
              <a:alpha val="20000"/>
            </a:srgb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Ellipse 9"/>
          <p:cNvSpPr>
            <a:spLocks noChangeAspect="1"/>
          </p:cNvSpPr>
          <p:nvPr userDrawn="1"/>
        </p:nvSpPr>
        <p:spPr>
          <a:xfrm>
            <a:off x="4079001" y="2050418"/>
            <a:ext cx="1620000" cy="1620001"/>
          </a:xfrm>
          <a:prstGeom prst="ellipse">
            <a:avLst/>
          </a:prstGeom>
          <a:solidFill>
            <a:srgbClr val="FFFFFF">
              <a:alpha val="20000"/>
            </a:srgb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4" name="Espace réservé pour une image  6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930000" y="6325665"/>
            <a:ext cx="1792800" cy="402269"/>
          </a:xfrm>
          <a:prstGeom prst="rect">
            <a:avLst/>
          </a:prstGeom>
        </p:spPr>
      </p:pic>
      <p:sp>
        <p:nvSpPr>
          <p:cNvPr id="7" name="Espace réservé du numéro de diapositive 6"/>
          <p:cNvSpPr>
            <a:spLocks noGrp="1"/>
          </p:cNvSpPr>
          <p:nvPr>
            <p:ph type="sldNum" sz="quarter" idx="12"/>
          </p:nvPr>
        </p:nvSpPr>
        <p:spPr/>
        <p:txBody>
          <a:bodyPr/>
          <a:lstStyle/>
          <a:p>
            <a:fld id="{0536D7D7-E68B-4848-A580-3E20DDE126DB}" type="slidenum">
              <a:rPr lang="fr-FR" smtClean="0"/>
              <a:pPr/>
              <a:t>‹N°›</a:t>
            </a:fld>
            <a:endParaRPr lang="fr-FR" dirty="0"/>
          </a:p>
        </p:txBody>
      </p:sp>
    </p:spTree>
    <p:extLst>
      <p:ext uri="{BB962C8B-B14F-4D97-AF65-F5344CB8AC3E}">
        <p14:creationId xmlns:p14="http://schemas.microsoft.com/office/powerpoint/2010/main" val="2501530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re 2 lignes et 2 contenus texte">
    <p:bg>
      <p:bgPr>
        <a:solidFill>
          <a:schemeClr val="bg1"/>
        </a:solidFill>
        <a:effectLst/>
      </p:bgPr>
    </p:bg>
    <p:spTree>
      <p:nvGrpSpPr>
        <p:cNvPr id="1" name=""/>
        <p:cNvGrpSpPr/>
        <p:nvPr/>
      </p:nvGrpSpPr>
      <p:grpSpPr>
        <a:xfrm>
          <a:off x="0" y="0"/>
          <a:ext cx="0" cy="0"/>
          <a:chOff x="0" y="0"/>
          <a:chExt cx="0" cy="0"/>
        </a:xfrm>
      </p:grpSpPr>
      <p:sp>
        <p:nvSpPr>
          <p:cNvPr id="15" name="Espace réservé du texte 14"/>
          <p:cNvSpPr>
            <a:spLocks noGrp="1"/>
          </p:cNvSpPr>
          <p:nvPr>
            <p:ph type="body" sz="quarter" idx="18"/>
          </p:nvPr>
        </p:nvSpPr>
        <p:spPr>
          <a:xfrm>
            <a:off x="349200" y="2565400"/>
            <a:ext cx="4132800" cy="360000"/>
          </a:xfrm>
        </p:spPr>
        <p:txBody>
          <a:bodyPr wrap="square">
            <a:normAutofit/>
          </a:bodyPr>
          <a:lstStyle>
            <a:lvl1pPr>
              <a:defRPr/>
            </a:lvl1pPr>
          </a:lstStyle>
          <a:p>
            <a:pPr lvl="0"/>
            <a:r>
              <a:rPr lang="fr-FR" dirty="0"/>
              <a:t>Modifiez les styles du texte du masque</a:t>
            </a:r>
          </a:p>
        </p:txBody>
      </p:sp>
      <p:sp>
        <p:nvSpPr>
          <p:cNvPr id="17" name="Espace réservé du texte 16"/>
          <p:cNvSpPr>
            <a:spLocks noGrp="1"/>
          </p:cNvSpPr>
          <p:nvPr>
            <p:ph type="body" sz="quarter" idx="19"/>
          </p:nvPr>
        </p:nvSpPr>
        <p:spPr>
          <a:xfrm>
            <a:off x="4644008" y="2565397"/>
            <a:ext cx="3384550" cy="3492000"/>
          </a:xfrm>
        </p:spPr>
        <p:txBody>
          <a:bodyPr>
            <a:normAutofit/>
          </a:bodyPr>
          <a:lstStyle>
            <a:lvl1pPr>
              <a:defRPr/>
            </a:lvl1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grpSp>
        <p:nvGrpSpPr>
          <p:cNvPr id="2" name="Groupe 1"/>
          <p:cNvGrpSpPr/>
          <p:nvPr userDrawn="1"/>
        </p:nvGrpSpPr>
        <p:grpSpPr>
          <a:xfrm>
            <a:off x="8143822" y="2216198"/>
            <a:ext cx="1332284" cy="1600395"/>
            <a:chOff x="8143822" y="2216198"/>
            <a:chExt cx="1332284" cy="1600395"/>
          </a:xfrm>
        </p:grpSpPr>
        <p:sp>
          <p:nvSpPr>
            <p:cNvPr id="10" name="Rectangle 9"/>
            <p:cNvSpPr/>
            <p:nvPr/>
          </p:nvSpPr>
          <p:spPr>
            <a:xfrm rot="18780000" flipH="1">
              <a:off x="8106778" y="2709939"/>
              <a:ext cx="1429678" cy="442196"/>
            </a:xfrm>
            <a:custGeom>
              <a:avLst/>
              <a:gdLst>
                <a:gd name="connsiteX0" fmla="*/ 0 w 1764000"/>
                <a:gd name="connsiteY0" fmla="*/ 0 h 441000"/>
                <a:gd name="connsiteX1" fmla="*/ 1764000 w 1764000"/>
                <a:gd name="connsiteY1" fmla="*/ 0 h 441000"/>
                <a:gd name="connsiteX2" fmla="*/ 1764000 w 1764000"/>
                <a:gd name="connsiteY2" fmla="*/ 441000 h 441000"/>
                <a:gd name="connsiteX3" fmla="*/ 0 w 1764000"/>
                <a:gd name="connsiteY3" fmla="*/ 441000 h 441000"/>
                <a:gd name="connsiteX4" fmla="*/ 0 w 1764000"/>
                <a:gd name="connsiteY4" fmla="*/ 0 h 441000"/>
                <a:gd name="connsiteX0" fmla="*/ 334322 w 1764000"/>
                <a:gd name="connsiteY0" fmla="*/ 351 h 441000"/>
                <a:gd name="connsiteX1" fmla="*/ 1764000 w 1764000"/>
                <a:gd name="connsiteY1" fmla="*/ 0 h 441000"/>
                <a:gd name="connsiteX2" fmla="*/ 1764000 w 1764000"/>
                <a:gd name="connsiteY2" fmla="*/ 441000 h 441000"/>
                <a:gd name="connsiteX3" fmla="*/ 0 w 1764000"/>
                <a:gd name="connsiteY3" fmla="*/ 441000 h 441000"/>
                <a:gd name="connsiteX4" fmla="*/ 334322 w 1764000"/>
                <a:gd name="connsiteY4" fmla="*/ 351 h 441000"/>
                <a:gd name="connsiteX0" fmla="*/ 0 w 1429678"/>
                <a:gd name="connsiteY0" fmla="*/ 351 h 442196"/>
                <a:gd name="connsiteX1" fmla="*/ 1429678 w 1429678"/>
                <a:gd name="connsiteY1" fmla="*/ 0 h 442196"/>
                <a:gd name="connsiteX2" fmla="*/ 1429678 w 1429678"/>
                <a:gd name="connsiteY2" fmla="*/ 441000 h 442196"/>
                <a:gd name="connsiteX3" fmla="*/ 473571 w 1429678"/>
                <a:gd name="connsiteY3" fmla="*/ 442196 h 442196"/>
                <a:gd name="connsiteX4" fmla="*/ 0 w 1429678"/>
                <a:gd name="connsiteY4" fmla="*/ 351 h 442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9678" h="442196">
                  <a:moveTo>
                    <a:pt x="0" y="351"/>
                  </a:moveTo>
                  <a:lnTo>
                    <a:pt x="1429678" y="0"/>
                  </a:lnTo>
                  <a:lnTo>
                    <a:pt x="1429678" y="441000"/>
                  </a:lnTo>
                  <a:lnTo>
                    <a:pt x="473571" y="442196"/>
                  </a:lnTo>
                  <a:lnTo>
                    <a:pt x="0" y="351"/>
                  </a:ln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accent1"/>
                </a:solidFill>
              </a:endParaRPr>
            </a:p>
          </p:txBody>
        </p:sp>
        <p:sp>
          <p:nvSpPr>
            <p:cNvPr id="11" name="Rectangle 10"/>
            <p:cNvSpPr/>
            <p:nvPr/>
          </p:nvSpPr>
          <p:spPr>
            <a:xfrm rot="18780000" flipH="1">
              <a:off x="8589464" y="2929951"/>
              <a:ext cx="441000" cy="1332284"/>
            </a:xfrm>
            <a:custGeom>
              <a:avLst/>
              <a:gdLst>
                <a:gd name="connsiteX0" fmla="*/ 0 w 441000"/>
                <a:gd name="connsiteY0" fmla="*/ 0 h 1510425"/>
                <a:gd name="connsiteX1" fmla="*/ 441000 w 441000"/>
                <a:gd name="connsiteY1" fmla="*/ 0 h 1510425"/>
                <a:gd name="connsiteX2" fmla="*/ 441000 w 441000"/>
                <a:gd name="connsiteY2" fmla="*/ 1510425 h 1510425"/>
                <a:gd name="connsiteX3" fmla="*/ 0 w 441000"/>
                <a:gd name="connsiteY3" fmla="*/ 1510425 h 1510425"/>
                <a:gd name="connsiteX4" fmla="*/ 0 w 441000"/>
                <a:gd name="connsiteY4" fmla="*/ 0 h 1510425"/>
                <a:gd name="connsiteX0" fmla="*/ 0 w 441000"/>
                <a:gd name="connsiteY0" fmla="*/ 0 h 1510425"/>
                <a:gd name="connsiteX1" fmla="*/ 441000 w 441000"/>
                <a:gd name="connsiteY1" fmla="*/ 0 h 1510425"/>
                <a:gd name="connsiteX2" fmla="*/ 439969 w 441000"/>
                <a:gd name="connsiteY2" fmla="*/ 1332284 h 1510425"/>
                <a:gd name="connsiteX3" fmla="*/ 0 w 441000"/>
                <a:gd name="connsiteY3" fmla="*/ 1510425 h 1510425"/>
                <a:gd name="connsiteX4" fmla="*/ 0 w 441000"/>
                <a:gd name="connsiteY4" fmla="*/ 0 h 1510425"/>
                <a:gd name="connsiteX0" fmla="*/ 0 w 441000"/>
                <a:gd name="connsiteY0" fmla="*/ 0 h 1332284"/>
                <a:gd name="connsiteX1" fmla="*/ 441000 w 441000"/>
                <a:gd name="connsiteY1" fmla="*/ 0 h 1332284"/>
                <a:gd name="connsiteX2" fmla="*/ 439969 w 441000"/>
                <a:gd name="connsiteY2" fmla="*/ 1332284 h 1332284"/>
                <a:gd name="connsiteX3" fmla="*/ 3795 w 441000"/>
                <a:gd name="connsiteY3" fmla="*/ 925595 h 1332284"/>
                <a:gd name="connsiteX4" fmla="*/ 0 w 441000"/>
                <a:gd name="connsiteY4" fmla="*/ 0 h 13322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000" h="1332284">
                  <a:moveTo>
                    <a:pt x="0" y="0"/>
                  </a:moveTo>
                  <a:lnTo>
                    <a:pt x="441000" y="0"/>
                  </a:lnTo>
                  <a:cubicBezTo>
                    <a:pt x="440656" y="444095"/>
                    <a:pt x="440313" y="888189"/>
                    <a:pt x="439969" y="1332284"/>
                  </a:cubicBezTo>
                  <a:lnTo>
                    <a:pt x="3795" y="925595"/>
                  </a:lnTo>
                  <a:lnTo>
                    <a:pt x="0" y="0"/>
                  </a:ln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accent1"/>
                </a:solidFill>
              </a:endParaRPr>
            </a:p>
          </p:txBody>
        </p:sp>
      </p:grpSp>
      <p:cxnSp>
        <p:nvCxnSpPr>
          <p:cNvPr id="12" name="Connecteur droit 11"/>
          <p:cNvCxnSpPr/>
          <p:nvPr userDrawn="1"/>
        </p:nvCxnSpPr>
        <p:spPr>
          <a:xfrm>
            <a:off x="450000" y="1124744"/>
            <a:ext cx="8244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Titre 2"/>
          <p:cNvSpPr>
            <a:spLocks noGrp="1"/>
          </p:cNvSpPr>
          <p:nvPr userDrawn="1">
            <p:ph type="title" hasCustomPrompt="1"/>
          </p:nvPr>
        </p:nvSpPr>
        <p:spPr/>
        <p:txBody>
          <a:bodyPr wrap="square"/>
          <a:lstStyle/>
          <a:p>
            <a:r>
              <a:rPr kumimoji="0" lang="fr-FR" sz="2000" b="1" i="0" u="none" strike="noStrike" kern="1200" cap="all" spc="0" normalizeH="0" baseline="0" noProof="0" dirty="0">
                <a:ln>
                  <a:noFill/>
                </a:ln>
                <a:solidFill>
                  <a:srgbClr val="C31632"/>
                </a:solidFill>
                <a:effectLst/>
                <a:uLnTx/>
                <a:uFillTx/>
                <a:latin typeface="+mj-lt"/>
                <a:ea typeface="+mj-ea"/>
                <a:cs typeface="+mj-cs"/>
              </a:rPr>
              <a:t>Titre principal </a:t>
            </a:r>
            <a:br>
              <a:rPr kumimoji="0" lang="fr-FR" sz="2000" b="1" i="0" u="none" strike="noStrike" kern="1200" cap="all" spc="0" normalizeH="0" baseline="0" noProof="0" dirty="0">
                <a:ln>
                  <a:noFill/>
                </a:ln>
                <a:solidFill>
                  <a:srgbClr val="C31632"/>
                </a:solidFill>
                <a:effectLst/>
                <a:uLnTx/>
                <a:uFillTx/>
                <a:latin typeface="+mj-lt"/>
                <a:ea typeface="+mj-ea"/>
                <a:cs typeface="+mj-cs"/>
              </a:rPr>
            </a:br>
            <a:r>
              <a:rPr kumimoji="0" lang="fr-FR" sz="2000" b="1" i="0" u="none" strike="noStrike" kern="1200" cap="all" spc="0" normalizeH="0" baseline="0" noProof="0" dirty="0">
                <a:ln>
                  <a:noFill/>
                </a:ln>
                <a:solidFill>
                  <a:srgbClr val="C31632"/>
                </a:solidFill>
                <a:effectLst/>
                <a:uLnTx/>
                <a:uFillTx/>
                <a:latin typeface="+mj-lt"/>
                <a:ea typeface="+mj-ea"/>
                <a:cs typeface="+mj-cs"/>
              </a:rPr>
              <a:t>de la partie sur deux lignes</a:t>
            </a:r>
            <a:endParaRPr lang="fr-FR" dirty="0"/>
          </a:p>
        </p:txBody>
      </p:sp>
      <p:sp>
        <p:nvSpPr>
          <p:cNvPr id="4" name="Espace réservé du pied de page 3"/>
          <p:cNvSpPr>
            <a:spLocks noGrp="1"/>
          </p:cNvSpPr>
          <p:nvPr>
            <p:ph type="ftr" sz="quarter" idx="21"/>
          </p:nvPr>
        </p:nvSpPr>
        <p:spPr>
          <a:xfrm>
            <a:off x="2772000" y="6336000"/>
            <a:ext cx="2895600" cy="365125"/>
          </a:xfrm>
          <a:prstGeom prst="rect">
            <a:avLst/>
          </a:prstGeom>
        </p:spPr>
        <p:txBody>
          <a:bodyPr/>
          <a:lstStyle/>
          <a:p>
            <a:r>
              <a:rPr lang="fr-FR" smtClean="0"/>
              <a:t>2018 - HDJ S37 - Action de dynamisation Auto</a:t>
            </a:r>
            <a:endParaRPr lang="fr-FR" dirty="0"/>
          </a:p>
        </p:txBody>
      </p:sp>
      <p:pic>
        <p:nvPicPr>
          <p:cNvPr id="18" name="Espace réservé pour une image  6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930000" y="6325665"/>
            <a:ext cx="1792800" cy="402269"/>
          </a:xfrm>
          <a:prstGeom prst="rect">
            <a:avLst/>
          </a:prstGeom>
        </p:spPr>
      </p:pic>
      <p:sp>
        <p:nvSpPr>
          <p:cNvPr id="7" name="Espace réservé du numéro de diapositive 6"/>
          <p:cNvSpPr>
            <a:spLocks noGrp="1"/>
          </p:cNvSpPr>
          <p:nvPr>
            <p:ph type="sldNum" sz="quarter" idx="22"/>
          </p:nvPr>
        </p:nvSpPr>
        <p:spPr/>
        <p:txBody>
          <a:bodyPr/>
          <a:lstStyle/>
          <a:p>
            <a:fld id="{0536D7D7-E68B-4848-A580-3E20DDE126DB}" type="slidenum">
              <a:rPr lang="fr-FR" smtClean="0"/>
              <a:pPr/>
              <a:t>‹N°›</a:t>
            </a:fld>
            <a:endParaRPr lang="fr-FR" dirty="0"/>
          </a:p>
        </p:txBody>
      </p:sp>
      <p:sp>
        <p:nvSpPr>
          <p:cNvPr id="13" name="Espace réservé du texte 18"/>
          <p:cNvSpPr>
            <a:spLocks noGrp="1"/>
          </p:cNvSpPr>
          <p:nvPr>
            <p:ph type="body" sz="quarter" idx="20"/>
          </p:nvPr>
        </p:nvSpPr>
        <p:spPr>
          <a:xfrm>
            <a:off x="349200" y="1268933"/>
            <a:ext cx="8445600" cy="360000"/>
          </a:xfrm>
        </p:spPr>
        <p:txBody>
          <a:bodyPr>
            <a:normAutofit/>
          </a:bodyPr>
          <a:lstStyle>
            <a:lvl1pPr>
              <a:defRPr/>
            </a:lvl1pPr>
          </a:lstStyle>
          <a:p>
            <a:pPr lvl="0"/>
            <a:r>
              <a:rPr lang="fr-FR" dirty="0"/>
              <a:t>Modifiez les styles du texte du masque</a:t>
            </a:r>
          </a:p>
        </p:txBody>
      </p:sp>
      <p:sp>
        <p:nvSpPr>
          <p:cNvPr id="14" name="Espace réservé du texte 6"/>
          <p:cNvSpPr>
            <a:spLocks noGrp="1"/>
          </p:cNvSpPr>
          <p:nvPr>
            <p:ph type="body" sz="quarter" idx="23"/>
          </p:nvPr>
        </p:nvSpPr>
        <p:spPr>
          <a:xfrm>
            <a:off x="349200" y="1504800"/>
            <a:ext cx="8445600" cy="936104"/>
          </a:xfrm>
        </p:spPr>
        <p:txBody>
          <a:bodyPr/>
          <a:lstStyle>
            <a:lvl1pPr>
              <a:lnSpc>
                <a:spcPts val="2000"/>
              </a:lnSpc>
              <a:spcAft>
                <a:spcPts val="0"/>
              </a:spcAft>
              <a:defRPr b="0" cap="none" baseline="0">
                <a:solidFill>
                  <a:schemeClr val="tx1"/>
                </a:solidFill>
              </a:defRPr>
            </a:lvl1pPr>
          </a:lstStyle>
          <a:p>
            <a:pPr lvl="0"/>
            <a:r>
              <a:rPr lang="fr-FR" dirty="0"/>
              <a:t>Modifiez les styles du texte du masque</a:t>
            </a:r>
          </a:p>
        </p:txBody>
      </p:sp>
      <p:sp>
        <p:nvSpPr>
          <p:cNvPr id="16" name="Espace réservé du texte 8"/>
          <p:cNvSpPr>
            <a:spLocks noGrp="1"/>
          </p:cNvSpPr>
          <p:nvPr>
            <p:ph type="body" sz="quarter" idx="24"/>
          </p:nvPr>
        </p:nvSpPr>
        <p:spPr>
          <a:xfrm>
            <a:off x="450000" y="4608000"/>
            <a:ext cx="3934800" cy="1224000"/>
          </a:xfrm>
          <a:solidFill>
            <a:srgbClr val="C31632">
              <a:alpha val="20000"/>
            </a:srgbClr>
          </a:solidFill>
        </p:spPr>
        <p:txBody>
          <a:bodyPr/>
          <a:lstStyle>
            <a:lvl1pPr>
              <a:defRPr cap="none" baseline="0">
                <a:solidFill>
                  <a:schemeClr val="tx1"/>
                </a:solidFill>
              </a:defRPr>
            </a:lvl1pPr>
          </a:lstStyle>
          <a:p>
            <a:pPr lvl="0"/>
            <a:r>
              <a:rPr lang="fr-FR" dirty="0"/>
              <a:t>Modifiez les styles du texte du masque</a:t>
            </a:r>
          </a:p>
        </p:txBody>
      </p:sp>
      <p:sp>
        <p:nvSpPr>
          <p:cNvPr id="6" name="Espace réservé du texte 5"/>
          <p:cNvSpPr>
            <a:spLocks noGrp="1"/>
          </p:cNvSpPr>
          <p:nvPr>
            <p:ph type="body" sz="quarter" idx="25"/>
          </p:nvPr>
        </p:nvSpPr>
        <p:spPr>
          <a:xfrm>
            <a:off x="349200" y="2800800"/>
            <a:ext cx="4132800" cy="1800000"/>
          </a:xfrm>
        </p:spPr>
        <p:txBody>
          <a:bodyPr/>
          <a:lstStyle>
            <a:lvl1pPr>
              <a:lnSpc>
                <a:spcPts val="2000"/>
              </a:lnSpc>
              <a:spcAft>
                <a:spcPts val="0"/>
              </a:spcAft>
              <a:defRPr b="0" cap="none" baseline="0">
                <a:solidFill>
                  <a:schemeClr val="tx1"/>
                </a:solidFill>
              </a:defRPr>
            </a:lvl1pPr>
          </a:lstStyle>
          <a:p>
            <a:pPr lvl="0"/>
            <a:r>
              <a:rPr lang="fr-FR" dirty="0"/>
              <a:t>Modifiez les styles du texte du masque</a:t>
            </a:r>
          </a:p>
        </p:txBody>
      </p:sp>
    </p:spTree>
    <p:extLst>
      <p:ext uri="{BB962C8B-B14F-4D97-AF65-F5344CB8AC3E}">
        <p14:creationId xmlns:p14="http://schemas.microsoft.com/office/powerpoint/2010/main" val="6579227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Titre 2 lignes et 2 contenus texte">
    <p:bg>
      <p:bgPr>
        <a:solidFill>
          <a:schemeClr val="bg1"/>
        </a:solidFill>
        <a:effectLst/>
      </p:bgPr>
    </p:bg>
    <p:spTree>
      <p:nvGrpSpPr>
        <p:cNvPr id="1" name=""/>
        <p:cNvGrpSpPr/>
        <p:nvPr/>
      </p:nvGrpSpPr>
      <p:grpSpPr>
        <a:xfrm>
          <a:off x="0" y="0"/>
          <a:ext cx="0" cy="0"/>
          <a:chOff x="0" y="0"/>
          <a:chExt cx="0" cy="0"/>
        </a:xfrm>
      </p:grpSpPr>
      <p:grpSp>
        <p:nvGrpSpPr>
          <p:cNvPr id="2" name="Groupe 1"/>
          <p:cNvGrpSpPr/>
          <p:nvPr userDrawn="1"/>
        </p:nvGrpSpPr>
        <p:grpSpPr>
          <a:xfrm>
            <a:off x="8143822" y="2216198"/>
            <a:ext cx="1332284" cy="1600395"/>
            <a:chOff x="8143822" y="2216198"/>
            <a:chExt cx="1332284" cy="1600395"/>
          </a:xfrm>
        </p:grpSpPr>
        <p:sp>
          <p:nvSpPr>
            <p:cNvPr id="10" name="Rectangle 9"/>
            <p:cNvSpPr/>
            <p:nvPr/>
          </p:nvSpPr>
          <p:spPr>
            <a:xfrm rot="18780000" flipH="1">
              <a:off x="8106778" y="2709939"/>
              <a:ext cx="1429678" cy="442196"/>
            </a:xfrm>
            <a:custGeom>
              <a:avLst/>
              <a:gdLst>
                <a:gd name="connsiteX0" fmla="*/ 0 w 1764000"/>
                <a:gd name="connsiteY0" fmla="*/ 0 h 441000"/>
                <a:gd name="connsiteX1" fmla="*/ 1764000 w 1764000"/>
                <a:gd name="connsiteY1" fmla="*/ 0 h 441000"/>
                <a:gd name="connsiteX2" fmla="*/ 1764000 w 1764000"/>
                <a:gd name="connsiteY2" fmla="*/ 441000 h 441000"/>
                <a:gd name="connsiteX3" fmla="*/ 0 w 1764000"/>
                <a:gd name="connsiteY3" fmla="*/ 441000 h 441000"/>
                <a:gd name="connsiteX4" fmla="*/ 0 w 1764000"/>
                <a:gd name="connsiteY4" fmla="*/ 0 h 441000"/>
                <a:gd name="connsiteX0" fmla="*/ 334322 w 1764000"/>
                <a:gd name="connsiteY0" fmla="*/ 351 h 441000"/>
                <a:gd name="connsiteX1" fmla="*/ 1764000 w 1764000"/>
                <a:gd name="connsiteY1" fmla="*/ 0 h 441000"/>
                <a:gd name="connsiteX2" fmla="*/ 1764000 w 1764000"/>
                <a:gd name="connsiteY2" fmla="*/ 441000 h 441000"/>
                <a:gd name="connsiteX3" fmla="*/ 0 w 1764000"/>
                <a:gd name="connsiteY3" fmla="*/ 441000 h 441000"/>
                <a:gd name="connsiteX4" fmla="*/ 334322 w 1764000"/>
                <a:gd name="connsiteY4" fmla="*/ 351 h 441000"/>
                <a:gd name="connsiteX0" fmla="*/ 0 w 1429678"/>
                <a:gd name="connsiteY0" fmla="*/ 351 h 442196"/>
                <a:gd name="connsiteX1" fmla="*/ 1429678 w 1429678"/>
                <a:gd name="connsiteY1" fmla="*/ 0 h 442196"/>
                <a:gd name="connsiteX2" fmla="*/ 1429678 w 1429678"/>
                <a:gd name="connsiteY2" fmla="*/ 441000 h 442196"/>
                <a:gd name="connsiteX3" fmla="*/ 473571 w 1429678"/>
                <a:gd name="connsiteY3" fmla="*/ 442196 h 442196"/>
                <a:gd name="connsiteX4" fmla="*/ 0 w 1429678"/>
                <a:gd name="connsiteY4" fmla="*/ 351 h 442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9678" h="442196">
                  <a:moveTo>
                    <a:pt x="0" y="351"/>
                  </a:moveTo>
                  <a:lnTo>
                    <a:pt x="1429678" y="0"/>
                  </a:lnTo>
                  <a:lnTo>
                    <a:pt x="1429678" y="441000"/>
                  </a:lnTo>
                  <a:lnTo>
                    <a:pt x="473571" y="442196"/>
                  </a:lnTo>
                  <a:lnTo>
                    <a:pt x="0" y="351"/>
                  </a:ln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accent1"/>
                </a:solidFill>
              </a:endParaRPr>
            </a:p>
          </p:txBody>
        </p:sp>
        <p:sp>
          <p:nvSpPr>
            <p:cNvPr id="11" name="Rectangle 10"/>
            <p:cNvSpPr/>
            <p:nvPr/>
          </p:nvSpPr>
          <p:spPr>
            <a:xfrm rot="18780000" flipH="1">
              <a:off x="8589464" y="2929951"/>
              <a:ext cx="441000" cy="1332284"/>
            </a:xfrm>
            <a:custGeom>
              <a:avLst/>
              <a:gdLst>
                <a:gd name="connsiteX0" fmla="*/ 0 w 441000"/>
                <a:gd name="connsiteY0" fmla="*/ 0 h 1510425"/>
                <a:gd name="connsiteX1" fmla="*/ 441000 w 441000"/>
                <a:gd name="connsiteY1" fmla="*/ 0 h 1510425"/>
                <a:gd name="connsiteX2" fmla="*/ 441000 w 441000"/>
                <a:gd name="connsiteY2" fmla="*/ 1510425 h 1510425"/>
                <a:gd name="connsiteX3" fmla="*/ 0 w 441000"/>
                <a:gd name="connsiteY3" fmla="*/ 1510425 h 1510425"/>
                <a:gd name="connsiteX4" fmla="*/ 0 w 441000"/>
                <a:gd name="connsiteY4" fmla="*/ 0 h 1510425"/>
                <a:gd name="connsiteX0" fmla="*/ 0 w 441000"/>
                <a:gd name="connsiteY0" fmla="*/ 0 h 1510425"/>
                <a:gd name="connsiteX1" fmla="*/ 441000 w 441000"/>
                <a:gd name="connsiteY1" fmla="*/ 0 h 1510425"/>
                <a:gd name="connsiteX2" fmla="*/ 439969 w 441000"/>
                <a:gd name="connsiteY2" fmla="*/ 1332284 h 1510425"/>
                <a:gd name="connsiteX3" fmla="*/ 0 w 441000"/>
                <a:gd name="connsiteY3" fmla="*/ 1510425 h 1510425"/>
                <a:gd name="connsiteX4" fmla="*/ 0 w 441000"/>
                <a:gd name="connsiteY4" fmla="*/ 0 h 1510425"/>
                <a:gd name="connsiteX0" fmla="*/ 0 w 441000"/>
                <a:gd name="connsiteY0" fmla="*/ 0 h 1332284"/>
                <a:gd name="connsiteX1" fmla="*/ 441000 w 441000"/>
                <a:gd name="connsiteY1" fmla="*/ 0 h 1332284"/>
                <a:gd name="connsiteX2" fmla="*/ 439969 w 441000"/>
                <a:gd name="connsiteY2" fmla="*/ 1332284 h 1332284"/>
                <a:gd name="connsiteX3" fmla="*/ 3795 w 441000"/>
                <a:gd name="connsiteY3" fmla="*/ 925595 h 1332284"/>
                <a:gd name="connsiteX4" fmla="*/ 0 w 441000"/>
                <a:gd name="connsiteY4" fmla="*/ 0 h 13322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000" h="1332284">
                  <a:moveTo>
                    <a:pt x="0" y="0"/>
                  </a:moveTo>
                  <a:lnTo>
                    <a:pt x="441000" y="0"/>
                  </a:lnTo>
                  <a:cubicBezTo>
                    <a:pt x="440656" y="444095"/>
                    <a:pt x="440313" y="888189"/>
                    <a:pt x="439969" y="1332284"/>
                  </a:cubicBezTo>
                  <a:lnTo>
                    <a:pt x="3795" y="925595"/>
                  </a:lnTo>
                  <a:lnTo>
                    <a:pt x="0" y="0"/>
                  </a:ln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accent1"/>
                </a:solidFill>
              </a:endParaRPr>
            </a:p>
          </p:txBody>
        </p:sp>
      </p:grpSp>
      <p:cxnSp>
        <p:nvCxnSpPr>
          <p:cNvPr id="12" name="Connecteur droit 11"/>
          <p:cNvCxnSpPr/>
          <p:nvPr userDrawn="1"/>
        </p:nvCxnSpPr>
        <p:spPr>
          <a:xfrm>
            <a:off x="450000" y="1124744"/>
            <a:ext cx="8244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Titre 2"/>
          <p:cNvSpPr>
            <a:spLocks noGrp="1"/>
          </p:cNvSpPr>
          <p:nvPr userDrawn="1">
            <p:ph type="title" hasCustomPrompt="1"/>
          </p:nvPr>
        </p:nvSpPr>
        <p:spPr/>
        <p:txBody>
          <a:bodyPr wrap="square"/>
          <a:lstStyle/>
          <a:p>
            <a:r>
              <a:rPr kumimoji="0" lang="fr-FR" sz="2000" b="1" i="0" u="none" strike="noStrike" kern="1200" cap="all" spc="0" normalizeH="0" baseline="0" noProof="0" dirty="0">
                <a:ln>
                  <a:noFill/>
                </a:ln>
                <a:solidFill>
                  <a:srgbClr val="C31632"/>
                </a:solidFill>
                <a:effectLst/>
                <a:uLnTx/>
                <a:uFillTx/>
                <a:latin typeface="+mj-lt"/>
                <a:ea typeface="+mj-ea"/>
                <a:cs typeface="+mj-cs"/>
              </a:rPr>
              <a:t>Titre principal </a:t>
            </a:r>
            <a:br>
              <a:rPr kumimoji="0" lang="fr-FR" sz="2000" b="1" i="0" u="none" strike="noStrike" kern="1200" cap="all" spc="0" normalizeH="0" baseline="0" noProof="0" dirty="0">
                <a:ln>
                  <a:noFill/>
                </a:ln>
                <a:solidFill>
                  <a:srgbClr val="C31632"/>
                </a:solidFill>
                <a:effectLst/>
                <a:uLnTx/>
                <a:uFillTx/>
                <a:latin typeface="+mj-lt"/>
                <a:ea typeface="+mj-ea"/>
                <a:cs typeface="+mj-cs"/>
              </a:rPr>
            </a:br>
            <a:r>
              <a:rPr kumimoji="0" lang="fr-FR" sz="2000" b="1" i="0" u="none" strike="noStrike" kern="1200" cap="all" spc="0" normalizeH="0" baseline="0" noProof="0" dirty="0">
                <a:ln>
                  <a:noFill/>
                </a:ln>
                <a:solidFill>
                  <a:srgbClr val="C31632"/>
                </a:solidFill>
                <a:effectLst/>
                <a:uLnTx/>
                <a:uFillTx/>
                <a:latin typeface="+mj-lt"/>
                <a:ea typeface="+mj-ea"/>
                <a:cs typeface="+mj-cs"/>
              </a:rPr>
              <a:t>de la partie sur deux lignes</a:t>
            </a:r>
            <a:endParaRPr lang="fr-FR" dirty="0"/>
          </a:p>
        </p:txBody>
      </p:sp>
      <p:pic>
        <p:nvPicPr>
          <p:cNvPr id="18" name="Espace réservé pour une image  6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930000" y="6325665"/>
            <a:ext cx="1792800" cy="402269"/>
          </a:xfrm>
          <a:prstGeom prst="rect">
            <a:avLst/>
          </a:prstGeom>
        </p:spPr>
      </p:pic>
      <p:sp>
        <p:nvSpPr>
          <p:cNvPr id="7" name="Espace réservé du numéro de diapositive 6"/>
          <p:cNvSpPr>
            <a:spLocks noGrp="1"/>
          </p:cNvSpPr>
          <p:nvPr>
            <p:ph type="sldNum" sz="quarter" idx="22"/>
          </p:nvPr>
        </p:nvSpPr>
        <p:spPr/>
        <p:txBody>
          <a:bodyPr/>
          <a:lstStyle/>
          <a:p>
            <a:fld id="{0536D7D7-E68B-4848-A580-3E20DDE126DB}" type="slidenum">
              <a:rPr lang="fr-FR" smtClean="0"/>
              <a:pPr/>
              <a:t>‹N°›</a:t>
            </a:fld>
            <a:endParaRPr lang="fr-FR" dirty="0"/>
          </a:p>
        </p:txBody>
      </p:sp>
      <p:sp>
        <p:nvSpPr>
          <p:cNvPr id="13" name="Espace réservé du texte 18"/>
          <p:cNvSpPr>
            <a:spLocks noGrp="1"/>
          </p:cNvSpPr>
          <p:nvPr>
            <p:ph type="body" sz="quarter" idx="20"/>
          </p:nvPr>
        </p:nvSpPr>
        <p:spPr>
          <a:xfrm>
            <a:off x="349200" y="1268933"/>
            <a:ext cx="8445600" cy="360000"/>
          </a:xfrm>
        </p:spPr>
        <p:txBody>
          <a:bodyPr>
            <a:normAutofit/>
          </a:bodyPr>
          <a:lstStyle>
            <a:lvl1pPr>
              <a:defRPr/>
            </a:lvl1pPr>
          </a:lstStyle>
          <a:p>
            <a:pPr lvl="0"/>
            <a:r>
              <a:rPr lang="fr-FR" dirty="0"/>
              <a:t>Modifiez les styles du texte du masque</a:t>
            </a:r>
          </a:p>
        </p:txBody>
      </p:sp>
      <p:sp>
        <p:nvSpPr>
          <p:cNvPr id="14" name="Espace réservé du texte 6"/>
          <p:cNvSpPr>
            <a:spLocks noGrp="1"/>
          </p:cNvSpPr>
          <p:nvPr>
            <p:ph type="body" sz="quarter" idx="23"/>
          </p:nvPr>
        </p:nvSpPr>
        <p:spPr>
          <a:xfrm>
            <a:off x="349200" y="1504800"/>
            <a:ext cx="7823200" cy="4680000"/>
          </a:xfrm>
        </p:spPr>
        <p:txBody>
          <a:bodyPr/>
          <a:lstStyle>
            <a:lvl1pPr>
              <a:lnSpc>
                <a:spcPts val="2000"/>
              </a:lnSpc>
              <a:spcAft>
                <a:spcPts val="0"/>
              </a:spcAft>
              <a:defRPr b="0" cap="none" baseline="0">
                <a:solidFill>
                  <a:schemeClr val="tx1"/>
                </a:solidFill>
              </a:defRPr>
            </a:lvl1pPr>
          </a:lstStyle>
          <a:p>
            <a:pPr lvl="0"/>
            <a:r>
              <a:rPr lang="fr-FR" dirty="0"/>
              <a:t>Modifiez les styles du texte du masque</a:t>
            </a:r>
          </a:p>
        </p:txBody>
      </p:sp>
      <p:sp>
        <p:nvSpPr>
          <p:cNvPr id="15" name="Espace réservé du pied de page 2"/>
          <p:cNvSpPr>
            <a:spLocks noGrp="1"/>
          </p:cNvSpPr>
          <p:nvPr>
            <p:ph type="ftr" sz="quarter" idx="4294967295"/>
          </p:nvPr>
        </p:nvSpPr>
        <p:spPr>
          <a:xfrm>
            <a:off x="2772000" y="6336000"/>
            <a:ext cx="2895600" cy="365125"/>
          </a:xfrm>
          <a:prstGeom prst="rect">
            <a:avLst/>
          </a:prstGeom>
        </p:spPr>
        <p:txBody>
          <a:bodyPr/>
          <a:lstStyle/>
          <a:p>
            <a:r>
              <a:rPr lang="fr-FR" sz="1100" smtClean="0"/>
              <a:t>2018 - HDJ S37 - Action de dynamisation Auto</a:t>
            </a:r>
            <a:endParaRPr lang="fr-FR" sz="1100" dirty="0"/>
          </a:p>
        </p:txBody>
      </p:sp>
    </p:spTree>
    <p:extLst>
      <p:ext uri="{BB962C8B-B14F-4D97-AF65-F5344CB8AC3E}">
        <p14:creationId xmlns:p14="http://schemas.microsoft.com/office/powerpoint/2010/main" val="10589425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re 2 lignes et Sous-titre">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a:xfrm>
            <a:off x="2772000" y="6336000"/>
            <a:ext cx="2895600" cy="365125"/>
          </a:xfrm>
          <a:prstGeom prst="rect">
            <a:avLst/>
          </a:prstGeom>
        </p:spPr>
        <p:txBody>
          <a:bodyPr/>
          <a:lstStyle/>
          <a:p>
            <a:r>
              <a:rPr lang="fr-FR" smtClean="0"/>
              <a:t>2018 - HDJ S37 - Action de dynamisation Auto</a:t>
            </a:r>
            <a:endParaRPr lang="fr-FR"/>
          </a:p>
        </p:txBody>
      </p:sp>
      <p:sp>
        <p:nvSpPr>
          <p:cNvPr id="7" name="Espace réservé du texte 6"/>
          <p:cNvSpPr>
            <a:spLocks noGrp="1"/>
          </p:cNvSpPr>
          <p:nvPr>
            <p:ph type="body" sz="quarter" idx="13" hasCustomPrompt="1"/>
          </p:nvPr>
        </p:nvSpPr>
        <p:spPr>
          <a:xfrm>
            <a:off x="349200" y="1746000"/>
            <a:ext cx="4068000" cy="292388"/>
          </a:xfrm>
        </p:spPr>
        <p:txBody>
          <a:bodyPr wrap="square">
            <a:normAutofit/>
          </a:bodyPr>
          <a:lstStyle>
            <a:lvl1pPr>
              <a:spcAft>
                <a:spcPts val="0"/>
              </a:spcAft>
              <a:defRPr>
                <a:solidFill>
                  <a:schemeClr val="tx1"/>
                </a:solidFill>
              </a:defRPr>
            </a:lvl1pPr>
          </a:lstStyle>
          <a:p>
            <a:pPr lvl="0"/>
            <a:r>
              <a:rPr lang="fr-FR" dirty="0" err="1"/>
              <a:t>InsÉrez</a:t>
            </a:r>
            <a:r>
              <a:rPr lang="fr-FR" dirty="0"/>
              <a:t> le texte</a:t>
            </a:r>
          </a:p>
        </p:txBody>
      </p:sp>
      <p:cxnSp>
        <p:nvCxnSpPr>
          <p:cNvPr id="8" name="Connecteur droit 7"/>
          <p:cNvCxnSpPr/>
          <p:nvPr userDrawn="1"/>
        </p:nvCxnSpPr>
        <p:spPr>
          <a:xfrm>
            <a:off x="450000" y="1124744"/>
            <a:ext cx="8244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re 1"/>
          <p:cNvSpPr>
            <a:spLocks noGrp="1"/>
          </p:cNvSpPr>
          <p:nvPr>
            <p:ph type="title" hasCustomPrompt="1"/>
          </p:nvPr>
        </p:nvSpPr>
        <p:spPr/>
        <p:txBody>
          <a:bodyPr/>
          <a:lstStyle/>
          <a:p>
            <a:r>
              <a:rPr kumimoji="0" lang="fr-FR" sz="2000" b="1" i="0" u="none" strike="noStrike" kern="1200" cap="all" spc="0" normalizeH="0" baseline="0" noProof="0" dirty="0">
                <a:ln>
                  <a:noFill/>
                </a:ln>
                <a:solidFill>
                  <a:srgbClr val="C31632"/>
                </a:solidFill>
                <a:effectLst/>
                <a:uLnTx/>
                <a:uFillTx/>
                <a:latin typeface="+mj-lt"/>
                <a:ea typeface="+mj-ea"/>
                <a:cs typeface="+mj-cs"/>
              </a:rPr>
              <a:t>Titre principal </a:t>
            </a:r>
            <a:br>
              <a:rPr kumimoji="0" lang="fr-FR" sz="2000" b="1" i="0" u="none" strike="noStrike" kern="1200" cap="all" spc="0" normalizeH="0" baseline="0" noProof="0" dirty="0">
                <a:ln>
                  <a:noFill/>
                </a:ln>
                <a:solidFill>
                  <a:srgbClr val="C31632"/>
                </a:solidFill>
                <a:effectLst/>
                <a:uLnTx/>
                <a:uFillTx/>
                <a:latin typeface="+mj-lt"/>
                <a:ea typeface="+mj-ea"/>
                <a:cs typeface="+mj-cs"/>
              </a:rPr>
            </a:br>
            <a:r>
              <a:rPr kumimoji="0" lang="fr-FR" sz="2000" b="1" i="0" u="none" strike="noStrike" kern="1200" cap="all" spc="0" normalizeH="0" baseline="0" noProof="0" dirty="0">
                <a:ln>
                  <a:noFill/>
                </a:ln>
                <a:solidFill>
                  <a:srgbClr val="C31632"/>
                </a:solidFill>
                <a:effectLst/>
                <a:uLnTx/>
                <a:uFillTx/>
                <a:latin typeface="+mj-lt"/>
                <a:ea typeface="+mj-ea"/>
                <a:cs typeface="+mj-cs"/>
              </a:rPr>
              <a:t>de la partie sur deux lignes</a:t>
            </a:r>
            <a:endParaRPr lang="fr-FR" dirty="0"/>
          </a:p>
        </p:txBody>
      </p:sp>
      <p:sp>
        <p:nvSpPr>
          <p:cNvPr id="6" name="Espace réservé du texte 5"/>
          <p:cNvSpPr>
            <a:spLocks noGrp="1"/>
          </p:cNvSpPr>
          <p:nvPr>
            <p:ph type="body" sz="quarter" idx="15" hasCustomPrompt="1"/>
          </p:nvPr>
        </p:nvSpPr>
        <p:spPr>
          <a:xfrm>
            <a:off x="450000" y="2556000"/>
            <a:ext cx="1134000" cy="1134000"/>
          </a:xfrm>
          <a:solidFill>
            <a:schemeClr val="accent1"/>
          </a:solidFill>
        </p:spPr>
        <p:txBody>
          <a:bodyPr anchor="ctr" anchorCtr="1"/>
          <a:lstStyle>
            <a:lvl1pPr algn="ctr">
              <a:defRPr sz="3300">
                <a:solidFill>
                  <a:schemeClr val="bg1"/>
                </a:solidFill>
              </a:defRPr>
            </a:lvl1pPr>
            <a:lvl2pPr algn="ctr">
              <a:defRPr sz="1000">
                <a:solidFill>
                  <a:schemeClr val="bg1"/>
                </a:solidFill>
              </a:defRPr>
            </a:lvl2pPr>
          </a:lstStyle>
          <a:p>
            <a:pPr lvl="0"/>
            <a:r>
              <a:rPr lang="fr-FR" dirty="0"/>
              <a:t>00</a:t>
            </a:r>
          </a:p>
          <a:p>
            <a:pPr lvl="1"/>
            <a:r>
              <a:rPr lang="fr-FR" dirty="0"/>
              <a:t>Légende</a:t>
            </a:r>
          </a:p>
        </p:txBody>
      </p:sp>
      <p:sp>
        <p:nvSpPr>
          <p:cNvPr id="11" name="Espace réservé du tableau 10"/>
          <p:cNvSpPr>
            <a:spLocks noGrp="1"/>
          </p:cNvSpPr>
          <p:nvPr>
            <p:ph type="tbl" sz="quarter" idx="16"/>
          </p:nvPr>
        </p:nvSpPr>
        <p:spPr>
          <a:xfrm>
            <a:off x="2808456" y="2205286"/>
            <a:ext cx="5868000" cy="1655762"/>
          </a:xfrm>
        </p:spPr>
        <p:txBody>
          <a:bodyPr/>
          <a:lstStyle/>
          <a:p>
            <a:endParaRPr lang="fr-FR"/>
          </a:p>
        </p:txBody>
      </p:sp>
      <p:sp>
        <p:nvSpPr>
          <p:cNvPr id="15" name="Espace réservé du texte 5"/>
          <p:cNvSpPr>
            <a:spLocks noGrp="1"/>
          </p:cNvSpPr>
          <p:nvPr>
            <p:ph type="body" sz="quarter" idx="17" hasCustomPrompt="1"/>
          </p:nvPr>
        </p:nvSpPr>
        <p:spPr>
          <a:xfrm>
            <a:off x="450000" y="3816000"/>
            <a:ext cx="1134000" cy="1134000"/>
          </a:xfrm>
          <a:solidFill>
            <a:schemeClr val="accent1"/>
          </a:solidFill>
        </p:spPr>
        <p:txBody>
          <a:bodyPr anchor="ctr" anchorCtr="1"/>
          <a:lstStyle>
            <a:lvl1pPr algn="ctr">
              <a:defRPr sz="3300">
                <a:solidFill>
                  <a:schemeClr val="bg1"/>
                </a:solidFill>
              </a:defRPr>
            </a:lvl1pPr>
            <a:lvl2pPr algn="ctr">
              <a:defRPr sz="1000">
                <a:solidFill>
                  <a:schemeClr val="bg1"/>
                </a:solidFill>
              </a:defRPr>
            </a:lvl2pPr>
          </a:lstStyle>
          <a:p>
            <a:pPr lvl="0"/>
            <a:r>
              <a:rPr lang="fr-FR" dirty="0"/>
              <a:t>00</a:t>
            </a:r>
          </a:p>
          <a:p>
            <a:pPr lvl="1"/>
            <a:r>
              <a:rPr lang="fr-FR" dirty="0"/>
              <a:t>Légende</a:t>
            </a:r>
          </a:p>
        </p:txBody>
      </p:sp>
      <p:sp>
        <p:nvSpPr>
          <p:cNvPr id="16" name="Espace réservé du tableau 10"/>
          <p:cNvSpPr>
            <a:spLocks noGrp="1"/>
          </p:cNvSpPr>
          <p:nvPr>
            <p:ph type="tbl" sz="quarter" idx="18"/>
          </p:nvPr>
        </p:nvSpPr>
        <p:spPr>
          <a:xfrm>
            <a:off x="2808456" y="4005064"/>
            <a:ext cx="5868000" cy="1655762"/>
          </a:xfrm>
        </p:spPr>
        <p:txBody>
          <a:bodyPr/>
          <a:lstStyle/>
          <a:p>
            <a:endParaRPr lang="fr-FR"/>
          </a:p>
        </p:txBody>
      </p:sp>
      <p:sp>
        <p:nvSpPr>
          <p:cNvPr id="18" name="Espace réservé du texte 17"/>
          <p:cNvSpPr>
            <a:spLocks noGrp="1"/>
          </p:cNvSpPr>
          <p:nvPr>
            <p:ph type="body" sz="quarter" idx="19" hasCustomPrompt="1"/>
          </p:nvPr>
        </p:nvSpPr>
        <p:spPr>
          <a:xfrm>
            <a:off x="360000" y="5086800"/>
            <a:ext cx="2408400" cy="1006496"/>
          </a:xfrm>
        </p:spPr>
        <p:txBody>
          <a:bodyPr/>
          <a:lstStyle>
            <a:lvl1pPr algn="just">
              <a:lnSpc>
                <a:spcPts val="2000"/>
              </a:lnSpc>
              <a:spcAft>
                <a:spcPts val="0"/>
              </a:spcAft>
              <a:defRPr sz="1300" b="0" cap="none" baseline="0">
                <a:solidFill>
                  <a:schemeClr val="tx1"/>
                </a:solidFill>
              </a:defRPr>
            </a:lvl1pPr>
          </a:lstStyle>
          <a:p>
            <a:pPr lvl="0"/>
            <a:r>
              <a:rPr lang="fr-FR" dirty="0"/>
              <a:t>Insérez le texte</a:t>
            </a:r>
          </a:p>
        </p:txBody>
      </p:sp>
      <p:cxnSp>
        <p:nvCxnSpPr>
          <p:cNvPr id="19" name="Connecteur droit 18"/>
          <p:cNvCxnSpPr/>
          <p:nvPr userDrawn="1"/>
        </p:nvCxnSpPr>
        <p:spPr>
          <a:xfrm>
            <a:off x="450000" y="5068800"/>
            <a:ext cx="22068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Espace réservé du numéro de diapositive 2"/>
          <p:cNvSpPr>
            <a:spLocks noGrp="1"/>
          </p:cNvSpPr>
          <p:nvPr>
            <p:ph type="sldNum" sz="quarter" idx="20"/>
          </p:nvPr>
        </p:nvSpPr>
        <p:spPr/>
        <p:txBody>
          <a:bodyPr/>
          <a:lstStyle/>
          <a:p>
            <a:fld id="{0536D7D7-E68B-4848-A580-3E20DDE126DB}" type="slidenum">
              <a:rPr lang="fr-FR" smtClean="0"/>
              <a:pPr/>
              <a:t>‹N°›</a:t>
            </a:fld>
            <a:endParaRPr lang="fr-FR" dirty="0"/>
          </a:p>
        </p:txBody>
      </p:sp>
      <p:pic>
        <p:nvPicPr>
          <p:cNvPr id="20" name="Espace réservé pour une image  6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930000" y="6325665"/>
            <a:ext cx="1792800" cy="402269"/>
          </a:xfrm>
          <a:prstGeom prst="rect">
            <a:avLst/>
          </a:prstGeom>
        </p:spPr>
      </p:pic>
    </p:spTree>
    <p:extLst>
      <p:ext uri="{BB962C8B-B14F-4D97-AF65-F5344CB8AC3E}">
        <p14:creationId xmlns:p14="http://schemas.microsoft.com/office/powerpoint/2010/main" val="27996751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Titre 2 lignes et 2 contenus texte">
    <p:bg>
      <p:bgPr>
        <a:solidFill>
          <a:schemeClr val="bg1"/>
        </a:solidFill>
        <a:effectLst/>
      </p:bgPr>
    </p:bg>
    <p:spTree>
      <p:nvGrpSpPr>
        <p:cNvPr id="1" name=""/>
        <p:cNvGrpSpPr/>
        <p:nvPr/>
      </p:nvGrpSpPr>
      <p:grpSpPr>
        <a:xfrm>
          <a:off x="0" y="0"/>
          <a:ext cx="0" cy="0"/>
          <a:chOff x="0" y="0"/>
          <a:chExt cx="0" cy="0"/>
        </a:xfrm>
      </p:grpSpPr>
      <p:sp>
        <p:nvSpPr>
          <p:cNvPr id="15" name="Espace réservé du texte 14"/>
          <p:cNvSpPr>
            <a:spLocks noGrp="1"/>
          </p:cNvSpPr>
          <p:nvPr>
            <p:ph type="body" sz="quarter" idx="18"/>
          </p:nvPr>
        </p:nvSpPr>
        <p:spPr>
          <a:xfrm>
            <a:off x="349200" y="3233448"/>
            <a:ext cx="4132800" cy="360000"/>
          </a:xfrm>
        </p:spPr>
        <p:txBody>
          <a:bodyPr wrap="square">
            <a:normAutofit/>
          </a:bodyPr>
          <a:lstStyle>
            <a:lvl1pPr>
              <a:defRPr/>
            </a:lvl1pPr>
          </a:lstStyle>
          <a:p>
            <a:pPr lvl="0"/>
            <a:r>
              <a:rPr lang="fr-FR" dirty="0"/>
              <a:t>Modifiez les styles du texte du masque</a:t>
            </a:r>
          </a:p>
        </p:txBody>
      </p:sp>
      <p:sp>
        <p:nvSpPr>
          <p:cNvPr id="17" name="Espace réservé du texte 16"/>
          <p:cNvSpPr>
            <a:spLocks noGrp="1"/>
          </p:cNvSpPr>
          <p:nvPr>
            <p:ph type="body" sz="quarter" idx="19"/>
          </p:nvPr>
        </p:nvSpPr>
        <p:spPr>
          <a:xfrm>
            <a:off x="4644008" y="1224048"/>
            <a:ext cx="3384550" cy="3717120"/>
          </a:xfrm>
        </p:spPr>
        <p:txBody>
          <a:bodyPr>
            <a:normAutofit/>
          </a:bodyPr>
          <a:lstStyle>
            <a:lvl1pPr>
              <a:defRPr/>
            </a:lvl1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grpSp>
        <p:nvGrpSpPr>
          <p:cNvPr id="2" name="Groupe 1"/>
          <p:cNvGrpSpPr/>
          <p:nvPr userDrawn="1"/>
        </p:nvGrpSpPr>
        <p:grpSpPr>
          <a:xfrm>
            <a:off x="8143822" y="2216198"/>
            <a:ext cx="1332284" cy="1600395"/>
            <a:chOff x="8143822" y="2216198"/>
            <a:chExt cx="1332284" cy="1600395"/>
          </a:xfrm>
        </p:grpSpPr>
        <p:sp>
          <p:nvSpPr>
            <p:cNvPr id="10" name="Rectangle 9"/>
            <p:cNvSpPr/>
            <p:nvPr/>
          </p:nvSpPr>
          <p:spPr>
            <a:xfrm rot="18780000" flipH="1">
              <a:off x="8106778" y="2709939"/>
              <a:ext cx="1429678" cy="442196"/>
            </a:xfrm>
            <a:custGeom>
              <a:avLst/>
              <a:gdLst>
                <a:gd name="connsiteX0" fmla="*/ 0 w 1764000"/>
                <a:gd name="connsiteY0" fmla="*/ 0 h 441000"/>
                <a:gd name="connsiteX1" fmla="*/ 1764000 w 1764000"/>
                <a:gd name="connsiteY1" fmla="*/ 0 h 441000"/>
                <a:gd name="connsiteX2" fmla="*/ 1764000 w 1764000"/>
                <a:gd name="connsiteY2" fmla="*/ 441000 h 441000"/>
                <a:gd name="connsiteX3" fmla="*/ 0 w 1764000"/>
                <a:gd name="connsiteY3" fmla="*/ 441000 h 441000"/>
                <a:gd name="connsiteX4" fmla="*/ 0 w 1764000"/>
                <a:gd name="connsiteY4" fmla="*/ 0 h 441000"/>
                <a:gd name="connsiteX0" fmla="*/ 334322 w 1764000"/>
                <a:gd name="connsiteY0" fmla="*/ 351 h 441000"/>
                <a:gd name="connsiteX1" fmla="*/ 1764000 w 1764000"/>
                <a:gd name="connsiteY1" fmla="*/ 0 h 441000"/>
                <a:gd name="connsiteX2" fmla="*/ 1764000 w 1764000"/>
                <a:gd name="connsiteY2" fmla="*/ 441000 h 441000"/>
                <a:gd name="connsiteX3" fmla="*/ 0 w 1764000"/>
                <a:gd name="connsiteY3" fmla="*/ 441000 h 441000"/>
                <a:gd name="connsiteX4" fmla="*/ 334322 w 1764000"/>
                <a:gd name="connsiteY4" fmla="*/ 351 h 441000"/>
                <a:gd name="connsiteX0" fmla="*/ 0 w 1429678"/>
                <a:gd name="connsiteY0" fmla="*/ 351 h 442196"/>
                <a:gd name="connsiteX1" fmla="*/ 1429678 w 1429678"/>
                <a:gd name="connsiteY1" fmla="*/ 0 h 442196"/>
                <a:gd name="connsiteX2" fmla="*/ 1429678 w 1429678"/>
                <a:gd name="connsiteY2" fmla="*/ 441000 h 442196"/>
                <a:gd name="connsiteX3" fmla="*/ 473571 w 1429678"/>
                <a:gd name="connsiteY3" fmla="*/ 442196 h 442196"/>
                <a:gd name="connsiteX4" fmla="*/ 0 w 1429678"/>
                <a:gd name="connsiteY4" fmla="*/ 351 h 442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9678" h="442196">
                  <a:moveTo>
                    <a:pt x="0" y="351"/>
                  </a:moveTo>
                  <a:lnTo>
                    <a:pt x="1429678" y="0"/>
                  </a:lnTo>
                  <a:lnTo>
                    <a:pt x="1429678" y="441000"/>
                  </a:lnTo>
                  <a:lnTo>
                    <a:pt x="473571" y="442196"/>
                  </a:lnTo>
                  <a:lnTo>
                    <a:pt x="0" y="351"/>
                  </a:ln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accent1"/>
                </a:solidFill>
              </a:endParaRPr>
            </a:p>
          </p:txBody>
        </p:sp>
        <p:sp>
          <p:nvSpPr>
            <p:cNvPr id="11" name="Rectangle 10"/>
            <p:cNvSpPr/>
            <p:nvPr/>
          </p:nvSpPr>
          <p:spPr>
            <a:xfrm rot="18780000" flipH="1">
              <a:off x="8589464" y="2929951"/>
              <a:ext cx="441000" cy="1332284"/>
            </a:xfrm>
            <a:custGeom>
              <a:avLst/>
              <a:gdLst>
                <a:gd name="connsiteX0" fmla="*/ 0 w 441000"/>
                <a:gd name="connsiteY0" fmla="*/ 0 h 1510425"/>
                <a:gd name="connsiteX1" fmla="*/ 441000 w 441000"/>
                <a:gd name="connsiteY1" fmla="*/ 0 h 1510425"/>
                <a:gd name="connsiteX2" fmla="*/ 441000 w 441000"/>
                <a:gd name="connsiteY2" fmla="*/ 1510425 h 1510425"/>
                <a:gd name="connsiteX3" fmla="*/ 0 w 441000"/>
                <a:gd name="connsiteY3" fmla="*/ 1510425 h 1510425"/>
                <a:gd name="connsiteX4" fmla="*/ 0 w 441000"/>
                <a:gd name="connsiteY4" fmla="*/ 0 h 1510425"/>
                <a:gd name="connsiteX0" fmla="*/ 0 w 441000"/>
                <a:gd name="connsiteY0" fmla="*/ 0 h 1510425"/>
                <a:gd name="connsiteX1" fmla="*/ 441000 w 441000"/>
                <a:gd name="connsiteY1" fmla="*/ 0 h 1510425"/>
                <a:gd name="connsiteX2" fmla="*/ 439969 w 441000"/>
                <a:gd name="connsiteY2" fmla="*/ 1332284 h 1510425"/>
                <a:gd name="connsiteX3" fmla="*/ 0 w 441000"/>
                <a:gd name="connsiteY3" fmla="*/ 1510425 h 1510425"/>
                <a:gd name="connsiteX4" fmla="*/ 0 w 441000"/>
                <a:gd name="connsiteY4" fmla="*/ 0 h 1510425"/>
                <a:gd name="connsiteX0" fmla="*/ 0 w 441000"/>
                <a:gd name="connsiteY0" fmla="*/ 0 h 1332284"/>
                <a:gd name="connsiteX1" fmla="*/ 441000 w 441000"/>
                <a:gd name="connsiteY1" fmla="*/ 0 h 1332284"/>
                <a:gd name="connsiteX2" fmla="*/ 439969 w 441000"/>
                <a:gd name="connsiteY2" fmla="*/ 1332284 h 1332284"/>
                <a:gd name="connsiteX3" fmla="*/ 3795 w 441000"/>
                <a:gd name="connsiteY3" fmla="*/ 925595 h 1332284"/>
                <a:gd name="connsiteX4" fmla="*/ 0 w 441000"/>
                <a:gd name="connsiteY4" fmla="*/ 0 h 13322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000" h="1332284">
                  <a:moveTo>
                    <a:pt x="0" y="0"/>
                  </a:moveTo>
                  <a:lnTo>
                    <a:pt x="441000" y="0"/>
                  </a:lnTo>
                  <a:cubicBezTo>
                    <a:pt x="440656" y="444095"/>
                    <a:pt x="440313" y="888189"/>
                    <a:pt x="439969" y="1332284"/>
                  </a:cubicBezTo>
                  <a:lnTo>
                    <a:pt x="3795" y="925595"/>
                  </a:lnTo>
                  <a:lnTo>
                    <a:pt x="0" y="0"/>
                  </a:ln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accent1"/>
                </a:solidFill>
              </a:endParaRPr>
            </a:p>
          </p:txBody>
        </p:sp>
      </p:grpSp>
      <p:sp>
        <p:nvSpPr>
          <p:cNvPr id="3" name="Titre 2"/>
          <p:cNvSpPr>
            <a:spLocks noGrp="1"/>
          </p:cNvSpPr>
          <p:nvPr userDrawn="1">
            <p:ph type="title" hasCustomPrompt="1"/>
          </p:nvPr>
        </p:nvSpPr>
        <p:spPr>
          <a:xfrm>
            <a:off x="349200" y="378000"/>
            <a:ext cx="8445600" cy="399600"/>
          </a:xfrm>
        </p:spPr>
        <p:txBody>
          <a:bodyPr wrap="square"/>
          <a:lstStyle>
            <a:lvl1pPr>
              <a:defRPr/>
            </a:lvl1pPr>
          </a:lstStyle>
          <a:p>
            <a:r>
              <a:rPr kumimoji="0" lang="fr-FR" sz="2000" b="1" i="0" u="none" strike="noStrike" kern="1200" cap="all" spc="0" normalizeH="0" baseline="0" noProof="0" dirty="0">
                <a:ln>
                  <a:noFill/>
                </a:ln>
                <a:solidFill>
                  <a:srgbClr val="C31632"/>
                </a:solidFill>
                <a:effectLst/>
                <a:uLnTx/>
                <a:uFillTx/>
                <a:latin typeface="+mj-lt"/>
                <a:ea typeface="+mj-ea"/>
                <a:cs typeface="+mj-cs"/>
              </a:rPr>
              <a:t>Titre principal de la partie sur une ligne</a:t>
            </a:r>
            <a:endParaRPr lang="fr-FR" dirty="0"/>
          </a:p>
        </p:txBody>
      </p:sp>
      <p:sp>
        <p:nvSpPr>
          <p:cNvPr id="4" name="Espace réservé du pied de page 3"/>
          <p:cNvSpPr>
            <a:spLocks noGrp="1"/>
          </p:cNvSpPr>
          <p:nvPr>
            <p:ph type="ftr" sz="quarter" idx="21"/>
          </p:nvPr>
        </p:nvSpPr>
        <p:spPr>
          <a:xfrm>
            <a:off x="2772000" y="6336000"/>
            <a:ext cx="2895600" cy="365125"/>
          </a:xfrm>
          <a:prstGeom prst="rect">
            <a:avLst/>
          </a:prstGeom>
        </p:spPr>
        <p:txBody>
          <a:bodyPr/>
          <a:lstStyle/>
          <a:p>
            <a:r>
              <a:rPr lang="fr-FR" smtClean="0"/>
              <a:t>2018 - HDJ S37 - Action de dynamisation Auto</a:t>
            </a:r>
            <a:endParaRPr lang="fr-FR" dirty="0"/>
          </a:p>
        </p:txBody>
      </p:sp>
      <p:pic>
        <p:nvPicPr>
          <p:cNvPr id="18" name="Espace réservé pour une image  6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930000" y="6325665"/>
            <a:ext cx="1792800" cy="402269"/>
          </a:xfrm>
          <a:prstGeom prst="rect">
            <a:avLst/>
          </a:prstGeom>
        </p:spPr>
      </p:pic>
      <p:sp>
        <p:nvSpPr>
          <p:cNvPr id="7" name="Espace réservé du numéro de diapositive 6"/>
          <p:cNvSpPr>
            <a:spLocks noGrp="1"/>
          </p:cNvSpPr>
          <p:nvPr>
            <p:ph type="sldNum" sz="quarter" idx="22"/>
          </p:nvPr>
        </p:nvSpPr>
        <p:spPr/>
        <p:txBody>
          <a:bodyPr/>
          <a:lstStyle/>
          <a:p>
            <a:fld id="{0536D7D7-E68B-4848-A580-3E20DDE126DB}" type="slidenum">
              <a:rPr lang="fr-FR" smtClean="0"/>
              <a:pPr/>
              <a:t>‹N°›</a:t>
            </a:fld>
            <a:endParaRPr lang="fr-FR" dirty="0"/>
          </a:p>
        </p:txBody>
      </p:sp>
      <p:sp>
        <p:nvSpPr>
          <p:cNvPr id="13" name="Espace réservé du texte 18"/>
          <p:cNvSpPr>
            <a:spLocks noGrp="1"/>
          </p:cNvSpPr>
          <p:nvPr>
            <p:ph type="body" sz="quarter" idx="20"/>
          </p:nvPr>
        </p:nvSpPr>
        <p:spPr>
          <a:xfrm>
            <a:off x="349200" y="1224048"/>
            <a:ext cx="4150792" cy="341463"/>
          </a:xfrm>
        </p:spPr>
        <p:txBody>
          <a:bodyPr>
            <a:normAutofit/>
          </a:bodyPr>
          <a:lstStyle>
            <a:lvl1pPr>
              <a:defRPr/>
            </a:lvl1pPr>
          </a:lstStyle>
          <a:p>
            <a:pPr lvl="0"/>
            <a:r>
              <a:rPr lang="fr-FR" dirty="0"/>
              <a:t>Modifiez les styles du texte du masque</a:t>
            </a:r>
          </a:p>
        </p:txBody>
      </p:sp>
      <p:sp>
        <p:nvSpPr>
          <p:cNvPr id="14" name="Espace réservé du texte 6"/>
          <p:cNvSpPr>
            <a:spLocks noGrp="1"/>
          </p:cNvSpPr>
          <p:nvPr>
            <p:ph type="body" sz="quarter" idx="23"/>
          </p:nvPr>
        </p:nvSpPr>
        <p:spPr>
          <a:xfrm>
            <a:off x="349200" y="1459915"/>
            <a:ext cx="4150792" cy="1897077"/>
          </a:xfrm>
        </p:spPr>
        <p:txBody>
          <a:bodyPr/>
          <a:lstStyle>
            <a:lvl1pPr>
              <a:lnSpc>
                <a:spcPts val="2000"/>
              </a:lnSpc>
              <a:spcAft>
                <a:spcPts val="0"/>
              </a:spcAft>
              <a:defRPr b="0" cap="none" baseline="0">
                <a:solidFill>
                  <a:schemeClr val="tx1"/>
                </a:solidFill>
              </a:defRPr>
            </a:lvl1pPr>
          </a:lstStyle>
          <a:p>
            <a:pPr lvl="0"/>
            <a:r>
              <a:rPr lang="fr-FR" dirty="0"/>
              <a:t>Modifiez les styles du texte du masque</a:t>
            </a:r>
          </a:p>
        </p:txBody>
      </p:sp>
      <p:sp>
        <p:nvSpPr>
          <p:cNvPr id="16" name="Espace réservé du texte 8"/>
          <p:cNvSpPr>
            <a:spLocks noGrp="1"/>
          </p:cNvSpPr>
          <p:nvPr>
            <p:ph type="body" sz="quarter" idx="24"/>
          </p:nvPr>
        </p:nvSpPr>
        <p:spPr>
          <a:xfrm>
            <a:off x="450000" y="4869296"/>
            <a:ext cx="3934800" cy="1079984"/>
          </a:xfrm>
          <a:solidFill>
            <a:srgbClr val="C31632">
              <a:alpha val="20000"/>
            </a:srgbClr>
          </a:solidFill>
        </p:spPr>
        <p:txBody>
          <a:bodyPr/>
          <a:lstStyle>
            <a:lvl1pPr>
              <a:defRPr cap="none" baseline="0">
                <a:solidFill>
                  <a:schemeClr val="tx1"/>
                </a:solidFill>
              </a:defRPr>
            </a:lvl1pPr>
          </a:lstStyle>
          <a:p>
            <a:pPr lvl="0"/>
            <a:r>
              <a:rPr lang="fr-FR" dirty="0"/>
              <a:t>Modifiez les styles du texte du masque</a:t>
            </a:r>
          </a:p>
        </p:txBody>
      </p:sp>
      <p:sp>
        <p:nvSpPr>
          <p:cNvPr id="6" name="Espace réservé du texte 5"/>
          <p:cNvSpPr>
            <a:spLocks noGrp="1"/>
          </p:cNvSpPr>
          <p:nvPr>
            <p:ph type="body" sz="quarter" idx="25"/>
          </p:nvPr>
        </p:nvSpPr>
        <p:spPr>
          <a:xfrm>
            <a:off x="349200" y="3468848"/>
            <a:ext cx="4132800" cy="1472320"/>
          </a:xfrm>
        </p:spPr>
        <p:txBody>
          <a:bodyPr/>
          <a:lstStyle>
            <a:lvl1pPr>
              <a:lnSpc>
                <a:spcPts val="2000"/>
              </a:lnSpc>
              <a:spcAft>
                <a:spcPts val="0"/>
              </a:spcAft>
              <a:defRPr b="0" cap="none" baseline="0">
                <a:solidFill>
                  <a:schemeClr val="tx1"/>
                </a:solidFill>
              </a:defRPr>
            </a:lvl1pPr>
          </a:lstStyle>
          <a:p>
            <a:pPr lvl="0"/>
            <a:r>
              <a:rPr lang="fr-FR" dirty="0"/>
              <a:t>Modifiez les styles du texte du masque</a:t>
            </a:r>
          </a:p>
        </p:txBody>
      </p:sp>
      <p:sp>
        <p:nvSpPr>
          <p:cNvPr id="19" name="Espace réservé du texte 8"/>
          <p:cNvSpPr>
            <a:spLocks noGrp="1"/>
          </p:cNvSpPr>
          <p:nvPr>
            <p:ph type="body" sz="quarter" idx="26"/>
          </p:nvPr>
        </p:nvSpPr>
        <p:spPr>
          <a:xfrm>
            <a:off x="4741656" y="4869296"/>
            <a:ext cx="3934800" cy="1079984"/>
          </a:xfrm>
          <a:solidFill>
            <a:srgbClr val="C31632">
              <a:alpha val="20000"/>
            </a:srgbClr>
          </a:solidFill>
        </p:spPr>
        <p:txBody>
          <a:bodyPr/>
          <a:lstStyle>
            <a:lvl1pPr>
              <a:defRPr cap="none" baseline="0">
                <a:solidFill>
                  <a:schemeClr val="tx1"/>
                </a:solidFill>
              </a:defRPr>
            </a:lvl1pPr>
          </a:lstStyle>
          <a:p>
            <a:pPr lvl="0"/>
            <a:r>
              <a:rPr lang="fr-FR" dirty="0"/>
              <a:t>Modifiez les styles du texte du masque</a:t>
            </a:r>
          </a:p>
        </p:txBody>
      </p:sp>
      <p:cxnSp>
        <p:nvCxnSpPr>
          <p:cNvPr id="20" name="Connecteur droit 19"/>
          <p:cNvCxnSpPr/>
          <p:nvPr userDrawn="1"/>
        </p:nvCxnSpPr>
        <p:spPr>
          <a:xfrm>
            <a:off x="450000" y="842400"/>
            <a:ext cx="8244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82229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re 1 ligne et deux contenus texte">
    <p:spTree>
      <p:nvGrpSpPr>
        <p:cNvPr id="1" name=""/>
        <p:cNvGrpSpPr/>
        <p:nvPr/>
      </p:nvGrpSpPr>
      <p:grpSpPr>
        <a:xfrm>
          <a:off x="0" y="0"/>
          <a:ext cx="0" cy="0"/>
          <a:chOff x="0" y="0"/>
          <a:chExt cx="0" cy="0"/>
        </a:xfrm>
      </p:grpSpPr>
      <p:sp>
        <p:nvSpPr>
          <p:cNvPr id="6" name="Espace réservé du pied de page 5"/>
          <p:cNvSpPr>
            <a:spLocks noGrp="1"/>
          </p:cNvSpPr>
          <p:nvPr>
            <p:ph type="ftr" sz="quarter" idx="11"/>
          </p:nvPr>
        </p:nvSpPr>
        <p:spPr>
          <a:xfrm>
            <a:off x="2772000" y="6336000"/>
            <a:ext cx="2895600" cy="365125"/>
          </a:xfrm>
          <a:prstGeom prst="rect">
            <a:avLst/>
          </a:prstGeom>
        </p:spPr>
        <p:txBody>
          <a:bodyPr/>
          <a:lstStyle/>
          <a:p>
            <a:r>
              <a:rPr lang="fr-FR" smtClean="0"/>
              <a:t>2018 - HDJ S37 - Action de dynamisation Auto</a:t>
            </a:r>
            <a:endParaRPr lang="fr-FR"/>
          </a:p>
        </p:txBody>
      </p:sp>
      <p:sp>
        <p:nvSpPr>
          <p:cNvPr id="9" name="Espace réservé du texte 8"/>
          <p:cNvSpPr>
            <a:spLocks noGrp="1"/>
          </p:cNvSpPr>
          <p:nvPr>
            <p:ph type="body" sz="quarter" idx="14"/>
          </p:nvPr>
        </p:nvSpPr>
        <p:spPr>
          <a:xfrm>
            <a:off x="349199" y="1224000"/>
            <a:ext cx="4132800" cy="3240088"/>
          </a:xfrm>
        </p:spPr>
        <p:txBody>
          <a:bodyPr/>
          <a:lstStyle>
            <a:lvl1pPr algn="just">
              <a:defRPr/>
            </a:lvl1pPr>
            <a:lvl2pPr algn="just">
              <a:defRPr/>
            </a:lvl2pPr>
            <a:lvl3pPr algn="just">
              <a:defRPr/>
            </a:lvl3pPr>
            <a:lvl4pPr algn="just">
              <a:defRPr/>
            </a:lvl4pPr>
            <a:lvl5pPr algn="just">
              <a:defRPr/>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1" name="Espace réservé du texte 10"/>
          <p:cNvSpPr>
            <a:spLocks noGrp="1"/>
          </p:cNvSpPr>
          <p:nvPr>
            <p:ph type="body" sz="quarter" idx="15"/>
          </p:nvPr>
        </p:nvSpPr>
        <p:spPr>
          <a:xfrm>
            <a:off x="4643438" y="1224000"/>
            <a:ext cx="4132800" cy="3240088"/>
          </a:xfrm>
        </p:spPr>
        <p:txBody>
          <a:bodyPr/>
          <a:lstStyle>
            <a:lvl1pPr algn="just">
              <a:defRPr/>
            </a:lvl1pPr>
            <a:lvl2pPr algn="just">
              <a:defRPr/>
            </a:lvl2pPr>
            <a:lvl3pPr algn="just">
              <a:defRPr/>
            </a:lvl3pPr>
            <a:lvl4pPr algn="just">
              <a:defRPr/>
            </a:lvl4pPr>
            <a:lvl5pPr algn="ju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cxnSp>
        <p:nvCxnSpPr>
          <p:cNvPr id="10" name="Connecteur droit 9"/>
          <p:cNvCxnSpPr/>
          <p:nvPr userDrawn="1"/>
        </p:nvCxnSpPr>
        <p:spPr>
          <a:xfrm>
            <a:off x="450000" y="842400"/>
            <a:ext cx="8244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Titre 2"/>
          <p:cNvSpPr>
            <a:spLocks noGrp="1"/>
          </p:cNvSpPr>
          <p:nvPr>
            <p:ph type="title" hasCustomPrompt="1"/>
          </p:nvPr>
        </p:nvSpPr>
        <p:spPr>
          <a:xfrm>
            <a:off x="349200" y="378000"/>
            <a:ext cx="8445600" cy="400110"/>
          </a:xfrm>
        </p:spPr>
        <p:txBody>
          <a:bodyPr/>
          <a:lstStyle/>
          <a:p>
            <a:r>
              <a:rPr lang="fr-FR" dirty="0"/>
              <a:t>Titre principal de la partie sur une ligne</a:t>
            </a:r>
          </a:p>
        </p:txBody>
      </p:sp>
      <p:sp>
        <p:nvSpPr>
          <p:cNvPr id="2" name="Espace réservé du numéro de diapositive 1"/>
          <p:cNvSpPr>
            <a:spLocks noGrp="1"/>
          </p:cNvSpPr>
          <p:nvPr>
            <p:ph type="sldNum" sz="quarter" idx="16"/>
          </p:nvPr>
        </p:nvSpPr>
        <p:spPr/>
        <p:txBody>
          <a:bodyPr/>
          <a:lstStyle/>
          <a:p>
            <a:fld id="{0536D7D7-E68B-4848-A580-3E20DDE126DB}" type="slidenum">
              <a:rPr lang="fr-FR" smtClean="0"/>
              <a:pPr/>
              <a:t>‹N°›</a:t>
            </a:fld>
            <a:endParaRPr lang="fr-FR" dirty="0"/>
          </a:p>
        </p:txBody>
      </p:sp>
      <p:pic>
        <p:nvPicPr>
          <p:cNvPr id="14" name="Espace réservé pour une image  6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930000" y="6325665"/>
            <a:ext cx="1792800" cy="402269"/>
          </a:xfrm>
          <a:prstGeom prst="rect">
            <a:avLst/>
          </a:prstGeom>
        </p:spPr>
      </p:pic>
    </p:spTree>
    <p:extLst>
      <p:ext uri="{BB962C8B-B14F-4D97-AF65-F5344CB8AC3E}">
        <p14:creationId xmlns:p14="http://schemas.microsoft.com/office/powerpoint/2010/main" val="41500574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re 1 ligne et tableaux">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a:xfrm>
            <a:off x="2772000" y="6336000"/>
            <a:ext cx="2895600" cy="365125"/>
          </a:xfrm>
          <a:prstGeom prst="rect">
            <a:avLst/>
          </a:prstGeom>
        </p:spPr>
        <p:txBody>
          <a:bodyPr/>
          <a:lstStyle/>
          <a:p>
            <a:r>
              <a:rPr lang="fr-FR" smtClean="0"/>
              <a:t>2018 - HDJ S37 - Action de dynamisation Auto</a:t>
            </a:r>
            <a:endParaRPr lang="fr-FR"/>
          </a:p>
        </p:txBody>
      </p:sp>
      <p:sp>
        <p:nvSpPr>
          <p:cNvPr id="7" name="Espace réservé du texte 6"/>
          <p:cNvSpPr>
            <a:spLocks noGrp="1"/>
          </p:cNvSpPr>
          <p:nvPr>
            <p:ph type="body" sz="quarter" idx="13"/>
          </p:nvPr>
        </p:nvSpPr>
        <p:spPr>
          <a:xfrm>
            <a:off x="349199" y="1556593"/>
            <a:ext cx="4896000" cy="597645"/>
          </a:xfrm>
        </p:spPr>
        <p:txBody>
          <a:bodyPr/>
          <a:lstStyle>
            <a:lvl1pPr>
              <a:defRPr>
                <a:solidFill>
                  <a:schemeClr val="tx1"/>
                </a:solidFill>
              </a:defRPr>
            </a:lvl1pPr>
          </a:lstStyle>
          <a:p>
            <a:pPr lvl="0"/>
            <a:r>
              <a:rPr lang="fr-FR" dirty="0"/>
              <a:t>Modifiez les styles du texte du masque</a:t>
            </a:r>
          </a:p>
        </p:txBody>
      </p:sp>
      <p:cxnSp>
        <p:nvCxnSpPr>
          <p:cNvPr id="9" name="Connecteur droit 8"/>
          <p:cNvCxnSpPr/>
          <p:nvPr userDrawn="1"/>
        </p:nvCxnSpPr>
        <p:spPr>
          <a:xfrm>
            <a:off x="450000" y="842400"/>
            <a:ext cx="8244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Titre 2"/>
          <p:cNvSpPr>
            <a:spLocks noGrp="1"/>
          </p:cNvSpPr>
          <p:nvPr>
            <p:ph type="title" hasCustomPrompt="1"/>
          </p:nvPr>
        </p:nvSpPr>
        <p:spPr>
          <a:xfrm>
            <a:off x="349200" y="378000"/>
            <a:ext cx="8445600" cy="400110"/>
          </a:xfrm>
        </p:spPr>
        <p:txBody>
          <a:bodyPr/>
          <a:lstStyle/>
          <a:p>
            <a:r>
              <a:rPr lang="fr-FR" dirty="0"/>
              <a:t>Titre principal de la partie sur une ligne</a:t>
            </a:r>
          </a:p>
        </p:txBody>
      </p:sp>
      <p:sp>
        <p:nvSpPr>
          <p:cNvPr id="2" name="Espace réservé du numéro de diapositive 1"/>
          <p:cNvSpPr>
            <a:spLocks noGrp="1"/>
          </p:cNvSpPr>
          <p:nvPr>
            <p:ph type="sldNum" sz="quarter" idx="14"/>
          </p:nvPr>
        </p:nvSpPr>
        <p:spPr/>
        <p:txBody>
          <a:bodyPr/>
          <a:lstStyle/>
          <a:p>
            <a:fld id="{0536D7D7-E68B-4848-A580-3E20DDE126DB}" type="slidenum">
              <a:rPr lang="fr-FR" smtClean="0"/>
              <a:pPr/>
              <a:t>‹N°›</a:t>
            </a:fld>
            <a:endParaRPr lang="fr-FR" dirty="0"/>
          </a:p>
        </p:txBody>
      </p:sp>
      <p:pic>
        <p:nvPicPr>
          <p:cNvPr id="12" name="Espace réservé pour une image  6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930000" y="6325665"/>
            <a:ext cx="1792800" cy="402269"/>
          </a:xfrm>
          <a:prstGeom prst="rect">
            <a:avLst/>
          </a:prstGeom>
        </p:spPr>
      </p:pic>
      <p:sp>
        <p:nvSpPr>
          <p:cNvPr id="13" name="Espace réservé du texte 6"/>
          <p:cNvSpPr>
            <a:spLocks noGrp="1"/>
          </p:cNvSpPr>
          <p:nvPr>
            <p:ph type="body" sz="quarter" idx="15"/>
          </p:nvPr>
        </p:nvSpPr>
        <p:spPr>
          <a:xfrm>
            <a:off x="5306400" y="1556593"/>
            <a:ext cx="3852000" cy="576263"/>
          </a:xfrm>
        </p:spPr>
        <p:txBody>
          <a:bodyPr/>
          <a:lstStyle>
            <a:lvl1pPr>
              <a:defRPr b="0">
                <a:solidFill>
                  <a:schemeClr val="tx1"/>
                </a:solidFill>
              </a:defRPr>
            </a:lvl1pPr>
          </a:lstStyle>
          <a:p>
            <a:pPr lvl="0"/>
            <a:r>
              <a:rPr lang="fr-FR" dirty="0"/>
              <a:t>Modifiez les styles du texte du masque</a:t>
            </a:r>
          </a:p>
        </p:txBody>
      </p:sp>
      <p:sp>
        <p:nvSpPr>
          <p:cNvPr id="14" name="Espace réservé du texte 6"/>
          <p:cNvSpPr>
            <a:spLocks noGrp="1"/>
          </p:cNvSpPr>
          <p:nvPr>
            <p:ph type="body" sz="quarter" idx="16"/>
          </p:nvPr>
        </p:nvSpPr>
        <p:spPr>
          <a:xfrm>
            <a:off x="349199" y="5540760"/>
            <a:ext cx="4896000" cy="792088"/>
          </a:xfrm>
        </p:spPr>
        <p:txBody>
          <a:bodyPr/>
          <a:lstStyle>
            <a:lvl1pPr algn="l">
              <a:lnSpc>
                <a:spcPts val="2000"/>
              </a:lnSpc>
              <a:spcAft>
                <a:spcPts val="0"/>
              </a:spcAft>
              <a:defRPr b="0" cap="none" baseline="0">
                <a:solidFill>
                  <a:schemeClr val="tx1"/>
                </a:solidFill>
              </a:defRPr>
            </a:lvl1pPr>
          </a:lstStyle>
          <a:p>
            <a:pPr lvl="0"/>
            <a:r>
              <a:rPr lang="fr-FR" dirty="0"/>
              <a:t>Modifiez les styles du texte du masque</a:t>
            </a:r>
          </a:p>
        </p:txBody>
      </p:sp>
      <p:sp>
        <p:nvSpPr>
          <p:cNvPr id="15" name="Espace réservé du texte 6"/>
          <p:cNvSpPr>
            <a:spLocks noGrp="1"/>
          </p:cNvSpPr>
          <p:nvPr>
            <p:ph type="body" sz="quarter" idx="17"/>
          </p:nvPr>
        </p:nvSpPr>
        <p:spPr>
          <a:xfrm>
            <a:off x="5305728" y="5540760"/>
            <a:ext cx="3564000" cy="792088"/>
          </a:xfrm>
        </p:spPr>
        <p:txBody>
          <a:bodyPr/>
          <a:lstStyle>
            <a:lvl1pPr algn="l">
              <a:lnSpc>
                <a:spcPts val="2000"/>
              </a:lnSpc>
              <a:spcAft>
                <a:spcPts val="0"/>
              </a:spcAft>
              <a:defRPr b="0" cap="none" baseline="0">
                <a:solidFill>
                  <a:schemeClr val="tx1"/>
                </a:solidFill>
              </a:defRPr>
            </a:lvl1pPr>
          </a:lstStyle>
          <a:p>
            <a:pPr lvl="0"/>
            <a:r>
              <a:rPr lang="fr-FR" dirty="0"/>
              <a:t>Modifiez les styles du texte du masque</a:t>
            </a:r>
          </a:p>
        </p:txBody>
      </p:sp>
      <p:cxnSp>
        <p:nvCxnSpPr>
          <p:cNvPr id="16" name="Connecteur droit 15"/>
          <p:cNvCxnSpPr/>
          <p:nvPr userDrawn="1"/>
        </p:nvCxnSpPr>
        <p:spPr>
          <a:xfrm>
            <a:off x="442800" y="5544000"/>
            <a:ext cx="4762800"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 name="Connecteur droit 16"/>
          <p:cNvCxnSpPr/>
          <p:nvPr userDrawn="1"/>
        </p:nvCxnSpPr>
        <p:spPr>
          <a:xfrm>
            <a:off x="5400000" y="5544000"/>
            <a:ext cx="3286800"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Espace réservé du tableau 7"/>
          <p:cNvSpPr>
            <a:spLocks noGrp="1"/>
          </p:cNvSpPr>
          <p:nvPr>
            <p:ph type="tbl" sz="quarter" idx="18"/>
          </p:nvPr>
        </p:nvSpPr>
        <p:spPr>
          <a:xfrm>
            <a:off x="450000" y="2160000"/>
            <a:ext cx="4762800" cy="1404000"/>
          </a:xfrm>
        </p:spPr>
        <p:txBody>
          <a:bodyPr/>
          <a:lstStyle/>
          <a:p>
            <a:endParaRPr lang="fr-FR"/>
          </a:p>
        </p:txBody>
      </p:sp>
      <p:sp>
        <p:nvSpPr>
          <p:cNvPr id="19" name="Espace réservé du tableau 18"/>
          <p:cNvSpPr>
            <a:spLocks noGrp="1"/>
          </p:cNvSpPr>
          <p:nvPr>
            <p:ph type="tbl" sz="quarter" idx="19"/>
          </p:nvPr>
        </p:nvSpPr>
        <p:spPr>
          <a:xfrm>
            <a:off x="450000" y="3933056"/>
            <a:ext cx="4762800" cy="1440000"/>
          </a:xfrm>
        </p:spPr>
        <p:txBody>
          <a:bodyPr/>
          <a:lstStyle/>
          <a:p>
            <a:endParaRPr lang="fr-FR"/>
          </a:p>
        </p:txBody>
      </p:sp>
      <p:sp>
        <p:nvSpPr>
          <p:cNvPr id="21" name="Espace réservé du tableau 20"/>
          <p:cNvSpPr>
            <a:spLocks noGrp="1"/>
          </p:cNvSpPr>
          <p:nvPr>
            <p:ph type="tbl" sz="quarter" idx="20"/>
          </p:nvPr>
        </p:nvSpPr>
        <p:spPr>
          <a:xfrm>
            <a:off x="5408800" y="2159999"/>
            <a:ext cx="3276000" cy="3204000"/>
          </a:xfrm>
        </p:spPr>
        <p:txBody>
          <a:bodyPr/>
          <a:lstStyle/>
          <a:p>
            <a:endParaRPr lang="fr-FR"/>
          </a:p>
        </p:txBody>
      </p:sp>
    </p:spTree>
    <p:extLst>
      <p:ext uri="{BB962C8B-B14F-4D97-AF65-F5344CB8AC3E}">
        <p14:creationId xmlns:p14="http://schemas.microsoft.com/office/powerpoint/2010/main" val="22281482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re 2 lignes photo et graphiques">
    <p:spTree>
      <p:nvGrpSpPr>
        <p:cNvPr id="1" name=""/>
        <p:cNvGrpSpPr/>
        <p:nvPr/>
      </p:nvGrpSpPr>
      <p:grpSpPr>
        <a:xfrm>
          <a:off x="0" y="0"/>
          <a:ext cx="0" cy="0"/>
          <a:chOff x="0" y="0"/>
          <a:chExt cx="0" cy="0"/>
        </a:xfrm>
      </p:grpSpPr>
      <p:sp>
        <p:nvSpPr>
          <p:cNvPr id="16" name="Rectangle 15"/>
          <p:cNvSpPr>
            <a:spLocks noChangeAspect="1"/>
          </p:cNvSpPr>
          <p:nvPr userDrawn="1"/>
        </p:nvSpPr>
        <p:spPr>
          <a:xfrm>
            <a:off x="439200" y="3376800"/>
            <a:ext cx="1296000" cy="129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00" dirty="0"/>
          </a:p>
        </p:txBody>
      </p:sp>
      <p:sp>
        <p:nvSpPr>
          <p:cNvPr id="11" name="Espace réservé du contenu 10"/>
          <p:cNvSpPr>
            <a:spLocks noGrp="1"/>
          </p:cNvSpPr>
          <p:nvPr>
            <p:ph sz="quarter" idx="16" hasCustomPrompt="1"/>
          </p:nvPr>
        </p:nvSpPr>
        <p:spPr>
          <a:xfrm>
            <a:off x="4932000" y="476250"/>
            <a:ext cx="3744000" cy="2520000"/>
          </a:xfrm>
          <a:solidFill>
            <a:schemeClr val="bg1">
              <a:lumMod val="95000"/>
            </a:schemeClr>
          </a:solidFill>
        </p:spPr>
        <p:txBody>
          <a:bodyPr anchor="ctr" anchorCtr="1"/>
          <a:lstStyle>
            <a:lvl1pPr>
              <a:defRPr/>
            </a:lvl1pPr>
          </a:lstStyle>
          <a:p>
            <a:pPr lvl="0"/>
            <a:r>
              <a:rPr lang="fr-FR" dirty="0" err="1"/>
              <a:t>insÉrer</a:t>
            </a:r>
            <a:r>
              <a:rPr lang="fr-FR" dirty="0"/>
              <a:t> image</a:t>
            </a:r>
          </a:p>
        </p:txBody>
      </p:sp>
      <p:sp>
        <p:nvSpPr>
          <p:cNvPr id="4" name="Espace réservé du pied de page 3"/>
          <p:cNvSpPr>
            <a:spLocks noGrp="1"/>
          </p:cNvSpPr>
          <p:nvPr>
            <p:ph type="ftr" sz="quarter" idx="11"/>
          </p:nvPr>
        </p:nvSpPr>
        <p:spPr>
          <a:xfrm>
            <a:off x="2772000" y="6336000"/>
            <a:ext cx="2895600" cy="365125"/>
          </a:xfrm>
          <a:prstGeom prst="rect">
            <a:avLst/>
          </a:prstGeom>
        </p:spPr>
        <p:txBody>
          <a:bodyPr/>
          <a:lstStyle/>
          <a:p>
            <a:r>
              <a:rPr lang="fr-FR" smtClean="0"/>
              <a:t>2018 - HDJ S37 - Action de dynamisation Auto</a:t>
            </a:r>
            <a:endParaRPr lang="fr-FR"/>
          </a:p>
        </p:txBody>
      </p:sp>
      <p:sp>
        <p:nvSpPr>
          <p:cNvPr id="6" name="Espace réservé du titre 1"/>
          <p:cNvSpPr>
            <a:spLocks noGrp="1"/>
          </p:cNvSpPr>
          <p:nvPr>
            <p:ph type="title" hasCustomPrompt="1"/>
          </p:nvPr>
        </p:nvSpPr>
        <p:spPr>
          <a:xfrm>
            <a:off x="349200" y="378000"/>
            <a:ext cx="4356000" cy="756000"/>
          </a:xfrm>
          <a:prstGeom prst="rect">
            <a:avLst/>
          </a:prstGeom>
        </p:spPr>
        <p:txBody>
          <a:bodyPr vert="horz" lIns="91440" tIns="45720" rIns="91440" bIns="45720" rtlCol="0" anchor="t" anchorCtr="0">
            <a:normAutofit/>
          </a:bodyPr>
          <a:lstStyle>
            <a:lvl1pPr>
              <a:defRPr b="1" baseline="0"/>
            </a:lvl1pPr>
          </a:lstStyle>
          <a:p>
            <a:r>
              <a:rPr lang="fr-FR" dirty="0"/>
              <a:t>Titre principal </a:t>
            </a:r>
            <a:br>
              <a:rPr lang="fr-FR" dirty="0"/>
            </a:br>
            <a:r>
              <a:rPr lang="fr-FR" dirty="0"/>
              <a:t>de la partie sur deux lignes</a:t>
            </a:r>
          </a:p>
        </p:txBody>
      </p:sp>
      <p:cxnSp>
        <p:nvCxnSpPr>
          <p:cNvPr id="8" name="Connecteur droit 7"/>
          <p:cNvCxnSpPr/>
          <p:nvPr userDrawn="1"/>
        </p:nvCxnSpPr>
        <p:spPr>
          <a:xfrm>
            <a:off x="450000" y="1124744"/>
            <a:ext cx="4122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Espace réservé du contenu 8"/>
          <p:cNvSpPr>
            <a:spLocks noGrp="1"/>
          </p:cNvSpPr>
          <p:nvPr>
            <p:ph sz="quarter" idx="15" hasCustomPrompt="1"/>
          </p:nvPr>
        </p:nvSpPr>
        <p:spPr>
          <a:xfrm>
            <a:off x="702000" y="3574800"/>
            <a:ext cx="792000" cy="900000"/>
          </a:xfrm>
          <a:solidFill>
            <a:schemeClr val="bg1">
              <a:lumMod val="95000"/>
            </a:schemeClr>
          </a:solidFill>
        </p:spPr>
        <p:txBody>
          <a:bodyPr anchor="ctr" anchorCtr="1"/>
          <a:lstStyle>
            <a:lvl1pPr>
              <a:defRPr/>
            </a:lvl1pPr>
          </a:lstStyle>
          <a:p>
            <a:pPr lvl="0"/>
            <a:r>
              <a:rPr lang="fr-FR" dirty="0"/>
              <a:t>PICTO</a:t>
            </a:r>
          </a:p>
        </p:txBody>
      </p:sp>
      <p:sp>
        <p:nvSpPr>
          <p:cNvPr id="2" name="Espace réservé du numéro de diapositive 1"/>
          <p:cNvSpPr>
            <a:spLocks noGrp="1"/>
          </p:cNvSpPr>
          <p:nvPr>
            <p:ph type="sldNum" sz="quarter" idx="17"/>
          </p:nvPr>
        </p:nvSpPr>
        <p:spPr/>
        <p:txBody>
          <a:bodyPr/>
          <a:lstStyle/>
          <a:p>
            <a:fld id="{0536D7D7-E68B-4848-A580-3E20DDE126DB}" type="slidenum">
              <a:rPr lang="fr-FR" smtClean="0"/>
              <a:pPr/>
              <a:t>‹N°›</a:t>
            </a:fld>
            <a:endParaRPr lang="fr-FR" dirty="0"/>
          </a:p>
        </p:txBody>
      </p:sp>
      <p:pic>
        <p:nvPicPr>
          <p:cNvPr id="14" name="Espace réservé pour une image  6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930000" y="6325665"/>
            <a:ext cx="1792800" cy="402269"/>
          </a:xfrm>
          <a:prstGeom prst="rect">
            <a:avLst/>
          </a:prstGeom>
        </p:spPr>
      </p:pic>
      <p:sp>
        <p:nvSpPr>
          <p:cNvPr id="15" name="Espace réservé du texte 5"/>
          <p:cNvSpPr>
            <a:spLocks noGrp="1" noChangeAspect="1"/>
          </p:cNvSpPr>
          <p:nvPr>
            <p:ph type="body" sz="quarter" idx="18" hasCustomPrompt="1"/>
          </p:nvPr>
        </p:nvSpPr>
        <p:spPr>
          <a:xfrm>
            <a:off x="439200" y="4903200"/>
            <a:ext cx="1296000" cy="1296000"/>
          </a:xfrm>
          <a:solidFill>
            <a:schemeClr val="accent1"/>
          </a:solidFill>
        </p:spPr>
        <p:txBody>
          <a:bodyPr anchor="ctr" anchorCtr="1"/>
          <a:lstStyle>
            <a:lvl1pPr algn="ctr">
              <a:defRPr sz="3300">
                <a:solidFill>
                  <a:schemeClr val="bg1"/>
                </a:solidFill>
              </a:defRPr>
            </a:lvl1pPr>
            <a:lvl2pPr algn="ctr">
              <a:defRPr sz="1000">
                <a:solidFill>
                  <a:schemeClr val="bg1"/>
                </a:solidFill>
              </a:defRPr>
            </a:lvl2pPr>
          </a:lstStyle>
          <a:p>
            <a:pPr lvl="0"/>
            <a:r>
              <a:rPr lang="fr-FR" dirty="0"/>
              <a:t>00</a:t>
            </a:r>
          </a:p>
          <a:p>
            <a:pPr lvl="1"/>
            <a:r>
              <a:rPr lang="fr-FR" dirty="0"/>
              <a:t>Légende</a:t>
            </a:r>
          </a:p>
        </p:txBody>
      </p:sp>
      <p:sp>
        <p:nvSpPr>
          <p:cNvPr id="17" name="Rectangle 16"/>
          <p:cNvSpPr/>
          <p:nvPr userDrawn="1"/>
        </p:nvSpPr>
        <p:spPr>
          <a:xfrm>
            <a:off x="2195736" y="3376800"/>
            <a:ext cx="6480720" cy="28152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Espace réservé du graphique 9"/>
          <p:cNvSpPr>
            <a:spLocks noGrp="1"/>
          </p:cNvSpPr>
          <p:nvPr>
            <p:ph type="chart" sz="quarter" idx="19"/>
          </p:nvPr>
        </p:nvSpPr>
        <p:spPr>
          <a:xfrm>
            <a:off x="2376016" y="3429000"/>
            <a:ext cx="2340000" cy="2160240"/>
          </a:xfrm>
        </p:spPr>
        <p:txBody>
          <a:bodyPr/>
          <a:lstStyle/>
          <a:p>
            <a:endParaRPr lang="fr-FR"/>
          </a:p>
        </p:txBody>
      </p:sp>
      <p:cxnSp>
        <p:nvCxnSpPr>
          <p:cNvPr id="19" name="Connecteur droit 18"/>
          <p:cNvCxnSpPr/>
          <p:nvPr userDrawn="1"/>
        </p:nvCxnSpPr>
        <p:spPr>
          <a:xfrm>
            <a:off x="2555776" y="5661248"/>
            <a:ext cx="1980000"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22" name="Espace réservé du texte 21"/>
          <p:cNvSpPr>
            <a:spLocks noGrp="1"/>
          </p:cNvSpPr>
          <p:nvPr>
            <p:ph type="body" sz="quarter" idx="20"/>
          </p:nvPr>
        </p:nvSpPr>
        <p:spPr>
          <a:xfrm>
            <a:off x="2448016" y="5616000"/>
            <a:ext cx="2196000" cy="621312"/>
          </a:xfrm>
        </p:spPr>
        <p:txBody>
          <a:bodyPr/>
          <a:lstStyle>
            <a:lvl1pPr>
              <a:lnSpc>
                <a:spcPts val="1500"/>
              </a:lnSpc>
              <a:spcAft>
                <a:spcPts val="0"/>
              </a:spcAft>
              <a:defRPr sz="1100" b="0" cap="none" baseline="0">
                <a:solidFill>
                  <a:schemeClr val="tx1"/>
                </a:solidFill>
              </a:defRPr>
            </a:lvl1pPr>
          </a:lstStyle>
          <a:p>
            <a:pPr lvl="0"/>
            <a:r>
              <a:rPr lang="fr-FR" dirty="0"/>
              <a:t>Modifiez les styles du texte du masque</a:t>
            </a:r>
          </a:p>
        </p:txBody>
      </p:sp>
      <p:sp>
        <p:nvSpPr>
          <p:cNvPr id="25" name="Espace réservé du graphique 24"/>
          <p:cNvSpPr>
            <a:spLocks noGrp="1"/>
          </p:cNvSpPr>
          <p:nvPr>
            <p:ph type="chart" sz="quarter" idx="21"/>
          </p:nvPr>
        </p:nvSpPr>
        <p:spPr>
          <a:xfrm>
            <a:off x="5003800" y="3500438"/>
            <a:ext cx="3600450" cy="2520850"/>
          </a:xfrm>
        </p:spPr>
        <p:txBody>
          <a:bodyPr/>
          <a:lstStyle/>
          <a:p>
            <a:endParaRPr lang="fr-FR"/>
          </a:p>
        </p:txBody>
      </p:sp>
      <p:sp>
        <p:nvSpPr>
          <p:cNvPr id="26" name="Espace réservé du texte 18"/>
          <p:cNvSpPr>
            <a:spLocks noGrp="1"/>
          </p:cNvSpPr>
          <p:nvPr>
            <p:ph type="body" sz="quarter" idx="22"/>
          </p:nvPr>
        </p:nvSpPr>
        <p:spPr>
          <a:xfrm>
            <a:off x="349200" y="1224048"/>
            <a:ext cx="4150792" cy="341463"/>
          </a:xfrm>
        </p:spPr>
        <p:txBody>
          <a:bodyPr>
            <a:normAutofit/>
          </a:bodyPr>
          <a:lstStyle>
            <a:lvl1pPr>
              <a:defRPr/>
            </a:lvl1pPr>
          </a:lstStyle>
          <a:p>
            <a:pPr lvl="0"/>
            <a:r>
              <a:rPr lang="fr-FR" dirty="0"/>
              <a:t>Modifiez les styles du texte du masque</a:t>
            </a:r>
          </a:p>
        </p:txBody>
      </p:sp>
      <p:sp>
        <p:nvSpPr>
          <p:cNvPr id="27" name="Espace réservé du texte 6"/>
          <p:cNvSpPr>
            <a:spLocks noGrp="1"/>
          </p:cNvSpPr>
          <p:nvPr>
            <p:ph type="body" sz="quarter" idx="23"/>
          </p:nvPr>
        </p:nvSpPr>
        <p:spPr>
          <a:xfrm>
            <a:off x="349200" y="1459915"/>
            <a:ext cx="4150792" cy="1897077"/>
          </a:xfrm>
        </p:spPr>
        <p:txBody>
          <a:bodyPr/>
          <a:lstStyle>
            <a:lvl1pPr>
              <a:lnSpc>
                <a:spcPts val="2000"/>
              </a:lnSpc>
              <a:spcAft>
                <a:spcPts val="0"/>
              </a:spcAft>
              <a:defRPr b="0" cap="none" baseline="0">
                <a:solidFill>
                  <a:schemeClr val="tx1"/>
                </a:solidFill>
              </a:defRPr>
            </a:lvl1pPr>
          </a:lstStyle>
          <a:p>
            <a:pPr lvl="0"/>
            <a:r>
              <a:rPr lang="fr-FR" dirty="0"/>
              <a:t>Modifiez les styles du texte du masque</a:t>
            </a:r>
          </a:p>
        </p:txBody>
      </p:sp>
    </p:spTree>
    <p:extLst>
      <p:ext uri="{BB962C8B-B14F-4D97-AF65-F5344CB8AC3E}">
        <p14:creationId xmlns:p14="http://schemas.microsoft.com/office/powerpoint/2010/main" val="28640009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re 1 ligne et graphiques">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a:xfrm>
            <a:off x="2772000" y="6336000"/>
            <a:ext cx="2895600" cy="365125"/>
          </a:xfrm>
          <a:prstGeom prst="rect">
            <a:avLst/>
          </a:prstGeom>
        </p:spPr>
        <p:txBody>
          <a:bodyPr/>
          <a:lstStyle/>
          <a:p>
            <a:r>
              <a:rPr lang="fr-FR" smtClean="0"/>
              <a:t>2018 - HDJ S37 - Action de dynamisation Auto</a:t>
            </a:r>
            <a:endParaRPr lang="fr-FR"/>
          </a:p>
        </p:txBody>
      </p:sp>
      <p:sp>
        <p:nvSpPr>
          <p:cNvPr id="7" name="Espace réservé du texte 6"/>
          <p:cNvSpPr>
            <a:spLocks noGrp="1"/>
          </p:cNvSpPr>
          <p:nvPr>
            <p:ph type="body" sz="quarter" idx="13"/>
          </p:nvPr>
        </p:nvSpPr>
        <p:spPr>
          <a:xfrm>
            <a:off x="349200" y="1267200"/>
            <a:ext cx="6959104" cy="1225977"/>
          </a:xfrm>
        </p:spPr>
        <p:txBody>
          <a:bodyPr wrap="square">
            <a:sp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9" name="Connecteur droit 8"/>
          <p:cNvCxnSpPr/>
          <p:nvPr userDrawn="1"/>
        </p:nvCxnSpPr>
        <p:spPr>
          <a:xfrm>
            <a:off x="450000" y="842400"/>
            <a:ext cx="8244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Forme en L 9"/>
          <p:cNvSpPr>
            <a:spLocks noChangeAspect="1"/>
          </p:cNvSpPr>
          <p:nvPr userDrawn="1"/>
        </p:nvSpPr>
        <p:spPr>
          <a:xfrm rot="8023595" flipH="1">
            <a:off x="8236376" y="803280"/>
            <a:ext cx="1827022" cy="1756064"/>
          </a:xfrm>
          <a:custGeom>
            <a:avLst/>
            <a:gdLst>
              <a:gd name="connsiteX0" fmla="*/ 0 w 1840285"/>
              <a:gd name="connsiteY0" fmla="*/ 0 h 2149238"/>
              <a:gd name="connsiteX1" fmla="*/ 562704 w 1840285"/>
              <a:gd name="connsiteY1" fmla="*/ 0 h 2149238"/>
              <a:gd name="connsiteX2" fmla="*/ 562704 w 1840285"/>
              <a:gd name="connsiteY2" fmla="*/ 1586534 h 2149238"/>
              <a:gd name="connsiteX3" fmla="*/ 1840285 w 1840285"/>
              <a:gd name="connsiteY3" fmla="*/ 1586534 h 2149238"/>
              <a:gd name="connsiteX4" fmla="*/ 1840285 w 1840285"/>
              <a:gd name="connsiteY4" fmla="*/ 2149238 h 2149238"/>
              <a:gd name="connsiteX5" fmla="*/ 0 w 1840285"/>
              <a:gd name="connsiteY5" fmla="*/ 2149238 h 2149238"/>
              <a:gd name="connsiteX6" fmla="*/ 0 w 1840285"/>
              <a:gd name="connsiteY6" fmla="*/ 0 h 2149238"/>
              <a:gd name="connsiteX0" fmla="*/ 0 w 1840285"/>
              <a:gd name="connsiteY0" fmla="*/ 0 h 2149540"/>
              <a:gd name="connsiteX1" fmla="*/ 562704 w 1840285"/>
              <a:gd name="connsiteY1" fmla="*/ 0 h 2149540"/>
              <a:gd name="connsiteX2" fmla="*/ 562704 w 1840285"/>
              <a:gd name="connsiteY2" fmla="*/ 1586534 h 2149540"/>
              <a:gd name="connsiteX3" fmla="*/ 1840285 w 1840285"/>
              <a:gd name="connsiteY3" fmla="*/ 1586534 h 2149540"/>
              <a:gd name="connsiteX4" fmla="*/ 1826723 w 1840285"/>
              <a:gd name="connsiteY4" fmla="*/ 2149540 h 2149540"/>
              <a:gd name="connsiteX5" fmla="*/ 0 w 1840285"/>
              <a:gd name="connsiteY5" fmla="*/ 2149238 h 2149540"/>
              <a:gd name="connsiteX6" fmla="*/ 0 w 1840285"/>
              <a:gd name="connsiteY6" fmla="*/ 0 h 2149540"/>
              <a:gd name="connsiteX0" fmla="*/ 0 w 1826723"/>
              <a:gd name="connsiteY0" fmla="*/ 0 h 2149540"/>
              <a:gd name="connsiteX1" fmla="*/ 562704 w 1826723"/>
              <a:gd name="connsiteY1" fmla="*/ 0 h 2149540"/>
              <a:gd name="connsiteX2" fmla="*/ 562704 w 1826723"/>
              <a:gd name="connsiteY2" fmla="*/ 1586534 h 2149540"/>
              <a:gd name="connsiteX3" fmla="*/ 1247810 w 1826723"/>
              <a:gd name="connsiteY3" fmla="*/ 1586136 h 2149540"/>
              <a:gd name="connsiteX4" fmla="*/ 1826723 w 1826723"/>
              <a:gd name="connsiteY4" fmla="*/ 2149540 h 2149540"/>
              <a:gd name="connsiteX5" fmla="*/ 0 w 1826723"/>
              <a:gd name="connsiteY5" fmla="*/ 2149238 h 2149540"/>
              <a:gd name="connsiteX6" fmla="*/ 0 w 1826723"/>
              <a:gd name="connsiteY6" fmla="*/ 0 h 2149540"/>
              <a:gd name="connsiteX0" fmla="*/ 0 w 1827022"/>
              <a:gd name="connsiteY0" fmla="*/ 393476 h 2149540"/>
              <a:gd name="connsiteX1" fmla="*/ 563003 w 1827022"/>
              <a:gd name="connsiteY1" fmla="*/ 0 h 2149540"/>
              <a:gd name="connsiteX2" fmla="*/ 563003 w 1827022"/>
              <a:gd name="connsiteY2" fmla="*/ 1586534 h 2149540"/>
              <a:gd name="connsiteX3" fmla="*/ 1248109 w 1827022"/>
              <a:gd name="connsiteY3" fmla="*/ 1586136 h 2149540"/>
              <a:gd name="connsiteX4" fmla="*/ 1827022 w 1827022"/>
              <a:gd name="connsiteY4" fmla="*/ 2149540 h 2149540"/>
              <a:gd name="connsiteX5" fmla="*/ 299 w 1827022"/>
              <a:gd name="connsiteY5" fmla="*/ 2149238 h 2149540"/>
              <a:gd name="connsiteX6" fmla="*/ 0 w 1827022"/>
              <a:gd name="connsiteY6" fmla="*/ 393476 h 2149540"/>
              <a:gd name="connsiteX0" fmla="*/ 0 w 1827022"/>
              <a:gd name="connsiteY0" fmla="*/ 0 h 1756064"/>
              <a:gd name="connsiteX1" fmla="*/ 563512 w 1827022"/>
              <a:gd name="connsiteY1" fmla="*/ 544962 h 1756064"/>
              <a:gd name="connsiteX2" fmla="*/ 563003 w 1827022"/>
              <a:gd name="connsiteY2" fmla="*/ 1193058 h 1756064"/>
              <a:gd name="connsiteX3" fmla="*/ 1248109 w 1827022"/>
              <a:gd name="connsiteY3" fmla="*/ 1192660 h 1756064"/>
              <a:gd name="connsiteX4" fmla="*/ 1827022 w 1827022"/>
              <a:gd name="connsiteY4" fmla="*/ 1756064 h 1756064"/>
              <a:gd name="connsiteX5" fmla="*/ 299 w 1827022"/>
              <a:gd name="connsiteY5" fmla="*/ 1755762 h 1756064"/>
              <a:gd name="connsiteX6" fmla="*/ 0 w 1827022"/>
              <a:gd name="connsiteY6" fmla="*/ 0 h 1756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27022" h="1756064">
                <a:moveTo>
                  <a:pt x="0" y="0"/>
                </a:moveTo>
                <a:lnTo>
                  <a:pt x="563512" y="544962"/>
                </a:lnTo>
                <a:cubicBezTo>
                  <a:pt x="563342" y="760994"/>
                  <a:pt x="563173" y="977026"/>
                  <a:pt x="563003" y="1193058"/>
                </a:cubicBezTo>
                <a:lnTo>
                  <a:pt x="1248109" y="1192660"/>
                </a:lnTo>
                <a:lnTo>
                  <a:pt x="1827022" y="1756064"/>
                </a:lnTo>
                <a:lnTo>
                  <a:pt x="299" y="1755762"/>
                </a:lnTo>
                <a:cubicBezTo>
                  <a:pt x="199" y="1170508"/>
                  <a:pt x="100" y="585254"/>
                  <a:pt x="0" y="0"/>
                </a:cubicBez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Titre 2"/>
          <p:cNvSpPr>
            <a:spLocks noGrp="1"/>
          </p:cNvSpPr>
          <p:nvPr>
            <p:ph type="title" hasCustomPrompt="1"/>
          </p:nvPr>
        </p:nvSpPr>
        <p:spPr>
          <a:xfrm>
            <a:off x="349200" y="378000"/>
            <a:ext cx="8445600" cy="400110"/>
          </a:xfrm>
        </p:spPr>
        <p:txBody>
          <a:bodyPr/>
          <a:lstStyle/>
          <a:p>
            <a:r>
              <a:rPr lang="fr-FR" dirty="0"/>
              <a:t>Titre principal de la partie sur une ligne</a:t>
            </a:r>
          </a:p>
        </p:txBody>
      </p:sp>
      <p:sp>
        <p:nvSpPr>
          <p:cNvPr id="8" name="Espace réservé du contenu 8"/>
          <p:cNvSpPr>
            <a:spLocks noGrp="1"/>
          </p:cNvSpPr>
          <p:nvPr>
            <p:ph sz="quarter" idx="15" hasCustomPrompt="1"/>
          </p:nvPr>
        </p:nvSpPr>
        <p:spPr>
          <a:xfrm>
            <a:off x="702000" y="3574800"/>
            <a:ext cx="792000" cy="900000"/>
          </a:xfrm>
          <a:solidFill>
            <a:schemeClr val="bg1">
              <a:lumMod val="95000"/>
            </a:schemeClr>
          </a:solidFill>
        </p:spPr>
        <p:txBody>
          <a:bodyPr anchor="ctr" anchorCtr="1"/>
          <a:lstStyle>
            <a:lvl1pPr>
              <a:defRPr/>
            </a:lvl1pPr>
          </a:lstStyle>
          <a:p>
            <a:pPr lvl="0"/>
            <a:r>
              <a:rPr lang="fr-FR" dirty="0" err="1"/>
              <a:t>picto</a:t>
            </a:r>
            <a:endParaRPr lang="fr-FR" dirty="0"/>
          </a:p>
        </p:txBody>
      </p:sp>
      <p:sp>
        <p:nvSpPr>
          <p:cNvPr id="2" name="Espace réservé du numéro de diapositive 1"/>
          <p:cNvSpPr>
            <a:spLocks noGrp="1"/>
          </p:cNvSpPr>
          <p:nvPr>
            <p:ph type="sldNum" sz="quarter" idx="16"/>
          </p:nvPr>
        </p:nvSpPr>
        <p:spPr/>
        <p:txBody>
          <a:bodyPr/>
          <a:lstStyle/>
          <a:p>
            <a:fld id="{0536D7D7-E68B-4848-A580-3E20DDE126DB}" type="slidenum">
              <a:rPr lang="fr-FR" smtClean="0"/>
              <a:pPr/>
              <a:t>‹N°›</a:t>
            </a:fld>
            <a:endParaRPr lang="fr-FR" dirty="0"/>
          </a:p>
        </p:txBody>
      </p:sp>
      <p:pic>
        <p:nvPicPr>
          <p:cNvPr id="13" name="Espace réservé pour une image  6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930000" y="6325665"/>
            <a:ext cx="1792800" cy="402269"/>
          </a:xfrm>
          <a:prstGeom prst="rect">
            <a:avLst/>
          </a:prstGeom>
        </p:spPr>
      </p:pic>
    </p:spTree>
    <p:extLst>
      <p:ext uri="{BB962C8B-B14F-4D97-AF65-F5344CB8AC3E}">
        <p14:creationId xmlns:p14="http://schemas.microsoft.com/office/powerpoint/2010/main" val="20609070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re 1 ligne et graphiques">
    <p:spTree>
      <p:nvGrpSpPr>
        <p:cNvPr id="1" name=""/>
        <p:cNvGrpSpPr/>
        <p:nvPr/>
      </p:nvGrpSpPr>
      <p:grpSpPr>
        <a:xfrm>
          <a:off x="0" y="0"/>
          <a:ext cx="0" cy="0"/>
          <a:chOff x="0" y="0"/>
          <a:chExt cx="0" cy="0"/>
        </a:xfrm>
      </p:grpSpPr>
      <p:sp>
        <p:nvSpPr>
          <p:cNvPr id="17" name="Rectangle 16"/>
          <p:cNvSpPr>
            <a:spLocks noChangeAspect="1"/>
          </p:cNvSpPr>
          <p:nvPr userDrawn="1"/>
        </p:nvSpPr>
        <p:spPr>
          <a:xfrm>
            <a:off x="439200" y="3376800"/>
            <a:ext cx="1296000" cy="129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00" dirty="0"/>
          </a:p>
        </p:txBody>
      </p:sp>
      <p:sp>
        <p:nvSpPr>
          <p:cNvPr id="4" name="Espace réservé du pied de page 3"/>
          <p:cNvSpPr>
            <a:spLocks noGrp="1"/>
          </p:cNvSpPr>
          <p:nvPr>
            <p:ph type="ftr" sz="quarter" idx="11"/>
          </p:nvPr>
        </p:nvSpPr>
        <p:spPr>
          <a:xfrm>
            <a:off x="2772000" y="6336000"/>
            <a:ext cx="2895600" cy="365125"/>
          </a:xfrm>
          <a:prstGeom prst="rect">
            <a:avLst/>
          </a:prstGeom>
        </p:spPr>
        <p:txBody>
          <a:bodyPr/>
          <a:lstStyle/>
          <a:p>
            <a:r>
              <a:rPr lang="fr-FR" smtClean="0"/>
              <a:t>2018 - HDJ S37 - Action de dynamisation Auto</a:t>
            </a:r>
            <a:endParaRPr lang="fr-FR"/>
          </a:p>
        </p:txBody>
      </p:sp>
      <p:cxnSp>
        <p:nvCxnSpPr>
          <p:cNvPr id="9" name="Connecteur droit 8"/>
          <p:cNvCxnSpPr/>
          <p:nvPr userDrawn="1"/>
        </p:nvCxnSpPr>
        <p:spPr>
          <a:xfrm>
            <a:off x="450000" y="842400"/>
            <a:ext cx="8244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Forme en L 9"/>
          <p:cNvSpPr>
            <a:spLocks noChangeAspect="1"/>
          </p:cNvSpPr>
          <p:nvPr userDrawn="1"/>
        </p:nvSpPr>
        <p:spPr>
          <a:xfrm rot="8023595" flipH="1">
            <a:off x="8236376" y="803280"/>
            <a:ext cx="1827022" cy="1756064"/>
          </a:xfrm>
          <a:custGeom>
            <a:avLst/>
            <a:gdLst>
              <a:gd name="connsiteX0" fmla="*/ 0 w 1840285"/>
              <a:gd name="connsiteY0" fmla="*/ 0 h 2149238"/>
              <a:gd name="connsiteX1" fmla="*/ 562704 w 1840285"/>
              <a:gd name="connsiteY1" fmla="*/ 0 h 2149238"/>
              <a:gd name="connsiteX2" fmla="*/ 562704 w 1840285"/>
              <a:gd name="connsiteY2" fmla="*/ 1586534 h 2149238"/>
              <a:gd name="connsiteX3" fmla="*/ 1840285 w 1840285"/>
              <a:gd name="connsiteY3" fmla="*/ 1586534 h 2149238"/>
              <a:gd name="connsiteX4" fmla="*/ 1840285 w 1840285"/>
              <a:gd name="connsiteY4" fmla="*/ 2149238 h 2149238"/>
              <a:gd name="connsiteX5" fmla="*/ 0 w 1840285"/>
              <a:gd name="connsiteY5" fmla="*/ 2149238 h 2149238"/>
              <a:gd name="connsiteX6" fmla="*/ 0 w 1840285"/>
              <a:gd name="connsiteY6" fmla="*/ 0 h 2149238"/>
              <a:gd name="connsiteX0" fmla="*/ 0 w 1840285"/>
              <a:gd name="connsiteY0" fmla="*/ 0 h 2149540"/>
              <a:gd name="connsiteX1" fmla="*/ 562704 w 1840285"/>
              <a:gd name="connsiteY1" fmla="*/ 0 h 2149540"/>
              <a:gd name="connsiteX2" fmla="*/ 562704 w 1840285"/>
              <a:gd name="connsiteY2" fmla="*/ 1586534 h 2149540"/>
              <a:gd name="connsiteX3" fmla="*/ 1840285 w 1840285"/>
              <a:gd name="connsiteY3" fmla="*/ 1586534 h 2149540"/>
              <a:gd name="connsiteX4" fmla="*/ 1826723 w 1840285"/>
              <a:gd name="connsiteY4" fmla="*/ 2149540 h 2149540"/>
              <a:gd name="connsiteX5" fmla="*/ 0 w 1840285"/>
              <a:gd name="connsiteY5" fmla="*/ 2149238 h 2149540"/>
              <a:gd name="connsiteX6" fmla="*/ 0 w 1840285"/>
              <a:gd name="connsiteY6" fmla="*/ 0 h 2149540"/>
              <a:gd name="connsiteX0" fmla="*/ 0 w 1826723"/>
              <a:gd name="connsiteY0" fmla="*/ 0 h 2149540"/>
              <a:gd name="connsiteX1" fmla="*/ 562704 w 1826723"/>
              <a:gd name="connsiteY1" fmla="*/ 0 h 2149540"/>
              <a:gd name="connsiteX2" fmla="*/ 562704 w 1826723"/>
              <a:gd name="connsiteY2" fmla="*/ 1586534 h 2149540"/>
              <a:gd name="connsiteX3" fmla="*/ 1247810 w 1826723"/>
              <a:gd name="connsiteY3" fmla="*/ 1586136 h 2149540"/>
              <a:gd name="connsiteX4" fmla="*/ 1826723 w 1826723"/>
              <a:gd name="connsiteY4" fmla="*/ 2149540 h 2149540"/>
              <a:gd name="connsiteX5" fmla="*/ 0 w 1826723"/>
              <a:gd name="connsiteY5" fmla="*/ 2149238 h 2149540"/>
              <a:gd name="connsiteX6" fmla="*/ 0 w 1826723"/>
              <a:gd name="connsiteY6" fmla="*/ 0 h 2149540"/>
              <a:gd name="connsiteX0" fmla="*/ 0 w 1827022"/>
              <a:gd name="connsiteY0" fmla="*/ 393476 h 2149540"/>
              <a:gd name="connsiteX1" fmla="*/ 563003 w 1827022"/>
              <a:gd name="connsiteY1" fmla="*/ 0 h 2149540"/>
              <a:gd name="connsiteX2" fmla="*/ 563003 w 1827022"/>
              <a:gd name="connsiteY2" fmla="*/ 1586534 h 2149540"/>
              <a:gd name="connsiteX3" fmla="*/ 1248109 w 1827022"/>
              <a:gd name="connsiteY3" fmla="*/ 1586136 h 2149540"/>
              <a:gd name="connsiteX4" fmla="*/ 1827022 w 1827022"/>
              <a:gd name="connsiteY4" fmla="*/ 2149540 h 2149540"/>
              <a:gd name="connsiteX5" fmla="*/ 299 w 1827022"/>
              <a:gd name="connsiteY5" fmla="*/ 2149238 h 2149540"/>
              <a:gd name="connsiteX6" fmla="*/ 0 w 1827022"/>
              <a:gd name="connsiteY6" fmla="*/ 393476 h 2149540"/>
              <a:gd name="connsiteX0" fmla="*/ 0 w 1827022"/>
              <a:gd name="connsiteY0" fmla="*/ 0 h 1756064"/>
              <a:gd name="connsiteX1" fmla="*/ 563512 w 1827022"/>
              <a:gd name="connsiteY1" fmla="*/ 544962 h 1756064"/>
              <a:gd name="connsiteX2" fmla="*/ 563003 w 1827022"/>
              <a:gd name="connsiteY2" fmla="*/ 1193058 h 1756064"/>
              <a:gd name="connsiteX3" fmla="*/ 1248109 w 1827022"/>
              <a:gd name="connsiteY3" fmla="*/ 1192660 h 1756064"/>
              <a:gd name="connsiteX4" fmla="*/ 1827022 w 1827022"/>
              <a:gd name="connsiteY4" fmla="*/ 1756064 h 1756064"/>
              <a:gd name="connsiteX5" fmla="*/ 299 w 1827022"/>
              <a:gd name="connsiteY5" fmla="*/ 1755762 h 1756064"/>
              <a:gd name="connsiteX6" fmla="*/ 0 w 1827022"/>
              <a:gd name="connsiteY6" fmla="*/ 0 h 1756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27022" h="1756064">
                <a:moveTo>
                  <a:pt x="0" y="0"/>
                </a:moveTo>
                <a:lnTo>
                  <a:pt x="563512" y="544962"/>
                </a:lnTo>
                <a:cubicBezTo>
                  <a:pt x="563342" y="760994"/>
                  <a:pt x="563173" y="977026"/>
                  <a:pt x="563003" y="1193058"/>
                </a:cubicBezTo>
                <a:lnTo>
                  <a:pt x="1248109" y="1192660"/>
                </a:lnTo>
                <a:lnTo>
                  <a:pt x="1827022" y="1756064"/>
                </a:lnTo>
                <a:lnTo>
                  <a:pt x="299" y="1755762"/>
                </a:lnTo>
                <a:cubicBezTo>
                  <a:pt x="199" y="1170508"/>
                  <a:pt x="100" y="585254"/>
                  <a:pt x="0" y="0"/>
                </a:cubicBez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Titre 2"/>
          <p:cNvSpPr>
            <a:spLocks noGrp="1"/>
          </p:cNvSpPr>
          <p:nvPr>
            <p:ph type="title" hasCustomPrompt="1"/>
          </p:nvPr>
        </p:nvSpPr>
        <p:spPr>
          <a:xfrm>
            <a:off x="349200" y="378000"/>
            <a:ext cx="8445600" cy="400110"/>
          </a:xfrm>
        </p:spPr>
        <p:txBody>
          <a:bodyPr/>
          <a:lstStyle/>
          <a:p>
            <a:r>
              <a:rPr lang="fr-FR" dirty="0"/>
              <a:t>Titre principal de la partie sur une ligne</a:t>
            </a:r>
          </a:p>
        </p:txBody>
      </p:sp>
      <p:sp>
        <p:nvSpPr>
          <p:cNvPr id="8" name="Espace réservé du contenu 8"/>
          <p:cNvSpPr>
            <a:spLocks noGrp="1"/>
          </p:cNvSpPr>
          <p:nvPr>
            <p:ph sz="quarter" idx="15" hasCustomPrompt="1"/>
          </p:nvPr>
        </p:nvSpPr>
        <p:spPr>
          <a:xfrm>
            <a:off x="702000" y="3574800"/>
            <a:ext cx="792000" cy="900000"/>
          </a:xfrm>
          <a:solidFill>
            <a:schemeClr val="bg1">
              <a:lumMod val="95000"/>
            </a:schemeClr>
          </a:solidFill>
        </p:spPr>
        <p:txBody>
          <a:bodyPr anchor="ctr" anchorCtr="1"/>
          <a:lstStyle>
            <a:lvl1pPr>
              <a:defRPr/>
            </a:lvl1pPr>
          </a:lstStyle>
          <a:p>
            <a:pPr lvl="0"/>
            <a:r>
              <a:rPr lang="fr-FR" dirty="0" err="1"/>
              <a:t>picto</a:t>
            </a:r>
            <a:endParaRPr lang="fr-FR" dirty="0"/>
          </a:p>
        </p:txBody>
      </p:sp>
      <p:sp>
        <p:nvSpPr>
          <p:cNvPr id="2" name="Espace réservé du numéro de diapositive 1"/>
          <p:cNvSpPr>
            <a:spLocks noGrp="1"/>
          </p:cNvSpPr>
          <p:nvPr>
            <p:ph type="sldNum" sz="quarter" idx="16"/>
          </p:nvPr>
        </p:nvSpPr>
        <p:spPr/>
        <p:txBody>
          <a:bodyPr/>
          <a:lstStyle/>
          <a:p>
            <a:fld id="{0536D7D7-E68B-4848-A580-3E20DDE126DB}" type="slidenum">
              <a:rPr lang="fr-FR" smtClean="0"/>
              <a:pPr/>
              <a:t>‹N°›</a:t>
            </a:fld>
            <a:endParaRPr lang="fr-FR" dirty="0"/>
          </a:p>
        </p:txBody>
      </p:sp>
      <p:pic>
        <p:nvPicPr>
          <p:cNvPr id="13" name="Espace réservé pour une image  6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930000" y="6325665"/>
            <a:ext cx="1792800" cy="402269"/>
          </a:xfrm>
          <a:prstGeom prst="rect">
            <a:avLst/>
          </a:prstGeom>
        </p:spPr>
      </p:pic>
      <p:sp>
        <p:nvSpPr>
          <p:cNvPr id="11" name="Rectangle 10"/>
          <p:cNvSpPr/>
          <p:nvPr userDrawn="1"/>
        </p:nvSpPr>
        <p:spPr>
          <a:xfrm>
            <a:off x="2195736" y="3376800"/>
            <a:ext cx="6480720" cy="28152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Espace réservé du graphique 9"/>
          <p:cNvSpPr>
            <a:spLocks noGrp="1"/>
          </p:cNvSpPr>
          <p:nvPr>
            <p:ph type="chart" sz="quarter" idx="19"/>
          </p:nvPr>
        </p:nvSpPr>
        <p:spPr>
          <a:xfrm>
            <a:off x="2376016" y="3429000"/>
            <a:ext cx="2340000" cy="2160240"/>
          </a:xfrm>
        </p:spPr>
        <p:txBody>
          <a:bodyPr/>
          <a:lstStyle/>
          <a:p>
            <a:endParaRPr lang="fr-FR"/>
          </a:p>
        </p:txBody>
      </p:sp>
      <p:sp>
        <p:nvSpPr>
          <p:cNvPr id="14" name="Espace réservé du texte 21"/>
          <p:cNvSpPr>
            <a:spLocks noGrp="1"/>
          </p:cNvSpPr>
          <p:nvPr>
            <p:ph type="body" sz="quarter" idx="20"/>
          </p:nvPr>
        </p:nvSpPr>
        <p:spPr>
          <a:xfrm>
            <a:off x="2448016" y="5616000"/>
            <a:ext cx="2196000" cy="621312"/>
          </a:xfrm>
        </p:spPr>
        <p:txBody>
          <a:bodyPr/>
          <a:lstStyle>
            <a:lvl1pPr>
              <a:lnSpc>
                <a:spcPts val="1500"/>
              </a:lnSpc>
              <a:spcAft>
                <a:spcPts val="0"/>
              </a:spcAft>
              <a:defRPr sz="1100" b="0" cap="none" baseline="0">
                <a:solidFill>
                  <a:schemeClr val="tx1"/>
                </a:solidFill>
              </a:defRPr>
            </a:lvl1pPr>
          </a:lstStyle>
          <a:p>
            <a:pPr lvl="0"/>
            <a:r>
              <a:rPr lang="fr-FR" dirty="0"/>
              <a:t>Modifiez les styles du texte du masque</a:t>
            </a:r>
          </a:p>
        </p:txBody>
      </p:sp>
      <p:sp>
        <p:nvSpPr>
          <p:cNvPr id="15" name="Espace réservé du graphique 24"/>
          <p:cNvSpPr>
            <a:spLocks noGrp="1"/>
          </p:cNvSpPr>
          <p:nvPr>
            <p:ph type="chart" sz="quarter" idx="21"/>
          </p:nvPr>
        </p:nvSpPr>
        <p:spPr>
          <a:xfrm>
            <a:off x="5003800" y="3500438"/>
            <a:ext cx="3600450" cy="2520850"/>
          </a:xfrm>
        </p:spPr>
        <p:txBody>
          <a:bodyPr/>
          <a:lstStyle/>
          <a:p>
            <a:endParaRPr lang="fr-FR"/>
          </a:p>
        </p:txBody>
      </p:sp>
      <p:cxnSp>
        <p:nvCxnSpPr>
          <p:cNvPr id="16" name="Connecteur droit 15"/>
          <p:cNvCxnSpPr/>
          <p:nvPr userDrawn="1"/>
        </p:nvCxnSpPr>
        <p:spPr>
          <a:xfrm>
            <a:off x="2555776" y="5661248"/>
            <a:ext cx="1980000"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18" name="Espace réservé du texte 5"/>
          <p:cNvSpPr>
            <a:spLocks noGrp="1" noChangeAspect="1"/>
          </p:cNvSpPr>
          <p:nvPr>
            <p:ph type="body" sz="quarter" idx="18" hasCustomPrompt="1"/>
          </p:nvPr>
        </p:nvSpPr>
        <p:spPr>
          <a:xfrm>
            <a:off x="439200" y="4903200"/>
            <a:ext cx="1296000" cy="1296000"/>
          </a:xfrm>
          <a:solidFill>
            <a:schemeClr val="accent1"/>
          </a:solidFill>
        </p:spPr>
        <p:txBody>
          <a:bodyPr anchor="ctr" anchorCtr="1"/>
          <a:lstStyle>
            <a:lvl1pPr algn="ctr">
              <a:defRPr sz="3300">
                <a:solidFill>
                  <a:schemeClr val="bg1"/>
                </a:solidFill>
              </a:defRPr>
            </a:lvl1pPr>
            <a:lvl2pPr algn="ctr">
              <a:defRPr sz="1000">
                <a:solidFill>
                  <a:schemeClr val="bg1"/>
                </a:solidFill>
              </a:defRPr>
            </a:lvl2pPr>
          </a:lstStyle>
          <a:p>
            <a:pPr lvl="0"/>
            <a:r>
              <a:rPr lang="fr-FR" dirty="0"/>
              <a:t>00</a:t>
            </a:r>
          </a:p>
          <a:p>
            <a:pPr lvl="1"/>
            <a:r>
              <a:rPr lang="fr-FR" dirty="0"/>
              <a:t>Légende</a:t>
            </a:r>
          </a:p>
        </p:txBody>
      </p:sp>
      <p:sp>
        <p:nvSpPr>
          <p:cNvPr id="19" name="Espace réservé du texte 18"/>
          <p:cNvSpPr>
            <a:spLocks noGrp="1"/>
          </p:cNvSpPr>
          <p:nvPr>
            <p:ph type="body" sz="quarter" idx="22"/>
          </p:nvPr>
        </p:nvSpPr>
        <p:spPr>
          <a:xfrm>
            <a:off x="349200" y="1275431"/>
            <a:ext cx="7175128" cy="341463"/>
          </a:xfrm>
        </p:spPr>
        <p:txBody>
          <a:bodyPr>
            <a:normAutofit/>
          </a:bodyPr>
          <a:lstStyle>
            <a:lvl1pPr>
              <a:defRPr/>
            </a:lvl1pPr>
          </a:lstStyle>
          <a:p>
            <a:pPr lvl="0"/>
            <a:r>
              <a:rPr lang="fr-FR" dirty="0"/>
              <a:t>Modifiez les styles du texte du masque</a:t>
            </a:r>
          </a:p>
        </p:txBody>
      </p:sp>
      <p:sp>
        <p:nvSpPr>
          <p:cNvPr id="20" name="Espace réservé du texte 6"/>
          <p:cNvSpPr>
            <a:spLocks noGrp="1"/>
          </p:cNvSpPr>
          <p:nvPr>
            <p:ph type="body" sz="quarter" idx="23"/>
          </p:nvPr>
        </p:nvSpPr>
        <p:spPr>
          <a:xfrm>
            <a:off x="349200" y="1511298"/>
            <a:ext cx="7175128" cy="1897077"/>
          </a:xfrm>
        </p:spPr>
        <p:txBody>
          <a:bodyPr/>
          <a:lstStyle>
            <a:lvl1pPr>
              <a:lnSpc>
                <a:spcPts val="2000"/>
              </a:lnSpc>
              <a:spcAft>
                <a:spcPts val="0"/>
              </a:spcAft>
              <a:defRPr b="0" cap="none" baseline="0">
                <a:solidFill>
                  <a:schemeClr val="tx1"/>
                </a:solidFill>
              </a:defRPr>
            </a:lvl1pPr>
          </a:lstStyle>
          <a:p>
            <a:pPr lvl="0"/>
            <a:r>
              <a:rPr lang="fr-FR" dirty="0"/>
              <a:t>Modifiez les styles du texte du masque</a:t>
            </a:r>
          </a:p>
        </p:txBody>
      </p:sp>
    </p:spTree>
    <p:extLst>
      <p:ext uri="{BB962C8B-B14F-4D97-AF65-F5344CB8AC3E}">
        <p14:creationId xmlns:p14="http://schemas.microsoft.com/office/powerpoint/2010/main" val="22181177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re 2 lignes seul">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a:xfrm>
            <a:off x="2772000" y="6336000"/>
            <a:ext cx="2895600" cy="365125"/>
          </a:xfrm>
          <a:prstGeom prst="rect">
            <a:avLst/>
          </a:prstGeom>
        </p:spPr>
        <p:txBody>
          <a:bodyPr/>
          <a:lstStyle/>
          <a:p>
            <a:r>
              <a:rPr lang="fr-FR" smtClean="0"/>
              <a:t>2018 - HDJ S37 - Action de dynamisation Auto</a:t>
            </a:r>
            <a:endParaRPr lang="fr-FR"/>
          </a:p>
        </p:txBody>
      </p:sp>
      <p:cxnSp>
        <p:nvCxnSpPr>
          <p:cNvPr id="6" name="Connecteur droit 5"/>
          <p:cNvCxnSpPr/>
          <p:nvPr userDrawn="1"/>
        </p:nvCxnSpPr>
        <p:spPr>
          <a:xfrm>
            <a:off x="450000" y="1124744"/>
            <a:ext cx="8244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re 1"/>
          <p:cNvSpPr>
            <a:spLocks noGrp="1"/>
          </p:cNvSpPr>
          <p:nvPr>
            <p:ph type="title" hasCustomPrompt="1"/>
          </p:nvPr>
        </p:nvSpPr>
        <p:spPr/>
        <p:txBody>
          <a:bodyPr/>
          <a:lstStyle/>
          <a:p>
            <a:r>
              <a:rPr lang="fr-FR" dirty="0"/>
              <a:t>Titre principal </a:t>
            </a:r>
            <a:br>
              <a:rPr lang="fr-FR" dirty="0"/>
            </a:br>
            <a:r>
              <a:rPr lang="fr-FR" dirty="0"/>
              <a:t>de la partie sur deux lignes</a:t>
            </a:r>
          </a:p>
        </p:txBody>
      </p:sp>
      <p:sp>
        <p:nvSpPr>
          <p:cNvPr id="3" name="Espace réservé du numéro de diapositive 2"/>
          <p:cNvSpPr>
            <a:spLocks noGrp="1"/>
          </p:cNvSpPr>
          <p:nvPr>
            <p:ph type="sldNum" sz="quarter" idx="12"/>
          </p:nvPr>
        </p:nvSpPr>
        <p:spPr/>
        <p:txBody>
          <a:bodyPr/>
          <a:lstStyle/>
          <a:p>
            <a:fld id="{0536D7D7-E68B-4848-A580-3E20DDE126DB}" type="slidenum">
              <a:rPr lang="fr-FR" smtClean="0"/>
              <a:pPr/>
              <a:t>‹N°›</a:t>
            </a:fld>
            <a:endParaRPr lang="fr-FR" dirty="0"/>
          </a:p>
        </p:txBody>
      </p:sp>
      <p:pic>
        <p:nvPicPr>
          <p:cNvPr id="10" name="Espace réservé pour une image  6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930000" y="6325665"/>
            <a:ext cx="1792800" cy="402269"/>
          </a:xfrm>
          <a:prstGeom prst="rect">
            <a:avLst/>
          </a:prstGeom>
        </p:spPr>
      </p:pic>
    </p:spTree>
    <p:extLst>
      <p:ext uri="{BB962C8B-B14F-4D97-AF65-F5344CB8AC3E}">
        <p14:creationId xmlns:p14="http://schemas.microsoft.com/office/powerpoint/2010/main" val="31470026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re 1 ligne seul">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a:xfrm>
            <a:off x="2772000" y="6336000"/>
            <a:ext cx="2895600" cy="365125"/>
          </a:xfrm>
          <a:prstGeom prst="rect">
            <a:avLst/>
          </a:prstGeom>
        </p:spPr>
        <p:txBody>
          <a:bodyPr/>
          <a:lstStyle/>
          <a:p>
            <a:r>
              <a:rPr lang="fr-FR" smtClean="0"/>
              <a:t>2018 - HDJ S37 - Action de dynamisation Auto</a:t>
            </a:r>
            <a:endParaRPr lang="fr-FR"/>
          </a:p>
        </p:txBody>
      </p:sp>
      <p:cxnSp>
        <p:nvCxnSpPr>
          <p:cNvPr id="6" name="Connecteur droit 5"/>
          <p:cNvCxnSpPr/>
          <p:nvPr userDrawn="1"/>
        </p:nvCxnSpPr>
        <p:spPr>
          <a:xfrm>
            <a:off x="450000" y="842400"/>
            <a:ext cx="8244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re 1"/>
          <p:cNvSpPr>
            <a:spLocks noGrp="1"/>
          </p:cNvSpPr>
          <p:nvPr>
            <p:ph type="title" hasCustomPrompt="1"/>
          </p:nvPr>
        </p:nvSpPr>
        <p:spPr>
          <a:xfrm>
            <a:off x="349200" y="378000"/>
            <a:ext cx="8445600" cy="400110"/>
          </a:xfrm>
        </p:spPr>
        <p:txBody>
          <a:bodyPr>
            <a:spAutoFit/>
          </a:bodyPr>
          <a:lstStyle/>
          <a:p>
            <a:r>
              <a:rPr lang="fr-FR" dirty="0"/>
              <a:t>Titre principal de la partie sur une ligne</a:t>
            </a:r>
          </a:p>
        </p:txBody>
      </p:sp>
      <p:sp>
        <p:nvSpPr>
          <p:cNvPr id="3" name="Espace réservé du numéro de diapositive 2"/>
          <p:cNvSpPr>
            <a:spLocks noGrp="1"/>
          </p:cNvSpPr>
          <p:nvPr>
            <p:ph type="sldNum" sz="quarter" idx="12"/>
          </p:nvPr>
        </p:nvSpPr>
        <p:spPr/>
        <p:txBody>
          <a:bodyPr/>
          <a:lstStyle/>
          <a:p>
            <a:fld id="{0536D7D7-E68B-4848-A580-3E20DDE126DB}" type="slidenum">
              <a:rPr lang="fr-FR" smtClean="0"/>
              <a:pPr/>
              <a:t>‹N°›</a:t>
            </a:fld>
            <a:endParaRPr lang="fr-FR" dirty="0"/>
          </a:p>
        </p:txBody>
      </p:sp>
      <p:pic>
        <p:nvPicPr>
          <p:cNvPr id="10" name="Espace réservé pour une image  6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930000" y="6325665"/>
            <a:ext cx="1792800" cy="402269"/>
          </a:xfrm>
          <a:prstGeom prst="rect">
            <a:avLst/>
          </a:prstGeom>
        </p:spPr>
      </p:pic>
    </p:spTree>
    <p:extLst>
      <p:ext uri="{BB962C8B-B14F-4D97-AF65-F5344CB8AC3E}">
        <p14:creationId xmlns:p14="http://schemas.microsoft.com/office/powerpoint/2010/main" val="15835279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cSld name="1_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7"/>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Tree>
    <p:extLst>
      <p:ext uri="{BB962C8B-B14F-4D97-AF65-F5344CB8AC3E}">
        <p14:creationId xmlns:p14="http://schemas.microsoft.com/office/powerpoint/2010/main" val="1142286505"/>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4" name="Espace réservé du contenu 2"/>
          <p:cNvSpPr>
            <a:spLocks noGrp="1"/>
          </p:cNvSpPr>
          <p:nvPr>
            <p:ph idx="1"/>
          </p:nvPr>
        </p:nvSpPr>
        <p:spPr>
          <a:xfrm>
            <a:off x="720000" y="1080000"/>
            <a:ext cx="7020000" cy="5220000"/>
          </a:xfrm>
          <a:prstGeom prst="rect">
            <a:avLst/>
          </a:prstGeom>
        </p:spPr>
        <p:txBody>
          <a:bodyPr/>
          <a:lstStyle>
            <a:lvl1pPr marL="363538" indent="-361950">
              <a:buFont typeface="Courier New" panose="02070309020205020404" pitchFamily="49" charset="0"/>
              <a:buChar char="o"/>
              <a:defRPr/>
            </a:lvl1pPr>
            <a:lvl2pPr marL="809625" indent="-266700">
              <a:buFont typeface="Arial" panose="020B0604020202020204" pitchFamily="34" charset="0"/>
              <a:buChar char="•"/>
              <a:defRPr/>
            </a:lvl2pPr>
          </a:lstStyle>
          <a:p>
            <a:endParaRPr lang="fr-FR" dirty="0" smtClean="0"/>
          </a:p>
          <a:p>
            <a:r>
              <a:rPr lang="fr-FR" dirty="0" smtClean="0"/>
              <a:t>Objet</a:t>
            </a:r>
          </a:p>
          <a:p>
            <a:pPr lvl="1"/>
            <a:r>
              <a:rPr lang="fr-FR" dirty="0" smtClean="0"/>
              <a:t>Thème</a:t>
            </a:r>
            <a:endParaRPr lang="fr-FR" dirty="0"/>
          </a:p>
        </p:txBody>
      </p:sp>
      <p:sp>
        <p:nvSpPr>
          <p:cNvPr id="7" name="Rectangle 46"/>
          <p:cNvSpPr>
            <a:spLocks noGrp="1" noChangeArrowheads="1"/>
          </p:cNvSpPr>
          <p:nvPr>
            <p:ph type="title"/>
          </p:nvPr>
        </p:nvSpPr>
        <p:spPr bwMode="auto">
          <a:xfrm>
            <a:off x="899592" y="180000"/>
            <a:ext cx="6120000" cy="64797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fr-FR" dirty="0" smtClean="0"/>
              <a:t>CLIQUEZ POUR MODIFIER</a:t>
            </a:r>
            <a:br>
              <a:rPr lang="fr-FR" dirty="0" smtClean="0"/>
            </a:br>
            <a:r>
              <a:rPr lang="fr-FR" dirty="0" smtClean="0"/>
              <a:t>LE STYLE DU TITRE</a:t>
            </a:r>
          </a:p>
        </p:txBody>
      </p:sp>
    </p:spTree>
    <p:extLst>
      <p:ext uri="{BB962C8B-B14F-4D97-AF65-F5344CB8AC3E}">
        <p14:creationId xmlns:p14="http://schemas.microsoft.com/office/powerpoint/2010/main" val="252289568"/>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3616471137"/>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pic>
        <p:nvPicPr>
          <p:cNvPr id="13" name="Image 1"/>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7491300" y="6358677"/>
            <a:ext cx="1324079" cy="345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Espace réservé du texte 4"/>
          <p:cNvSpPr>
            <a:spLocks noGrp="1"/>
          </p:cNvSpPr>
          <p:nvPr>
            <p:ph type="body" sz="quarter" idx="19"/>
          </p:nvPr>
        </p:nvSpPr>
        <p:spPr>
          <a:xfrm>
            <a:off x="1579016" y="6019525"/>
            <a:ext cx="4786317" cy="307169"/>
          </a:xfrm>
          <a:prstGeom prst="rect">
            <a:avLst/>
          </a:prstGeom>
        </p:spPr>
        <p:txBody>
          <a:bodyPr tIns="0" bIns="0"/>
          <a:lstStyle>
            <a:lvl1pPr marL="0" marR="0" indent="0" algn="l" defTabSz="914400" rtl="0" eaLnBrk="1" fontAlgn="auto" latinLnBrk="0" hangingPunct="1">
              <a:lnSpc>
                <a:spcPct val="100000"/>
              </a:lnSpc>
              <a:spcBef>
                <a:spcPct val="20000"/>
              </a:spcBef>
              <a:spcAft>
                <a:spcPts val="0"/>
              </a:spcAft>
              <a:buClr>
                <a:schemeClr val="tx2"/>
              </a:buClr>
              <a:buSzTx/>
              <a:buFont typeface="Wingdings" panose="05000000000000000000" pitchFamily="2" charset="2"/>
              <a:buNone/>
              <a:tabLst/>
              <a:defRPr sz="1100" baseline="0"/>
            </a:lvl1pPr>
          </a:lstStyle>
          <a:p>
            <a:pPr marL="0" marR="0" lvl="0" indent="0" algn="l" defTabSz="914400" rtl="0" eaLnBrk="1" fontAlgn="auto" latinLnBrk="0" hangingPunct="1">
              <a:lnSpc>
                <a:spcPct val="100000"/>
              </a:lnSpc>
              <a:spcBef>
                <a:spcPct val="20000"/>
              </a:spcBef>
              <a:spcAft>
                <a:spcPts val="0"/>
              </a:spcAft>
              <a:buClr>
                <a:schemeClr val="tx2"/>
              </a:buClr>
              <a:buSzTx/>
              <a:buFont typeface="Wingdings" panose="05000000000000000000" pitchFamily="2" charset="2"/>
              <a:buNone/>
              <a:tabLst/>
              <a:defRPr/>
            </a:pPr>
            <a:endParaRPr lang="fr-FR" dirty="0"/>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p:nvPr>
        </p:nvSpPr>
        <p:spPr>
          <a:xfrm>
            <a:off x="1261300" y="6424556"/>
            <a:ext cx="4786317" cy="307169"/>
          </a:xfrm>
          <a:prstGeom prst="rect">
            <a:avLst/>
          </a:prstGeom>
        </p:spPr>
        <p:txBody>
          <a:bodyPr tIns="0" bIns="0"/>
          <a:lstStyle>
            <a:lvl1pPr marL="0" indent="0">
              <a:buNone/>
              <a:defRPr sz="1100" baseline="0"/>
            </a:lvl1pPr>
          </a:lstStyle>
          <a:p>
            <a:pPr lvl="0"/>
            <a:endParaRPr lang="fr-FR" dirty="0"/>
          </a:p>
        </p:txBody>
      </p:sp>
      <p:pic>
        <p:nvPicPr>
          <p:cNvPr id="16" name="Picture 2"/>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1" y="0"/>
            <a:ext cx="2333625" cy="2447925"/>
          </a:xfrm>
          <a:prstGeom prst="rect">
            <a:avLst/>
          </a:prstGeom>
        </p:spPr>
      </p:pic>
    </p:spTree>
    <p:extLst>
      <p:ext uri="{BB962C8B-B14F-4D97-AF65-F5344CB8AC3E}">
        <p14:creationId xmlns:p14="http://schemas.microsoft.com/office/powerpoint/2010/main" val="2457839709"/>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3382599759"/>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850541078"/>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059625971"/>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rgbClr val="FFDDDD"/>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rgbClr val="FFDDDD"/>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1951211011"/>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spTree>
    <p:extLst>
      <p:ext uri="{BB962C8B-B14F-4D97-AF65-F5344CB8AC3E}">
        <p14:creationId xmlns:p14="http://schemas.microsoft.com/office/powerpoint/2010/main" val="1270144338"/>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2145370287"/>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Rectangle 2"/>
          <p:cNvSpPr/>
          <p:nvPr userDrawn="1"/>
        </p:nvSpPr>
        <p:spPr>
          <a:xfrm>
            <a:off x="0" y="0"/>
            <a:ext cx="9144000" cy="61211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2" name="Rectangle 1"/>
          <p:cNvSpPr/>
          <p:nvPr userDrawn="1"/>
        </p:nvSpPr>
        <p:spPr>
          <a:xfrm>
            <a:off x="0" y="6260951"/>
            <a:ext cx="7422776" cy="597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Tree>
    <p:extLst>
      <p:ext uri="{BB962C8B-B14F-4D97-AF65-F5344CB8AC3E}">
        <p14:creationId xmlns:p14="http://schemas.microsoft.com/office/powerpoint/2010/main" val="130549000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3" name="Rectangle 2"/>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Tree>
    <p:extLst>
      <p:ext uri="{BB962C8B-B14F-4D97-AF65-F5344CB8AC3E}">
        <p14:creationId xmlns:p14="http://schemas.microsoft.com/office/powerpoint/2010/main" val="31379335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2_Diapositive de titre">
    <p:spTree>
      <p:nvGrpSpPr>
        <p:cNvPr id="1" name=""/>
        <p:cNvGrpSpPr/>
        <p:nvPr/>
      </p:nvGrpSpPr>
      <p:grpSpPr>
        <a:xfrm>
          <a:off x="0" y="0"/>
          <a:ext cx="0" cy="0"/>
          <a:chOff x="0" y="0"/>
          <a:chExt cx="0" cy="0"/>
        </a:xfrm>
      </p:grpSpPr>
      <p:sp>
        <p:nvSpPr>
          <p:cNvPr id="13" name="Rectangle 12"/>
          <p:cNvSpPr/>
          <p:nvPr userDrawn="1"/>
        </p:nvSpPr>
        <p:spPr bwMode="auto">
          <a:xfrm>
            <a:off x="298594" y="363557"/>
            <a:ext cx="8527800" cy="70324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fr-FR">
              <a:solidFill>
                <a:srgbClr val="000000"/>
              </a:solidFill>
              <a:latin typeface="Arial" charset="0"/>
            </a:endParaRPr>
          </a:p>
        </p:txBody>
      </p:sp>
      <p:sp>
        <p:nvSpPr>
          <p:cNvPr id="16" name="Rectangle 15"/>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000000"/>
              </a:solidFill>
            </a:endParaRPr>
          </a:p>
        </p:txBody>
      </p:sp>
      <p:sp>
        <p:nvSpPr>
          <p:cNvPr id="7" name="Text Placeholder 2"/>
          <p:cNvSpPr>
            <a:spLocks noGrp="1"/>
          </p:cNvSpPr>
          <p:nvPr userDrawn="1">
            <p:ph idx="1"/>
          </p:nvPr>
        </p:nvSpPr>
        <p:spPr>
          <a:xfrm>
            <a:off x="298594" y="1336341"/>
            <a:ext cx="8527800" cy="4351338"/>
          </a:xfrm>
          <a:prstGeom prst="rect">
            <a:avLst/>
          </a:prstGeom>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15" name="Espace réservé du texte 22"/>
          <p:cNvSpPr>
            <a:spLocks noGrp="1"/>
          </p:cNvSpPr>
          <p:nvPr userDrawn="1">
            <p:ph type="body" sz="quarter" idx="16" hasCustomPrompt="1"/>
          </p:nvPr>
        </p:nvSpPr>
        <p:spPr>
          <a:xfrm>
            <a:off x="766988" y="357376"/>
            <a:ext cx="8048390" cy="709424"/>
          </a:xfrm>
          <a:prstGeom prst="rect">
            <a:avLst/>
          </a:prstGeom>
        </p:spPr>
        <p:txBody>
          <a:bodyPr anchor="ctr"/>
          <a:lstStyle>
            <a:lvl1pPr marL="0" indent="0" algn="ctr">
              <a:buNone/>
              <a:defRPr sz="2800" b="1" cap="all" baseline="0">
                <a:solidFill>
                  <a:schemeClr val="bg1"/>
                </a:solidFill>
              </a:defRPr>
            </a:lvl1pPr>
          </a:lstStyle>
          <a:p>
            <a:pPr lvl="0"/>
            <a:r>
              <a:rPr lang="fr-FR" dirty="0" smtClean="0"/>
              <a:t>MODELES DE GRAPHIQUE</a:t>
            </a:r>
            <a:endParaRPr lang="fr-FR" dirty="0"/>
          </a:p>
        </p:txBody>
      </p:sp>
      <p:sp>
        <p:nvSpPr>
          <p:cNvPr id="24" name="Rectangle 23"/>
          <p:cNvSpPr/>
          <p:nvPr userDrawn="1"/>
        </p:nvSpPr>
        <p:spPr bwMode="auto">
          <a:xfrm>
            <a:off x="298594" y="6365078"/>
            <a:ext cx="274809" cy="264474"/>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fontAlgn="base">
              <a:lnSpc>
                <a:spcPct val="150000"/>
              </a:lnSpc>
              <a:spcBef>
                <a:spcPct val="0"/>
              </a:spcBef>
              <a:spcAft>
                <a:spcPct val="0"/>
              </a:spcAft>
            </a:pPr>
            <a:endParaRPr lang="fr-FR" sz="700" dirty="0">
              <a:solidFill>
                <a:prstClr val="white"/>
              </a:solidFill>
            </a:endParaRPr>
          </a:p>
        </p:txBody>
      </p:sp>
    </p:spTree>
    <p:extLst>
      <p:ext uri="{BB962C8B-B14F-4D97-AF65-F5344CB8AC3E}">
        <p14:creationId xmlns:p14="http://schemas.microsoft.com/office/powerpoint/2010/main" val="3711373820"/>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Couverture 1 ">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0" y="2059200"/>
            <a:ext cx="9144000" cy="1278000"/>
          </a:xfrm>
        </p:spPr>
        <p:txBody>
          <a:bodyPr anchor="t" anchorCtr="0"/>
          <a:lstStyle>
            <a:lvl1pPr algn="ctr">
              <a:lnSpc>
                <a:spcPct val="100000"/>
              </a:lnSpc>
              <a:defRPr sz="2800" b="0"/>
            </a:lvl1pPr>
          </a:lstStyle>
          <a:p>
            <a:r>
              <a:rPr lang="fr-FR"/>
              <a:t>MODIFIEZ LE STYLE DU TITRE</a:t>
            </a:r>
          </a:p>
        </p:txBody>
      </p:sp>
      <p:sp>
        <p:nvSpPr>
          <p:cNvPr id="3" name="Sous-titre 2"/>
          <p:cNvSpPr>
            <a:spLocks noGrp="1"/>
          </p:cNvSpPr>
          <p:nvPr>
            <p:ph type="subTitle" idx="1"/>
          </p:nvPr>
        </p:nvSpPr>
        <p:spPr>
          <a:xfrm>
            <a:off x="3030071" y="3602038"/>
            <a:ext cx="3083858" cy="400110"/>
          </a:xfrm>
        </p:spPr>
        <p:txBody>
          <a:bodyPr>
            <a:spAutoFit/>
          </a:bodyPr>
          <a:lstStyle>
            <a:lvl1pPr marL="0" indent="0" algn="ctr">
              <a:spcBef>
                <a:spcPts val="0"/>
              </a:spcBef>
              <a:buNone/>
              <a:defRPr sz="13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p>
        </p:txBody>
      </p:sp>
      <p:sp>
        <p:nvSpPr>
          <p:cNvPr id="8" name="object 24"/>
          <p:cNvSpPr/>
          <p:nvPr userDrawn="1"/>
        </p:nvSpPr>
        <p:spPr>
          <a:xfrm>
            <a:off x="3551364" y="4174795"/>
            <a:ext cx="2224874" cy="883208"/>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solidFill>
                <a:prstClr val="black"/>
              </a:solidFill>
            </a:endParaRPr>
          </a:p>
        </p:txBody>
      </p:sp>
      <p:pic>
        <p:nvPicPr>
          <p:cNvPr id="9" name="Image 8"/>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973651" y="6302948"/>
            <a:ext cx="1207949" cy="173418"/>
          </a:xfrm>
          <a:prstGeom prst="rect">
            <a:avLst/>
          </a:prstGeom>
        </p:spPr>
      </p:pic>
      <p:sp>
        <p:nvSpPr>
          <p:cNvPr id="5" name="Espace réservé du texte 4"/>
          <p:cNvSpPr>
            <a:spLocks noGrp="1"/>
          </p:cNvSpPr>
          <p:nvPr>
            <p:ph type="body" sz="quarter" idx="10" hasCustomPrompt="1"/>
          </p:nvPr>
        </p:nvSpPr>
        <p:spPr>
          <a:xfrm>
            <a:off x="7110413" y="6316753"/>
            <a:ext cx="1726825" cy="138499"/>
          </a:xfrm>
        </p:spPr>
        <p:txBody>
          <a:bodyPr wrap="square">
            <a:spAutoFit/>
          </a:bodyPr>
          <a:lstStyle>
            <a:lvl1pPr algn="r">
              <a:defRPr sz="900" cap="all" baseline="0">
                <a:solidFill>
                  <a:schemeClr val="bg1">
                    <a:lumMod val="50000"/>
                  </a:schemeClr>
                </a:solidFill>
              </a:defRPr>
            </a:lvl1pPr>
          </a:lstStyle>
          <a:p>
            <a:pPr lvl="0"/>
            <a:r>
              <a:rPr lang="fr-FR"/>
              <a:t>MENTION À REMPLIR</a:t>
            </a:r>
          </a:p>
        </p:txBody>
      </p:sp>
      <p:pic>
        <p:nvPicPr>
          <p:cNvPr id="10" name="Picture 4" descr="D:\BLOC MARQUES\JPG\BB_Q_NATIXIS_ASSURANCES_10CM.jpg"/>
          <p:cNvPicPr>
            <a:picLocks noChangeAspect="1" noChangeArrowheads="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3234525" y="302058"/>
            <a:ext cx="2674951" cy="10246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8404942"/>
      </p:ext>
    </p:extLst>
  </p:cSld>
  <p:clrMapOvr>
    <a:masterClrMapping/>
  </p:clrMapOvr>
  <p:extLst mod="1">
    <p:ext uri="{DCECCB84-F9BA-43D5-87BE-67443E8EF086}">
      <p15:sldGuideLst xmlns=""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Couverture 2">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2970000" y="2167200"/>
            <a:ext cx="3772545" cy="861774"/>
          </a:xfrm>
        </p:spPr>
        <p:txBody>
          <a:bodyPr anchor="t" anchorCtr="0">
            <a:spAutoFit/>
          </a:bodyPr>
          <a:lstStyle>
            <a:lvl1pPr algn="l">
              <a:lnSpc>
                <a:spcPct val="100000"/>
              </a:lnSpc>
              <a:defRPr sz="2800" b="0"/>
            </a:lvl1pPr>
          </a:lstStyle>
          <a:p>
            <a:r>
              <a:rPr lang="fr-FR"/>
              <a:t>MODIFIEZ LE STYLE DU TITRE</a:t>
            </a:r>
          </a:p>
        </p:txBody>
      </p:sp>
      <p:sp>
        <p:nvSpPr>
          <p:cNvPr id="3" name="Sous-titre 2"/>
          <p:cNvSpPr>
            <a:spLocks noGrp="1"/>
          </p:cNvSpPr>
          <p:nvPr>
            <p:ph type="subTitle" idx="1"/>
          </p:nvPr>
        </p:nvSpPr>
        <p:spPr>
          <a:xfrm>
            <a:off x="3030071" y="4302000"/>
            <a:ext cx="3083858" cy="400110"/>
          </a:xfrm>
        </p:spPr>
        <p:txBody>
          <a:bodyPr>
            <a:spAutoFit/>
          </a:bodyPr>
          <a:lstStyle>
            <a:lvl1pPr marL="0" indent="0" algn="l">
              <a:spcBef>
                <a:spcPts val="0"/>
              </a:spcBef>
              <a:buNone/>
              <a:defRPr sz="13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p>
        </p:txBody>
      </p:sp>
      <p:pic>
        <p:nvPicPr>
          <p:cNvPr id="10" name="Image 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970678" y="6302948"/>
            <a:ext cx="1207949" cy="173418"/>
          </a:xfrm>
          <a:prstGeom prst="rect">
            <a:avLst/>
          </a:prstGeom>
        </p:spPr>
      </p:pic>
      <p:pic>
        <p:nvPicPr>
          <p:cNvPr id="14" name="Image 13"/>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rot="20294936">
            <a:off x="-453097" y="2112231"/>
            <a:ext cx="3835157" cy="2005922"/>
          </a:xfrm>
          <a:prstGeom prst="rect">
            <a:avLst/>
          </a:prstGeom>
        </p:spPr>
      </p:pic>
      <p:sp>
        <p:nvSpPr>
          <p:cNvPr id="13" name="Espace réservé du texte 4"/>
          <p:cNvSpPr>
            <a:spLocks noGrp="1"/>
          </p:cNvSpPr>
          <p:nvPr>
            <p:ph type="body" sz="quarter" idx="11" hasCustomPrompt="1"/>
          </p:nvPr>
        </p:nvSpPr>
        <p:spPr>
          <a:xfrm>
            <a:off x="7110413" y="6316753"/>
            <a:ext cx="1726825" cy="138499"/>
          </a:xfrm>
        </p:spPr>
        <p:txBody>
          <a:bodyPr wrap="square">
            <a:spAutoFit/>
          </a:bodyPr>
          <a:lstStyle>
            <a:lvl1pPr algn="r">
              <a:defRPr sz="900" cap="all" baseline="0">
                <a:solidFill>
                  <a:schemeClr val="bg1">
                    <a:lumMod val="50000"/>
                  </a:schemeClr>
                </a:solidFill>
              </a:defRPr>
            </a:lvl1pPr>
          </a:lstStyle>
          <a:p>
            <a:pPr lvl="0"/>
            <a:r>
              <a:rPr lang="fr-FR"/>
              <a:t>MENTION À REMPLIR</a:t>
            </a:r>
          </a:p>
        </p:txBody>
      </p:sp>
      <p:pic>
        <p:nvPicPr>
          <p:cNvPr id="8" name="Picture 4" descr="D:\BLOC MARQUES\JPG\BB_Q_NATIXIS_ASSURANCES_10CM.jpg"/>
          <p:cNvPicPr>
            <a:picLocks noChangeAspect="1" noChangeArrowheads="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2670853" y="302903"/>
            <a:ext cx="2674951" cy="10246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922628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Couverture 3">
    <p:spTree>
      <p:nvGrpSpPr>
        <p:cNvPr id="1" name=""/>
        <p:cNvGrpSpPr/>
        <p:nvPr/>
      </p:nvGrpSpPr>
      <p:grpSpPr>
        <a:xfrm>
          <a:off x="0" y="0"/>
          <a:ext cx="0" cy="0"/>
          <a:chOff x="0" y="0"/>
          <a:chExt cx="0" cy="0"/>
        </a:xfrm>
      </p:grpSpPr>
      <p:pic>
        <p:nvPicPr>
          <p:cNvPr id="17" name="Image 16"/>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a:xfrm rot="8169872">
            <a:off x="-409943" y="-2474676"/>
            <a:ext cx="8509073" cy="6298988"/>
          </a:xfrm>
          <a:custGeom>
            <a:avLst/>
            <a:gdLst>
              <a:gd name="connsiteX0" fmla="*/ 6560391 w 8509073"/>
              <a:gd name="connsiteY0" fmla="*/ 6298988 h 6298988"/>
              <a:gd name="connsiteX1" fmla="*/ 0 w 8509073"/>
              <a:gd name="connsiteY1" fmla="*/ 0 h 6298988"/>
              <a:gd name="connsiteX2" fmla="*/ 8509073 w 8509073"/>
              <a:gd name="connsiteY2" fmla="*/ 0 h 6298988"/>
              <a:gd name="connsiteX3" fmla="*/ 8509073 w 8509073"/>
              <a:gd name="connsiteY3" fmla="*/ 4269438 h 6298988"/>
            </a:gdLst>
            <a:ahLst/>
            <a:cxnLst>
              <a:cxn ang="0">
                <a:pos x="connsiteX0" y="connsiteY0"/>
              </a:cxn>
              <a:cxn ang="0">
                <a:pos x="connsiteX1" y="connsiteY1"/>
              </a:cxn>
              <a:cxn ang="0">
                <a:pos x="connsiteX2" y="connsiteY2"/>
              </a:cxn>
              <a:cxn ang="0">
                <a:pos x="connsiteX3" y="connsiteY3"/>
              </a:cxn>
            </a:cxnLst>
            <a:rect l="l" t="t" r="r" b="b"/>
            <a:pathLst>
              <a:path w="8509073" h="6298988">
                <a:moveTo>
                  <a:pt x="6560391" y="6298988"/>
                </a:moveTo>
                <a:lnTo>
                  <a:pt x="0" y="0"/>
                </a:lnTo>
                <a:lnTo>
                  <a:pt x="8509073" y="0"/>
                </a:lnTo>
                <a:lnTo>
                  <a:pt x="8509073" y="4269438"/>
                </a:lnTo>
                <a:close/>
              </a:path>
            </a:pathLst>
          </a:custGeom>
        </p:spPr>
      </p:pic>
      <p:pic>
        <p:nvPicPr>
          <p:cNvPr id="23" name="Image 22"/>
          <p:cNvPicPr>
            <a:picLocks noChangeAspect="1"/>
          </p:cNvPicPr>
          <p:nvPr userDrawn="1"/>
        </p:nvPicPr>
        <p:blipFill>
          <a:blip r:embed="rId3" cstate="print">
            <a:extLst>
              <a:ext uri="{28A0092B-C50C-407E-A947-70E740481C1C}">
                <a14:useLocalDpi xmlns:a14="http://schemas.microsoft.com/office/drawing/2010/main"/>
              </a:ext>
            </a:extLst>
          </a:blip>
          <a:srcRect/>
          <a:stretch>
            <a:fillRect/>
          </a:stretch>
        </p:blipFill>
        <p:spPr>
          <a:xfrm rot="6768274">
            <a:off x="1507503" y="156922"/>
            <a:ext cx="9506621" cy="7574403"/>
          </a:xfrm>
          <a:custGeom>
            <a:avLst/>
            <a:gdLst>
              <a:gd name="connsiteX0" fmla="*/ 0 w 9506621"/>
              <a:gd name="connsiteY0" fmla="*/ 2658086 h 7574403"/>
              <a:gd name="connsiteX1" fmla="*/ 6321925 w 9506621"/>
              <a:gd name="connsiteY1" fmla="*/ 0 h 7574403"/>
              <a:gd name="connsiteX2" fmla="*/ 9506621 w 9506621"/>
              <a:gd name="connsiteY2" fmla="*/ 7574403 h 7574403"/>
              <a:gd name="connsiteX3" fmla="*/ 2067090 w 9506621"/>
              <a:gd name="connsiteY3" fmla="*/ 7574402 h 7574403"/>
            </a:gdLst>
            <a:ahLst/>
            <a:cxnLst>
              <a:cxn ang="0">
                <a:pos x="connsiteX0" y="connsiteY0"/>
              </a:cxn>
              <a:cxn ang="0">
                <a:pos x="connsiteX1" y="connsiteY1"/>
              </a:cxn>
              <a:cxn ang="0">
                <a:pos x="connsiteX2" y="connsiteY2"/>
              </a:cxn>
              <a:cxn ang="0">
                <a:pos x="connsiteX3" y="connsiteY3"/>
              </a:cxn>
            </a:cxnLst>
            <a:rect l="l" t="t" r="r" b="b"/>
            <a:pathLst>
              <a:path w="9506621" h="7574403">
                <a:moveTo>
                  <a:pt x="0" y="2658086"/>
                </a:moveTo>
                <a:lnTo>
                  <a:pt x="6321925" y="0"/>
                </a:lnTo>
                <a:lnTo>
                  <a:pt x="9506621" y="7574403"/>
                </a:lnTo>
                <a:lnTo>
                  <a:pt x="2067090" y="7574402"/>
                </a:lnTo>
                <a:close/>
              </a:path>
            </a:pathLst>
          </a:custGeom>
        </p:spPr>
      </p:pic>
      <p:sp>
        <p:nvSpPr>
          <p:cNvPr id="24" name="Rectangle 23"/>
          <p:cNvSpPr/>
          <p:nvPr userDrawn="1"/>
        </p:nvSpPr>
        <p:spPr bwMode="auto">
          <a:xfrm>
            <a:off x="576263" y="783771"/>
            <a:ext cx="7711978" cy="5227751"/>
          </a:xfrm>
          <a:prstGeom prst="rect">
            <a:avLst/>
          </a:prstGeom>
          <a:solidFill>
            <a:schemeClr val="bg1">
              <a:alpha val="88000"/>
            </a:schemeClr>
          </a:solidFill>
          <a:ln w="2540" cap="flat" cmpd="sng" algn="ctr">
            <a:solidFill>
              <a:schemeClr val="bg1">
                <a:lumMod val="95000"/>
              </a:scheme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eaLnBrk="0" hangingPunct="0"/>
            <a:endParaRPr lang="fr-FR" sz="1200" b="1" dirty="0">
              <a:solidFill>
                <a:prstClr val="white"/>
              </a:solidFill>
            </a:endParaRPr>
          </a:p>
        </p:txBody>
      </p:sp>
      <p:sp>
        <p:nvSpPr>
          <p:cNvPr id="2" name="Titre 1"/>
          <p:cNvSpPr>
            <a:spLocks noGrp="1"/>
          </p:cNvSpPr>
          <p:nvPr>
            <p:ph type="ctrTitle" hasCustomPrompt="1"/>
          </p:nvPr>
        </p:nvSpPr>
        <p:spPr>
          <a:xfrm>
            <a:off x="1080000" y="2498400"/>
            <a:ext cx="3772545" cy="861774"/>
          </a:xfrm>
        </p:spPr>
        <p:txBody>
          <a:bodyPr anchor="t" anchorCtr="0">
            <a:spAutoFit/>
          </a:bodyPr>
          <a:lstStyle>
            <a:lvl1pPr algn="l">
              <a:lnSpc>
                <a:spcPct val="100000"/>
              </a:lnSpc>
              <a:defRPr sz="2800" b="0"/>
            </a:lvl1pPr>
          </a:lstStyle>
          <a:p>
            <a:r>
              <a:rPr lang="fr-FR"/>
              <a:t>MODIFIEZ LE STYLE DU TITRE</a:t>
            </a:r>
          </a:p>
        </p:txBody>
      </p:sp>
      <p:sp>
        <p:nvSpPr>
          <p:cNvPr id="3" name="Sous-titre 2"/>
          <p:cNvSpPr>
            <a:spLocks noGrp="1"/>
          </p:cNvSpPr>
          <p:nvPr>
            <p:ph type="subTitle" idx="1"/>
          </p:nvPr>
        </p:nvSpPr>
        <p:spPr>
          <a:xfrm>
            <a:off x="1080000" y="4453200"/>
            <a:ext cx="3083858" cy="400110"/>
          </a:xfrm>
        </p:spPr>
        <p:txBody>
          <a:bodyPr>
            <a:spAutoFit/>
          </a:bodyPr>
          <a:lstStyle>
            <a:lvl1pPr marL="0" indent="0" algn="l">
              <a:spcBef>
                <a:spcPts val="0"/>
              </a:spcBef>
              <a:buNone/>
              <a:defRPr sz="13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p>
        </p:txBody>
      </p:sp>
      <p:pic>
        <p:nvPicPr>
          <p:cNvPr id="25" name="Image 24"/>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52224" y="6302948"/>
            <a:ext cx="1207949" cy="173418"/>
          </a:xfrm>
          <a:prstGeom prst="rect">
            <a:avLst/>
          </a:prstGeom>
        </p:spPr>
      </p:pic>
      <p:sp>
        <p:nvSpPr>
          <p:cNvPr id="11" name="Espace réservé du texte 4"/>
          <p:cNvSpPr>
            <a:spLocks noGrp="1"/>
          </p:cNvSpPr>
          <p:nvPr>
            <p:ph type="body" sz="quarter" idx="10" hasCustomPrompt="1"/>
          </p:nvPr>
        </p:nvSpPr>
        <p:spPr>
          <a:xfrm>
            <a:off x="7110413" y="6316753"/>
            <a:ext cx="1726825" cy="138499"/>
          </a:xfrm>
        </p:spPr>
        <p:txBody>
          <a:bodyPr wrap="square">
            <a:spAutoFit/>
          </a:bodyPr>
          <a:lstStyle>
            <a:lvl1pPr algn="r">
              <a:defRPr sz="900" cap="all" baseline="0">
                <a:solidFill>
                  <a:schemeClr val="bg1">
                    <a:lumMod val="50000"/>
                  </a:schemeClr>
                </a:solidFill>
              </a:defRPr>
            </a:lvl1pPr>
          </a:lstStyle>
          <a:p>
            <a:pPr lvl="0"/>
            <a:r>
              <a:rPr lang="fr-FR"/>
              <a:t>MENTION À REMPLIR</a:t>
            </a:r>
          </a:p>
        </p:txBody>
      </p:sp>
      <p:pic>
        <p:nvPicPr>
          <p:cNvPr id="12" name="Picture 4" descr="D:\BLOC MARQUES\JPG\BB_Q_NATIXIS_ASSURANCES_10CM.jpg"/>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829021" y="929373"/>
            <a:ext cx="2674951" cy="10246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785524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Couverture image modifiable">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1080000" y="1922400"/>
            <a:ext cx="3772545" cy="861774"/>
          </a:xfrm>
        </p:spPr>
        <p:txBody>
          <a:bodyPr anchor="t" anchorCtr="0">
            <a:spAutoFit/>
          </a:bodyPr>
          <a:lstStyle>
            <a:lvl1pPr algn="l">
              <a:lnSpc>
                <a:spcPct val="100000"/>
              </a:lnSpc>
              <a:defRPr sz="2800" b="0"/>
            </a:lvl1pPr>
          </a:lstStyle>
          <a:p>
            <a:r>
              <a:rPr lang="fr-FR"/>
              <a:t>MODIFIEZ LE STYLE DU TITRE</a:t>
            </a:r>
          </a:p>
        </p:txBody>
      </p:sp>
      <p:sp>
        <p:nvSpPr>
          <p:cNvPr id="3" name="Sous-titre 2"/>
          <p:cNvSpPr>
            <a:spLocks noGrp="1"/>
          </p:cNvSpPr>
          <p:nvPr>
            <p:ph type="subTitle" idx="1"/>
          </p:nvPr>
        </p:nvSpPr>
        <p:spPr>
          <a:xfrm>
            <a:off x="1080000" y="3927600"/>
            <a:ext cx="3083858" cy="400110"/>
          </a:xfrm>
        </p:spPr>
        <p:txBody>
          <a:bodyPr>
            <a:spAutoFit/>
          </a:bodyPr>
          <a:lstStyle>
            <a:lvl1pPr marL="0" indent="0" algn="l">
              <a:spcBef>
                <a:spcPts val="0"/>
              </a:spcBef>
              <a:buNone/>
              <a:defRPr sz="13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p>
        </p:txBody>
      </p:sp>
      <p:pic>
        <p:nvPicPr>
          <p:cNvPr id="12" name="Image 1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68657" y="6302948"/>
            <a:ext cx="1207949" cy="173418"/>
          </a:xfrm>
          <a:prstGeom prst="rect">
            <a:avLst/>
          </a:prstGeom>
        </p:spPr>
      </p:pic>
      <p:sp>
        <p:nvSpPr>
          <p:cNvPr id="31" name="Espace réservé pour une image  30"/>
          <p:cNvSpPr>
            <a:spLocks noGrp="1"/>
          </p:cNvSpPr>
          <p:nvPr>
            <p:ph type="pic" sz="quarter" idx="10"/>
          </p:nvPr>
        </p:nvSpPr>
        <p:spPr>
          <a:xfrm>
            <a:off x="4551005" y="1737756"/>
            <a:ext cx="4329767" cy="3820726"/>
          </a:xfrm>
          <a:custGeom>
            <a:avLst/>
            <a:gdLst>
              <a:gd name="connsiteX0" fmla="*/ 3945598 w 4329767"/>
              <a:gd name="connsiteY0" fmla="*/ 791 h 3820726"/>
              <a:gd name="connsiteX1" fmla="*/ 4022345 w 4329767"/>
              <a:gd name="connsiteY1" fmla="*/ 79230 h 3820726"/>
              <a:gd name="connsiteX2" fmla="*/ 4023978 w 4329767"/>
              <a:gd name="connsiteY2" fmla="*/ 120084 h 3820726"/>
              <a:gd name="connsiteX3" fmla="*/ 4025611 w 4329767"/>
              <a:gd name="connsiteY3" fmla="*/ 120084 h 3820726"/>
              <a:gd name="connsiteX4" fmla="*/ 4032143 w 4329767"/>
              <a:gd name="connsiteY4" fmla="*/ 218133 h 3820726"/>
              <a:gd name="connsiteX5" fmla="*/ 4043573 w 4329767"/>
              <a:gd name="connsiteY5" fmla="*/ 324353 h 3820726"/>
              <a:gd name="connsiteX6" fmla="*/ 4010915 w 4329767"/>
              <a:gd name="connsiteY6" fmla="*/ 394621 h 3820726"/>
              <a:gd name="connsiteX7" fmla="*/ 3984788 w 4329767"/>
              <a:gd name="connsiteY7" fmla="*/ 476329 h 3820726"/>
              <a:gd name="connsiteX8" fmla="*/ 3965193 w 4329767"/>
              <a:gd name="connsiteY8" fmla="*/ 505744 h 3820726"/>
              <a:gd name="connsiteX9" fmla="*/ 3885180 w 4329767"/>
              <a:gd name="connsiteY9" fmla="*/ 870160 h 3820726"/>
              <a:gd name="connsiteX10" fmla="*/ 3725153 w 4329767"/>
              <a:gd name="connsiteY10" fmla="*/ 1157770 h 3820726"/>
              <a:gd name="connsiteX11" fmla="*/ 3707191 w 4329767"/>
              <a:gd name="connsiteY11" fmla="*/ 1187185 h 3820726"/>
              <a:gd name="connsiteX12" fmla="*/ 3664735 w 4329767"/>
              <a:gd name="connsiteY12" fmla="*/ 1226405 h 3820726"/>
              <a:gd name="connsiteX13" fmla="*/ 3723520 w 4329767"/>
              <a:gd name="connsiteY13" fmla="*/ 1249283 h 3820726"/>
              <a:gd name="connsiteX14" fmla="*/ 3723520 w 4329767"/>
              <a:gd name="connsiteY14" fmla="*/ 1247649 h 3820726"/>
              <a:gd name="connsiteX15" fmla="*/ 3723520 w 4329767"/>
              <a:gd name="connsiteY15" fmla="*/ 1246014 h 3820726"/>
              <a:gd name="connsiteX16" fmla="*/ 3795369 w 4329767"/>
              <a:gd name="connsiteY16" fmla="*/ 1218234 h 3820726"/>
              <a:gd name="connsiteX17" fmla="*/ 3873749 w 4329767"/>
              <a:gd name="connsiteY17" fmla="*/ 1213331 h 3820726"/>
              <a:gd name="connsiteX18" fmla="*/ 3935800 w 4329767"/>
              <a:gd name="connsiteY18" fmla="*/ 1221502 h 3820726"/>
              <a:gd name="connsiteX19" fmla="*/ 3948864 w 4329767"/>
              <a:gd name="connsiteY19" fmla="*/ 1226405 h 3820726"/>
              <a:gd name="connsiteX20" fmla="*/ 4081131 w 4329767"/>
              <a:gd name="connsiteY20" fmla="*/ 1152868 h 3820726"/>
              <a:gd name="connsiteX21" fmla="*/ 4138283 w 4329767"/>
              <a:gd name="connsiteY21" fmla="*/ 1156136 h 3820726"/>
              <a:gd name="connsiteX22" fmla="*/ 4174207 w 4329767"/>
              <a:gd name="connsiteY22" fmla="*/ 1228039 h 3820726"/>
              <a:gd name="connsiteX23" fmla="*/ 4152979 w 4329767"/>
              <a:gd name="connsiteY23" fmla="*/ 1286868 h 3820726"/>
              <a:gd name="connsiteX24" fmla="*/ 4148080 w 4329767"/>
              <a:gd name="connsiteY24" fmla="*/ 1344064 h 3820726"/>
              <a:gd name="connsiteX25" fmla="*/ 4121954 w 4329767"/>
              <a:gd name="connsiteY25" fmla="*/ 1376747 h 3820726"/>
              <a:gd name="connsiteX26" fmla="*/ 4139916 w 4329767"/>
              <a:gd name="connsiteY26" fmla="*/ 1383283 h 3820726"/>
              <a:gd name="connsiteX27" fmla="*/ 4288512 w 4329767"/>
              <a:gd name="connsiteY27" fmla="*/ 1277063 h 3820726"/>
              <a:gd name="connsiteX28" fmla="*/ 4317905 w 4329767"/>
              <a:gd name="connsiteY28" fmla="*/ 1280332 h 3820726"/>
              <a:gd name="connsiteX29" fmla="*/ 4326069 w 4329767"/>
              <a:gd name="connsiteY29" fmla="*/ 1330990 h 3820726"/>
              <a:gd name="connsiteX30" fmla="*/ 4285246 w 4329767"/>
              <a:gd name="connsiteY30" fmla="*/ 1535259 h 3820726"/>
              <a:gd name="connsiteX31" fmla="*/ 4221562 w 4329767"/>
              <a:gd name="connsiteY31" fmla="*/ 1628406 h 3820726"/>
              <a:gd name="connsiteX32" fmla="*/ 4221562 w 4329767"/>
              <a:gd name="connsiteY32" fmla="*/ 1625138 h 3820726"/>
              <a:gd name="connsiteX33" fmla="*/ 4193802 w 4329767"/>
              <a:gd name="connsiteY33" fmla="*/ 1703577 h 3820726"/>
              <a:gd name="connsiteX34" fmla="*/ 4149713 w 4329767"/>
              <a:gd name="connsiteY34" fmla="*/ 1793455 h 3820726"/>
              <a:gd name="connsiteX35" fmla="*/ 4115422 w 4329767"/>
              <a:gd name="connsiteY35" fmla="*/ 1857187 h 3820726"/>
              <a:gd name="connsiteX36" fmla="*/ 4089295 w 4329767"/>
              <a:gd name="connsiteY36" fmla="*/ 1914382 h 3820726"/>
              <a:gd name="connsiteX37" fmla="*/ 4064801 w 4329767"/>
              <a:gd name="connsiteY37" fmla="*/ 1997724 h 3820726"/>
              <a:gd name="connsiteX38" fmla="*/ 3974990 w 4329767"/>
              <a:gd name="connsiteY38" fmla="*/ 2236310 h 3820726"/>
              <a:gd name="connsiteX39" fmla="*/ 3930901 w 4329767"/>
              <a:gd name="connsiteY39" fmla="*/ 2368677 h 3820726"/>
              <a:gd name="connsiteX40" fmla="*/ 3899876 w 4329767"/>
              <a:gd name="connsiteY40" fmla="*/ 2399726 h 3820726"/>
              <a:gd name="connsiteX41" fmla="*/ 3855787 w 4329767"/>
              <a:gd name="connsiteY41" fmla="*/ 2469994 h 3820726"/>
              <a:gd name="connsiteX42" fmla="*/ 3699026 w 4329767"/>
              <a:gd name="connsiteY42" fmla="*/ 2481433 h 3820726"/>
              <a:gd name="connsiteX43" fmla="*/ 3556962 w 4329767"/>
              <a:gd name="connsiteY43" fmla="*/ 2487970 h 3820726"/>
              <a:gd name="connsiteX44" fmla="*/ 3429594 w 4329767"/>
              <a:gd name="connsiteY44" fmla="*/ 2517384 h 3820726"/>
              <a:gd name="connsiteX45" fmla="*/ 3429594 w 4329767"/>
              <a:gd name="connsiteY45" fmla="*/ 2515750 h 3820726"/>
              <a:gd name="connsiteX46" fmla="*/ 2890728 w 4329767"/>
              <a:gd name="connsiteY46" fmla="*/ 2667726 h 3820726"/>
              <a:gd name="connsiteX47" fmla="*/ 2426977 w 4329767"/>
              <a:gd name="connsiteY47" fmla="*/ 2840946 h 3820726"/>
              <a:gd name="connsiteX48" fmla="*/ 1845656 w 4329767"/>
              <a:gd name="connsiteY48" fmla="*/ 3099142 h 3820726"/>
              <a:gd name="connsiteX49" fmla="*/ 1541932 w 4329767"/>
              <a:gd name="connsiteY49" fmla="*/ 3265826 h 3820726"/>
              <a:gd name="connsiteX50" fmla="*/ 1409665 w 4329767"/>
              <a:gd name="connsiteY50" fmla="*/ 3352436 h 3820726"/>
              <a:gd name="connsiteX51" fmla="*/ 1182688 w 4329767"/>
              <a:gd name="connsiteY51" fmla="*/ 3507680 h 3820726"/>
              <a:gd name="connsiteX52" fmla="*/ 952446 w 4329767"/>
              <a:gd name="connsiteY52" fmla="*/ 3682535 h 3820726"/>
              <a:gd name="connsiteX53" fmla="*/ 923053 w 4329767"/>
              <a:gd name="connsiteY53" fmla="*/ 3698876 h 3820726"/>
              <a:gd name="connsiteX54" fmla="*/ 702608 w 4329767"/>
              <a:gd name="connsiteY54" fmla="*/ 3813267 h 3820726"/>
              <a:gd name="connsiteX55" fmla="*/ 509923 w 4329767"/>
              <a:gd name="connsiteY55" fmla="*/ 3818169 h 3820726"/>
              <a:gd name="connsiteX56" fmla="*/ 459302 w 4329767"/>
              <a:gd name="connsiteY56" fmla="*/ 3739730 h 3820726"/>
              <a:gd name="connsiteX57" fmla="*/ 410314 w 4329767"/>
              <a:gd name="connsiteY57" fmla="*/ 3703779 h 3820726"/>
              <a:gd name="connsiteX58" fmla="*/ 496859 w 4329767"/>
              <a:gd name="connsiteY58" fmla="*/ 3612266 h 3820726"/>
              <a:gd name="connsiteX59" fmla="*/ 425011 w 4329767"/>
              <a:gd name="connsiteY59" fmla="*/ 3630242 h 3820726"/>
              <a:gd name="connsiteX60" fmla="*/ 483796 w 4329767"/>
              <a:gd name="connsiteY60" fmla="*/ 3528924 h 3820726"/>
              <a:gd name="connsiteX61" fmla="*/ 518087 w 4329767"/>
              <a:gd name="connsiteY61" fmla="*/ 3481534 h 3820726"/>
              <a:gd name="connsiteX62" fmla="*/ 565442 w 4329767"/>
              <a:gd name="connsiteY62" fmla="*/ 3425973 h 3820726"/>
              <a:gd name="connsiteX63" fmla="*/ 567075 w 4329767"/>
              <a:gd name="connsiteY63" fmla="*/ 3425973 h 3820726"/>
              <a:gd name="connsiteX64" fmla="*/ 508290 w 4329767"/>
              <a:gd name="connsiteY64" fmla="*/ 3326290 h 3820726"/>
              <a:gd name="connsiteX65" fmla="*/ 568708 w 4329767"/>
              <a:gd name="connsiteY65" fmla="*/ 3290338 h 3820726"/>
              <a:gd name="connsiteX66" fmla="*/ 661785 w 4329767"/>
              <a:gd name="connsiteY66" fmla="*/ 3193923 h 3820726"/>
              <a:gd name="connsiteX67" fmla="*/ 663418 w 4329767"/>
              <a:gd name="connsiteY67" fmla="*/ 3193923 h 3820726"/>
              <a:gd name="connsiteX68" fmla="*/ 617696 w 4329767"/>
              <a:gd name="connsiteY68" fmla="*/ 3190655 h 3820726"/>
              <a:gd name="connsiteX69" fmla="*/ 803849 w 4329767"/>
              <a:gd name="connsiteY69" fmla="*/ 3066459 h 3820726"/>
              <a:gd name="connsiteX70" fmla="*/ 794052 w 4329767"/>
              <a:gd name="connsiteY70" fmla="*/ 3058289 h 3820726"/>
              <a:gd name="connsiteX71" fmla="*/ 728735 w 4329767"/>
              <a:gd name="connsiteY71" fmla="*/ 3037045 h 3820726"/>
              <a:gd name="connsiteX72" fmla="*/ 780988 w 4329767"/>
              <a:gd name="connsiteY72" fmla="*/ 2974947 h 3820726"/>
              <a:gd name="connsiteX73" fmla="*/ 1004699 w 4329767"/>
              <a:gd name="connsiteY73" fmla="*/ 2793556 h 3820726"/>
              <a:gd name="connsiteX74" fmla="*/ 1034092 w 4329767"/>
              <a:gd name="connsiteY74" fmla="*/ 2721653 h 3820726"/>
              <a:gd name="connsiteX75" fmla="*/ 1042256 w 4329767"/>
              <a:gd name="connsiteY75" fmla="*/ 2690605 h 3820726"/>
              <a:gd name="connsiteX76" fmla="*/ 1011231 w 4329767"/>
              <a:gd name="connsiteY76" fmla="*/ 2687336 h 3820726"/>
              <a:gd name="connsiteX77" fmla="*/ 932850 w 4329767"/>
              <a:gd name="connsiteY77" fmla="*/ 2687336 h 3820726"/>
              <a:gd name="connsiteX78" fmla="*/ 681380 w 4329767"/>
              <a:gd name="connsiteY78" fmla="*/ 2860556 h 3820726"/>
              <a:gd name="connsiteX79" fmla="*/ 630759 w 4329767"/>
              <a:gd name="connsiteY79" fmla="*/ 2881800 h 3820726"/>
              <a:gd name="connsiteX80" fmla="*/ 828343 w 4329767"/>
              <a:gd name="connsiteY80" fmla="*/ 2726556 h 3820726"/>
              <a:gd name="connsiteX81" fmla="*/ 993269 w 4329767"/>
              <a:gd name="connsiteY81" fmla="*/ 2543531 h 3820726"/>
              <a:gd name="connsiteX82" fmla="*/ 980205 w 4329767"/>
              <a:gd name="connsiteY82" fmla="*/ 2453653 h 3820726"/>
              <a:gd name="connsiteX83" fmla="*/ 962243 w 4329767"/>
              <a:gd name="connsiteY83" fmla="*/ 2414433 h 3820726"/>
              <a:gd name="connsiteX84" fmla="*/ 962243 w 4329767"/>
              <a:gd name="connsiteY84" fmla="*/ 2412799 h 3820726"/>
              <a:gd name="connsiteX85" fmla="*/ 955711 w 4329767"/>
              <a:gd name="connsiteY85" fmla="*/ 2409530 h 3820726"/>
              <a:gd name="connsiteX86" fmla="*/ 957344 w 4329767"/>
              <a:gd name="connsiteY86" fmla="*/ 2409530 h 3820726"/>
              <a:gd name="connsiteX87" fmla="*/ 829976 w 4329767"/>
              <a:gd name="connsiteY87" fmla="*/ 2267359 h 3820726"/>
              <a:gd name="connsiteX88" fmla="*/ 650354 w 4329767"/>
              <a:gd name="connsiteY88" fmla="*/ 2152969 h 3820726"/>
              <a:gd name="connsiteX89" fmla="*/ 544214 w 4329767"/>
              <a:gd name="connsiteY89" fmla="*/ 2053285 h 3820726"/>
              <a:gd name="connsiteX90" fmla="*/ 442973 w 4329767"/>
              <a:gd name="connsiteY90" fmla="*/ 1960139 h 3820726"/>
              <a:gd name="connsiteX91" fmla="*/ 413580 w 4329767"/>
              <a:gd name="connsiteY91" fmla="*/ 1924187 h 3820726"/>
              <a:gd name="connsiteX92" fmla="*/ 379289 w 4329767"/>
              <a:gd name="connsiteY92" fmla="*/ 1888236 h 3820726"/>
              <a:gd name="connsiteX93" fmla="*/ 362959 w 4329767"/>
              <a:gd name="connsiteY93" fmla="*/ 1866992 h 3820726"/>
              <a:gd name="connsiteX94" fmla="*/ 243756 w 4329767"/>
              <a:gd name="connsiteY94" fmla="*/ 1831041 h 3820726"/>
              <a:gd name="connsiteX95" fmla="*/ 95160 w 4329767"/>
              <a:gd name="connsiteY95" fmla="*/ 1803260 h 3820726"/>
              <a:gd name="connsiteX96" fmla="*/ 450 w 4329767"/>
              <a:gd name="connsiteY96" fmla="*/ 1731357 h 3820726"/>
              <a:gd name="connsiteX97" fmla="*/ 39640 w 4329767"/>
              <a:gd name="connsiteY97" fmla="*/ 1679065 h 3820726"/>
              <a:gd name="connsiteX98" fmla="*/ 157211 w 4329767"/>
              <a:gd name="connsiteY98" fmla="*/ 1652918 h 3820726"/>
              <a:gd name="connsiteX99" fmla="*/ 212730 w 4329767"/>
              <a:gd name="connsiteY99" fmla="*/ 1616967 h 3820726"/>
              <a:gd name="connsiteX100" fmla="*/ 268250 w 4329767"/>
              <a:gd name="connsiteY100" fmla="*/ 1567942 h 3820726"/>
              <a:gd name="connsiteX101" fmla="*/ 266617 w 4329767"/>
              <a:gd name="connsiteY101" fmla="*/ 1566308 h 3820726"/>
              <a:gd name="connsiteX102" fmla="*/ 258452 w 4329767"/>
              <a:gd name="connsiteY102" fmla="*/ 1481332 h 3820726"/>
              <a:gd name="connsiteX103" fmla="*/ 271516 w 4329767"/>
              <a:gd name="connsiteY103" fmla="*/ 1401259 h 3820726"/>
              <a:gd name="connsiteX104" fmla="*/ 359694 w 4329767"/>
              <a:gd name="connsiteY104" fmla="*/ 1417600 h 3820726"/>
              <a:gd name="connsiteX105" fmla="*/ 379289 w 4329767"/>
              <a:gd name="connsiteY105" fmla="*/ 1393088 h 3820726"/>
              <a:gd name="connsiteX106" fmla="*/ 460935 w 4329767"/>
              <a:gd name="connsiteY106" fmla="*/ 1293405 h 3820726"/>
              <a:gd name="connsiteX107" fmla="*/ 387453 w 4329767"/>
              <a:gd name="connsiteY107" fmla="*/ 1219868 h 3820726"/>
              <a:gd name="connsiteX108" fmla="*/ 376023 w 4329767"/>
              <a:gd name="connsiteY108" fmla="*/ 1123453 h 3820726"/>
              <a:gd name="connsiteX109" fmla="*/ 444606 w 4329767"/>
              <a:gd name="connsiteY109" fmla="*/ 1141429 h 3820726"/>
              <a:gd name="connsiteX110" fmla="*/ 540948 w 4329767"/>
              <a:gd name="connsiteY110" fmla="*/ 1102209 h 3820726"/>
              <a:gd name="connsiteX111" fmla="*/ 580139 w 4329767"/>
              <a:gd name="connsiteY111" fmla="*/ 1082599 h 3820726"/>
              <a:gd name="connsiteX112" fmla="*/ 588303 w 4329767"/>
              <a:gd name="connsiteY112" fmla="*/ 1105477 h 3820726"/>
              <a:gd name="connsiteX113" fmla="*/ 673215 w 4329767"/>
              <a:gd name="connsiteY113" fmla="*/ 1076063 h 3820726"/>
              <a:gd name="connsiteX114" fmla="*/ 705874 w 4329767"/>
              <a:gd name="connsiteY114" fmla="*/ 1036843 h 3820726"/>
              <a:gd name="connsiteX115" fmla="*/ 700975 w 4329767"/>
              <a:gd name="connsiteY115" fmla="*/ 1012331 h 3820726"/>
              <a:gd name="connsiteX116" fmla="*/ 802216 w 4329767"/>
              <a:gd name="connsiteY116" fmla="*/ 951867 h 3820726"/>
              <a:gd name="connsiteX117" fmla="*/ 932850 w 4329767"/>
              <a:gd name="connsiteY117" fmla="*/ 928989 h 3820726"/>
              <a:gd name="connsiteX118" fmla="*/ 934483 w 4329767"/>
              <a:gd name="connsiteY118" fmla="*/ 928989 h 3820726"/>
              <a:gd name="connsiteX119" fmla="*/ 1003066 w 4329767"/>
              <a:gd name="connsiteY119" fmla="*/ 853818 h 3820726"/>
              <a:gd name="connsiteX120" fmla="*/ 1153295 w 4329767"/>
              <a:gd name="connsiteY120" fmla="*/ 791720 h 3820726"/>
              <a:gd name="connsiteX121" fmla="*/ 1182688 w 4329767"/>
              <a:gd name="connsiteY121" fmla="*/ 786818 h 3820726"/>
              <a:gd name="connsiteX122" fmla="*/ 1656236 w 4329767"/>
              <a:gd name="connsiteY122" fmla="*/ 582549 h 3820726"/>
              <a:gd name="connsiteX123" fmla="*/ 1631743 w 4329767"/>
              <a:gd name="connsiteY123" fmla="*/ 571110 h 3820726"/>
              <a:gd name="connsiteX124" fmla="*/ 1561527 w 4329767"/>
              <a:gd name="connsiteY124" fmla="*/ 580915 h 3820726"/>
              <a:gd name="connsiteX125" fmla="*/ 1646439 w 4329767"/>
              <a:gd name="connsiteY125" fmla="*/ 540061 h 3820726"/>
              <a:gd name="connsiteX126" fmla="*/ 1860352 w 4329767"/>
              <a:gd name="connsiteY126" fmla="*/ 479597 h 3820726"/>
              <a:gd name="connsiteX127" fmla="*/ 1977923 w 4329767"/>
              <a:gd name="connsiteY127" fmla="*/ 430573 h 3820726"/>
              <a:gd name="connsiteX128" fmla="*/ 2061202 w 4329767"/>
              <a:gd name="connsiteY128" fmla="*/ 379914 h 3820726"/>
              <a:gd name="connsiteX129" fmla="*/ 2234292 w 4329767"/>
              <a:gd name="connsiteY129" fmla="*/ 357036 h 3820726"/>
              <a:gd name="connsiteX130" fmla="*/ 2384521 w 4329767"/>
              <a:gd name="connsiteY130" fmla="*/ 311280 h 3820726"/>
              <a:gd name="connsiteX131" fmla="*/ 2381255 w 4329767"/>
              <a:gd name="connsiteY131" fmla="*/ 311280 h 3820726"/>
              <a:gd name="connsiteX132" fmla="*/ 2676815 w 4329767"/>
              <a:gd name="connsiteY132" fmla="*/ 237743 h 3820726"/>
              <a:gd name="connsiteX133" fmla="*/ 2867867 w 4329767"/>
              <a:gd name="connsiteY133" fmla="*/ 172377 h 3820726"/>
              <a:gd name="connsiteX134" fmla="*/ 2874399 w 4329767"/>
              <a:gd name="connsiteY134" fmla="*/ 170743 h 3820726"/>
              <a:gd name="connsiteX135" fmla="*/ 2879298 w 4329767"/>
              <a:gd name="connsiteY135" fmla="*/ 172377 h 3820726"/>
              <a:gd name="connsiteX136" fmla="*/ 3117705 w 4329767"/>
              <a:gd name="connsiteY136" fmla="*/ 156035 h 3820726"/>
              <a:gd name="connsiteX137" fmla="*/ 3547164 w 4329767"/>
              <a:gd name="connsiteY137" fmla="*/ 31840 h 3820726"/>
              <a:gd name="connsiteX138" fmla="*/ 3707191 w 4329767"/>
              <a:gd name="connsiteY138" fmla="*/ 41645 h 3820726"/>
              <a:gd name="connsiteX139" fmla="*/ 3829660 w 4329767"/>
              <a:gd name="connsiteY139" fmla="*/ 49815 h 3820726"/>
              <a:gd name="connsiteX140" fmla="*/ 3945598 w 4329767"/>
              <a:gd name="connsiteY140" fmla="*/ 791 h 3820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Lst>
            <a:rect l="l" t="t" r="r" b="b"/>
            <a:pathLst>
              <a:path w="4329767" h="3820726">
                <a:moveTo>
                  <a:pt x="3945598" y="791"/>
                </a:moveTo>
                <a:cubicBezTo>
                  <a:pt x="3988054" y="-7380"/>
                  <a:pt x="3999484" y="49815"/>
                  <a:pt x="4022345" y="79230"/>
                </a:cubicBezTo>
                <a:cubicBezTo>
                  <a:pt x="4028877" y="89035"/>
                  <a:pt x="4023978" y="107011"/>
                  <a:pt x="4023978" y="120084"/>
                </a:cubicBezTo>
                <a:cubicBezTo>
                  <a:pt x="4023978" y="120084"/>
                  <a:pt x="4025611" y="120084"/>
                  <a:pt x="4025611" y="120084"/>
                </a:cubicBezTo>
                <a:cubicBezTo>
                  <a:pt x="4058270" y="151133"/>
                  <a:pt x="4064801" y="182182"/>
                  <a:pt x="4032143" y="218133"/>
                </a:cubicBezTo>
                <a:cubicBezTo>
                  <a:pt x="4027244" y="254084"/>
                  <a:pt x="4056637" y="286767"/>
                  <a:pt x="4043573" y="324353"/>
                </a:cubicBezTo>
                <a:cubicBezTo>
                  <a:pt x="4045206" y="353768"/>
                  <a:pt x="4017446" y="366841"/>
                  <a:pt x="4010915" y="394621"/>
                </a:cubicBezTo>
                <a:cubicBezTo>
                  <a:pt x="3991320" y="417500"/>
                  <a:pt x="4009282" y="453451"/>
                  <a:pt x="3984788" y="476329"/>
                </a:cubicBezTo>
                <a:cubicBezTo>
                  <a:pt x="3979889" y="486134"/>
                  <a:pt x="3965193" y="495939"/>
                  <a:pt x="3965193" y="505744"/>
                </a:cubicBezTo>
                <a:cubicBezTo>
                  <a:pt x="3960294" y="633208"/>
                  <a:pt x="3901509" y="745964"/>
                  <a:pt x="3885180" y="870160"/>
                </a:cubicBezTo>
                <a:cubicBezTo>
                  <a:pt x="3870483" y="989453"/>
                  <a:pt x="3800268" y="1074428"/>
                  <a:pt x="3725153" y="1157770"/>
                </a:cubicBezTo>
                <a:cubicBezTo>
                  <a:pt x="3718621" y="1165941"/>
                  <a:pt x="3713723" y="1174112"/>
                  <a:pt x="3707191" y="1187185"/>
                </a:cubicBezTo>
                <a:cubicBezTo>
                  <a:pt x="3695760" y="1200258"/>
                  <a:pt x="3671266" y="1205161"/>
                  <a:pt x="3664735" y="1226405"/>
                </a:cubicBezTo>
                <a:cubicBezTo>
                  <a:pt x="3677798" y="1257453"/>
                  <a:pt x="3702292" y="1244380"/>
                  <a:pt x="3723520" y="1249283"/>
                </a:cubicBezTo>
                <a:cubicBezTo>
                  <a:pt x="3723520" y="1249283"/>
                  <a:pt x="3721887" y="1247649"/>
                  <a:pt x="3723520" y="1247649"/>
                </a:cubicBezTo>
                <a:cubicBezTo>
                  <a:pt x="3723520" y="1247649"/>
                  <a:pt x="3723520" y="1246014"/>
                  <a:pt x="3723520" y="1246014"/>
                </a:cubicBezTo>
                <a:cubicBezTo>
                  <a:pt x="3741482" y="1219868"/>
                  <a:pt x="3764343" y="1203526"/>
                  <a:pt x="3795369" y="1218234"/>
                </a:cubicBezTo>
                <a:cubicBezTo>
                  <a:pt x="3823129" y="1232941"/>
                  <a:pt x="3847622" y="1226405"/>
                  <a:pt x="3873749" y="1213331"/>
                </a:cubicBezTo>
                <a:cubicBezTo>
                  <a:pt x="3894977" y="1200258"/>
                  <a:pt x="3914572" y="1226405"/>
                  <a:pt x="3935800" y="1221502"/>
                </a:cubicBezTo>
                <a:cubicBezTo>
                  <a:pt x="3940699" y="1221502"/>
                  <a:pt x="3943965" y="1226405"/>
                  <a:pt x="3948864" y="1226405"/>
                </a:cubicBezTo>
                <a:cubicBezTo>
                  <a:pt x="3989687" y="1193722"/>
                  <a:pt x="4041940" y="1188819"/>
                  <a:pt x="4081131" y="1152868"/>
                </a:cubicBezTo>
                <a:cubicBezTo>
                  <a:pt x="4099093" y="1134892"/>
                  <a:pt x="4121954" y="1139795"/>
                  <a:pt x="4138283" y="1156136"/>
                </a:cubicBezTo>
                <a:cubicBezTo>
                  <a:pt x="4157878" y="1174112"/>
                  <a:pt x="4180739" y="1195356"/>
                  <a:pt x="4174207" y="1228039"/>
                </a:cubicBezTo>
                <a:cubicBezTo>
                  <a:pt x="4170941" y="1249283"/>
                  <a:pt x="4167676" y="1270527"/>
                  <a:pt x="4152979" y="1286868"/>
                </a:cubicBezTo>
                <a:cubicBezTo>
                  <a:pt x="4172574" y="1309746"/>
                  <a:pt x="4170941" y="1329356"/>
                  <a:pt x="4148080" y="1344064"/>
                </a:cubicBezTo>
                <a:cubicBezTo>
                  <a:pt x="4135017" y="1353868"/>
                  <a:pt x="4121954" y="1358771"/>
                  <a:pt x="4121954" y="1376747"/>
                </a:cubicBezTo>
                <a:cubicBezTo>
                  <a:pt x="4128485" y="1380015"/>
                  <a:pt x="4131751" y="1383283"/>
                  <a:pt x="4139916" y="1383283"/>
                </a:cubicBezTo>
                <a:cubicBezTo>
                  <a:pt x="4198701" y="1363673"/>
                  <a:pt x="4267284" y="1355503"/>
                  <a:pt x="4288512" y="1277063"/>
                </a:cubicBezTo>
                <a:cubicBezTo>
                  <a:pt x="4293411" y="1259088"/>
                  <a:pt x="4308107" y="1265624"/>
                  <a:pt x="4317905" y="1280332"/>
                </a:cubicBezTo>
                <a:cubicBezTo>
                  <a:pt x="4327702" y="1296673"/>
                  <a:pt x="4334234" y="1317917"/>
                  <a:pt x="4326069" y="1330990"/>
                </a:cubicBezTo>
                <a:cubicBezTo>
                  <a:pt x="4286879" y="1394722"/>
                  <a:pt x="4288512" y="1464991"/>
                  <a:pt x="4285246" y="1535259"/>
                </a:cubicBezTo>
                <a:cubicBezTo>
                  <a:pt x="4272183" y="1571211"/>
                  <a:pt x="4252588" y="1603894"/>
                  <a:pt x="4221562" y="1628406"/>
                </a:cubicBezTo>
                <a:cubicBezTo>
                  <a:pt x="4221562" y="1625138"/>
                  <a:pt x="4221562" y="1625138"/>
                  <a:pt x="4221562" y="1625138"/>
                </a:cubicBezTo>
                <a:cubicBezTo>
                  <a:pt x="4210132" y="1652918"/>
                  <a:pt x="4213398" y="1683967"/>
                  <a:pt x="4193802" y="1703577"/>
                </a:cubicBezTo>
                <a:cubicBezTo>
                  <a:pt x="4180739" y="1736260"/>
                  <a:pt x="4174207" y="1770577"/>
                  <a:pt x="4149713" y="1793455"/>
                </a:cubicBezTo>
                <a:cubicBezTo>
                  <a:pt x="4139916" y="1814699"/>
                  <a:pt x="4154612" y="1849016"/>
                  <a:pt x="4115422" y="1857187"/>
                </a:cubicBezTo>
                <a:cubicBezTo>
                  <a:pt x="4115422" y="1880065"/>
                  <a:pt x="4100726" y="1896407"/>
                  <a:pt x="4089295" y="1914382"/>
                </a:cubicBezTo>
                <a:cubicBezTo>
                  <a:pt x="4081131" y="1942163"/>
                  <a:pt x="4072966" y="1969944"/>
                  <a:pt x="4064801" y="1997724"/>
                </a:cubicBezTo>
                <a:cubicBezTo>
                  <a:pt x="4041940" y="2079432"/>
                  <a:pt x="4028877" y="2166042"/>
                  <a:pt x="3974990" y="2236310"/>
                </a:cubicBezTo>
                <a:cubicBezTo>
                  <a:pt x="3958661" y="2280432"/>
                  <a:pt x="3955395" y="2327823"/>
                  <a:pt x="3930901" y="2368677"/>
                </a:cubicBezTo>
                <a:cubicBezTo>
                  <a:pt x="3922737" y="2383384"/>
                  <a:pt x="3914572" y="2393189"/>
                  <a:pt x="3899876" y="2399726"/>
                </a:cubicBezTo>
                <a:cubicBezTo>
                  <a:pt x="3885180" y="2424238"/>
                  <a:pt x="3870483" y="2447116"/>
                  <a:pt x="3855787" y="2469994"/>
                </a:cubicBezTo>
                <a:cubicBezTo>
                  <a:pt x="3805166" y="2501043"/>
                  <a:pt x="3752913" y="2501043"/>
                  <a:pt x="3699026" y="2481433"/>
                </a:cubicBezTo>
                <a:cubicBezTo>
                  <a:pt x="3651671" y="2481433"/>
                  <a:pt x="3604317" y="2481433"/>
                  <a:pt x="3556962" y="2487970"/>
                </a:cubicBezTo>
                <a:cubicBezTo>
                  <a:pt x="3514506" y="2494506"/>
                  <a:pt x="3468784" y="2510848"/>
                  <a:pt x="3429594" y="2517384"/>
                </a:cubicBezTo>
                <a:cubicBezTo>
                  <a:pt x="3429594" y="2515750"/>
                  <a:pt x="3429594" y="2515750"/>
                  <a:pt x="3429594" y="2515750"/>
                </a:cubicBezTo>
                <a:cubicBezTo>
                  <a:pt x="3246706" y="2554970"/>
                  <a:pt x="3067084" y="2607263"/>
                  <a:pt x="2890728" y="2667726"/>
                </a:cubicBezTo>
                <a:cubicBezTo>
                  <a:pt x="2735600" y="2723288"/>
                  <a:pt x="2580472" y="2782117"/>
                  <a:pt x="2426977" y="2840946"/>
                </a:cubicBezTo>
                <a:cubicBezTo>
                  <a:pt x="2227760" y="2917752"/>
                  <a:pt x="2033442" y="2999459"/>
                  <a:pt x="1845656" y="3099142"/>
                </a:cubicBezTo>
                <a:cubicBezTo>
                  <a:pt x="1744414" y="3153069"/>
                  <a:pt x="1639907" y="3205362"/>
                  <a:pt x="1541932" y="3265826"/>
                </a:cubicBezTo>
                <a:cubicBezTo>
                  <a:pt x="1496210" y="3293606"/>
                  <a:pt x="1453754" y="3324655"/>
                  <a:pt x="1409665" y="3352436"/>
                </a:cubicBezTo>
                <a:cubicBezTo>
                  <a:pt x="1332917" y="3404729"/>
                  <a:pt x="1257803" y="3455388"/>
                  <a:pt x="1182688" y="3507680"/>
                </a:cubicBezTo>
                <a:cubicBezTo>
                  <a:pt x="1105941" y="3559973"/>
                  <a:pt x="1029193" y="3625339"/>
                  <a:pt x="952446" y="3682535"/>
                </a:cubicBezTo>
                <a:cubicBezTo>
                  <a:pt x="944281" y="3690705"/>
                  <a:pt x="932850" y="3693974"/>
                  <a:pt x="923053" y="3698876"/>
                </a:cubicBezTo>
                <a:cubicBezTo>
                  <a:pt x="856103" y="3749535"/>
                  <a:pt x="784254" y="3790389"/>
                  <a:pt x="702608" y="3813267"/>
                </a:cubicBezTo>
                <a:cubicBezTo>
                  <a:pt x="638924" y="3829608"/>
                  <a:pt x="581771" y="3813267"/>
                  <a:pt x="509923" y="3818169"/>
                </a:cubicBezTo>
                <a:cubicBezTo>
                  <a:pt x="477264" y="3801828"/>
                  <a:pt x="439707" y="3788754"/>
                  <a:pt x="459302" y="3739730"/>
                </a:cubicBezTo>
                <a:cubicBezTo>
                  <a:pt x="465834" y="3725023"/>
                  <a:pt x="460935" y="3723388"/>
                  <a:pt x="410314" y="3703779"/>
                </a:cubicBezTo>
                <a:cubicBezTo>
                  <a:pt x="475631" y="3698876"/>
                  <a:pt x="490328" y="3656388"/>
                  <a:pt x="496859" y="3612266"/>
                </a:cubicBezTo>
                <a:cubicBezTo>
                  <a:pt x="470733" y="3618803"/>
                  <a:pt x="449504" y="3623705"/>
                  <a:pt x="425011" y="3630242"/>
                </a:cubicBezTo>
                <a:cubicBezTo>
                  <a:pt x="473998" y="3612266"/>
                  <a:pt x="431542" y="3543632"/>
                  <a:pt x="483796" y="3528924"/>
                </a:cubicBezTo>
                <a:cubicBezTo>
                  <a:pt x="444606" y="3476631"/>
                  <a:pt x="506657" y="3494607"/>
                  <a:pt x="518087" y="3481534"/>
                </a:cubicBezTo>
                <a:cubicBezTo>
                  <a:pt x="539315" y="3468461"/>
                  <a:pt x="565442" y="3458656"/>
                  <a:pt x="565442" y="3425973"/>
                </a:cubicBezTo>
                <a:cubicBezTo>
                  <a:pt x="565442" y="3425973"/>
                  <a:pt x="567075" y="3425973"/>
                  <a:pt x="567075" y="3425973"/>
                </a:cubicBezTo>
                <a:cubicBezTo>
                  <a:pt x="490328" y="3399826"/>
                  <a:pt x="475631" y="3370412"/>
                  <a:pt x="508290" y="3326290"/>
                </a:cubicBezTo>
                <a:cubicBezTo>
                  <a:pt x="527885" y="3313216"/>
                  <a:pt x="549113" y="3301777"/>
                  <a:pt x="568708" y="3290338"/>
                </a:cubicBezTo>
                <a:cubicBezTo>
                  <a:pt x="601367" y="3260923"/>
                  <a:pt x="640557" y="3239679"/>
                  <a:pt x="661785" y="3193923"/>
                </a:cubicBezTo>
                <a:cubicBezTo>
                  <a:pt x="663418" y="3193923"/>
                  <a:pt x="663418" y="3193923"/>
                  <a:pt x="663418" y="3193923"/>
                </a:cubicBezTo>
                <a:cubicBezTo>
                  <a:pt x="651987" y="3187387"/>
                  <a:pt x="640557" y="3192289"/>
                  <a:pt x="617696" y="3190655"/>
                </a:cubicBezTo>
                <a:cubicBezTo>
                  <a:pt x="684646" y="3143265"/>
                  <a:pt x="761393" y="3131825"/>
                  <a:pt x="803849" y="3066459"/>
                </a:cubicBezTo>
                <a:cubicBezTo>
                  <a:pt x="800583" y="3064825"/>
                  <a:pt x="797318" y="3061557"/>
                  <a:pt x="794052" y="3058289"/>
                </a:cubicBezTo>
                <a:cubicBezTo>
                  <a:pt x="772824" y="3048484"/>
                  <a:pt x="733634" y="3084435"/>
                  <a:pt x="728735" y="3037045"/>
                </a:cubicBezTo>
                <a:cubicBezTo>
                  <a:pt x="725469" y="3002727"/>
                  <a:pt x="758127" y="2988020"/>
                  <a:pt x="780988" y="2974947"/>
                </a:cubicBezTo>
                <a:cubicBezTo>
                  <a:pt x="864268" y="2924288"/>
                  <a:pt x="936116" y="2862190"/>
                  <a:pt x="1004699" y="2793556"/>
                </a:cubicBezTo>
                <a:cubicBezTo>
                  <a:pt x="1001433" y="2764141"/>
                  <a:pt x="1014497" y="2741263"/>
                  <a:pt x="1034092" y="2721653"/>
                </a:cubicBezTo>
                <a:cubicBezTo>
                  <a:pt x="1042256" y="2713483"/>
                  <a:pt x="1048788" y="2700409"/>
                  <a:pt x="1042256" y="2690605"/>
                </a:cubicBezTo>
                <a:cubicBezTo>
                  <a:pt x="1034092" y="2675897"/>
                  <a:pt x="1019395" y="2682434"/>
                  <a:pt x="1011231" y="2687336"/>
                </a:cubicBezTo>
                <a:cubicBezTo>
                  <a:pt x="985104" y="2705312"/>
                  <a:pt x="958977" y="2687336"/>
                  <a:pt x="932850" y="2687336"/>
                </a:cubicBezTo>
                <a:cubicBezTo>
                  <a:pt x="849571" y="2744532"/>
                  <a:pt x="772824" y="2813166"/>
                  <a:pt x="681380" y="2860556"/>
                </a:cubicBezTo>
                <a:cubicBezTo>
                  <a:pt x="665051" y="2870361"/>
                  <a:pt x="648721" y="2878532"/>
                  <a:pt x="630759" y="2881800"/>
                </a:cubicBezTo>
                <a:cubicBezTo>
                  <a:pt x="689545" y="2821337"/>
                  <a:pt x="766292" y="2780483"/>
                  <a:pt x="828343" y="2726556"/>
                </a:cubicBezTo>
                <a:cubicBezTo>
                  <a:pt x="888761" y="2675897"/>
                  <a:pt x="985104" y="2644848"/>
                  <a:pt x="993269" y="2543531"/>
                </a:cubicBezTo>
                <a:cubicBezTo>
                  <a:pt x="1012864" y="2510848"/>
                  <a:pt x="1021028" y="2479799"/>
                  <a:pt x="980205" y="2453653"/>
                </a:cubicBezTo>
                <a:cubicBezTo>
                  <a:pt x="968775" y="2447116"/>
                  <a:pt x="958977" y="2430774"/>
                  <a:pt x="962243" y="2414433"/>
                </a:cubicBezTo>
                <a:cubicBezTo>
                  <a:pt x="962243" y="2414433"/>
                  <a:pt x="962243" y="2412799"/>
                  <a:pt x="962243" y="2412799"/>
                </a:cubicBezTo>
                <a:cubicBezTo>
                  <a:pt x="960610" y="2412799"/>
                  <a:pt x="957344" y="2409530"/>
                  <a:pt x="955711" y="2409530"/>
                </a:cubicBezTo>
                <a:cubicBezTo>
                  <a:pt x="957344" y="2409530"/>
                  <a:pt x="957344" y="2409530"/>
                  <a:pt x="957344" y="2409530"/>
                </a:cubicBezTo>
                <a:cubicBezTo>
                  <a:pt x="906724" y="2373579"/>
                  <a:pt x="865900" y="2322920"/>
                  <a:pt x="829976" y="2267359"/>
                </a:cubicBezTo>
                <a:cubicBezTo>
                  <a:pt x="790786" y="2205261"/>
                  <a:pt x="709140" y="2193822"/>
                  <a:pt x="650354" y="2152969"/>
                </a:cubicBezTo>
                <a:cubicBezTo>
                  <a:pt x="609531" y="2125188"/>
                  <a:pt x="570341" y="2097407"/>
                  <a:pt x="544214" y="2053285"/>
                </a:cubicBezTo>
                <a:cubicBezTo>
                  <a:pt x="521353" y="2012432"/>
                  <a:pt x="469100" y="2000993"/>
                  <a:pt x="442973" y="1960139"/>
                </a:cubicBezTo>
                <a:cubicBezTo>
                  <a:pt x="434808" y="1947066"/>
                  <a:pt x="423378" y="1935626"/>
                  <a:pt x="413580" y="1924187"/>
                </a:cubicBezTo>
                <a:cubicBezTo>
                  <a:pt x="397251" y="1916017"/>
                  <a:pt x="384187" y="1907846"/>
                  <a:pt x="379289" y="1888236"/>
                </a:cubicBezTo>
                <a:cubicBezTo>
                  <a:pt x="374390" y="1881699"/>
                  <a:pt x="367858" y="1875163"/>
                  <a:pt x="362959" y="1866992"/>
                </a:cubicBezTo>
                <a:cubicBezTo>
                  <a:pt x="315605" y="1878431"/>
                  <a:pt x="281313" y="1847382"/>
                  <a:pt x="243756" y="1831041"/>
                </a:cubicBezTo>
                <a:cubicBezTo>
                  <a:pt x="196401" y="1809797"/>
                  <a:pt x="149046" y="1801626"/>
                  <a:pt x="95160" y="1803260"/>
                </a:cubicBezTo>
                <a:cubicBezTo>
                  <a:pt x="51071" y="1804894"/>
                  <a:pt x="5349" y="1795089"/>
                  <a:pt x="450" y="1731357"/>
                </a:cubicBezTo>
                <a:cubicBezTo>
                  <a:pt x="-2816" y="1693772"/>
                  <a:pt x="11881" y="1665991"/>
                  <a:pt x="39640" y="1679065"/>
                </a:cubicBezTo>
                <a:cubicBezTo>
                  <a:pt x="90261" y="1700309"/>
                  <a:pt x="118021" y="1656186"/>
                  <a:pt x="157211" y="1652918"/>
                </a:cubicBezTo>
                <a:cubicBezTo>
                  <a:pt x="163743" y="1623503"/>
                  <a:pt x="189869" y="1623503"/>
                  <a:pt x="212730" y="1616967"/>
                </a:cubicBezTo>
                <a:cubicBezTo>
                  <a:pt x="225794" y="1592455"/>
                  <a:pt x="230692" y="1563040"/>
                  <a:pt x="268250" y="1567942"/>
                </a:cubicBezTo>
                <a:cubicBezTo>
                  <a:pt x="266617" y="1566308"/>
                  <a:pt x="266617" y="1566308"/>
                  <a:pt x="266617" y="1566308"/>
                </a:cubicBezTo>
                <a:cubicBezTo>
                  <a:pt x="269883" y="1540162"/>
                  <a:pt x="238857" y="1514015"/>
                  <a:pt x="258452" y="1481332"/>
                </a:cubicBezTo>
                <a:cubicBezTo>
                  <a:pt x="258452" y="1455186"/>
                  <a:pt x="256819" y="1427405"/>
                  <a:pt x="271516" y="1401259"/>
                </a:cubicBezTo>
                <a:cubicBezTo>
                  <a:pt x="304174" y="1378381"/>
                  <a:pt x="327035" y="1417600"/>
                  <a:pt x="359694" y="1417600"/>
                </a:cubicBezTo>
                <a:cubicBezTo>
                  <a:pt x="366225" y="1409430"/>
                  <a:pt x="371124" y="1401259"/>
                  <a:pt x="379289" y="1393088"/>
                </a:cubicBezTo>
                <a:cubicBezTo>
                  <a:pt x="403783" y="1355503"/>
                  <a:pt x="447872" y="1339161"/>
                  <a:pt x="460935" y="1293405"/>
                </a:cubicBezTo>
                <a:cubicBezTo>
                  <a:pt x="436441" y="1268893"/>
                  <a:pt x="405415" y="1249283"/>
                  <a:pt x="387453" y="1219868"/>
                </a:cubicBezTo>
                <a:cubicBezTo>
                  <a:pt x="369491" y="1192087"/>
                  <a:pt x="346630" y="1154502"/>
                  <a:pt x="376023" y="1123453"/>
                </a:cubicBezTo>
                <a:cubicBezTo>
                  <a:pt x="402150" y="1095672"/>
                  <a:pt x="421745" y="1128355"/>
                  <a:pt x="444606" y="1141429"/>
                </a:cubicBezTo>
                <a:cubicBezTo>
                  <a:pt x="480530" y="1134892"/>
                  <a:pt x="498492" y="1082599"/>
                  <a:pt x="540948" y="1102209"/>
                </a:cubicBezTo>
                <a:cubicBezTo>
                  <a:pt x="554012" y="1095672"/>
                  <a:pt x="567075" y="1085868"/>
                  <a:pt x="580139" y="1082599"/>
                </a:cubicBezTo>
                <a:cubicBezTo>
                  <a:pt x="606265" y="1077697"/>
                  <a:pt x="588303" y="1097307"/>
                  <a:pt x="588303" y="1105477"/>
                </a:cubicBezTo>
                <a:cubicBezTo>
                  <a:pt x="620962" y="1098941"/>
                  <a:pt x="645456" y="1082599"/>
                  <a:pt x="673215" y="1076063"/>
                </a:cubicBezTo>
                <a:cubicBezTo>
                  <a:pt x="679747" y="1062989"/>
                  <a:pt x="692810" y="1053185"/>
                  <a:pt x="705874" y="1036843"/>
                </a:cubicBezTo>
                <a:cubicBezTo>
                  <a:pt x="679747" y="1028672"/>
                  <a:pt x="686279" y="1020501"/>
                  <a:pt x="700975" y="1012331"/>
                </a:cubicBezTo>
                <a:cubicBezTo>
                  <a:pt x="736899" y="991087"/>
                  <a:pt x="766292" y="971477"/>
                  <a:pt x="802216" y="951867"/>
                </a:cubicBezTo>
                <a:cubicBezTo>
                  <a:pt x="844672" y="937160"/>
                  <a:pt x="885496" y="917550"/>
                  <a:pt x="932850" y="928989"/>
                </a:cubicBezTo>
                <a:cubicBezTo>
                  <a:pt x="934483" y="928989"/>
                  <a:pt x="934483" y="928989"/>
                  <a:pt x="934483" y="928989"/>
                </a:cubicBezTo>
                <a:cubicBezTo>
                  <a:pt x="932850" y="881599"/>
                  <a:pt x="970408" y="857086"/>
                  <a:pt x="1003066" y="853818"/>
                </a:cubicBezTo>
                <a:cubicBezTo>
                  <a:pt x="1061852" y="847281"/>
                  <a:pt x="1102675" y="811330"/>
                  <a:pt x="1153295" y="791720"/>
                </a:cubicBezTo>
                <a:cubicBezTo>
                  <a:pt x="1163093" y="788452"/>
                  <a:pt x="1172890" y="788452"/>
                  <a:pt x="1182688" y="786818"/>
                </a:cubicBezTo>
                <a:cubicBezTo>
                  <a:pt x="1339449" y="718183"/>
                  <a:pt x="1497843" y="649549"/>
                  <a:pt x="1656236" y="582549"/>
                </a:cubicBezTo>
                <a:cubicBezTo>
                  <a:pt x="1648072" y="577646"/>
                  <a:pt x="1639907" y="574378"/>
                  <a:pt x="1631743" y="571110"/>
                </a:cubicBezTo>
                <a:cubicBezTo>
                  <a:pt x="1608882" y="574378"/>
                  <a:pt x="1587654" y="577646"/>
                  <a:pt x="1561527" y="580915"/>
                </a:cubicBezTo>
                <a:cubicBezTo>
                  <a:pt x="1576223" y="531890"/>
                  <a:pt x="1615413" y="546598"/>
                  <a:pt x="1646439" y="540061"/>
                </a:cubicBezTo>
                <a:cubicBezTo>
                  <a:pt x="1713389" y="504110"/>
                  <a:pt x="1788503" y="495939"/>
                  <a:pt x="1860352" y="479597"/>
                </a:cubicBezTo>
                <a:cubicBezTo>
                  <a:pt x="1894644" y="451817"/>
                  <a:pt x="1935467" y="432207"/>
                  <a:pt x="1977923" y="430573"/>
                </a:cubicBezTo>
                <a:cubicBezTo>
                  <a:pt x="2018746" y="428939"/>
                  <a:pt x="2028543" y="388085"/>
                  <a:pt x="2061202" y="379914"/>
                </a:cubicBezTo>
                <a:cubicBezTo>
                  <a:pt x="2116721" y="365207"/>
                  <a:pt x="2168975" y="334158"/>
                  <a:pt x="2234292" y="357036"/>
                </a:cubicBezTo>
                <a:cubicBezTo>
                  <a:pt x="2286546" y="339060"/>
                  <a:pt x="2330635" y="319450"/>
                  <a:pt x="2384521" y="311280"/>
                </a:cubicBezTo>
                <a:cubicBezTo>
                  <a:pt x="2384521" y="311280"/>
                  <a:pt x="2381255" y="311280"/>
                  <a:pt x="2381255" y="311280"/>
                </a:cubicBezTo>
                <a:cubicBezTo>
                  <a:pt x="2467800" y="239377"/>
                  <a:pt x="2570675" y="231206"/>
                  <a:pt x="2676815" y="237743"/>
                </a:cubicBezTo>
                <a:cubicBezTo>
                  <a:pt x="2735600" y="198523"/>
                  <a:pt x="2802550" y="187084"/>
                  <a:pt x="2867867" y="172377"/>
                </a:cubicBezTo>
                <a:cubicBezTo>
                  <a:pt x="2874399" y="170743"/>
                  <a:pt x="2874399" y="170743"/>
                  <a:pt x="2874399" y="170743"/>
                </a:cubicBezTo>
                <a:cubicBezTo>
                  <a:pt x="2879298" y="172377"/>
                  <a:pt x="2879298" y="172377"/>
                  <a:pt x="2879298" y="172377"/>
                </a:cubicBezTo>
                <a:cubicBezTo>
                  <a:pt x="2957678" y="146230"/>
                  <a:pt x="3037691" y="152767"/>
                  <a:pt x="3117705" y="156035"/>
                </a:cubicBezTo>
                <a:cubicBezTo>
                  <a:pt x="3259769" y="115181"/>
                  <a:pt x="3403467" y="71059"/>
                  <a:pt x="3547164" y="31840"/>
                </a:cubicBezTo>
                <a:cubicBezTo>
                  <a:pt x="3599418" y="17132"/>
                  <a:pt x="3653304" y="18767"/>
                  <a:pt x="3707191" y="41645"/>
                </a:cubicBezTo>
                <a:cubicBezTo>
                  <a:pt x="3746381" y="56352"/>
                  <a:pt x="3787204" y="59620"/>
                  <a:pt x="3829660" y="49815"/>
                </a:cubicBezTo>
                <a:cubicBezTo>
                  <a:pt x="3862319" y="18767"/>
                  <a:pt x="3908040" y="8962"/>
                  <a:pt x="3945598" y="791"/>
                </a:cubicBezTo>
                <a:close/>
              </a:path>
            </a:pathLst>
          </a:custGeom>
        </p:spPr>
        <p:txBody>
          <a:bodyPr wrap="square" anchor="ctr" anchorCtr="0">
            <a:noAutofit/>
          </a:bodyPr>
          <a:lstStyle>
            <a:lvl1pPr algn="ctr">
              <a:defRPr/>
            </a:lvl1pPr>
          </a:lstStyle>
          <a:p>
            <a:r>
              <a:rPr lang="fr-FR"/>
              <a:t>Cliquez sur l'icône pour ajouter une image</a:t>
            </a:r>
          </a:p>
        </p:txBody>
      </p:sp>
      <p:sp>
        <p:nvSpPr>
          <p:cNvPr id="8" name="Espace réservé du texte 4"/>
          <p:cNvSpPr>
            <a:spLocks noGrp="1"/>
          </p:cNvSpPr>
          <p:nvPr>
            <p:ph type="body" sz="quarter" idx="11" hasCustomPrompt="1"/>
          </p:nvPr>
        </p:nvSpPr>
        <p:spPr>
          <a:xfrm>
            <a:off x="7110413" y="6316753"/>
            <a:ext cx="1726825" cy="138499"/>
          </a:xfrm>
        </p:spPr>
        <p:txBody>
          <a:bodyPr wrap="square">
            <a:spAutoFit/>
          </a:bodyPr>
          <a:lstStyle>
            <a:lvl1pPr algn="r">
              <a:defRPr sz="900" cap="all" baseline="0">
                <a:solidFill>
                  <a:schemeClr val="bg1">
                    <a:lumMod val="50000"/>
                  </a:schemeClr>
                </a:solidFill>
              </a:defRPr>
            </a:lvl1pPr>
          </a:lstStyle>
          <a:p>
            <a:pPr lvl="0"/>
            <a:r>
              <a:rPr lang="fr-FR"/>
              <a:t>MENTION À REMPLIR</a:t>
            </a:r>
          </a:p>
        </p:txBody>
      </p:sp>
      <p:pic>
        <p:nvPicPr>
          <p:cNvPr id="9" name="Picture 4" descr="D:\BLOC MARQUES\JPG\BB_Q_NATIXIS_ASSURANCES_10CM.jpg"/>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251872" y="414851"/>
            <a:ext cx="2674951" cy="10246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443941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Intro 1">
    <p:spTree>
      <p:nvGrpSpPr>
        <p:cNvPr id="1" name=""/>
        <p:cNvGrpSpPr/>
        <p:nvPr/>
      </p:nvGrpSpPr>
      <p:grpSpPr>
        <a:xfrm>
          <a:off x="0" y="0"/>
          <a:ext cx="0" cy="0"/>
          <a:chOff x="0" y="0"/>
          <a:chExt cx="0" cy="0"/>
        </a:xfrm>
      </p:grpSpPr>
      <p:sp>
        <p:nvSpPr>
          <p:cNvPr id="9" name="bk object 16"/>
          <p:cNvSpPr/>
          <p:nvPr userDrawn="1"/>
        </p:nvSpPr>
        <p:spPr>
          <a:xfrm>
            <a:off x="287339" y="452438"/>
            <a:ext cx="8570210" cy="5871589"/>
          </a:xfrm>
          <a:custGeom>
            <a:avLst/>
            <a:gdLst/>
            <a:ahLst/>
            <a:cxnLst/>
            <a:rect l="l" t="t" r="r" b="b"/>
            <a:pathLst>
              <a:path w="8571865" h="5781675">
                <a:moveTo>
                  <a:pt x="0" y="5781598"/>
                </a:moveTo>
                <a:lnTo>
                  <a:pt x="8571598" y="5781598"/>
                </a:lnTo>
                <a:lnTo>
                  <a:pt x="8571598" y="0"/>
                </a:lnTo>
                <a:lnTo>
                  <a:pt x="0" y="0"/>
                </a:lnTo>
                <a:lnTo>
                  <a:pt x="0" y="5781598"/>
                </a:lnTo>
                <a:close/>
              </a:path>
            </a:pathLst>
          </a:custGeom>
          <a:solidFill>
            <a:srgbClr val="EAEAEA"/>
          </a:solidFill>
        </p:spPr>
        <p:txBody>
          <a:bodyPr wrap="square" lIns="0" tIns="0" rIns="0" bIns="0" rtlCol="0"/>
          <a:lstStyle/>
          <a:p>
            <a:endParaRPr>
              <a:solidFill>
                <a:prstClr val="black"/>
              </a:solidFill>
            </a:endParaRPr>
          </a:p>
        </p:txBody>
      </p:sp>
      <p:sp>
        <p:nvSpPr>
          <p:cNvPr id="10" name="object 11"/>
          <p:cNvSpPr/>
          <p:nvPr userDrawn="1"/>
        </p:nvSpPr>
        <p:spPr>
          <a:xfrm>
            <a:off x="0" y="873341"/>
            <a:ext cx="3725023" cy="2269451"/>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solidFill>
                <a:prstClr val="black"/>
              </a:solidFill>
            </a:endParaRPr>
          </a:p>
        </p:txBody>
      </p:sp>
      <p:sp>
        <p:nvSpPr>
          <p:cNvPr id="8" name="Espace réservé du texte 7"/>
          <p:cNvSpPr>
            <a:spLocks noGrp="1"/>
          </p:cNvSpPr>
          <p:nvPr>
            <p:ph type="body" sz="quarter" idx="13"/>
          </p:nvPr>
        </p:nvSpPr>
        <p:spPr>
          <a:xfrm>
            <a:off x="3672000" y="1252800"/>
            <a:ext cx="4808612" cy="4762518"/>
          </a:xfrm>
        </p:spPr>
        <p:txBody>
          <a:bodyPr/>
          <a:lstStyle>
            <a:lvl1pPr>
              <a:defRPr sz="1800" b="1" cap="all" baseline="0">
                <a:solidFill>
                  <a:schemeClr val="tx2"/>
                </a:solidFill>
              </a:defRPr>
            </a:lvl1pPr>
            <a:lvl2pPr>
              <a:lnSpc>
                <a:spcPct val="120000"/>
              </a:lnSpc>
              <a:defRPr sz="1400" b="0">
                <a:solidFill>
                  <a:schemeClr val="tx1"/>
                </a:solidFill>
              </a:defRPr>
            </a:lvl2pPr>
          </a:lstStyle>
          <a:p>
            <a:pPr lvl="0"/>
            <a:r>
              <a:rPr lang="fr-FR"/>
              <a:t>Modifiez les styles du texte du masque</a:t>
            </a:r>
          </a:p>
          <a:p>
            <a:pPr lvl="1"/>
            <a:r>
              <a:rPr lang="fr-FR"/>
              <a:t>Deuxième niveau</a:t>
            </a:r>
          </a:p>
        </p:txBody>
      </p:sp>
      <p:sp>
        <p:nvSpPr>
          <p:cNvPr id="16" name="Espace réservé du numéro de diapositive 15"/>
          <p:cNvSpPr>
            <a:spLocks noGrp="1"/>
          </p:cNvSpPr>
          <p:nvPr>
            <p:ph type="sldNum" sz="quarter" idx="16"/>
          </p:nvPr>
        </p:nvSpPr>
        <p:spPr/>
        <p:txBody>
          <a:bodyPr/>
          <a:lstStyle/>
          <a:p>
            <a:fld id="{4F985FF9-ADA8-465B-B1B8-A5AF16A5E141}" type="slidenum">
              <a:rPr lang="fr-FR" smtClean="0">
                <a:solidFill>
                  <a:srgbClr val="581D74"/>
                </a:solidFill>
              </a:rPr>
              <a:pPr/>
              <a:t>‹N°›</a:t>
            </a:fld>
            <a:endParaRPr lang="fr-FR">
              <a:solidFill>
                <a:srgbClr val="581D74"/>
              </a:solidFill>
            </a:endParaRPr>
          </a:p>
        </p:txBody>
      </p:sp>
      <p:sp>
        <p:nvSpPr>
          <p:cNvPr id="11" name="Espace réservé du pied de page 4"/>
          <p:cNvSpPr>
            <a:spLocks noGrp="1"/>
          </p:cNvSpPr>
          <p:nvPr>
            <p:ph type="ftr" sz="quarter" idx="3"/>
          </p:nvPr>
        </p:nvSpPr>
        <p:spPr>
          <a:xfrm>
            <a:off x="2158532" y="6521787"/>
            <a:ext cx="5004000" cy="123111"/>
          </a:xfrm>
          <a:prstGeom prst="rect">
            <a:avLst/>
          </a:prstGeom>
        </p:spPr>
        <p:txBody>
          <a:bodyPr vert="horz" wrap="square" lIns="0" tIns="0" rIns="0" bIns="0" rtlCol="0" anchor="t" anchorCtr="0">
            <a:spAutoFit/>
          </a:bodyPr>
          <a:lstStyle>
            <a:lvl1pPr algn="l">
              <a:defRPr sz="800" b="0" cap="none" baseline="0">
                <a:solidFill>
                  <a:srgbClr val="7F7F7F"/>
                </a:solidFill>
              </a:defRPr>
            </a:lvl1pPr>
          </a:lstStyle>
          <a:p>
            <a:r>
              <a:rPr lang="fr-FR" smtClean="0"/>
              <a:t>2018 - HDJ S37 - Action de dynamisation Auto</a:t>
            </a:r>
            <a:endParaRPr lang="fr-FR" dirty="0"/>
          </a:p>
        </p:txBody>
      </p:sp>
      <p:sp>
        <p:nvSpPr>
          <p:cNvPr id="12" name="Espace réservé de la date 3"/>
          <p:cNvSpPr>
            <a:spLocks noGrp="1"/>
          </p:cNvSpPr>
          <p:nvPr>
            <p:ph type="dt" sz="half" idx="2"/>
          </p:nvPr>
        </p:nvSpPr>
        <p:spPr>
          <a:xfrm>
            <a:off x="1347715" y="6524769"/>
            <a:ext cx="767122" cy="123111"/>
          </a:xfrm>
          <a:prstGeom prst="rect">
            <a:avLst/>
          </a:prstGeom>
        </p:spPr>
        <p:txBody>
          <a:bodyPr vert="horz" wrap="square" lIns="0" tIns="0" rIns="0" bIns="0" rtlCol="0" anchor="t" anchorCtr="0">
            <a:spAutoFit/>
          </a:bodyPr>
          <a:lstStyle>
            <a:lvl1pPr>
              <a:defRPr lang="fr-FR" sz="800" b="0" cap="all" baseline="0" smtClean="0">
                <a:solidFill>
                  <a:srgbClr val="7F7F7F"/>
                </a:solidFill>
              </a:defRPr>
            </a:lvl1pPr>
          </a:lstStyle>
          <a:p>
            <a:endParaRPr dirty="0"/>
          </a:p>
        </p:txBody>
      </p:sp>
    </p:spTree>
    <p:extLst>
      <p:ext uri="{BB962C8B-B14F-4D97-AF65-F5344CB8AC3E}">
        <p14:creationId xmlns:p14="http://schemas.microsoft.com/office/powerpoint/2010/main" val="129152539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Intro 2">
    <p:spTree>
      <p:nvGrpSpPr>
        <p:cNvPr id="1" name=""/>
        <p:cNvGrpSpPr/>
        <p:nvPr/>
      </p:nvGrpSpPr>
      <p:grpSpPr>
        <a:xfrm>
          <a:off x="0" y="0"/>
          <a:ext cx="0" cy="0"/>
          <a:chOff x="0" y="0"/>
          <a:chExt cx="0" cy="0"/>
        </a:xfrm>
      </p:grpSpPr>
      <p:sp>
        <p:nvSpPr>
          <p:cNvPr id="9" name="bk object 16"/>
          <p:cNvSpPr/>
          <p:nvPr userDrawn="1"/>
        </p:nvSpPr>
        <p:spPr>
          <a:xfrm>
            <a:off x="287339" y="452439"/>
            <a:ext cx="8570210" cy="5871590"/>
          </a:xfrm>
          <a:custGeom>
            <a:avLst/>
            <a:gdLst/>
            <a:ahLst/>
            <a:cxnLst/>
            <a:rect l="l" t="t" r="r" b="b"/>
            <a:pathLst>
              <a:path w="8571865" h="5781675">
                <a:moveTo>
                  <a:pt x="0" y="5781598"/>
                </a:moveTo>
                <a:lnTo>
                  <a:pt x="8571598" y="5781598"/>
                </a:lnTo>
                <a:lnTo>
                  <a:pt x="8571598" y="0"/>
                </a:lnTo>
                <a:lnTo>
                  <a:pt x="0" y="0"/>
                </a:lnTo>
                <a:lnTo>
                  <a:pt x="0" y="5781598"/>
                </a:lnTo>
                <a:close/>
              </a:path>
            </a:pathLst>
          </a:custGeom>
          <a:solidFill>
            <a:srgbClr val="EAEAEA"/>
          </a:solidFill>
        </p:spPr>
        <p:txBody>
          <a:bodyPr wrap="square" lIns="0" tIns="0" rIns="0" bIns="0" rtlCol="0"/>
          <a:lstStyle/>
          <a:p>
            <a:endParaRPr>
              <a:solidFill>
                <a:prstClr val="black"/>
              </a:solidFill>
            </a:endParaRPr>
          </a:p>
        </p:txBody>
      </p:sp>
      <p:sp>
        <p:nvSpPr>
          <p:cNvPr id="8" name="Espace réservé du texte 7"/>
          <p:cNvSpPr>
            <a:spLocks noGrp="1"/>
          </p:cNvSpPr>
          <p:nvPr>
            <p:ph type="body" sz="quarter" idx="13"/>
          </p:nvPr>
        </p:nvSpPr>
        <p:spPr>
          <a:xfrm>
            <a:off x="1080000" y="860400"/>
            <a:ext cx="7400612" cy="4762518"/>
          </a:xfrm>
        </p:spPr>
        <p:txBody>
          <a:bodyPr/>
          <a:lstStyle>
            <a:lvl1pPr>
              <a:defRPr sz="1800" b="1" cap="all" baseline="0">
                <a:solidFill>
                  <a:schemeClr val="tx2"/>
                </a:solidFill>
              </a:defRPr>
            </a:lvl1pPr>
            <a:lvl2pPr>
              <a:lnSpc>
                <a:spcPct val="120000"/>
              </a:lnSpc>
              <a:defRPr sz="1400" b="0">
                <a:solidFill>
                  <a:schemeClr val="tx1"/>
                </a:solidFill>
              </a:defRPr>
            </a:lvl2pPr>
          </a:lstStyle>
          <a:p>
            <a:pPr lvl="0"/>
            <a:r>
              <a:rPr lang="fr-FR"/>
              <a:t>Modifiez les styles du texte du masque</a:t>
            </a:r>
          </a:p>
          <a:p>
            <a:pPr lvl="1"/>
            <a:r>
              <a:rPr lang="fr-FR"/>
              <a:t>Deuxième niveau</a:t>
            </a:r>
          </a:p>
        </p:txBody>
      </p:sp>
      <p:sp>
        <p:nvSpPr>
          <p:cNvPr id="7" name="object 11"/>
          <p:cNvSpPr/>
          <p:nvPr userDrawn="1"/>
        </p:nvSpPr>
        <p:spPr>
          <a:xfrm>
            <a:off x="1" y="790699"/>
            <a:ext cx="1028300" cy="626486"/>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solidFill>
                <a:prstClr val="black"/>
              </a:solidFill>
            </a:endParaRPr>
          </a:p>
        </p:txBody>
      </p:sp>
      <p:sp>
        <p:nvSpPr>
          <p:cNvPr id="19" name="Espace réservé du numéro de diapositive 18"/>
          <p:cNvSpPr>
            <a:spLocks noGrp="1"/>
          </p:cNvSpPr>
          <p:nvPr>
            <p:ph type="sldNum" sz="quarter" idx="16"/>
          </p:nvPr>
        </p:nvSpPr>
        <p:spPr/>
        <p:txBody>
          <a:bodyPr/>
          <a:lstStyle/>
          <a:p>
            <a:fld id="{4F985FF9-ADA8-465B-B1B8-A5AF16A5E141}" type="slidenum">
              <a:rPr lang="fr-FR" smtClean="0">
                <a:solidFill>
                  <a:srgbClr val="581D74"/>
                </a:solidFill>
              </a:rPr>
              <a:pPr/>
              <a:t>‹N°›</a:t>
            </a:fld>
            <a:endParaRPr lang="fr-FR">
              <a:solidFill>
                <a:srgbClr val="581D74"/>
              </a:solidFill>
            </a:endParaRPr>
          </a:p>
        </p:txBody>
      </p:sp>
      <p:sp>
        <p:nvSpPr>
          <p:cNvPr id="10" name="Espace réservé du pied de page 4"/>
          <p:cNvSpPr>
            <a:spLocks noGrp="1"/>
          </p:cNvSpPr>
          <p:nvPr>
            <p:ph type="ftr" sz="quarter" idx="3"/>
          </p:nvPr>
        </p:nvSpPr>
        <p:spPr>
          <a:xfrm>
            <a:off x="2158532" y="6521787"/>
            <a:ext cx="5004000" cy="123111"/>
          </a:xfrm>
          <a:prstGeom prst="rect">
            <a:avLst/>
          </a:prstGeom>
        </p:spPr>
        <p:txBody>
          <a:bodyPr vert="horz" wrap="square" lIns="0" tIns="0" rIns="0" bIns="0" rtlCol="0" anchor="t" anchorCtr="0">
            <a:spAutoFit/>
          </a:bodyPr>
          <a:lstStyle>
            <a:lvl1pPr algn="l">
              <a:defRPr sz="800" b="0" cap="none" baseline="0">
                <a:solidFill>
                  <a:srgbClr val="7F7F7F"/>
                </a:solidFill>
              </a:defRPr>
            </a:lvl1pPr>
          </a:lstStyle>
          <a:p>
            <a:r>
              <a:rPr lang="fr-FR" smtClean="0"/>
              <a:t>2018 - HDJ S37 - Action de dynamisation Auto</a:t>
            </a:r>
            <a:endParaRPr lang="fr-FR" dirty="0"/>
          </a:p>
        </p:txBody>
      </p:sp>
      <p:sp>
        <p:nvSpPr>
          <p:cNvPr id="11" name="Espace réservé de la date 3"/>
          <p:cNvSpPr>
            <a:spLocks noGrp="1"/>
          </p:cNvSpPr>
          <p:nvPr>
            <p:ph type="dt" sz="half" idx="2"/>
          </p:nvPr>
        </p:nvSpPr>
        <p:spPr>
          <a:xfrm>
            <a:off x="1347715" y="6524769"/>
            <a:ext cx="767122" cy="123111"/>
          </a:xfrm>
          <a:prstGeom prst="rect">
            <a:avLst/>
          </a:prstGeom>
        </p:spPr>
        <p:txBody>
          <a:bodyPr vert="horz" wrap="square" lIns="0" tIns="0" rIns="0" bIns="0" rtlCol="0" anchor="t" anchorCtr="0">
            <a:spAutoFit/>
          </a:bodyPr>
          <a:lstStyle>
            <a:lvl1pPr>
              <a:defRPr lang="fr-FR" sz="800" b="0" cap="all" baseline="0" smtClean="0">
                <a:solidFill>
                  <a:srgbClr val="7F7F7F"/>
                </a:solidFill>
              </a:defRPr>
            </a:lvl1pPr>
          </a:lstStyle>
          <a:p>
            <a:endParaRPr dirty="0"/>
          </a:p>
        </p:txBody>
      </p:sp>
    </p:spTree>
    <p:extLst>
      <p:ext uri="{BB962C8B-B14F-4D97-AF65-F5344CB8AC3E}">
        <p14:creationId xmlns:p14="http://schemas.microsoft.com/office/powerpoint/2010/main" val="288259027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9" name="bk object 16"/>
          <p:cNvSpPr/>
          <p:nvPr userDrawn="1"/>
        </p:nvSpPr>
        <p:spPr>
          <a:xfrm>
            <a:off x="3672000" y="452439"/>
            <a:ext cx="5194188" cy="5871590"/>
          </a:xfrm>
          <a:custGeom>
            <a:avLst/>
            <a:gdLst/>
            <a:ahLst/>
            <a:cxnLst/>
            <a:rect l="l" t="t" r="r" b="b"/>
            <a:pathLst>
              <a:path w="8571865" h="5781675">
                <a:moveTo>
                  <a:pt x="0" y="5781598"/>
                </a:moveTo>
                <a:lnTo>
                  <a:pt x="8571598" y="5781598"/>
                </a:lnTo>
                <a:lnTo>
                  <a:pt x="8571598" y="0"/>
                </a:lnTo>
                <a:lnTo>
                  <a:pt x="0" y="0"/>
                </a:lnTo>
                <a:lnTo>
                  <a:pt x="0" y="5781598"/>
                </a:lnTo>
                <a:close/>
              </a:path>
            </a:pathLst>
          </a:custGeom>
          <a:solidFill>
            <a:srgbClr val="EAEAEA"/>
          </a:solidFill>
        </p:spPr>
        <p:txBody>
          <a:bodyPr wrap="square" lIns="0" tIns="0" rIns="0" bIns="0" rtlCol="0"/>
          <a:lstStyle/>
          <a:p>
            <a:endParaRPr>
              <a:solidFill>
                <a:prstClr val="black"/>
              </a:solidFill>
            </a:endParaRPr>
          </a:p>
        </p:txBody>
      </p:sp>
      <p:sp>
        <p:nvSpPr>
          <p:cNvPr id="8" name="Espace réservé du texte 7"/>
          <p:cNvSpPr>
            <a:spLocks noGrp="1"/>
          </p:cNvSpPr>
          <p:nvPr>
            <p:ph type="body" sz="quarter" idx="13"/>
          </p:nvPr>
        </p:nvSpPr>
        <p:spPr>
          <a:xfrm>
            <a:off x="4165200" y="1267200"/>
            <a:ext cx="4369200" cy="4762518"/>
          </a:xfrm>
        </p:spPr>
        <p:txBody>
          <a:bodyPr>
            <a:noAutofit/>
          </a:bodyPr>
          <a:lstStyle>
            <a:lvl1pPr marL="342900" indent="-342900">
              <a:spcBef>
                <a:spcPts val="2800"/>
              </a:spcBef>
              <a:buClr>
                <a:schemeClr val="tx1"/>
              </a:buClr>
              <a:buFont typeface="+mj-lt"/>
              <a:buAutoNum type="arabicPeriod"/>
              <a:defRPr sz="1600" b="1" cap="all" baseline="0">
                <a:solidFill>
                  <a:schemeClr val="tx2"/>
                </a:solidFill>
              </a:defRPr>
            </a:lvl1pPr>
            <a:lvl2pPr>
              <a:lnSpc>
                <a:spcPct val="120000"/>
              </a:lnSpc>
              <a:defRPr sz="1400" b="0"/>
            </a:lvl2pPr>
          </a:lstStyle>
          <a:p>
            <a:pPr lvl="0"/>
            <a:r>
              <a:rPr lang="fr-FR"/>
              <a:t>Modifiez les styles du texte du masque</a:t>
            </a:r>
          </a:p>
        </p:txBody>
      </p:sp>
      <p:sp>
        <p:nvSpPr>
          <p:cNvPr id="2" name="Rectangle 1"/>
          <p:cNvSpPr/>
          <p:nvPr userDrawn="1"/>
        </p:nvSpPr>
        <p:spPr>
          <a:xfrm>
            <a:off x="851647" y="295835"/>
            <a:ext cx="152400" cy="8426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10" name="object 13"/>
          <p:cNvSpPr/>
          <p:nvPr userDrawn="1"/>
        </p:nvSpPr>
        <p:spPr>
          <a:xfrm>
            <a:off x="0" y="858711"/>
            <a:ext cx="3725023" cy="2269451"/>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solidFill>
                <a:prstClr val="black"/>
              </a:solidFill>
            </a:endParaRPr>
          </a:p>
        </p:txBody>
      </p:sp>
      <p:sp>
        <p:nvSpPr>
          <p:cNvPr id="4" name="Espace réservé du texte 3"/>
          <p:cNvSpPr>
            <a:spLocks noGrp="1"/>
          </p:cNvSpPr>
          <p:nvPr>
            <p:ph type="body" sz="quarter" idx="14" hasCustomPrompt="1"/>
          </p:nvPr>
        </p:nvSpPr>
        <p:spPr>
          <a:xfrm>
            <a:off x="457098" y="1740173"/>
            <a:ext cx="2052000" cy="430887"/>
          </a:xfrm>
        </p:spPr>
        <p:txBody>
          <a:bodyPr wrap="square">
            <a:spAutoFit/>
          </a:bodyPr>
          <a:lstStyle>
            <a:lvl1pPr>
              <a:defRPr sz="2800" b="1" cap="all" baseline="0">
                <a:solidFill>
                  <a:schemeClr val="bg1"/>
                </a:solidFill>
              </a:defRPr>
            </a:lvl1pPr>
            <a:lvl2pPr>
              <a:defRPr sz="2800"/>
            </a:lvl2pPr>
            <a:lvl3pPr>
              <a:defRPr sz="2800"/>
            </a:lvl3pPr>
            <a:lvl4pPr>
              <a:defRPr sz="2800"/>
            </a:lvl4pPr>
            <a:lvl5pPr>
              <a:defRPr sz="2800"/>
            </a:lvl5pPr>
          </a:lstStyle>
          <a:p>
            <a:pPr lvl="0"/>
            <a:r>
              <a:rPr lang="fr-FR"/>
              <a:t>texte</a:t>
            </a:r>
          </a:p>
        </p:txBody>
      </p:sp>
      <p:sp>
        <p:nvSpPr>
          <p:cNvPr id="19" name="Espace réservé du numéro de diapositive 18"/>
          <p:cNvSpPr>
            <a:spLocks noGrp="1"/>
          </p:cNvSpPr>
          <p:nvPr>
            <p:ph type="sldNum" sz="quarter" idx="18"/>
          </p:nvPr>
        </p:nvSpPr>
        <p:spPr/>
        <p:txBody>
          <a:bodyPr/>
          <a:lstStyle/>
          <a:p>
            <a:fld id="{4F985FF9-ADA8-465B-B1B8-A5AF16A5E141}" type="slidenum">
              <a:rPr lang="fr-FR" smtClean="0">
                <a:solidFill>
                  <a:srgbClr val="581D74"/>
                </a:solidFill>
              </a:rPr>
              <a:pPr/>
              <a:t>‹N°›</a:t>
            </a:fld>
            <a:endParaRPr lang="fr-FR">
              <a:solidFill>
                <a:srgbClr val="581D74"/>
              </a:solidFill>
            </a:endParaRPr>
          </a:p>
        </p:txBody>
      </p:sp>
      <p:sp>
        <p:nvSpPr>
          <p:cNvPr id="11" name="Espace réservé du pied de page 4"/>
          <p:cNvSpPr>
            <a:spLocks noGrp="1"/>
          </p:cNvSpPr>
          <p:nvPr>
            <p:ph type="ftr" sz="quarter" idx="3"/>
          </p:nvPr>
        </p:nvSpPr>
        <p:spPr>
          <a:xfrm>
            <a:off x="2158532" y="6521787"/>
            <a:ext cx="5004000" cy="123111"/>
          </a:xfrm>
          <a:prstGeom prst="rect">
            <a:avLst/>
          </a:prstGeom>
        </p:spPr>
        <p:txBody>
          <a:bodyPr vert="horz" wrap="square" lIns="0" tIns="0" rIns="0" bIns="0" rtlCol="0" anchor="t" anchorCtr="0">
            <a:spAutoFit/>
          </a:bodyPr>
          <a:lstStyle>
            <a:lvl1pPr algn="l">
              <a:defRPr sz="800" b="0" cap="none" baseline="0">
                <a:solidFill>
                  <a:srgbClr val="7F7F7F"/>
                </a:solidFill>
              </a:defRPr>
            </a:lvl1pPr>
          </a:lstStyle>
          <a:p>
            <a:r>
              <a:rPr lang="fr-FR" smtClean="0"/>
              <a:t>2018 - HDJ S37 - Action de dynamisation Auto</a:t>
            </a:r>
            <a:endParaRPr lang="fr-FR" dirty="0"/>
          </a:p>
        </p:txBody>
      </p:sp>
      <p:sp>
        <p:nvSpPr>
          <p:cNvPr id="12" name="Espace réservé de la date 3"/>
          <p:cNvSpPr>
            <a:spLocks noGrp="1"/>
          </p:cNvSpPr>
          <p:nvPr>
            <p:ph type="dt" sz="half" idx="2"/>
          </p:nvPr>
        </p:nvSpPr>
        <p:spPr>
          <a:xfrm>
            <a:off x="1347715" y="6524769"/>
            <a:ext cx="767122" cy="123111"/>
          </a:xfrm>
          <a:prstGeom prst="rect">
            <a:avLst/>
          </a:prstGeom>
        </p:spPr>
        <p:txBody>
          <a:bodyPr vert="horz" wrap="square" lIns="0" tIns="0" rIns="0" bIns="0" rtlCol="0" anchor="t" anchorCtr="0">
            <a:spAutoFit/>
          </a:bodyPr>
          <a:lstStyle>
            <a:lvl1pPr>
              <a:defRPr lang="fr-FR" sz="800" b="0" cap="all" baseline="0" smtClean="0">
                <a:solidFill>
                  <a:srgbClr val="7F7F7F"/>
                </a:solidFill>
              </a:defRPr>
            </a:lvl1pPr>
          </a:lstStyle>
          <a:p>
            <a:endParaRPr dirty="0"/>
          </a:p>
        </p:txBody>
      </p:sp>
    </p:spTree>
    <p:extLst>
      <p:ext uri="{BB962C8B-B14F-4D97-AF65-F5344CB8AC3E}">
        <p14:creationId xmlns:p14="http://schemas.microsoft.com/office/powerpoint/2010/main" val="70191939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Ouverture de chapitre">
    <p:spTree>
      <p:nvGrpSpPr>
        <p:cNvPr id="1" name=""/>
        <p:cNvGrpSpPr/>
        <p:nvPr/>
      </p:nvGrpSpPr>
      <p:grpSpPr>
        <a:xfrm>
          <a:off x="0" y="0"/>
          <a:ext cx="0" cy="0"/>
          <a:chOff x="0" y="0"/>
          <a:chExt cx="0" cy="0"/>
        </a:xfrm>
      </p:grpSpPr>
      <p:sp>
        <p:nvSpPr>
          <p:cNvPr id="11" name="object 14"/>
          <p:cNvSpPr/>
          <p:nvPr userDrawn="1"/>
        </p:nvSpPr>
        <p:spPr>
          <a:xfrm>
            <a:off x="382133" y="717234"/>
            <a:ext cx="3052454" cy="2507843"/>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solidFill>
                <a:prstClr val="black"/>
              </a:solidFill>
            </a:endParaRPr>
          </a:p>
        </p:txBody>
      </p:sp>
      <p:sp>
        <p:nvSpPr>
          <p:cNvPr id="8" name="Espace réservé du texte 7"/>
          <p:cNvSpPr>
            <a:spLocks noGrp="1"/>
          </p:cNvSpPr>
          <p:nvPr>
            <p:ph type="body" sz="quarter" idx="13"/>
          </p:nvPr>
        </p:nvSpPr>
        <p:spPr>
          <a:xfrm>
            <a:off x="3693138" y="4273200"/>
            <a:ext cx="4841262" cy="304699"/>
          </a:xfrm>
        </p:spPr>
        <p:txBody>
          <a:bodyPr>
            <a:spAutoFit/>
          </a:bodyPr>
          <a:lstStyle>
            <a:lvl1pPr>
              <a:lnSpc>
                <a:spcPct val="110000"/>
              </a:lnSpc>
              <a:spcBef>
                <a:spcPts val="0"/>
              </a:spcBef>
              <a:defRPr sz="1800" b="0" cap="none" baseline="0">
                <a:solidFill>
                  <a:schemeClr val="accent1"/>
                </a:solidFill>
              </a:defRPr>
            </a:lvl1pPr>
            <a:lvl2pPr>
              <a:lnSpc>
                <a:spcPct val="120000"/>
              </a:lnSpc>
              <a:defRPr sz="1400" b="0"/>
            </a:lvl2pPr>
          </a:lstStyle>
          <a:p>
            <a:pPr lvl="0"/>
            <a:r>
              <a:rPr lang="fr-FR"/>
              <a:t>Modifiez les styles du texte du masque</a:t>
            </a:r>
          </a:p>
        </p:txBody>
      </p:sp>
      <p:sp>
        <p:nvSpPr>
          <p:cNvPr id="2" name="Rectangle 1"/>
          <p:cNvSpPr/>
          <p:nvPr userDrawn="1"/>
        </p:nvSpPr>
        <p:spPr>
          <a:xfrm>
            <a:off x="851647" y="295835"/>
            <a:ext cx="152400" cy="8426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4" name="Espace réservé du texte 3"/>
          <p:cNvSpPr>
            <a:spLocks noGrp="1"/>
          </p:cNvSpPr>
          <p:nvPr>
            <p:ph type="body" sz="quarter" idx="14" hasCustomPrompt="1"/>
          </p:nvPr>
        </p:nvSpPr>
        <p:spPr>
          <a:xfrm>
            <a:off x="2054781" y="1104976"/>
            <a:ext cx="855114" cy="1615827"/>
          </a:xfrm>
        </p:spPr>
        <p:txBody>
          <a:bodyPr wrap="square">
            <a:spAutoFit/>
          </a:bodyPr>
          <a:lstStyle>
            <a:lvl1pPr algn="r">
              <a:defRPr sz="10500" b="1" cap="all" baseline="0">
                <a:solidFill>
                  <a:schemeClr val="bg1"/>
                </a:solidFill>
              </a:defRPr>
            </a:lvl1pPr>
            <a:lvl2pPr>
              <a:defRPr sz="2800"/>
            </a:lvl2pPr>
            <a:lvl3pPr>
              <a:defRPr sz="2800"/>
            </a:lvl3pPr>
            <a:lvl4pPr>
              <a:defRPr sz="2800"/>
            </a:lvl4pPr>
            <a:lvl5pPr>
              <a:defRPr sz="2800"/>
            </a:lvl5pPr>
          </a:lstStyle>
          <a:p>
            <a:pPr lvl="0"/>
            <a:r>
              <a:rPr lang="fr-FR"/>
              <a:t>#</a:t>
            </a:r>
          </a:p>
        </p:txBody>
      </p:sp>
      <p:sp>
        <p:nvSpPr>
          <p:cNvPr id="13" name="object 13"/>
          <p:cNvSpPr/>
          <p:nvPr userDrawn="1"/>
        </p:nvSpPr>
        <p:spPr>
          <a:xfrm>
            <a:off x="1080000" y="6326918"/>
            <a:ext cx="8067675"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a:solidFill>
                <a:prstClr val="black"/>
              </a:solidFill>
            </a:endParaRPr>
          </a:p>
        </p:txBody>
      </p:sp>
      <p:sp>
        <p:nvSpPr>
          <p:cNvPr id="3" name="Titre 2"/>
          <p:cNvSpPr>
            <a:spLocks noGrp="1"/>
          </p:cNvSpPr>
          <p:nvPr>
            <p:ph type="title"/>
          </p:nvPr>
        </p:nvSpPr>
        <p:spPr>
          <a:xfrm>
            <a:off x="3672000" y="1213200"/>
            <a:ext cx="4212443" cy="923330"/>
          </a:xfrm>
        </p:spPr>
        <p:txBody>
          <a:bodyPr>
            <a:spAutoFit/>
          </a:bodyPr>
          <a:lstStyle>
            <a:lvl1pPr>
              <a:lnSpc>
                <a:spcPct val="100000"/>
              </a:lnSpc>
              <a:defRPr sz="3000" b="0" cap="all" baseline="0"/>
            </a:lvl1pPr>
          </a:lstStyle>
          <a:p>
            <a:r>
              <a:rPr lang="fr-FR"/>
              <a:t>Modifiez le style du titre</a:t>
            </a:r>
          </a:p>
        </p:txBody>
      </p:sp>
      <p:sp>
        <p:nvSpPr>
          <p:cNvPr id="15" name="object 6"/>
          <p:cNvSpPr/>
          <p:nvPr userDrawn="1"/>
        </p:nvSpPr>
        <p:spPr>
          <a:xfrm>
            <a:off x="3693138" y="4048958"/>
            <a:ext cx="430530" cy="72390"/>
          </a:xfrm>
          <a:custGeom>
            <a:avLst/>
            <a:gdLst/>
            <a:ahLst/>
            <a:cxnLst/>
            <a:rect l="l" t="t" r="r" b="b"/>
            <a:pathLst>
              <a:path w="430529" h="72389">
                <a:moveTo>
                  <a:pt x="0" y="71996"/>
                </a:moveTo>
                <a:lnTo>
                  <a:pt x="430402" y="71996"/>
                </a:lnTo>
                <a:lnTo>
                  <a:pt x="430402" y="0"/>
                </a:lnTo>
                <a:lnTo>
                  <a:pt x="0" y="0"/>
                </a:lnTo>
                <a:lnTo>
                  <a:pt x="0" y="71996"/>
                </a:lnTo>
                <a:close/>
              </a:path>
            </a:pathLst>
          </a:custGeom>
          <a:solidFill>
            <a:schemeClr val="accent1"/>
          </a:solidFill>
        </p:spPr>
        <p:txBody>
          <a:bodyPr wrap="square" lIns="0" tIns="0" rIns="0" bIns="0" rtlCol="0"/>
          <a:lstStyle/>
          <a:p>
            <a:endParaRPr>
              <a:solidFill>
                <a:prstClr val="black"/>
              </a:solidFill>
            </a:endParaRPr>
          </a:p>
        </p:txBody>
      </p:sp>
      <p:sp>
        <p:nvSpPr>
          <p:cNvPr id="18" name="Espace réservé de la date 17"/>
          <p:cNvSpPr>
            <a:spLocks noGrp="1"/>
          </p:cNvSpPr>
          <p:nvPr>
            <p:ph type="dt" sz="half" idx="15"/>
          </p:nvPr>
        </p:nvSpPr>
        <p:spPr>
          <a:xfrm>
            <a:off x="1347715" y="6524769"/>
            <a:ext cx="767122" cy="123111"/>
          </a:xfrm>
        </p:spPr>
        <p:txBody>
          <a:bodyPr/>
          <a:lstStyle/>
          <a:p>
            <a:endParaRPr dirty="0"/>
          </a:p>
        </p:txBody>
      </p:sp>
      <p:sp>
        <p:nvSpPr>
          <p:cNvPr id="19" name="Espace réservé du pied de page 18"/>
          <p:cNvSpPr>
            <a:spLocks noGrp="1"/>
          </p:cNvSpPr>
          <p:nvPr>
            <p:ph type="ftr" sz="quarter" idx="16"/>
          </p:nvPr>
        </p:nvSpPr>
        <p:spPr/>
        <p:txBody>
          <a:bodyPr/>
          <a:lstStyle/>
          <a:p>
            <a:r>
              <a:rPr lang="fr-FR" smtClean="0"/>
              <a:t>2018 - HDJ S37 - Action de dynamisation Auto</a:t>
            </a:r>
            <a:endParaRPr lang="fr-FR" dirty="0"/>
          </a:p>
        </p:txBody>
      </p:sp>
      <p:sp>
        <p:nvSpPr>
          <p:cNvPr id="20" name="Espace réservé du numéro de diapositive 19"/>
          <p:cNvSpPr>
            <a:spLocks noGrp="1"/>
          </p:cNvSpPr>
          <p:nvPr>
            <p:ph type="sldNum" sz="quarter" idx="17"/>
          </p:nvPr>
        </p:nvSpPr>
        <p:spPr/>
        <p:txBody>
          <a:bodyPr/>
          <a:lstStyle/>
          <a:p>
            <a:fld id="{4F985FF9-ADA8-465B-B1B8-A5AF16A5E141}" type="slidenum">
              <a:rPr lang="fr-FR" smtClean="0">
                <a:solidFill>
                  <a:srgbClr val="581D74"/>
                </a:solidFill>
              </a:rPr>
              <a:pPr/>
              <a:t>‹N°›</a:t>
            </a:fld>
            <a:endParaRPr lang="fr-FR">
              <a:solidFill>
                <a:srgbClr val="581D74"/>
              </a:solidFill>
            </a:endParaRPr>
          </a:p>
        </p:txBody>
      </p:sp>
    </p:spTree>
    <p:extLst>
      <p:ext uri="{BB962C8B-B14F-4D97-AF65-F5344CB8AC3E}">
        <p14:creationId xmlns:p14="http://schemas.microsoft.com/office/powerpoint/2010/main" val="8912920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080000" y="6326918"/>
            <a:ext cx="8067675"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a:solidFill>
                <a:prstClr val="black"/>
              </a:solidFill>
            </a:endParaRPr>
          </a:p>
        </p:txBody>
      </p:sp>
      <p:sp>
        <p:nvSpPr>
          <p:cNvPr id="9" name="Espace réservé du texte 8"/>
          <p:cNvSpPr>
            <a:spLocks noGrp="1"/>
          </p:cNvSpPr>
          <p:nvPr>
            <p:ph type="body" sz="quarter" idx="13" hasCustomPrompt="1"/>
          </p:nvPr>
        </p:nvSpPr>
        <p:spPr>
          <a:xfrm>
            <a:off x="223838" y="414338"/>
            <a:ext cx="591950" cy="338554"/>
          </a:xfrm>
        </p:spPr>
        <p:txBody>
          <a:bodyPr>
            <a:spAutoFit/>
          </a:bodyPr>
          <a:lstStyle>
            <a:lvl1pPr algn="ctr">
              <a:defRPr sz="2200" b="1">
                <a:solidFill>
                  <a:schemeClr val="tx1"/>
                </a:solidFill>
              </a:defRPr>
            </a:lvl1pPr>
          </a:lstStyle>
          <a:p>
            <a:pPr lvl="0"/>
            <a:r>
              <a:rPr lang="fr-FR"/>
              <a:t>#</a:t>
            </a:r>
          </a:p>
        </p:txBody>
      </p:sp>
      <p:sp>
        <p:nvSpPr>
          <p:cNvPr id="12" name="Espace réservé du texte 11"/>
          <p:cNvSpPr>
            <a:spLocks noGrp="1"/>
          </p:cNvSpPr>
          <p:nvPr>
            <p:ph type="body" sz="quarter" idx="14"/>
          </p:nvPr>
        </p:nvSpPr>
        <p:spPr>
          <a:xfrm>
            <a:off x="1079499" y="1300163"/>
            <a:ext cx="7780543" cy="4357687"/>
          </a:xfrm>
        </p:spPr>
        <p:txBody>
          <a:bodyPr/>
          <a:lstStyle>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7" name="Espace réservé du numéro de diapositive 16"/>
          <p:cNvSpPr>
            <a:spLocks noGrp="1"/>
          </p:cNvSpPr>
          <p:nvPr>
            <p:ph type="sldNum" sz="quarter" idx="17"/>
          </p:nvPr>
        </p:nvSpPr>
        <p:spPr/>
        <p:txBody>
          <a:bodyPr/>
          <a:lstStyle/>
          <a:p>
            <a:fld id="{4F985FF9-ADA8-465B-B1B8-A5AF16A5E141}" type="slidenum">
              <a:rPr lang="fr-FR" smtClean="0">
                <a:solidFill>
                  <a:srgbClr val="581D74"/>
                </a:solidFill>
              </a:rPr>
              <a:pPr/>
              <a:t>‹N°›</a:t>
            </a:fld>
            <a:endParaRPr lang="fr-FR">
              <a:solidFill>
                <a:srgbClr val="581D74"/>
              </a:solidFill>
            </a:endParaRPr>
          </a:p>
        </p:txBody>
      </p:sp>
      <p:sp>
        <p:nvSpPr>
          <p:cNvPr id="10" name="Espace réservé de la date 17"/>
          <p:cNvSpPr>
            <a:spLocks noGrp="1"/>
          </p:cNvSpPr>
          <p:nvPr>
            <p:ph type="dt" sz="half" idx="15"/>
          </p:nvPr>
        </p:nvSpPr>
        <p:spPr>
          <a:xfrm>
            <a:off x="1347715" y="6524769"/>
            <a:ext cx="767122" cy="123111"/>
          </a:xfrm>
        </p:spPr>
        <p:txBody>
          <a:bodyPr/>
          <a:lstStyle/>
          <a:p>
            <a:endParaRPr dirty="0"/>
          </a:p>
        </p:txBody>
      </p:sp>
      <p:sp>
        <p:nvSpPr>
          <p:cNvPr id="11" name="Espace réservé du pied de page 18"/>
          <p:cNvSpPr>
            <a:spLocks noGrp="1"/>
          </p:cNvSpPr>
          <p:nvPr>
            <p:ph type="ftr" sz="quarter" idx="16"/>
          </p:nvPr>
        </p:nvSpPr>
        <p:spPr>
          <a:xfrm>
            <a:off x="2158532" y="6521787"/>
            <a:ext cx="5004000" cy="123111"/>
          </a:xfrm>
        </p:spPr>
        <p:txBody>
          <a:bodyPr/>
          <a:lstStyle/>
          <a:p>
            <a:r>
              <a:rPr lang="fr-FR" smtClean="0"/>
              <a:t>2018 - HDJ S37 - Action de dynamisation Auto</a:t>
            </a:r>
            <a:endParaRPr lang="fr-FR" dirty="0"/>
          </a:p>
        </p:txBody>
      </p:sp>
    </p:spTree>
    <p:extLst>
      <p:ext uri="{BB962C8B-B14F-4D97-AF65-F5344CB8AC3E}">
        <p14:creationId xmlns:p14="http://schemas.microsoft.com/office/powerpoint/2010/main" val="161219903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tenu 2 colonne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080000" y="6326918"/>
            <a:ext cx="8067675"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a:solidFill>
                <a:prstClr val="black"/>
              </a:solidFill>
            </a:endParaRPr>
          </a:p>
        </p:txBody>
      </p:sp>
      <p:sp>
        <p:nvSpPr>
          <p:cNvPr id="9" name="Espace réservé du texte 8"/>
          <p:cNvSpPr>
            <a:spLocks noGrp="1"/>
          </p:cNvSpPr>
          <p:nvPr>
            <p:ph type="body" sz="quarter" idx="13" hasCustomPrompt="1"/>
          </p:nvPr>
        </p:nvSpPr>
        <p:spPr>
          <a:xfrm>
            <a:off x="223838" y="414338"/>
            <a:ext cx="591950" cy="338554"/>
          </a:xfrm>
        </p:spPr>
        <p:txBody>
          <a:bodyPr>
            <a:spAutoFit/>
          </a:bodyPr>
          <a:lstStyle>
            <a:lvl1pPr algn="ctr">
              <a:defRPr sz="2200" b="1">
                <a:solidFill>
                  <a:schemeClr val="tx1"/>
                </a:solidFill>
              </a:defRPr>
            </a:lvl1pPr>
          </a:lstStyle>
          <a:p>
            <a:pPr lvl="0"/>
            <a:r>
              <a:rPr lang="fr-FR"/>
              <a:t>#</a:t>
            </a:r>
          </a:p>
        </p:txBody>
      </p:sp>
      <p:sp>
        <p:nvSpPr>
          <p:cNvPr id="13" name="Espace réservé du texte 11"/>
          <p:cNvSpPr>
            <a:spLocks noGrp="1"/>
          </p:cNvSpPr>
          <p:nvPr>
            <p:ph type="body" sz="quarter" idx="16"/>
          </p:nvPr>
        </p:nvSpPr>
        <p:spPr>
          <a:xfrm>
            <a:off x="1079499" y="1299600"/>
            <a:ext cx="7262599" cy="708494"/>
          </a:xfrm>
        </p:spPr>
        <p:txBody>
          <a:bodyPr/>
          <a:lstStyle>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1" name="Espace réservé du texte 11"/>
          <p:cNvSpPr>
            <a:spLocks noGrp="1"/>
          </p:cNvSpPr>
          <p:nvPr>
            <p:ph type="body" sz="quarter" idx="15"/>
          </p:nvPr>
        </p:nvSpPr>
        <p:spPr>
          <a:xfrm>
            <a:off x="4921599" y="2280253"/>
            <a:ext cx="3420500" cy="3462486"/>
          </a:xfrm>
        </p:spPr>
        <p:txBody>
          <a:bodyPr/>
          <a:lstStyle>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2" name="Espace réservé du texte 11"/>
          <p:cNvSpPr>
            <a:spLocks noGrp="1"/>
          </p:cNvSpPr>
          <p:nvPr>
            <p:ph type="body" sz="quarter" idx="14"/>
          </p:nvPr>
        </p:nvSpPr>
        <p:spPr>
          <a:xfrm>
            <a:off x="1079500" y="2280253"/>
            <a:ext cx="3420500" cy="3462486"/>
          </a:xfrm>
        </p:spPr>
        <p:txBody>
          <a:bodyPr/>
          <a:lstStyle>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9" name="Espace réservé du numéro de diapositive 18"/>
          <p:cNvSpPr>
            <a:spLocks noGrp="1"/>
          </p:cNvSpPr>
          <p:nvPr>
            <p:ph type="sldNum" sz="quarter" idx="19"/>
          </p:nvPr>
        </p:nvSpPr>
        <p:spPr/>
        <p:txBody>
          <a:bodyPr/>
          <a:lstStyle/>
          <a:p>
            <a:fld id="{4F985FF9-ADA8-465B-B1B8-A5AF16A5E141}" type="slidenum">
              <a:rPr lang="fr-FR" smtClean="0">
                <a:solidFill>
                  <a:srgbClr val="581D74"/>
                </a:solidFill>
              </a:rPr>
              <a:pPr/>
              <a:t>‹N°›</a:t>
            </a:fld>
            <a:endParaRPr lang="fr-FR">
              <a:solidFill>
                <a:srgbClr val="581D74"/>
              </a:solidFill>
            </a:endParaRPr>
          </a:p>
        </p:txBody>
      </p:sp>
      <p:sp>
        <p:nvSpPr>
          <p:cNvPr id="14" name="Espace réservé de la date 17"/>
          <p:cNvSpPr>
            <a:spLocks noGrp="1"/>
          </p:cNvSpPr>
          <p:nvPr>
            <p:ph type="dt" sz="half" idx="20"/>
          </p:nvPr>
        </p:nvSpPr>
        <p:spPr>
          <a:xfrm>
            <a:off x="1347715" y="6524769"/>
            <a:ext cx="767122" cy="123111"/>
          </a:xfrm>
        </p:spPr>
        <p:txBody>
          <a:bodyPr/>
          <a:lstStyle/>
          <a:p>
            <a:endParaRPr dirty="0"/>
          </a:p>
        </p:txBody>
      </p:sp>
      <p:sp>
        <p:nvSpPr>
          <p:cNvPr id="15" name="Espace réservé du pied de page 18"/>
          <p:cNvSpPr>
            <a:spLocks noGrp="1"/>
          </p:cNvSpPr>
          <p:nvPr>
            <p:ph type="ftr" sz="quarter" idx="21"/>
          </p:nvPr>
        </p:nvSpPr>
        <p:spPr>
          <a:xfrm>
            <a:off x="2158532" y="6521787"/>
            <a:ext cx="5004000" cy="123111"/>
          </a:xfrm>
        </p:spPr>
        <p:txBody>
          <a:bodyPr/>
          <a:lstStyle/>
          <a:p>
            <a:r>
              <a:rPr lang="fr-FR" smtClean="0"/>
              <a:t>2018 - HDJ S37 - Action de dynamisation Auto</a:t>
            </a:r>
            <a:endParaRPr lang="fr-FR" dirty="0"/>
          </a:p>
        </p:txBody>
      </p:sp>
    </p:spTree>
    <p:extLst>
      <p:ext uri="{BB962C8B-B14F-4D97-AF65-F5344CB8AC3E}">
        <p14:creationId xmlns:p14="http://schemas.microsoft.com/office/powerpoint/2010/main" val="222182712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Exergue + Contenu ">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080000" y="6326918"/>
            <a:ext cx="8067675"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a:solidFill>
                <a:prstClr val="black"/>
              </a:solidFill>
            </a:endParaRPr>
          </a:p>
        </p:txBody>
      </p:sp>
      <p:sp>
        <p:nvSpPr>
          <p:cNvPr id="9" name="Espace réservé du texte 8"/>
          <p:cNvSpPr>
            <a:spLocks noGrp="1"/>
          </p:cNvSpPr>
          <p:nvPr>
            <p:ph type="body" sz="quarter" idx="13" hasCustomPrompt="1"/>
          </p:nvPr>
        </p:nvSpPr>
        <p:spPr>
          <a:xfrm>
            <a:off x="223838" y="414338"/>
            <a:ext cx="591950" cy="338554"/>
          </a:xfrm>
        </p:spPr>
        <p:txBody>
          <a:bodyPr>
            <a:spAutoFit/>
          </a:bodyPr>
          <a:lstStyle>
            <a:lvl1pPr algn="ctr">
              <a:defRPr sz="2200" b="1">
                <a:solidFill>
                  <a:schemeClr val="tx1"/>
                </a:solidFill>
              </a:defRPr>
            </a:lvl1pPr>
          </a:lstStyle>
          <a:p>
            <a:pPr lvl="0"/>
            <a:r>
              <a:rPr lang="fr-FR"/>
              <a:t>#</a:t>
            </a:r>
          </a:p>
        </p:txBody>
      </p:sp>
      <p:sp>
        <p:nvSpPr>
          <p:cNvPr id="11" name="Espace réservé du texte 11"/>
          <p:cNvSpPr>
            <a:spLocks noGrp="1"/>
          </p:cNvSpPr>
          <p:nvPr>
            <p:ph type="body" sz="quarter" idx="15"/>
          </p:nvPr>
        </p:nvSpPr>
        <p:spPr>
          <a:xfrm>
            <a:off x="3671999" y="1281600"/>
            <a:ext cx="5188043" cy="3462486"/>
          </a:xfrm>
        </p:spPr>
        <p:txBody>
          <a:bodyPr/>
          <a:lstStyle>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3" name="Espace réservé du texte 11"/>
          <p:cNvSpPr>
            <a:spLocks noGrp="1"/>
          </p:cNvSpPr>
          <p:nvPr>
            <p:ph type="body" sz="quarter" idx="16" hasCustomPrompt="1"/>
          </p:nvPr>
        </p:nvSpPr>
        <p:spPr>
          <a:xfrm>
            <a:off x="1080001" y="1316050"/>
            <a:ext cx="2268820" cy="2352504"/>
          </a:xfrm>
          <a:solidFill>
            <a:schemeClr val="accent1"/>
          </a:solidFill>
        </p:spPr>
        <p:txBody>
          <a:bodyPr lIns="180000" tIns="108000" rIns="180000" bIns="108000" anchor="ctr" anchorCtr="0">
            <a:noAutofit/>
          </a:bodyPr>
          <a:lstStyle>
            <a:lvl1pPr>
              <a:spcBef>
                <a:spcPts val="1800"/>
              </a:spcBef>
              <a:defRPr sz="3600">
                <a:solidFill>
                  <a:schemeClr val="bg1"/>
                </a:solidFill>
              </a:defRPr>
            </a:lvl1pPr>
            <a:lvl2pPr>
              <a:lnSpc>
                <a:spcPct val="80000"/>
              </a:lnSpc>
              <a:spcBef>
                <a:spcPts val="0"/>
              </a:spcBef>
              <a:defRPr sz="1200" b="0" cap="all" baseline="0">
                <a:solidFill>
                  <a:schemeClr val="bg1"/>
                </a:solidFill>
              </a:defRPr>
            </a:lvl2pPr>
            <a:lvl5pPr>
              <a:defRPr/>
            </a:lvl5pPr>
          </a:lstStyle>
          <a:p>
            <a:pPr lvl="0"/>
            <a:r>
              <a:rPr lang="fr-FR"/>
              <a:t>#</a:t>
            </a:r>
          </a:p>
          <a:p>
            <a:pPr lvl="1"/>
            <a:r>
              <a:rPr lang="fr-FR"/>
              <a:t>Deuxième niveau</a:t>
            </a:r>
          </a:p>
        </p:txBody>
      </p:sp>
      <p:sp>
        <p:nvSpPr>
          <p:cNvPr id="12" name="Espace réservé du texte 11"/>
          <p:cNvSpPr>
            <a:spLocks noGrp="1"/>
          </p:cNvSpPr>
          <p:nvPr>
            <p:ph type="body" sz="quarter" idx="14"/>
          </p:nvPr>
        </p:nvSpPr>
        <p:spPr>
          <a:xfrm>
            <a:off x="1079500" y="3795708"/>
            <a:ext cx="2269321" cy="1529327"/>
          </a:xfrm>
          <a:solidFill>
            <a:srgbClr val="EAEAEA"/>
          </a:solidFill>
        </p:spPr>
        <p:txBody>
          <a:bodyPr lIns="180000" tIns="108000" rIns="180000" bIns="108000" anchor="ctr" anchorCtr="0">
            <a:noAutofit/>
          </a:bodyPr>
          <a:lstStyle>
            <a:lvl1pPr>
              <a:spcBef>
                <a:spcPts val="0"/>
              </a:spcBef>
              <a:defRPr/>
            </a:lvl1pPr>
            <a:lvl5pPr>
              <a:defRPr/>
            </a:lvl5pPr>
          </a:lstStyle>
          <a:p>
            <a:pPr lvl="0"/>
            <a:r>
              <a:rPr lang="fr-FR"/>
              <a:t>Modifiez les styles du texte du masque</a:t>
            </a:r>
          </a:p>
        </p:txBody>
      </p:sp>
      <p:sp>
        <p:nvSpPr>
          <p:cNvPr id="19" name="Espace réservé du numéro de diapositive 18"/>
          <p:cNvSpPr>
            <a:spLocks noGrp="1"/>
          </p:cNvSpPr>
          <p:nvPr>
            <p:ph type="sldNum" sz="quarter" idx="19"/>
          </p:nvPr>
        </p:nvSpPr>
        <p:spPr/>
        <p:txBody>
          <a:bodyPr/>
          <a:lstStyle/>
          <a:p>
            <a:fld id="{4F985FF9-ADA8-465B-B1B8-A5AF16A5E141}" type="slidenum">
              <a:rPr lang="fr-FR" smtClean="0">
                <a:solidFill>
                  <a:srgbClr val="581D74"/>
                </a:solidFill>
              </a:rPr>
              <a:pPr/>
              <a:t>‹N°›</a:t>
            </a:fld>
            <a:endParaRPr lang="fr-FR">
              <a:solidFill>
                <a:srgbClr val="581D74"/>
              </a:solidFill>
            </a:endParaRPr>
          </a:p>
        </p:txBody>
      </p:sp>
      <p:sp>
        <p:nvSpPr>
          <p:cNvPr id="14" name="Espace réservé de la date 17"/>
          <p:cNvSpPr>
            <a:spLocks noGrp="1"/>
          </p:cNvSpPr>
          <p:nvPr>
            <p:ph type="dt" sz="half" idx="20"/>
          </p:nvPr>
        </p:nvSpPr>
        <p:spPr>
          <a:xfrm>
            <a:off x="1347715" y="6524769"/>
            <a:ext cx="767122" cy="123111"/>
          </a:xfrm>
        </p:spPr>
        <p:txBody>
          <a:bodyPr/>
          <a:lstStyle/>
          <a:p>
            <a:endParaRPr dirty="0"/>
          </a:p>
        </p:txBody>
      </p:sp>
      <p:sp>
        <p:nvSpPr>
          <p:cNvPr id="15" name="Espace réservé du pied de page 18"/>
          <p:cNvSpPr>
            <a:spLocks noGrp="1"/>
          </p:cNvSpPr>
          <p:nvPr>
            <p:ph type="ftr" sz="quarter" idx="21"/>
          </p:nvPr>
        </p:nvSpPr>
        <p:spPr>
          <a:xfrm>
            <a:off x="2158532" y="6521787"/>
            <a:ext cx="5004000" cy="123111"/>
          </a:xfrm>
        </p:spPr>
        <p:txBody>
          <a:bodyPr/>
          <a:lstStyle/>
          <a:p>
            <a:r>
              <a:rPr lang="fr-FR" smtClean="0"/>
              <a:t>2018 - HDJ S37 - Action de dynamisation Auto</a:t>
            </a:r>
            <a:endParaRPr lang="fr-FR" dirty="0"/>
          </a:p>
        </p:txBody>
      </p:sp>
    </p:spTree>
    <p:extLst>
      <p:ext uri="{BB962C8B-B14F-4D97-AF65-F5344CB8AC3E}">
        <p14:creationId xmlns:p14="http://schemas.microsoft.com/office/powerpoint/2010/main" val="640202818"/>
      </p:ext>
    </p:extLst>
  </p:cSld>
  <p:clrMapOvr>
    <a:masterClrMapping/>
  </p:clrMapOvr>
  <p:extLst mod="1">
    <p:ext uri="{DCECCB84-F9BA-43D5-87BE-67443E8EF086}">
      <p15:sldGuideLst xmlns="" xmlns:p15="http://schemas.microsoft.com/office/powerpoint/2012/main"/>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 colonnes + imag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080000" y="6326918"/>
            <a:ext cx="8067675"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a:solidFill>
                <a:prstClr val="black"/>
              </a:solidFill>
            </a:endParaRPr>
          </a:p>
        </p:txBody>
      </p:sp>
      <p:sp>
        <p:nvSpPr>
          <p:cNvPr id="9" name="Espace réservé du texte 8"/>
          <p:cNvSpPr>
            <a:spLocks noGrp="1"/>
          </p:cNvSpPr>
          <p:nvPr>
            <p:ph type="body" sz="quarter" idx="13" hasCustomPrompt="1"/>
          </p:nvPr>
        </p:nvSpPr>
        <p:spPr>
          <a:xfrm>
            <a:off x="223838" y="414338"/>
            <a:ext cx="591950" cy="338554"/>
          </a:xfrm>
        </p:spPr>
        <p:txBody>
          <a:bodyPr>
            <a:spAutoFit/>
          </a:bodyPr>
          <a:lstStyle>
            <a:lvl1pPr algn="ctr">
              <a:defRPr sz="2200" b="1">
                <a:solidFill>
                  <a:schemeClr val="tx1"/>
                </a:solidFill>
              </a:defRPr>
            </a:lvl1pPr>
          </a:lstStyle>
          <a:p>
            <a:pPr lvl="0"/>
            <a:r>
              <a:rPr lang="fr-FR"/>
              <a:t>#</a:t>
            </a:r>
          </a:p>
        </p:txBody>
      </p:sp>
      <p:sp>
        <p:nvSpPr>
          <p:cNvPr id="11" name="Espace réservé du texte 11"/>
          <p:cNvSpPr>
            <a:spLocks noGrp="1"/>
          </p:cNvSpPr>
          <p:nvPr>
            <p:ph type="body" sz="quarter" idx="15"/>
          </p:nvPr>
        </p:nvSpPr>
        <p:spPr>
          <a:xfrm>
            <a:off x="3678613" y="1299600"/>
            <a:ext cx="2361600" cy="3462486"/>
          </a:xfrm>
        </p:spPr>
        <p:txBody>
          <a:bodyPr/>
          <a:lstStyle>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2" name="Espace réservé du texte 11"/>
          <p:cNvSpPr>
            <a:spLocks noGrp="1"/>
          </p:cNvSpPr>
          <p:nvPr>
            <p:ph type="body" sz="quarter" idx="14"/>
          </p:nvPr>
        </p:nvSpPr>
        <p:spPr>
          <a:xfrm>
            <a:off x="1079500" y="1299600"/>
            <a:ext cx="2361600" cy="3462486"/>
          </a:xfrm>
        </p:spPr>
        <p:txBody>
          <a:bodyPr/>
          <a:lstStyle>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pour une image  3"/>
          <p:cNvSpPr>
            <a:spLocks noGrp="1"/>
          </p:cNvSpPr>
          <p:nvPr>
            <p:ph type="pic" sz="quarter" idx="16"/>
          </p:nvPr>
        </p:nvSpPr>
        <p:spPr>
          <a:xfrm>
            <a:off x="6259512" y="1308098"/>
            <a:ext cx="2884487" cy="4500563"/>
          </a:xfrm>
        </p:spPr>
        <p:txBody>
          <a:bodyPr/>
          <a:lstStyle/>
          <a:p>
            <a:r>
              <a:rPr lang="fr-FR"/>
              <a:t>Cliquez sur l'icône pour ajouter une image</a:t>
            </a:r>
          </a:p>
        </p:txBody>
      </p:sp>
      <p:sp>
        <p:nvSpPr>
          <p:cNvPr id="16" name="Espace réservé du numéro de diapositive 15"/>
          <p:cNvSpPr>
            <a:spLocks noGrp="1"/>
          </p:cNvSpPr>
          <p:nvPr>
            <p:ph type="sldNum" sz="quarter" idx="19"/>
          </p:nvPr>
        </p:nvSpPr>
        <p:spPr/>
        <p:txBody>
          <a:bodyPr/>
          <a:lstStyle/>
          <a:p>
            <a:fld id="{4F985FF9-ADA8-465B-B1B8-A5AF16A5E141}" type="slidenum">
              <a:rPr lang="fr-FR" smtClean="0">
                <a:solidFill>
                  <a:srgbClr val="581D74"/>
                </a:solidFill>
              </a:rPr>
              <a:pPr/>
              <a:t>‹N°›</a:t>
            </a:fld>
            <a:endParaRPr lang="fr-FR">
              <a:solidFill>
                <a:srgbClr val="581D74"/>
              </a:solidFill>
            </a:endParaRPr>
          </a:p>
        </p:txBody>
      </p:sp>
      <p:sp>
        <p:nvSpPr>
          <p:cNvPr id="13" name="Espace réservé de la date 17"/>
          <p:cNvSpPr>
            <a:spLocks noGrp="1"/>
          </p:cNvSpPr>
          <p:nvPr>
            <p:ph type="dt" sz="half" idx="20"/>
          </p:nvPr>
        </p:nvSpPr>
        <p:spPr>
          <a:xfrm>
            <a:off x="1347715" y="6524769"/>
            <a:ext cx="767122" cy="123111"/>
          </a:xfrm>
        </p:spPr>
        <p:txBody>
          <a:bodyPr/>
          <a:lstStyle/>
          <a:p>
            <a:endParaRPr dirty="0"/>
          </a:p>
        </p:txBody>
      </p:sp>
      <p:sp>
        <p:nvSpPr>
          <p:cNvPr id="17" name="Espace réservé du pied de page 18"/>
          <p:cNvSpPr>
            <a:spLocks noGrp="1"/>
          </p:cNvSpPr>
          <p:nvPr>
            <p:ph type="ftr" sz="quarter" idx="21"/>
          </p:nvPr>
        </p:nvSpPr>
        <p:spPr>
          <a:xfrm>
            <a:off x="2158532" y="6521787"/>
            <a:ext cx="5004000" cy="123111"/>
          </a:xfrm>
        </p:spPr>
        <p:txBody>
          <a:bodyPr/>
          <a:lstStyle/>
          <a:p>
            <a:r>
              <a:rPr lang="fr-FR" smtClean="0"/>
              <a:t>2018 - HDJ S37 - Action de dynamisation Auto</a:t>
            </a:r>
            <a:endParaRPr lang="fr-FR" dirty="0"/>
          </a:p>
        </p:txBody>
      </p:sp>
    </p:spTree>
    <p:extLst>
      <p:ext uri="{BB962C8B-B14F-4D97-AF65-F5344CB8AC3E}">
        <p14:creationId xmlns:p14="http://schemas.microsoft.com/office/powerpoint/2010/main" val="14669585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ontenu + encadré + imag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9" name="Espace réservé du texte 8"/>
          <p:cNvSpPr>
            <a:spLocks noGrp="1"/>
          </p:cNvSpPr>
          <p:nvPr>
            <p:ph type="body" sz="quarter" idx="13" hasCustomPrompt="1"/>
          </p:nvPr>
        </p:nvSpPr>
        <p:spPr>
          <a:xfrm>
            <a:off x="223838" y="414338"/>
            <a:ext cx="591950" cy="338554"/>
          </a:xfrm>
        </p:spPr>
        <p:txBody>
          <a:bodyPr>
            <a:spAutoFit/>
          </a:bodyPr>
          <a:lstStyle>
            <a:lvl1pPr algn="ctr">
              <a:defRPr sz="2200" b="1">
                <a:solidFill>
                  <a:schemeClr val="tx1"/>
                </a:solidFill>
              </a:defRPr>
            </a:lvl1pPr>
          </a:lstStyle>
          <a:p>
            <a:pPr lvl="0"/>
            <a:r>
              <a:rPr lang="fr-FR"/>
              <a:t>#</a:t>
            </a:r>
          </a:p>
        </p:txBody>
      </p:sp>
      <p:sp>
        <p:nvSpPr>
          <p:cNvPr id="11" name="Espace réservé du texte 11"/>
          <p:cNvSpPr>
            <a:spLocks noGrp="1"/>
          </p:cNvSpPr>
          <p:nvPr>
            <p:ph type="body" sz="quarter" idx="15"/>
          </p:nvPr>
        </p:nvSpPr>
        <p:spPr>
          <a:xfrm>
            <a:off x="1079499" y="4493479"/>
            <a:ext cx="2592389" cy="1830550"/>
          </a:xfrm>
          <a:solidFill>
            <a:schemeClr val="accent1"/>
          </a:solidFill>
        </p:spPr>
        <p:txBody>
          <a:bodyPr lIns="180000" tIns="180000" rIns="180000" bIns="180000">
            <a:noAutofit/>
          </a:bodyPr>
          <a:lstStyle>
            <a:lvl1pPr>
              <a:spcBef>
                <a:spcPts val="0"/>
              </a:spcBef>
              <a:defRPr>
                <a:solidFill>
                  <a:schemeClr val="bg1"/>
                </a:solidFill>
              </a:defRPr>
            </a:lvl1pPr>
            <a:lvl5pPr>
              <a:defRPr/>
            </a:lvl5pPr>
          </a:lstStyle>
          <a:p>
            <a:pPr lvl="0"/>
            <a:r>
              <a:rPr lang="fr-FR"/>
              <a:t>Modifiez les styles du texte du masque</a:t>
            </a:r>
          </a:p>
        </p:txBody>
      </p:sp>
      <p:sp>
        <p:nvSpPr>
          <p:cNvPr id="12" name="Espace réservé du texte 11"/>
          <p:cNvSpPr>
            <a:spLocks noGrp="1"/>
          </p:cNvSpPr>
          <p:nvPr>
            <p:ph type="body" sz="quarter" idx="14"/>
          </p:nvPr>
        </p:nvSpPr>
        <p:spPr>
          <a:xfrm>
            <a:off x="1079500" y="1299600"/>
            <a:ext cx="2361600" cy="2908180"/>
          </a:xfrm>
        </p:spPr>
        <p:txBody>
          <a:bodyPr/>
          <a:lstStyle>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pour une image  3"/>
          <p:cNvSpPr>
            <a:spLocks noGrp="1"/>
          </p:cNvSpPr>
          <p:nvPr>
            <p:ph type="pic" sz="quarter" idx="16"/>
          </p:nvPr>
        </p:nvSpPr>
        <p:spPr>
          <a:xfrm>
            <a:off x="3671888" y="1308099"/>
            <a:ext cx="5188155" cy="5015930"/>
          </a:xfrm>
        </p:spPr>
        <p:txBody>
          <a:bodyPr/>
          <a:lstStyle/>
          <a:p>
            <a:r>
              <a:rPr lang="fr-FR"/>
              <a:t>Cliquez sur l'icône pour ajouter une image</a:t>
            </a:r>
          </a:p>
        </p:txBody>
      </p:sp>
      <p:sp>
        <p:nvSpPr>
          <p:cNvPr id="15" name="Espace réservé du numéro de diapositive 14"/>
          <p:cNvSpPr>
            <a:spLocks noGrp="1"/>
          </p:cNvSpPr>
          <p:nvPr>
            <p:ph type="sldNum" sz="quarter" idx="19"/>
          </p:nvPr>
        </p:nvSpPr>
        <p:spPr/>
        <p:txBody>
          <a:bodyPr/>
          <a:lstStyle/>
          <a:p>
            <a:fld id="{4F985FF9-ADA8-465B-B1B8-A5AF16A5E141}" type="slidenum">
              <a:rPr lang="fr-FR" smtClean="0">
                <a:solidFill>
                  <a:srgbClr val="581D74"/>
                </a:solidFill>
              </a:rPr>
              <a:pPr/>
              <a:t>‹N°›</a:t>
            </a:fld>
            <a:endParaRPr lang="fr-FR">
              <a:solidFill>
                <a:srgbClr val="581D74"/>
              </a:solidFill>
            </a:endParaRPr>
          </a:p>
        </p:txBody>
      </p:sp>
      <p:sp>
        <p:nvSpPr>
          <p:cNvPr id="10" name="Espace réservé de la date 17"/>
          <p:cNvSpPr>
            <a:spLocks noGrp="1"/>
          </p:cNvSpPr>
          <p:nvPr>
            <p:ph type="dt" sz="half" idx="20"/>
          </p:nvPr>
        </p:nvSpPr>
        <p:spPr>
          <a:xfrm>
            <a:off x="1347715" y="6524769"/>
            <a:ext cx="767122" cy="123111"/>
          </a:xfrm>
        </p:spPr>
        <p:txBody>
          <a:bodyPr/>
          <a:lstStyle/>
          <a:p>
            <a:endParaRPr dirty="0"/>
          </a:p>
        </p:txBody>
      </p:sp>
      <p:sp>
        <p:nvSpPr>
          <p:cNvPr id="16" name="Espace réservé du pied de page 18"/>
          <p:cNvSpPr>
            <a:spLocks noGrp="1"/>
          </p:cNvSpPr>
          <p:nvPr>
            <p:ph type="ftr" sz="quarter" idx="21"/>
          </p:nvPr>
        </p:nvSpPr>
        <p:spPr>
          <a:xfrm>
            <a:off x="2158532" y="6521787"/>
            <a:ext cx="5004000" cy="123111"/>
          </a:xfrm>
        </p:spPr>
        <p:txBody>
          <a:bodyPr/>
          <a:lstStyle/>
          <a:p>
            <a:r>
              <a:rPr lang="fr-FR" smtClean="0"/>
              <a:t>2018 - HDJ S37 - Action de dynamisation Auto</a:t>
            </a:r>
            <a:endParaRPr lang="fr-FR" dirty="0"/>
          </a:p>
        </p:txBody>
      </p:sp>
    </p:spTree>
    <p:extLst>
      <p:ext uri="{BB962C8B-B14F-4D97-AF65-F5344CB8AC3E}">
        <p14:creationId xmlns:p14="http://schemas.microsoft.com/office/powerpoint/2010/main" val="355474325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Image + exergu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9" name="Espace réservé du texte 8"/>
          <p:cNvSpPr>
            <a:spLocks noGrp="1"/>
          </p:cNvSpPr>
          <p:nvPr>
            <p:ph type="body" sz="quarter" idx="13" hasCustomPrompt="1"/>
          </p:nvPr>
        </p:nvSpPr>
        <p:spPr>
          <a:xfrm>
            <a:off x="223838" y="414338"/>
            <a:ext cx="591950" cy="338554"/>
          </a:xfrm>
        </p:spPr>
        <p:txBody>
          <a:bodyPr>
            <a:spAutoFit/>
          </a:bodyPr>
          <a:lstStyle>
            <a:lvl1pPr algn="ctr">
              <a:defRPr sz="2200" b="1">
                <a:solidFill>
                  <a:schemeClr val="tx1"/>
                </a:solidFill>
              </a:defRPr>
            </a:lvl1pPr>
          </a:lstStyle>
          <a:p>
            <a:pPr lvl="0"/>
            <a:r>
              <a:rPr lang="fr-FR"/>
              <a:t>#</a:t>
            </a:r>
          </a:p>
        </p:txBody>
      </p:sp>
      <p:sp>
        <p:nvSpPr>
          <p:cNvPr id="4" name="Espace réservé pour une image  3"/>
          <p:cNvSpPr>
            <a:spLocks noGrp="1"/>
          </p:cNvSpPr>
          <p:nvPr>
            <p:ph type="pic" sz="quarter" idx="16"/>
          </p:nvPr>
        </p:nvSpPr>
        <p:spPr>
          <a:xfrm>
            <a:off x="1079500" y="1308099"/>
            <a:ext cx="7780544" cy="5015930"/>
          </a:xfrm>
        </p:spPr>
        <p:txBody>
          <a:bodyPr/>
          <a:lstStyle/>
          <a:p>
            <a:r>
              <a:rPr lang="fr-FR"/>
              <a:t>Cliquez sur l'icône pour ajouter une image</a:t>
            </a:r>
          </a:p>
        </p:txBody>
      </p:sp>
      <p:sp>
        <p:nvSpPr>
          <p:cNvPr id="11" name="Espace réservé du texte 11"/>
          <p:cNvSpPr>
            <a:spLocks noGrp="1"/>
          </p:cNvSpPr>
          <p:nvPr>
            <p:ph type="body" sz="quarter" idx="15"/>
          </p:nvPr>
        </p:nvSpPr>
        <p:spPr>
          <a:xfrm>
            <a:off x="6267657" y="3458497"/>
            <a:ext cx="2592387" cy="2344993"/>
          </a:xfrm>
          <a:solidFill>
            <a:srgbClr val="EAEAEA"/>
          </a:solidFill>
        </p:spPr>
        <p:txBody>
          <a:bodyPr lIns="180000" tIns="180000" rIns="180000" bIns="180000">
            <a:noAutofit/>
          </a:bodyPr>
          <a:lstStyle>
            <a:lvl1pPr>
              <a:spcBef>
                <a:spcPts val="0"/>
              </a:spcBef>
              <a:defRPr>
                <a:solidFill>
                  <a:schemeClr val="tx1">
                    <a:lumMod val="65000"/>
                    <a:lumOff val="35000"/>
                  </a:schemeClr>
                </a:solidFill>
              </a:defRPr>
            </a:lvl1pPr>
            <a:lvl5pPr>
              <a:defRPr/>
            </a:lvl5pPr>
          </a:lstStyle>
          <a:p>
            <a:pPr lvl="0"/>
            <a:r>
              <a:rPr lang="fr-FR"/>
              <a:t>Modifiez les styles du texte du masque</a:t>
            </a:r>
          </a:p>
        </p:txBody>
      </p:sp>
      <p:sp>
        <p:nvSpPr>
          <p:cNvPr id="14" name="Espace réservé du numéro de diapositive 13"/>
          <p:cNvSpPr>
            <a:spLocks noGrp="1"/>
          </p:cNvSpPr>
          <p:nvPr>
            <p:ph type="sldNum" sz="quarter" idx="19"/>
          </p:nvPr>
        </p:nvSpPr>
        <p:spPr/>
        <p:txBody>
          <a:bodyPr/>
          <a:lstStyle/>
          <a:p>
            <a:fld id="{4F985FF9-ADA8-465B-B1B8-A5AF16A5E141}" type="slidenum">
              <a:rPr lang="fr-FR" smtClean="0">
                <a:solidFill>
                  <a:srgbClr val="581D74"/>
                </a:solidFill>
              </a:rPr>
              <a:pPr/>
              <a:t>‹N°›</a:t>
            </a:fld>
            <a:endParaRPr lang="fr-FR">
              <a:solidFill>
                <a:srgbClr val="581D74"/>
              </a:solidFill>
            </a:endParaRPr>
          </a:p>
        </p:txBody>
      </p:sp>
      <p:sp>
        <p:nvSpPr>
          <p:cNvPr id="10" name="Espace réservé de la date 17"/>
          <p:cNvSpPr>
            <a:spLocks noGrp="1"/>
          </p:cNvSpPr>
          <p:nvPr>
            <p:ph type="dt" sz="half" idx="20"/>
          </p:nvPr>
        </p:nvSpPr>
        <p:spPr>
          <a:xfrm>
            <a:off x="1347715" y="6524769"/>
            <a:ext cx="767122" cy="123111"/>
          </a:xfrm>
        </p:spPr>
        <p:txBody>
          <a:bodyPr/>
          <a:lstStyle/>
          <a:p>
            <a:endParaRPr dirty="0"/>
          </a:p>
        </p:txBody>
      </p:sp>
      <p:sp>
        <p:nvSpPr>
          <p:cNvPr id="15" name="Espace réservé du pied de page 18"/>
          <p:cNvSpPr>
            <a:spLocks noGrp="1"/>
          </p:cNvSpPr>
          <p:nvPr>
            <p:ph type="ftr" sz="quarter" idx="21"/>
          </p:nvPr>
        </p:nvSpPr>
        <p:spPr>
          <a:xfrm>
            <a:off x="2158532" y="6521787"/>
            <a:ext cx="5004000" cy="123111"/>
          </a:xfrm>
        </p:spPr>
        <p:txBody>
          <a:bodyPr/>
          <a:lstStyle/>
          <a:p>
            <a:r>
              <a:rPr lang="fr-FR" smtClean="0"/>
              <a:t>2018 - HDJ S37 - Action de dynamisation Auto</a:t>
            </a:r>
            <a:endParaRPr lang="fr-FR" dirty="0"/>
          </a:p>
        </p:txBody>
      </p:sp>
    </p:spTree>
    <p:extLst>
      <p:ext uri="{BB962C8B-B14F-4D97-AF65-F5344CB8AC3E}">
        <p14:creationId xmlns:p14="http://schemas.microsoft.com/office/powerpoint/2010/main" val="60159177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Image + Chiffres clés 1">
    <p:spTree>
      <p:nvGrpSpPr>
        <p:cNvPr id="1" name=""/>
        <p:cNvGrpSpPr/>
        <p:nvPr/>
      </p:nvGrpSpPr>
      <p:grpSpPr>
        <a:xfrm>
          <a:off x="0" y="0"/>
          <a:ext cx="0" cy="0"/>
          <a:chOff x="0" y="0"/>
          <a:chExt cx="0" cy="0"/>
        </a:xfrm>
      </p:grpSpPr>
      <p:sp>
        <p:nvSpPr>
          <p:cNvPr id="4" name="Espace réservé pour une image  3"/>
          <p:cNvSpPr>
            <a:spLocks noGrp="1"/>
          </p:cNvSpPr>
          <p:nvPr>
            <p:ph type="pic" sz="quarter" idx="16"/>
          </p:nvPr>
        </p:nvSpPr>
        <p:spPr>
          <a:xfrm>
            <a:off x="1079500" y="444501"/>
            <a:ext cx="7780544" cy="5879528"/>
          </a:xfrm>
        </p:spPr>
        <p:txBody>
          <a:bodyPr/>
          <a:lstStyle/>
          <a:p>
            <a:r>
              <a:rPr lang="fr-FR"/>
              <a:t>Cliquez sur l'icône pour ajouter une image</a:t>
            </a:r>
          </a:p>
        </p:txBody>
      </p:sp>
      <p:sp>
        <p:nvSpPr>
          <p:cNvPr id="10" name="Rectangle 9"/>
          <p:cNvSpPr/>
          <p:nvPr userDrawn="1"/>
        </p:nvSpPr>
        <p:spPr>
          <a:xfrm>
            <a:off x="851647" y="295835"/>
            <a:ext cx="152400" cy="8426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12" name="Espace réservé du texte 11"/>
          <p:cNvSpPr>
            <a:spLocks noGrp="1"/>
          </p:cNvSpPr>
          <p:nvPr>
            <p:ph type="body" sz="quarter" idx="17" hasCustomPrompt="1"/>
          </p:nvPr>
        </p:nvSpPr>
        <p:spPr>
          <a:xfrm>
            <a:off x="7153835" y="3016800"/>
            <a:ext cx="1706209" cy="2352504"/>
          </a:xfrm>
          <a:solidFill>
            <a:srgbClr val="EAEAEA"/>
          </a:solidFill>
        </p:spPr>
        <p:txBody>
          <a:bodyPr lIns="180000" tIns="108000" rIns="180000" bIns="108000" anchor="ctr" anchorCtr="1">
            <a:noAutofit/>
          </a:bodyPr>
          <a:lstStyle>
            <a:lvl1pPr>
              <a:spcBef>
                <a:spcPts val="1800"/>
              </a:spcBef>
              <a:defRPr sz="3600">
                <a:solidFill>
                  <a:schemeClr val="accent1"/>
                </a:solidFill>
              </a:defRPr>
            </a:lvl1pPr>
            <a:lvl2pPr>
              <a:lnSpc>
                <a:spcPct val="80000"/>
              </a:lnSpc>
              <a:spcBef>
                <a:spcPts val="0"/>
              </a:spcBef>
              <a:defRPr sz="1200" b="0" cap="all" baseline="0">
                <a:solidFill>
                  <a:schemeClr val="tx1"/>
                </a:solidFill>
              </a:defRPr>
            </a:lvl2pPr>
            <a:lvl5pPr>
              <a:defRPr/>
            </a:lvl5pPr>
          </a:lstStyle>
          <a:p>
            <a:pPr lvl="0"/>
            <a:r>
              <a:rPr lang="fr-FR"/>
              <a:t>#</a:t>
            </a:r>
          </a:p>
          <a:p>
            <a:pPr lvl="1"/>
            <a:r>
              <a:rPr lang="fr-FR"/>
              <a:t>Deuxième niveau</a:t>
            </a:r>
          </a:p>
        </p:txBody>
      </p:sp>
      <p:sp>
        <p:nvSpPr>
          <p:cNvPr id="13" name="Espace réservé du numéro de diapositive 12"/>
          <p:cNvSpPr>
            <a:spLocks noGrp="1"/>
          </p:cNvSpPr>
          <p:nvPr>
            <p:ph type="sldNum" sz="quarter" idx="20"/>
          </p:nvPr>
        </p:nvSpPr>
        <p:spPr/>
        <p:txBody>
          <a:bodyPr/>
          <a:lstStyle/>
          <a:p>
            <a:fld id="{4F985FF9-ADA8-465B-B1B8-A5AF16A5E141}" type="slidenum">
              <a:rPr lang="fr-FR" smtClean="0">
                <a:solidFill>
                  <a:srgbClr val="581D74"/>
                </a:solidFill>
              </a:rPr>
              <a:pPr/>
              <a:t>‹N°›</a:t>
            </a:fld>
            <a:endParaRPr lang="fr-FR" dirty="0">
              <a:solidFill>
                <a:srgbClr val="581D74"/>
              </a:solidFill>
            </a:endParaRPr>
          </a:p>
        </p:txBody>
      </p:sp>
      <p:sp>
        <p:nvSpPr>
          <p:cNvPr id="8" name="Espace réservé de la date 17"/>
          <p:cNvSpPr>
            <a:spLocks noGrp="1"/>
          </p:cNvSpPr>
          <p:nvPr>
            <p:ph type="dt" sz="half" idx="15"/>
          </p:nvPr>
        </p:nvSpPr>
        <p:spPr>
          <a:xfrm>
            <a:off x="1347715" y="6524769"/>
            <a:ext cx="767122" cy="123111"/>
          </a:xfrm>
        </p:spPr>
        <p:txBody>
          <a:bodyPr/>
          <a:lstStyle/>
          <a:p>
            <a:endParaRPr dirty="0"/>
          </a:p>
        </p:txBody>
      </p:sp>
      <p:sp>
        <p:nvSpPr>
          <p:cNvPr id="14" name="Espace réservé du pied de page 18"/>
          <p:cNvSpPr>
            <a:spLocks noGrp="1"/>
          </p:cNvSpPr>
          <p:nvPr>
            <p:ph type="ftr" sz="quarter" idx="21"/>
          </p:nvPr>
        </p:nvSpPr>
        <p:spPr>
          <a:xfrm>
            <a:off x="2158532" y="6521787"/>
            <a:ext cx="5004000" cy="123111"/>
          </a:xfrm>
        </p:spPr>
        <p:txBody>
          <a:bodyPr/>
          <a:lstStyle/>
          <a:p>
            <a:r>
              <a:rPr lang="fr-FR" smtClean="0"/>
              <a:t>2018 - HDJ S37 - Action de dynamisation Auto</a:t>
            </a:r>
            <a:endParaRPr lang="fr-FR" dirty="0"/>
          </a:p>
        </p:txBody>
      </p:sp>
    </p:spTree>
    <p:extLst>
      <p:ext uri="{BB962C8B-B14F-4D97-AF65-F5344CB8AC3E}">
        <p14:creationId xmlns:p14="http://schemas.microsoft.com/office/powerpoint/2010/main" val="210027829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Image + Chiffres clés 2">
    <p:spTree>
      <p:nvGrpSpPr>
        <p:cNvPr id="1" name=""/>
        <p:cNvGrpSpPr/>
        <p:nvPr/>
      </p:nvGrpSpPr>
      <p:grpSpPr>
        <a:xfrm>
          <a:off x="0" y="0"/>
          <a:ext cx="0" cy="0"/>
          <a:chOff x="0" y="0"/>
          <a:chExt cx="0" cy="0"/>
        </a:xfrm>
      </p:grpSpPr>
      <p:sp>
        <p:nvSpPr>
          <p:cNvPr id="4" name="Espace réservé pour une image  3"/>
          <p:cNvSpPr>
            <a:spLocks noGrp="1"/>
          </p:cNvSpPr>
          <p:nvPr>
            <p:ph type="pic" sz="quarter" idx="16"/>
          </p:nvPr>
        </p:nvSpPr>
        <p:spPr>
          <a:xfrm>
            <a:off x="287338" y="444500"/>
            <a:ext cx="8572706" cy="5879528"/>
          </a:xfrm>
        </p:spPr>
        <p:txBody>
          <a:bodyPr/>
          <a:lstStyle/>
          <a:p>
            <a:r>
              <a:rPr lang="fr-FR"/>
              <a:t>Cliquez sur l'icône pour ajouter une image</a:t>
            </a:r>
          </a:p>
        </p:txBody>
      </p:sp>
      <p:sp>
        <p:nvSpPr>
          <p:cNvPr id="10" name="Rectangle 9"/>
          <p:cNvSpPr/>
          <p:nvPr userDrawn="1"/>
        </p:nvSpPr>
        <p:spPr>
          <a:xfrm>
            <a:off x="851647" y="295835"/>
            <a:ext cx="152400" cy="8426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12" name="Espace réservé du texte 11"/>
          <p:cNvSpPr>
            <a:spLocks noGrp="1"/>
          </p:cNvSpPr>
          <p:nvPr>
            <p:ph type="body" sz="quarter" idx="17" hasCustomPrompt="1"/>
          </p:nvPr>
        </p:nvSpPr>
        <p:spPr>
          <a:xfrm>
            <a:off x="7153835" y="3016800"/>
            <a:ext cx="1706209" cy="2352504"/>
          </a:xfrm>
          <a:solidFill>
            <a:srgbClr val="EAEAEA"/>
          </a:solidFill>
        </p:spPr>
        <p:txBody>
          <a:bodyPr lIns="180000" tIns="108000" rIns="180000" bIns="108000" anchor="ctr" anchorCtr="1">
            <a:noAutofit/>
          </a:bodyPr>
          <a:lstStyle>
            <a:lvl1pPr>
              <a:spcBef>
                <a:spcPts val="1800"/>
              </a:spcBef>
              <a:defRPr sz="3600">
                <a:solidFill>
                  <a:schemeClr val="accent1"/>
                </a:solidFill>
              </a:defRPr>
            </a:lvl1pPr>
            <a:lvl2pPr>
              <a:lnSpc>
                <a:spcPct val="80000"/>
              </a:lnSpc>
              <a:spcBef>
                <a:spcPts val="0"/>
              </a:spcBef>
              <a:defRPr sz="1200" b="0" cap="all" baseline="0">
                <a:solidFill>
                  <a:schemeClr val="tx1"/>
                </a:solidFill>
              </a:defRPr>
            </a:lvl2pPr>
            <a:lvl5pPr>
              <a:defRPr/>
            </a:lvl5pPr>
          </a:lstStyle>
          <a:p>
            <a:pPr lvl="0"/>
            <a:r>
              <a:rPr lang="fr-FR"/>
              <a:t>#</a:t>
            </a:r>
          </a:p>
          <a:p>
            <a:pPr lvl="1"/>
            <a:r>
              <a:rPr lang="fr-FR"/>
              <a:t>Deuxième niveau</a:t>
            </a:r>
          </a:p>
        </p:txBody>
      </p:sp>
      <p:sp>
        <p:nvSpPr>
          <p:cNvPr id="13" name="Espace réservé du numéro de diapositive 12"/>
          <p:cNvSpPr>
            <a:spLocks noGrp="1"/>
          </p:cNvSpPr>
          <p:nvPr>
            <p:ph type="sldNum" sz="quarter" idx="20"/>
          </p:nvPr>
        </p:nvSpPr>
        <p:spPr/>
        <p:txBody>
          <a:bodyPr/>
          <a:lstStyle/>
          <a:p>
            <a:fld id="{4F985FF9-ADA8-465B-B1B8-A5AF16A5E141}" type="slidenum">
              <a:rPr lang="fr-FR" smtClean="0">
                <a:solidFill>
                  <a:srgbClr val="581D74"/>
                </a:solidFill>
              </a:rPr>
              <a:pPr/>
              <a:t>‹N°›</a:t>
            </a:fld>
            <a:endParaRPr lang="fr-FR" dirty="0">
              <a:solidFill>
                <a:srgbClr val="581D74"/>
              </a:solidFill>
            </a:endParaRPr>
          </a:p>
        </p:txBody>
      </p:sp>
      <p:sp>
        <p:nvSpPr>
          <p:cNvPr id="8" name="Espace réservé de la date 17"/>
          <p:cNvSpPr>
            <a:spLocks noGrp="1"/>
          </p:cNvSpPr>
          <p:nvPr>
            <p:ph type="dt" sz="half" idx="15"/>
          </p:nvPr>
        </p:nvSpPr>
        <p:spPr>
          <a:xfrm>
            <a:off x="1347715" y="6524769"/>
            <a:ext cx="767122" cy="123111"/>
          </a:xfrm>
        </p:spPr>
        <p:txBody>
          <a:bodyPr/>
          <a:lstStyle/>
          <a:p>
            <a:endParaRPr dirty="0"/>
          </a:p>
        </p:txBody>
      </p:sp>
      <p:sp>
        <p:nvSpPr>
          <p:cNvPr id="14" name="Espace réservé du pied de page 18"/>
          <p:cNvSpPr>
            <a:spLocks noGrp="1"/>
          </p:cNvSpPr>
          <p:nvPr>
            <p:ph type="ftr" sz="quarter" idx="21"/>
          </p:nvPr>
        </p:nvSpPr>
        <p:spPr>
          <a:xfrm>
            <a:off x="2158532" y="6521787"/>
            <a:ext cx="5004000" cy="123111"/>
          </a:xfrm>
        </p:spPr>
        <p:txBody>
          <a:bodyPr/>
          <a:lstStyle/>
          <a:p>
            <a:r>
              <a:rPr lang="fr-FR" smtClean="0"/>
              <a:t>2018 - HDJ S37 - Action de dynamisation Auto</a:t>
            </a:r>
            <a:endParaRPr lang="fr-FR" dirty="0"/>
          </a:p>
        </p:txBody>
      </p:sp>
    </p:spTree>
    <p:extLst>
      <p:ext uri="{BB962C8B-B14F-4D97-AF65-F5344CB8AC3E}">
        <p14:creationId xmlns:p14="http://schemas.microsoft.com/office/powerpoint/2010/main" val="123977122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Image + exergue +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9" name="Espace réservé du texte 8"/>
          <p:cNvSpPr>
            <a:spLocks noGrp="1"/>
          </p:cNvSpPr>
          <p:nvPr>
            <p:ph type="body" sz="quarter" idx="13" hasCustomPrompt="1"/>
          </p:nvPr>
        </p:nvSpPr>
        <p:spPr>
          <a:xfrm>
            <a:off x="223838" y="414338"/>
            <a:ext cx="591950" cy="338554"/>
          </a:xfrm>
        </p:spPr>
        <p:txBody>
          <a:bodyPr>
            <a:spAutoFit/>
          </a:bodyPr>
          <a:lstStyle>
            <a:lvl1pPr algn="ctr">
              <a:defRPr sz="2200" b="1">
                <a:solidFill>
                  <a:schemeClr val="tx1"/>
                </a:solidFill>
              </a:defRPr>
            </a:lvl1pPr>
          </a:lstStyle>
          <a:p>
            <a:pPr lvl="0"/>
            <a:r>
              <a:rPr lang="fr-FR"/>
              <a:t>#</a:t>
            </a:r>
          </a:p>
        </p:txBody>
      </p:sp>
      <p:sp>
        <p:nvSpPr>
          <p:cNvPr id="12" name="Espace réservé du texte 11"/>
          <p:cNvSpPr>
            <a:spLocks noGrp="1"/>
          </p:cNvSpPr>
          <p:nvPr>
            <p:ph type="body" sz="quarter" idx="14"/>
          </p:nvPr>
        </p:nvSpPr>
        <p:spPr>
          <a:xfrm>
            <a:off x="3949199" y="2854800"/>
            <a:ext cx="4910843" cy="2908180"/>
          </a:xfrm>
        </p:spPr>
        <p:txBody>
          <a:bodyPr>
            <a:noAutofit/>
          </a:bodyPr>
          <a:lstStyle>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pour une image  3"/>
          <p:cNvSpPr>
            <a:spLocks noGrp="1"/>
          </p:cNvSpPr>
          <p:nvPr>
            <p:ph type="pic" sz="quarter" idx="16"/>
          </p:nvPr>
        </p:nvSpPr>
        <p:spPr>
          <a:xfrm>
            <a:off x="1079499" y="1308098"/>
            <a:ext cx="2592000" cy="4500000"/>
          </a:xfrm>
        </p:spPr>
        <p:txBody>
          <a:bodyPr/>
          <a:lstStyle/>
          <a:p>
            <a:r>
              <a:rPr lang="fr-FR"/>
              <a:t>Cliquez sur l'icône pour ajouter une image</a:t>
            </a:r>
          </a:p>
        </p:txBody>
      </p:sp>
      <p:sp>
        <p:nvSpPr>
          <p:cNvPr id="10" name="object 13"/>
          <p:cNvSpPr/>
          <p:nvPr userDrawn="1"/>
        </p:nvSpPr>
        <p:spPr>
          <a:xfrm>
            <a:off x="1080000" y="6326918"/>
            <a:ext cx="8067675"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a:solidFill>
                <a:prstClr val="black"/>
              </a:solidFill>
            </a:endParaRPr>
          </a:p>
        </p:txBody>
      </p:sp>
      <p:sp>
        <p:nvSpPr>
          <p:cNvPr id="13" name="Espace réservé du texte 11"/>
          <p:cNvSpPr>
            <a:spLocks noGrp="1"/>
          </p:cNvSpPr>
          <p:nvPr>
            <p:ph type="body" sz="quarter" idx="17"/>
          </p:nvPr>
        </p:nvSpPr>
        <p:spPr>
          <a:xfrm>
            <a:off x="3160800" y="1846800"/>
            <a:ext cx="3096000" cy="661720"/>
          </a:xfrm>
          <a:solidFill>
            <a:srgbClr val="EAEAEA"/>
          </a:solidFill>
        </p:spPr>
        <p:txBody>
          <a:bodyPr lIns="180000" tIns="108000" rIns="180000" bIns="108000">
            <a:noAutofit/>
          </a:bodyPr>
          <a:lstStyle>
            <a:lvl1pPr>
              <a:defRPr sz="1200" cap="all" baseline="0">
                <a:solidFill>
                  <a:schemeClr val="tx1"/>
                </a:solidFill>
              </a:defRPr>
            </a:lvl1pPr>
            <a:lvl2pPr>
              <a:spcBef>
                <a:spcPts val="0"/>
              </a:spcBef>
              <a:defRPr sz="1600" cap="all" baseline="0">
                <a:solidFill>
                  <a:schemeClr val="accent1"/>
                </a:solidFill>
              </a:defRPr>
            </a:lvl2pPr>
            <a:lvl5pPr>
              <a:defRPr/>
            </a:lvl5pPr>
          </a:lstStyle>
          <a:p>
            <a:pPr lvl="0"/>
            <a:r>
              <a:rPr lang="fr-FR"/>
              <a:t>Modifiez les styles du texte du masque</a:t>
            </a:r>
          </a:p>
          <a:p>
            <a:pPr lvl="1"/>
            <a:r>
              <a:rPr lang="fr-FR"/>
              <a:t>Deuxième niveau</a:t>
            </a:r>
          </a:p>
        </p:txBody>
      </p:sp>
      <p:sp>
        <p:nvSpPr>
          <p:cNvPr id="16" name="Espace réservé du numéro de diapositive 15"/>
          <p:cNvSpPr>
            <a:spLocks noGrp="1"/>
          </p:cNvSpPr>
          <p:nvPr>
            <p:ph type="sldNum" sz="quarter" idx="20"/>
          </p:nvPr>
        </p:nvSpPr>
        <p:spPr/>
        <p:txBody>
          <a:bodyPr/>
          <a:lstStyle/>
          <a:p>
            <a:fld id="{4F985FF9-ADA8-465B-B1B8-A5AF16A5E141}" type="slidenum">
              <a:rPr lang="fr-FR" smtClean="0">
                <a:solidFill>
                  <a:srgbClr val="581D74"/>
                </a:solidFill>
              </a:rPr>
              <a:pPr/>
              <a:t>‹N°›</a:t>
            </a:fld>
            <a:endParaRPr lang="fr-FR">
              <a:solidFill>
                <a:srgbClr val="581D74"/>
              </a:solidFill>
            </a:endParaRPr>
          </a:p>
        </p:txBody>
      </p:sp>
      <p:sp>
        <p:nvSpPr>
          <p:cNvPr id="11" name="Espace réservé de la date 17"/>
          <p:cNvSpPr>
            <a:spLocks noGrp="1"/>
          </p:cNvSpPr>
          <p:nvPr>
            <p:ph type="dt" sz="half" idx="15"/>
          </p:nvPr>
        </p:nvSpPr>
        <p:spPr>
          <a:xfrm>
            <a:off x="1347715" y="6524769"/>
            <a:ext cx="767122" cy="123111"/>
          </a:xfrm>
        </p:spPr>
        <p:txBody>
          <a:bodyPr/>
          <a:lstStyle/>
          <a:p>
            <a:endParaRPr dirty="0"/>
          </a:p>
        </p:txBody>
      </p:sp>
      <p:sp>
        <p:nvSpPr>
          <p:cNvPr id="17" name="Espace réservé du pied de page 18"/>
          <p:cNvSpPr>
            <a:spLocks noGrp="1"/>
          </p:cNvSpPr>
          <p:nvPr>
            <p:ph type="ftr" sz="quarter" idx="21"/>
          </p:nvPr>
        </p:nvSpPr>
        <p:spPr>
          <a:xfrm>
            <a:off x="2158532" y="6521787"/>
            <a:ext cx="5004000" cy="123111"/>
          </a:xfrm>
        </p:spPr>
        <p:txBody>
          <a:bodyPr/>
          <a:lstStyle/>
          <a:p>
            <a:r>
              <a:rPr lang="fr-FR" smtClean="0"/>
              <a:t>2018 - HDJ S37 - Action de dynamisation Auto</a:t>
            </a:r>
            <a:endParaRPr lang="fr-FR" dirty="0"/>
          </a:p>
        </p:txBody>
      </p:sp>
    </p:spTree>
    <p:extLst>
      <p:ext uri="{BB962C8B-B14F-4D97-AF65-F5344CB8AC3E}">
        <p14:creationId xmlns:p14="http://schemas.microsoft.com/office/powerpoint/2010/main" val="427724700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ntenu + graphique ">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080000" y="6326918"/>
            <a:ext cx="8067675"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a:solidFill>
                <a:prstClr val="black"/>
              </a:solidFill>
            </a:endParaRPr>
          </a:p>
        </p:txBody>
      </p:sp>
      <p:sp>
        <p:nvSpPr>
          <p:cNvPr id="9" name="Espace réservé du texte 8"/>
          <p:cNvSpPr>
            <a:spLocks noGrp="1"/>
          </p:cNvSpPr>
          <p:nvPr>
            <p:ph type="body" sz="quarter" idx="13" hasCustomPrompt="1"/>
          </p:nvPr>
        </p:nvSpPr>
        <p:spPr>
          <a:xfrm>
            <a:off x="223838" y="414338"/>
            <a:ext cx="591950" cy="338554"/>
          </a:xfrm>
        </p:spPr>
        <p:txBody>
          <a:bodyPr>
            <a:spAutoFit/>
          </a:bodyPr>
          <a:lstStyle>
            <a:lvl1pPr algn="ctr">
              <a:defRPr sz="2200" b="1">
                <a:solidFill>
                  <a:schemeClr val="tx1"/>
                </a:solidFill>
              </a:defRPr>
            </a:lvl1pPr>
          </a:lstStyle>
          <a:p>
            <a:pPr lvl="0"/>
            <a:r>
              <a:rPr lang="fr-FR"/>
              <a:t>#</a:t>
            </a:r>
          </a:p>
        </p:txBody>
      </p:sp>
      <p:sp>
        <p:nvSpPr>
          <p:cNvPr id="12" name="Espace réservé du texte 11"/>
          <p:cNvSpPr>
            <a:spLocks noGrp="1"/>
          </p:cNvSpPr>
          <p:nvPr>
            <p:ph type="body" sz="quarter" idx="14"/>
          </p:nvPr>
        </p:nvSpPr>
        <p:spPr>
          <a:xfrm>
            <a:off x="1079499" y="1300163"/>
            <a:ext cx="7780544" cy="1011237"/>
          </a:xfrm>
        </p:spPr>
        <p:txBody>
          <a:bodyPr/>
          <a:lstStyle>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graphique 3"/>
          <p:cNvSpPr>
            <a:spLocks noGrp="1"/>
          </p:cNvSpPr>
          <p:nvPr>
            <p:ph type="chart" sz="quarter" idx="15"/>
          </p:nvPr>
        </p:nvSpPr>
        <p:spPr>
          <a:xfrm>
            <a:off x="815788" y="2589163"/>
            <a:ext cx="5470712" cy="3254646"/>
          </a:xfrm>
        </p:spPr>
        <p:txBody>
          <a:bodyPr/>
          <a:lstStyle/>
          <a:p>
            <a:r>
              <a:rPr lang="fr-FR"/>
              <a:t>Cliquez sur l'icône pour ajouter un graphique</a:t>
            </a:r>
          </a:p>
        </p:txBody>
      </p:sp>
      <p:sp>
        <p:nvSpPr>
          <p:cNvPr id="13" name="Espace réservé du texte 11"/>
          <p:cNvSpPr>
            <a:spLocks noGrp="1"/>
          </p:cNvSpPr>
          <p:nvPr>
            <p:ph type="body" sz="quarter" idx="16" hasCustomPrompt="1"/>
          </p:nvPr>
        </p:nvSpPr>
        <p:spPr>
          <a:xfrm>
            <a:off x="7125653" y="2880559"/>
            <a:ext cx="1734391" cy="701731"/>
          </a:xfrm>
          <a:noFill/>
        </p:spPr>
        <p:txBody>
          <a:bodyPr wrap="square" lIns="0" tIns="0" rIns="0" bIns="0" anchor="t" anchorCtr="0">
            <a:spAutoFit/>
          </a:bodyPr>
          <a:lstStyle>
            <a:lvl1pPr>
              <a:spcBef>
                <a:spcPts val="1800"/>
              </a:spcBef>
              <a:defRPr sz="3600">
                <a:solidFill>
                  <a:schemeClr val="accent3"/>
                </a:solidFill>
              </a:defRPr>
            </a:lvl1pPr>
            <a:lvl2pPr>
              <a:lnSpc>
                <a:spcPct val="80000"/>
              </a:lnSpc>
              <a:spcBef>
                <a:spcPts val="0"/>
              </a:spcBef>
              <a:defRPr sz="1200" b="0" cap="all" baseline="0">
                <a:solidFill>
                  <a:schemeClr val="tx1"/>
                </a:solidFill>
              </a:defRPr>
            </a:lvl2pPr>
            <a:lvl5pPr>
              <a:defRPr/>
            </a:lvl5pPr>
          </a:lstStyle>
          <a:p>
            <a:pPr lvl="0"/>
            <a:r>
              <a:rPr lang="fr-FR"/>
              <a:t>#</a:t>
            </a:r>
          </a:p>
          <a:p>
            <a:pPr lvl="1"/>
            <a:r>
              <a:rPr lang="fr-FR"/>
              <a:t>Deuxième niveau</a:t>
            </a:r>
          </a:p>
        </p:txBody>
      </p:sp>
      <p:sp>
        <p:nvSpPr>
          <p:cNvPr id="16" name="Espace réservé du texte 11"/>
          <p:cNvSpPr>
            <a:spLocks noGrp="1"/>
          </p:cNvSpPr>
          <p:nvPr>
            <p:ph type="body" sz="quarter" idx="17" hasCustomPrompt="1"/>
          </p:nvPr>
        </p:nvSpPr>
        <p:spPr>
          <a:xfrm>
            <a:off x="1079498" y="2589163"/>
            <a:ext cx="5207001" cy="291396"/>
          </a:xfrm>
        </p:spPr>
        <p:txBody>
          <a:bodyPr/>
          <a:lstStyle>
            <a:lvl1pPr>
              <a:defRPr sz="1400" b="1" cap="all" baseline="0">
                <a:solidFill>
                  <a:schemeClr val="accent1"/>
                </a:solidFill>
              </a:defRPr>
            </a:lvl1pPr>
            <a:lvl5pPr>
              <a:defRPr/>
            </a:lvl5pPr>
          </a:lstStyle>
          <a:p>
            <a:pPr lvl="0"/>
            <a:r>
              <a:rPr lang="fr-FR"/>
              <a:t>Titre</a:t>
            </a:r>
          </a:p>
        </p:txBody>
      </p:sp>
      <p:sp>
        <p:nvSpPr>
          <p:cNvPr id="14" name="Espace réservé du texte 11"/>
          <p:cNvSpPr>
            <a:spLocks noGrp="1"/>
          </p:cNvSpPr>
          <p:nvPr>
            <p:ph type="body" sz="quarter" idx="18" hasCustomPrompt="1"/>
          </p:nvPr>
        </p:nvSpPr>
        <p:spPr>
          <a:xfrm>
            <a:off x="1079498" y="6089325"/>
            <a:ext cx="7780545" cy="107722"/>
          </a:xfrm>
        </p:spPr>
        <p:txBody>
          <a:bodyPr>
            <a:spAutoFit/>
          </a:bodyPr>
          <a:lstStyle>
            <a:lvl1pPr>
              <a:defRPr sz="700" i="1"/>
            </a:lvl1pPr>
            <a:lvl5pPr>
              <a:defRPr/>
            </a:lvl5pPr>
          </a:lstStyle>
          <a:p>
            <a:pPr lvl="0"/>
            <a:r>
              <a:rPr lang="fr-FR"/>
              <a:t>Notes de bas de page</a:t>
            </a:r>
          </a:p>
        </p:txBody>
      </p:sp>
      <p:sp>
        <p:nvSpPr>
          <p:cNvPr id="18" name="Espace réservé du numéro de diapositive 17"/>
          <p:cNvSpPr>
            <a:spLocks noGrp="1"/>
          </p:cNvSpPr>
          <p:nvPr>
            <p:ph type="sldNum" sz="quarter" idx="21"/>
          </p:nvPr>
        </p:nvSpPr>
        <p:spPr/>
        <p:txBody>
          <a:bodyPr/>
          <a:lstStyle/>
          <a:p>
            <a:fld id="{4F985FF9-ADA8-465B-B1B8-A5AF16A5E141}" type="slidenum">
              <a:rPr lang="fr-FR" smtClean="0">
                <a:solidFill>
                  <a:srgbClr val="581D74"/>
                </a:solidFill>
              </a:rPr>
              <a:pPr/>
              <a:t>‹N°›</a:t>
            </a:fld>
            <a:endParaRPr lang="fr-FR">
              <a:solidFill>
                <a:srgbClr val="581D74"/>
              </a:solidFill>
            </a:endParaRPr>
          </a:p>
        </p:txBody>
      </p:sp>
      <p:sp>
        <p:nvSpPr>
          <p:cNvPr id="19" name="Espace réservé de la date 17"/>
          <p:cNvSpPr>
            <a:spLocks noGrp="1"/>
          </p:cNvSpPr>
          <p:nvPr>
            <p:ph type="dt" sz="half" idx="22"/>
          </p:nvPr>
        </p:nvSpPr>
        <p:spPr>
          <a:xfrm>
            <a:off x="1347715" y="6524769"/>
            <a:ext cx="767122" cy="123111"/>
          </a:xfrm>
        </p:spPr>
        <p:txBody>
          <a:bodyPr/>
          <a:lstStyle/>
          <a:p>
            <a:endParaRPr dirty="0"/>
          </a:p>
        </p:txBody>
      </p:sp>
      <p:sp>
        <p:nvSpPr>
          <p:cNvPr id="20" name="Espace réservé du pied de page 18"/>
          <p:cNvSpPr>
            <a:spLocks noGrp="1"/>
          </p:cNvSpPr>
          <p:nvPr>
            <p:ph type="ftr" sz="quarter" idx="23"/>
          </p:nvPr>
        </p:nvSpPr>
        <p:spPr>
          <a:xfrm>
            <a:off x="2158532" y="6521787"/>
            <a:ext cx="5004000" cy="123111"/>
          </a:xfrm>
        </p:spPr>
        <p:txBody>
          <a:bodyPr/>
          <a:lstStyle/>
          <a:p>
            <a:r>
              <a:rPr lang="fr-FR" smtClean="0"/>
              <a:t>2018 - HDJ S37 - Action de dynamisation Auto</a:t>
            </a:r>
            <a:endParaRPr lang="fr-FR" dirty="0"/>
          </a:p>
        </p:txBody>
      </p:sp>
    </p:spTree>
    <p:extLst>
      <p:ext uri="{BB962C8B-B14F-4D97-AF65-F5344CB8AC3E}">
        <p14:creationId xmlns:p14="http://schemas.microsoft.com/office/powerpoint/2010/main" val="286679652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ontenu + graphique 3 colonne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080000" y="6326918"/>
            <a:ext cx="8067675"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a:solidFill>
                <a:prstClr val="black"/>
              </a:solidFill>
            </a:endParaRPr>
          </a:p>
        </p:txBody>
      </p:sp>
      <p:sp>
        <p:nvSpPr>
          <p:cNvPr id="9" name="Espace réservé du texte 8"/>
          <p:cNvSpPr>
            <a:spLocks noGrp="1"/>
          </p:cNvSpPr>
          <p:nvPr>
            <p:ph type="body" sz="quarter" idx="13" hasCustomPrompt="1"/>
          </p:nvPr>
        </p:nvSpPr>
        <p:spPr>
          <a:xfrm>
            <a:off x="223838" y="414338"/>
            <a:ext cx="591950" cy="338554"/>
          </a:xfrm>
        </p:spPr>
        <p:txBody>
          <a:bodyPr>
            <a:spAutoFit/>
          </a:bodyPr>
          <a:lstStyle>
            <a:lvl1pPr algn="ctr">
              <a:defRPr sz="2200" b="1">
                <a:solidFill>
                  <a:schemeClr val="tx1"/>
                </a:solidFill>
              </a:defRPr>
            </a:lvl1pPr>
          </a:lstStyle>
          <a:p>
            <a:pPr lvl="0"/>
            <a:r>
              <a:rPr lang="fr-FR"/>
              <a:t>#</a:t>
            </a:r>
          </a:p>
        </p:txBody>
      </p:sp>
      <p:sp>
        <p:nvSpPr>
          <p:cNvPr id="12" name="Espace réservé du texte 11"/>
          <p:cNvSpPr>
            <a:spLocks noGrp="1"/>
          </p:cNvSpPr>
          <p:nvPr>
            <p:ph type="body" sz="quarter" idx="14"/>
          </p:nvPr>
        </p:nvSpPr>
        <p:spPr>
          <a:xfrm>
            <a:off x="1079499" y="1300162"/>
            <a:ext cx="2358000" cy="4355209"/>
          </a:xfrm>
        </p:spPr>
        <p:txBody>
          <a:bodyPr/>
          <a:lstStyle>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graphique 3"/>
          <p:cNvSpPr>
            <a:spLocks noGrp="1"/>
          </p:cNvSpPr>
          <p:nvPr>
            <p:ph type="chart" sz="quarter" idx="15"/>
          </p:nvPr>
        </p:nvSpPr>
        <p:spPr>
          <a:xfrm>
            <a:off x="3906278" y="1760622"/>
            <a:ext cx="2127486" cy="2793713"/>
          </a:xfrm>
        </p:spPr>
        <p:txBody>
          <a:bodyPr/>
          <a:lstStyle/>
          <a:p>
            <a:r>
              <a:rPr lang="fr-FR"/>
              <a:t>Cliquez sur l'icône pour ajouter un graphique</a:t>
            </a:r>
          </a:p>
        </p:txBody>
      </p:sp>
      <p:sp>
        <p:nvSpPr>
          <p:cNvPr id="13" name="Espace réservé du texte 11"/>
          <p:cNvSpPr>
            <a:spLocks noGrp="1"/>
          </p:cNvSpPr>
          <p:nvPr>
            <p:ph type="body" sz="quarter" idx="16" hasCustomPrompt="1"/>
          </p:nvPr>
        </p:nvSpPr>
        <p:spPr>
          <a:xfrm>
            <a:off x="6485263" y="1300162"/>
            <a:ext cx="1734391" cy="701731"/>
          </a:xfrm>
          <a:noFill/>
        </p:spPr>
        <p:txBody>
          <a:bodyPr wrap="square" lIns="0" tIns="0" rIns="0" bIns="0" anchor="t" anchorCtr="0">
            <a:spAutoFit/>
          </a:bodyPr>
          <a:lstStyle>
            <a:lvl1pPr>
              <a:spcBef>
                <a:spcPts val="1800"/>
              </a:spcBef>
              <a:defRPr sz="3600">
                <a:solidFill>
                  <a:schemeClr val="accent1"/>
                </a:solidFill>
              </a:defRPr>
            </a:lvl1pPr>
            <a:lvl2pPr>
              <a:lnSpc>
                <a:spcPct val="80000"/>
              </a:lnSpc>
              <a:spcBef>
                <a:spcPts val="0"/>
              </a:spcBef>
              <a:defRPr sz="1200" b="0" cap="all" baseline="0">
                <a:solidFill>
                  <a:schemeClr val="tx1"/>
                </a:solidFill>
              </a:defRPr>
            </a:lvl2pPr>
            <a:lvl5pPr>
              <a:defRPr/>
            </a:lvl5pPr>
          </a:lstStyle>
          <a:p>
            <a:pPr lvl="0"/>
            <a:r>
              <a:rPr lang="fr-FR"/>
              <a:t>#</a:t>
            </a:r>
          </a:p>
          <a:p>
            <a:pPr lvl="1"/>
            <a:r>
              <a:rPr lang="fr-FR"/>
              <a:t>Deuxième niveau</a:t>
            </a:r>
          </a:p>
        </p:txBody>
      </p:sp>
      <p:sp>
        <p:nvSpPr>
          <p:cNvPr id="16" name="Espace réservé du texte 11"/>
          <p:cNvSpPr>
            <a:spLocks noGrp="1"/>
          </p:cNvSpPr>
          <p:nvPr>
            <p:ph type="body" sz="quarter" idx="17" hasCustomPrompt="1"/>
          </p:nvPr>
        </p:nvSpPr>
        <p:spPr>
          <a:xfrm>
            <a:off x="3906278" y="1300163"/>
            <a:ext cx="2127486" cy="272021"/>
          </a:xfrm>
        </p:spPr>
        <p:txBody>
          <a:bodyPr/>
          <a:lstStyle>
            <a:lvl1pPr>
              <a:defRPr sz="1400" b="1" cap="all" baseline="0">
                <a:solidFill>
                  <a:schemeClr val="accent1"/>
                </a:solidFill>
              </a:defRPr>
            </a:lvl1pPr>
            <a:lvl5pPr>
              <a:defRPr/>
            </a:lvl5pPr>
          </a:lstStyle>
          <a:p>
            <a:pPr lvl="0"/>
            <a:r>
              <a:rPr lang="fr-FR"/>
              <a:t>Titre</a:t>
            </a:r>
          </a:p>
        </p:txBody>
      </p:sp>
      <p:sp>
        <p:nvSpPr>
          <p:cNvPr id="17" name="Espace réservé du texte 11"/>
          <p:cNvSpPr>
            <a:spLocks noGrp="1"/>
          </p:cNvSpPr>
          <p:nvPr>
            <p:ph type="body" sz="quarter" idx="18" hasCustomPrompt="1"/>
          </p:nvPr>
        </p:nvSpPr>
        <p:spPr>
          <a:xfrm>
            <a:off x="1079498" y="6089325"/>
            <a:ext cx="7780545" cy="107722"/>
          </a:xfrm>
        </p:spPr>
        <p:txBody>
          <a:bodyPr>
            <a:spAutoFit/>
          </a:bodyPr>
          <a:lstStyle>
            <a:lvl1pPr>
              <a:defRPr sz="700" i="1"/>
            </a:lvl1pPr>
            <a:lvl5pPr>
              <a:defRPr/>
            </a:lvl5pPr>
          </a:lstStyle>
          <a:p>
            <a:pPr lvl="0"/>
            <a:r>
              <a:rPr lang="fr-FR"/>
              <a:t>Notes de bas de page</a:t>
            </a:r>
          </a:p>
        </p:txBody>
      </p:sp>
      <p:sp>
        <p:nvSpPr>
          <p:cNvPr id="18" name="Espace réservé du numéro de diapositive 17"/>
          <p:cNvSpPr>
            <a:spLocks noGrp="1"/>
          </p:cNvSpPr>
          <p:nvPr>
            <p:ph type="sldNum" sz="quarter" idx="21"/>
          </p:nvPr>
        </p:nvSpPr>
        <p:spPr/>
        <p:txBody>
          <a:bodyPr/>
          <a:lstStyle/>
          <a:p>
            <a:fld id="{4F985FF9-ADA8-465B-B1B8-A5AF16A5E141}" type="slidenum">
              <a:rPr lang="fr-FR" smtClean="0">
                <a:solidFill>
                  <a:srgbClr val="581D74"/>
                </a:solidFill>
              </a:rPr>
              <a:pPr/>
              <a:t>‹N°›</a:t>
            </a:fld>
            <a:endParaRPr lang="fr-FR">
              <a:solidFill>
                <a:srgbClr val="581D74"/>
              </a:solidFill>
            </a:endParaRPr>
          </a:p>
        </p:txBody>
      </p:sp>
      <p:sp>
        <p:nvSpPr>
          <p:cNvPr id="19" name="Espace réservé de la date 17"/>
          <p:cNvSpPr>
            <a:spLocks noGrp="1"/>
          </p:cNvSpPr>
          <p:nvPr>
            <p:ph type="dt" sz="half" idx="22"/>
          </p:nvPr>
        </p:nvSpPr>
        <p:spPr>
          <a:xfrm>
            <a:off x="1347715" y="6524769"/>
            <a:ext cx="767122" cy="123111"/>
          </a:xfrm>
        </p:spPr>
        <p:txBody>
          <a:bodyPr/>
          <a:lstStyle/>
          <a:p>
            <a:endParaRPr dirty="0"/>
          </a:p>
        </p:txBody>
      </p:sp>
      <p:sp>
        <p:nvSpPr>
          <p:cNvPr id="20" name="Espace réservé du pied de page 18"/>
          <p:cNvSpPr>
            <a:spLocks noGrp="1"/>
          </p:cNvSpPr>
          <p:nvPr>
            <p:ph type="ftr" sz="quarter" idx="23"/>
          </p:nvPr>
        </p:nvSpPr>
        <p:spPr>
          <a:xfrm>
            <a:off x="2158532" y="6521787"/>
            <a:ext cx="5004000" cy="123111"/>
          </a:xfrm>
        </p:spPr>
        <p:txBody>
          <a:bodyPr/>
          <a:lstStyle/>
          <a:p>
            <a:r>
              <a:rPr lang="fr-FR" smtClean="0"/>
              <a:t>2018 - HDJ S37 - Action de dynamisation Auto</a:t>
            </a:r>
            <a:endParaRPr lang="fr-FR" dirty="0"/>
          </a:p>
        </p:txBody>
      </p:sp>
    </p:spTree>
    <p:extLst>
      <p:ext uri="{BB962C8B-B14F-4D97-AF65-F5344CB8AC3E}">
        <p14:creationId xmlns:p14="http://schemas.microsoft.com/office/powerpoint/2010/main" val="59496969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3 graphique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080000" y="6326918"/>
            <a:ext cx="8067675"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a:solidFill>
                <a:prstClr val="black"/>
              </a:solidFill>
            </a:endParaRPr>
          </a:p>
        </p:txBody>
      </p:sp>
      <p:sp>
        <p:nvSpPr>
          <p:cNvPr id="9" name="Espace réservé du texte 8"/>
          <p:cNvSpPr>
            <a:spLocks noGrp="1"/>
          </p:cNvSpPr>
          <p:nvPr>
            <p:ph type="body" sz="quarter" idx="13" hasCustomPrompt="1"/>
          </p:nvPr>
        </p:nvSpPr>
        <p:spPr>
          <a:xfrm>
            <a:off x="223838" y="414338"/>
            <a:ext cx="591950" cy="338554"/>
          </a:xfrm>
        </p:spPr>
        <p:txBody>
          <a:bodyPr>
            <a:spAutoFit/>
          </a:bodyPr>
          <a:lstStyle>
            <a:lvl1pPr algn="ctr">
              <a:defRPr sz="2200" b="1">
                <a:solidFill>
                  <a:schemeClr val="tx1"/>
                </a:solidFill>
              </a:defRPr>
            </a:lvl1pPr>
          </a:lstStyle>
          <a:p>
            <a:pPr lvl="0"/>
            <a:r>
              <a:rPr lang="fr-FR"/>
              <a:t>#</a:t>
            </a:r>
          </a:p>
        </p:txBody>
      </p:sp>
      <p:sp>
        <p:nvSpPr>
          <p:cNvPr id="12" name="Espace réservé du texte 11"/>
          <p:cNvSpPr>
            <a:spLocks noGrp="1"/>
          </p:cNvSpPr>
          <p:nvPr>
            <p:ph type="body" sz="quarter" idx="14"/>
          </p:nvPr>
        </p:nvSpPr>
        <p:spPr>
          <a:xfrm>
            <a:off x="1079498" y="4536000"/>
            <a:ext cx="7780545" cy="1164053"/>
          </a:xfrm>
        </p:spPr>
        <p:txBody>
          <a:bodyPr/>
          <a:lstStyle>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graphique 3"/>
          <p:cNvSpPr>
            <a:spLocks noGrp="1"/>
          </p:cNvSpPr>
          <p:nvPr>
            <p:ph type="chart" sz="quarter" idx="15"/>
          </p:nvPr>
        </p:nvSpPr>
        <p:spPr>
          <a:xfrm>
            <a:off x="3783100" y="1671583"/>
            <a:ext cx="2365200" cy="2471586"/>
          </a:xfrm>
        </p:spPr>
        <p:txBody>
          <a:bodyPr/>
          <a:lstStyle/>
          <a:p>
            <a:r>
              <a:rPr lang="fr-FR"/>
              <a:t>Cliquez sur l'icône pour ajouter un graphique</a:t>
            </a:r>
          </a:p>
        </p:txBody>
      </p:sp>
      <p:sp>
        <p:nvSpPr>
          <p:cNvPr id="15" name="Espace réservé du graphique 3"/>
          <p:cNvSpPr>
            <a:spLocks noGrp="1"/>
          </p:cNvSpPr>
          <p:nvPr>
            <p:ph type="chart" sz="quarter" idx="16"/>
          </p:nvPr>
        </p:nvSpPr>
        <p:spPr>
          <a:xfrm>
            <a:off x="1079497" y="1671583"/>
            <a:ext cx="2366641" cy="2471586"/>
          </a:xfrm>
        </p:spPr>
        <p:txBody>
          <a:bodyPr/>
          <a:lstStyle/>
          <a:p>
            <a:r>
              <a:rPr lang="fr-FR"/>
              <a:t>Cliquez sur l'icône pour ajouter un graphique</a:t>
            </a:r>
          </a:p>
        </p:txBody>
      </p:sp>
      <p:sp>
        <p:nvSpPr>
          <p:cNvPr id="16" name="Espace réservé du graphique 3"/>
          <p:cNvSpPr>
            <a:spLocks noGrp="1"/>
          </p:cNvSpPr>
          <p:nvPr>
            <p:ph type="chart" sz="quarter" idx="17"/>
          </p:nvPr>
        </p:nvSpPr>
        <p:spPr>
          <a:xfrm>
            <a:off x="6485263" y="1671583"/>
            <a:ext cx="2366641" cy="2471586"/>
          </a:xfrm>
        </p:spPr>
        <p:txBody>
          <a:bodyPr/>
          <a:lstStyle/>
          <a:p>
            <a:r>
              <a:rPr lang="fr-FR"/>
              <a:t>Cliquez sur l'icône pour ajouter un graphique</a:t>
            </a:r>
          </a:p>
        </p:txBody>
      </p:sp>
      <p:sp>
        <p:nvSpPr>
          <p:cNvPr id="17" name="Espace réservé du texte 11"/>
          <p:cNvSpPr>
            <a:spLocks noGrp="1"/>
          </p:cNvSpPr>
          <p:nvPr>
            <p:ph type="body" sz="quarter" idx="18" hasCustomPrompt="1"/>
          </p:nvPr>
        </p:nvSpPr>
        <p:spPr>
          <a:xfrm>
            <a:off x="1079499" y="1300163"/>
            <a:ext cx="7780543" cy="272021"/>
          </a:xfrm>
        </p:spPr>
        <p:txBody>
          <a:bodyPr/>
          <a:lstStyle>
            <a:lvl1pPr>
              <a:defRPr sz="1400" b="1" cap="all" baseline="0">
                <a:solidFill>
                  <a:schemeClr val="accent1"/>
                </a:solidFill>
              </a:defRPr>
            </a:lvl1pPr>
            <a:lvl5pPr>
              <a:defRPr/>
            </a:lvl5pPr>
          </a:lstStyle>
          <a:p>
            <a:pPr lvl="0"/>
            <a:r>
              <a:rPr lang="fr-FR"/>
              <a:t>Titre</a:t>
            </a:r>
          </a:p>
        </p:txBody>
      </p:sp>
      <p:sp>
        <p:nvSpPr>
          <p:cNvPr id="18" name="Espace réservé du texte 11"/>
          <p:cNvSpPr>
            <a:spLocks noGrp="1"/>
          </p:cNvSpPr>
          <p:nvPr>
            <p:ph type="body" sz="quarter" idx="19" hasCustomPrompt="1"/>
          </p:nvPr>
        </p:nvSpPr>
        <p:spPr>
          <a:xfrm>
            <a:off x="1079498" y="6089325"/>
            <a:ext cx="7780545" cy="107722"/>
          </a:xfrm>
        </p:spPr>
        <p:txBody>
          <a:bodyPr>
            <a:spAutoFit/>
          </a:bodyPr>
          <a:lstStyle>
            <a:lvl1pPr>
              <a:defRPr sz="700" i="1"/>
            </a:lvl1pPr>
            <a:lvl5pPr>
              <a:defRPr/>
            </a:lvl5pPr>
          </a:lstStyle>
          <a:p>
            <a:pPr lvl="0"/>
            <a:r>
              <a:rPr lang="fr-FR" dirty="0"/>
              <a:t>Notes de bas de page</a:t>
            </a:r>
          </a:p>
        </p:txBody>
      </p:sp>
      <p:sp>
        <p:nvSpPr>
          <p:cNvPr id="19" name="Espace réservé du numéro de diapositive 18"/>
          <p:cNvSpPr>
            <a:spLocks noGrp="1"/>
          </p:cNvSpPr>
          <p:nvPr>
            <p:ph type="sldNum" sz="quarter" idx="22"/>
          </p:nvPr>
        </p:nvSpPr>
        <p:spPr/>
        <p:txBody>
          <a:bodyPr/>
          <a:lstStyle/>
          <a:p>
            <a:fld id="{4F985FF9-ADA8-465B-B1B8-A5AF16A5E141}" type="slidenum">
              <a:rPr lang="fr-FR" smtClean="0">
                <a:solidFill>
                  <a:srgbClr val="581D74"/>
                </a:solidFill>
              </a:rPr>
              <a:pPr/>
              <a:t>‹N°›</a:t>
            </a:fld>
            <a:endParaRPr lang="fr-FR">
              <a:solidFill>
                <a:srgbClr val="581D74"/>
              </a:solidFill>
            </a:endParaRPr>
          </a:p>
        </p:txBody>
      </p:sp>
      <p:sp>
        <p:nvSpPr>
          <p:cNvPr id="20" name="Espace réservé de la date 17"/>
          <p:cNvSpPr>
            <a:spLocks noGrp="1"/>
          </p:cNvSpPr>
          <p:nvPr>
            <p:ph type="dt" sz="half" idx="23"/>
          </p:nvPr>
        </p:nvSpPr>
        <p:spPr>
          <a:xfrm>
            <a:off x="1347715" y="6524769"/>
            <a:ext cx="767122" cy="123111"/>
          </a:xfrm>
        </p:spPr>
        <p:txBody>
          <a:bodyPr/>
          <a:lstStyle/>
          <a:p>
            <a:endParaRPr dirty="0"/>
          </a:p>
        </p:txBody>
      </p:sp>
      <p:sp>
        <p:nvSpPr>
          <p:cNvPr id="21" name="Espace réservé du pied de page 18"/>
          <p:cNvSpPr>
            <a:spLocks noGrp="1"/>
          </p:cNvSpPr>
          <p:nvPr>
            <p:ph type="ftr" sz="quarter" idx="24"/>
          </p:nvPr>
        </p:nvSpPr>
        <p:spPr>
          <a:xfrm>
            <a:off x="2158532" y="6521787"/>
            <a:ext cx="5004000" cy="123111"/>
          </a:xfrm>
        </p:spPr>
        <p:txBody>
          <a:bodyPr/>
          <a:lstStyle/>
          <a:p>
            <a:r>
              <a:rPr lang="fr-FR" smtClean="0"/>
              <a:t>2018 - HDJ S37 - Action de dynamisation Auto</a:t>
            </a:r>
            <a:endParaRPr lang="fr-FR" dirty="0"/>
          </a:p>
        </p:txBody>
      </p:sp>
    </p:spTree>
    <p:extLst>
      <p:ext uri="{BB962C8B-B14F-4D97-AF65-F5344CB8AC3E}">
        <p14:creationId xmlns:p14="http://schemas.microsoft.com/office/powerpoint/2010/main" val="191390355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ablea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080000" y="6326918"/>
            <a:ext cx="8067675"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a:solidFill>
                <a:prstClr val="black"/>
              </a:solidFill>
            </a:endParaRPr>
          </a:p>
        </p:txBody>
      </p:sp>
      <p:sp>
        <p:nvSpPr>
          <p:cNvPr id="9" name="Espace réservé du texte 8"/>
          <p:cNvSpPr>
            <a:spLocks noGrp="1"/>
          </p:cNvSpPr>
          <p:nvPr>
            <p:ph type="body" sz="quarter" idx="13" hasCustomPrompt="1"/>
          </p:nvPr>
        </p:nvSpPr>
        <p:spPr>
          <a:xfrm>
            <a:off x="223838" y="414338"/>
            <a:ext cx="591950" cy="338554"/>
          </a:xfrm>
        </p:spPr>
        <p:txBody>
          <a:bodyPr>
            <a:spAutoFit/>
          </a:bodyPr>
          <a:lstStyle>
            <a:lvl1pPr algn="ctr">
              <a:defRPr sz="2200" b="1">
                <a:solidFill>
                  <a:schemeClr val="tx1"/>
                </a:solidFill>
              </a:defRPr>
            </a:lvl1pPr>
          </a:lstStyle>
          <a:p>
            <a:pPr lvl="0"/>
            <a:r>
              <a:rPr lang="fr-FR"/>
              <a:t>#</a:t>
            </a:r>
          </a:p>
        </p:txBody>
      </p:sp>
      <p:sp>
        <p:nvSpPr>
          <p:cNvPr id="12" name="Espace réservé du texte 11"/>
          <p:cNvSpPr>
            <a:spLocks noGrp="1"/>
          </p:cNvSpPr>
          <p:nvPr>
            <p:ph type="body" sz="quarter" idx="14" hasCustomPrompt="1"/>
          </p:nvPr>
        </p:nvSpPr>
        <p:spPr>
          <a:xfrm>
            <a:off x="1079498" y="6089325"/>
            <a:ext cx="7780545" cy="107722"/>
          </a:xfrm>
        </p:spPr>
        <p:txBody>
          <a:bodyPr>
            <a:spAutoFit/>
          </a:bodyPr>
          <a:lstStyle>
            <a:lvl1pPr>
              <a:defRPr sz="700" i="1"/>
            </a:lvl1pPr>
            <a:lvl5pPr>
              <a:defRPr/>
            </a:lvl5pPr>
          </a:lstStyle>
          <a:p>
            <a:pPr lvl="0"/>
            <a:r>
              <a:rPr lang="fr-FR"/>
              <a:t>Notes de bas de page</a:t>
            </a:r>
          </a:p>
        </p:txBody>
      </p:sp>
      <p:sp>
        <p:nvSpPr>
          <p:cNvPr id="8" name="Espace réservé du tableau 7"/>
          <p:cNvSpPr>
            <a:spLocks noGrp="1"/>
          </p:cNvSpPr>
          <p:nvPr>
            <p:ph type="tbl" sz="quarter" idx="15"/>
          </p:nvPr>
        </p:nvSpPr>
        <p:spPr>
          <a:xfrm>
            <a:off x="1080000" y="1308100"/>
            <a:ext cx="7776662" cy="4396014"/>
          </a:xfrm>
        </p:spPr>
        <p:txBody>
          <a:bodyPr/>
          <a:lstStyle/>
          <a:p>
            <a:r>
              <a:rPr lang="fr-FR"/>
              <a:t>Cliquez sur l'icône pour ajouter un tableau</a:t>
            </a:r>
          </a:p>
        </p:txBody>
      </p:sp>
      <p:sp>
        <p:nvSpPr>
          <p:cNvPr id="15" name="Espace réservé du numéro de diapositive 14"/>
          <p:cNvSpPr>
            <a:spLocks noGrp="1"/>
          </p:cNvSpPr>
          <p:nvPr>
            <p:ph type="sldNum" sz="quarter" idx="18"/>
          </p:nvPr>
        </p:nvSpPr>
        <p:spPr/>
        <p:txBody>
          <a:bodyPr/>
          <a:lstStyle/>
          <a:p>
            <a:fld id="{4F985FF9-ADA8-465B-B1B8-A5AF16A5E141}" type="slidenum">
              <a:rPr lang="fr-FR" smtClean="0">
                <a:solidFill>
                  <a:srgbClr val="581D74"/>
                </a:solidFill>
              </a:rPr>
              <a:pPr/>
              <a:t>‹N°›</a:t>
            </a:fld>
            <a:endParaRPr lang="fr-FR">
              <a:solidFill>
                <a:srgbClr val="581D74"/>
              </a:solidFill>
            </a:endParaRPr>
          </a:p>
        </p:txBody>
      </p:sp>
      <p:sp>
        <p:nvSpPr>
          <p:cNvPr id="10" name="Espace réservé de la date 17"/>
          <p:cNvSpPr>
            <a:spLocks noGrp="1"/>
          </p:cNvSpPr>
          <p:nvPr>
            <p:ph type="dt" sz="half" idx="19"/>
          </p:nvPr>
        </p:nvSpPr>
        <p:spPr>
          <a:xfrm>
            <a:off x="1347715" y="6524769"/>
            <a:ext cx="767122" cy="123111"/>
          </a:xfrm>
        </p:spPr>
        <p:txBody>
          <a:bodyPr/>
          <a:lstStyle/>
          <a:p>
            <a:endParaRPr dirty="0"/>
          </a:p>
        </p:txBody>
      </p:sp>
      <p:sp>
        <p:nvSpPr>
          <p:cNvPr id="11" name="Espace réservé du pied de page 18"/>
          <p:cNvSpPr>
            <a:spLocks noGrp="1"/>
          </p:cNvSpPr>
          <p:nvPr>
            <p:ph type="ftr" sz="quarter" idx="16"/>
          </p:nvPr>
        </p:nvSpPr>
        <p:spPr>
          <a:xfrm>
            <a:off x="2158532" y="6521787"/>
            <a:ext cx="5004000" cy="123111"/>
          </a:xfrm>
        </p:spPr>
        <p:txBody>
          <a:bodyPr/>
          <a:lstStyle/>
          <a:p>
            <a:r>
              <a:rPr lang="fr-FR" smtClean="0"/>
              <a:t>2018 - HDJ S37 - Action de dynamisation Auto</a:t>
            </a:r>
            <a:endParaRPr lang="fr-FR" dirty="0"/>
          </a:p>
        </p:txBody>
      </p:sp>
    </p:spTree>
    <p:extLst>
      <p:ext uri="{BB962C8B-B14F-4D97-AF65-F5344CB8AC3E}">
        <p14:creationId xmlns:p14="http://schemas.microsoft.com/office/powerpoint/2010/main" val="164469085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ableau + graphiqu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080000" y="6326918"/>
            <a:ext cx="8067675"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a:solidFill>
                <a:prstClr val="black"/>
              </a:solidFill>
            </a:endParaRPr>
          </a:p>
        </p:txBody>
      </p:sp>
      <p:sp>
        <p:nvSpPr>
          <p:cNvPr id="9" name="Espace réservé du texte 8"/>
          <p:cNvSpPr>
            <a:spLocks noGrp="1"/>
          </p:cNvSpPr>
          <p:nvPr>
            <p:ph type="body" sz="quarter" idx="13" hasCustomPrompt="1"/>
          </p:nvPr>
        </p:nvSpPr>
        <p:spPr>
          <a:xfrm>
            <a:off x="223838" y="414338"/>
            <a:ext cx="591950" cy="338554"/>
          </a:xfrm>
        </p:spPr>
        <p:txBody>
          <a:bodyPr>
            <a:spAutoFit/>
          </a:bodyPr>
          <a:lstStyle>
            <a:lvl1pPr algn="ctr">
              <a:defRPr sz="2200" b="1">
                <a:solidFill>
                  <a:schemeClr val="tx1"/>
                </a:solidFill>
              </a:defRPr>
            </a:lvl1pPr>
          </a:lstStyle>
          <a:p>
            <a:pPr lvl="0"/>
            <a:r>
              <a:rPr lang="fr-FR"/>
              <a:t>#</a:t>
            </a:r>
          </a:p>
        </p:txBody>
      </p:sp>
      <p:sp>
        <p:nvSpPr>
          <p:cNvPr id="12" name="Espace réservé du texte 11"/>
          <p:cNvSpPr>
            <a:spLocks noGrp="1"/>
          </p:cNvSpPr>
          <p:nvPr>
            <p:ph type="body" sz="quarter" idx="14" hasCustomPrompt="1"/>
          </p:nvPr>
        </p:nvSpPr>
        <p:spPr>
          <a:xfrm>
            <a:off x="1079498" y="6089325"/>
            <a:ext cx="7780545" cy="107722"/>
          </a:xfrm>
        </p:spPr>
        <p:txBody>
          <a:bodyPr>
            <a:spAutoFit/>
          </a:bodyPr>
          <a:lstStyle>
            <a:lvl1pPr>
              <a:defRPr sz="700" i="1"/>
            </a:lvl1pPr>
            <a:lvl5pPr>
              <a:defRPr/>
            </a:lvl5pPr>
          </a:lstStyle>
          <a:p>
            <a:pPr lvl="0"/>
            <a:r>
              <a:rPr lang="fr-FR"/>
              <a:t>Notes de bas de page</a:t>
            </a:r>
          </a:p>
        </p:txBody>
      </p:sp>
      <p:sp>
        <p:nvSpPr>
          <p:cNvPr id="8" name="Espace réservé du tableau 7"/>
          <p:cNvSpPr>
            <a:spLocks noGrp="1"/>
          </p:cNvSpPr>
          <p:nvPr>
            <p:ph type="tbl" sz="quarter" idx="15"/>
          </p:nvPr>
        </p:nvSpPr>
        <p:spPr>
          <a:xfrm>
            <a:off x="1080000" y="1615228"/>
            <a:ext cx="7776662" cy="1850517"/>
          </a:xfrm>
        </p:spPr>
        <p:txBody>
          <a:bodyPr/>
          <a:lstStyle/>
          <a:p>
            <a:r>
              <a:rPr lang="fr-FR"/>
              <a:t>Cliquez sur l'icône pour ajouter un tableau</a:t>
            </a:r>
          </a:p>
        </p:txBody>
      </p:sp>
      <p:sp>
        <p:nvSpPr>
          <p:cNvPr id="13" name="Espace réservé du graphique 3"/>
          <p:cNvSpPr>
            <a:spLocks noGrp="1"/>
          </p:cNvSpPr>
          <p:nvPr>
            <p:ph type="chart" sz="quarter" idx="16"/>
          </p:nvPr>
        </p:nvSpPr>
        <p:spPr>
          <a:xfrm>
            <a:off x="1079498" y="3892270"/>
            <a:ext cx="7777164" cy="2003706"/>
          </a:xfrm>
        </p:spPr>
        <p:txBody>
          <a:bodyPr/>
          <a:lstStyle/>
          <a:p>
            <a:r>
              <a:rPr lang="fr-FR"/>
              <a:t>Cliquez sur l'icône pour ajouter un graphique</a:t>
            </a:r>
            <a:endParaRPr lang="fr-FR" dirty="0"/>
          </a:p>
        </p:txBody>
      </p:sp>
      <p:sp>
        <p:nvSpPr>
          <p:cNvPr id="14" name="Espace réservé du texte 11"/>
          <p:cNvSpPr>
            <a:spLocks noGrp="1"/>
          </p:cNvSpPr>
          <p:nvPr>
            <p:ph type="body" sz="quarter" idx="17" hasCustomPrompt="1"/>
          </p:nvPr>
        </p:nvSpPr>
        <p:spPr>
          <a:xfrm>
            <a:off x="1079499" y="1300163"/>
            <a:ext cx="7780543" cy="272021"/>
          </a:xfrm>
        </p:spPr>
        <p:txBody>
          <a:bodyPr/>
          <a:lstStyle>
            <a:lvl1pPr>
              <a:defRPr sz="1400" b="1" cap="all" baseline="0">
                <a:solidFill>
                  <a:schemeClr val="accent1"/>
                </a:solidFill>
              </a:defRPr>
            </a:lvl1pPr>
            <a:lvl5pPr>
              <a:defRPr/>
            </a:lvl5pPr>
          </a:lstStyle>
          <a:p>
            <a:pPr lvl="0"/>
            <a:r>
              <a:rPr lang="fr-FR"/>
              <a:t>Titre</a:t>
            </a:r>
          </a:p>
        </p:txBody>
      </p:sp>
      <p:sp>
        <p:nvSpPr>
          <p:cNvPr id="15" name="Espace réservé du texte 11"/>
          <p:cNvSpPr>
            <a:spLocks noGrp="1"/>
          </p:cNvSpPr>
          <p:nvPr>
            <p:ph type="body" sz="quarter" idx="18" hasCustomPrompt="1"/>
          </p:nvPr>
        </p:nvSpPr>
        <p:spPr>
          <a:xfrm>
            <a:off x="1070960" y="3574552"/>
            <a:ext cx="7785702" cy="272021"/>
          </a:xfrm>
        </p:spPr>
        <p:txBody>
          <a:bodyPr/>
          <a:lstStyle>
            <a:lvl1pPr>
              <a:defRPr sz="1400" b="1" cap="all" baseline="0">
                <a:solidFill>
                  <a:schemeClr val="accent1"/>
                </a:solidFill>
              </a:defRPr>
            </a:lvl1pPr>
            <a:lvl5pPr>
              <a:defRPr/>
            </a:lvl5pPr>
          </a:lstStyle>
          <a:p>
            <a:pPr lvl="0"/>
            <a:r>
              <a:rPr lang="fr-FR" dirty="0"/>
              <a:t>Titre</a:t>
            </a:r>
          </a:p>
        </p:txBody>
      </p:sp>
      <p:sp>
        <p:nvSpPr>
          <p:cNvPr id="18" name="Espace réservé du numéro de diapositive 17"/>
          <p:cNvSpPr>
            <a:spLocks noGrp="1"/>
          </p:cNvSpPr>
          <p:nvPr>
            <p:ph type="sldNum" sz="quarter" idx="21"/>
          </p:nvPr>
        </p:nvSpPr>
        <p:spPr/>
        <p:txBody>
          <a:bodyPr/>
          <a:lstStyle/>
          <a:p>
            <a:fld id="{4F985FF9-ADA8-465B-B1B8-A5AF16A5E141}" type="slidenum">
              <a:rPr lang="fr-FR" smtClean="0">
                <a:solidFill>
                  <a:srgbClr val="581D74"/>
                </a:solidFill>
              </a:rPr>
              <a:pPr/>
              <a:t>‹N°›</a:t>
            </a:fld>
            <a:endParaRPr lang="fr-FR">
              <a:solidFill>
                <a:srgbClr val="581D74"/>
              </a:solidFill>
            </a:endParaRPr>
          </a:p>
        </p:txBody>
      </p:sp>
      <p:sp>
        <p:nvSpPr>
          <p:cNvPr id="19" name="Espace réservé de la date 17"/>
          <p:cNvSpPr>
            <a:spLocks noGrp="1"/>
          </p:cNvSpPr>
          <p:nvPr>
            <p:ph type="dt" sz="half" idx="22"/>
          </p:nvPr>
        </p:nvSpPr>
        <p:spPr>
          <a:xfrm>
            <a:off x="1347715" y="6524769"/>
            <a:ext cx="767122" cy="123111"/>
          </a:xfrm>
        </p:spPr>
        <p:txBody>
          <a:bodyPr/>
          <a:lstStyle/>
          <a:p>
            <a:endParaRPr dirty="0"/>
          </a:p>
        </p:txBody>
      </p:sp>
      <p:sp>
        <p:nvSpPr>
          <p:cNvPr id="20" name="Espace réservé du pied de page 18"/>
          <p:cNvSpPr>
            <a:spLocks noGrp="1"/>
          </p:cNvSpPr>
          <p:nvPr>
            <p:ph type="ftr" sz="quarter" idx="23"/>
          </p:nvPr>
        </p:nvSpPr>
        <p:spPr>
          <a:xfrm>
            <a:off x="2158532" y="6521787"/>
            <a:ext cx="5004000" cy="123111"/>
          </a:xfrm>
        </p:spPr>
        <p:txBody>
          <a:bodyPr/>
          <a:lstStyle/>
          <a:p>
            <a:r>
              <a:rPr lang="fr-FR" smtClean="0"/>
              <a:t>2018 - HDJ S37 - Action de dynamisation Auto</a:t>
            </a:r>
            <a:endParaRPr lang="fr-FR" dirty="0"/>
          </a:p>
        </p:txBody>
      </p:sp>
    </p:spTree>
    <p:extLst>
      <p:ext uri="{BB962C8B-B14F-4D97-AF65-F5344CB8AC3E}">
        <p14:creationId xmlns:p14="http://schemas.microsoft.com/office/powerpoint/2010/main" val="214072806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3 encadrés ">
    <p:spTree>
      <p:nvGrpSpPr>
        <p:cNvPr id="1" name=""/>
        <p:cNvGrpSpPr/>
        <p:nvPr/>
      </p:nvGrpSpPr>
      <p:grpSpPr>
        <a:xfrm>
          <a:off x="0" y="0"/>
          <a:ext cx="0" cy="0"/>
          <a:chOff x="0" y="0"/>
          <a:chExt cx="0" cy="0"/>
        </a:xfrm>
      </p:grpSpPr>
      <p:sp>
        <p:nvSpPr>
          <p:cNvPr id="23" name="Espace réservé du texte 11"/>
          <p:cNvSpPr>
            <a:spLocks noGrp="1"/>
          </p:cNvSpPr>
          <p:nvPr>
            <p:ph type="body" sz="quarter" idx="20"/>
          </p:nvPr>
        </p:nvSpPr>
        <p:spPr>
          <a:xfrm>
            <a:off x="3743365" y="2546581"/>
            <a:ext cx="2452808" cy="3329319"/>
          </a:xfrm>
          <a:solidFill>
            <a:srgbClr val="EAEAEA"/>
          </a:solidFill>
        </p:spPr>
        <p:txBody>
          <a:bodyPr lIns="180000" tIns="540000" rIns="180000"/>
          <a:lstStyle>
            <a:lvl1pPr algn="ctr">
              <a:spcBef>
                <a:spcPts val="600"/>
              </a:spcBef>
              <a:defRPr sz="1100" cap="all" baseline="0">
                <a:solidFill>
                  <a:schemeClr val="tx1"/>
                </a:solidFill>
              </a:defRPr>
            </a:lvl1pPr>
            <a:lvl5pPr>
              <a:defRPr/>
            </a:lvl5pPr>
          </a:lstStyle>
          <a:p>
            <a:pPr lvl="0"/>
            <a:r>
              <a:rPr lang="fr-FR"/>
              <a:t>Modifiez les styles du texte du masque</a:t>
            </a:r>
          </a:p>
        </p:txBody>
      </p:sp>
      <p:sp>
        <p:nvSpPr>
          <p:cNvPr id="24" name="Espace réservé du texte 11"/>
          <p:cNvSpPr>
            <a:spLocks noGrp="1"/>
          </p:cNvSpPr>
          <p:nvPr>
            <p:ph type="body" sz="quarter" idx="21"/>
          </p:nvPr>
        </p:nvSpPr>
        <p:spPr>
          <a:xfrm>
            <a:off x="6407235" y="2546581"/>
            <a:ext cx="2452808" cy="3329319"/>
          </a:xfrm>
          <a:solidFill>
            <a:srgbClr val="EAEAEA"/>
          </a:solidFill>
        </p:spPr>
        <p:txBody>
          <a:bodyPr lIns="180000" tIns="540000" rIns="180000"/>
          <a:lstStyle>
            <a:lvl1pPr algn="ctr">
              <a:spcBef>
                <a:spcPts val="600"/>
              </a:spcBef>
              <a:defRPr sz="1100" cap="all" baseline="0">
                <a:solidFill>
                  <a:schemeClr val="tx1"/>
                </a:solidFill>
              </a:defRPr>
            </a:lvl1pPr>
            <a:lvl5pPr>
              <a:defRPr/>
            </a:lvl5pPr>
          </a:lstStyle>
          <a:p>
            <a:pPr lvl="0"/>
            <a:r>
              <a:rPr lang="fr-FR"/>
              <a:t>Modifiez les styles du texte du masque</a:t>
            </a:r>
          </a:p>
        </p:txBody>
      </p:sp>
      <p:sp>
        <p:nvSpPr>
          <p:cNvPr id="15" name="Espace réservé du texte 11"/>
          <p:cNvSpPr>
            <a:spLocks noGrp="1"/>
          </p:cNvSpPr>
          <p:nvPr>
            <p:ph type="body" sz="quarter" idx="16"/>
          </p:nvPr>
        </p:nvSpPr>
        <p:spPr>
          <a:xfrm>
            <a:off x="1079499" y="2546581"/>
            <a:ext cx="2452808" cy="3329319"/>
          </a:xfrm>
          <a:solidFill>
            <a:srgbClr val="EAEAEA"/>
          </a:solidFill>
        </p:spPr>
        <p:txBody>
          <a:bodyPr lIns="180000" tIns="540000" rIns="180000"/>
          <a:lstStyle>
            <a:lvl1pPr algn="ctr">
              <a:spcBef>
                <a:spcPts val="600"/>
              </a:spcBef>
              <a:defRPr sz="1100" cap="all" baseline="0">
                <a:solidFill>
                  <a:schemeClr val="tx1"/>
                </a:solidFill>
              </a:defRPr>
            </a:lvl1pPr>
            <a:lvl5pPr>
              <a:defRPr/>
            </a:lvl5pPr>
          </a:lstStyle>
          <a:p>
            <a:pPr lvl="0"/>
            <a:r>
              <a:rPr lang="fr-FR"/>
              <a:t>Modifiez les styles du texte du masque</a:t>
            </a:r>
          </a:p>
        </p:txBody>
      </p:sp>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080000" y="6326918"/>
            <a:ext cx="8067675"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a:solidFill>
                <a:prstClr val="black"/>
              </a:solidFill>
            </a:endParaRPr>
          </a:p>
        </p:txBody>
      </p:sp>
      <p:sp>
        <p:nvSpPr>
          <p:cNvPr id="9" name="Espace réservé du texte 8"/>
          <p:cNvSpPr>
            <a:spLocks noGrp="1"/>
          </p:cNvSpPr>
          <p:nvPr>
            <p:ph type="body" sz="quarter" idx="13" hasCustomPrompt="1"/>
          </p:nvPr>
        </p:nvSpPr>
        <p:spPr>
          <a:xfrm>
            <a:off x="223838" y="414338"/>
            <a:ext cx="591950" cy="338554"/>
          </a:xfrm>
        </p:spPr>
        <p:txBody>
          <a:bodyPr>
            <a:spAutoFit/>
          </a:bodyPr>
          <a:lstStyle>
            <a:lvl1pPr algn="ctr">
              <a:defRPr sz="2200" b="1">
                <a:solidFill>
                  <a:schemeClr val="tx1"/>
                </a:solidFill>
              </a:defRPr>
            </a:lvl1pPr>
          </a:lstStyle>
          <a:p>
            <a:pPr lvl="0"/>
            <a:r>
              <a:rPr lang="fr-FR"/>
              <a:t>#</a:t>
            </a:r>
          </a:p>
        </p:txBody>
      </p:sp>
      <p:sp>
        <p:nvSpPr>
          <p:cNvPr id="12" name="Espace réservé du texte 11"/>
          <p:cNvSpPr>
            <a:spLocks noGrp="1"/>
          </p:cNvSpPr>
          <p:nvPr>
            <p:ph type="body" sz="quarter" idx="14" hasCustomPrompt="1"/>
          </p:nvPr>
        </p:nvSpPr>
        <p:spPr>
          <a:xfrm>
            <a:off x="1079499" y="1300163"/>
            <a:ext cx="7780543" cy="272021"/>
          </a:xfrm>
        </p:spPr>
        <p:txBody>
          <a:bodyPr/>
          <a:lstStyle>
            <a:lvl1pPr>
              <a:defRPr sz="1400" b="1" cap="all" baseline="0">
                <a:solidFill>
                  <a:schemeClr val="accent1"/>
                </a:solidFill>
              </a:defRPr>
            </a:lvl1pPr>
            <a:lvl5pPr>
              <a:defRPr/>
            </a:lvl5pPr>
          </a:lstStyle>
          <a:p>
            <a:pPr lvl="0"/>
            <a:r>
              <a:rPr lang="fr-FR"/>
              <a:t>Titre</a:t>
            </a:r>
          </a:p>
        </p:txBody>
      </p:sp>
      <p:sp>
        <p:nvSpPr>
          <p:cNvPr id="16" name="Espace réservé du texte 15"/>
          <p:cNvSpPr>
            <a:spLocks noGrp="1"/>
          </p:cNvSpPr>
          <p:nvPr>
            <p:ph type="body" sz="quarter" idx="15" hasCustomPrompt="1"/>
          </p:nvPr>
        </p:nvSpPr>
        <p:spPr>
          <a:xfrm>
            <a:off x="1079501" y="1684310"/>
            <a:ext cx="2452805" cy="1199490"/>
          </a:xfrm>
          <a:custGeom>
            <a:avLst/>
            <a:gdLst>
              <a:gd name="connsiteX0" fmla="*/ 0 w 2452805"/>
              <a:gd name="connsiteY0" fmla="*/ 0 h 1199490"/>
              <a:gd name="connsiteX1" fmla="*/ 2452805 w 2452805"/>
              <a:gd name="connsiteY1" fmla="*/ 0 h 1199490"/>
              <a:gd name="connsiteX2" fmla="*/ 2452805 w 2452805"/>
              <a:gd name="connsiteY2" fmla="*/ 955118 h 1199490"/>
              <a:gd name="connsiteX3" fmla="*/ 1226402 w 2452805"/>
              <a:gd name="connsiteY3" fmla="*/ 1199490 h 1199490"/>
              <a:gd name="connsiteX4" fmla="*/ 0 w 2452805"/>
              <a:gd name="connsiteY4" fmla="*/ 955118 h 1199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2805" h="1199490">
                <a:moveTo>
                  <a:pt x="0" y="0"/>
                </a:moveTo>
                <a:lnTo>
                  <a:pt x="2452805" y="0"/>
                </a:lnTo>
                <a:lnTo>
                  <a:pt x="2452805" y="955118"/>
                </a:lnTo>
                <a:lnTo>
                  <a:pt x="1226402" y="1199490"/>
                </a:lnTo>
                <a:lnTo>
                  <a:pt x="0" y="955118"/>
                </a:lnTo>
                <a:close/>
              </a:path>
            </a:pathLst>
          </a:custGeom>
          <a:solidFill>
            <a:schemeClr val="accent1"/>
          </a:solidFill>
        </p:spPr>
        <p:txBody>
          <a:bodyPr wrap="square" lIns="72000" tIns="108000" rIns="72000" bIns="72000">
            <a:noAutofit/>
          </a:bodyPr>
          <a:lstStyle>
            <a:lvl1pPr algn="ctr">
              <a:defRPr sz="3600" b="1">
                <a:solidFill>
                  <a:schemeClr val="bg1"/>
                </a:solidFill>
              </a:defRPr>
            </a:lvl1pPr>
            <a:lvl2pPr algn="ctr">
              <a:spcBef>
                <a:spcPts val="0"/>
              </a:spcBef>
              <a:defRPr sz="1100" cap="all" baseline="0">
                <a:solidFill>
                  <a:schemeClr val="bg1"/>
                </a:solidFill>
              </a:defRPr>
            </a:lvl2pPr>
            <a:lvl5pPr>
              <a:defRPr/>
            </a:lvl5pPr>
          </a:lstStyle>
          <a:p>
            <a:pPr lvl="0"/>
            <a:r>
              <a:rPr lang="fr-FR"/>
              <a:t>#</a:t>
            </a:r>
          </a:p>
          <a:p>
            <a:pPr lvl="1"/>
            <a:r>
              <a:rPr lang="fr-FR"/>
              <a:t>Deuxième niveau</a:t>
            </a:r>
          </a:p>
        </p:txBody>
      </p:sp>
      <p:sp>
        <p:nvSpPr>
          <p:cNvPr id="18" name="Espace réservé du texte 17"/>
          <p:cNvSpPr>
            <a:spLocks noGrp="1"/>
          </p:cNvSpPr>
          <p:nvPr>
            <p:ph type="body" sz="quarter" idx="17" hasCustomPrompt="1"/>
          </p:nvPr>
        </p:nvSpPr>
        <p:spPr>
          <a:xfrm>
            <a:off x="6407238" y="1684310"/>
            <a:ext cx="2452805" cy="1199490"/>
          </a:xfrm>
          <a:custGeom>
            <a:avLst/>
            <a:gdLst>
              <a:gd name="connsiteX0" fmla="*/ 0 w 2452805"/>
              <a:gd name="connsiteY0" fmla="*/ 0 h 1199490"/>
              <a:gd name="connsiteX1" fmla="*/ 2452805 w 2452805"/>
              <a:gd name="connsiteY1" fmla="*/ 0 h 1199490"/>
              <a:gd name="connsiteX2" fmla="*/ 2452805 w 2452805"/>
              <a:gd name="connsiteY2" fmla="*/ 955118 h 1199490"/>
              <a:gd name="connsiteX3" fmla="*/ 1226402 w 2452805"/>
              <a:gd name="connsiteY3" fmla="*/ 1199490 h 1199490"/>
              <a:gd name="connsiteX4" fmla="*/ 0 w 2452805"/>
              <a:gd name="connsiteY4" fmla="*/ 955118 h 1199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2805" h="1199490">
                <a:moveTo>
                  <a:pt x="0" y="0"/>
                </a:moveTo>
                <a:lnTo>
                  <a:pt x="2452805" y="0"/>
                </a:lnTo>
                <a:lnTo>
                  <a:pt x="2452805" y="955118"/>
                </a:lnTo>
                <a:lnTo>
                  <a:pt x="1226402" y="1199490"/>
                </a:lnTo>
                <a:lnTo>
                  <a:pt x="0" y="955118"/>
                </a:lnTo>
                <a:close/>
              </a:path>
            </a:pathLst>
          </a:custGeom>
          <a:solidFill>
            <a:schemeClr val="accent3"/>
          </a:solidFill>
        </p:spPr>
        <p:txBody>
          <a:bodyPr wrap="square" lIns="72000" tIns="108000" rIns="72000" bIns="72000">
            <a:noAutofit/>
          </a:bodyPr>
          <a:lstStyle>
            <a:lvl1pPr algn="ctr">
              <a:defRPr sz="3600" b="1">
                <a:solidFill>
                  <a:schemeClr val="bg1"/>
                </a:solidFill>
              </a:defRPr>
            </a:lvl1pPr>
            <a:lvl2pPr algn="ctr">
              <a:spcBef>
                <a:spcPts val="0"/>
              </a:spcBef>
              <a:defRPr sz="1100" cap="all" baseline="0">
                <a:solidFill>
                  <a:schemeClr val="bg1"/>
                </a:solidFill>
              </a:defRPr>
            </a:lvl2pPr>
            <a:lvl5pPr>
              <a:defRPr/>
            </a:lvl5pPr>
          </a:lstStyle>
          <a:p>
            <a:pPr lvl="0"/>
            <a:r>
              <a:rPr lang="fr-FR"/>
              <a:t>#</a:t>
            </a:r>
          </a:p>
          <a:p>
            <a:pPr lvl="1"/>
            <a:r>
              <a:rPr lang="fr-FR"/>
              <a:t>Deuxième niveau</a:t>
            </a:r>
          </a:p>
        </p:txBody>
      </p:sp>
      <p:sp>
        <p:nvSpPr>
          <p:cNvPr id="21" name="Espace réservé du texte 20"/>
          <p:cNvSpPr>
            <a:spLocks noGrp="1"/>
          </p:cNvSpPr>
          <p:nvPr>
            <p:ph type="body" sz="quarter" idx="19" hasCustomPrompt="1"/>
          </p:nvPr>
        </p:nvSpPr>
        <p:spPr>
          <a:xfrm>
            <a:off x="3743368" y="1684310"/>
            <a:ext cx="2452805" cy="1199490"/>
          </a:xfrm>
          <a:custGeom>
            <a:avLst/>
            <a:gdLst>
              <a:gd name="connsiteX0" fmla="*/ 0 w 2452805"/>
              <a:gd name="connsiteY0" fmla="*/ 0 h 1199490"/>
              <a:gd name="connsiteX1" fmla="*/ 2452805 w 2452805"/>
              <a:gd name="connsiteY1" fmla="*/ 0 h 1199490"/>
              <a:gd name="connsiteX2" fmla="*/ 2452805 w 2452805"/>
              <a:gd name="connsiteY2" fmla="*/ 955118 h 1199490"/>
              <a:gd name="connsiteX3" fmla="*/ 1226402 w 2452805"/>
              <a:gd name="connsiteY3" fmla="*/ 1199490 h 1199490"/>
              <a:gd name="connsiteX4" fmla="*/ 0 w 2452805"/>
              <a:gd name="connsiteY4" fmla="*/ 955118 h 1199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2805" h="1199490">
                <a:moveTo>
                  <a:pt x="0" y="0"/>
                </a:moveTo>
                <a:lnTo>
                  <a:pt x="2452805" y="0"/>
                </a:lnTo>
                <a:lnTo>
                  <a:pt x="2452805" y="955118"/>
                </a:lnTo>
                <a:lnTo>
                  <a:pt x="1226402" y="1199490"/>
                </a:lnTo>
                <a:lnTo>
                  <a:pt x="0" y="955118"/>
                </a:lnTo>
                <a:close/>
              </a:path>
            </a:pathLst>
          </a:custGeom>
          <a:solidFill>
            <a:schemeClr val="accent2"/>
          </a:solidFill>
        </p:spPr>
        <p:txBody>
          <a:bodyPr wrap="square" lIns="72000" tIns="108000" rIns="72000" bIns="72000">
            <a:noAutofit/>
          </a:bodyPr>
          <a:lstStyle>
            <a:lvl1pPr algn="ctr">
              <a:defRPr sz="3600" b="1">
                <a:solidFill>
                  <a:schemeClr val="bg1"/>
                </a:solidFill>
              </a:defRPr>
            </a:lvl1pPr>
            <a:lvl2pPr algn="ctr">
              <a:spcBef>
                <a:spcPts val="0"/>
              </a:spcBef>
              <a:defRPr sz="1100" cap="all" baseline="0">
                <a:solidFill>
                  <a:schemeClr val="bg1"/>
                </a:solidFill>
              </a:defRPr>
            </a:lvl2pPr>
            <a:lvl5pPr>
              <a:defRPr/>
            </a:lvl5pPr>
          </a:lstStyle>
          <a:p>
            <a:pPr lvl="0"/>
            <a:r>
              <a:rPr lang="fr-FR"/>
              <a:t>#</a:t>
            </a:r>
          </a:p>
          <a:p>
            <a:pPr lvl="1"/>
            <a:r>
              <a:rPr lang="fr-FR"/>
              <a:t>Deuxième niveau</a:t>
            </a:r>
          </a:p>
        </p:txBody>
      </p:sp>
      <p:sp>
        <p:nvSpPr>
          <p:cNvPr id="14" name="Espace réservé du numéro de diapositive 13"/>
          <p:cNvSpPr>
            <a:spLocks noGrp="1"/>
          </p:cNvSpPr>
          <p:nvPr>
            <p:ph type="sldNum" sz="quarter" idx="24"/>
          </p:nvPr>
        </p:nvSpPr>
        <p:spPr/>
        <p:txBody>
          <a:bodyPr/>
          <a:lstStyle/>
          <a:p>
            <a:fld id="{4F985FF9-ADA8-465B-B1B8-A5AF16A5E141}" type="slidenum">
              <a:rPr lang="fr-FR" smtClean="0">
                <a:solidFill>
                  <a:srgbClr val="581D74"/>
                </a:solidFill>
              </a:rPr>
              <a:pPr/>
              <a:t>‹N°›</a:t>
            </a:fld>
            <a:endParaRPr lang="fr-FR">
              <a:solidFill>
                <a:srgbClr val="581D74"/>
              </a:solidFill>
            </a:endParaRPr>
          </a:p>
        </p:txBody>
      </p:sp>
      <p:sp>
        <p:nvSpPr>
          <p:cNvPr id="20" name="Espace réservé de la date 17"/>
          <p:cNvSpPr>
            <a:spLocks noGrp="1"/>
          </p:cNvSpPr>
          <p:nvPr>
            <p:ph type="dt" sz="half" idx="25"/>
          </p:nvPr>
        </p:nvSpPr>
        <p:spPr>
          <a:xfrm>
            <a:off x="1347715" y="6524769"/>
            <a:ext cx="767122" cy="123111"/>
          </a:xfrm>
        </p:spPr>
        <p:txBody>
          <a:bodyPr/>
          <a:lstStyle/>
          <a:p>
            <a:endParaRPr dirty="0"/>
          </a:p>
        </p:txBody>
      </p:sp>
      <p:sp>
        <p:nvSpPr>
          <p:cNvPr id="22" name="Espace réservé du pied de page 18"/>
          <p:cNvSpPr>
            <a:spLocks noGrp="1"/>
          </p:cNvSpPr>
          <p:nvPr>
            <p:ph type="ftr" sz="quarter" idx="26"/>
          </p:nvPr>
        </p:nvSpPr>
        <p:spPr>
          <a:xfrm>
            <a:off x="2158532" y="6521787"/>
            <a:ext cx="5004000" cy="123111"/>
          </a:xfrm>
        </p:spPr>
        <p:txBody>
          <a:bodyPr/>
          <a:lstStyle/>
          <a:p>
            <a:r>
              <a:rPr lang="fr-FR" smtClean="0"/>
              <a:t>2018 - HDJ S37 - Action de dynamisation Auto</a:t>
            </a:r>
            <a:endParaRPr lang="fr-FR" dirty="0"/>
          </a:p>
        </p:txBody>
      </p:sp>
    </p:spTree>
    <p:extLst>
      <p:ext uri="{BB962C8B-B14F-4D97-AF65-F5344CB8AC3E}">
        <p14:creationId xmlns:p14="http://schemas.microsoft.com/office/powerpoint/2010/main" val="3958632555"/>
      </p:ext>
    </p:extLst>
  </p:cSld>
  <p:clrMapOvr>
    <a:masterClrMapping/>
  </p:clrMapOvr>
  <p:extLst mod="1">
    <p:ext uri="{DCECCB84-F9BA-43D5-87BE-67443E8EF086}">
      <p15:sldGuideLst xmlns="" xmlns:p15="http://schemas.microsoft.com/office/powerpoint/2012/main">
        <p15:guide id="1" orient="horz" pos="2040" userDrawn="1">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3 colonnes">
    <p:spTree>
      <p:nvGrpSpPr>
        <p:cNvPr id="1" name=""/>
        <p:cNvGrpSpPr/>
        <p:nvPr/>
      </p:nvGrpSpPr>
      <p:grpSpPr>
        <a:xfrm>
          <a:off x="0" y="0"/>
          <a:ext cx="0" cy="0"/>
          <a:chOff x="0" y="0"/>
          <a:chExt cx="0" cy="0"/>
        </a:xfrm>
      </p:grpSpPr>
      <p:sp>
        <p:nvSpPr>
          <p:cNvPr id="22" name="Espace réservé du texte 21"/>
          <p:cNvSpPr>
            <a:spLocks noGrp="1"/>
          </p:cNvSpPr>
          <p:nvPr>
            <p:ph type="body" sz="quarter" idx="18" hasCustomPrompt="1"/>
          </p:nvPr>
        </p:nvSpPr>
        <p:spPr>
          <a:xfrm>
            <a:off x="3671888" y="2581275"/>
            <a:ext cx="2013491" cy="2684036"/>
          </a:xfrm>
          <a:prstGeom prst="rect">
            <a:avLst/>
          </a:prstGeom>
          <a:solidFill>
            <a:srgbClr val="EAEAEA"/>
          </a:solidFill>
        </p:spPr>
        <p:txBody>
          <a:bodyPr wrap="square" lIns="180000" tIns="72000" rIns="180000" bIns="324000" anchor="ctr" anchorCtr="0">
            <a:noAutofit/>
          </a:bodyPr>
          <a:lstStyle>
            <a:lvl1pPr algn="l">
              <a:lnSpc>
                <a:spcPct val="85000"/>
              </a:lnSpc>
              <a:spcBef>
                <a:spcPts val="0"/>
              </a:spcBef>
              <a:defRPr sz="3500" b="1">
                <a:solidFill>
                  <a:schemeClr val="accent1"/>
                </a:solidFill>
              </a:defRPr>
            </a:lvl1pPr>
            <a:lvl2pPr algn="l">
              <a:lnSpc>
                <a:spcPct val="85000"/>
              </a:lnSpc>
              <a:spcBef>
                <a:spcPts val="0"/>
              </a:spcBef>
              <a:defRPr sz="1100" b="0" cap="none" baseline="0">
                <a:solidFill>
                  <a:schemeClr val="tx1"/>
                </a:solidFill>
              </a:defRPr>
            </a:lvl2pPr>
            <a:lvl3pPr algn="l">
              <a:lnSpc>
                <a:spcPct val="85000"/>
              </a:lnSpc>
              <a:spcBef>
                <a:spcPts val="0"/>
              </a:spcBef>
              <a:defRPr sz="1000" b="0" cap="none" baseline="0">
                <a:solidFill>
                  <a:schemeClr val="tx1"/>
                </a:solidFill>
              </a:defRPr>
            </a:lvl3pPr>
            <a:lvl5pPr>
              <a:defRPr/>
            </a:lvl5pPr>
          </a:lstStyle>
          <a:p>
            <a:pPr lvl="0"/>
            <a:r>
              <a:rPr lang="fr-FR"/>
              <a:t>#</a:t>
            </a:r>
          </a:p>
          <a:p>
            <a:pPr lvl="1"/>
            <a:r>
              <a:rPr lang="fr-FR"/>
              <a:t>Deuxième niveau</a:t>
            </a:r>
          </a:p>
          <a:p>
            <a:pPr lvl="2"/>
            <a:r>
              <a:rPr lang="fr-FR"/>
              <a:t>Troisième niveau</a:t>
            </a:r>
          </a:p>
        </p:txBody>
      </p:sp>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080000" y="6326918"/>
            <a:ext cx="8067675"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a:solidFill>
                <a:prstClr val="black"/>
              </a:solidFill>
            </a:endParaRPr>
          </a:p>
        </p:txBody>
      </p:sp>
      <p:sp>
        <p:nvSpPr>
          <p:cNvPr id="9" name="Espace réservé du texte 8"/>
          <p:cNvSpPr>
            <a:spLocks noGrp="1"/>
          </p:cNvSpPr>
          <p:nvPr>
            <p:ph type="body" sz="quarter" idx="13" hasCustomPrompt="1"/>
          </p:nvPr>
        </p:nvSpPr>
        <p:spPr>
          <a:xfrm>
            <a:off x="223838" y="414338"/>
            <a:ext cx="591950" cy="338554"/>
          </a:xfrm>
        </p:spPr>
        <p:txBody>
          <a:bodyPr>
            <a:spAutoFit/>
          </a:bodyPr>
          <a:lstStyle>
            <a:lvl1pPr algn="ctr">
              <a:defRPr sz="2200" b="1">
                <a:solidFill>
                  <a:schemeClr val="tx1"/>
                </a:solidFill>
              </a:defRPr>
            </a:lvl1pPr>
          </a:lstStyle>
          <a:p>
            <a:pPr lvl="0"/>
            <a:r>
              <a:rPr lang="fr-FR"/>
              <a:t>#</a:t>
            </a:r>
          </a:p>
        </p:txBody>
      </p:sp>
      <p:sp>
        <p:nvSpPr>
          <p:cNvPr id="16" name="Espace réservé du texte 15"/>
          <p:cNvSpPr>
            <a:spLocks noGrp="1"/>
          </p:cNvSpPr>
          <p:nvPr>
            <p:ph type="body" sz="quarter" idx="15" hasCustomPrompt="1"/>
          </p:nvPr>
        </p:nvSpPr>
        <p:spPr>
          <a:xfrm>
            <a:off x="3671888" y="1300163"/>
            <a:ext cx="2013491" cy="1638484"/>
          </a:xfrm>
          <a:custGeom>
            <a:avLst/>
            <a:gdLst>
              <a:gd name="connsiteX0" fmla="*/ 0 w 2452805"/>
              <a:gd name="connsiteY0" fmla="*/ 0 h 1199490"/>
              <a:gd name="connsiteX1" fmla="*/ 2452805 w 2452805"/>
              <a:gd name="connsiteY1" fmla="*/ 0 h 1199490"/>
              <a:gd name="connsiteX2" fmla="*/ 2452805 w 2452805"/>
              <a:gd name="connsiteY2" fmla="*/ 955118 h 1199490"/>
              <a:gd name="connsiteX3" fmla="*/ 1226402 w 2452805"/>
              <a:gd name="connsiteY3" fmla="*/ 1199490 h 1199490"/>
              <a:gd name="connsiteX4" fmla="*/ 0 w 2452805"/>
              <a:gd name="connsiteY4" fmla="*/ 955118 h 1199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2805" h="1199490">
                <a:moveTo>
                  <a:pt x="0" y="0"/>
                </a:moveTo>
                <a:lnTo>
                  <a:pt x="2452805" y="0"/>
                </a:lnTo>
                <a:lnTo>
                  <a:pt x="2452805" y="955118"/>
                </a:lnTo>
                <a:lnTo>
                  <a:pt x="1226402" y="1199490"/>
                </a:lnTo>
                <a:lnTo>
                  <a:pt x="0" y="955118"/>
                </a:lnTo>
                <a:close/>
              </a:path>
            </a:pathLst>
          </a:custGeom>
          <a:solidFill>
            <a:schemeClr val="accent1"/>
          </a:solidFill>
        </p:spPr>
        <p:txBody>
          <a:bodyPr wrap="square" lIns="180000" tIns="72000" rIns="180000" bIns="324000" anchor="ctr" anchorCtr="0">
            <a:noAutofit/>
          </a:bodyPr>
          <a:lstStyle>
            <a:lvl1pPr algn="l">
              <a:lnSpc>
                <a:spcPct val="85000"/>
              </a:lnSpc>
              <a:spcBef>
                <a:spcPts val="0"/>
              </a:spcBef>
              <a:defRPr sz="3500" b="1">
                <a:solidFill>
                  <a:schemeClr val="bg1"/>
                </a:solidFill>
              </a:defRPr>
            </a:lvl1pPr>
            <a:lvl2pPr algn="l">
              <a:lnSpc>
                <a:spcPct val="85000"/>
              </a:lnSpc>
              <a:spcBef>
                <a:spcPts val="0"/>
              </a:spcBef>
              <a:defRPr sz="1100" b="0" cap="none" baseline="0">
                <a:solidFill>
                  <a:schemeClr val="bg1"/>
                </a:solidFill>
              </a:defRPr>
            </a:lvl2pPr>
            <a:lvl3pPr algn="l">
              <a:lnSpc>
                <a:spcPct val="85000"/>
              </a:lnSpc>
              <a:spcBef>
                <a:spcPts val="0"/>
              </a:spcBef>
              <a:defRPr sz="1000" b="0" cap="none" baseline="0">
                <a:solidFill>
                  <a:schemeClr val="bg1"/>
                </a:solidFill>
              </a:defRPr>
            </a:lvl3pPr>
            <a:lvl5pPr>
              <a:defRPr/>
            </a:lvl5pPr>
          </a:lstStyle>
          <a:p>
            <a:pPr lvl="0"/>
            <a:r>
              <a:rPr lang="fr-FR"/>
              <a:t>#</a:t>
            </a:r>
          </a:p>
          <a:p>
            <a:pPr lvl="1"/>
            <a:r>
              <a:rPr lang="fr-FR"/>
              <a:t>Deuxième niveau</a:t>
            </a:r>
          </a:p>
          <a:p>
            <a:pPr lvl="2"/>
            <a:r>
              <a:rPr lang="fr-FR"/>
              <a:t>Troisième niveau</a:t>
            </a:r>
          </a:p>
        </p:txBody>
      </p:sp>
      <p:sp>
        <p:nvSpPr>
          <p:cNvPr id="4" name="Espace réservé du texte 3"/>
          <p:cNvSpPr>
            <a:spLocks noGrp="1"/>
          </p:cNvSpPr>
          <p:nvPr>
            <p:ph type="body" sz="quarter" idx="17"/>
          </p:nvPr>
        </p:nvSpPr>
        <p:spPr>
          <a:xfrm>
            <a:off x="1080747" y="1263710"/>
            <a:ext cx="2208163" cy="4001602"/>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7" name="Espace réservé du texte 3"/>
          <p:cNvSpPr>
            <a:spLocks noGrp="1"/>
          </p:cNvSpPr>
          <p:nvPr>
            <p:ph type="body" sz="quarter" idx="19" hasCustomPrompt="1"/>
          </p:nvPr>
        </p:nvSpPr>
        <p:spPr>
          <a:xfrm>
            <a:off x="6068357" y="1263710"/>
            <a:ext cx="2797831" cy="707886"/>
          </a:xfrm>
        </p:spPr>
        <p:txBody>
          <a:bodyPr>
            <a:spAutoFit/>
          </a:bodyPr>
          <a:lstStyle>
            <a:lvl1pPr>
              <a:spcBef>
                <a:spcPts val="2400"/>
              </a:spcBef>
              <a:defRPr sz="3600">
                <a:solidFill>
                  <a:schemeClr val="accent1"/>
                </a:solidFill>
              </a:defRPr>
            </a:lvl1pPr>
            <a:lvl2pPr>
              <a:spcBef>
                <a:spcPts val="0"/>
              </a:spcBef>
              <a:defRPr sz="1000" b="0" cap="all" baseline="0"/>
            </a:lvl2pPr>
          </a:lstStyle>
          <a:p>
            <a:pPr lvl="0"/>
            <a:r>
              <a:rPr lang="fr-FR"/>
              <a:t>#</a:t>
            </a:r>
          </a:p>
          <a:p>
            <a:pPr lvl="1"/>
            <a:r>
              <a:rPr lang="fr-FR"/>
              <a:t>Deuxième niveau</a:t>
            </a:r>
          </a:p>
        </p:txBody>
      </p:sp>
      <p:sp>
        <p:nvSpPr>
          <p:cNvPr id="14" name="Espace réservé du numéro de diapositive 13"/>
          <p:cNvSpPr>
            <a:spLocks noGrp="1"/>
          </p:cNvSpPr>
          <p:nvPr>
            <p:ph type="sldNum" sz="quarter" idx="22"/>
          </p:nvPr>
        </p:nvSpPr>
        <p:spPr/>
        <p:txBody>
          <a:bodyPr/>
          <a:lstStyle/>
          <a:p>
            <a:fld id="{4F985FF9-ADA8-465B-B1B8-A5AF16A5E141}" type="slidenum">
              <a:rPr lang="fr-FR" smtClean="0">
                <a:solidFill>
                  <a:srgbClr val="581D74"/>
                </a:solidFill>
              </a:rPr>
              <a:pPr/>
              <a:t>‹N°›</a:t>
            </a:fld>
            <a:endParaRPr lang="fr-FR">
              <a:solidFill>
                <a:srgbClr val="581D74"/>
              </a:solidFill>
            </a:endParaRPr>
          </a:p>
        </p:txBody>
      </p:sp>
      <p:sp>
        <p:nvSpPr>
          <p:cNvPr id="15" name="Espace réservé de la date 17"/>
          <p:cNvSpPr>
            <a:spLocks noGrp="1"/>
          </p:cNvSpPr>
          <p:nvPr>
            <p:ph type="dt" sz="half" idx="23"/>
          </p:nvPr>
        </p:nvSpPr>
        <p:spPr>
          <a:xfrm>
            <a:off x="1347715" y="6524769"/>
            <a:ext cx="767122" cy="123111"/>
          </a:xfrm>
        </p:spPr>
        <p:txBody>
          <a:bodyPr/>
          <a:lstStyle/>
          <a:p>
            <a:endParaRPr dirty="0"/>
          </a:p>
        </p:txBody>
      </p:sp>
      <p:sp>
        <p:nvSpPr>
          <p:cNvPr id="17" name="Espace réservé du pied de page 18"/>
          <p:cNvSpPr>
            <a:spLocks noGrp="1"/>
          </p:cNvSpPr>
          <p:nvPr>
            <p:ph type="ftr" sz="quarter" idx="16"/>
          </p:nvPr>
        </p:nvSpPr>
        <p:spPr>
          <a:xfrm>
            <a:off x="2158532" y="6521787"/>
            <a:ext cx="5004000" cy="123111"/>
          </a:xfrm>
        </p:spPr>
        <p:txBody>
          <a:bodyPr/>
          <a:lstStyle/>
          <a:p>
            <a:r>
              <a:rPr lang="fr-FR" smtClean="0"/>
              <a:t>2018 - HDJ S37 - Action de dynamisation Auto</a:t>
            </a:r>
            <a:endParaRPr lang="fr-FR" dirty="0"/>
          </a:p>
        </p:txBody>
      </p:sp>
    </p:spTree>
    <p:extLst>
      <p:ext uri="{BB962C8B-B14F-4D97-AF65-F5344CB8AC3E}">
        <p14:creationId xmlns:p14="http://schemas.microsoft.com/office/powerpoint/2010/main" val="2535552533"/>
      </p:ext>
    </p:extLst>
  </p:cSld>
  <p:clrMapOvr>
    <a:masterClrMapping/>
  </p:clrMapOvr>
  <p:extLst mod="1">
    <p:ext uri="{DCECCB84-F9BA-43D5-87BE-67443E8EF086}">
      <p15:sldGuideLst xmlns="" xmlns:p15="http://schemas.microsoft.com/office/powerpoint/2012/main">
        <p15:guide id="1" orient="horz" pos="2047" userDrawn="1">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Disclaimers">
    <p:spTree>
      <p:nvGrpSpPr>
        <p:cNvPr id="1" name=""/>
        <p:cNvGrpSpPr/>
        <p:nvPr/>
      </p:nvGrpSpPr>
      <p:grpSpPr>
        <a:xfrm>
          <a:off x="0" y="0"/>
          <a:ext cx="0" cy="0"/>
          <a:chOff x="0" y="0"/>
          <a:chExt cx="0" cy="0"/>
        </a:xfrm>
      </p:grpSpPr>
      <p:sp>
        <p:nvSpPr>
          <p:cNvPr id="9" name="bk object 16"/>
          <p:cNvSpPr/>
          <p:nvPr userDrawn="1"/>
        </p:nvSpPr>
        <p:spPr>
          <a:xfrm>
            <a:off x="287339" y="452439"/>
            <a:ext cx="8570210" cy="5871590"/>
          </a:xfrm>
          <a:custGeom>
            <a:avLst/>
            <a:gdLst/>
            <a:ahLst/>
            <a:cxnLst/>
            <a:rect l="l" t="t" r="r" b="b"/>
            <a:pathLst>
              <a:path w="8571865" h="5781675">
                <a:moveTo>
                  <a:pt x="0" y="5781598"/>
                </a:moveTo>
                <a:lnTo>
                  <a:pt x="8571598" y="5781598"/>
                </a:lnTo>
                <a:lnTo>
                  <a:pt x="8571598" y="0"/>
                </a:lnTo>
                <a:lnTo>
                  <a:pt x="0" y="0"/>
                </a:lnTo>
                <a:lnTo>
                  <a:pt x="0" y="5781598"/>
                </a:lnTo>
                <a:close/>
              </a:path>
            </a:pathLst>
          </a:custGeom>
          <a:solidFill>
            <a:srgbClr val="EAEAEA"/>
          </a:solidFill>
        </p:spPr>
        <p:txBody>
          <a:bodyPr wrap="square" lIns="0" tIns="0" rIns="0" bIns="0" rtlCol="0"/>
          <a:lstStyle/>
          <a:p>
            <a:endParaRPr>
              <a:solidFill>
                <a:prstClr val="black"/>
              </a:solidFill>
            </a:endParaRPr>
          </a:p>
        </p:txBody>
      </p:sp>
      <p:sp>
        <p:nvSpPr>
          <p:cNvPr id="8" name="Espace réservé du texte 7"/>
          <p:cNvSpPr>
            <a:spLocks noGrp="1"/>
          </p:cNvSpPr>
          <p:nvPr>
            <p:ph type="body" sz="quarter" idx="13"/>
          </p:nvPr>
        </p:nvSpPr>
        <p:spPr>
          <a:xfrm>
            <a:off x="1080000" y="860400"/>
            <a:ext cx="7400612" cy="4762518"/>
          </a:xfrm>
        </p:spPr>
        <p:txBody>
          <a:bodyPr/>
          <a:lstStyle>
            <a:lvl1pPr>
              <a:defRPr sz="1600" b="1" cap="all" baseline="0">
                <a:solidFill>
                  <a:schemeClr val="tx2"/>
                </a:solidFill>
              </a:defRPr>
            </a:lvl1pPr>
            <a:lvl2pPr algn="just">
              <a:lnSpc>
                <a:spcPct val="110000"/>
              </a:lnSpc>
              <a:spcBef>
                <a:spcPts val="600"/>
              </a:spcBef>
              <a:defRPr sz="1000" b="0">
                <a:solidFill>
                  <a:schemeClr val="tx1"/>
                </a:solidFill>
              </a:defRPr>
            </a:lvl2pPr>
          </a:lstStyle>
          <a:p>
            <a:pPr lvl="0"/>
            <a:r>
              <a:rPr lang="fr-FR"/>
              <a:t>Modifiez les styles du texte du masque</a:t>
            </a:r>
          </a:p>
          <a:p>
            <a:pPr lvl="1"/>
            <a:r>
              <a:rPr lang="fr-FR"/>
              <a:t>Deuxième niveau</a:t>
            </a:r>
          </a:p>
        </p:txBody>
      </p:sp>
      <p:sp>
        <p:nvSpPr>
          <p:cNvPr id="12" name="Espace réservé du numéro de diapositive 11"/>
          <p:cNvSpPr>
            <a:spLocks noGrp="1"/>
          </p:cNvSpPr>
          <p:nvPr>
            <p:ph type="sldNum" sz="quarter" idx="16"/>
          </p:nvPr>
        </p:nvSpPr>
        <p:spPr/>
        <p:txBody>
          <a:bodyPr/>
          <a:lstStyle/>
          <a:p>
            <a:fld id="{4F985FF9-ADA8-465B-B1B8-A5AF16A5E141}" type="slidenum">
              <a:rPr lang="fr-FR" smtClean="0">
                <a:solidFill>
                  <a:srgbClr val="581D74"/>
                </a:solidFill>
              </a:rPr>
              <a:pPr/>
              <a:t>‹N°›</a:t>
            </a:fld>
            <a:endParaRPr lang="fr-FR">
              <a:solidFill>
                <a:srgbClr val="581D74"/>
              </a:solidFill>
            </a:endParaRPr>
          </a:p>
        </p:txBody>
      </p:sp>
      <p:sp>
        <p:nvSpPr>
          <p:cNvPr id="7" name="Espace réservé de la date 17"/>
          <p:cNvSpPr>
            <a:spLocks noGrp="1"/>
          </p:cNvSpPr>
          <p:nvPr>
            <p:ph type="dt" sz="half" idx="15"/>
          </p:nvPr>
        </p:nvSpPr>
        <p:spPr>
          <a:xfrm>
            <a:off x="1347715" y="6524769"/>
            <a:ext cx="767122" cy="123111"/>
          </a:xfrm>
        </p:spPr>
        <p:txBody>
          <a:bodyPr/>
          <a:lstStyle/>
          <a:p>
            <a:endParaRPr dirty="0"/>
          </a:p>
        </p:txBody>
      </p:sp>
      <p:sp>
        <p:nvSpPr>
          <p:cNvPr id="13" name="Espace réservé du pied de page 18"/>
          <p:cNvSpPr>
            <a:spLocks noGrp="1"/>
          </p:cNvSpPr>
          <p:nvPr>
            <p:ph type="ftr" sz="quarter" idx="17"/>
          </p:nvPr>
        </p:nvSpPr>
        <p:spPr>
          <a:xfrm>
            <a:off x="2158532" y="6521787"/>
            <a:ext cx="5004000" cy="123111"/>
          </a:xfrm>
        </p:spPr>
        <p:txBody>
          <a:bodyPr/>
          <a:lstStyle/>
          <a:p>
            <a:r>
              <a:rPr lang="fr-FR" smtClean="0"/>
              <a:t>2018 - HDJ S37 - Action de dynamisation Auto</a:t>
            </a:r>
            <a:endParaRPr lang="fr-FR" dirty="0"/>
          </a:p>
        </p:txBody>
      </p:sp>
    </p:spTree>
    <p:extLst>
      <p:ext uri="{BB962C8B-B14F-4D97-AF65-F5344CB8AC3E}">
        <p14:creationId xmlns:p14="http://schemas.microsoft.com/office/powerpoint/2010/main" val="139554141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Contact">
    <p:spTree>
      <p:nvGrpSpPr>
        <p:cNvPr id="1" name=""/>
        <p:cNvGrpSpPr/>
        <p:nvPr/>
      </p:nvGrpSpPr>
      <p:grpSpPr>
        <a:xfrm>
          <a:off x="0" y="0"/>
          <a:ext cx="0" cy="0"/>
          <a:chOff x="0" y="0"/>
          <a:chExt cx="0" cy="0"/>
        </a:xfrm>
      </p:grpSpPr>
      <p:sp>
        <p:nvSpPr>
          <p:cNvPr id="9" name="bk object 16"/>
          <p:cNvSpPr/>
          <p:nvPr userDrawn="1"/>
        </p:nvSpPr>
        <p:spPr>
          <a:xfrm>
            <a:off x="287339" y="452438"/>
            <a:ext cx="8570210" cy="5942013"/>
          </a:xfrm>
          <a:custGeom>
            <a:avLst/>
            <a:gdLst/>
            <a:ahLst/>
            <a:cxnLst/>
            <a:rect l="l" t="t" r="r" b="b"/>
            <a:pathLst>
              <a:path w="8571865" h="5781675">
                <a:moveTo>
                  <a:pt x="0" y="5781598"/>
                </a:moveTo>
                <a:lnTo>
                  <a:pt x="8571598" y="5781598"/>
                </a:lnTo>
                <a:lnTo>
                  <a:pt x="8571598" y="0"/>
                </a:lnTo>
                <a:lnTo>
                  <a:pt x="0" y="0"/>
                </a:lnTo>
                <a:lnTo>
                  <a:pt x="0" y="5781598"/>
                </a:lnTo>
                <a:close/>
              </a:path>
            </a:pathLst>
          </a:custGeom>
          <a:solidFill>
            <a:srgbClr val="EAEAEA"/>
          </a:solidFill>
        </p:spPr>
        <p:txBody>
          <a:bodyPr wrap="square" lIns="0" tIns="0" rIns="0" bIns="0" rtlCol="0"/>
          <a:lstStyle/>
          <a:p>
            <a:endParaRPr>
              <a:solidFill>
                <a:prstClr val="black"/>
              </a:solidFill>
            </a:endParaRPr>
          </a:p>
        </p:txBody>
      </p:sp>
      <p:sp>
        <p:nvSpPr>
          <p:cNvPr id="3" name="Espace réservé du texte 2"/>
          <p:cNvSpPr>
            <a:spLocks noGrp="1"/>
          </p:cNvSpPr>
          <p:nvPr>
            <p:ph type="body" sz="quarter" idx="10"/>
          </p:nvPr>
        </p:nvSpPr>
        <p:spPr>
          <a:xfrm>
            <a:off x="3665304" y="1281446"/>
            <a:ext cx="2726690" cy="553998"/>
          </a:xfrm>
        </p:spPr>
        <p:txBody>
          <a:bodyPr>
            <a:spAutoFit/>
          </a:bodyPr>
          <a:lstStyle>
            <a:lvl1pPr>
              <a:defRPr sz="1400" b="1" cap="all" baseline="0">
                <a:solidFill>
                  <a:schemeClr val="tx2"/>
                </a:solidFill>
              </a:defRPr>
            </a:lvl1pPr>
            <a:lvl2pPr>
              <a:defRPr sz="1200" b="0" cap="none">
                <a:solidFill>
                  <a:schemeClr val="tx1"/>
                </a:solidFill>
              </a:defRPr>
            </a:lvl2pPr>
            <a:lvl3pPr>
              <a:defRPr sz="1200" b="0" cap="none">
                <a:solidFill>
                  <a:schemeClr val="tx1"/>
                </a:solidFill>
              </a:defRPr>
            </a:lvl3pPr>
          </a:lstStyle>
          <a:p>
            <a:pPr lvl="0"/>
            <a:r>
              <a:rPr lang="fr-FR"/>
              <a:t>Modifiez les styles du texte du masque</a:t>
            </a:r>
          </a:p>
          <a:p>
            <a:pPr lvl="1"/>
            <a:r>
              <a:rPr lang="fr-FR"/>
              <a:t>Deuxième niveau</a:t>
            </a:r>
          </a:p>
        </p:txBody>
      </p:sp>
      <p:sp>
        <p:nvSpPr>
          <p:cNvPr id="16" name="Espace réservé du texte 2"/>
          <p:cNvSpPr>
            <a:spLocks noGrp="1"/>
          </p:cNvSpPr>
          <p:nvPr>
            <p:ph type="body" sz="quarter" idx="11"/>
          </p:nvPr>
        </p:nvSpPr>
        <p:spPr>
          <a:xfrm>
            <a:off x="3665304" y="4589351"/>
            <a:ext cx="2726690" cy="553998"/>
          </a:xfrm>
        </p:spPr>
        <p:txBody>
          <a:bodyPr>
            <a:spAutoFit/>
          </a:bodyPr>
          <a:lstStyle>
            <a:lvl1pPr>
              <a:defRPr sz="1400" b="1" cap="all" baseline="0">
                <a:solidFill>
                  <a:schemeClr val="tx2"/>
                </a:solidFill>
              </a:defRPr>
            </a:lvl1pPr>
            <a:lvl2pPr>
              <a:defRPr sz="1200" b="0" cap="none">
                <a:solidFill>
                  <a:schemeClr val="tx1"/>
                </a:solidFill>
              </a:defRPr>
            </a:lvl2pPr>
            <a:lvl3pPr>
              <a:defRPr sz="1200" b="0" cap="none">
                <a:solidFill>
                  <a:schemeClr val="tx1"/>
                </a:solidFill>
              </a:defRPr>
            </a:lvl3pPr>
          </a:lstStyle>
          <a:p>
            <a:pPr lvl="0"/>
            <a:r>
              <a:rPr lang="fr-FR"/>
              <a:t>Modifiez les styles du texte du masque</a:t>
            </a:r>
          </a:p>
          <a:p>
            <a:pPr lvl="1"/>
            <a:r>
              <a:rPr lang="fr-FR"/>
              <a:t>Deuxième niveau</a:t>
            </a:r>
          </a:p>
        </p:txBody>
      </p:sp>
      <p:sp>
        <p:nvSpPr>
          <p:cNvPr id="4" name="ZoneTexte 3"/>
          <p:cNvSpPr txBox="1"/>
          <p:nvPr userDrawn="1"/>
        </p:nvSpPr>
        <p:spPr>
          <a:xfrm>
            <a:off x="1067300" y="1213646"/>
            <a:ext cx="2250141" cy="492443"/>
          </a:xfrm>
          <a:prstGeom prst="rect">
            <a:avLst/>
          </a:prstGeom>
          <a:noFill/>
        </p:spPr>
        <p:txBody>
          <a:bodyPr wrap="square" lIns="0" tIns="0" rIns="0" bIns="0" rtlCol="0">
            <a:spAutoFit/>
          </a:bodyPr>
          <a:lstStyle/>
          <a:p>
            <a:r>
              <a:rPr lang="fr-FR" sz="3200" b="1">
                <a:solidFill>
                  <a:prstClr val="white"/>
                </a:solidFill>
              </a:rPr>
              <a:t>CONTACT</a:t>
            </a:r>
          </a:p>
        </p:txBody>
      </p:sp>
      <p:pic>
        <p:nvPicPr>
          <p:cNvPr id="2" name="Image 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619477" y="5903786"/>
            <a:ext cx="840000" cy="251999"/>
          </a:xfrm>
          <a:prstGeom prst="rect">
            <a:avLst/>
          </a:prstGeom>
        </p:spPr>
      </p:pic>
    </p:spTree>
    <p:extLst>
      <p:ext uri="{BB962C8B-B14F-4D97-AF65-F5344CB8AC3E}">
        <p14:creationId xmlns:p14="http://schemas.microsoft.com/office/powerpoint/2010/main" val="322681809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pic>
        <p:nvPicPr>
          <p:cNvPr id="16" name="Picture 2"/>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bwMode="auto">
          <a:xfrm>
            <a:off x="7288104" y="6382338"/>
            <a:ext cx="1533981" cy="34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3190822"/>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98450" y="1354138"/>
            <a:ext cx="8542338" cy="4515034"/>
          </a:xfrm>
          <a:prstGeom prst="rect">
            <a:avLst/>
          </a:prstGeom>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4199115522"/>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2205293440"/>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2606689936"/>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rgbClr val="FFDDDD"/>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rgbClr val="FFDDDD"/>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637223252"/>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3520275345"/>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2777589631"/>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Rectangle 2"/>
          <p:cNvSpPr/>
          <p:nvPr userDrawn="1"/>
        </p:nvSpPr>
        <p:spPr>
          <a:xfrm>
            <a:off x="0" y="0"/>
            <a:ext cx="9144000" cy="61211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2" name="Rectangle 1"/>
          <p:cNvSpPr/>
          <p:nvPr userDrawn="1"/>
        </p:nvSpPr>
        <p:spPr>
          <a:xfrm>
            <a:off x="0" y="6260951"/>
            <a:ext cx="7422776" cy="597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Tree>
    <p:extLst>
      <p:ext uri="{BB962C8B-B14F-4D97-AF65-F5344CB8AC3E}">
        <p14:creationId xmlns:p14="http://schemas.microsoft.com/office/powerpoint/2010/main" val="58434982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3" name="Rectangle 2"/>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Tree>
    <p:extLst>
      <p:ext uri="{BB962C8B-B14F-4D97-AF65-F5344CB8AC3E}">
        <p14:creationId xmlns:p14="http://schemas.microsoft.com/office/powerpoint/2010/main" val="134190207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pic>
        <p:nvPicPr>
          <p:cNvPr id="16" name="Picture 2"/>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bwMode="auto">
          <a:xfrm>
            <a:off x="7288104" y="6382338"/>
            <a:ext cx="1533981" cy="34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0410399"/>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98450" y="1354138"/>
            <a:ext cx="8542338" cy="4515034"/>
          </a:xfrm>
          <a:prstGeom prst="rect">
            <a:avLst/>
          </a:prstGeom>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479500280"/>
      </p:ext>
    </p:extLst>
  </p:cSld>
  <p:clrMapOvr>
    <a:masterClrMapping/>
  </p:clrMapOvr>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1888094081"/>
      </p:ext>
    </p:extLst>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301439332"/>
      </p:ext>
    </p:extLst>
  </p:cSld>
  <p:clrMapOvr>
    <a:masterClrMapping/>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rgbClr val="FFDDDD"/>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rgbClr val="FFDDDD"/>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2302944348"/>
      </p:ext>
    </p:extLst>
  </p:cSld>
  <p:clrMapOvr>
    <a:masterClrMapping/>
  </p:clrMapOvr>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2967796068"/>
      </p:ext>
    </p:extLst>
  </p:cSld>
  <p:clrMapOvr>
    <a:masterClrMapping/>
  </p:clrMapOvr>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4289241417"/>
      </p:ext>
    </p:extLst>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Rectangle 2"/>
          <p:cNvSpPr/>
          <p:nvPr userDrawn="1"/>
        </p:nvSpPr>
        <p:spPr>
          <a:xfrm>
            <a:off x="0" y="0"/>
            <a:ext cx="9144000" cy="61211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2" name="Rectangle 1"/>
          <p:cNvSpPr/>
          <p:nvPr userDrawn="1"/>
        </p:nvSpPr>
        <p:spPr>
          <a:xfrm>
            <a:off x="0" y="6260951"/>
            <a:ext cx="7422776" cy="597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Tree>
    <p:extLst>
      <p:ext uri="{BB962C8B-B14F-4D97-AF65-F5344CB8AC3E}">
        <p14:creationId xmlns:p14="http://schemas.microsoft.com/office/powerpoint/2010/main" val="68362454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3" name="Rectangle 2"/>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Tree>
    <p:extLst>
      <p:ext uri="{BB962C8B-B14F-4D97-AF65-F5344CB8AC3E}">
        <p14:creationId xmlns:p14="http://schemas.microsoft.com/office/powerpoint/2010/main" val="425234053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Page de garde">
    <p:bg>
      <p:bgPr>
        <a:solidFill>
          <a:schemeClr val="bg1"/>
        </a:solidFill>
        <a:effectLst/>
      </p:bgPr>
    </p:bg>
    <p:spTree>
      <p:nvGrpSpPr>
        <p:cNvPr id="1" name=""/>
        <p:cNvGrpSpPr/>
        <p:nvPr/>
      </p:nvGrpSpPr>
      <p:grpSpPr>
        <a:xfrm>
          <a:off x="0" y="0"/>
          <a:ext cx="0" cy="0"/>
          <a:chOff x="0" y="0"/>
          <a:chExt cx="0" cy="0"/>
        </a:xfrm>
      </p:grpSpPr>
      <p:sp>
        <p:nvSpPr>
          <p:cNvPr id="3" name="Sous-titre 2"/>
          <p:cNvSpPr>
            <a:spLocks noGrp="1"/>
          </p:cNvSpPr>
          <p:nvPr>
            <p:ph type="subTitle" idx="1" hasCustomPrompt="1"/>
          </p:nvPr>
        </p:nvSpPr>
        <p:spPr>
          <a:xfrm>
            <a:off x="2149200" y="3897112"/>
            <a:ext cx="4626000" cy="540000"/>
          </a:xfrm>
        </p:spPr>
        <p:txBody>
          <a:bodyPr tIns="82800">
            <a:normAutofit/>
          </a:bodyPr>
          <a:lstStyle>
            <a:lvl1pPr marL="0" indent="0" algn="ctr">
              <a:buNone/>
              <a:defRPr sz="3000" b="0"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Sous-titre </a:t>
            </a:r>
            <a:r>
              <a:rPr lang="fr-FR" dirty="0" err="1"/>
              <a:t>powerpoint</a:t>
            </a:r>
            <a:endParaRPr lang="fr-FR" dirty="0"/>
          </a:p>
          <a:p>
            <a:endParaRPr lang="fr-FR" dirty="0"/>
          </a:p>
          <a:p>
            <a:endParaRPr lang="fr-FR" dirty="0"/>
          </a:p>
        </p:txBody>
      </p:sp>
      <p:cxnSp>
        <p:nvCxnSpPr>
          <p:cNvPr id="9" name="Connecteur droit 8"/>
          <p:cNvCxnSpPr/>
          <p:nvPr userDrawn="1"/>
        </p:nvCxnSpPr>
        <p:spPr>
          <a:xfrm>
            <a:off x="2248200" y="3330000"/>
            <a:ext cx="4428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2248200" y="5310000"/>
            <a:ext cx="4428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4" name="Image 1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88000" y="6379200"/>
            <a:ext cx="1332000" cy="201077"/>
          </a:xfrm>
          <a:prstGeom prst="rect">
            <a:avLst/>
          </a:prstGeom>
        </p:spPr>
      </p:pic>
      <p:sp>
        <p:nvSpPr>
          <p:cNvPr id="17" name="Forme en L 16"/>
          <p:cNvSpPr/>
          <p:nvPr userDrawn="1"/>
        </p:nvSpPr>
        <p:spPr>
          <a:xfrm rot="19020000" flipH="1">
            <a:off x="3271992" y="-21745"/>
            <a:ext cx="2468772" cy="2539684"/>
          </a:xfrm>
          <a:custGeom>
            <a:avLst/>
            <a:gdLst>
              <a:gd name="connsiteX0" fmla="*/ 0 w 2466000"/>
              <a:gd name="connsiteY0" fmla="*/ 0 h 2880000"/>
              <a:gd name="connsiteX1" fmla="*/ 754029 w 2466000"/>
              <a:gd name="connsiteY1" fmla="*/ 0 h 2880000"/>
              <a:gd name="connsiteX2" fmla="*/ 754029 w 2466000"/>
              <a:gd name="connsiteY2" fmla="*/ 2125971 h 2880000"/>
              <a:gd name="connsiteX3" fmla="*/ 2466000 w 2466000"/>
              <a:gd name="connsiteY3" fmla="*/ 2125971 h 2880000"/>
              <a:gd name="connsiteX4" fmla="*/ 2466000 w 2466000"/>
              <a:gd name="connsiteY4" fmla="*/ 2880000 h 2880000"/>
              <a:gd name="connsiteX5" fmla="*/ 0 w 2466000"/>
              <a:gd name="connsiteY5" fmla="*/ 2880000 h 2880000"/>
              <a:gd name="connsiteX6" fmla="*/ 0 w 2466000"/>
              <a:gd name="connsiteY6" fmla="*/ 0 h 2880000"/>
              <a:gd name="connsiteX0" fmla="*/ 0 w 2468772"/>
              <a:gd name="connsiteY0" fmla="*/ 1041781 h 2880000"/>
              <a:gd name="connsiteX1" fmla="*/ 756801 w 2468772"/>
              <a:gd name="connsiteY1" fmla="*/ 0 h 2880000"/>
              <a:gd name="connsiteX2" fmla="*/ 756801 w 2468772"/>
              <a:gd name="connsiteY2" fmla="*/ 2125971 h 2880000"/>
              <a:gd name="connsiteX3" fmla="*/ 2468772 w 2468772"/>
              <a:gd name="connsiteY3" fmla="*/ 2125971 h 2880000"/>
              <a:gd name="connsiteX4" fmla="*/ 2468772 w 2468772"/>
              <a:gd name="connsiteY4" fmla="*/ 2880000 h 2880000"/>
              <a:gd name="connsiteX5" fmla="*/ 2772 w 2468772"/>
              <a:gd name="connsiteY5" fmla="*/ 2880000 h 2880000"/>
              <a:gd name="connsiteX6" fmla="*/ 0 w 2468772"/>
              <a:gd name="connsiteY6" fmla="*/ 1041781 h 2880000"/>
              <a:gd name="connsiteX0" fmla="*/ 0 w 2468772"/>
              <a:gd name="connsiteY0" fmla="*/ 701465 h 2539684"/>
              <a:gd name="connsiteX1" fmla="*/ 757521 w 2468772"/>
              <a:gd name="connsiteY1" fmla="*/ 0 h 2539684"/>
              <a:gd name="connsiteX2" fmla="*/ 756801 w 2468772"/>
              <a:gd name="connsiteY2" fmla="*/ 1785655 h 2539684"/>
              <a:gd name="connsiteX3" fmla="*/ 2468772 w 2468772"/>
              <a:gd name="connsiteY3" fmla="*/ 1785655 h 2539684"/>
              <a:gd name="connsiteX4" fmla="*/ 2468772 w 2468772"/>
              <a:gd name="connsiteY4" fmla="*/ 2539684 h 2539684"/>
              <a:gd name="connsiteX5" fmla="*/ 2772 w 2468772"/>
              <a:gd name="connsiteY5" fmla="*/ 2539684 h 2539684"/>
              <a:gd name="connsiteX6" fmla="*/ 0 w 2468772"/>
              <a:gd name="connsiteY6" fmla="*/ 701465 h 2539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68772" h="2539684">
                <a:moveTo>
                  <a:pt x="0" y="701465"/>
                </a:moveTo>
                <a:lnTo>
                  <a:pt x="757521" y="0"/>
                </a:lnTo>
                <a:lnTo>
                  <a:pt x="756801" y="1785655"/>
                </a:lnTo>
                <a:lnTo>
                  <a:pt x="2468772" y="1785655"/>
                </a:lnTo>
                <a:lnTo>
                  <a:pt x="2468772" y="2539684"/>
                </a:lnTo>
                <a:lnTo>
                  <a:pt x="2772" y="2539684"/>
                </a:lnTo>
                <a:lnTo>
                  <a:pt x="0" y="701465"/>
                </a:lnTo>
                <a:close/>
              </a:path>
            </a:pathLst>
          </a:custGeom>
          <a:solidFill>
            <a:schemeClr val="accent1">
              <a:alpha val="2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18" name="Ellipse 17"/>
          <p:cNvSpPr>
            <a:spLocks noChangeAspect="1"/>
          </p:cNvSpPr>
          <p:nvPr userDrawn="1"/>
        </p:nvSpPr>
        <p:spPr>
          <a:xfrm>
            <a:off x="2750554" y="57192"/>
            <a:ext cx="1234800" cy="1234800"/>
          </a:xfrm>
          <a:prstGeom prst="ellipse">
            <a:avLst/>
          </a:prstGeom>
          <a:solidFill>
            <a:schemeClr val="accent1">
              <a:alpha val="2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5" name="Espace réservé du texte 4"/>
          <p:cNvSpPr>
            <a:spLocks noGrp="1"/>
          </p:cNvSpPr>
          <p:nvPr>
            <p:ph type="body" sz="quarter" idx="10"/>
          </p:nvPr>
        </p:nvSpPr>
        <p:spPr>
          <a:xfrm>
            <a:off x="2149200" y="4366800"/>
            <a:ext cx="4626000" cy="93440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3" name="Titre 12"/>
          <p:cNvSpPr>
            <a:spLocks noGrp="1"/>
          </p:cNvSpPr>
          <p:nvPr>
            <p:ph type="title" hasCustomPrompt="1"/>
          </p:nvPr>
        </p:nvSpPr>
        <p:spPr>
          <a:xfrm>
            <a:off x="2149200" y="3366000"/>
            <a:ext cx="4626000" cy="677108"/>
          </a:xfrm>
        </p:spPr>
        <p:txBody>
          <a:bodyPr>
            <a:spAutoFit/>
          </a:bodyPr>
          <a:lstStyle>
            <a:lvl1pPr algn="ctr">
              <a:defRPr sz="3800"/>
            </a:lvl1pPr>
          </a:lstStyle>
          <a:p>
            <a:r>
              <a:rPr lang="fr-FR" dirty="0"/>
              <a:t>Titre </a:t>
            </a:r>
            <a:r>
              <a:rPr lang="fr-FR" dirty="0" err="1"/>
              <a:t>powerpoint</a:t>
            </a:r>
            <a:endParaRPr lang="fr-FR" dirty="0"/>
          </a:p>
        </p:txBody>
      </p:sp>
      <p:sp>
        <p:nvSpPr>
          <p:cNvPr id="6" name="Espace réservé du texte 5"/>
          <p:cNvSpPr>
            <a:spLocks noGrp="1"/>
          </p:cNvSpPr>
          <p:nvPr>
            <p:ph type="body" sz="quarter" idx="15"/>
          </p:nvPr>
        </p:nvSpPr>
        <p:spPr>
          <a:xfrm>
            <a:off x="2149200" y="5436000"/>
            <a:ext cx="4626000" cy="262800"/>
          </a:xfrm>
        </p:spPr>
        <p:txBody>
          <a:bodyPr/>
          <a:lstStyle>
            <a:lvl1pPr algn="ctr">
              <a:defRPr sz="1100" b="0" cap="none" baseline="0"/>
            </a:lvl1pPr>
          </a:lstStyle>
          <a:p>
            <a:pPr lvl="0"/>
            <a:r>
              <a:rPr lang="fr-FR" dirty="0"/>
              <a:t>Modifiez les styles du texte du masque</a:t>
            </a:r>
          </a:p>
        </p:txBody>
      </p:sp>
      <p:pic>
        <p:nvPicPr>
          <p:cNvPr id="15" name="Espace réservé pour une image  11"/>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a:xfrm>
            <a:off x="216000" y="248400"/>
            <a:ext cx="932400" cy="932400"/>
          </a:xfrm>
          <a:prstGeom prst="rect">
            <a:avLst/>
          </a:prstGeom>
        </p:spPr>
      </p:pic>
      <p:pic>
        <p:nvPicPr>
          <p:cNvPr id="20" name="Espace réservé pour une image  69"/>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6536235" y="6237313"/>
            <a:ext cx="2186565" cy="490622"/>
          </a:xfrm>
          <a:prstGeom prst="rect">
            <a:avLst/>
          </a:prstGeom>
        </p:spPr>
      </p:pic>
      <p:sp>
        <p:nvSpPr>
          <p:cNvPr id="16" name="Espace réservé du pied de page 2"/>
          <p:cNvSpPr>
            <a:spLocks noGrp="1"/>
          </p:cNvSpPr>
          <p:nvPr>
            <p:ph type="ftr" sz="quarter" idx="4294967295"/>
          </p:nvPr>
        </p:nvSpPr>
        <p:spPr>
          <a:xfrm>
            <a:off x="2772000" y="6336000"/>
            <a:ext cx="2895600" cy="365125"/>
          </a:xfrm>
          <a:prstGeom prst="rect">
            <a:avLst/>
          </a:prstGeom>
        </p:spPr>
        <p:txBody>
          <a:bodyPr/>
          <a:lstStyle/>
          <a:p>
            <a:r>
              <a:rPr lang="fr-FR" sz="1050" smtClean="0">
                <a:solidFill>
                  <a:prstClr val="black"/>
                </a:solidFill>
              </a:rPr>
              <a:t>2018 - HDJ S37 - Action de dynamisation Auto</a:t>
            </a:r>
            <a:endParaRPr lang="fr-FR" sz="1050" dirty="0">
              <a:solidFill>
                <a:prstClr val="black"/>
              </a:solidFill>
            </a:endParaRPr>
          </a:p>
        </p:txBody>
      </p:sp>
    </p:spTree>
    <p:extLst>
      <p:ext uri="{BB962C8B-B14F-4D97-AF65-F5344CB8AC3E}">
        <p14:creationId xmlns:p14="http://schemas.microsoft.com/office/powerpoint/2010/main" val="276041311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Page de garde visuel 3">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2270524" y="4137276"/>
            <a:ext cx="4608000" cy="648000"/>
          </a:xfrm>
        </p:spPr>
        <p:txBody>
          <a:bodyPr>
            <a:noAutofit/>
          </a:bodyPr>
          <a:lstStyle>
            <a:lvl1pPr algn="ctr">
              <a:defRPr sz="3500" spc="0" baseline="0"/>
            </a:lvl1pPr>
          </a:lstStyle>
          <a:p>
            <a:r>
              <a:rPr lang="fr-FR" dirty="0"/>
              <a:t>Titre </a:t>
            </a:r>
            <a:r>
              <a:rPr lang="fr-FR" dirty="0" err="1"/>
              <a:t>lorem</a:t>
            </a:r>
            <a:endParaRPr lang="fr-FR" dirty="0"/>
          </a:p>
        </p:txBody>
      </p:sp>
      <p:sp>
        <p:nvSpPr>
          <p:cNvPr id="3" name="Sous-titre 2"/>
          <p:cNvSpPr>
            <a:spLocks noGrp="1"/>
          </p:cNvSpPr>
          <p:nvPr>
            <p:ph type="subTitle" idx="1" hasCustomPrompt="1"/>
          </p:nvPr>
        </p:nvSpPr>
        <p:spPr>
          <a:xfrm>
            <a:off x="2270524" y="4563678"/>
            <a:ext cx="4608000" cy="540000"/>
          </a:xfrm>
        </p:spPr>
        <p:txBody>
          <a:bodyPr tIns="82800">
            <a:normAutofit/>
          </a:bodyPr>
          <a:lstStyle>
            <a:lvl1pPr marL="0" indent="0" algn="ctr">
              <a:buNone/>
              <a:defRPr sz="2600" b="1" spc="0"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err="1"/>
              <a:t>Ipsum</a:t>
            </a:r>
            <a:r>
              <a:rPr lang="fr-FR" dirty="0"/>
              <a:t> </a:t>
            </a:r>
            <a:r>
              <a:rPr lang="fr-FR" dirty="0" err="1"/>
              <a:t>sit</a:t>
            </a:r>
            <a:r>
              <a:rPr lang="fr-FR" dirty="0"/>
              <a:t> </a:t>
            </a:r>
            <a:r>
              <a:rPr lang="fr-FR" dirty="0" err="1"/>
              <a:t>dolor</a:t>
            </a:r>
            <a:endParaRPr lang="fr-FR" dirty="0"/>
          </a:p>
          <a:p>
            <a:endParaRPr lang="fr-FR" dirty="0"/>
          </a:p>
          <a:p>
            <a:endParaRPr lang="fr-FR" dirty="0"/>
          </a:p>
        </p:txBody>
      </p:sp>
      <p:cxnSp>
        <p:nvCxnSpPr>
          <p:cNvPr id="9" name="Connecteur droit 8"/>
          <p:cNvCxnSpPr/>
          <p:nvPr userDrawn="1"/>
        </p:nvCxnSpPr>
        <p:spPr>
          <a:xfrm>
            <a:off x="3233524" y="4124783"/>
            <a:ext cx="268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3233524" y="6149635"/>
            <a:ext cx="268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Espace réservé du texte 4"/>
          <p:cNvSpPr>
            <a:spLocks noGrp="1"/>
          </p:cNvSpPr>
          <p:nvPr>
            <p:ph type="body" sz="quarter" idx="13" hasCustomPrompt="1"/>
          </p:nvPr>
        </p:nvSpPr>
        <p:spPr>
          <a:xfrm>
            <a:off x="3142800" y="5014800"/>
            <a:ext cx="2952000" cy="1076400"/>
          </a:xfrm>
        </p:spPr>
        <p:txBody>
          <a:bodyPr/>
          <a:lstStyle>
            <a:lvl1pPr>
              <a:defRPr sz="1600" b="0"/>
            </a:lvl1pPr>
          </a:lstStyle>
          <a:p>
            <a:pPr lvl="0"/>
            <a:r>
              <a:rPr lang="fr-FR" dirty="0" err="1"/>
              <a:t>inserez</a:t>
            </a:r>
            <a:r>
              <a:rPr lang="fr-FR" dirty="0"/>
              <a:t> le texte</a:t>
            </a:r>
          </a:p>
        </p:txBody>
      </p:sp>
      <p:pic>
        <p:nvPicPr>
          <p:cNvPr id="10" name="Espace réservé pour une image  11"/>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216000" y="248400"/>
            <a:ext cx="932400" cy="932400"/>
          </a:xfrm>
          <a:prstGeom prst="rect">
            <a:avLst/>
          </a:prstGeom>
        </p:spPr>
      </p:pic>
      <p:pic>
        <p:nvPicPr>
          <p:cNvPr id="12" name="Espace réservé pour une image  6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315164" y="6149635"/>
            <a:ext cx="2577316" cy="578299"/>
          </a:xfrm>
          <a:prstGeom prst="rect">
            <a:avLst/>
          </a:prstGeom>
        </p:spPr>
      </p:pic>
      <p:grpSp>
        <p:nvGrpSpPr>
          <p:cNvPr id="18" name="Groupe 17"/>
          <p:cNvGrpSpPr/>
          <p:nvPr userDrawn="1"/>
        </p:nvGrpSpPr>
        <p:grpSpPr>
          <a:xfrm>
            <a:off x="-623910" y="1669672"/>
            <a:ext cx="1683663" cy="1791757"/>
            <a:chOff x="-623910" y="1669672"/>
            <a:chExt cx="1683663" cy="1791757"/>
          </a:xfrm>
        </p:grpSpPr>
        <p:sp>
          <p:nvSpPr>
            <p:cNvPr id="19" name="Forme en L 1"/>
            <p:cNvSpPr>
              <a:spLocks noChangeAspect="1"/>
            </p:cNvSpPr>
            <p:nvPr/>
          </p:nvSpPr>
          <p:spPr>
            <a:xfrm rot="19007924" flipH="1">
              <a:off x="-623910" y="1669672"/>
              <a:ext cx="1683663" cy="1791757"/>
            </a:xfrm>
            <a:custGeom>
              <a:avLst/>
              <a:gdLst>
                <a:gd name="connsiteX0" fmla="*/ 0 w 1692000"/>
                <a:gd name="connsiteY0" fmla="*/ 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0 w 1692000"/>
                <a:gd name="connsiteY6" fmla="*/ 0 h 1976054"/>
                <a:gd name="connsiteX0" fmla="*/ 697 w 1692000"/>
                <a:gd name="connsiteY0" fmla="*/ 17300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697 w 1692000"/>
                <a:gd name="connsiteY6" fmla="*/ 173000 h 1976054"/>
                <a:gd name="connsiteX0" fmla="*/ 697 w 1692000"/>
                <a:gd name="connsiteY0" fmla="*/ 0 h 1803054"/>
                <a:gd name="connsiteX1" fmla="*/ 516422 w 1692000"/>
                <a:gd name="connsiteY1" fmla="*/ 561551 h 1803054"/>
                <a:gd name="connsiteX2" fmla="*/ 517363 w 1692000"/>
                <a:gd name="connsiteY2" fmla="*/ 1285691 h 1803054"/>
                <a:gd name="connsiteX3" fmla="*/ 1692000 w 1692000"/>
                <a:gd name="connsiteY3" fmla="*/ 1285691 h 1803054"/>
                <a:gd name="connsiteX4" fmla="*/ 1692000 w 1692000"/>
                <a:gd name="connsiteY4" fmla="*/ 1803054 h 1803054"/>
                <a:gd name="connsiteX5" fmla="*/ 0 w 1692000"/>
                <a:gd name="connsiteY5" fmla="*/ 1803054 h 1803054"/>
                <a:gd name="connsiteX6" fmla="*/ 697 w 1692000"/>
                <a:gd name="connsiteY6" fmla="*/ 0 h 1803054"/>
                <a:gd name="connsiteX0" fmla="*/ 1295 w 1692000"/>
                <a:gd name="connsiteY0" fmla="*/ 0 h 1755858"/>
                <a:gd name="connsiteX1" fmla="*/ 516422 w 1692000"/>
                <a:gd name="connsiteY1" fmla="*/ 514355 h 1755858"/>
                <a:gd name="connsiteX2" fmla="*/ 517363 w 1692000"/>
                <a:gd name="connsiteY2" fmla="*/ 1238495 h 1755858"/>
                <a:gd name="connsiteX3" fmla="*/ 1692000 w 1692000"/>
                <a:gd name="connsiteY3" fmla="*/ 1238495 h 1755858"/>
                <a:gd name="connsiteX4" fmla="*/ 1692000 w 1692000"/>
                <a:gd name="connsiteY4" fmla="*/ 1755858 h 1755858"/>
                <a:gd name="connsiteX5" fmla="*/ 0 w 1692000"/>
                <a:gd name="connsiteY5" fmla="*/ 1755858 h 1755858"/>
                <a:gd name="connsiteX6" fmla="*/ 1295 w 1692000"/>
                <a:gd name="connsiteY6" fmla="*/ 0 h 1755858"/>
                <a:gd name="connsiteX0" fmla="*/ 2549 w 1692000"/>
                <a:gd name="connsiteY0" fmla="*/ 0 h 1791757"/>
                <a:gd name="connsiteX1" fmla="*/ 516422 w 1692000"/>
                <a:gd name="connsiteY1" fmla="*/ 550254 h 1791757"/>
                <a:gd name="connsiteX2" fmla="*/ 517363 w 1692000"/>
                <a:gd name="connsiteY2" fmla="*/ 1274394 h 1791757"/>
                <a:gd name="connsiteX3" fmla="*/ 1692000 w 1692000"/>
                <a:gd name="connsiteY3" fmla="*/ 1274394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92000"/>
                <a:gd name="connsiteY0" fmla="*/ 0 h 1791757"/>
                <a:gd name="connsiteX1" fmla="*/ 516422 w 1692000"/>
                <a:gd name="connsiteY1" fmla="*/ 550254 h 1791757"/>
                <a:gd name="connsiteX2" fmla="*/ 517363 w 1692000"/>
                <a:gd name="connsiteY2" fmla="*/ 1274394 h 1791757"/>
                <a:gd name="connsiteX3" fmla="*/ 1193273 w 1692000"/>
                <a:gd name="connsiteY3" fmla="*/ 1274950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 name="connsiteX0" fmla="*/ 1923 w 1674050"/>
                <a:gd name="connsiteY0" fmla="*/ 0 h 1773807"/>
                <a:gd name="connsiteX1" fmla="*/ 516422 w 1674050"/>
                <a:gd name="connsiteY1" fmla="*/ 532304 h 1773807"/>
                <a:gd name="connsiteX2" fmla="*/ 517363 w 1674050"/>
                <a:gd name="connsiteY2" fmla="*/ 1256444 h 1773807"/>
                <a:gd name="connsiteX3" fmla="*/ 1193273 w 1674050"/>
                <a:gd name="connsiteY3" fmla="*/ 1257000 h 1773807"/>
                <a:gd name="connsiteX4" fmla="*/ 1674050 w 1674050"/>
                <a:gd name="connsiteY4" fmla="*/ 1773180 h 1773807"/>
                <a:gd name="connsiteX5" fmla="*/ 0 w 1674050"/>
                <a:gd name="connsiteY5" fmla="*/ 1773807 h 1773807"/>
                <a:gd name="connsiteX6" fmla="*/ 1923 w 1674050"/>
                <a:gd name="connsiteY6" fmla="*/ 0 h 1773807"/>
                <a:gd name="connsiteX0" fmla="*/ 2707 w 1674050"/>
                <a:gd name="connsiteY0" fmla="*/ 0 h 1796244"/>
                <a:gd name="connsiteX1" fmla="*/ 516422 w 1674050"/>
                <a:gd name="connsiteY1" fmla="*/ 554741 h 1796244"/>
                <a:gd name="connsiteX2" fmla="*/ 517363 w 1674050"/>
                <a:gd name="connsiteY2" fmla="*/ 1278881 h 1796244"/>
                <a:gd name="connsiteX3" fmla="*/ 1193273 w 1674050"/>
                <a:gd name="connsiteY3" fmla="*/ 1279437 h 1796244"/>
                <a:gd name="connsiteX4" fmla="*/ 1674050 w 1674050"/>
                <a:gd name="connsiteY4" fmla="*/ 1795617 h 1796244"/>
                <a:gd name="connsiteX5" fmla="*/ 0 w 1674050"/>
                <a:gd name="connsiteY5" fmla="*/ 1796244 h 1796244"/>
                <a:gd name="connsiteX6" fmla="*/ 2707 w 1674050"/>
                <a:gd name="connsiteY6" fmla="*/ 0 h 1796244"/>
                <a:gd name="connsiteX0" fmla="*/ 1610 w 1674050"/>
                <a:gd name="connsiteY0" fmla="*/ 0 h 1764833"/>
                <a:gd name="connsiteX1" fmla="*/ 516422 w 1674050"/>
                <a:gd name="connsiteY1" fmla="*/ 523330 h 1764833"/>
                <a:gd name="connsiteX2" fmla="*/ 517363 w 1674050"/>
                <a:gd name="connsiteY2" fmla="*/ 1247470 h 1764833"/>
                <a:gd name="connsiteX3" fmla="*/ 1193273 w 1674050"/>
                <a:gd name="connsiteY3" fmla="*/ 1248026 h 1764833"/>
                <a:gd name="connsiteX4" fmla="*/ 1674050 w 1674050"/>
                <a:gd name="connsiteY4" fmla="*/ 1764206 h 1764833"/>
                <a:gd name="connsiteX5" fmla="*/ 0 w 1674050"/>
                <a:gd name="connsiteY5" fmla="*/ 1764833 h 1764833"/>
                <a:gd name="connsiteX6" fmla="*/ 1610 w 1674050"/>
                <a:gd name="connsiteY6" fmla="*/ 0 h 1764833"/>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74050" h="1791757">
                  <a:moveTo>
                    <a:pt x="2549" y="0"/>
                  </a:moveTo>
                  <a:lnTo>
                    <a:pt x="516422" y="550254"/>
                  </a:lnTo>
                  <a:cubicBezTo>
                    <a:pt x="516736" y="791634"/>
                    <a:pt x="517049" y="1033014"/>
                    <a:pt x="517363" y="1274394"/>
                  </a:cubicBezTo>
                  <a:lnTo>
                    <a:pt x="1193273" y="1274950"/>
                  </a:lnTo>
                  <a:lnTo>
                    <a:pt x="1674050" y="1791130"/>
                  </a:lnTo>
                  <a:lnTo>
                    <a:pt x="0" y="1791757"/>
                  </a:lnTo>
                  <a:cubicBezTo>
                    <a:pt x="232" y="1190739"/>
                    <a:pt x="2317" y="601018"/>
                    <a:pt x="2549" y="0"/>
                  </a:cubicBezTo>
                  <a:close/>
                </a:path>
              </a:pathLst>
            </a:custGeom>
            <a:solidFill>
              <a:srgbClr val="C31632">
                <a:alpha val="69804"/>
              </a:srgb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20" name="Corde 19"/>
            <p:cNvSpPr>
              <a:spLocks noChangeAspect="1"/>
            </p:cNvSpPr>
            <p:nvPr/>
          </p:nvSpPr>
          <p:spPr>
            <a:xfrm rot="10800000">
              <a:off x="-338400" y="2257200"/>
              <a:ext cx="648000" cy="648072"/>
            </a:xfrm>
            <a:prstGeom prst="chord">
              <a:avLst>
                <a:gd name="adj1" fmla="val 5259741"/>
                <a:gd name="adj2" fmla="val 16300347"/>
              </a:avLst>
            </a:prstGeom>
            <a:solidFill>
              <a:srgbClr val="C3163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grpSp>
      <p:sp>
        <p:nvSpPr>
          <p:cNvPr id="13" name="Espace réservé du texte 5"/>
          <p:cNvSpPr>
            <a:spLocks noGrp="1"/>
          </p:cNvSpPr>
          <p:nvPr>
            <p:ph type="body" sz="quarter" idx="14" hasCustomPrompt="1"/>
          </p:nvPr>
        </p:nvSpPr>
        <p:spPr>
          <a:xfrm>
            <a:off x="126000" y="3861048"/>
            <a:ext cx="5778389" cy="246221"/>
          </a:xfrm>
        </p:spPr>
        <p:txBody>
          <a:bodyPr wrap="square">
            <a:spAutoFit/>
          </a:bodyPr>
          <a:lstStyle>
            <a:lvl1pPr algn="l">
              <a:lnSpc>
                <a:spcPct val="100000"/>
              </a:lnSpc>
              <a:spcAft>
                <a:spcPts val="0"/>
              </a:spcAft>
              <a:defRPr sz="1000" b="0" cap="none"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dirty="0"/>
              <a:t>Direction XXX - CAISSE D’EPARGNE XXX</a:t>
            </a:r>
          </a:p>
        </p:txBody>
      </p:sp>
      <p:sp>
        <p:nvSpPr>
          <p:cNvPr id="14" name="Espace réservé du texte 5"/>
          <p:cNvSpPr>
            <a:spLocks noGrp="1"/>
          </p:cNvSpPr>
          <p:nvPr>
            <p:ph type="body" sz="quarter" idx="15" hasCustomPrompt="1"/>
          </p:nvPr>
        </p:nvSpPr>
        <p:spPr>
          <a:xfrm>
            <a:off x="3228478" y="6189452"/>
            <a:ext cx="2687046" cy="276999"/>
          </a:xfrm>
        </p:spPr>
        <p:txBody>
          <a:bodyPr wrap="square">
            <a:spAutoFit/>
          </a:bodyPr>
          <a:lstStyle>
            <a:lvl1pPr algn="ctr">
              <a:lnSpc>
                <a:spcPct val="100000"/>
              </a:lnSpc>
              <a:spcAft>
                <a:spcPts val="0"/>
              </a:spcAft>
              <a:defRPr sz="1200" b="0" cap="all"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dirty="0"/>
              <a:t>00 mois 2017</a:t>
            </a:r>
          </a:p>
        </p:txBody>
      </p:sp>
      <p:sp>
        <p:nvSpPr>
          <p:cNvPr id="15" name="Espace réservé du pied de page 2"/>
          <p:cNvSpPr>
            <a:spLocks noGrp="1"/>
          </p:cNvSpPr>
          <p:nvPr>
            <p:ph type="ftr" sz="quarter" idx="4294967295"/>
          </p:nvPr>
        </p:nvSpPr>
        <p:spPr>
          <a:xfrm>
            <a:off x="2772000" y="6336000"/>
            <a:ext cx="2895600" cy="365125"/>
          </a:xfrm>
          <a:prstGeom prst="rect">
            <a:avLst/>
          </a:prstGeom>
        </p:spPr>
        <p:txBody>
          <a:bodyPr/>
          <a:lstStyle/>
          <a:p>
            <a:r>
              <a:rPr lang="fr-FR" sz="1050" smtClean="0">
                <a:solidFill>
                  <a:prstClr val="black"/>
                </a:solidFill>
              </a:rPr>
              <a:t>2018 - HDJ S37 - Action de dynamisation Auto</a:t>
            </a:r>
            <a:endParaRPr lang="fr-FR" sz="1050" dirty="0">
              <a:solidFill>
                <a:prstClr val="black"/>
              </a:solidFill>
            </a:endParaRPr>
          </a:p>
        </p:txBody>
      </p:sp>
    </p:spTree>
    <p:extLst>
      <p:ext uri="{BB962C8B-B14F-4D97-AF65-F5344CB8AC3E}">
        <p14:creationId xmlns:p14="http://schemas.microsoft.com/office/powerpoint/2010/main" val="424332180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Page de garde visuel 1">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2270524" y="4137276"/>
            <a:ext cx="4608000" cy="648000"/>
          </a:xfrm>
        </p:spPr>
        <p:txBody>
          <a:bodyPr>
            <a:noAutofit/>
          </a:bodyPr>
          <a:lstStyle>
            <a:lvl1pPr algn="ctr">
              <a:defRPr sz="3500" spc="0" baseline="0"/>
            </a:lvl1pPr>
          </a:lstStyle>
          <a:p>
            <a:r>
              <a:rPr lang="fr-FR" dirty="0"/>
              <a:t>Titre </a:t>
            </a:r>
            <a:r>
              <a:rPr lang="fr-FR" dirty="0" err="1"/>
              <a:t>lorem</a:t>
            </a:r>
            <a:endParaRPr lang="fr-FR" dirty="0"/>
          </a:p>
        </p:txBody>
      </p:sp>
      <p:sp>
        <p:nvSpPr>
          <p:cNvPr id="3" name="Sous-titre 2"/>
          <p:cNvSpPr>
            <a:spLocks noGrp="1"/>
          </p:cNvSpPr>
          <p:nvPr>
            <p:ph type="subTitle" idx="1" hasCustomPrompt="1"/>
          </p:nvPr>
        </p:nvSpPr>
        <p:spPr>
          <a:xfrm>
            <a:off x="2270524" y="4563678"/>
            <a:ext cx="4608000" cy="540000"/>
          </a:xfrm>
        </p:spPr>
        <p:txBody>
          <a:bodyPr tIns="82800">
            <a:normAutofit/>
          </a:bodyPr>
          <a:lstStyle>
            <a:lvl1pPr marL="0" indent="0" algn="ctr">
              <a:buNone/>
              <a:defRPr sz="2600" b="1" spc="0"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err="1"/>
              <a:t>Ipsum</a:t>
            </a:r>
            <a:r>
              <a:rPr lang="fr-FR" dirty="0"/>
              <a:t> </a:t>
            </a:r>
            <a:r>
              <a:rPr lang="fr-FR" dirty="0" err="1"/>
              <a:t>sit</a:t>
            </a:r>
            <a:r>
              <a:rPr lang="fr-FR" dirty="0"/>
              <a:t> </a:t>
            </a:r>
            <a:r>
              <a:rPr lang="fr-FR" dirty="0" err="1"/>
              <a:t>dolor</a:t>
            </a:r>
            <a:endParaRPr lang="fr-FR" dirty="0"/>
          </a:p>
          <a:p>
            <a:endParaRPr lang="fr-FR" dirty="0"/>
          </a:p>
          <a:p>
            <a:endParaRPr lang="fr-FR" dirty="0"/>
          </a:p>
        </p:txBody>
      </p:sp>
      <p:cxnSp>
        <p:nvCxnSpPr>
          <p:cNvPr id="9" name="Connecteur droit 8"/>
          <p:cNvCxnSpPr/>
          <p:nvPr userDrawn="1"/>
        </p:nvCxnSpPr>
        <p:spPr>
          <a:xfrm>
            <a:off x="3233524" y="4124783"/>
            <a:ext cx="268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3233524" y="6149635"/>
            <a:ext cx="268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Espace réservé du texte 4"/>
          <p:cNvSpPr>
            <a:spLocks noGrp="1"/>
          </p:cNvSpPr>
          <p:nvPr>
            <p:ph type="body" sz="quarter" idx="13" hasCustomPrompt="1"/>
          </p:nvPr>
        </p:nvSpPr>
        <p:spPr>
          <a:xfrm>
            <a:off x="3142800" y="5014800"/>
            <a:ext cx="2952000" cy="1076400"/>
          </a:xfrm>
        </p:spPr>
        <p:txBody>
          <a:bodyPr/>
          <a:lstStyle>
            <a:lvl1pPr>
              <a:defRPr sz="1600" b="0"/>
            </a:lvl1pPr>
          </a:lstStyle>
          <a:p>
            <a:pPr lvl="0"/>
            <a:r>
              <a:rPr lang="fr-FR" dirty="0" err="1"/>
              <a:t>inserez</a:t>
            </a:r>
            <a:r>
              <a:rPr lang="fr-FR" dirty="0"/>
              <a:t> le texte</a:t>
            </a:r>
          </a:p>
        </p:txBody>
      </p:sp>
      <p:pic>
        <p:nvPicPr>
          <p:cNvPr id="10" name="Espace réservé pour une image  11"/>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216000" y="248400"/>
            <a:ext cx="932400" cy="932400"/>
          </a:xfrm>
          <a:prstGeom prst="rect">
            <a:avLst/>
          </a:prstGeom>
        </p:spPr>
      </p:pic>
      <p:pic>
        <p:nvPicPr>
          <p:cNvPr id="12" name="Espace réservé pour une image  6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315164" y="6149635"/>
            <a:ext cx="2577316" cy="578299"/>
          </a:xfrm>
          <a:prstGeom prst="rect">
            <a:avLst/>
          </a:prstGeom>
        </p:spPr>
      </p:pic>
      <p:pic>
        <p:nvPicPr>
          <p:cNvPr id="17" name="Espace réservé du contenu 3"/>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216694" y="1339850"/>
            <a:ext cx="8667750" cy="2451099"/>
          </a:xfrm>
          <a:prstGeom prst="rect">
            <a:avLst/>
          </a:prstGeom>
        </p:spPr>
      </p:pic>
      <p:grpSp>
        <p:nvGrpSpPr>
          <p:cNvPr id="18" name="Groupe 17"/>
          <p:cNvGrpSpPr/>
          <p:nvPr userDrawn="1"/>
        </p:nvGrpSpPr>
        <p:grpSpPr>
          <a:xfrm>
            <a:off x="-623910" y="1669672"/>
            <a:ext cx="1683663" cy="1791757"/>
            <a:chOff x="-623910" y="1669672"/>
            <a:chExt cx="1683663" cy="1791757"/>
          </a:xfrm>
        </p:grpSpPr>
        <p:sp>
          <p:nvSpPr>
            <p:cNvPr id="19" name="Forme en L 1"/>
            <p:cNvSpPr>
              <a:spLocks noChangeAspect="1"/>
            </p:cNvSpPr>
            <p:nvPr/>
          </p:nvSpPr>
          <p:spPr>
            <a:xfrm rot="19007924" flipH="1">
              <a:off x="-623910" y="1669672"/>
              <a:ext cx="1683663" cy="1791757"/>
            </a:xfrm>
            <a:custGeom>
              <a:avLst/>
              <a:gdLst>
                <a:gd name="connsiteX0" fmla="*/ 0 w 1692000"/>
                <a:gd name="connsiteY0" fmla="*/ 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0 w 1692000"/>
                <a:gd name="connsiteY6" fmla="*/ 0 h 1976054"/>
                <a:gd name="connsiteX0" fmla="*/ 697 w 1692000"/>
                <a:gd name="connsiteY0" fmla="*/ 17300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697 w 1692000"/>
                <a:gd name="connsiteY6" fmla="*/ 173000 h 1976054"/>
                <a:gd name="connsiteX0" fmla="*/ 697 w 1692000"/>
                <a:gd name="connsiteY0" fmla="*/ 0 h 1803054"/>
                <a:gd name="connsiteX1" fmla="*/ 516422 w 1692000"/>
                <a:gd name="connsiteY1" fmla="*/ 561551 h 1803054"/>
                <a:gd name="connsiteX2" fmla="*/ 517363 w 1692000"/>
                <a:gd name="connsiteY2" fmla="*/ 1285691 h 1803054"/>
                <a:gd name="connsiteX3" fmla="*/ 1692000 w 1692000"/>
                <a:gd name="connsiteY3" fmla="*/ 1285691 h 1803054"/>
                <a:gd name="connsiteX4" fmla="*/ 1692000 w 1692000"/>
                <a:gd name="connsiteY4" fmla="*/ 1803054 h 1803054"/>
                <a:gd name="connsiteX5" fmla="*/ 0 w 1692000"/>
                <a:gd name="connsiteY5" fmla="*/ 1803054 h 1803054"/>
                <a:gd name="connsiteX6" fmla="*/ 697 w 1692000"/>
                <a:gd name="connsiteY6" fmla="*/ 0 h 1803054"/>
                <a:gd name="connsiteX0" fmla="*/ 1295 w 1692000"/>
                <a:gd name="connsiteY0" fmla="*/ 0 h 1755858"/>
                <a:gd name="connsiteX1" fmla="*/ 516422 w 1692000"/>
                <a:gd name="connsiteY1" fmla="*/ 514355 h 1755858"/>
                <a:gd name="connsiteX2" fmla="*/ 517363 w 1692000"/>
                <a:gd name="connsiteY2" fmla="*/ 1238495 h 1755858"/>
                <a:gd name="connsiteX3" fmla="*/ 1692000 w 1692000"/>
                <a:gd name="connsiteY3" fmla="*/ 1238495 h 1755858"/>
                <a:gd name="connsiteX4" fmla="*/ 1692000 w 1692000"/>
                <a:gd name="connsiteY4" fmla="*/ 1755858 h 1755858"/>
                <a:gd name="connsiteX5" fmla="*/ 0 w 1692000"/>
                <a:gd name="connsiteY5" fmla="*/ 1755858 h 1755858"/>
                <a:gd name="connsiteX6" fmla="*/ 1295 w 1692000"/>
                <a:gd name="connsiteY6" fmla="*/ 0 h 1755858"/>
                <a:gd name="connsiteX0" fmla="*/ 2549 w 1692000"/>
                <a:gd name="connsiteY0" fmla="*/ 0 h 1791757"/>
                <a:gd name="connsiteX1" fmla="*/ 516422 w 1692000"/>
                <a:gd name="connsiteY1" fmla="*/ 550254 h 1791757"/>
                <a:gd name="connsiteX2" fmla="*/ 517363 w 1692000"/>
                <a:gd name="connsiteY2" fmla="*/ 1274394 h 1791757"/>
                <a:gd name="connsiteX3" fmla="*/ 1692000 w 1692000"/>
                <a:gd name="connsiteY3" fmla="*/ 1274394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92000"/>
                <a:gd name="connsiteY0" fmla="*/ 0 h 1791757"/>
                <a:gd name="connsiteX1" fmla="*/ 516422 w 1692000"/>
                <a:gd name="connsiteY1" fmla="*/ 550254 h 1791757"/>
                <a:gd name="connsiteX2" fmla="*/ 517363 w 1692000"/>
                <a:gd name="connsiteY2" fmla="*/ 1274394 h 1791757"/>
                <a:gd name="connsiteX3" fmla="*/ 1193273 w 1692000"/>
                <a:gd name="connsiteY3" fmla="*/ 1274950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 name="connsiteX0" fmla="*/ 1923 w 1674050"/>
                <a:gd name="connsiteY0" fmla="*/ 0 h 1773807"/>
                <a:gd name="connsiteX1" fmla="*/ 516422 w 1674050"/>
                <a:gd name="connsiteY1" fmla="*/ 532304 h 1773807"/>
                <a:gd name="connsiteX2" fmla="*/ 517363 w 1674050"/>
                <a:gd name="connsiteY2" fmla="*/ 1256444 h 1773807"/>
                <a:gd name="connsiteX3" fmla="*/ 1193273 w 1674050"/>
                <a:gd name="connsiteY3" fmla="*/ 1257000 h 1773807"/>
                <a:gd name="connsiteX4" fmla="*/ 1674050 w 1674050"/>
                <a:gd name="connsiteY4" fmla="*/ 1773180 h 1773807"/>
                <a:gd name="connsiteX5" fmla="*/ 0 w 1674050"/>
                <a:gd name="connsiteY5" fmla="*/ 1773807 h 1773807"/>
                <a:gd name="connsiteX6" fmla="*/ 1923 w 1674050"/>
                <a:gd name="connsiteY6" fmla="*/ 0 h 1773807"/>
                <a:gd name="connsiteX0" fmla="*/ 2707 w 1674050"/>
                <a:gd name="connsiteY0" fmla="*/ 0 h 1796244"/>
                <a:gd name="connsiteX1" fmla="*/ 516422 w 1674050"/>
                <a:gd name="connsiteY1" fmla="*/ 554741 h 1796244"/>
                <a:gd name="connsiteX2" fmla="*/ 517363 w 1674050"/>
                <a:gd name="connsiteY2" fmla="*/ 1278881 h 1796244"/>
                <a:gd name="connsiteX3" fmla="*/ 1193273 w 1674050"/>
                <a:gd name="connsiteY3" fmla="*/ 1279437 h 1796244"/>
                <a:gd name="connsiteX4" fmla="*/ 1674050 w 1674050"/>
                <a:gd name="connsiteY4" fmla="*/ 1795617 h 1796244"/>
                <a:gd name="connsiteX5" fmla="*/ 0 w 1674050"/>
                <a:gd name="connsiteY5" fmla="*/ 1796244 h 1796244"/>
                <a:gd name="connsiteX6" fmla="*/ 2707 w 1674050"/>
                <a:gd name="connsiteY6" fmla="*/ 0 h 1796244"/>
                <a:gd name="connsiteX0" fmla="*/ 1610 w 1674050"/>
                <a:gd name="connsiteY0" fmla="*/ 0 h 1764833"/>
                <a:gd name="connsiteX1" fmla="*/ 516422 w 1674050"/>
                <a:gd name="connsiteY1" fmla="*/ 523330 h 1764833"/>
                <a:gd name="connsiteX2" fmla="*/ 517363 w 1674050"/>
                <a:gd name="connsiteY2" fmla="*/ 1247470 h 1764833"/>
                <a:gd name="connsiteX3" fmla="*/ 1193273 w 1674050"/>
                <a:gd name="connsiteY3" fmla="*/ 1248026 h 1764833"/>
                <a:gd name="connsiteX4" fmla="*/ 1674050 w 1674050"/>
                <a:gd name="connsiteY4" fmla="*/ 1764206 h 1764833"/>
                <a:gd name="connsiteX5" fmla="*/ 0 w 1674050"/>
                <a:gd name="connsiteY5" fmla="*/ 1764833 h 1764833"/>
                <a:gd name="connsiteX6" fmla="*/ 1610 w 1674050"/>
                <a:gd name="connsiteY6" fmla="*/ 0 h 1764833"/>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74050" h="1791757">
                  <a:moveTo>
                    <a:pt x="2549" y="0"/>
                  </a:moveTo>
                  <a:lnTo>
                    <a:pt x="516422" y="550254"/>
                  </a:lnTo>
                  <a:cubicBezTo>
                    <a:pt x="516736" y="791634"/>
                    <a:pt x="517049" y="1033014"/>
                    <a:pt x="517363" y="1274394"/>
                  </a:cubicBezTo>
                  <a:lnTo>
                    <a:pt x="1193273" y="1274950"/>
                  </a:lnTo>
                  <a:lnTo>
                    <a:pt x="1674050" y="1791130"/>
                  </a:lnTo>
                  <a:lnTo>
                    <a:pt x="0" y="1791757"/>
                  </a:lnTo>
                  <a:cubicBezTo>
                    <a:pt x="232" y="1190739"/>
                    <a:pt x="2317" y="601018"/>
                    <a:pt x="2549" y="0"/>
                  </a:cubicBezTo>
                  <a:close/>
                </a:path>
              </a:pathLst>
            </a:custGeom>
            <a:solidFill>
              <a:srgbClr val="C31632">
                <a:alpha val="69804"/>
              </a:srgb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20" name="Corde 19"/>
            <p:cNvSpPr>
              <a:spLocks noChangeAspect="1"/>
            </p:cNvSpPr>
            <p:nvPr/>
          </p:nvSpPr>
          <p:spPr>
            <a:xfrm rot="10800000">
              <a:off x="-338400" y="2257200"/>
              <a:ext cx="648000" cy="648072"/>
            </a:xfrm>
            <a:prstGeom prst="chord">
              <a:avLst>
                <a:gd name="adj1" fmla="val 5259741"/>
                <a:gd name="adj2" fmla="val 16300347"/>
              </a:avLst>
            </a:prstGeom>
            <a:solidFill>
              <a:srgbClr val="C3163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grpSp>
      <p:sp>
        <p:nvSpPr>
          <p:cNvPr id="21" name="Espace réservé du texte 5"/>
          <p:cNvSpPr>
            <a:spLocks noGrp="1"/>
          </p:cNvSpPr>
          <p:nvPr>
            <p:ph type="body" sz="quarter" idx="14" hasCustomPrompt="1"/>
          </p:nvPr>
        </p:nvSpPr>
        <p:spPr>
          <a:xfrm>
            <a:off x="126000" y="3861048"/>
            <a:ext cx="5778389" cy="246221"/>
          </a:xfrm>
        </p:spPr>
        <p:txBody>
          <a:bodyPr wrap="square">
            <a:spAutoFit/>
          </a:bodyPr>
          <a:lstStyle>
            <a:lvl1pPr algn="l">
              <a:lnSpc>
                <a:spcPct val="100000"/>
              </a:lnSpc>
              <a:spcAft>
                <a:spcPts val="0"/>
              </a:spcAft>
              <a:defRPr sz="1000" b="0" cap="none"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dirty="0"/>
              <a:t>Direction XXX - CAISSE D’EPARGNE XXX</a:t>
            </a:r>
          </a:p>
        </p:txBody>
      </p:sp>
      <p:sp>
        <p:nvSpPr>
          <p:cNvPr id="22" name="Espace réservé du texte 5"/>
          <p:cNvSpPr>
            <a:spLocks noGrp="1"/>
          </p:cNvSpPr>
          <p:nvPr>
            <p:ph type="body" sz="quarter" idx="15" hasCustomPrompt="1"/>
          </p:nvPr>
        </p:nvSpPr>
        <p:spPr>
          <a:xfrm>
            <a:off x="3228478" y="6189452"/>
            <a:ext cx="2687046" cy="276999"/>
          </a:xfrm>
        </p:spPr>
        <p:txBody>
          <a:bodyPr wrap="square">
            <a:spAutoFit/>
          </a:bodyPr>
          <a:lstStyle>
            <a:lvl1pPr algn="ctr">
              <a:lnSpc>
                <a:spcPct val="100000"/>
              </a:lnSpc>
              <a:spcAft>
                <a:spcPts val="0"/>
              </a:spcAft>
              <a:defRPr sz="1200" b="0" cap="all"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dirty="0"/>
              <a:t>00 mois 2017</a:t>
            </a:r>
          </a:p>
        </p:txBody>
      </p:sp>
    </p:spTree>
    <p:extLst>
      <p:ext uri="{BB962C8B-B14F-4D97-AF65-F5344CB8AC3E}">
        <p14:creationId xmlns:p14="http://schemas.microsoft.com/office/powerpoint/2010/main" val="191404737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Page de garde visuel 4">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2270524" y="4137276"/>
            <a:ext cx="4608000" cy="648000"/>
          </a:xfrm>
        </p:spPr>
        <p:txBody>
          <a:bodyPr>
            <a:noAutofit/>
          </a:bodyPr>
          <a:lstStyle>
            <a:lvl1pPr algn="ctr">
              <a:defRPr sz="3500" spc="0" baseline="0"/>
            </a:lvl1pPr>
          </a:lstStyle>
          <a:p>
            <a:r>
              <a:rPr lang="fr-FR" dirty="0"/>
              <a:t>Titre </a:t>
            </a:r>
            <a:r>
              <a:rPr lang="fr-FR" dirty="0" err="1"/>
              <a:t>lorem</a:t>
            </a:r>
            <a:endParaRPr lang="fr-FR" dirty="0"/>
          </a:p>
        </p:txBody>
      </p:sp>
      <p:sp>
        <p:nvSpPr>
          <p:cNvPr id="3" name="Sous-titre 2"/>
          <p:cNvSpPr>
            <a:spLocks noGrp="1"/>
          </p:cNvSpPr>
          <p:nvPr>
            <p:ph type="subTitle" idx="1" hasCustomPrompt="1"/>
          </p:nvPr>
        </p:nvSpPr>
        <p:spPr>
          <a:xfrm>
            <a:off x="2270524" y="4563678"/>
            <a:ext cx="4608000" cy="540000"/>
          </a:xfrm>
        </p:spPr>
        <p:txBody>
          <a:bodyPr tIns="82800">
            <a:normAutofit/>
          </a:bodyPr>
          <a:lstStyle>
            <a:lvl1pPr marL="0" indent="0" algn="ctr">
              <a:buNone/>
              <a:defRPr sz="2600" b="1" spc="0"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err="1"/>
              <a:t>Ipsum</a:t>
            </a:r>
            <a:r>
              <a:rPr lang="fr-FR" dirty="0"/>
              <a:t> </a:t>
            </a:r>
            <a:r>
              <a:rPr lang="fr-FR" dirty="0" err="1"/>
              <a:t>sit</a:t>
            </a:r>
            <a:r>
              <a:rPr lang="fr-FR" dirty="0"/>
              <a:t> </a:t>
            </a:r>
            <a:r>
              <a:rPr lang="fr-FR" dirty="0" err="1"/>
              <a:t>dolor</a:t>
            </a:r>
            <a:endParaRPr lang="fr-FR" dirty="0"/>
          </a:p>
          <a:p>
            <a:endParaRPr lang="fr-FR" dirty="0"/>
          </a:p>
          <a:p>
            <a:endParaRPr lang="fr-FR" dirty="0"/>
          </a:p>
        </p:txBody>
      </p:sp>
      <p:cxnSp>
        <p:nvCxnSpPr>
          <p:cNvPr id="9" name="Connecteur droit 8"/>
          <p:cNvCxnSpPr/>
          <p:nvPr userDrawn="1"/>
        </p:nvCxnSpPr>
        <p:spPr>
          <a:xfrm>
            <a:off x="3233524" y="4124783"/>
            <a:ext cx="268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3233524" y="6149635"/>
            <a:ext cx="268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Espace réservé du texte 4"/>
          <p:cNvSpPr>
            <a:spLocks noGrp="1"/>
          </p:cNvSpPr>
          <p:nvPr>
            <p:ph type="body" sz="quarter" idx="13" hasCustomPrompt="1"/>
          </p:nvPr>
        </p:nvSpPr>
        <p:spPr>
          <a:xfrm>
            <a:off x="3142800" y="5014800"/>
            <a:ext cx="2952000" cy="1076400"/>
          </a:xfrm>
        </p:spPr>
        <p:txBody>
          <a:bodyPr/>
          <a:lstStyle>
            <a:lvl1pPr>
              <a:defRPr sz="1600" b="0"/>
            </a:lvl1pPr>
          </a:lstStyle>
          <a:p>
            <a:pPr lvl="0"/>
            <a:r>
              <a:rPr lang="fr-FR" dirty="0" err="1"/>
              <a:t>inserez</a:t>
            </a:r>
            <a:r>
              <a:rPr lang="fr-FR" dirty="0"/>
              <a:t> le texte</a:t>
            </a:r>
          </a:p>
        </p:txBody>
      </p:sp>
      <p:pic>
        <p:nvPicPr>
          <p:cNvPr id="10" name="Espace réservé pour une image  11"/>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216000" y="248400"/>
            <a:ext cx="932400" cy="932400"/>
          </a:xfrm>
          <a:prstGeom prst="rect">
            <a:avLst/>
          </a:prstGeom>
        </p:spPr>
      </p:pic>
      <p:pic>
        <p:nvPicPr>
          <p:cNvPr id="12" name="Espace réservé pour une image  6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315164" y="6149635"/>
            <a:ext cx="2577316" cy="578299"/>
          </a:xfrm>
          <a:prstGeom prst="rect">
            <a:avLst/>
          </a:prstGeom>
        </p:spPr>
      </p:pic>
      <p:pic>
        <p:nvPicPr>
          <p:cNvPr id="17" name="Espace réservé du contenu 3"/>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216696" y="1339850"/>
            <a:ext cx="8667746" cy="2451099"/>
          </a:xfrm>
          <a:prstGeom prst="rect">
            <a:avLst/>
          </a:prstGeom>
        </p:spPr>
      </p:pic>
      <p:grpSp>
        <p:nvGrpSpPr>
          <p:cNvPr id="18" name="Groupe 17"/>
          <p:cNvGrpSpPr/>
          <p:nvPr userDrawn="1"/>
        </p:nvGrpSpPr>
        <p:grpSpPr>
          <a:xfrm>
            <a:off x="-623910" y="1669672"/>
            <a:ext cx="1683663" cy="1791757"/>
            <a:chOff x="-623910" y="1669672"/>
            <a:chExt cx="1683663" cy="1791757"/>
          </a:xfrm>
        </p:grpSpPr>
        <p:sp>
          <p:nvSpPr>
            <p:cNvPr id="19" name="Forme en L 1"/>
            <p:cNvSpPr>
              <a:spLocks noChangeAspect="1"/>
            </p:cNvSpPr>
            <p:nvPr/>
          </p:nvSpPr>
          <p:spPr>
            <a:xfrm rot="19007924" flipH="1">
              <a:off x="-623910" y="1669672"/>
              <a:ext cx="1683663" cy="1791757"/>
            </a:xfrm>
            <a:custGeom>
              <a:avLst/>
              <a:gdLst>
                <a:gd name="connsiteX0" fmla="*/ 0 w 1692000"/>
                <a:gd name="connsiteY0" fmla="*/ 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0 w 1692000"/>
                <a:gd name="connsiteY6" fmla="*/ 0 h 1976054"/>
                <a:gd name="connsiteX0" fmla="*/ 697 w 1692000"/>
                <a:gd name="connsiteY0" fmla="*/ 17300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697 w 1692000"/>
                <a:gd name="connsiteY6" fmla="*/ 173000 h 1976054"/>
                <a:gd name="connsiteX0" fmla="*/ 697 w 1692000"/>
                <a:gd name="connsiteY0" fmla="*/ 0 h 1803054"/>
                <a:gd name="connsiteX1" fmla="*/ 516422 w 1692000"/>
                <a:gd name="connsiteY1" fmla="*/ 561551 h 1803054"/>
                <a:gd name="connsiteX2" fmla="*/ 517363 w 1692000"/>
                <a:gd name="connsiteY2" fmla="*/ 1285691 h 1803054"/>
                <a:gd name="connsiteX3" fmla="*/ 1692000 w 1692000"/>
                <a:gd name="connsiteY3" fmla="*/ 1285691 h 1803054"/>
                <a:gd name="connsiteX4" fmla="*/ 1692000 w 1692000"/>
                <a:gd name="connsiteY4" fmla="*/ 1803054 h 1803054"/>
                <a:gd name="connsiteX5" fmla="*/ 0 w 1692000"/>
                <a:gd name="connsiteY5" fmla="*/ 1803054 h 1803054"/>
                <a:gd name="connsiteX6" fmla="*/ 697 w 1692000"/>
                <a:gd name="connsiteY6" fmla="*/ 0 h 1803054"/>
                <a:gd name="connsiteX0" fmla="*/ 1295 w 1692000"/>
                <a:gd name="connsiteY0" fmla="*/ 0 h 1755858"/>
                <a:gd name="connsiteX1" fmla="*/ 516422 w 1692000"/>
                <a:gd name="connsiteY1" fmla="*/ 514355 h 1755858"/>
                <a:gd name="connsiteX2" fmla="*/ 517363 w 1692000"/>
                <a:gd name="connsiteY2" fmla="*/ 1238495 h 1755858"/>
                <a:gd name="connsiteX3" fmla="*/ 1692000 w 1692000"/>
                <a:gd name="connsiteY3" fmla="*/ 1238495 h 1755858"/>
                <a:gd name="connsiteX4" fmla="*/ 1692000 w 1692000"/>
                <a:gd name="connsiteY4" fmla="*/ 1755858 h 1755858"/>
                <a:gd name="connsiteX5" fmla="*/ 0 w 1692000"/>
                <a:gd name="connsiteY5" fmla="*/ 1755858 h 1755858"/>
                <a:gd name="connsiteX6" fmla="*/ 1295 w 1692000"/>
                <a:gd name="connsiteY6" fmla="*/ 0 h 1755858"/>
                <a:gd name="connsiteX0" fmla="*/ 2549 w 1692000"/>
                <a:gd name="connsiteY0" fmla="*/ 0 h 1791757"/>
                <a:gd name="connsiteX1" fmla="*/ 516422 w 1692000"/>
                <a:gd name="connsiteY1" fmla="*/ 550254 h 1791757"/>
                <a:gd name="connsiteX2" fmla="*/ 517363 w 1692000"/>
                <a:gd name="connsiteY2" fmla="*/ 1274394 h 1791757"/>
                <a:gd name="connsiteX3" fmla="*/ 1692000 w 1692000"/>
                <a:gd name="connsiteY3" fmla="*/ 1274394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92000"/>
                <a:gd name="connsiteY0" fmla="*/ 0 h 1791757"/>
                <a:gd name="connsiteX1" fmla="*/ 516422 w 1692000"/>
                <a:gd name="connsiteY1" fmla="*/ 550254 h 1791757"/>
                <a:gd name="connsiteX2" fmla="*/ 517363 w 1692000"/>
                <a:gd name="connsiteY2" fmla="*/ 1274394 h 1791757"/>
                <a:gd name="connsiteX3" fmla="*/ 1193273 w 1692000"/>
                <a:gd name="connsiteY3" fmla="*/ 1274950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 name="connsiteX0" fmla="*/ 1923 w 1674050"/>
                <a:gd name="connsiteY0" fmla="*/ 0 h 1773807"/>
                <a:gd name="connsiteX1" fmla="*/ 516422 w 1674050"/>
                <a:gd name="connsiteY1" fmla="*/ 532304 h 1773807"/>
                <a:gd name="connsiteX2" fmla="*/ 517363 w 1674050"/>
                <a:gd name="connsiteY2" fmla="*/ 1256444 h 1773807"/>
                <a:gd name="connsiteX3" fmla="*/ 1193273 w 1674050"/>
                <a:gd name="connsiteY3" fmla="*/ 1257000 h 1773807"/>
                <a:gd name="connsiteX4" fmla="*/ 1674050 w 1674050"/>
                <a:gd name="connsiteY4" fmla="*/ 1773180 h 1773807"/>
                <a:gd name="connsiteX5" fmla="*/ 0 w 1674050"/>
                <a:gd name="connsiteY5" fmla="*/ 1773807 h 1773807"/>
                <a:gd name="connsiteX6" fmla="*/ 1923 w 1674050"/>
                <a:gd name="connsiteY6" fmla="*/ 0 h 1773807"/>
                <a:gd name="connsiteX0" fmla="*/ 2707 w 1674050"/>
                <a:gd name="connsiteY0" fmla="*/ 0 h 1796244"/>
                <a:gd name="connsiteX1" fmla="*/ 516422 w 1674050"/>
                <a:gd name="connsiteY1" fmla="*/ 554741 h 1796244"/>
                <a:gd name="connsiteX2" fmla="*/ 517363 w 1674050"/>
                <a:gd name="connsiteY2" fmla="*/ 1278881 h 1796244"/>
                <a:gd name="connsiteX3" fmla="*/ 1193273 w 1674050"/>
                <a:gd name="connsiteY3" fmla="*/ 1279437 h 1796244"/>
                <a:gd name="connsiteX4" fmla="*/ 1674050 w 1674050"/>
                <a:gd name="connsiteY4" fmla="*/ 1795617 h 1796244"/>
                <a:gd name="connsiteX5" fmla="*/ 0 w 1674050"/>
                <a:gd name="connsiteY5" fmla="*/ 1796244 h 1796244"/>
                <a:gd name="connsiteX6" fmla="*/ 2707 w 1674050"/>
                <a:gd name="connsiteY6" fmla="*/ 0 h 1796244"/>
                <a:gd name="connsiteX0" fmla="*/ 1610 w 1674050"/>
                <a:gd name="connsiteY0" fmla="*/ 0 h 1764833"/>
                <a:gd name="connsiteX1" fmla="*/ 516422 w 1674050"/>
                <a:gd name="connsiteY1" fmla="*/ 523330 h 1764833"/>
                <a:gd name="connsiteX2" fmla="*/ 517363 w 1674050"/>
                <a:gd name="connsiteY2" fmla="*/ 1247470 h 1764833"/>
                <a:gd name="connsiteX3" fmla="*/ 1193273 w 1674050"/>
                <a:gd name="connsiteY3" fmla="*/ 1248026 h 1764833"/>
                <a:gd name="connsiteX4" fmla="*/ 1674050 w 1674050"/>
                <a:gd name="connsiteY4" fmla="*/ 1764206 h 1764833"/>
                <a:gd name="connsiteX5" fmla="*/ 0 w 1674050"/>
                <a:gd name="connsiteY5" fmla="*/ 1764833 h 1764833"/>
                <a:gd name="connsiteX6" fmla="*/ 1610 w 1674050"/>
                <a:gd name="connsiteY6" fmla="*/ 0 h 1764833"/>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74050" h="1791757">
                  <a:moveTo>
                    <a:pt x="2549" y="0"/>
                  </a:moveTo>
                  <a:lnTo>
                    <a:pt x="516422" y="550254"/>
                  </a:lnTo>
                  <a:cubicBezTo>
                    <a:pt x="516736" y="791634"/>
                    <a:pt x="517049" y="1033014"/>
                    <a:pt x="517363" y="1274394"/>
                  </a:cubicBezTo>
                  <a:lnTo>
                    <a:pt x="1193273" y="1274950"/>
                  </a:lnTo>
                  <a:lnTo>
                    <a:pt x="1674050" y="1791130"/>
                  </a:lnTo>
                  <a:lnTo>
                    <a:pt x="0" y="1791757"/>
                  </a:lnTo>
                  <a:cubicBezTo>
                    <a:pt x="232" y="1190739"/>
                    <a:pt x="2317" y="601018"/>
                    <a:pt x="2549" y="0"/>
                  </a:cubicBezTo>
                  <a:close/>
                </a:path>
              </a:pathLst>
            </a:custGeom>
            <a:solidFill>
              <a:srgbClr val="C31632">
                <a:alpha val="69804"/>
              </a:srgb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20" name="Corde 19"/>
            <p:cNvSpPr>
              <a:spLocks noChangeAspect="1"/>
            </p:cNvSpPr>
            <p:nvPr/>
          </p:nvSpPr>
          <p:spPr>
            <a:xfrm rot="10800000">
              <a:off x="-338400" y="2257200"/>
              <a:ext cx="648000" cy="648072"/>
            </a:xfrm>
            <a:prstGeom prst="chord">
              <a:avLst>
                <a:gd name="adj1" fmla="val 5259741"/>
                <a:gd name="adj2" fmla="val 16300347"/>
              </a:avLst>
            </a:prstGeom>
            <a:solidFill>
              <a:srgbClr val="C3163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grpSp>
      <p:sp>
        <p:nvSpPr>
          <p:cNvPr id="13" name="Espace réservé du texte 5"/>
          <p:cNvSpPr>
            <a:spLocks noGrp="1"/>
          </p:cNvSpPr>
          <p:nvPr>
            <p:ph type="body" sz="quarter" idx="14" hasCustomPrompt="1"/>
          </p:nvPr>
        </p:nvSpPr>
        <p:spPr>
          <a:xfrm>
            <a:off x="126000" y="3861048"/>
            <a:ext cx="5778389" cy="246221"/>
          </a:xfrm>
        </p:spPr>
        <p:txBody>
          <a:bodyPr wrap="square">
            <a:spAutoFit/>
          </a:bodyPr>
          <a:lstStyle>
            <a:lvl1pPr algn="l">
              <a:lnSpc>
                <a:spcPct val="100000"/>
              </a:lnSpc>
              <a:spcAft>
                <a:spcPts val="0"/>
              </a:spcAft>
              <a:defRPr sz="1000" b="0" cap="none"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dirty="0"/>
              <a:t>Direction XXX - CAISSE D’EPARGNE XXX</a:t>
            </a:r>
          </a:p>
        </p:txBody>
      </p:sp>
      <p:sp>
        <p:nvSpPr>
          <p:cNvPr id="14" name="Espace réservé du texte 5"/>
          <p:cNvSpPr>
            <a:spLocks noGrp="1"/>
          </p:cNvSpPr>
          <p:nvPr>
            <p:ph type="body" sz="quarter" idx="15" hasCustomPrompt="1"/>
          </p:nvPr>
        </p:nvSpPr>
        <p:spPr>
          <a:xfrm>
            <a:off x="3228478" y="6189452"/>
            <a:ext cx="2687046" cy="276999"/>
          </a:xfrm>
        </p:spPr>
        <p:txBody>
          <a:bodyPr wrap="square">
            <a:spAutoFit/>
          </a:bodyPr>
          <a:lstStyle>
            <a:lvl1pPr algn="ctr">
              <a:lnSpc>
                <a:spcPct val="100000"/>
              </a:lnSpc>
              <a:spcAft>
                <a:spcPts val="0"/>
              </a:spcAft>
              <a:defRPr sz="1200" b="0" cap="all"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dirty="0"/>
              <a:t>00 mois 2017</a:t>
            </a:r>
          </a:p>
        </p:txBody>
      </p:sp>
    </p:spTree>
    <p:extLst>
      <p:ext uri="{BB962C8B-B14F-4D97-AF65-F5344CB8AC3E}">
        <p14:creationId xmlns:p14="http://schemas.microsoft.com/office/powerpoint/2010/main" val="166855694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Page de garde visuel 5">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2270524" y="4137276"/>
            <a:ext cx="4608000" cy="648000"/>
          </a:xfrm>
        </p:spPr>
        <p:txBody>
          <a:bodyPr>
            <a:noAutofit/>
          </a:bodyPr>
          <a:lstStyle>
            <a:lvl1pPr algn="ctr">
              <a:defRPr sz="3500" spc="0" baseline="0"/>
            </a:lvl1pPr>
          </a:lstStyle>
          <a:p>
            <a:r>
              <a:rPr lang="fr-FR" dirty="0"/>
              <a:t>Titre </a:t>
            </a:r>
            <a:r>
              <a:rPr lang="fr-FR" dirty="0" err="1"/>
              <a:t>lorem</a:t>
            </a:r>
            <a:endParaRPr lang="fr-FR" dirty="0"/>
          </a:p>
        </p:txBody>
      </p:sp>
      <p:sp>
        <p:nvSpPr>
          <p:cNvPr id="3" name="Sous-titre 2"/>
          <p:cNvSpPr>
            <a:spLocks noGrp="1"/>
          </p:cNvSpPr>
          <p:nvPr>
            <p:ph type="subTitle" idx="1" hasCustomPrompt="1"/>
          </p:nvPr>
        </p:nvSpPr>
        <p:spPr>
          <a:xfrm>
            <a:off x="2270524" y="4563678"/>
            <a:ext cx="4608000" cy="540000"/>
          </a:xfrm>
        </p:spPr>
        <p:txBody>
          <a:bodyPr tIns="82800">
            <a:normAutofit/>
          </a:bodyPr>
          <a:lstStyle>
            <a:lvl1pPr marL="0" indent="0" algn="ctr">
              <a:buNone/>
              <a:defRPr sz="2600" b="1" spc="0"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err="1"/>
              <a:t>Ipsum</a:t>
            </a:r>
            <a:r>
              <a:rPr lang="fr-FR" dirty="0"/>
              <a:t> </a:t>
            </a:r>
            <a:r>
              <a:rPr lang="fr-FR" dirty="0" err="1"/>
              <a:t>sit</a:t>
            </a:r>
            <a:r>
              <a:rPr lang="fr-FR" dirty="0"/>
              <a:t> </a:t>
            </a:r>
            <a:r>
              <a:rPr lang="fr-FR" dirty="0" err="1"/>
              <a:t>dolor</a:t>
            </a:r>
            <a:endParaRPr lang="fr-FR" dirty="0"/>
          </a:p>
          <a:p>
            <a:endParaRPr lang="fr-FR" dirty="0"/>
          </a:p>
          <a:p>
            <a:endParaRPr lang="fr-FR" dirty="0"/>
          </a:p>
        </p:txBody>
      </p:sp>
      <p:cxnSp>
        <p:nvCxnSpPr>
          <p:cNvPr id="9" name="Connecteur droit 8"/>
          <p:cNvCxnSpPr/>
          <p:nvPr userDrawn="1"/>
        </p:nvCxnSpPr>
        <p:spPr>
          <a:xfrm>
            <a:off x="3233524" y="4124783"/>
            <a:ext cx="268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3233524" y="6149635"/>
            <a:ext cx="268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Espace réservé du texte 4"/>
          <p:cNvSpPr>
            <a:spLocks noGrp="1"/>
          </p:cNvSpPr>
          <p:nvPr>
            <p:ph type="body" sz="quarter" idx="13" hasCustomPrompt="1"/>
          </p:nvPr>
        </p:nvSpPr>
        <p:spPr>
          <a:xfrm>
            <a:off x="3142800" y="5014800"/>
            <a:ext cx="2952000" cy="1076400"/>
          </a:xfrm>
        </p:spPr>
        <p:txBody>
          <a:bodyPr/>
          <a:lstStyle>
            <a:lvl1pPr>
              <a:defRPr sz="1600" b="0"/>
            </a:lvl1pPr>
          </a:lstStyle>
          <a:p>
            <a:pPr lvl="0"/>
            <a:r>
              <a:rPr lang="fr-FR" dirty="0" err="1"/>
              <a:t>inserez</a:t>
            </a:r>
            <a:r>
              <a:rPr lang="fr-FR" dirty="0"/>
              <a:t> le texte</a:t>
            </a:r>
          </a:p>
        </p:txBody>
      </p:sp>
      <p:pic>
        <p:nvPicPr>
          <p:cNvPr id="10" name="Espace réservé pour une image  11"/>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216000" y="248400"/>
            <a:ext cx="932400" cy="932400"/>
          </a:xfrm>
          <a:prstGeom prst="rect">
            <a:avLst/>
          </a:prstGeom>
        </p:spPr>
      </p:pic>
      <p:pic>
        <p:nvPicPr>
          <p:cNvPr id="12" name="Espace réservé pour une image  6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387172" y="6149635"/>
            <a:ext cx="2577316" cy="578299"/>
          </a:xfrm>
          <a:prstGeom prst="rect">
            <a:avLst/>
          </a:prstGeom>
        </p:spPr>
      </p:pic>
      <p:pic>
        <p:nvPicPr>
          <p:cNvPr id="17" name="Espace réservé du contenu 3"/>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216696" y="1339850"/>
            <a:ext cx="8667746" cy="2451099"/>
          </a:xfrm>
          <a:prstGeom prst="rect">
            <a:avLst/>
          </a:prstGeom>
        </p:spPr>
      </p:pic>
      <p:grpSp>
        <p:nvGrpSpPr>
          <p:cNvPr id="18" name="Groupe 17"/>
          <p:cNvGrpSpPr/>
          <p:nvPr userDrawn="1"/>
        </p:nvGrpSpPr>
        <p:grpSpPr>
          <a:xfrm>
            <a:off x="-623910" y="1669672"/>
            <a:ext cx="1683663" cy="1791757"/>
            <a:chOff x="-623910" y="1669672"/>
            <a:chExt cx="1683663" cy="1791757"/>
          </a:xfrm>
        </p:grpSpPr>
        <p:sp>
          <p:nvSpPr>
            <p:cNvPr id="19" name="Forme en L 1"/>
            <p:cNvSpPr>
              <a:spLocks noChangeAspect="1"/>
            </p:cNvSpPr>
            <p:nvPr/>
          </p:nvSpPr>
          <p:spPr>
            <a:xfrm rot="19007924" flipH="1">
              <a:off x="-623910" y="1669672"/>
              <a:ext cx="1683663" cy="1791757"/>
            </a:xfrm>
            <a:custGeom>
              <a:avLst/>
              <a:gdLst>
                <a:gd name="connsiteX0" fmla="*/ 0 w 1692000"/>
                <a:gd name="connsiteY0" fmla="*/ 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0 w 1692000"/>
                <a:gd name="connsiteY6" fmla="*/ 0 h 1976054"/>
                <a:gd name="connsiteX0" fmla="*/ 697 w 1692000"/>
                <a:gd name="connsiteY0" fmla="*/ 17300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697 w 1692000"/>
                <a:gd name="connsiteY6" fmla="*/ 173000 h 1976054"/>
                <a:gd name="connsiteX0" fmla="*/ 697 w 1692000"/>
                <a:gd name="connsiteY0" fmla="*/ 0 h 1803054"/>
                <a:gd name="connsiteX1" fmla="*/ 516422 w 1692000"/>
                <a:gd name="connsiteY1" fmla="*/ 561551 h 1803054"/>
                <a:gd name="connsiteX2" fmla="*/ 517363 w 1692000"/>
                <a:gd name="connsiteY2" fmla="*/ 1285691 h 1803054"/>
                <a:gd name="connsiteX3" fmla="*/ 1692000 w 1692000"/>
                <a:gd name="connsiteY3" fmla="*/ 1285691 h 1803054"/>
                <a:gd name="connsiteX4" fmla="*/ 1692000 w 1692000"/>
                <a:gd name="connsiteY4" fmla="*/ 1803054 h 1803054"/>
                <a:gd name="connsiteX5" fmla="*/ 0 w 1692000"/>
                <a:gd name="connsiteY5" fmla="*/ 1803054 h 1803054"/>
                <a:gd name="connsiteX6" fmla="*/ 697 w 1692000"/>
                <a:gd name="connsiteY6" fmla="*/ 0 h 1803054"/>
                <a:gd name="connsiteX0" fmla="*/ 1295 w 1692000"/>
                <a:gd name="connsiteY0" fmla="*/ 0 h 1755858"/>
                <a:gd name="connsiteX1" fmla="*/ 516422 w 1692000"/>
                <a:gd name="connsiteY1" fmla="*/ 514355 h 1755858"/>
                <a:gd name="connsiteX2" fmla="*/ 517363 w 1692000"/>
                <a:gd name="connsiteY2" fmla="*/ 1238495 h 1755858"/>
                <a:gd name="connsiteX3" fmla="*/ 1692000 w 1692000"/>
                <a:gd name="connsiteY3" fmla="*/ 1238495 h 1755858"/>
                <a:gd name="connsiteX4" fmla="*/ 1692000 w 1692000"/>
                <a:gd name="connsiteY4" fmla="*/ 1755858 h 1755858"/>
                <a:gd name="connsiteX5" fmla="*/ 0 w 1692000"/>
                <a:gd name="connsiteY5" fmla="*/ 1755858 h 1755858"/>
                <a:gd name="connsiteX6" fmla="*/ 1295 w 1692000"/>
                <a:gd name="connsiteY6" fmla="*/ 0 h 1755858"/>
                <a:gd name="connsiteX0" fmla="*/ 2549 w 1692000"/>
                <a:gd name="connsiteY0" fmla="*/ 0 h 1791757"/>
                <a:gd name="connsiteX1" fmla="*/ 516422 w 1692000"/>
                <a:gd name="connsiteY1" fmla="*/ 550254 h 1791757"/>
                <a:gd name="connsiteX2" fmla="*/ 517363 w 1692000"/>
                <a:gd name="connsiteY2" fmla="*/ 1274394 h 1791757"/>
                <a:gd name="connsiteX3" fmla="*/ 1692000 w 1692000"/>
                <a:gd name="connsiteY3" fmla="*/ 1274394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92000"/>
                <a:gd name="connsiteY0" fmla="*/ 0 h 1791757"/>
                <a:gd name="connsiteX1" fmla="*/ 516422 w 1692000"/>
                <a:gd name="connsiteY1" fmla="*/ 550254 h 1791757"/>
                <a:gd name="connsiteX2" fmla="*/ 517363 w 1692000"/>
                <a:gd name="connsiteY2" fmla="*/ 1274394 h 1791757"/>
                <a:gd name="connsiteX3" fmla="*/ 1193273 w 1692000"/>
                <a:gd name="connsiteY3" fmla="*/ 1274950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 name="connsiteX0" fmla="*/ 1923 w 1674050"/>
                <a:gd name="connsiteY0" fmla="*/ 0 h 1773807"/>
                <a:gd name="connsiteX1" fmla="*/ 516422 w 1674050"/>
                <a:gd name="connsiteY1" fmla="*/ 532304 h 1773807"/>
                <a:gd name="connsiteX2" fmla="*/ 517363 w 1674050"/>
                <a:gd name="connsiteY2" fmla="*/ 1256444 h 1773807"/>
                <a:gd name="connsiteX3" fmla="*/ 1193273 w 1674050"/>
                <a:gd name="connsiteY3" fmla="*/ 1257000 h 1773807"/>
                <a:gd name="connsiteX4" fmla="*/ 1674050 w 1674050"/>
                <a:gd name="connsiteY4" fmla="*/ 1773180 h 1773807"/>
                <a:gd name="connsiteX5" fmla="*/ 0 w 1674050"/>
                <a:gd name="connsiteY5" fmla="*/ 1773807 h 1773807"/>
                <a:gd name="connsiteX6" fmla="*/ 1923 w 1674050"/>
                <a:gd name="connsiteY6" fmla="*/ 0 h 1773807"/>
                <a:gd name="connsiteX0" fmla="*/ 2707 w 1674050"/>
                <a:gd name="connsiteY0" fmla="*/ 0 h 1796244"/>
                <a:gd name="connsiteX1" fmla="*/ 516422 w 1674050"/>
                <a:gd name="connsiteY1" fmla="*/ 554741 h 1796244"/>
                <a:gd name="connsiteX2" fmla="*/ 517363 w 1674050"/>
                <a:gd name="connsiteY2" fmla="*/ 1278881 h 1796244"/>
                <a:gd name="connsiteX3" fmla="*/ 1193273 w 1674050"/>
                <a:gd name="connsiteY3" fmla="*/ 1279437 h 1796244"/>
                <a:gd name="connsiteX4" fmla="*/ 1674050 w 1674050"/>
                <a:gd name="connsiteY4" fmla="*/ 1795617 h 1796244"/>
                <a:gd name="connsiteX5" fmla="*/ 0 w 1674050"/>
                <a:gd name="connsiteY5" fmla="*/ 1796244 h 1796244"/>
                <a:gd name="connsiteX6" fmla="*/ 2707 w 1674050"/>
                <a:gd name="connsiteY6" fmla="*/ 0 h 1796244"/>
                <a:gd name="connsiteX0" fmla="*/ 1610 w 1674050"/>
                <a:gd name="connsiteY0" fmla="*/ 0 h 1764833"/>
                <a:gd name="connsiteX1" fmla="*/ 516422 w 1674050"/>
                <a:gd name="connsiteY1" fmla="*/ 523330 h 1764833"/>
                <a:gd name="connsiteX2" fmla="*/ 517363 w 1674050"/>
                <a:gd name="connsiteY2" fmla="*/ 1247470 h 1764833"/>
                <a:gd name="connsiteX3" fmla="*/ 1193273 w 1674050"/>
                <a:gd name="connsiteY3" fmla="*/ 1248026 h 1764833"/>
                <a:gd name="connsiteX4" fmla="*/ 1674050 w 1674050"/>
                <a:gd name="connsiteY4" fmla="*/ 1764206 h 1764833"/>
                <a:gd name="connsiteX5" fmla="*/ 0 w 1674050"/>
                <a:gd name="connsiteY5" fmla="*/ 1764833 h 1764833"/>
                <a:gd name="connsiteX6" fmla="*/ 1610 w 1674050"/>
                <a:gd name="connsiteY6" fmla="*/ 0 h 1764833"/>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74050" h="1791757">
                  <a:moveTo>
                    <a:pt x="2549" y="0"/>
                  </a:moveTo>
                  <a:lnTo>
                    <a:pt x="516422" y="550254"/>
                  </a:lnTo>
                  <a:cubicBezTo>
                    <a:pt x="516736" y="791634"/>
                    <a:pt x="517049" y="1033014"/>
                    <a:pt x="517363" y="1274394"/>
                  </a:cubicBezTo>
                  <a:lnTo>
                    <a:pt x="1193273" y="1274950"/>
                  </a:lnTo>
                  <a:lnTo>
                    <a:pt x="1674050" y="1791130"/>
                  </a:lnTo>
                  <a:lnTo>
                    <a:pt x="0" y="1791757"/>
                  </a:lnTo>
                  <a:cubicBezTo>
                    <a:pt x="232" y="1190739"/>
                    <a:pt x="2317" y="601018"/>
                    <a:pt x="2549" y="0"/>
                  </a:cubicBezTo>
                  <a:close/>
                </a:path>
              </a:pathLst>
            </a:custGeom>
            <a:solidFill>
              <a:srgbClr val="C31632">
                <a:alpha val="69804"/>
              </a:srgb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20" name="Corde 19"/>
            <p:cNvSpPr>
              <a:spLocks noChangeAspect="1"/>
            </p:cNvSpPr>
            <p:nvPr/>
          </p:nvSpPr>
          <p:spPr>
            <a:xfrm rot="10800000">
              <a:off x="-338400" y="2257200"/>
              <a:ext cx="648000" cy="648072"/>
            </a:xfrm>
            <a:prstGeom prst="chord">
              <a:avLst>
                <a:gd name="adj1" fmla="val 5259741"/>
                <a:gd name="adj2" fmla="val 16300347"/>
              </a:avLst>
            </a:prstGeom>
            <a:solidFill>
              <a:srgbClr val="C3163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grpSp>
      <p:sp>
        <p:nvSpPr>
          <p:cNvPr id="13" name="Espace réservé du texte 5"/>
          <p:cNvSpPr>
            <a:spLocks noGrp="1"/>
          </p:cNvSpPr>
          <p:nvPr>
            <p:ph type="body" sz="quarter" idx="14" hasCustomPrompt="1"/>
          </p:nvPr>
        </p:nvSpPr>
        <p:spPr>
          <a:xfrm>
            <a:off x="126000" y="3861048"/>
            <a:ext cx="5778389" cy="246221"/>
          </a:xfrm>
        </p:spPr>
        <p:txBody>
          <a:bodyPr wrap="square">
            <a:spAutoFit/>
          </a:bodyPr>
          <a:lstStyle>
            <a:lvl1pPr algn="l">
              <a:lnSpc>
                <a:spcPct val="100000"/>
              </a:lnSpc>
              <a:spcAft>
                <a:spcPts val="0"/>
              </a:spcAft>
              <a:defRPr sz="1000" b="0" cap="none"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dirty="0"/>
              <a:t>Direction XXX - CAISSE D’EPARGNE XXX</a:t>
            </a:r>
          </a:p>
        </p:txBody>
      </p:sp>
      <p:sp>
        <p:nvSpPr>
          <p:cNvPr id="14" name="Espace réservé du texte 5"/>
          <p:cNvSpPr>
            <a:spLocks noGrp="1"/>
          </p:cNvSpPr>
          <p:nvPr>
            <p:ph type="body" sz="quarter" idx="15" hasCustomPrompt="1"/>
          </p:nvPr>
        </p:nvSpPr>
        <p:spPr>
          <a:xfrm>
            <a:off x="3228478" y="6189452"/>
            <a:ext cx="2687046" cy="276999"/>
          </a:xfrm>
        </p:spPr>
        <p:txBody>
          <a:bodyPr wrap="square">
            <a:spAutoFit/>
          </a:bodyPr>
          <a:lstStyle>
            <a:lvl1pPr algn="ctr">
              <a:lnSpc>
                <a:spcPct val="100000"/>
              </a:lnSpc>
              <a:spcAft>
                <a:spcPts val="0"/>
              </a:spcAft>
              <a:defRPr sz="1200" b="0" cap="all"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dirty="0"/>
              <a:t>00 mois 2017</a:t>
            </a:r>
          </a:p>
        </p:txBody>
      </p:sp>
    </p:spTree>
    <p:extLst>
      <p:ext uri="{BB962C8B-B14F-4D97-AF65-F5344CB8AC3E}">
        <p14:creationId xmlns:p14="http://schemas.microsoft.com/office/powerpoint/2010/main" val="410118893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Page de garde 2">
    <p:spTree>
      <p:nvGrpSpPr>
        <p:cNvPr id="1" name=""/>
        <p:cNvGrpSpPr/>
        <p:nvPr/>
      </p:nvGrpSpPr>
      <p:grpSpPr>
        <a:xfrm>
          <a:off x="0" y="0"/>
          <a:ext cx="0" cy="0"/>
          <a:chOff x="0" y="0"/>
          <a:chExt cx="0" cy="0"/>
        </a:xfrm>
      </p:grpSpPr>
      <p:sp>
        <p:nvSpPr>
          <p:cNvPr id="8" name="Espace réservé du contenu 7"/>
          <p:cNvSpPr>
            <a:spLocks noGrp="1"/>
          </p:cNvSpPr>
          <p:nvPr>
            <p:ph sz="quarter" idx="10" hasCustomPrompt="1"/>
          </p:nvPr>
        </p:nvSpPr>
        <p:spPr>
          <a:xfrm>
            <a:off x="216000" y="1339200"/>
            <a:ext cx="8668800" cy="2451600"/>
          </a:xfrm>
          <a:solidFill>
            <a:schemeClr val="bg1">
              <a:lumMod val="95000"/>
            </a:schemeClr>
          </a:solidFill>
        </p:spPr>
        <p:txBody>
          <a:bodyPr anchor="ctr" anchorCtr="1"/>
          <a:lstStyle>
            <a:lvl1pPr>
              <a:defRPr cap="none" baseline="0"/>
            </a:lvl1pPr>
          </a:lstStyle>
          <a:p>
            <a:pPr lvl="0"/>
            <a:r>
              <a:rPr lang="fr-FR" dirty="0"/>
              <a:t>INSÉRER IMAGE 68,1x240,8 mm</a:t>
            </a:r>
          </a:p>
        </p:txBody>
      </p:sp>
      <p:sp>
        <p:nvSpPr>
          <p:cNvPr id="2" name="Titre 1"/>
          <p:cNvSpPr>
            <a:spLocks noGrp="1"/>
          </p:cNvSpPr>
          <p:nvPr>
            <p:ph type="ctrTitle" hasCustomPrompt="1"/>
          </p:nvPr>
        </p:nvSpPr>
        <p:spPr>
          <a:xfrm>
            <a:off x="2270524" y="4137276"/>
            <a:ext cx="4608000" cy="648000"/>
          </a:xfrm>
        </p:spPr>
        <p:txBody>
          <a:bodyPr>
            <a:noAutofit/>
          </a:bodyPr>
          <a:lstStyle>
            <a:lvl1pPr algn="ctr">
              <a:defRPr sz="3500" spc="0" baseline="0"/>
            </a:lvl1pPr>
          </a:lstStyle>
          <a:p>
            <a:r>
              <a:rPr lang="fr-FR" dirty="0"/>
              <a:t>Titre </a:t>
            </a:r>
            <a:r>
              <a:rPr lang="fr-FR" dirty="0" err="1"/>
              <a:t>lorem</a:t>
            </a:r>
            <a:endParaRPr lang="fr-FR" dirty="0"/>
          </a:p>
        </p:txBody>
      </p:sp>
      <p:sp>
        <p:nvSpPr>
          <p:cNvPr id="3" name="Sous-titre 2"/>
          <p:cNvSpPr>
            <a:spLocks noGrp="1"/>
          </p:cNvSpPr>
          <p:nvPr>
            <p:ph type="subTitle" idx="1" hasCustomPrompt="1"/>
          </p:nvPr>
        </p:nvSpPr>
        <p:spPr>
          <a:xfrm>
            <a:off x="2270524" y="4563678"/>
            <a:ext cx="4608000" cy="540000"/>
          </a:xfrm>
        </p:spPr>
        <p:txBody>
          <a:bodyPr tIns="82800">
            <a:normAutofit/>
          </a:bodyPr>
          <a:lstStyle>
            <a:lvl1pPr marL="0" indent="0" algn="ctr">
              <a:buNone/>
              <a:defRPr sz="2600" b="1" spc="0"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err="1"/>
              <a:t>Ipsum</a:t>
            </a:r>
            <a:r>
              <a:rPr lang="fr-FR" dirty="0"/>
              <a:t> </a:t>
            </a:r>
            <a:r>
              <a:rPr lang="fr-FR" dirty="0" err="1"/>
              <a:t>sit</a:t>
            </a:r>
            <a:r>
              <a:rPr lang="fr-FR" dirty="0"/>
              <a:t> </a:t>
            </a:r>
            <a:r>
              <a:rPr lang="fr-FR" dirty="0" err="1"/>
              <a:t>dolor</a:t>
            </a:r>
            <a:endParaRPr lang="fr-FR" dirty="0"/>
          </a:p>
          <a:p>
            <a:endParaRPr lang="fr-FR" dirty="0"/>
          </a:p>
          <a:p>
            <a:endParaRPr lang="fr-FR" dirty="0"/>
          </a:p>
        </p:txBody>
      </p:sp>
      <p:cxnSp>
        <p:nvCxnSpPr>
          <p:cNvPr id="9" name="Connecteur droit 8"/>
          <p:cNvCxnSpPr/>
          <p:nvPr userDrawn="1"/>
        </p:nvCxnSpPr>
        <p:spPr>
          <a:xfrm>
            <a:off x="3233524" y="4124783"/>
            <a:ext cx="268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3233524" y="6149635"/>
            <a:ext cx="268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Espace réservé du texte 4"/>
          <p:cNvSpPr>
            <a:spLocks noGrp="1"/>
          </p:cNvSpPr>
          <p:nvPr>
            <p:ph type="body" sz="quarter" idx="13" hasCustomPrompt="1"/>
          </p:nvPr>
        </p:nvSpPr>
        <p:spPr>
          <a:xfrm>
            <a:off x="3142800" y="5014800"/>
            <a:ext cx="2952000" cy="1076400"/>
          </a:xfrm>
        </p:spPr>
        <p:txBody>
          <a:bodyPr/>
          <a:lstStyle>
            <a:lvl1pPr>
              <a:defRPr sz="1600" b="0"/>
            </a:lvl1pPr>
          </a:lstStyle>
          <a:p>
            <a:pPr lvl="0"/>
            <a:r>
              <a:rPr lang="fr-FR" dirty="0" err="1"/>
              <a:t>inserez</a:t>
            </a:r>
            <a:r>
              <a:rPr lang="fr-FR" dirty="0"/>
              <a:t> le texte</a:t>
            </a:r>
          </a:p>
        </p:txBody>
      </p:sp>
      <p:pic>
        <p:nvPicPr>
          <p:cNvPr id="10" name="Espace réservé pour une image  11"/>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216000" y="248400"/>
            <a:ext cx="932400" cy="932400"/>
          </a:xfrm>
          <a:prstGeom prst="rect">
            <a:avLst/>
          </a:prstGeom>
        </p:spPr>
      </p:pic>
      <p:pic>
        <p:nvPicPr>
          <p:cNvPr id="12" name="Espace réservé pour une image  6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315164" y="6163069"/>
            <a:ext cx="2577316" cy="578299"/>
          </a:xfrm>
          <a:prstGeom prst="rect">
            <a:avLst/>
          </a:prstGeom>
        </p:spPr>
      </p:pic>
      <p:sp>
        <p:nvSpPr>
          <p:cNvPr id="6" name="Espace réservé du texte 5"/>
          <p:cNvSpPr>
            <a:spLocks noGrp="1"/>
          </p:cNvSpPr>
          <p:nvPr>
            <p:ph type="body" sz="quarter" idx="14" hasCustomPrompt="1"/>
          </p:nvPr>
        </p:nvSpPr>
        <p:spPr>
          <a:xfrm>
            <a:off x="126000" y="3861048"/>
            <a:ext cx="5778389" cy="246221"/>
          </a:xfrm>
        </p:spPr>
        <p:txBody>
          <a:bodyPr wrap="square">
            <a:spAutoFit/>
          </a:bodyPr>
          <a:lstStyle>
            <a:lvl1pPr algn="l">
              <a:lnSpc>
                <a:spcPct val="100000"/>
              </a:lnSpc>
              <a:spcAft>
                <a:spcPts val="0"/>
              </a:spcAft>
              <a:defRPr sz="1000" b="0" cap="none"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dirty="0"/>
              <a:t>Direction XXX - CAISSE D’EPARGNE XXX</a:t>
            </a:r>
          </a:p>
        </p:txBody>
      </p:sp>
      <p:sp>
        <p:nvSpPr>
          <p:cNvPr id="15" name="Espace réservé du texte 5"/>
          <p:cNvSpPr>
            <a:spLocks noGrp="1"/>
          </p:cNvSpPr>
          <p:nvPr>
            <p:ph type="body" sz="quarter" idx="15" hasCustomPrompt="1"/>
          </p:nvPr>
        </p:nvSpPr>
        <p:spPr>
          <a:xfrm>
            <a:off x="3228478" y="6189452"/>
            <a:ext cx="2687046" cy="276999"/>
          </a:xfrm>
        </p:spPr>
        <p:txBody>
          <a:bodyPr wrap="square">
            <a:spAutoFit/>
          </a:bodyPr>
          <a:lstStyle>
            <a:lvl1pPr algn="ctr">
              <a:lnSpc>
                <a:spcPct val="100000"/>
              </a:lnSpc>
              <a:spcAft>
                <a:spcPts val="0"/>
              </a:spcAft>
              <a:defRPr sz="1200" b="0" cap="all"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dirty="0"/>
              <a:t>00 mois 2017</a:t>
            </a:r>
          </a:p>
        </p:txBody>
      </p:sp>
    </p:spTree>
    <p:extLst>
      <p:ext uri="{BB962C8B-B14F-4D97-AF65-F5344CB8AC3E}">
        <p14:creationId xmlns:p14="http://schemas.microsoft.com/office/powerpoint/2010/main" val="114098277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Sommaire">
    <p:bg>
      <p:bgPr>
        <a:solidFill>
          <a:schemeClr val="accent1"/>
        </a:solidFill>
        <a:effectLst/>
      </p:bgPr>
    </p:bg>
    <p:spTree>
      <p:nvGrpSpPr>
        <p:cNvPr id="1" name=""/>
        <p:cNvGrpSpPr/>
        <p:nvPr/>
      </p:nvGrpSpPr>
      <p:grpSpPr>
        <a:xfrm>
          <a:off x="0" y="0"/>
          <a:ext cx="0" cy="0"/>
          <a:chOff x="0" y="0"/>
          <a:chExt cx="0" cy="0"/>
        </a:xfrm>
      </p:grpSpPr>
      <p:sp>
        <p:nvSpPr>
          <p:cNvPr id="23" name="Rectangle 22"/>
          <p:cNvSpPr/>
          <p:nvPr userDrawn="1"/>
        </p:nvSpPr>
        <p:spPr>
          <a:xfrm>
            <a:off x="0" y="6210000"/>
            <a:ext cx="9144000" cy="64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10" name="Rectangle 9"/>
          <p:cNvSpPr/>
          <p:nvPr userDrawn="1"/>
        </p:nvSpPr>
        <p:spPr>
          <a:xfrm>
            <a:off x="0" y="6210000"/>
            <a:ext cx="9144000" cy="64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5" name="Titre 1"/>
          <p:cNvSpPr>
            <a:spLocks noGrp="1"/>
          </p:cNvSpPr>
          <p:nvPr>
            <p:ph type="title" hasCustomPrompt="1"/>
          </p:nvPr>
        </p:nvSpPr>
        <p:spPr>
          <a:xfrm>
            <a:off x="3060000" y="620688"/>
            <a:ext cx="3492000" cy="756000"/>
          </a:xfrm>
        </p:spPr>
        <p:txBody>
          <a:bodyPr anchor="t">
            <a:noAutofit/>
          </a:bodyPr>
          <a:lstStyle>
            <a:lvl1pPr algn="l">
              <a:defRPr sz="4400" b="1" cap="all">
                <a:solidFill>
                  <a:schemeClr val="bg1"/>
                </a:solidFill>
              </a:defRPr>
            </a:lvl1pPr>
          </a:lstStyle>
          <a:p>
            <a:r>
              <a:rPr lang="fr-FR" dirty="0"/>
              <a:t>sommaire</a:t>
            </a:r>
          </a:p>
        </p:txBody>
      </p:sp>
      <p:sp>
        <p:nvSpPr>
          <p:cNvPr id="8" name="Espace réservé du texte 7"/>
          <p:cNvSpPr>
            <a:spLocks noGrp="1"/>
          </p:cNvSpPr>
          <p:nvPr>
            <p:ph type="body" sz="quarter" idx="13"/>
          </p:nvPr>
        </p:nvSpPr>
        <p:spPr>
          <a:xfrm>
            <a:off x="3059113" y="1620000"/>
            <a:ext cx="4176712" cy="4032000"/>
          </a:xfrm>
        </p:spPr>
        <p:txBody>
          <a:bodyPr lIns="115200"/>
          <a:lstStyle>
            <a:lvl1pPr>
              <a:lnSpc>
                <a:spcPct val="80000"/>
              </a:lnSpc>
              <a:tabLst>
                <a:tab pos="2520000" algn="l"/>
                <a:tab pos="3060000" algn="l"/>
              </a:tabLst>
              <a:defRPr sz="1400" b="1" baseline="0">
                <a:solidFill>
                  <a:schemeClr val="bg1"/>
                </a:solidFill>
              </a:defRPr>
            </a:lvl1pPr>
            <a:lvl2pPr marL="216000">
              <a:lnSpc>
                <a:spcPct val="80000"/>
              </a:lnSpc>
              <a:spcAft>
                <a:spcPts val="770"/>
              </a:spcAft>
              <a:tabLst>
                <a:tab pos="2520000" algn="l"/>
                <a:tab pos="3060000" algn="l"/>
              </a:tabLst>
              <a:defRPr sz="1100" b="0" cap="all" baseline="0">
                <a:solidFill>
                  <a:schemeClr val="bg1"/>
                </a:solidFill>
              </a:defRPr>
            </a:lvl2pPr>
            <a:lvl5pPr marL="0" indent="0">
              <a:buNone/>
              <a:defRPr/>
            </a:lvl5pPr>
          </a:lstStyle>
          <a:p>
            <a:pPr lvl="0"/>
            <a:r>
              <a:rPr lang="fr-FR" dirty="0"/>
              <a:t>Modifiez les styles du texte du masque</a:t>
            </a:r>
          </a:p>
          <a:p>
            <a:pPr lvl="1"/>
            <a:r>
              <a:rPr lang="fr-FR" dirty="0"/>
              <a:t>Deuxième niveau</a:t>
            </a:r>
          </a:p>
        </p:txBody>
      </p:sp>
      <p:sp>
        <p:nvSpPr>
          <p:cNvPr id="11" name="Forme en L 19"/>
          <p:cNvSpPr/>
          <p:nvPr userDrawn="1"/>
        </p:nvSpPr>
        <p:spPr>
          <a:xfrm rot="19020000" flipH="1">
            <a:off x="-1164102" y="2554425"/>
            <a:ext cx="2325874" cy="2492343"/>
          </a:xfrm>
          <a:custGeom>
            <a:avLst/>
            <a:gdLst>
              <a:gd name="connsiteX0" fmla="*/ 0 w 2466000"/>
              <a:gd name="connsiteY0" fmla="*/ 0 h 2880000"/>
              <a:gd name="connsiteX1" fmla="*/ 726459 w 2466000"/>
              <a:gd name="connsiteY1" fmla="*/ 0 h 2880000"/>
              <a:gd name="connsiteX2" fmla="*/ 726459 w 2466000"/>
              <a:gd name="connsiteY2" fmla="*/ 2183873 h 2880000"/>
              <a:gd name="connsiteX3" fmla="*/ 2466000 w 2466000"/>
              <a:gd name="connsiteY3" fmla="*/ 2183873 h 2880000"/>
              <a:gd name="connsiteX4" fmla="*/ 2466000 w 2466000"/>
              <a:gd name="connsiteY4" fmla="*/ 2880000 h 2880000"/>
              <a:gd name="connsiteX5" fmla="*/ 0 w 2466000"/>
              <a:gd name="connsiteY5" fmla="*/ 2880000 h 2880000"/>
              <a:gd name="connsiteX6" fmla="*/ 0 w 2466000"/>
              <a:gd name="connsiteY6" fmla="*/ 0 h 2880000"/>
              <a:gd name="connsiteX0" fmla="*/ 0 w 2472803"/>
              <a:gd name="connsiteY0" fmla="*/ 401415 h 2880000"/>
              <a:gd name="connsiteX1" fmla="*/ 733262 w 2472803"/>
              <a:gd name="connsiteY1" fmla="*/ 0 h 2880000"/>
              <a:gd name="connsiteX2" fmla="*/ 733262 w 2472803"/>
              <a:gd name="connsiteY2" fmla="*/ 2183873 h 2880000"/>
              <a:gd name="connsiteX3" fmla="*/ 2472803 w 2472803"/>
              <a:gd name="connsiteY3" fmla="*/ 2183873 h 2880000"/>
              <a:gd name="connsiteX4" fmla="*/ 2472803 w 2472803"/>
              <a:gd name="connsiteY4" fmla="*/ 2880000 h 2880000"/>
              <a:gd name="connsiteX5" fmla="*/ 6803 w 2472803"/>
              <a:gd name="connsiteY5" fmla="*/ 2880000 h 2880000"/>
              <a:gd name="connsiteX6" fmla="*/ 0 w 2472803"/>
              <a:gd name="connsiteY6" fmla="*/ 401415 h 2880000"/>
              <a:gd name="connsiteX0" fmla="*/ 0 w 2472468"/>
              <a:gd name="connsiteY0" fmla="*/ 391806 h 2880000"/>
              <a:gd name="connsiteX1" fmla="*/ 732927 w 2472468"/>
              <a:gd name="connsiteY1" fmla="*/ 0 h 2880000"/>
              <a:gd name="connsiteX2" fmla="*/ 732927 w 2472468"/>
              <a:gd name="connsiteY2" fmla="*/ 2183873 h 2880000"/>
              <a:gd name="connsiteX3" fmla="*/ 2472468 w 2472468"/>
              <a:gd name="connsiteY3" fmla="*/ 2183873 h 2880000"/>
              <a:gd name="connsiteX4" fmla="*/ 2472468 w 2472468"/>
              <a:gd name="connsiteY4" fmla="*/ 2880000 h 2880000"/>
              <a:gd name="connsiteX5" fmla="*/ 6468 w 2472468"/>
              <a:gd name="connsiteY5" fmla="*/ 2880000 h 2880000"/>
              <a:gd name="connsiteX6" fmla="*/ 0 w 2472468"/>
              <a:gd name="connsiteY6" fmla="*/ 391806 h 2880000"/>
              <a:gd name="connsiteX0" fmla="*/ 0 w 2472468"/>
              <a:gd name="connsiteY0" fmla="*/ 0 h 2488194"/>
              <a:gd name="connsiteX1" fmla="*/ 730425 w 2472468"/>
              <a:gd name="connsiteY1" fmla="*/ 781797 h 2488194"/>
              <a:gd name="connsiteX2" fmla="*/ 732927 w 2472468"/>
              <a:gd name="connsiteY2" fmla="*/ 1792067 h 2488194"/>
              <a:gd name="connsiteX3" fmla="*/ 2472468 w 2472468"/>
              <a:gd name="connsiteY3" fmla="*/ 1792067 h 2488194"/>
              <a:gd name="connsiteX4" fmla="*/ 2472468 w 2472468"/>
              <a:gd name="connsiteY4" fmla="*/ 2488194 h 2488194"/>
              <a:gd name="connsiteX5" fmla="*/ 6468 w 2472468"/>
              <a:gd name="connsiteY5" fmla="*/ 2488194 h 2488194"/>
              <a:gd name="connsiteX6" fmla="*/ 0 w 2472468"/>
              <a:gd name="connsiteY6" fmla="*/ 0 h 2488194"/>
              <a:gd name="connsiteX0" fmla="*/ 0 w 2472468"/>
              <a:gd name="connsiteY0" fmla="*/ 0 h 2488194"/>
              <a:gd name="connsiteX1" fmla="*/ 730425 w 2472468"/>
              <a:gd name="connsiteY1" fmla="*/ 781797 h 2488194"/>
              <a:gd name="connsiteX2" fmla="*/ 732927 w 2472468"/>
              <a:gd name="connsiteY2" fmla="*/ 1792067 h 2488194"/>
              <a:gd name="connsiteX3" fmla="*/ 1664295 w 2472468"/>
              <a:gd name="connsiteY3" fmla="*/ 1789798 h 2488194"/>
              <a:gd name="connsiteX4" fmla="*/ 2472468 w 2472468"/>
              <a:gd name="connsiteY4" fmla="*/ 2488194 h 2488194"/>
              <a:gd name="connsiteX5" fmla="*/ 6468 w 2472468"/>
              <a:gd name="connsiteY5" fmla="*/ 2488194 h 2488194"/>
              <a:gd name="connsiteX6" fmla="*/ 0 w 2472468"/>
              <a:gd name="connsiteY6" fmla="*/ 0 h 2488194"/>
              <a:gd name="connsiteX0" fmla="*/ 0 w 2325874"/>
              <a:gd name="connsiteY0" fmla="*/ 0 h 2492343"/>
              <a:gd name="connsiteX1" fmla="*/ 730425 w 2325874"/>
              <a:gd name="connsiteY1" fmla="*/ 781797 h 2492343"/>
              <a:gd name="connsiteX2" fmla="*/ 732927 w 2325874"/>
              <a:gd name="connsiteY2" fmla="*/ 1792067 h 2492343"/>
              <a:gd name="connsiteX3" fmla="*/ 1664295 w 2325874"/>
              <a:gd name="connsiteY3" fmla="*/ 1789798 h 2492343"/>
              <a:gd name="connsiteX4" fmla="*/ 2325874 w 2325874"/>
              <a:gd name="connsiteY4" fmla="*/ 2492343 h 2492343"/>
              <a:gd name="connsiteX5" fmla="*/ 6468 w 2325874"/>
              <a:gd name="connsiteY5" fmla="*/ 2488194 h 2492343"/>
              <a:gd name="connsiteX6" fmla="*/ 0 w 2325874"/>
              <a:gd name="connsiteY6" fmla="*/ 0 h 2492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25874" h="2492343">
                <a:moveTo>
                  <a:pt x="0" y="0"/>
                </a:moveTo>
                <a:lnTo>
                  <a:pt x="730425" y="781797"/>
                </a:lnTo>
                <a:lnTo>
                  <a:pt x="732927" y="1792067"/>
                </a:lnTo>
                <a:lnTo>
                  <a:pt x="1664295" y="1789798"/>
                </a:lnTo>
                <a:lnTo>
                  <a:pt x="2325874" y="2492343"/>
                </a:lnTo>
                <a:lnTo>
                  <a:pt x="6468" y="2488194"/>
                </a:lnTo>
                <a:cubicBezTo>
                  <a:pt x="4200" y="1661999"/>
                  <a:pt x="2268" y="826195"/>
                  <a:pt x="0" y="0"/>
                </a:cubicBezTo>
                <a:close/>
              </a:path>
            </a:pathLst>
          </a:custGeom>
          <a:solidFill>
            <a:srgbClr val="FFFFFF">
              <a:alpha val="20000"/>
            </a:srgb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pic>
        <p:nvPicPr>
          <p:cNvPr id="14" name="Espace réservé pour une image  6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930000" y="6325665"/>
            <a:ext cx="1792800" cy="402269"/>
          </a:xfrm>
          <a:prstGeom prst="rect">
            <a:avLst/>
          </a:prstGeom>
        </p:spPr>
      </p:pic>
      <p:sp>
        <p:nvSpPr>
          <p:cNvPr id="6" name="Espace réservé du numéro de diapositive 5"/>
          <p:cNvSpPr>
            <a:spLocks noGrp="1"/>
          </p:cNvSpPr>
          <p:nvPr>
            <p:ph type="sldNum" sz="quarter" idx="14"/>
          </p:nvPr>
        </p:nvSpPr>
        <p:spPr/>
        <p:txBody>
          <a:bodyPr/>
          <a:lstStyle/>
          <a:p>
            <a:fld id="{0536D7D7-E68B-4848-A580-3E20DDE126DB}" type="slidenum">
              <a:rPr lang="fr-FR" smtClean="0">
                <a:solidFill>
                  <a:prstClr val="black"/>
                </a:solidFill>
              </a:rPr>
              <a:pPr/>
              <a:t>‹N°›</a:t>
            </a:fld>
            <a:endParaRPr lang="fr-FR" dirty="0">
              <a:solidFill>
                <a:prstClr val="black"/>
              </a:solidFill>
            </a:endParaRPr>
          </a:p>
        </p:txBody>
      </p:sp>
      <p:sp>
        <p:nvSpPr>
          <p:cNvPr id="12" name="Espace réservé du pied de page 2"/>
          <p:cNvSpPr>
            <a:spLocks noGrp="1"/>
          </p:cNvSpPr>
          <p:nvPr>
            <p:ph type="ftr" sz="quarter" idx="4294967295"/>
          </p:nvPr>
        </p:nvSpPr>
        <p:spPr>
          <a:xfrm>
            <a:off x="2772000" y="6336000"/>
            <a:ext cx="2895600" cy="365125"/>
          </a:xfrm>
          <a:prstGeom prst="rect">
            <a:avLst/>
          </a:prstGeom>
        </p:spPr>
        <p:txBody>
          <a:bodyPr/>
          <a:lstStyle/>
          <a:p>
            <a:r>
              <a:rPr lang="fr-FR" sz="1050" smtClean="0">
                <a:solidFill>
                  <a:prstClr val="black"/>
                </a:solidFill>
              </a:rPr>
              <a:t>2018 - HDJ S37 - Action de dynamisation Auto</a:t>
            </a:r>
            <a:endParaRPr lang="fr-FR" sz="1050" dirty="0">
              <a:solidFill>
                <a:prstClr val="black"/>
              </a:solidFill>
            </a:endParaRPr>
          </a:p>
        </p:txBody>
      </p:sp>
    </p:spTree>
    <p:extLst>
      <p:ext uri="{BB962C8B-B14F-4D97-AF65-F5344CB8AC3E}">
        <p14:creationId xmlns:p14="http://schemas.microsoft.com/office/powerpoint/2010/main" val="43318290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En-tête section gauche">
    <p:bg>
      <p:bgPr>
        <a:solidFill>
          <a:schemeClr val="accent1"/>
        </a:solidFill>
        <a:effectLst/>
      </p:bgPr>
    </p:bg>
    <p:spTree>
      <p:nvGrpSpPr>
        <p:cNvPr id="1" name=""/>
        <p:cNvGrpSpPr/>
        <p:nvPr/>
      </p:nvGrpSpPr>
      <p:grpSpPr>
        <a:xfrm>
          <a:off x="0" y="0"/>
          <a:ext cx="0" cy="0"/>
          <a:chOff x="0" y="0"/>
          <a:chExt cx="0" cy="0"/>
        </a:xfrm>
      </p:grpSpPr>
      <p:sp>
        <p:nvSpPr>
          <p:cNvPr id="11" name="Rectangle 10"/>
          <p:cNvSpPr/>
          <p:nvPr userDrawn="1"/>
        </p:nvSpPr>
        <p:spPr>
          <a:xfrm>
            <a:off x="0" y="6210000"/>
            <a:ext cx="9144000" cy="64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2" name="Titre 1"/>
          <p:cNvSpPr>
            <a:spLocks noGrp="1"/>
          </p:cNvSpPr>
          <p:nvPr>
            <p:ph type="ctrTitle" hasCustomPrompt="1"/>
          </p:nvPr>
        </p:nvSpPr>
        <p:spPr>
          <a:xfrm>
            <a:off x="539552" y="1766426"/>
            <a:ext cx="4176464" cy="1446550"/>
          </a:xfrm>
        </p:spPr>
        <p:txBody>
          <a:bodyPr wrap="square">
            <a:spAutoFit/>
          </a:bodyPr>
          <a:lstStyle>
            <a:lvl1pPr algn="l">
              <a:defRPr sz="4400">
                <a:solidFill>
                  <a:schemeClr val="bg1"/>
                </a:solidFill>
              </a:defRPr>
            </a:lvl1pPr>
          </a:lstStyle>
          <a:p>
            <a:r>
              <a:rPr lang="fr-FR" dirty="0"/>
              <a:t>En-tête de section</a:t>
            </a:r>
          </a:p>
        </p:txBody>
      </p:sp>
      <p:sp>
        <p:nvSpPr>
          <p:cNvPr id="3" name="Sous-titre 2"/>
          <p:cNvSpPr>
            <a:spLocks noGrp="1"/>
          </p:cNvSpPr>
          <p:nvPr>
            <p:ph type="subTitle" idx="1" hasCustomPrompt="1"/>
          </p:nvPr>
        </p:nvSpPr>
        <p:spPr>
          <a:xfrm>
            <a:off x="539552" y="3861048"/>
            <a:ext cx="4176464" cy="2118529"/>
          </a:xfrm>
        </p:spPr>
        <p:txBody>
          <a:bodyPr wrap="square">
            <a:spAutoFit/>
          </a:bodyPr>
          <a:lstStyle>
            <a:lvl1pPr marL="144000" marR="0" indent="-180000" algn="l" defTabSz="914400" rtl="0" eaLnBrk="1" fontAlgn="auto" latinLnBrk="0" hangingPunct="1">
              <a:lnSpc>
                <a:spcPts val="2000"/>
              </a:lnSpc>
              <a:spcBef>
                <a:spcPts val="0"/>
              </a:spcBef>
              <a:spcAft>
                <a:spcPts val="300"/>
              </a:spcAft>
              <a:buClr>
                <a:schemeClr val="bg1"/>
              </a:buClr>
              <a:buSzPct val="100000"/>
              <a:buFont typeface="Wingdings 3" panose="05040102010807070707" pitchFamily="18" charset="2"/>
              <a:buChar char=""/>
              <a:tabLst/>
              <a:defRPr sz="1400" b="1"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Titre partie 1</a:t>
            </a:r>
          </a:p>
          <a:p>
            <a:r>
              <a:rPr lang="fr-FR" dirty="0"/>
              <a:t>Titre partie 2</a:t>
            </a:r>
          </a:p>
          <a:p>
            <a:r>
              <a:rPr lang="fr-FR" dirty="0"/>
              <a:t>Titre partie 3</a:t>
            </a:r>
          </a:p>
          <a:p>
            <a:r>
              <a:rPr lang="fr-FR" dirty="0"/>
              <a:t>Titre partie 4</a:t>
            </a:r>
          </a:p>
          <a:p>
            <a:endParaRPr lang="fr-FR" dirty="0"/>
          </a:p>
          <a:p>
            <a:endParaRPr lang="fr-FR" dirty="0"/>
          </a:p>
          <a:p>
            <a:endParaRPr lang="fr-FR" dirty="0"/>
          </a:p>
        </p:txBody>
      </p:sp>
      <p:sp>
        <p:nvSpPr>
          <p:cNvPr id="5" name="Espace réservé du pied de page 4"/>
          <p:cNvSpPr>
            <a:spLocks noGrp="1"/>
          </p:cNvSpPr>
          <p:nvPr>
            <p:ph type="ftr" sz="quarter" idx="11"/>
          </p:nvPr>
        </p:nvSpPr>
        <p:spPr>
          <a:xfrm>
            <a:off x="2772000" y="6336000"/>
            <a:ext cx="2895600" cy="365125"/>
          </a:xfrm>
          <a:prstGeom prst="rect">
            <a:avLst/>
          </a:prstGeom>
        </p:spPr>
        <p:txBody>
          <a:bodyPr/>
          <a:lstStyle/>
          <a:p>
            <a:r>
              <a:rPr lang="fr-FR" smtClean="0">
                <a:solidFill>
                  <a:prstClr val="black"/>
                </a:solidFill>
              </a:rPr>
              <a:t>2018 - HDJ S37 - Action de dynamisation Auto</a:t>
            </a:r>
            <a:endParaRPr lang="fr-FR">
              <a:solidFill>
                <a:prstClr val="black"/>
              </a:solidFill>
            </a:endParaRPr>
          </a:p>
        </p:txBody>
      </p:sp>
      <p:sp>
        <p:nvSpPr>
          <p:cNvPr id="9" name="Forme en L 8"/>
          <p:cNvSpPr>
            <a:spLocks noChangeAspect="1"/>
          </p:cNvSpPr>
          <p:nvPr userDrawn="1"/>
        </p:nvSpPr>
        <p:spPr>
          <a:xfrm rot="19020000" flipH="1">
            <a:off x="4608000" y="1549985"/>
            <a:ext cx="3211287" cy="3780000"/>
          </a:xfrm>
          <a:prstGeom prst="corner">
            <a:avLst>
              <a:gd name="adj1" fmla="val 30577"/>
              <a:gd name="adj2" fmla="val 30577"/>
            </a:avLst>
          </a:prstGeom>
          <a:solidFill>
            <a:srgbClr val="FFFFFF">
              <a:alpha val="20000"/>
            </a:srgb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10" name="Ellipse 9"/>
          <p:cNvSpPr>
            <a:spLocks noChangeAspect="1"/>
          </p:cNvSpPr>
          <p:nvPr userDrawn="1"/>
        </p:nvSpPr>
        <p:spPr>
          <a:xfrm>
            <a:off x="4079001" y="2050418"/>
            <a:ext cx="1620000" cy="1620001"/>
          </a:xfrm>
          <a:prstGeom prst="ellipse">
            <a:avLst/>
          </a:prstGeom>
          <a:solidFill>
            <a:srgbClr val="FFFFFF">
              <a:alpha val="20000"/>
            </a:srgb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pic>
        <p:nvPicPr>
          <p:cNvPr id="14" name="Espace réservé pour une image  6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930000" y="6325665"/>
            <a:ext cx="1792800" cy="402269"/>
          </a:xfrm>
          <a:prstGeom prst="rect">
            <a:avLst/>
          </a:prstGeom>
        </p:spPr>
      </p:pic>
      <p:sp>
        <p:nvSpPr>
          <p:cNvPr id="7" name="Espace réservé du numéro de diapositive 6"/>
          <p:cNvSpPr>
            <a:spLocks noGrp="1"/>
          </p:cNvSpPr>
          <p:nvPr>
            <p:ph type="sldNum" sz="quarter" idx="12"/>
          </p:nvPr>
        </p:nvSpPr>
        <p:spPr/>
        <p:txBody>
          <a:bodyPr/>
          <a:lstStyle/>
          <a:p>
            <a:fld id="{0536D7D7-E68B-4848-A580-3E20DDE126DB}" type="slidenum">
              <a:rPr lang="fr-FR" smtClean="0">
                <a:solidFill>
                  <a:prstClr val="black"/>
                </a:solidFill>
              </a:rPr>
              <a:pPr/>
              <a:t>‹N°›</a:t>
            </a:fld>
            <a:endParaRPr lang="fr-FR" dirty="0">
              <a:solidFill>
                <a:prstClr val="black"/>
              </a:solidFill>
            </a:endParaRPr>
          </a:p>
        </p:txBody>
      </p:sp>
    </p:spTree>
    <p:extLst>
      <p:ext uri="{BB962C8B-B14F-4D97-AF65-F5344CB8AC3E}">
        <p14:creationId xmlns:p14="http://schemas.microsoft.com/office/powerpoint/2010/main" val="91910119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2_Titre 2 lignes et 2 contenus texte">
    <p:bg>
      <p:bgPr>
        <a:solidFill>
          <a:schemeClr val="bg1"/>
        </a:solidFill>
        <a:effectLst/>
      </p:bgPr>
    </p:bg>
    <p:spTree>
      <p:nvGrpSpPr>
        <p:cNvPr id="1" name=""/>
        <p:cNvGrpSpPr/>
        <p:nvPr/>
      </p:nvGrpSpPr>
      <p:grpSpPr>
        <a:xfrm>
          <a:off x="0" y="0"/>
          <a:ext cx="0" cy="0"/>
          <a:chOff x="0" y="0"/>
          <a:chExt cx="0" cy="0"/>
        </a:xfrm>
      </p:grpSpPr>
      <p:sp>
        <p:nvSpPr>
          <p:cNvPr id="15" name="Espace réservé du texte 14"/>
          <p:cNvSpPr>
            <a:spLocks noGrp="1"/>
          </p:cNvSpPr>
          <p:nvPr>
            <p:ph type="body" sz="quarter" idx="18"/>
          </p:nvPr>
        </p:nvSpPr>
        <p:spPr>
          <a:xfrm>
            <a:off x="349200" y="2565400"/>
            <a:ext cx="4132800" cy="360000"/>
          </a:xfrm>
        </p:spPr>
        <p:txBody>
          <a:bodyPr wrap="square">
            <a:normAutofit/>
          </a:bodyPr>
          <a:lstStyle>
            <a:lvl1pPr>
              <a:defRPr/>
            </a:lvl1pPr>
          </a:lstStyle>
          <a:p>
            <a:pPr lvl="0"/>
            <a:r>
              <a:rPr lang="fr-FR" dirty="0"/>
              <a:t>Modifiez les styles du texte du masque</a:t>
            </a:r>
          </a:p>
        </p:txBody>
      </p:sp>
      <p:sp>
        <p:nvSpPr>
          <p:cNvPr id="17" name="Espace réservé du texte 16"/>
          <p:cNvSpPr>
            <a:spLocks noGrp="1"/>
          </p:cNvSpPr>
          <p:nvPr>
            <p:ph type="body" sz="quarter" idx="19"/>
          </p:nvPr>
        </p:nvSpPr>
        <p:spPr>
          <a:xfrm>
            <a:off x="4644008" y="2565397"/>
            <a:ext cx="3384550" cy="3492000"/>
          </a:xfrm>
        </p:spPr>
        <p:txBody>
          <a:bodyPr>
            <a:normAutofit/>
          </a:bodyPr>
          <a:lstStyle>
            <a:lvl1pPr>
              <a:defRPr/>
            </a:lvl1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grpSp>
        <p:nvGrpSpPr>
          <p:cNvPr id="2" name="Groupe 1"/>
          <p:cNvGrpSpPr/>
          <p:nvPr userDrawn="1"/>
        </p:nvGrpSpPr>
        <p:grpSpPr>
          <a:xfrm>
            <a:off x="8143822" y="2216198"/>
            <a:ext cx="1332284" cy="1600395"/>
            <a:chOff x="8143822" y="2216198"/>
            <a:chExt cx="1332284" cy="1600395"/>
          </a:xfrm>
        </p:grpSpPr>
        <p:sp>
          <p:nvSpPr>
            <p:cNvPr id="10" name="Rectangle 9"/>
            <p:cNvSpPr/>
            <p:nvPr/>
          </p:nvSpPr>
          <p:spPr>
            <a:xfrm rot="18780000" flipH="1">
              <a:off x="8106778" y="2709939"/>
              <a:ext cx="1429678" cy="442196"/>
            </a:xfrm>
            <a:custGeom>
              <a:avLst/>
              <a:gdLst>
                <a:gd name="connsiteX0" fmla="*/ 0 w 1764000"/>
                <a:gd name="connsiteY0" fmla="*/ 0 h 441000"/>
                <a:gd name="connsiteX1" fmla="*/ 1764000 w 1764000"/>
                <a:gd name="connsiteY1" fmla="*/ 0 h 441000"/>
                <a:gd name="connsiteX2" fmla="*/ 1764000 w 1764000"/>
                <a:gd name="connsiteY2" fmla="*/ 441000 h 441000"/>
                <a:gd name="connsiteX3" fmla="*/ 0 w 1764000"/>
                <a:gd name="connsiteY3" fmla="*/ 441000 h 441000"/>
                <a:gd name="connsiteX4" fmla="*/ 0 w 1764000"/>
                <a:gd name="connsiteY4" fmla="*/ 0 h 441000"/>
                <a:gd name="connsiteX0" fmla="*/ 334322 w 1764000"/>
                <a:gd name="connsiteY0" fmla="*/ 351 h 441000"/>
                <a:gd name="connsiteX1" fmla="*/ 1764000 w 1764000"/>
                <a:gd name="connsiteY1" fmla="*/ 0 h 441000"/>
                <a:gd name="connsiteX2" fmla="*/ 1764000 w 1764000"/>
                <a:gd name="connsiteY2" fmla="*/ 441000 h 441000"/>
                <a:gd name="connsiteX3" fmla="*/ 0 w 1764000"/>
                <a:gd name="connsiteY3" fmla="*/ 441000 h 441000"/>
                <a:gd name="connsiteX4" fmla="*/ 334322 w 1764000"/>
                <a:gd name="connsiteY4" fmla="*/ 351 h 441000"/>
                <a:gd name="connsiteX0" fmla="*/ 0 w 1429678"/>
                <a:gd name="connsiteY0" fmla="*/ 351 h 442196"/>
                <a:gd name="connsiteX1" fmla="*/ 1429678 w 1429678"/>
                <a:gd name="connsiteY1" fmla="*/ 0 h 442196"/>
                <a:gd name="connsiteX2" fmla="*/ 1429678 w 1429678"/>
                <a:gd name="connsiteY2" fmla="*/ 441000 h 442196"/>
                <a:gd name="connsiteX3" fmla="*/ 473571 w 1429678"/>
                <a:gd name="connsiteY3" fmla="*/ 442196 h 442196"/>
                <a:gd name="connsiteX4" fmla="*/ 0 w 1429678"/>
                <a:gd name="connsiteY4" fmla="*/ 351 h 442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9678" h="442196">
                  <a:moveTo>
                    <a:pt x="0" y="351"/>
                  </a:moveTo>
                  <a:lnTo>
                    <a:pt x="1429678" y="0"/>
                  </a:lnTo>
                  <a:lnTo>
                    <a:pt x="1429678" y="441000"/>
                  </a:lnTo>
                  <a:lnTo>
                    <a:pt x="473571" y="442196"/>
                  </a:lnTo>
                  <a:lnTo>
                    <a:pt x="0" y="351"/>
                  </a:ln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C31632"/>
                </a:solidFill>
              </a:endParaRPr>
            </a:p>
          </p:txBody>
        </p:sp>
        <p:sp>
          <p:nvSpPr>
            <p:cNvPr id="11" name="Rectangle 10"/>
            <p:cNvSpPr/>
            <p:nvPr/>
          </p:nvSpPr>
          <p:spPr>
            <a:xfrm rot="18780000" flipH="1">
              <a:off x="8589464" y="2929951"/>
              <a:ext cx="441000" cy="1332284"/>
            </a:xfrm>
            <a:custGeom>
              <a:avLst/>
              <a:gdLst>
                <a:gd name="connsiteX0" fmla="*/ 0 w 441000"/>
                <a:gd name="connsiteY0" fmla="*/ 0 h 1510425"/>
                <a:gd name="connsiteX1" fmla="*/ 441000 w 441000"/>
                <a:gd name="connsiteY1" fmla="*/ 0 h 1510425"/>
                <a:gd name="connsiteX2" fmla="*/ 441000 w 441000"/>
                <a:gd name="connsiteY2" fmla="*/ 1510425 h 1510425"/>
                <a:gd name="connsiteX3" fmla="*/ 0 w 441000"/>
                <a:gd name="connsiteY3" fmla="*/ 1510425 h 1510425"/>
                <a:gd name="connsiteX4" fmla="*/ 0 w 441000"/>
                <a:gd name="connsiteY4" fmla="*/ 0 h 1510425"/>
                <a:gd name="connsiteX0" fmla="*/ 0 w 441000"/>
                <a:gd name="connsiteY0" fmla="*/ 0 h 1510425"/>
                <a:gd name="connsiteX1" fmla="*/ 441000 w 441000"/>
                <a:gd name="connsiteY1" fmla="*/ 0 h 1510425"/>
                <a:gd name="connsiteX2" fmla="*/ 439969 w 441000"/>
                <a:gd name="connsiteY2" fmla="*/ 1332284 h 1510425"/>
                <a:gd name="connsiteX3" fmla="*/ 0 w 441000"/>
                <a:gd name="connsiteY3" fmla="*/ 1510425 h 1510425"/>
                <a:gd name="connsiteX4" fmla="*/ 0 w 441000"/>
                <a:gd name="connsiteY4" fmla="*/ 0 h 1510425"/>
                <a:gd name="connsiteX0" fmla="*/ 0 w 441000"/>
                <a:gd name="connsiteY0" fmla="*/ 0 h 1332284"/>
                <a:gd name="connsiteX1" fmla="*/ 441000 w 441000"/>
                <a:gd name="connsiteY1" fmla="*/ 0 h 1332284"/>
                <a:gd name="connsiteX2" fmla="*/ 439969 w 441000"/>
                <a:gd name="connsiteY2" fmla="*/ 1332284 h 1332284"/>
                <a:gd name="connsiteX3" fmla="*/ 3795 w 441000"/>
                <a:gd name="connsiteY3" fmla="*/ 925595 h 1332284"/>
                <a:gd name="connsiteX4" fmla="*/ 0 w 441000"/>
                <a:gd name="connsiteY4" fmla="*/ 0 h 13322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000" h="1332284">
                  <a:moveTo>
                    <a:pt x="0" y="0"/>
                  </a:moveTo>
                  <a:lnTo>
                    <a:pt x="441000" y="0"/>
                  </a:lnTo>
                  <a:cubicBezTo>
                    <a:pt x="440656" y="444095"/>
                    <a:pt x="440313" y="888189"/>
                    <a:pt x="439969" y="1332284"/>
                  </a:cubicBezTo>
                  <a:lnTo>
                    <a:pt x="3795" y="925595"/>
                  </a:lnTo>
                  <a:lnTo>
                    <a:pt x="0" y="0"/>
                  </a:ln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C31632"/>
                </a:solidFill>
              </a:endParaRPr>
            </a:p>
          </p:txBody>
        </p:sp>
      </p:grpSp>
      <p:cxnSp>
        <p:nvCxnSpPr>
          <p:cNvPr id="12" name="Connecteur droit 11"/>
          <p:cNvCxnSpPr/>
          <p:nvPr userDrawn="1"/>
        </p:nvCxnSpPr>
        <p:spPr>
          <a:xfrm>
            <a:off x="450000" y="1124744"/>
            <a:ext cx="8244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Titre 2"/>
          <p:cNvSpPr>
            <a:spLocks noGrp="1"/>
          </p:cNvSpPr>
          <p:nvPr userDrawn="1">
            <p:ph type="title" hasCustomPrompt="1"/>
          </p:nvPr>
        </p:nvSpPr>
        <p:spPr/>
        <p:txBody>
          <a:bodyPr wrap="square"/>
          <a:lstStyle/>
          <a:p>
            <a:r>
              <a:rPr kumimoji="0" lang="fr-FR" sz="2000" b="1" i="0" u="none" strike="noStrike" kern="1200" cap="all" spc="0" normalizeH="0" baseline="0" noProof="0" dirty="0">
                <a:ln>
                  <a:noFill/>
                </a:ln>
                <a:solidFill>
                  <a:srgbClr val="C31632"/>
                </a:solidFill>
                <a:effectLst/>
                <a:uLnTx/>
                <a:uFillTx/>
                <a:latin typeface="+mj-lt"/>
                <a:ea typeface="+mj-ea"/>
                <a:cs typeface="+mj-cs"/>
              </a:rPr>
              <a:t>Titre principal </a:t>
            </a:r>
            <a:br>
              <a:rPr kumimoji="0" lang="fr-FR" sz="2000" b="1" i="0" u="none" strike="noStrike" kern="1200" cap="all" spc="0" normalizeH="0" baseline="0" noProof="0" dirty="0">
                <a:ln>
                  <a:noFill/>
                </a:ln>
                <a:solidFill>
                  <a:srgbClr val="C31632"/>
                </a:solidFill>
                <a:effectLst/>
                <a:uLnTx/>
                <a:uFillTx/>
                <a:latin typeface="+mj-lt"/>
                <a:ea typeface="+mj-ea"/>
                <a:cs typeface="+mj-cs"/>
              </a:rPr>
            </a:br>
            <a:r>
              <a:rPr kumimoji="0" lang="fr-FR" sz="2000" b="1" i="0" u="none" strike="noStrike" kern="1200" cap="all" spc="0" normalizeH="0" baseline="0" noProof="0" dirty="0">
                <a:ln>
                  <a:noFill/>
                </a:ln>
                <a:solidFill>
                  <a:srgbClr val="C31632"/>
                </a:solidFill>
                <a:effectLst/>
                <a:uLnTx/>
                <a:uFillTx/>
                <a:latin typeface="+mj-lt"/>
                <a:ea typeface="+mj-ea"/>
                <a:cs typeface="+mj-cs"/>
              </a:rPr>
              <a:t>de la partie sur deux lignes</a:t>
            </a:r>
            <a:endParaRPr lang="fr-FR" dirty="0"/>
          </a:p>
        </p:txBody>
      </p:sp>
      <p:sp>
        <p:nvSpPr>
          <p:cNvPr id="4" name="Espace réservé du pied de page 3"/>
          <p:cNvSpPr>
            <a:spLocks noGrp="1"/>
          </p:cNvSpPr>
          <p:nvPr>
            <p:ph type="ftr" sz="quarter" idx="21"/>
          </p:nvPr>
        </p:nvSpPr>
        <p:spPr>
          <a:xfrm>
            <a:off x="2772000" y="6336000"/>
            <a:ext cx="2895600" cy="365125"/>
          </a:xfrm>
          <a:prstGeom prst="rect">
            <a:avLst/>
          </a:prstGeom>
        </p:spPr>
        <p:txBody>
          <a:bodyPr/>
          <a:lstStyle/>
          <a:p>
            <a:r>
              <a:rPr lang="fr-FR" smtClean="0">
                <a:solidFill>
                  <a:prstClr val="black"/>
                </a:solidFill>
              </a:rPr>
              <a:t>2018 - HDJ S37 - Action de dynamisation Auto</a:t>
            </a:r>
            <a:endParaRPr lang="fr-FR" dirty="0">
              <a:solidFill>
                <a:prstClr val="black"/>
              </a:solidFill>
            </a:endParaRPr>
          </a:p>
        </p:txBody>
      </p:sp>
      <p:pic>
        <p:nvPicPr>
          <p:cNvPr id="18" name="Espace réservé pour une image  6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930000" y="6325665"/>
            <a:ext cx="1792800" cy="402269"/>
          </a:xfrm>
          <a:prstGeom prst="rect">
            <a:avLst/>
          </a:prstGeom>
        </p:spPr>
      </p:pic>
      <p:sp>
        <p:nvSpPr>
          <p:cNvPr id="7" name="Espace réservé du numéro de diapositive 6"/>
          <p:cNvSpPr>
            <a:spLocks noGrp="1"/>
          </p:cNvSpPr>
          <p:nvPr>
            <p:ph type="sldNum" sz="quarter" idx="22"/>
          </p:nvPr>
        </p:nvSpPr>
        <p:spPr/>
        <p:txBody>
          <a:bodyPr/>
          <a:lstStyle/>
          <a:p>
            <a:fld id="{0536D7D7-E68B-4848-A580-3E20DDE126DB}" type="slidenum">
              <a:rPr lang="fr-FR" smtClean="0">
                <a:solidFill>
                  <a:prstClr val="black"/>
                </a:solidFill>
              </a:rPr>
              <a:pPr/>
              <a:t>‹N°›</a:t>
            </a:fld>
            <a:endParaRPr lang="fr-FR" dirty="0">
              <a:solidFill>
                <a:prstClr val="black"/>
              </a:solidFill>
            </a:endParaRPr>
          </a:p>
        </p:txBody>
      </p:sp>
      <p:sp>
        <p:nvSpPr>
          <p:cNvPr id="13" name="Espace réservé du texte 18"/>
          <p:cNvSpPr>
            <a:spLocks noGrp="1"/>
          </p:cNvSpPr>
          <p:nvPr>
            <p:ph type="body" sz="quarter" idx="20"/>
          </p:nvPr>
        </p:nvSpPr>
        <p:spPr>
          <a:xfrm>
            <a:off x="349200" y="1268933"/>
            <a:ext cx="8445600" cy="360000"/>
          </a:xfrm>
        </p:spPr>
        <p:txBody>
          <a:bodyPr>
            <a:normAutofit/>
          </a:bodyPr>
          <a:lstStyle>
            <a:lvl1pPr>
              <a:defRPr/>
            </a:lvl1pPr>
          </a:lstStyle>
          <a:p>
            <a:pPr lvl="0"/>
            <a:r>
              <a:rPr lang="fr-FR" dirty="0"/>
              <a:t>Modifiez les styles du texte du masque</a:t>
            </a:r>
          </a:p>
        </p:txBody>
      </p:sp>
      <p:sp>
        <p:nvSpPr>
          <p:cNvPr id="14" name="Espace réservé du texte 6"/>
          <p:cNvSpPr>
            <a:spLocks noGrp="1"/>
          </p:cNvSpPr>
          <p:nvPr>
            <p:ph type="body" sz="quarter" idx="23"/>
          </p:nvPr>
        </p:nvSpPr>
        <p:spPr>
          <a:xfrm>
            <a:off x="349200" y="1504800"/>
            <a:ext cx="8445600" cy="936104"/>
          </a:xfrm>
        </p:spPr>
        <p:txBody>
          <a:bodyPr/>
          <a:lstStyle>
            <a:lvl1pPr>
              <a:lnSpc>
                <a:spcPts val="2000"/>
              </a:lnSpc>
              <a:spcAft>
                <a:spcPts val="0"/>
              </a:spcAft>
              <a:defRPr b="0" cap="none" baseline="0">
                <a:solidFill>
                  <a:schemeClr val="tx1"/>
                </a:solidFill>
              </a:defRPr>
            </a:lvl1pPr>
          </a:lstStyle>
          <a:p>
            <a:pPr lvl="0"/>
            <a:r>
              <a:rPr lang="fr-FR" dirty="0"/>
              <a:t>Modifiez les styles du texte du masque</a:t>
            </a:r>
          </a:p>
        </p:txBody>
      </p:sp>
      <p:sp>
        <p:nvSpPr>
          <p:cNvPr id="16" name="Espace réservé du texte 8"/>
          <p:cNvSpPr>
            <a:spLocks noGrp="1"/>
          </p:cNvSpPr>
          <p:nvPr>
            <p:ph type="body" sz="quarter" idx="24"/>
          </p:nvPr>
        </p:nvSpPr>
        <p:spPr>
          <a:xfrm>
            <a:off x="450000" y="4608000"/>
            <a:ext cx="3934800" cy="1224000"/>
          </a:xfrm>
          <a:solidFill>
            <a:srgbClr val="C31632">
              <a:alpha val="20000"/>
            </a:srgbClr>
          </a:solidFill>
        </p:spPr>
        <p:txBody>
          <a:bodyPr/>
          <a:lstStyle>
            <a:lvl1pPr>
              <a:defRPr cap="none" baseline="0">
                <a:solidFill>
                  <a:schemeClr val="tx1"/>
                </a:solidFill>
              </a:defRPr>
            </a:lvl1pPr>
          </a:lstStyle>
          <a:p>
            <a:pPr lvl="0"/>
            <a:r>
              <a:rPr lang="fr-FR" dirty="0"/>
              <a:t>Modifiez les styles du texte du masque</a:t>
            </a:r>
          </a:p>
        </p:txBody>
      </p:sp>
      <p:sp>
        <p:nvSpPr>
          <p:cNvPr id="6" name="Espace réservé du texte 5"/>
          <p:cNvSpPr>
            <a:spLocks noGrp="1"/>
          </p:cNvSpPr>
          <p:nvPr>
            <p:ph type="body" sz="quarter" idx="25"/>
          </p:nvPr>
        </p:nvSpPr>
        <p:spPr>
          <a:xfrm>
            <a:off x="349200" y="2800800"/>
            <a:ext cx="4132800" cy="1800000"/>
          </a:xfrm>
        </p:spPr>
        <p:txBody>
          <a:bodyPr/>
          <a:lstStyle>
            <a:lvl1pPr>
              <a:lnSpc>
                <a:spcPts val="2000"/>
              </a:lnSpc>
              <a:spcAft>
                <a:spcPts val="0"/>
              </a:spcAft>
              <a:defRPr b="0" cap="none" baseline="0">
                <a:solidFill>
                  <a:schemeClr val="tx1"/>
                </a:solidFill>
              </a:defRPr>
            </a:lvl1pPr>
          </a:lstStyle>
          <a:p>
            <a:pPr lvl="0"/>
            <a:r>
              <a:rPr lang="fr-FR" dirty="0"/>
              <a:t>Modifiez les styles du texte du masque</a:t>
            </a:r>
          </a:p>
        </p:txBody>
      </p:sp>
    </p:spTree>
    <p:extLst>
      <p:ext uri="{BB962C8B-B14F-4D97-AF65-F5344CB8AC3E}">
        <p14:creationId xmlns:p14="http://schemas.microsoft.com/office/powerpoint/2010/main" val="239117585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3_Titre 2 lignes et 2 contenus texte">
    <p:bg>
      <p:bgPr>
        <a:solidFill>
          <a:schemeClr val="bg1"/>
        </a:solidFill>
        <a:effectLst/>
      </p:bgPr>
    </p:bg>
    <p:spTree>
      <p:nvGrpSpPr>
        <p:cNvPr id="1" name=""/>
        <p:cNvGrpSpPr/>
        <p:nvPr/>
      </p:nvGrpSpPr>
      <p:grpSpPr>
        <a:xfrm>
          <a:off x="0" y="0"/>
          <a:ext cx="0" cy="0"/>
          <a:chOff x="0" y="0"/>
          <a:chExt cx="0" cy="0"/>
        </a:xfrm>
      </p:grpSpPr>
      <p:grpSp>
        <p:nvGrpSpPr>
          <p:cNvPr id="2" name="Groupe 1"/>
          <p:cNvGrpSpPr/>
          <p:nvPr userDrawn="1"/>
        </p:nvGrpSpPr>
        <p:grpSpPr>
          <a:xfrm>
            <a:off x="8143822" y="2216198"/>
            <a:ext cx="1332284" cy="1600395"/>
            <a:chOff x="8143822" y="2216198"/>
            <a:chExt cx="1332284" cy="1600395"/>
          </a:xfrm>
        </p:grpSpPr>
        <p:sp>
          <p:nvSpPr>
            <p:cNvPr id="10" name="Rectangle 9"/>
            <p:cNvSpPr/>
            <p:nvPr/>
          </p:nvSpPr>
          <p:spPr>
            <a:xfrm rot="18780000" flipH="1">
              <a:off x="8106778" y="2709939"/>
              <a:ext cx="1429678" cy="442196"/>
            </a:xfrm>
            <a:custGeom>
              <a:avLst/>
              <a:gdLst>
                <a:gd name="connsiteX0" fmla="*/ 0 w 1764000"/>
                <a:gd name="connsiteY0" fmla="*/ 0 h 441000"/>
                <a:gd name="connsiteX1" fmla="*/ 1764000 w 1764000"/>
                <a:gd name="connsiteY1" fmla="*/ 0 h 441000"/>
                <a:gd name="connsiteX2" fmla="*/ 1764000 w 1764000"/>
                <a:gd name="connsiteY2" fmla="*/ 441000 h 441000"/>
                <a:gd name="connsiteX3" fmla="*/ 0 w 1764000"/>
                <a:gd name="connsiteY3" fmla="*/ 441000 h 441000"/>
                <a:gd name="connsiteX4" fmla="*/ 0 w 1764000"/>
                <a:gd name="connsiteY4" fmla="*/ 0 h 441000"/>
                <a:gd name="connsiteX0" fmla="*/ 334322 w 1764000"/>
                <a:gd name="connsiteY0" fmla="*/ 351 h 441000"/>
                <a:gd name="connsiteX1" fmla="*/ 1764000 w 1764000"/>
                <a:gd name="connsiteY1" fmla="*/ 0 h 441000"/>
                <a:gd name="connsiteX2" fmla="*/ 1764000 w 1764000"/>
                <a:gd name="connsiteY2" fmla="*/ 441000 h 441000"/>
                <a:gd name="connsiteX3" fmla="*/ 0 w 1764000"/>
                <a:gd name="connsiteY3" fmla="*/ 441000 h 441000"/>
                <a:gd name="connsiteX4" fmla="*/ 334322 w 1764000"/>
                <a:gd name="connsiteY4" fmla="*/ 351 h 441000"/>
                <a:gd name="connsiteX0" fmla="*/ 0 w 1429678"/>
                <a:gd name="connsiteY0" fmla="*/ 351 h 442196"/>
                <a:gd name="connsiteX1" fmla="*/ 1429678 w 1429678"/>
                <a:gd name="connsiteY1" fmla="*/ 0 h 442196"/>
                <a:gd name="connsiteX2" fmla="*/ 1429678 w 1429678"/>
                <a:gd name="connsiteY2" fmla="*/ 441000 h 442196"/>
                <a:gd name="connsiteX3" fmla="*/ 473571 w 1429678"/>
                <a:gd name="connsiteY3" fmla="*/ 442196 h 442196"/>
                <a:gd name="connsiteX4" fmla="*/ 0 w 1429678"/>
                <a:gd name="connsiteY4" fmla="*/ 351 h 442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9678" h="442196">
                  <a:moveTo>
                    <a:pt x="0" y="351"/>
                  </a:moveTo>
                  <a:lnTo>
                    <a:pt x="1429678" y="0"/>
                  </a:lnTo>
                  <a:lnTo>
                    <a:pt x="1429678" y="441000"/>
                  </a:lnTo>
                  <a:lnTo>
                    <a:pt x="473571" y="442196"/>
                  </a:lnTo>
                  <a:lnTo>
                    <a:pt x="0" y="351"/>
                  </a:ln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C31632"/>
                </a:solidFill>
              </a:endParaRPr>
            </a:p>
          </p:txBody>
        </p:sp>
        <p:sp>
          <p:nvSpPr>
            <p:cNvPr id="11" name="Rectangle 10"/>
            <p:cNvSpPr/>
            <p:nvPr/>
          </p:nvSpPr>
          <p:spPr>
            <a:xfrm rot="18780000" flipH="1">
              <a:off x="8589464" y="2929951"/>
              <a:ext cx="441000" cy="1332284"/>
            </a:xfrm>
            <a:custGeom>
              <a:avLst/>
              <a:gdLst>
                <a:gd name="connsiteX0" fmla="*/ 0 w 441000"/>
                <a:gd name="connsiteY0" fmla="*/ 0 h 1510425"/>
                <a:gd name="connsiteX1" fmla="*/ 441000 w 441000"/>
                <a:gd name="connsiteY1" fmla="*/ 0 h 1510425"/>
                <a:gd name="connsiteX2" fmla="*/ 441000 w 441000"/>
                <a:gd name="connsiteY2" fmla="*/ 1510425 h 1510425"/>
                <a:gd name="connsiteX3" fmla="*/ 0 w 441000"/>
                <a:gd name="connsiteY3" fmla="*/ 1510425 h 1510425"/>
                <a:gd name="connsiteX4" fmla="*/ 0 w 441000"/>
                <a:gd name="connsiteY4" fmla="*/ 0 h 1510425"/>
                <a:gd name="connsiteX0" fmla="*/ 0 w 441000"/>
                <a:gd name="connsiteY0" fmla="*/ 0 h 1510425"/>
                <a:gd name="connsiteX1" fmla="*/ 441000 w 441000"/>
                <a:gd name="connsiteY1" fmla="*/ 0 h 1510425"/>
                <a:gd name="connsiteX2" fmla="*/ 439969 w 441000"/>
                <a:gd name="connsiteY2" fmla="*/ 1332284 h 1510425"/>
                <a:gd name="connsiteX3" fmla="*/ 0 w 441000"/>
                <a:gd name="connsiteY3" fmla="*/ 1510425 h 1510425"/>
                <a:gd name="connsiteX4" fmla="*/ 0 w 441000"/>
                <a:gd name="connsiteY4" fmla="*/ 0 h 1510425"/>
                <a:gd name="connsiteX0" fmla="*/ 0 w 441000"/>
                <a:gd name="connsiteY0" fmla="*/ 0 h 1332284"/>
                <a:gd name="connsiteX1" fmla="*/ 441000 w 441000"/>
                <a:gd name="connsiteY1" fmla="*/ 0 h 1332284"/>
                <a:gd name="connsiteX2" fmla="*/ 439969 w 441000"/>
                <a:gd name="connsiteY2" fmla="*/ 1332284 h 1332284"/>
                <a:gd name="connsiteX3" fmla="*/ 3795 w 441000"/>
                <a:gd name="connsiteY3" fmla="*/ 925595 h 1332284"/>
                <a:gd name="connsiteX4" fmla="*/ 0 w 441000"/>
                <a:gd name="connsiteY4" fmla="*/ 0 h 13322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000" h="1332284">
                  <a:moveTo>
                    <a:pt x="0" y="0"/>
                  </a:moveTo>
                  <a:lnTo>
                    <a:pt x="441000" y="0"/>
                  </a:lnTo>
                  <a:cubicBezTo>
                    <a:pt x="440656" y="444095"/>
                    <a:pt x="440313" y="888189"/>
                    <a:pt x="439969" y="1332284"/>
                  </a:cubicBezTo>
                  <a:lnTo>
                    <a:pt x="3795" y="925595"/>
                  </a:lnTo>
                  <a:lnTo>
                    <a:pt x="0" y="0"/>
                  </a:ln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C31632"/>
                </a:solidFill>
              </a:endParaRPr>
            </a:p>
          </p:txBody>
        </p:sp>
      </p:grpSp>
      <p:cxnSp>
        <p:nvCxnSpPr>
          <p:cNvPr id="12" name="Connecteur droit 11"/>
          <p:cNvCxnSpPr/>
          <p:nvPr userDrawn="1"/>
        </p:nvCxnSpPr>
        <p:spPr>
          <a:xfrm>
            <a:off x="450000" y="1124744"/>
            <a:ext cx="8244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Titre 2"/>
          <p:cNvSpPr>
            <a:spLocks noGrp="1"/>
          </p:cNvSpPr>
          <p:nvPr userDrawn="1">
            <p:ph type="title" hasCustomPrompt="1"/>
          </p:nvPr>
        </p:nvSpPr>
        <p:spPr/>
        <p:txBody>
          <a:bodyPr wrap="square"/>
          <a:lstStyle/>
          <a:p>
            <a:r>
              <a:rPr kumimoji="0" lang="fr-FR" sz="2000" b="1" i="0" u="none" strike="noStrike" kern="1200" cap="all" spc="0" normalizeH="0" baseline="0" noProof="0" dirty="0">
                <a:ln>
                  <a:noFill/>
                </a:ln>
                <a:solidFill>
                  <a:srgbClr val="C31632"/>
                </a:solidFill>
                <a:effectLst/>
                <a:uLnTx/>
                <a:uFillTx/>
                <a:latin typeface="+mj-lt"/>
                <a:ea typeface="+mj-ea"/>
                <a:cs typeface="+mj-cs"/>
              </a:rPr>
              <a:t>Titre principal </a:t>
            </a:r>
            <a:br>
              <a:rPr kumimoji="0" lang="fr-FR" sz="2000" b="1" i="0" u="none" strike="noStrike" kern="1200" cap="all" spc="0" normalizeH="0" baseline="0" noProof="0" dirty="0">
                <a:ln>
                  <a:noFill/>
                </a:ln>
                <a:solidFill>
                  <a:srgbClr val="C31632"/>
                </a:solidFill>
                <a:effectLst/>
                <a:uLnTx/>
                <a:uFillTx/>
                <a:latin typeface="+mj-lt"/>
                <a:ea typeface="+mj-ea"/>
                <a:cs typeface="+mj-cs"/>
              </a:rPr>
            </a:br>
            <a:r>
              <a:rPr kumimoji="0" lang="fr-FR" sz="2000" b="1" i="0" u="none" strike="noStrike" kern="1200" cap="all" spc="0" normalizeH="0" baseline="0" noProof="0" dirty="0">
                <a:ln>
                  <a:noFill/>
                </a:ln>
                <a:solidFill>
                  <a:srgbClr val="C31632"/>
                </a:solidFill>
                <a:effectLst/>
                <a:uLnTx/>
                <a:uFillTx/>
                <a:latin typeface="+mj-lt"/>
                <a:ea typeface="+mj-ea"/>
                <a:cs typeface="+mj-cs"/>
              </a:rPr>
              <a:t>de la partie sur deux lignes</a:t>
            </a:r>
            <a:endParaRPr lang="fr-FR" dirty="0"/>
          </a:p>
        </p:txBody>
      </p:sp>
      <p:pic>
        <p:nvPicPr>
          <p:cNvPr id="18" name="Espace réservé pour une image  6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930000" y="6325665"/>
            <a:ext cx="1792800" cy="402269"/>
          </a:xfrm>
          <a:prstGeom prst="rect">
            <a:avLst/>
          </a:prstGeom>
        </p:spPr>
      </p:pic>
      <p:sp>
        <p:nvSpPr>
          <p:cNvPr id="7" name="Espace réservé du numéro de diapositive 6"/>
          <p:cNvSpPr>
            <a:spLocks noGrp="1"/>
          </p:cNvSpPr>
          <p:nvPr>
            <p:ph type="sldNum" sz="quarter" idx="22"/>
          </p:nvPr>
        </p:nvSpPr>
        <p:spPr/>
        <p:txBody>
          <a:bodyPr/>
          <a:lstStyle/>
          <a:p>
            <a:fld id="{0536D7D7-E68B-4848-A580-3E20DDE126DB}" type="slidenum">
              <a:rPr lang="fr-FR" smtClean="0">
                <a:solidFill>
                  <a:prstClr val="black"/>
                </a:solidFill>
              </a:rPr>
              <a:pPr/>
              <a:t>‹N°›</a:t>
            </a:fld>
            <a:endParaRPr lang="fr-FR" dirty="0">
              <a:solidFill>
                <a:prstClr val="black"/>
              </a:solidFill>
            </a:endParaRPr>
          </a:p>
        </p:txBody>
      </p:sp>
      <p:sp>
        <p:nvSpPr>
          <p:cNvPr id="13" name="Espace réservé du texte 18"/>
          <p:cNvSpPr>
            <a:spLocks noGrp="1"/>
          </p:cNvSpPr>
          <p:nvPr>
            <p:ph type="body" sz="quarter" idx="20"/>
          </p:nvPr>
        </p:nvSpPr>
        <p:spPr>
          <a:xfrm>
            <a:off x="349200" y="1268933"/>
            <a:ext cx="8445600" cy="360000"/>
          </a:xfrm>
        </p:spPr>
        <p:txBody>
          <a:bodyPr>
            <a:normAutofit/>
          </a:bodyPr>
          <a:lstStyle>
            <a:lvl1pPr>
              <a:defRPr/>
            </a:lvl1pPr>
          </a:lstStyle>
          <a:p>
            <a:pPr lvl="0"/>
            <a:r>
              <a:rPr lang="fr-FR" dirty="0"/>
              <a:t>Modifiez les styles du texte du masque</a:t>
            </a:r>
          </a:p>
        </p:txBody>
      </p:sp>
      <p:sp>
        <p:nvSpPr>
          <p:cNvPr id="14" name="Espace réservé du texte 6"/>
          <p:cNvSpPr>
            <a:spLocks noGrp="1"/>
          </p:cNvSpPr>
          <p:nvPr>
            <p:ph type="body" sz="quarter" idx="23"/>
          </p:nvPr>
        </p:nvSpPr>
        <p:spPr>
          <a:xfrm>
            <a:off x="349200" y="1504800"/>
            <a:ext cx="7823200" cy="4680000"/>
          </a:xfrm>
        </p:spPr>
        <p:txBody>
          <a:bodyPr/>
          <a:lstStyle>
            <a:lvl1pPr>
              <a:lnSpc>
                <a:spcPts val="2000"/>
              </a:lnSpc>
              <a:spcAft>
                <a:spcPts val="0"/>
              </a:spcAft>
              <a:defRPr b="0" cap="none" baseline="0">
                <a:solidFill>
                  <a:schemeClr val="tx1"/>
                </a:solidFill>
              </a:defRPr>
            </a:lvl1pPr>
          </a:lstStyle>
          <a:p>
            <a:pPr lvl="0"/>
            <a:r>
              <a:rPr lang="fr-FR" dirty="0"/>
              <a:t>Modifiez les styles du texte du masque</a:t>
            </a:r>
          </a:p>
        </p:txBody>
      </p:sp>
      <p:sp>
        <p:nvSpPr>
          <p:cNvPr id="15" name="Espace réservé du pied de page 2"/>
          <p:cNvSpPr>
            <a:spLocks noGrp="1"/>
          </p:cNvSpPr>
          <p:nvPr>
            <p:ph type="ftr" sz="quarter" idx="4294967295"/>
          </p:nvPr>
        </p:nvSpPr>
        <p:spPr>
          <a:xfrm>
            <a:off x="2772000" y="6336000"/>
            <a:ext cx="2895600" cy="365125"/>
          </a:xfrm>
          <a:prstGeom prst="rect">
            <a:avLst/>
          </a:prstGeom>
        </p:spPr>
        <p:txBody>
          <a:bodyPr/>
          <a:lstStyle/>
          <a:p>
            <a:r>
              <a:rPr lang="fr-FR" sz="1100" smtClean="0">
                <a:solidFill>
                  <a:prstClr val="black"/>
                </a:solidFill>
              </a:rPr>
              <a:t>2018 - HDJ S37 - Action de dynamisation Auto</a:t>
            </a:r>
            <a:endParaRPr lang="fr-FR" sz="1100" dirty="0">
              <a:solidFill>
                <a:prstClr val="black"/>
              </a:solidFill>
            </a:endParaRPr>
          </a:p>
        </p:txBody>
      </p:sp>
    </p:spTree>
    <p:extLst>
      <p:ext uri="{BB962C8B-B14F-4D97-AF65-F5344CB8AC3E}">
        <p14:creationId xmlns:p14="http://schemas.microsoft.com/office/powerpoint/2010/main" val="66838202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itre 2 lignes et Sous-titre">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a:xfrm>
            <a:off x="2772000" y="6336000"/>
            <a:ext cx="2895600" cy="365125"/>
          </a:xfrm>
          <a:prstGeom prst="rect">
            <a:avLst/>
          </a:prstGeom>
        </p:spPr>
        <p:txBody>
          <a:bodyPr/>
          <a:lstStyle/>
          <a:p>
            <a:r>
              <a:rPr lang="fr-FR" smtClean="0">
                <a:solidFill>
                  <a:prstClr val="black"/>
                </a:solidFill>
              </a:rPr>
              <a:t>2018 - HDJ S37 - Action de dynamisation Auto</a:t>
            </a:r>
            <a:endParaRPr lang="fr-FR">
              <a:solidFill>
                <a:prstClr val="black"/>
              </a:solidFill>
            </a:endParaRPr>
          </a:p>
        </p:txBody>
      </p:sp>
      <p:sp>
        <p:nvSpPr>
          <p:cNvPr id="7" name="Espace réservé du texte 6"/>
          <p:cNvSpPr>
            <a:spLocks noGrp="1"/>
          </p:cNvSpPr>
          <p:nvPr>
            <p:ph type="body" sz="quarter" idx="13" hasCustomPrompt="1"/>
          </p:nvPr>
        </p:nvSpPr>
        <p:spPr>
          <a:xfrm>
            <a:off x="349200" y="1746000"/>
            <a:ext cx="4068000" cy="292388"/>
          </a:xfrm>
        </p:spPr>
        <p:txBody>
          <a:bodyPr wrap="square">
            <a:normAutofit/>
          </a:bodyPr>
          <a:lstStyle>
            <a:lvl1pPr>
              <a:spcAft>
                <a:spcPts val="0"/>
              </a:spcAft>
              <a:defRPr>
                <a:solidFill>
                  <a:schemeClr val="tx1"/>
                </a:solidFill>
              </a:defRPr>
            </a:lvl1pPr>
          </a:lstStyle>
          <a:p>
            <a:pPr lvl="0"/>
            <a:r>
              <a:rPr lang="fr-FR" dirty="0" err="1"/>
              <a:t>InsÉrez</a:t>
            </a:r>
            <a:r>
              <a:rPr lang="fr-FR" dirty="0"/>
              <a:t> le texte</a:t>
            </a:r>
          </a:p>
        </p:txBody>
      </p:sp>
      <p:cxnSp>
        <p:nvCxnSpPr>
          <p:cNvPr id="8" name="Connecteur droit 7"/>
          <p:cNvCxnSpPr/>
          <p:nvPr userDrawn="1"/>
        </p:nvCxnSpPr>
        <p:spPr>
          <a:xfrm>
            <a:off x="450000" y="1124744"/>
            <a:ext cx="8244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re 1"/>
          <p:cNvSpPr>
            <a:spLocks noGrp="1"/>
          </p:cNvSpPr>
          <p:nvPr>
            <p:ph type="title" hasCustomPrompt="1"/>
          </p:nvPr>
        </p:nvSpPr>
        <p:spPr/>
        <p:txBody>
          <a:bodyPr/>
          <a:lstStyle/>
          <a:p>
            <a:r>
              <a:rPr kumimoji="0" lang="fr-FR" sz="2000" b="1" i="0" u="none" strike="noStrike" kern="1200" cap="all" spc="0" normalizeH="0" baseline="0" noProof="0" dirty="0">
                <a:ln>
                  <a:noFill/>
                </a:ln>
                <a:solidFill>
                  <a:srgbClr val="C31632"/>
                </a:solidFill>
                <a:effectLst/>
                <a:uLnTx/>
                <a:uFillTx/>
                <a:latin typeface="+mj-lt"/>
                <a:ea typeface="+mj-ea"/>
                <a:cs typeface="+mj-cs"/>
              </a:rPr>
              <a:t>Titre principal </a:t>
            </a:r>
            <a:br>
              <a:rPr kumimoji="0" lang="fr-FR" sz="2000" b="1" i="0" u="none" strike="noStrike" kern="1200" cap="all" spc="0" normalizeH="0" baseline="0" noProof="0" dirty="0">
                <a:ln>
                  <a:noFill/>
                </a:ln>
                <a:solidFill>
                  <a:srgbClr val="C31632"/>
                </a:solidFill>
                <a:effectLst/>
                <a:uLnTx/>
                <a:uFillTx/>
                <a:latin typeface="+mj-lt"/>
                <a:ea typeface="+mj-ea"/>
                <a:cs typeface="+mj-cs"/>
              </a:rPr>
            </a:br>
            <a:r>
              <a:rPr kumimoji="0" lang="fr-FR" sz="2000" b="1" i="0" u="none" strike="noStrike" kern="1200" cap="all" spc="0" normalizeH="0" baseline="0" noProof="0" dirty="0">
                <a:ln>
                  <a:noFill/>
                </a:ln>
                <a:solidFill>
                  <a:srgbClr val="C31632"/>
                </a:solidFill>
                <a:effectLst/>
                <a:uLnTx/>
                <a:uFillTx/>
                <a:latin typeface="+mj-lt"/>
                <a:ea typeface="+mj-ea"/>
                <a:cs typeface="+mj-cs"/>
              </a:rPr>
              <a:t>de la partie sur deux lignes</a:t>
            </a:r>
            <a:endParaRPr lang="fr-FR" dirty="0"/>
          </a:p>
        </p:txBody>
      </p:sp>
      <p:sp>
        <p:nvSpPr>
          <p:cNvPr id="6" name="Espace réservé du texte 5"/>
          <p:cNvSpPr>
            <a:spLocks noGrp="1"/>
          </p:cNvSpPr>
          <p:nvPr>
            <p:ph type="body" sz="quarter" idx="15" hasCustomPrompt="1"/>
          </p:nvPr>
        </p:nvSpPr>
        <p:spPr>
          <a:xfrm>
            <a:off x="450000" y="2556000"/>
            <a:ext cx="1134000" cy="1134000"/>
          </a:xfrm>
          <a:solidFill>
            <a:schemeClr val="accent1"/>
          </a:solidFill>
        </p:spPr>
        <p:txBody>
          <a:bodyPr anchor="ctr" anchorCtr="1"/>
          <a:lstStyle>
            <a:lvl1pPr algn="ctr">
              <a:defRPr sz="3300">
                <a:solidFill>
                  <a:schemeClr val="bg1"/>
                </a:solidFill>
              </a:defRPr>
            </a:lvl1pPr>
            <a:lvl2pPr algn="ctr">
              <a:defRPr sz="1000">
                <a:solidFill>
                  <a:schemeClr val="bg1"/>
                </a:solidFill>
              </a:defRPr>
            </a:lvl2pPr>
          </a:lstStyle>
          <a:p>
            <a:pPr lvl="0"/>
            <a:r>
              <a:rPr lang="fr-FR" dirty="0"/>
              <a:t>00</a:t>
            </a:r>
          </a:p>
          <a:p>
            <a:pPr lvl="1"/>
            <a:r>
              <a:rPr lang="fr-FR" dirty="0"/>
              <a:t>Légende</a:t>
            </a:r>
          </a:p>
        </p:txBody>
      </p:sp>
      <p:sp>
        <p:nvSpPr>
          <p:cNvPr id="11" name="Espace réservé du tableau 10"/>
          <p:cNvSpPr>
            <a:spLocks noGrp="1"/>
          </p:cNvSpPr>
          <p:nvPr>
            <p:ph type="tbl" sz="quarter" idx="16"/>
          </p:nvPr>
        </p:nvSpPr>
        <p:spPr>
          <a:xfrm>
            <a:off x="2808456" y="2205286"/>
            <a:ext cx="5868000" cy="1655762"/>
          </a:xfrm>
        </p:spPr>
        <p:txBody>
          <a:bodyPr/>
          <a:lstStyle/>
          <a:p>
            <a:endParaRPr lang="fr-FR"/>
          </a:p>
        </p:txBody>
      </p:sp>
      <p:sp>
        <p:nvSpPr>
          <p:cNvPr id="15" name="Espace réservé du texte 5"/>
          <p:cNvSpPr>
            <a:spLocks noGrp="1"/>
          </p:cNvSpPr>
          <p:nvPr>
            <p:ph type="body" sz="quarter" idx="17" hasCustomPrompt="1"/>
          </p:nvPr>
        </p:nvSpPr>
        <p:spPr>
          <a:xfrm>
            <a:off x="450000" y="3816000"/>
            <a:ext cx="1134000" cy="1134000"/>
          </a:xfrm>
          <a:solidFill>
            <a:schemeClr val="accent1"/>
          </a:solidFill>
        </p:spPr>
        <p:txBody>
          <a:bodyPr anchor="ctr" anchorCtr="1"/>
          <a:lstStyle>
            <a:lvl1pPr algn="ctr">
              <a:defRPr sz="3300">
                <a:solidFill>
                  <a:schemeClr val="bg1"/>
                </a:solidFill>
              </a:defRPr>
            </a:lvl1pPr>
            <a:lvl2pPr algn="ctr">
              <a:defRPr sz="1000">
                <a:solidFill>
                  <a:schemeClr val="bg1"/>
                </a:solidFill>
              </a:defRPr>
            </a:lvl2pPr>
          </a:lstStyle>
          <a:p>
            <a:pPr lvl="0"/>
            <a:r>
              <a:rPr lang="fr-FR" dirty="0"/>
              <a:t>00</a:t>
            </a:r>
          </a:p>
          <a:p>
            <a:pPr lvl="1"/>
            <a:r>
              <a:rPr lang="fr-FR" dirty="0"/>
              <a:t>Légende</a:t>
            </a:r>
          </a:p>
        </p:txBody>
      </p:sp>
      <p:sp>
        <p:nvSpPr>
          <p:cNvPr id="16" name="Espace réservé du tableau 10"/>
          <p:cNvSpPr>
            <a:spLocks noGrp="1"/>
          </p:cNvSpPr>
          <p:nvPr>
            <p:ph type="tbl" sz="quarter" idx="18"/>
          </p:nvPr>
        </p:nvSpPr>
        <p:spPr>
          <a:xfrm>
            <a:off x="2808456" y="4005064"/>
            <a:ext cx="5868000" cy="1655762"/>
          </a:xfrm>
        </p:spPr>
        <p:txBody>
          <a:bodyPr/>
          <a:lstStyle/>
          <a:p>
            <a:endParaRPr lang="fr-FR"/>
          </a:p>
        </p:txBody>
      </p:sp>
      <p:sp>
        <p:nvSpPr>
          <p:cNvPr id="18" name="Espace réservé du texte 17"/>
          <p:cNvSpPr>
            <a:spLocks noGrp="1"/>
          </p:cNvSpPr>
          <p:nvPr>
            <p:ph type="body" sz="quarter" idx="19" hasCustomPrompt="1"/>
          </p:nvPr>
        </p:nvSpPr>
        <p:spPr>
          <a:xfrm>
            <a:off x="360000" y="5086800"/>
            <a:ext cx="2408400" cy="1006496"/>
          </a:xfrm>
        </p:spPr>
        <p:txBody>
          <a:bodyPr/>
          <a:lstStyle>
            <a:lvl1pPr algn="just">
              <a:lnSpc>
                <a:spcPts val="2000"/>
              </a:lnSpc>
              <a:spcAft>
                <a:spcPts val="0"/>
              </a:spcAft>
              <a:defRPr sz="1300" b="0" cap="none" baseline="0">
                <a:solidFill>
                  <a:schemeClr val="tx1"/>
                </a:solidFill>
              </a:defRPr>
            </a:lvl1pPr>
          </a:lstStyle>
          <a:p>
            <a:pPr lvl="0"/>
            <a:r>
              <a:rPr lang="fr-FR" dirty="0"/>
              <a:t>Insérez le texte</a:t>
            </a:r>
          </a:p>
        </p:txBody>
      </p:sp>
      <p:cxnSp>
        <p:nvCxnSpPr>
          <p:cNvPr id="19" name="Connecteur droit 18"/>
          <p:cNvCxnSpPr/>
          <p:nvPr userDrawn="1"/>
        </p:nvCxnSpPr>
        <p:spPr>
          <a:xfrm>
            <a:off x="450000" y="5068800"/>
            <a:ext cx="22068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Espace réservé du numéro de diapositive 2"/>
          <p:cNvSpPr>
            <a:spLocks noGrp="1"/>
          </p:cNvSpPr>
          <p:nvPr>
            <p:ph type="sldNum" sz="quarter" idx="20"/>
          </p:nvPr>
        </p:nvSpPr>
        <p:spPr/>
        <p:txBody>
          <a:bodyPr/>
          <a:lstStyle/>
          <a:p>
            <a:fld id="{0536D7D7-E68B-4848-A580-3E20DDE126DB}" type="slidenum">
              <a:rPr lang="fr-FR" smtClean="0">
                <a:solidFill>
                  <a:prstClr val="black"/>
                </a:solidFill>
              </a:rPr>
              <a:pPr/>
              <a:t>‹N°›</a:t>
            </a:fld>
            <a:endParaRPr lang="fr-FR" dirty="0">
              <a:solidFill>
                <a:prstClr val="black"/>
              </a:solidFill>
            </a:endParaRPr>
          </a:p>
        </p:txBody>
      </p:sp>
      <p:pic>
        <p:nvPicPr>
          <p:cNvPr id="20" name="Espace réservé pour une image  6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930000" y="6325665"/>
            <a:ext cx="1792800" cy="402269"/>
          </a:xfrm>
          <a:prstGeom prst="rect">
            <a:avLst/>
          </a:prstGeom>
        </p:spPr>
      </p:pic>
    </p:spTree>
    <p:extLst>
      <p:ext uri="{BB962C8B-B14F-4D97-AF65-F5344CB8AC3E}">
        <p14:creationId xmlns:p14="http://schemas.microsoft.com/office/powerpoint/2010/main" val="94587773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4_Titre 2 lignes et 2 contenus texte">
    <p:bg>
      <p:bgPr>
        <a:solidFill>
          <a:schemeClr val="bg1"/>
        </a:solidFill>
        <a:effectLst/>
      </p:bgPr>
    </p:bg>
    <p:spTree>
      <p:nvGrpSpPr>
        <p:cNvPr id="1" name=""/>
        <p:cNvGrpSpPr/>
        <p:nvPr/>
      </p:nvGrpSpPr>
      <p:grpSpPr>
        <a:xfrm>
          <a:off x="0" y="0"/>
          <a:ext cx="0" cy="0"/>
          <a:chOff x="0" y="0"/>
          <a:chExt cx="0" cy="0"/>
        </a:xfrm>
      </p:grpSpPr>
      <p:sp>
        <p:nvSpPr>
          <p:cNvPr id="15" name="Espace réservé du texte 14"/>
          <p:cNvSpPr>
            <a:spLocks noGrp="1"/>
          </p:cNvSpPr>
          <p:nvPr>
            <p:ph type="body" sz="quarter" idx="18"/>
          </p:nvPr>
        </p:nvSpPr>
        <p:spPr>
          <a:xfrm>
            <a:off x="349200" y="3233448"/>
            <a:ext cx="4132800" cy="360000"/>
          </a:xfrm>
        </p:spPr>
        <p:txBody>
          <a:bodyPr wrap="square">
            <a:normAutofit/>
          </a:bodyPr>
          <a:lstStyle>
            <a:lvl1pPr>
              <a:defRPr/>
            </a:lvl1pPr>
          </a:lstStyle>
          <a:p>
            <a:pPr lvl="0"/>
            <a:r>
              <a:rPr lang="fr-FR" dirty="0"/>
              <a:t>Modifiez les styles du texte du masque</a:t>
            </a:r>
          </a:p>
        </p:txBody>
      </p:sp>
      <p:sp>
        <p:nvSpPr>
          <p:cNvPr id="17" name="Espace réservé du texte 16"/>
          <p:cNvSpPr>
            <a:spLocks noGrp="1"/>
          </p:cNvSpPr>
          <p:nvPr>
            <p:ph type="body" sz="quarter" idx="19"/>
          </p:nvPr>
        </p:nvSpPr>
        <p:spPr>
          <a:xfrm>
            <a:off x="4644008" y="1224048"/>
            <a:ext cx="3384550" cy="3717120"/>
          </a:xfrm>
        </p:spPr>
        <p:txBody>
          <a:bodyPr>
            <a:normAutofit/>
          </a:bodyPr>
          <a:lstStyle>
            <a:lvl1pPr>
              <a:defRPr/>
            </a:lvl1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grpSp>
        <p:nvGrpSpPr>
          <p:cNvPr id="2" name="Groupe 1"/>
          <p:cNvGrpSpPr/>
          <p:nvPr userDrawn="1"/>
        </p:nvGrpSpPr>
        <p:grpSpPr>
          <a:xfrm>
            <a:off x="8143822" y="2216198"/>
            <a:ext cx="1332284" cy="1600395"/>
            <a:chOff x="8143822" y="2216198"/>
            <a:chExt cx="1332284" cy="1600395"/>
          </a:xfrm>
        </p:grpSpPr>
        <p:sp>
          <p:nvSpPr>
            <p:cNvPr id="10" name="Rectangle 9"/>
            <p:cNvSpPr/>
            <p:nvPr/>
          </p:nvSpPr>
          <p:spPr>
            <a:xfrm rot="18780000" flipH="1">
              <a:off x="8106778" y="2709939"/>
              <a:ext cx="1429678" cy="442196"/>
            </a:xfrm>
            <a:custGeom>
              <a:avLst/>
              <a:gdLst>
                <a:gd name="connsiteX0" fmla="*/ 0 w 1764000"/>
                <a:gd name="connsiteY0" fmla="*/ 0 h 441000"/>
                <a:gd name="connsiteX1" fmla="*/ 1764000 w 1764000"/>
                <a:gd name="connsiteY1" fmla="*/ 0 h 441000"/>
                <a:gd name="connsiteX2" fmla="*/ 1764000 w 1764000"/>
                <a:gd name="connsiteY2" fmla="*/ 441000 h 441000"/>
                <a:gd name="connsiteX3" fmla="*/ 0 w 1764000"/>
                <a:gd name="connsiteY3" fmla="*/ 441000 h 441000"/>
                <a:gd name="connsiteX4" fmla="*/ 0 w 1764000"/>
                <a:gd name="connsiteY4" fmla="*/ 0 h 441000"/>
                <a:gd name="connsiteX0" fmla="*/ 334322 w 1764000"/>
                <a:gd name="connsiteY0" fmla="*/ 351 h 441000"/>
                <a:gd name="connsiteX1" fmla="*/ 1764000 w 1764000"/>
                <a:gd name="connsiteY1" fmla="*/ 0 h 441000"/>
                <a:gd name="connsiteX2" fmla="*/ 1764000 w 1764000"/>
                <a:gd name="connsiteY2" fmla="*/ 441000 h 441000"/>
                <a:gd name="connsiteX3" fmla="*/ 0 w 1764000"/>
                <a:gd name="connsiteY3" fmla="*/ 441000 h 441000"/>
                <a:gd name="connsiteX4" fmla="*/ 334322 w 1764000"/>
                <a:gd name="connsiteY4" fmla="*/ 351 h 441000"/>
                <a:gd name="connsiteX0" fmla="*/ 0 w 1429678"/>
                <a:gd name="connsiteY0" fmla="*/ 351 h 442196"/>
                <a:gd name="connsiteX1" fmla="*/ 1429678 w 1429678"/>
                <a:gd name="connsiteY1" fmla="*/ 0 h 442196"/>
                <a:gd name="connsiteX2" fmla="*/ 1429678 w 1429678"/>
                <a:gd name="connsiteY2" fmla="*/ 441000 h 442196"/>
                <a:gd name="connsiteX3" fmla="*/ 473571 w 1429678"/>
                <a:gd name="connsiteY3" fmla="*/ 442196 h 442196"/>
                <a:gd name="connsiteX4" fmla="*/ 0 w 1429678"/>
                <a:gd name="connsiteY4" fmla="*/ 351 h 442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9678" h="442196">
                  <a:moveTo>
                    <a:pt x="0" y="351"/>
                  </a:moveTo>
                  <a:lnTo>
                    <a:pt x="1429678" y="0"/>
                  </a:lnTo>
                  <a:lnTo>
                    <a:pt x="1429678" y="441000"/>
                  </a:lnTo>
                  <a:lnTo>
                    <a:pt x="473571" y="442196"/>
                  </a:lnTo>
                  <a:lnTo>
                    <a:pt x="0" y="351"/>
                  </a:ln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C31632"/>
                </a:solidFill>
              </a:endParaRPr>
            </a:p>
          </p:txBody>
        </p:sp>
        <p:sp>
          <p:nvSpPr>
            <p:cNvPr id="11" name="Rectangle 10"/>
            <p:cNvSpPr/>
            <p:nvPr/>
          </p:nvSpPr>
          <p:spPr>
            <a:xfrm rot="18780000" flipH="1">
              <a:off x="8589464" y="2929951"/>
              <a:ext cx="441000" cy="1332284"/>
            </a:xfrm>
            <a:custGeom>
              <a:avLst/>
              <a:gdLst>
                <a:gd name="connsiteX0" fmla="*/ 0 w 441000"/>
                <a:gd name="connsiteY0" fmla="*/ 0 h 1510425"/>
                <a:gd name="connsiteX1" fmla="*/ 441000 w 441000"/>
                <a:gd name="connsiteY1" fmla="*/ 0 h 1510425"/>
                <a:gd name="connsiteX2" fmla="*/ 441000 w 441000"/>
                <a:gd name="connsiteY2" fmla="*/ 1510425 h 1510425"/>
                <a:gd name="connsiteX3" fmla="*/ 0 w 441000"/>
                <a:gd name="connsiteY3" fmla="*/ 1510425 h 1510425"/>
                <a:gd name="connsiteX4" fmla="*/ 0 w 441000"/>
                <a:gd name="connsiteY4" fmla="*/ 0 h 1510425"/>
                <a:gd name="connsiteX0" fmla="*/ 0 w 441000"/>
                <a:gd name="connsiteY0" fmla="*/ 0 h 1510425"/>
                <a:gd name="connsiteX1" fmla="*/ 441000 w 441000"/>
                <a:gd name="connsiteY1" fmla="*/ 0 h 1510425"/>
                <a:gd name="connsiteX2" fmla="*/ 439969 w 441000"/>
                <a:gd name="connsiteY2" fmla="*/ 1332284 h 1510425"/>
                <a:gd name="connsiteX3" fmla="*/ 0 w 441000"/>
                <a:gd name="connsiteY3" fmla="*/ 1510425 h 1510425"/>
                <a:gd name="connsiteX4" fmla="*/ 0 w 441000"/>
                <a:gd name="connsiteY4" fmla="*/ 0 h 1510425"/>
                <a:gd name="connsiteX0" fmla="*/ 0 w 441000"/>
                <a:gd name="connsiteY0" fmla="*/ 0 h 1332284"/>
                <a:gd name="connsiteX1" fmla="*/ 441000 w 441000"/>
                <a:gd name="connsiteY1" fmla="*/ 0 h 1332284"/>
                <a:gd name="connsiteX2" fmla="*/ 439969 w 441000"/>
                <a:gd name="connsiteY2" fmla="*/ 1332284 h 1332284"/>
                <a:gd name="connsiteX3" fmla="*/ 3795 w 441000"/>
                <a:gd name="connsiteY3" fmla="*/ 925595 h 1332284"/>
                <a:gd name="connsiteX4" fmla="*/ 0 w 441000"/>
                <a:gd name="connsiteY4" fmla="*/ 0 h 13322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000" h="1332284">
                  <a:moveTo>
                    <a:pt x="0" y="0"/>
                  </a:moveTo>
                  <a:lnTo>
                    <a:pt x="441000" y="0"/>
                  </a:lnTo>
                  <a:cubicBezTo>
                    <a:pt x="440656" y="444095"/>
                    <a:pt x="440313" y="888189"/>
                    <a:pt x="439969" y="1332284"/>
                  </a:cubicBezTo>
                  <a:lnTo>
                    <a:pt x="3795" y="925595"/>
                  </a:lnTo>
                  <a:lnTo>
                    <a:pt x="0" y="0"/>
                  </a:ln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C31632"/>
                </a:solidFill>
              </a:endParaRPr>
            </a:p>
          </p:txBody>
        </p:sp>
      </p:grpSp>
      <p:sp>
        <p:nvSpPr>
          <p:cNvPr id="3" name="Titre 2"/>
          <p:cNvSpPr>
            <a:spLocks noGrp="1"/>
          </p:cNvSpPr>
          <p:nvPr userDrawn="1">
            <p:ph type="title" hasCustomPrompt="1"/>
          </p:nvPr>
        </p:nvSpPr>
        <p:spPr>
          <a:xfrm>
            <a:off x="349200" y="378000"/>
            <a:ext cx="8445600" cy="399600"/>
          </a:xfrm>
        </p:spPr>
        <p:txBody>
          <a:bodyPr wrap="square"/>
          <a:lstStyle>
            <a:lvl1pPr>
              <a:defRPr/>
            </a:lvl1pPr>
          </a:lstStyle>
          <a:p>
            <a:r>
              <a:rPr kumimoji="0" lang="fr-FR" sz="2000" b="1" i="0" u="none" strike="noStrike" kern="1200" cap="all" spc="0" normalizeH="0" baseline="0" noProof="0" dirty="0">
                <a:ln>
                  <a:noFill/>
                </a:ln>
                <a:solidFill>
                  <a:srgbClr val="C31632"/>
                </a:solidFill>
                <a:effectLst/>
                <a:uLnTx/>
                <a:uFillTx/>
                <a:latin typeface="+mj-lt"/>
                <a:ea typeface="+mj-ea"/>
                <a:cs typeface="+mj-cs"/>
              </a:rPr>
              <a:t>Titre principal de la partie sur une ligne</a:t>
            </a:r>
            <a:endParaRPr lang="fr-FR" dirty="0"/>
          </a:p>
        </p:txBody>
      </p:sp>
      <p:sp>
        <p:nvSpPr>
          <p:cNvPr id="4" name="Espace réservé du pied de page 3"/>
          <p:cNvSpPr>
            <a:spLocks noGrp="1"/>
          </p:cNvSpPr>
          <p:nvPr>
            <p:ph type="ftr" sz="quarter" idx="21"/>
          </p:nvPr>
        </p:nvSpPr>
        <p:spPr>
          <a:xfrm>
            <a:off x="2772000" y="6336000"/>
            <a:ext cx="2895600" cy="365125"/>
          </a:xfrm>
          <a:prstGeom prst="rect">
            <a:avLst/>
          </a:prstGeom>
        </p:spPr>
        <p:txBody>
          <a:bodyPr/>
          <a:lstStyle/>
          <a:p>
            <a:r>
              <a:rPr lang="fr-FR" smtClean="0">
                <a:solidFill>
                  <a:prstClr val="black"/>
                </a:solidFill>
              </a:rPr>
              <a:t>2018 - HDJ S37 - Action de dynamisation Auto</a:t>
            </a:r>
            <a:endParaRPr lang="fr-FR" dirty="0">
              <a:solidFill>
                <a:prstClr val="black"/>
              </a:solidFill>
            </a:endParaRPr>
          </a:p>
        </p:txBody>
      </p:sp>
      <p:pic>
        <p:nvPicPr>
          <p:cNvPr id="18" name="Espace réservé pour une image  6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930000" y="6325665"/>
            <a:ext cx="1792800" cy="402269"/>
          </a:xfrm>
          <a:prstGeom prst="rect">
            <a:avLst/>
          </a:prstGeom>
        </p:spPr>
      </p:pic>
      <p:sp>
        <p:nvSpPr>
          <p:cNvPr id="7" name="Espace réservé du numéro de diapositive 6"/>
          <p:cNvSpPr>
            <a:spLocks noGrp="1"/>
          </p:cNvSpPr>
          <p:nvPr>
            <p:ph type="sldNum" sz="quarter" idx="22"/>
          </p:nvPr>
        </p:nvSpPr>
        <p:spPr/>
        <p:txBody>
          <a:bodyPr/>
          <a:lstStyle/>
          <a:p>
            <a:fld id="{0536D7D7-E68B-4848-A580-3E20DDE126DB}" type="slidenum">
              <a:rPr lang="fr-FR" smtClean="0">
                <a:solidFill>
                  <a:prstClr val="black"/>
                </a:solidFill>
              </a:rPr>
              <a:pPr/>
              <a:t>‹N°›</a:t>
            </a:fld>
            <a:endParaRPr lang="fr-FR" dirty="0">
              <a:solidFill>
                <a:prstClr val="black"/>
              </a:solidFill>
            </a:endParaRPr>
          </a:p>
        </p:txBody>
      </p:sp>
      <p:sp>
        <p:nvSpPr>
          <p:cNvPr id="13" name="Espace réservé du texte 18"/>
          <p:cNvSpPr>
            <a:spLocks noGrp="1"/>
          </p:cNvSpPr>
          <p:nvPr>
            <p:ph type="body" sz="quarter" idx="20"/>
          </p:nvPr>
        </p:nvSpPr>
        <p:spPr>
          <a:xfrm>
            <a:off x="349200" y="1224048"/>
            <a:ext cx="4150792" cy="341463"/>
          </a:xfrm>
        </p:spPr>
        <p:txBody>
          <a:bodyPr>
            <a:normAutofit/>
          </a:bodyPr>
          <a:lstStyle>
            <a:lvl1pPr>
              <a:defRPr/>
            </a:lvl1pPr>
          </a:lstStyle>
          <a:p>
            <a:pPr lvl="0"/>
            <a:r>
              <a:rPr lang="fr-FR" dirty="0"/>
              <a:t>Modifiez les styles du texte du masque</a:t>
            </a:r>
          </a:p>
        </p:txBody>
      </p:sp>
      <p:sp>
        <p:nvSpPr>
          <p:cNvPr id="14" name="Espace réservé du texte 6"/>
          <p:cNvSpPr>
            <a:spLocks noGrp="1"/>
          </p:cNvSpPr>
          <p:nvPr>
            <p:ph type="body" sz="quarter" idx="23"/>
          </p:nvPr>
        </p:nvSpPr>
        <p:spPr>
          <a:xfrm>
            <a:off x="349200" y="1459915"/>
            <a:ext cx="4150792" cy="1897077"/>
          </a:xfrm>
        </p:spPr>
        <p:txBody>
          <a:bodyPr/>
          <a:lstStyle>
            <a:lvl1pPr>
              <a:lnSpc>
                <a:spcPts val="2000"/>
              </a:lnSpc>
              <a:spcAft>
                <a:spcPts val="0"/>
              </a:spcAft>
              <a:defRPr b="0" cap="none" baseline="0">
                <a:solidFill>
                  <a:schemeClr val="tx1"/>
                </a:solidFill>
              </a:defRPr>
            </a:lvl1pPr>
          </a:lstStyle>
          <a:p>
            <a:pPr lvl="0"/>
            <a:r>
              <a:rPr lang="fr-FR" dirty="0"/>
              <a:t>Modifiez les styles du texte du masque</a:t>
            </a:r>
          </a:p>
        </p:txBody>
      </p:sp>
      <p:sp>
        <p:nvSpPr>
          <p:cNvPr id="16" name="Espace réservé du texte 8"/>
          <p:cNvSpPr>
            <a:spLocks noGrp="1"/>
          </p:cNvSpPr>
          <p:nvPr>
            <p:ph type="body" sz="quarter" idx="24"/>
          </p:nvPr>
        </p:nvSpPr>
        <p:spPr>
          <a:xfrm>
            <a:off x="450000" y="4869296"/>
            <a:ext cx="3934800" cy="1079984"/>
          </a:xfrm>
          <a:solidFill>
            <a:srgbClr val="C31632">
              <a:alpha val="20000"/>
            </a:srgbClr>
          </a:solidFill>
        </p:spPr>
        <p:txBody>
          <a:bodyPr/>
          <a:lstStyle>
            <a:lvl1pPr>
              <a:defRPr cap="none" baseline="0">
                <a:solidFill>
                  <a:schemeClr val="tx1"/>
                </a:solidFill>
              </a:defRPr>
            </a:lvl1pPr>
          </a:lstStyle>
          <a:p>
            <a:pPr lvl="0"/>
            <a:r>
              <a:rPr lang="fr-FR" dirty="0"/>
              <a:t>Modifiez les styles du texte du masque</a:t>
            </a:r>
          </a:p>
        </p:txBody>
      </p:sp>
      <p:sp>
        <p:nvSpPr>
          <p:cNvPr id="6" name="Espace réservé du texte 5"/>
          <p:cNvSpPr>
            <a:spLocks noGrp="1"/>
          </p:cNvSpPr>
          <p:nvPr>
            <p:ph type="body" sz="quarter" idx="25"/>
          </p:nvPr>
        </p:nvSpPr>
        <p:spPr>
          <a:xfrm>
            <a:off x="349200" y="3468848"/>
            <a:ext cx="4132800" cy="1472320"/>
          </a:xfrm>
        </p:spPr>
        <p:txBody>
          <a:bodyPr/>
          <a:lstStyle>
            <a:lvl1pPr>
              <a:lnSpc>
                <a:spcPts val="2000"/>
              </a:lnSpc>
              <a:spcAft>
                <a:spcPts val="0"/>
              </a:spcAft>
              <a:defRPr b="0" cap="none" baseline="0">
                <a:solidFill>
                  <a:schemeClr val="tx1"/>
                </a:solidFill>
              </a:defRPr>
            </a:lvl1pPr>
          </a:lstStyle>
          <a:p>
            <a:pPr lvl="0"/>
            <a:r>
              <a:rPr lang="fr-FR" dirty="0"/>
              <a:t>Modifiez les styles du texte du masque</a:t>
            </a:r>
          </a:p>
        </p:txBody>
      </p:sp>
      <p:sp>
        <p:nvSpPr>
          <p:cNvPr id="19" name="Espace réservé du texte 8"/>
          <p:cNvSpPr>
            <a:spLocks noGrp="1"/>
          </p:cNvSpPr>
          <p:nvPr>
            <p:ph type="body" sz="quarter" idx="26"/>
          </p:nvPr>
        </p:nvSpPr>
        <p:spPr>
          <a:xfrm>
            <a:off x="4741656" y="4869296"/>
            <a:ext cx="3934800" cy="1079984"/>
          </a:xfrm>
          <a:solidFill>
            <a:srgbClr val="C31632">
              <a:alpha val="20000"/>
            </a:srgbClr>
          </a:solidFill>
        </p:spPr>
        <p:txBody>
          <a:bodyPr/>
          <a:lstStyle>
            <a:lvl1pPr>
              <a:defRPr cap="none" baseline="0">
                <a:solidFill>
                  <a:schemeClr val="tx1"/>
                </a:solidFill>
              </a:defRPr>
            </a:lvl1pPr>
          </a:lstStyle>
          <a:p>
            <a:pPr lvl="0"/>
            <a:r>
              <a:rPr lang="fr-FR" dirty="0"/>
              <a:t>Modifiez les styles du texte du masque</a:t>
            </a:r>
          </a:p>
        </p:txBody>
      </p:sp>
      <p:cxnSp>
        <p:nvCxnSpPr>
          <p:cNvPr id="20" name="Connecteur droit 19"/>
          <p:cNvCxnSpPr/>
          <p:nvPr userDrawn="1"/>
        </p:nvCxnSpPr>
        <p:spPr>
          <a:xfrm>
            <a:off x="450000" y="842400"/>
            <a:ext cx="8244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94898072"/>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itre 1 ligne et deux contenus texte">
    <p:spTree>
      <p:nvGrpSpPr>
        <p:cNvPr id="1" name=""/>
        <p:cNvGrpSpPr/>
        <p:nvPr/>
      </p:nvGrpSpPr>
      <p:grpSpPr>
        <a:xfrm>
          <a:off x="0" y="0"/>
          <a:ext cx="0" cy="0"/>
          <a:chOff x="0" y="0"/>
          <a:chExt cx="0" cy="0"/>
        </a:xfrm>
      </p:grpSpPr>
      <p:sp>
        <p:nvSpPr>
          <p:cNvPr id="6" name="Espace réservé du pied de page 5"/>
          <p:cNvSpPr>
            <a:spLocks noGrp="1"/>
          </p:cNvSpPr>
          <p:nvPr>
            <p:ph type="ftr" sz="quarter" idx="11"/>
          </p:nvPr>
        </p:nvSpPr>
        <p:spPr>
          <a:xfrm>
            <a:off x="2772000" y="6336000"/>
            <a:ext cx="2895600" cy="365125"/>
          </a:xfrm>
          <a:prstGeom prst="rect">
            <a:avLst/>
          </a:prstGeom>
        </p:spPr>
        <p:txBody>
          <a:bodyPr/>
          <a:lstStyle/>
          <a:p>
            <a:r>
              <a:rPr lang="fr-FR" smtClean="0">
                <a:solidFill>
                  <a:prstClr val="black"/>
                </a:solidFill>
              </a:rPr>
              <a:t>2018 - HDJ S37 - Action de dynamisation Auto</a:t>
            </a:r>
            <a:endParaRPr lang="fr-FR">
              <a:solidFill>
                <a:prstClr val="black"/>
              </a:solidFill>
            </a:endParaRPr>
          </a:p>
        </p:txBody>
      </p:sp>
      <p:sp>
        <p:nvSpPr>
          <p:cNvPr id="9" name="Espace réservé du texte 8"/>
          <p:cNvSpPr>
            <a:spLocks noGrp="1"/>
          </p:cNvSpPr>
          <p:nvPr>
            <p:ph type="body" sz="quarter" idx="14"/>
          </p:nvPr>
        </p:nvSpPr>
        <p:spPr>
          <a:xfrm>
            <a:off x="349199" y="1224000"/>
            <a:ext cx="4132800" cy="3240088"/>
          </a:xfrm>
        </p:spPr>
        <p:txBody>
          <a:bodyPr/>
          <a:lstStyle>
            <a:lvl1pPr algn="just">
              <a:defRPr/>
            </a:lvl1pPr>
            <a:lvl2pPr algn="just">
              <a:defRPr/>
            </a:lvl2pPr>
            <a:lvl3pPr algn="just">
              <a:defRPr/>
            </a:lvl3pPr>
            <a:lvl4pPr algn="just">
              <a:defRPr/>
            </a:lvl4pPr>
            <a:lvl5pPr algn="just">
              <a:defRPr/>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1" name="Espace réservé du texte 10"/>
          <p:cNvSpPr>
            <a:spLocks noGrp="1"/>
          </p:cNvSpPr>
          <p:nvPr>
            <p:ph type="body" sz="quarter" idx="15"/>
          </p:nvPr>
        </p:nvSpPr>
        <p:spPr>
          <a:xfrm>
            <a:off x="4643438" y="1224000"/>
            <a:ext cx="4132800" cy="3240088"/>
          </a:xfrm>
        </p:spPr>
        <p:txBody>
          <a:bodyPr/>
          <a:lstStyle>
            <a:lvl1pPr algn="just">
              <a:defRPr/>
            </a:lvl1pPr>
            <a:lvl2pPr algn="just">
              <a:defRPr/>
            </a:lvl2pPr>
            <a:lvl3pPr algn="just">
              <a:defRPr/>
            </a:lvl3pPr>
            <a:lvl4pPr algn="just">
              <a:defRPr/>
            </a:lvl4pPr>
            <a:lvl5pPr algn="ju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cxnSp>
        <p:nvCxnSpPr>
          <p:cNvPr id="10" name="Connecteur droit 9"/>
          <p:cNvCxnSpPr/>
          <p:nvPr userDrawn="1"/>
        </p:nvCxnSpPr>
        <p:spPr>
          <a:xfrm>
            <a:off x="450000" y="842400"/>
            <a:ext cx="8244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Titre 2"/>
          <p:cNvSpPr>
            <a:spLocks noGrp="1"/>
          </p:cNvSpPr>
          <p:nvPr>
            <p:ph type="title" hasCustomPrompt="1"/>
          </p:nvPr>
        </p:nvSpPr>
        <p:spPr>
          <a:xfrm>
            <a:off x="349200" y="378000"/>
            <a:ext cx="8445600" cy="400110"/>
          </a:xfrm>
        </p:spPr>
        <p:txBody>
          <a:bodyPr/>
          <a:lstStyle/>
          <a:p>
            <a:r>
              <a:rPr lang="fr-FR" dirty="0"/>
              <a:t>Titre principal de la partie sur une ligne</a:t>
            </a:r>
          </a:p>
        </p:txBody>
      </p:sp>
      <p:sp>
        <p:nvSpPr>
          <p:cNvPr id="2" name="Espace réservé du numéro de diapositive 1"/>
          <p:cNvSpPr>
            <a:spLocks noGrp="1"/>
          </p:cNvSpPr>
          <p:nvPr>
            <p:ph type="sldNum" sz="quarter" idx="16"/>
          </p:nvPr>
        </p:nvSpPr>
        <p:spPr/>
        <p:txBody>
          <a:bodyPr/>
          <a:lstStyle/>
          <a:p>
            <a:fld id="{0536D7D7-E68B-4848-A580-3E20DDE126DB}" type="slidenum">
              <a:rPr lang="fr-FR" smtClean="0">
                <a:solidFill>
                  <a:prstClr val="black"/>
                </a:solidFill>
              </a:rPr>
              <a:pPr/>
              <a:t>‹N°›</a:t>
            </a:fld>
            <a:endParaRPr lang="fr-FR" dirty="0">
              <a:solidFill>
                <a:prstClr val="black"/>
              </a:solidFill>
            </a:endParaRPr>
          </a:p>
        </p:txBody>
      </p:sp>
      <p:pic>
        <p:nvPicPr>
          <p:cNvPr id="14" name="Espace réservé pour une image  6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930000" y="6325665"/>
            <a:ext cx="1792800" cy="402269"/>
          </a:xfrm>
          <a:prstGeom prst="rect">
            <a:avLst/>
          </a:prstGeom>
        </p:spPr>
      </p:pic>
    </p:spTree>
    <p:extLst>
      <p:ext uri="{BB962C8B-B14F-4D97-AF65-F5344CB8AC3E}">
        <p14:creationId xmlns:p14="http://schemas.microsoft.com/office/powerpoint/2010/main" val="123582137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itre 1 ligne et tableaux">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a:xfrm>
            <a:off x="2772000" y="6336000"/>
            <a:ext cx="2895600" cy="365125"/>
          </a:xfrm>
          <a:prstGeom prst="rect">
            <a:avLst/>
          </a:prstGeom>
        </p:spPr>
        <p:txBody>
          <a:bodyPr/>
          <a:lstStyle/>
          <a:p>
            <a:r>
              <a:rPr lang="fr-FR" smtClean="0">
                <a:solidFill>
                  <a:prstClr val="black"/>
                </a:solidFill>
              </a:rPr>
              <a:t>2018 - HDJ S37 - Action de dynamisation Auto</a:t>
            </a:r>
            <a:endParaRPr lang="fr-FR">
              <a:solidFill>
                <a:prstClr val="black"/>
              </a:solidFill>
            </a:endParaRPr>
          </a:p>
        </p:txBody>
      </p:sp>
      <p:sp>
        <p:nvSpPr>
          <p:cNvPr id="7" name="Espace réservé du texte 6"/>
          <p:cNvSpPr>
            <a:spLocks noGrp="1"/>
          </p:cNvSpPr>
          <p:nvPr>
            <p:ph type="body" sz="quarter" idx="13"/>
          </p:nvPr>
        </p:nvSpPr>
        <p:spPr>
          <a:xfrm>
            <a:off x="349199" y="1556593"/>
            <a:ext cx="4896000" cy="597645"/>
          </a:xfrm>
        </p:spPr>
        <p:txBody>
          <a:bodyPr/>
          <a:lstStyle>
            <a:lvl1pPr>
              <a:defRPr>
                <a:solidFill>
                  <a:schemeClr val="tx1"/>
                </a:solidFill>
              </a:defRPr>
            </a:lvl1pPr>
          </a:lstStyle>
          <a:p>
            <a:pPr lvl="0"/>
            <a:r>
              <a:rPr lang="fr-FR" dirty="0"/>
              <a:t>Modifiez les styles du texte du masque</a:t>
            </a:r>
          </a:p>
        </p:txBody>
      </p:sp>
      <p:cxnSp>
        <p:nvCxnSpPr>
          <p:cNvPr id="9" name="Connecteur droit 8"/>
          <p:cNvCxnSpPr/>
          <p:nvPr userDrawn="1"/>
        </p:nvCxnSpPr>
        <p:spPr>
          <a:xfrm>
            <a:off x="450000" y="842400"/>
            <a:ext cx="8244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Titre 2"/>
          <p:cNvSpPr>
            <a:spLocks noGrp="1"/>
          </p:cNvSpPr>
          <p:nvPr>
            <p:ph type="title" hasCustomPrompt="1"/>
          </p:nvPr>
        </p:nvSpPr>
        <p:spPr>
          <a:xfrm>
            <a:off x="349200" y="378000"/>
            <a:ext cx="8445600" cy="400110"/>
          </a:xfrm>
        </p:spPr>
        <p:txBody>
          <a:bodyPr/>
          <a:lstStyle/>
          <a:p>
            <a:r>
              <a:rPr lang="fr-FR" dirty="0"/>
              <a:t>Titre principal de la partie sur une ligne</a:t>
            </a:r>
          </a:p>
        </p:txBody>
      </p:sp>
      <p:sp>
        <p:nvSpPr>
          <p:cNvPr id="2" name="Espace réservé du numéro de diapositive 1"/>
          <p:cNvSpPr>
            <a:spLocks noGrp="1"/>
          </p:cNvSpPr>
          <p:nvPr>
            <p:ph type="sldNum" sz="quarter" idx="14"/>
          </p:nvPr>
        </p:nvSpPr>
        <p:spPr/>
        <p:txBody>
          <a:bodyPr/>
          <a:lstStyle/>
          <a:p>
            <a:fld id="{0536D7D7-E68B-4848-A580-3E20DDE126DB}" type="slidenum">
              <a:rPr lang="fr-FR" smtClean="0">
                <a:solidFill>
                  <a:prstClr val="black"/>
                </a:solidFill>
              </a:rPr>
              <a:pPr/>
              <a:t>‹N°›</a:t>
            </a:fld>
            <a:endParaRPr lang="fr-FR" dirty="0">
              <a:solidFill>
                <a:prstClr val="black"/>
              </a:solidFill>
            </a:endParaRPr>
          </a:p>
        </p:txBody>
      </p:sp>
      <p:pic>
        <p:nvPicPr>
          <p:cNvPr id="12" name="Espace réservé pour une image  6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930000" y="6325665"/>
            <a:ext cx="1792800" cy="402269"/>
          </a:xfrm>
          <a:prstGeom prst="rect">
            <a:avLst/>
          </a:prstGeom>
        </p:spPr>
      </p:pic>
      <p:sp>
        <p:nvSpPr>
          <p:cNvPr id="13" name="Espace réservé du texte 6"/>
          <p:cNvSpPr>
            <a:spLocks noGrp="1"/>
          </p:cNvSpPr>
          <p:nvPr>
            <p:ph type="body" sz="quarter" idx="15"/>
          </p:nvPr>
        </p:nvSpPr>
        <p:spPr>
          <a:xfrm>
            <a:off x="5306400" y="1556593"/>
            <a:ext cx="3852000" cy="576263"/>
          </a:xfrm>
        </p:spPr>
        <p:txBody>
          <a:bodyPr/>
          <a:lstStyle>
            <a:lvl1pPr>
              <a:defRPr b="0">
                <a:solidFill>
                  <a:schemeClr val="tx1"/>
                </a:solidFill>
              </a:defRPr>
            </a:lvl1pPr>
          </a:lstStyle>
          <a:p>
            <a:pPr lvl="0"/>
            <a:r>
              <a:rPr lang="fr-FR" dirty="0"/>
              <a:t>Modifiez les styles du texte du masque</a:t>
            </a:r>
          </a:p>
        </p:txBody>
      </p:sp>
      <p:sp>
        <p:nvSpPr>
          <p:cNvPr id="14" name="Espace réservé du texte 6"/>
          <p:cNvSpPr>
            <a:spLocks noGrp="1"/>
          </p:cNvSpPr>
          <p:nvPr>
            <p:ph type="body" sz="quarter" idx="16"/>
          </p:nvPr>
        </p:nvSpPr>
        <p:spPr>
          <a:xfrm>
            <a:off x="349199" y="5540760"/>
            <a:ext cx="4896000" cy="792088"/>
          </a:xfrm>
        </p:spPr>
        <p:txBody>
          <a:bodyPr/>
          <a:lstStyle>
            <a:lvl1pPr algn="l">
              <a:lnSpc>
                <a:spcPts val="2000"/>
              </a:lnSpc>
              <a:spcAft>
                <a:spcPts val="0"/>
              </a:spcAft>
              <a:defRPr b="0" cap="none" baseline="0">
                <a:solidFill>
                  <a:schemeClr val="tx1"/>
                </a:solidFill>
              </a:defRPr>
            </a:lvl1pPr>
          </a:lstStyle>
          <a:p>
            <a:pPr lvl="0"/>
            <a:r>
              <a:rPr lang="fr-FR" dirty="0"/>
              <a:t>Modifiez les styles du texte du masque</a:t>
            </a:r>
          </a:p>
        </p:txBody>
      </p:sp>
      <p:sp>
        <p:nvSpPr>
          <p:cNvPr id="15" name="Espace réservé du texte 6"/>
          <p:cNvSpPr>
            <a:spLocks noGrp="1"/>
          </p:cNvSpPr>
          <p:nvPr>
            <p:ph type="body" sz="quarter" idx="17"/>
          </p:nvPr>
        </p:nvSpPr>
        <p:spPr>
          <a:xfrm>
            <a:off x="5305728" y="5540760"/>
            <a:ext cx="3564000" cy="792088"/>
          </a:xfrm>
        </p:spPr>
        <p:txBody>
          <a:bodyPr/>
          <a:lstStyle>
            <a:lvl1pPr algn="l">
              <a:lnSpc>
                <a:spcPts val="2000"/>
              </a:lnSpc>
              <a:spcAft>
                <a:spcPts val="0"/>
              </a:spcAft>
              <a:defRPr b="0" cap="none" baseline="0">
                <a:solidFill>
                  <a:schemeClr val="tx1"/>
                </a:solidFill>
              </a:defRPr>
            </a:lvl1pPr>
          </a:lstStyle>
          <a:p>
            <a:pPr lvl="0"/>
            <a:r>
              <a:rPr lang="fr-FR" dirty="0"/>
              <a:t>Modifiez les styles du texte du masque</a:t>
            </a:r>
          </a:p>
        </p:txBody>
      </p:sp>
      <p:cxnSp>
        <p:nvCxnSpPr>
          <p:cNvPr id="16" name="Connecteur droit 15"/>
          <p:cNvCxnSpPr/>
          <p:nvPr userDrawn="1"/>
        </p:nvCxnSpPr>
        <p:spPr>
          <a:xfrm>
            <a:off x="442800" y="5544000"/>
            <a:ext cx="4762800"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 name="Connecteur droit 16"/>
          <p:cNvCxnSpPr/>
          <p:nvPr userDrawn="1"/>
        </p:nvCxnSpPr>
        <p:spPr>
          <a:xfrm>
            <a:off x="5400000" y="5544000"/>
            <a:ext cx="3286800"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Espace réservé du tableau 7"/>
          <p:cNvSpPr>
            <a:spLocks noGrp="1"/>
          </p:cNvSpPr>
          <p:nvPr>
            <p:ph type="tbl" sz="quarter" idx="18"/>
          </p:nvPr>
        </p:nvSpPr>
        <p:spPr>
          <a:xfrm>
            <a:off x="450000" y="2160000"/>
            <a:ext cx="4762800" cy="1404000"/>
          </a:xfrm>
        </p:spPr>
        <p:txBody>
          <a:bodyPr/>
          <a:lstStyle/>
          <a:p>
            <a:endParaRPr lang="fr-FR"/>
          </a:p>
        </p:txBody>
      </p:sp>
      <p:sp>
        <p:nvSpPr>
          <p:cNvPr id="19" name="Espace réservé du tableau 18"/>
          <p:cNvSpPr>
            <a:spLocks noGrp="1"/>
          </p:cNvSpPr>
          <p:nvPr>
            <p:ph type="tbl" sz="quarter" idx="19"/>
          </p:nvPr>
        </p:nvSpPr>
        <p:spPr>
          <a:xfrm>
            <a:off x="450000" y="3933056"/>
            <a:ext cx="4762800" cy="1440000"/>
          </a:xfrm>
        </p:spPr>
        <p:txBody>
          <a:bodyPr/>
          <a:lstStyle/>
          <a:p>
            <a:endParaRPr lang="fr-FR"/>
          </a:p>
        </p:txBody>
      </p:sp>
      <p:sp>
        <p:nvSpPr>
          <p:cNvPr id="21" name="Espace réservé du tableau 20"/>
          <p:cNvSpPr>
            <a:spLocks noGrp="1"/>
          </p:cNvSpPr>
          <p:nvPr>
            <p:ph type="tbl" sz="quarter" idx="20"/>
          </p:nvPr>
        </p:nvSpPr>
        <p:spPr>
          <a:xfrm>
            <a:off x="5408800" y="2159999"/>
            <a:ext cx="3276000" cy="3204000"/>
          </a:xfrm>
        </p:spPr>
        <p:txBody>
          <a:bodyPr/>
          <a:lstStyle/>
          <a:p>
            <a:endParaRPr lang="fr-FR"/>
          </a:p>
        </p:txBody>
      </p:sp>
    </p:spTree>
    <p:extLst>
      <p:ext uri="{BB962C8B-B14F-4D97-AF65-F5344CB8AC3E}">
        <p14:creationId xmlns:p14="http://schemas.microsoft.com/office/powerpoint/2010/main" val="17255846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itre 2 lignes photo et graphiques">
    <p:spTree>
      <p:nvGrpSpPr>
        <p:cNvPr id="1" name=""/>
        <p:cNvGrpSpPr/>
        <p:nvPr/>
      </p:nvGrpSpPr>
      <p:grpSpPr>
        <a:xfrm>
          <a:off x="0" y="0"/>
          <a:ext cx="0" cy="0"/>
          <a:chOff x="0" y="0"/>
          <a:chExt cx="0" cy="0"/>
        </a:xfrm>
      </p:grpSpPr>
      <p:sp>
        <p:nvSpPr>
          <p:cNvPr id="16" name="Rectangle 15"/>
          <p:cNvSpPr>
            <a:spLocks noChangeAspect="1"/>
          </p:cNvSpPr>
          <p:nvPr userDrawn="1"/>
        </p:nvSpPr>
        <p:spPr>
          <a:xfrm>
            <a:off x="439200" y="3376800"/>
            <a:ext cx="1296000" cy="129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00" dirty="0">
              <a:solidFill>
                <a:prstClr val="white"/>
              </a:solidFill>
            </a:endParaRPr>
          </a:p>
        </p:txBody>
      </p:sp>
      <p:sp>
        <p:nvSpPr>
          <p:cNvPr id="11" name="Espace réservé du contenu 10"/>
          <p:cNvSpPr>
            <a:spLocks noGrp="1"/>
          </p:cNvSpPr>
          <p:nvPr>
            <p:ph sz="quarter" idx="16" hasCustomPrompt="1"/>
          </p:nvPr>
        </p:nvSpPr>
        <p:spPr>
          <a:xfrm>
            <a:off x="4932000" y="476250"/>
            <a:ext cx="3744000" cy="2520000"/>
          </a:xfrm>
          <a:solidFill>
            <a:schemeClr val="bg1">
              <a:lumMod val="95000"/>
            </a:schemeClr>
          </a:solidFill>
        </p:spPr>
        <p:txBody>
          <a:bodyPr anchor="ctr" anchorCtr="1"/>
          <a:lstStyle>
            <a:lvl1pPr>
              <a:defRPr/>
            </a:lvl1pPr>
          </a:lstStyle>
          <a:p>
            <a:pPr lvl="0"/>
            <a:r>
              <a:rPr lang="fr-FR" dirty="0" err="1"/>
              <a:t>insÉrer</a:t>
            </a:r>
            <a:r>
              <a:rPr lang="fr-FR" dirty="0"/>
              <a:t> image</a:t>
            </a:r>
          </a:p>
        </p:txBody>
      </p:sp>
      <p:sp>
        <p:nvSpPr>
          <p:cNvPr id="4" name="Espace réservé du pied de page 3"/>
          <p:cNvSpPr>
            <a:spLocks noGrp="1"/>
          </p:cNvSpPr>
          <p:nvPr>
            <p:ph type="ftr" sz="quarter" idx="11"/>
          </p:nvPr>
        </p:nvSpPr>
        <p:spPr>
          <a:xfrm>
            <a:off x="2772000" y="6336000"/>
            <a:ext cx="2895600" cy="365125"/>
          </a:xfrm>
          <a:prstGeom prst="rect">
            <a:avLst/>
          </a:prstGeom>
        </p:spPr>
        <p:txBody>
          <a:bodyPr/>
          <a:lstStyle/>
          <a:p>
            <a:r>
              <a:rPr lang="fr-FR" smtClean="0">
                <a:solidFill>
                  <a:prstClr val="black"/>
                </a:solidFill>
              </a:rPr>
              <a:t>2018 - HDJ S37 - Action de dynamisation Auto</a:t>
            </a:r>
            <a:endParaRPr lang="fr-FR">
              <a:solidFill>
                <a:prstClr val="black"/>
              </a:solidFill>
            </a:endParaRPr>
          </a:p>
        </p:txBody>
      </p:sp>
      <p:sp>
        <p:nvSpPr>
          <p:cNvPr id="6" name="Espace réservé du titre 1"/>
          <p:cNvSpPr>
            <a:spLocks noGrp="1"/>
          </p:cNvSpPr>
          <p:nvPr>
            <p:ph type="title" hasCustomPrompt="1"/>
          </p:nvPr>
        </p:nvSpPr>
        <p:spPr>
          <a:xfrm>
            <a:off x="349200" y="378000"/>
            <a:ext cx="4356000" cy="756000"/>
          </a:xfrm>
          <a:prstGeom prst="rect">
            <a:avLst/>
          </a:prstGeom>
        </p:spPr>
        <p:txBody>
          <a:bodyPr vert="horz" lIns="91440" tIns="45720" rIns="91440" bIns="45720" rtlCol="0" anchor="t" anchorCtr="0">
            <a:normAutofit/>
          </a:bodyPr>
          <a:lstStyle>
            <a:lvl1pPr>
              <a:defRPr b="1" baseline="0"/>
            </a:lvl1pPr>
          </a:lstStyle>
          <a:p>
            <a:r>
              <a:rPr lang="fr-FR" dirty="0"/>
              <a:t>Titre principal </a:t>
            </a:r>
            <a:br>
              <a:rPr lang="fr-FR" dirty="0"/>
            </a:br>
            <a:r>
              <a:rPr lang="fr-FR" dirty="0"/>
              <a:t>de la partie sur deux lignes</a:t>
            </a:r>
          </a:p>
        </p:txBody>
      </p:sp>
      <p:cxnSp>
        <p:nvCxnSpPr>
          <p:cNvPr id="8" name="Connecteur droit 7"/>
          <p:cNvCxnSpPr/>
          <p:nvPr userDrawn="1"/>
        </p:nvCxnSpPr>
        <p:spPr>
          <a:xfrm>
            <a:off x="450000" y="1124744"/>
            <a:ext cx="4122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Espace réservé du contenu 8"/>
          <p:cNvSpPr>
            <a:spLocks noGrp="1"/>
          </p:cNvSpPr>
          <p:nvPr>
            <p:ph sz="quarter" idx="15" hasCustomPrompt="1"/>
          </p:nvPr>
        </p:nvSpPr>
        <p:spPr>
          <a:xfrm>
            <a:off x="702000" y="3574800"/>
            <a:ext cx="792000" cy="900000"/>
          </a:xfrm>
          <a:solidFill>
            <a:schemeClr val="bg1">
              <a:lumMod val="95000"/>
            </a:schemeClr>
          </a:solidFill>
        </p:spPr>
        <p:txBody>
          <a:bodyPr anchor="ctr" anchorCtr="1"/>
          <a:lstStyle>
            <a:lvl1pPr>
              <a:defRPr/>
            </a:lvl1pPr>
          </a:lstStyle>
          <a:p>
            <a:pPr lvl="0"/>
            <a:r>
              <a:rPr lang="fr-FR" dirty="0"/>
              <a:t>PICTO</a:t>
            </a:r>
          </a:p>
        </p:txBody>
      </p:sp>
      <p:sp>
        <p:nvSpPr>
          <p:cNvPr id="2" name="Espace réservé du numéro de diapositive 1"/>
          <p:cNvSpPr>
            <a:spLocks noGrp="1"/>
          </p:cNvSpPr>
          <p:nvPr>
            <p:ph type="sldNum" sz="quarter" idx="17"/>
          </p:nvPr>
        </p:nvSpPr>
        <p:spPr/>
        <p:txBody>
          <a:bodyPr/>
          <a:lstStyle/>
          <a:p>
            <a:fld id="{0536D7D7-E68B-4848-A580-3E20DDE126DB}" type="slidenum">
              <a:rPr lang="fr-FR" smtClean="0">
                <a:solidFill>
                  <a:prstClr val="black"/>
                </a:solidFill>
              </a:rPr>
              <a:pPr/>
              <a:t>‹N°›</a:t>
            </a:fld>
            <a:endParaRPr lang="fr-FR" dirty="0">
              <a:solidFill>
                <a:prstClr val="black"/>
              </a:solidFill>
            </a:endParaRPr>
          </a:p>
        </p:txBody>
      </p:sp>
      <p:pic>
        <p:nvPicPr>
          <p:cNvPr id="14" name="Espace réservé pour une image  6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930000" y="6325665"/>
            <a:ext cx="1792800" cy="402269"/>
          </a:xfrm>
          <a:prstGeom prst="rect">
            <a:avLst/>
          </a:prstGeom>
        </p:spPr>
      </p:pic>
      <p:sp>
        <p:nvSpPr>
          <p:cNvPr id="15" name="Espace réservé du texte 5"/>
          <p:cNvSpPr>
            <a:spLocks noGrp="1" noChangeAspect="1"/>
          </p:cNvSpPr>
          <p:nvPr>
            <p:ph type="body" sz="quarter" idx="18" hasCustomPrompt="1"/>
          </p:nvPr>
        </p:nvSpPr>
        <p:spPr>
          <a:xfrm>
            <a:off x="439200" y="4903200"/>
            <a:ext cx="1296000" cy="1296000"/>
          </a:xfrm>
          <a:solidFill>
            <a:schemeClr val="accent1"/>
          </a:solidFill>
        </p:spPr>
        <p:txBody>
          <a:bodyPr anchor="ctr" anchorCtr="1"/>
          <a:lstStyle>
            <a:lvl1pPr algn="ctr">
              <a:defRPr sz="3300">
                <a:solidFill>
                  <a:schemeClr val="bg1"/>
                </a:solidFill>
              </a:defRPr>
            </a:lvl1pPr>
            <a:lvl2pPr algn="ctr">
              <a:defRPr sz="1000">
                <a:solidFill>
                  <a:schemeClr val="bg1"/>
                </a:solidFill>
              </a:defRPr>
            </a:lvl2pPr>
          </a:lstStyle>
          <a:p>
            <a:pPr lvl="0"/>
            <a:r>
              <a:rPr lang="fr-FR" dirty="0"/>
              <a:t>00</a:t>
            </a:r>
          </a:p>
          <a:p>
            <a:pPr lvl="1"/>
            <a:r>
              <a:rPr lang="fr-FR" dirty="0"/>
              <a:t>Légende</a:t>
            </a:r>
          </a:p>
        </p:txBody>
      </p:sp>
      <p:sp>
        <p:nvSpPr>
          <p:cNvPr id="17" name="Rectangle 16"/>
          <p:cNvSpPr/>
          <p:nvPr userDrawn="1"/>
        </p:nvSpPr>
        <p:spPr>
          <a:xfrm>
            <a:off x="2195736" y="3376800"/>
            <a:ext cx="6480720" cy="28152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10" name="Espace réservé du graphique 9"/>
          <p:cNvSpPr>
            <a:spLocks noGrp="1"/>
          </p:cNvSpPr>
          <p:nvPr>
            <p:ph type="chart" sz="quarter" idx="19"/>
          </p:nvPr>
        </p:nvSpPr>
        <p:spPr>
          <a:xfrm>
            <a:off x="2376016" y="3429000"/>
            <a:ext cx="2340000" cy="2160240"/>
          </a:xfrm>
        </p:spPr>
        <p:txBody>
          <a:bodyPr/>
          <a:lstStyle/>
          <a:p>
            <a:endParaRPr lang="fr-FR"/>
          </a:p>
        </p:txBody>
      </p:sp>
      <p:cxnSp>
        <p:nvCxnSpPr>
          <p:cNvPr id="19" name="Connecteur droit 18"/>
          <p:cNvCxnSpPr/>
          <p:nvPr userDrawn="1"/>
        </p:nvCxnSpPr>
        <p:spPr>
          <a:xfrm>
            <a:off x="2555776" y="5661248"/>
            <a:ext cx="1980000"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22" name="Espace réservé du texte 21"/>
          <p:cNvSpPr>
            <a:spLocks noGrp="1"/>
          </p:cNvSpPr>
          <p:nvPr>
            <p:ph type="body" sz="quarter" idx="20"/>
          </p:nvPr>
        </p:nvSpPr>
        <p:spPr>
          <a:xfrm>
            <a:off x="2448016" y="5616000"/>
            <a:ext cx="2196000" cy="621312"/>
          </a:xfrm>
        </p:spPr>
        <p:txBody>
          <a:bodyPr/>
          <a:lstStyle>
            <a:lvl1pPr>
              <a:lnSpc>
                <a:spcPts val="1500"/>
              </a:lnSpc>
              <a:spcAft>
                <a:spcPts val="0"/>
              </a:spcAft>
              <a:defRPr sz="1100" b="0" cap="none" baseline="0">
                <a:solidFill>
                  <a:schemeClr val="tx1"/>
                </a:solidFill>
              </a:defRPr>
            </a:lvl1pPr>
          </a:lstStyle>
          <a:p>
            <a:pPr lvl="0"/>
            <a:r>
              <a:rPr lang="fr-FR" dirty="0"/>
              <a:t>Modifiez les styles du texte du masque</a:t>
            </a:r>
          </a:p>
        </p:txBody>
      </p:sp>
      <p:sp>
        <p:nvSpPr>
          <p:cNvPr id="25" name="Espace réservé du graphique 24"/>
          <p:cNvSpPr>
            <a:spLocks noGrp="1"/>
          </p:cNvSpPr>
          <p:nvPr>
            <p:ph type="chart" sz="quarter" idx="21"/>
          </p:nvPr>
        </p:nvSpPr>
        <p:spPr>
          <a:xfrm>
            <a:off x="5003800" y="3500438"/>
            <a:ext cx="3600450" cy="2520850"/>
          </a:xfrm>
        </p:spPr>
        <p:txBody>
          <a:bodyPr/>
          <a:lstStyle/>
          <a:p>
            <a:endParaRPr lang="fr-FR"/>
          </a:p>
        </p:txBody>
      </p:sp>
      <p:sp>
        <p:nvSpPr>
          <p:cNvPr id="26" name="Espace réservé du texte 18"/>
          <p:cNvSpPr>
            <a:spLocks noGrp="1"/>
          </p:cNvSpPr>
          <p:nvPr>
            <p:ph type="body" sz="quarter" idx="22"/>
          </p:nvPr>
        </p:nvSpPr>
        <p:spPr>
          <a:xfrm>
            <a:off x="349200" y="1224048"/>
            <a:ext cx="4150792" cy="341463"/>
          </a:xfrm>
        </p:spPr>
        <p:txBody>
          <a:bodyPr>
            <a:normAutofit/>
          </a:bodyPr>
          <a:lstStyle>
            <a:lvl1pPr>
              <a:defRPr/>
            </a:lvl1pPr>
          </a:lstStyle>
          <a:p>
            <a:pPr lvl="0"/>
            <a:r>
              <a:rPr lang="fr-FR" dirty="0"/>
              <a:t>Modifiez les styles du texte du masque</a:t>
            </a:r>
          </a:p>
        </p:txBody>
      </p:sp>
      <p:sp>
        <p:nvSpPr>
          <p:cNvPr id="27" name="Espace réservé du texte 6"/>
          <p:cNvSpPr>
            <a:spLocks noGrp="1"/>
          </p:cNvSpPr>
          <p:nvPr>
            <p:ph type="body" sz="quarter" idx="23"/>
          </p:nvPr>
        </p:nvSpPr>
        <p:spPr>
          <a:xfrm>
            <a:off x="349200" y="1459915"/>
            <a:ext cx="4150792" cy="1897077"/>
          </a:xfrm>
        </p:spPr>
        <p:txBody>
          <a:bodyPr/>
          <a:lstStyle>
            <a:lvl1pPr>
              <a:lnSpc>
                <a:spcPts val="2000"/>
              </a:lnSpc>
              <a:spcAft>
                <a:spcPts val="0"/>
              </a:spcAft>
              <a:defRPr b="0" cap="none" baseline="0">
                <a:solidFill>
                  <a:schemeClr val="tx1"/>
                </a:solidFill>
              </a:defRPr>
            </a:lvl1pPr>
          </a:lstStyle>
          <a:p>
            <a:pPr lvl="0"/>
            <a:r>
              <a:rPr lang="fr-FR" dirty="0"/>
              <a:t>Modifiez les styles du texte du masque</a:t>
            </a:r>
          </a:p>
        </p:txBody>
      </p:sp>
    </p:spTree>
    <p:extLst>
      <p:ext uri="{BB962C8B-B14F-4D97-AF65-F5344CB8AC3E}">
        <p14:creationId xmlns:p14="http://schemas.microsoft.com/office/powerpoint/2010/main" val="356335343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Titre 1 ligne et graphiques">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a:xfrm>
            <a:off x="2772000" y="6336000"/>
            <a:ext cx="2895600" cy="365125"/>
          </a:xfrm>
          <a:prstGeom prst="rect">
            <a:avLst/>
          </a:prstGeom>
        </p:spPr>
        <p:txBody>
          <a:bodyPr/>
          <a:lstStyle/>
          <a:p>
            <a:r>
              <a:rPr lang="fr-FR" smtClean="0">
                <a:solidFill>
                  <a:prstClr val="black"/>
                </a:solidFill>
              </a:rPr>
              <a:t>2018 - HDJ S37 - Action de dynamisation Auto</a:t>
            </a:r>
            <a:endParaRPr lang="fr-FR">
              <a:solidFill>
                <a:prstClr val="black"/>
              </a:solidFill>
            </a:endParaRPr>
          </a:p>
        </p:txBody>
      </p:sp>
      <p:sp>
        <p:nvSpPr>
          <p:cNvPr id="7" name="Espace réservé du texte 6"/>
          <p:cNvSpPr>
            <a:spLocks noGrp="1"/>
          </p:cNvSpPr>
          <p:nvPr>
            <p:ph type="body" sz="quarter" idx="13"/>
          </p:nvPr>
        </p:nvSpPr>
        <p:spPr>
          <a:xfrm>
            <a:off x="349200" y="1267200"/>
            <a:ext cx="6959104" cy="1225977"/>
          </a:xfrm>
        </p:spPr>
        <p:txBody>
          <a:bodyPr wrap="square">
            <a:sp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9" name="Connecteur droit 8"/>
          <p:cNvCxnSpPr/>
          <p:nvPr userDrawn="1"/>
        </p:nvCxnSpPr>
        <p:spPr>
          <a:xfrm>
            <a:off x="450000" y="842400"/>
            <a:ext cx="8244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Forme en L 9"/>
          <p:cNvSpPr>
            <a:spLocks noChangeAspect="1"/>
          </p:cNvSpPr>
          <p:nvPr userDrawn="1"/>
        </p:nvSpPr>
        <p:spPr>
          <a:xfrm rot="8023595" flipH="1">
            <a:off x="8236376" y="803280"/>
            <a:ext cx="1827022" cy="1756064"/>
          </a:xfrm>
          <a:custGeom>
            <a:avLst/>
            <a:gdLst>
              <a:gd name="connsiteX0" fmla="*/ 0 w 1840285"/>
              <a:gd name="connsiteY0" fmla="*/ 0 h 2149238"/>
              <a:gd name="connsiteX1" fmla="*/ 562704 w 1840285"/>
              <a:gd name="connsiteY1" fmla="*/ 0 h 2149238"/>
              <a:gd name="connsiteX2" fmla="*/ 562704 w 1840285"/>
              <a:gd name="connsiteY2" fmla="*/ 1586534 h 2149238"/>
              <a:gd name="connsiteX3" fmla="*/ 1840285 w 1840285"/>
              <a:gd name="connsiteY3" fmla="*/ 1586534 h 2149238"/>
              <a:gd name="connsiteX4" fmla="*/ 1840285 w 1840285"/>
              <a:gd name="connsiteY4" fmla="*/ 2149238 h 2149238"/>
              <a:gd name="connsiteX5" fmla="*/ 0 w 1840285"/>
              <a:gd name="connsiteY5" fmla="*/ 2149238 h 2149238"/>
              <a:gd name="connsiteX6" fmla="*/ 0 w 1840285"/>
              <a:gd name="connsiteY6" fmla="*/ 0 h 2149238"/>
              <a:gd name="connsiteX0" fmla="*/ 0 w 1840285"/>
              <a:gd name="connsiteY0" fmla="*/ 0 h 2149540"/>
              <a:gd name="connsiteX1" fmla="*/ 562704 w 1840285"/>
              <a:gd name="connsiteY1" fmla="*/ 0 h 2149540"/>
              <a:gd name="connsiteX2" fmla="*/ 562704 w 1840285"/>
              <a:gd name="connsiteY2" fmla="*/ 1586534 h 2149540"/>
              <a:gd name="connsiteX3" fmla="*/ 1840285 w 1840285"/>
              <a:gd name="connsiteY3" fmla="*/ 1586534 h 2149540"/>
              <a:gd name="connsiteX4" fmla="*/ 1826723 w 1840285"/>
              <a:gd name="connsiteY4" fmla="*/ 2149540 h 2149540"/>
              <a:gd name="connsiteX5" fmla="*/ 0 w 1840285"/>
              <a:gd name="connsiteY5" fmla="*/ 2149238 h 2149540"/>
              <a:gd name="connsiteX6" fmla="*/ 0 w 1840285"/>
              <a:gd name="connsiteY6" fmla="*/ 0 h 2149540"/>
              <a:gd name="connsiteX0" fmla="*/ 0 w 1826723"/>
              <a:gd name="connsiteY0" fmla="*/ 0 h 2149540"/>
              <a:gd name="connsiteX1" fmla="*/ 562704 w 1826723"/>
              <a:gd name="connsiteY1" fmla="*/ 0 h 2149540"/>
              <a:gd name="connsiteX2" fmla="*/ 562704 w 1826723"/>
              <a:gd name="connsiteY2" fmla="*/ 1586534 h 2149540"/>
              <a:gd name="connsiteX3" fmla="*/ 1247810 w 1826723"/>
              <a:gd name="connsiteY3" fmla="*/ 1586136 h 2149540"/>
              <a:gd name="connsiteX4" fmla="*/ 1826723 w 1826723"/>
              <a:gd name="connsiteY4" fmla="*/ 2149540 h 2149540"/>
              <a:gd name="connsiteX5" fmla="*/ 0 w 1826723"/>
              <a:gd name="connsiteY5" fmla="*/ 2149238 h 2149540"/>
              <a:gd name="connsiteX6" fmla="*/ 0 w 1826723"/>
              <a:gd name="connsiteY6" fmla="*/ 0 h 2149540"/>
              <a:gd name="connsiteX0" fmla="*/ 0 w 1827022"/>
              <a:gd name="connsiteY0" fmla="*/ 393476 h 2149540"/>
              <a:gd name="connsiteX1" fmla="*/ 563003 w 1827022"/>
              <a:gd name="connsiteY1" fmla="*/ 0 h 2149540"/>
              <a:gd name="connsiteX2" fmla="*/ 563003 w 1827022"/>
              <a:gd name="connsiteY2" fmla="*/ 1586534 h 2149540"/>
              <a:gd name="connsiteX3" fmla="*/ 1248109 w 1827022"/>
              <a:gd name="connsiteY3" fmla="*/ 1586136 h 2149540"/>
              <a:gd name="connsiteX4" fmla="*/ 1827022 w 1827022"/>
              <a:gd name="connsiteY4" fmla="*/ 2149540 h 2149540"/>
              <a:gd name="connsiteX5" fmla="*/ 299 w 1827022"/>
              <a:gd name="connsiteY5" fmla="*/ 2149238 h 2149540"/>
              <a:gd name="connsiteX6" fmla="*/ 0 w 1827022"/>
              <a:gd name="connsiteY6" fmla="*/ 393476 h 2149540"/>
              <a:gd name="connsiteX0" fmla="*/ 0 w 1827022"/>
              <a:gd name="connsiteY0" fmla="*/ 0 h 1756064"/>
              <a:gd name="connsiteX1" fmla="*/ 563512 w 1827022"/>
              <a:gd name="connsiteY1" fmla="*/ 544962 h 1756064"/>
              <a:gd name="connsiteX2" fmla="*/ 563003 w 1827022"/>
              <a:gd name="connsiteY2" fmla="*/ 1193058 h 1756064"/>
              <a:gd name="connsiteX3" fmla="*/ 1248109 w 1827022"/>
              <a:gd name="connsiteY3" fmla="*/ 1192660 h 1756064"/>
              <a:gd name="connsiteX4" fmla="*/ 1827022 w 1827022"/>
              <a:gd name="connsiteY4" fmla="*/ 1756064 h 1756064"/>
              <a:gd name="connsiteX5" fmla="*/ 299 w 1827022"/>
              <a:gd name="connsiteY5" fmla="*/ 1755762 h 1756064"/>
              <a:gd name="connsiteX6" fmla="*/ 0 w 1827022"/>
              <a:gd name="connsiteY6" fmla="*/ 0 h 1756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27022" h="1756064">
                <a:moveTo>
                  <a:pt x="0" y="0"/>
                </a:moveTo>
                <a:lnTo>
                  <a:pt x="563512" y="544962"/>
                </a:lnTo>
                <a:cubicBezTo>
                  <a:pt x="563342" y="760994"/>
                  <a:pt x="563173" y="977026"/>
                  <a:pt x="563003" y="1193058"/>
                </a:cubicBezTo>
                <a:lnTo>
                  <a:pt x="1248109" y="1192660"/>
                </a:lnTo>
                <a:lnTo>
                  <a:pt x="1827022" y="1756064"/>
                </a:lnTo>
                <a:lnTo>
                  <a:pt x="299" y="1755762"/>
                </a:lnTo>
                <a:cubicBezTo>
                  <a:pt x="199" y="1170508"/>
                  <a:pt x="100" y="585254"/>
                  <a:pt x="0" y="0"/>
                </a:cubicBez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3" name="Titre 2"/>
          <p:cNvSpPr>
            <a:spLocks noGrp="1"/>
          </p:cNvSpPr>
          <p:nvPr>
            <p:ph type="title" hasCustomPrompt="1"/>
          </p:nvPr>
        </p:nvSpPr>
        <p:spPr>
          <a:xfrm>
            <a:off x="349200" y="378000"/>
            <a:ext cx="8445600" cy="400110"/>
          </a:xfrm>
        </p:spPr>
        <p:txBody>
          <a:bodyPr/>
          <a:lstStyle/>
          <a:p>
            <a:r>
              <a:rPr lang="fr-FR" dirty="0"/>
              <a:t>Titre principal de la partie sur une ligne</a:t>
            </a:r>
          </a:p>
        </p:txBody>
      </p:sp>
      <p:sp>
        <p:nvSpPr>
          <p:cNvPr id="8" name="Espace réservé du contenu 8"/>
          <p:cNvSpPr>
            <a:spLocks noGrp="1"/>
          </p:cNvSpPr>
          <p:nvPr>
            <p:ph sz="quarter" idx="15" hasCustomPrompt="1"/>
          </p:nvPr>
        </p:nvSpPr>
        <p:spPr>
          <a:xfrm>
            <a:off x="702000" y="3574800"/>
            <a:ext cx="792000" cy="900000"/>
          </a:xfrm>
          <a:solidFill>
            <a:schemeClr val="bg1">
              <a:lumMod val="95000"/>
            </a:schemeClr>
          </a:solidFill>
        </p:spPr>
        <p:txBody>
          <a:bodyPr anchor="ctr" anchorCtr="1"/>
          <a:lstStyle>
            <a:lvl1pPr>
              <a:defRPr/>
            </a:lvl1pPr>
          </a:lstStyle>
          <a:p>
            <a:pPr lvl="0"/>
            <a:r>
              <a:rPr lang="fr-FR" dirty="0" err="1"/>
              <a:t>picto</a:t>
            </a:r>
            <a:endParaRPr lang="fr-FR" dirty="0"/>
          </a:p>
        </p:txBody>
      </p:sp>
      <p:sp>
        <p:nvSpPr>
          <p:cNvPr id="2" name="Espace réservé du numéro de diapositive 1"/>
          <p:cNvSpPr>
            <a:spLocks noGrp="1"/>
          </p:cNvSpPr>
          <p:nvPr>
            <p:ph type="sldNum" sz="quarter" idx="16"/>
          </p:nvPr>
        </p:nvSpPr>
        <p:spPr/>
        <p:txBody>
          <a:bodyPr/>
          <a:lstStyle/>
          <a:p>
            <a:fld id="{0536D7D7-E68B-4848-A580-3E20DDE126DB}" type="slidenum">
              <a:rPr lang="fr-FR" smtClean="0">
                <a:solidFill>
                  <a:prstClr val="black"/>
                </a:solidFill>
              </a:rPr>
              <a:pPr/>
              <a:t>‹N°›</a:t>
            </a:fld>
            <a:endParaRPr lang="fr-FR" dirty="0">
              <a:solidFill>
                <a:prstClr val="black"/>
              </a:solidFill>
            </a:endParaRPr>
          </a:p>
        </p:txBody>
      </p:sp>
      <p:pic>
        <p:nvPicPr>
          <p:cNvPr id="13" name="Espace réservé pour une image  6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930000" y="6325665"/>
            <a:ext cx="1792800" cy="402269"/>
          </a:xfrm>
          <a:prstGeom prst="rect">
            <a:avLst/>
          </a:prstGeom>
        </p:spPr>
      </p:pic>
    </p:spTree>
    <p:extLst>
      <p:ext uri="{BB962C8B-B14F-4D97-AF65-F5344CB8AC3E}">
        <p14:creationId xmlns:p14="http://schemas.microsoft.com/office/powerpoint/2010/main" val="752383181"/>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_Titre 1 ligne et graphiques">
    <p:spTree>
      <p:nvGrpSpPr>
        <p:cNvPr id="1" name=""/>
        <p:cNvGrpSpPr/>
        <p:nvPr/>
      </p:nvGrpSpPr>
      <p:grpSpPr>
        <a:xfrm>
          <a:off x="0" y="0"/>
          <a:ext cx="0" cy="0"/>
          <a:chOff x="0" y="0"/>
          <a:chExt cx="0" cy="0"/>
        </a:xfrm>
      </p:grpSpPr>
      <p:sp>
        <p:nvSpPr>
          <p:cNvPr id="17" name="Rectangle 16"/>
          <p:cNvSpPr>
            <a:spLocks noChangeAspect="1"/>
          </p:cNvSpPr>
          <p:nvPr userDrawn="1"/>
        </p:nvSpPr>
        <p:spPr>
          <a:xfrm>
            <a:off x="439200" y="3376800"/>
            <a:ext cx="1296000" cy="129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00" dirty="0">
              <a:solidFill>
                <a:prstClr val="white"/>
              </a:solidFill>
            </a:endParaRPr>
          </a:p>
        </p:txBody>
      </p:sp>
      <p:sp>
        <p:nvSpPr>
          <p:cNvPr id="4" name="Espace réservé du pied de page 3"/>
          <p:cNvSpPr>
            <a:spLocks noGrp="1"/>
          </p:cNvSpPr>
          <p:nvPr>
            <p:ph type="ftr" sz="quarter" idx="11"/>
          </p:nvPr>
        </p:nvSpPr>
        <p:spPr>
          <a:xfrm>
            <a:off x="2772000" y="6336000"/>
            <a:ext cx="2895600" cy="365125"/>
          </a:xfrm>
          <a:prstGeom prst="rect">
            <a:avLst/>
          </a:prstGeom>
        </p:spPr>
        <p:txBody>
          <a:bodyPr/>
          <a:lstStyle/>
          <a:p>
            <a:r>
              <a:rPr lang="fr-FR" smtClean="0">
                <a:solidFill>
                  <a:prstClr val="black"/>
                </a:solidFill>
              </a:rPr>
              <a:t>2018 - HDJ S37 - Action de dynamisation Auto</a:t>
            </a:r>
            <a:endParaRPr lang="fr-FR">
              <a:solidFill>
                <a:prstClr val="black"/>
              </a:solidFill>
            </a:endParaRPr>
          </a:p>
        </p:txBody>
      </p:sp>
      <p:cxnSp>
        <p:nvCxnSpPr>
          <p:cNvPr id="9" name="Connecteur droit 8"/>
          <p:cNvCxnSpPr/>
          <p:nvPr userDrawn="1"/>
        </p:nvCxnSpPr>
        <p:spPr>
          <a:xfrm>
            <a:off x="450000" y="842400"/>
            <a:ext cx="8244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Forme en L 9"/>
          <p:cNvSpPr>
            <a:spLocks noChangeAspect="1"/>
          </p:cNvSpPr>
          <p:nvPr userDrawn="1"/>
        </p:nvSpPr>
        <p:spPr>
          <a:xfrm rot="8023595" flipH="1">
            <a:off x="8236376" y="803280"/>
            <a:ext cx="1827022" cy="1756064"/>
          </a:xfrm>
          <a:custGeom>
            <a:avLst/>
            <a:gdLst>
              <a:gd name="connsiteX0" fmla="*/ 0 w 1840285"/>
              <a:gd name="connsiteY0" fmla="*/ 0 h 2149238"/>
              <a:gd name="connsiteX1" fmla="*/ 562704 w 1840285"/>
              <a:gd name="connsiteY1" fmla="*/ 0 h 2149238"/>
              <a:gd name="connsiteX2" fmla="*/ 562704 w 1840285"/>
              <a:gd name="connsiteY2" fmla="*/ 1586534 h 2149238"/>
              <a:gd name="connsiteX3" fmla="*/ 1840285 w 1840285"/>
              <a:gd name="connsiteY3" fmla="*/ 1586534 h 2149238"/>
              <a:gd name="connsiteX4" fmla="*/ 1840285 w 1840285"/>
              <a:gd name="connsiteY4" fmla="*/ 2149238 h 2149238"/>
              <a:gd name="connsiteX5" fmla="*/ 0 w 1840285"/>
              <a:gd name="connsiteY5" fmla="*/ 2149238 h 2149238"/>
              <a:gd name="connsiteX6" fmla="*/ 0 w 1840285"/>
              <a:gd name="connsiteY6" fmla="*/ 0 h 2149238"/>
              <a:gd name="connsiteX0" fmla="*/ 0 w 1840285"/>
              <a:gd name="connsiteY0" fmla="*/ 0 h 2149540"/>
              <a:gd name="connsiteX1" fmla="*/ 562704 w 1840285"/>
              <a:gd name="connsiteY1" fmla="*/ 0 h 2149540"/>
              <a:gd name="connsiteX2" fmla="*/ 562704 w 1840285"/>
              <a:gd name="connsiteY2" fmla="*/ 1586534 h 2149540"/>
              <a:gd name="connsiteX3" fmla="*/ 1840285 w 1840285"/>
              <a:gd name="connsiteY3" fmla="*/ 1586534 h 2149540"/>
              <a:gd name="connsiteX4" fmla="*/ 1826723 w 1840285"/>
              <a:gd name="connsiteY4" fmla="*/ 2149540 h 2149540"/>
              <a:gd name="connsiteX5" fmla="*/ 0 w 1840285"/>
              <a:gd name="connsiteY5" fmla="*/ 2149238 h 2149540"/>
              <a:gd name="connsiteX6" fmla="*/ 0 w 1840285"/>
              <a:gd name="connsiteY6" fmla="*/ 0 h 2149540"/>
              <a:gd name="connsiteX0" fmla="*/ 0 w 1826723"/>
              <a:gd name="connsiteY0" fmla="*/ 0 h 2149540"/>
              <a:gd name="connsiteX1" fmla="*/ 562704 w 1826723"/>
              <a:gd name="connsiteY1" fmla="*/ 0 h 2149540"/>
              <a:gd name="connsiteX2" fmla="*/ 562704 w 1826723"/>
              <a:gd name="connsiteY2" fmla="*/ 1586534 h 2149540"/>
              <a:gd name="connsiteX3" fmla="*/ 1247810 w 1826723"/>
              <a:gd name="connsiteY3" fmla="*/ 1586136 h 2149540"/>
              <a:gd name="connsiteX4" fmla="*/ 1826723 w 1826723"/>
              <a:gd name="connsiteY4" fmla="*/ 2149540 h 2149540"/>
              <a:gd name="connsiteX5" fmla="*/ 0 w 1826723"/>
              <a:gd name="connsiteY5" fmla="*/ 2149238 h 2149540"/>
              <a:gd name="connsiteX6" fmla="*/ 0 w 1826723"/>
              <a:gd name="connsiteY6" fmla="*/ 0 h 2149540"/>
              <a:gd name="connsiteX0" fmla="*/ 0 w 1827022"/>
              <a:gd name="connsiteY0" fmla="*/ 393476 h 2149540"/>
              <a:gd name="connsiteX1" fmla="*/ 563003 w 1827022"/>
              <a:gd name="connsiteY1" fmla="*/ 0 h 2149540"/>
              <a:gd name="connsiteX2" fmla="*/ 563003 w 1827022"/>
              <a:gd name="connsiteY2" fmla="*/ 1586534 h 2149540"/>
              <a:gd name="connsiteX3" fmla="*/ 1248109 w 1827022"/>
              <a:gd name="connsiteY3" fmla="*/ 1586136 h 2149540"/>
              <a:gd name="connsiteX4" fmla="*/ 1827022 w 1827022"/>
              <a:gd name="connsiteY4" fmla="*/ 2149540 h 2149540"/>
              <a:gd name="connsiteX5" fmla="*/ 299 w 1827022"/>
              <a:gd name="connsiteY5" fmla="*/ 2149238 h 2149540"/>
              <a:gd name="connsiteX6" fmla="*/ 0 w 1827022"/>
              <a:gd name="connsiteY6" fmla="*/ 393476 h 2149540"/>
              <a:gd name="connsiteX0" fmla="*/ 0 w 1827022"/>
              <a:gd name="connsiteY0" fmla="*/ 0 h 1756064"/>
              <a:gd name="connsiteX1" fmla="*/ 563512 w 1827022"/>
              <a:gd name="connsiteY1" fmla="*/ 544962 h 1756064"/>
              <a:gd name="connsiteX2" fmla="*/ 563003 w 1827022"/>
              <a:gd name="connsiteY2" fmla="*/ 1193058 h 1756064"/>
              <a:gd name="connsiteX3" fmla="*/ 1248109 w 1827022"/>
              <a:gd name="connsiteY3" fmla="*/ 1192660 h 1756064"/>
              <a:gd name="connsiteX4" fmla="*/ 1827022 w 1827022"/>
              <a:gd name="connsiteY4" fmla="*/ 1756064 h 1756064"/>
              <a:gd name="connsiteX5" fmla="*/ 299 w 1827022"/>
              <a:gd name="connsiteY5" fmla="*/ 1755762 h 1756064"/>
              <a:gd name="connsiteX6" fmla="*/ 0 w 1827022"/>
              <a:gd name="connsiteY6" fmla="*/ 0 h 1756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27022" h="1756064">
                <a:moveTo>
                  <a:pt x="0" y="0"/>
                </a:moveTo>
                <a:lnTo>
                  <a:pt x="563512" y="544962"/>
                </a:lnTo>
                <a:cubicBezTo>
                  <a:pt x="563342" y="760994"/>
                  <a:pt x="563173" y="977026"/>
                  <a:pt x="563003" y="1193058"/>
                </a:cubicBezTo>
                <a:lnTo>
                  <a:pt x="1248109" y="1192660"/>
                </a:lnTo>
                <a:lnTo>
                  <a:pt x="1827022" y="1756064"/>
                </a:lnTo>
                <a:lnTo>
                  <a:pt x="299" y="1755762"/>
                </a:lnTo>
                <a:cubicBezTo>
                  <a:pt x="199" y="1170508"/>
                  <a:pt x="100" y="585254"/>
                  <a:pt x="0" y="0"/>
                </a:cubicBez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3" name="Titre 2"/>
          <p:cNvSpPr>
            <a:spLocks noGrp="1"/>
          </p:cNvSpPr>
          <p:nvPr>
            <p:ph type="title" hasCustomPrompt="1"/>
          </p:nvPr>
        </p:nvSpPr>
        <p:spPr>
          <a:xfrm>
            <a:off x="349200" y="378000"/>
            <a:ext cx="8445600" cy="400110"/>
          </a:xfrm>
        </p:spPr>
        <p:txBody>
          <a:bodyPr/>
          <a:lstStyle/>
          <a:p>
            <a:r>
              <a:rPr lang="fr-FR" dirty="0"/>
              <a:t>Titre principal de la partie sur une ligne</a:t>
            </a:r>
          </a:p>
        </p:txBody>
      </p:sp>
      <p:sp>
        <p:nvSpPr>
          <p:cNvPr id="8" name="Espace réservé du contenu 8"/>
          <p:cNvSpPr>
            <a:spLocks noGrp="1"/>
          </p:cNvSpPr>
          <p:nvPr>
            <p:ph sz="quarter" idx="15" hasCustomPrompt="1"/>
          </p:nvPr>
        </p:nvSpPr>
        <p:spPr>
          <a:xfrm>
            <a:off x="702000" y="3574800"/>
            <a:ext cx="792000" cy="900000"/>
          </a:xfrm>
          <a:solidFill>
            <a:schemeClr val="bg1">
              <a:lumMod val="95000"/>
            </a:schemeClr>
          </a:solidFill>
        </p:spPr>
        <p:txBody>
          <a:bodyPr anchor="ctr" anchorCtr="1"/>
          <a:lstStyle>
            <a:lvl1pPr>
              <a:defRPr/>
            </a:lvl1pPr>
          </a:lstStyle>
          <a:p>
            <a:pPr lvl="0"/>
            <a:r>
              <a:rPr lang="fr-FR" dirty="0" err="1"/>
              <a:t>picto</a:t>
            </a:r>
            <a:endParaRPr lang="fr-FR" dirty="0"/>
          </a:p>
        </p:txBody>
      </p:sp>
      <p:sp>
        <p:nvSpPr>
          <p:cNvPr id="2" name="Espace réservé du numéro de diapositive 1"/>
          <p:cNvSpPr>
            <a:spLocks noGrp="1"/>
          </p:cNvSpPr>
          <p:nvPr>
            <p:ph type="sldNum" sz="quarter" idx="16"/>
          </p:nvPr>
        </p:nvSpPr>
        <p:spPr/>
        <p:txBody>
          <a:bodyPr/>
          <a:lstStyle/>
          <a:p>
            <a:fld id="{0536D7D7-E68B-4848-A580-3E20DDE126DB}" type="slidenum">
              <a:rPr lang="fr-FR" smtClean="0">
                <a:solidFill>
                  <a:prstClr val="black"/>
                </a:solidFill>
              </a:rPr>
              <a:pPr/>
              <a:t>‹N°›</a:t>
            </a:fld>
            <a:endParaRPr lang="fr-FR" dirty="0">
              <a:solidFill>
                <a:prstClr val="black"/>
              </a:solidFill>
            </a:endParaRPr>
          </a:p>
        </p:txBody>
      </p:sp>
      <p:pic>
        <p:nvPicPr>
          <p:cNvPr id="13" name="Espace réservé pour une image  6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930000" y="6325665"/>
            <a:ext cx="1792800" cy="402269"/>
          </a:xfrm>
          <a:prstGeom prst="rect">
            <a:avLst/>
          </a:prstGeom>
        </p:spPr>
      </p:pic>
      <p:sp>
        <p:nvSpPr>
          <p:cNvPr id="11" name="Rectangle 10"/>
          <p:cNvSpPr/>
          <p:nvPr userDrawn="1"/>
        </p:nvSpPr>
        <p:spPr>
          <a:xfrm>
            <a:off x="2195736" y="3376800"/>
            <a:ext cx="6480720" cy="28152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12" name="Espace réservé du graphique 9"/>
          <p:cNvSpPr>
            <a:spLocks noGrp="1"/>
          </p:cNvSpPr>
          <p:nvPr>
            <p:ph type="chart" sz="quarter" idx="19"/>
          </p:nvPr>
        </p:nvSpPr>
        <p:spPr>
          <a:xfrm>
            <a:off x="2376016" y="3429000"/>
            <a:ext cx="2340000" cy="2160240"/>
          </a:xfrm>
        </p:spPr>
        <p:txBody>
          <a:bodyPr/>
          <a:lstStyle/>
          <a:p>
            <a:endParaRPr lang="fr-FR"/>
          </a:p>
        </p:txBody>
      </p:sp>
      <p:sp>
        <p:nvSpPr>
          <p:cNvPr id="14" name="Espace réservé du texte 21"/>
          <p:cNvSpPr>
            <a:spLocks noGrp="1"/>
          </p:cNvSpPr>
          <p:nvPr>
            <p:ph type="body" sz="quarter" idx="20"/>
          </p:nvPr>
        </p:nvSpPr>
        <p:spPr>
          <a:xfrm>
            <a:off x="2448016" y="5616000"/>
            <a:ext cx="2196000" cy="621312"/>
          </a:xfrm>
        </p:spPr>
        <p:txBody>
          <a:bodyPr/>
          <a:lstStyle>
            <a:lvl1pPr>
              <a:lnSpc>
                <a:spcPts val="1500"/>
              </a:lnSpc>
              <a:spcAft>
                <a:spcPts val="0"/>
              </a:spcAft>
              <a:defRPr sz="1100" b="0" cap="none" baseline="0">
                <a:solidFill>
                  <a:schemeClr val="tx1"/>
                </a:solidFill>
              </a:defRPr>
            </a:lvl1pPr>
          </a:lstStyle>
          <a:p>
            <a:pPr lvl="0"/>
            <a:r>
              <a:rPr lang="fr-FR" dirty="0"/>
              <a:t>Modifiez les styles du texte du masque</a:t>
            </a:r>
          </a:p>
        </p:txBody>
      </p:sp>
      <p:sp>
        <p:nvSpPr>
          <p:cNvPr id="15" name="Espace réservé du graphique 24"/>
          <p:cNvSpPr>
            <a:spLocks noGrp="1"/>
          </p:cNvSpPr>
          <p:nvPr>
            <p:ph type="chart" sz="quarter" idx="21"/>
          </p:nvPr>
        </p:nvSpPr>
        <p:spPr>
          <a:xfrm>
            <a:off x="5003800" y="3500438"/>
            <a:ext cx="3600450" cy="2520850"/>
          </a:xfrm>
        </p:spPr>
        <p:txBody>
          <a:bodyPr/>
          <a:lstStyle/>
          <a:p>
            <a:endParaRPr lang="fr-FR"/>
          </a:p>
        </p:txBody>
      </p:sp>
      <p:cxnSp>
        <p:nvCxnSpPr>
          <p:cNvPr id="16" name="Connecteur droit 15"/>
          <p:cNvCxnSpPr/>
          <p:nvPr userDrawn="1"/>
        </p:nvCxnSpPr>
        <p:spPr>
          <a:xfrm>
            <a:off x="2555776" y="5661248"/>
            <a:ext cx="1980000"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18" name="Espace réservé du texte 5"/>
          <p:cNvSpPr>
            <a:spLocks noGrp="1" noChangeAspect="1"/>
          </p:cNvSpPr>
          <p:nvPr>
            <p:ph type="body" sz="quarter" idx="18" hasCustomPrompt="1"/>
          </p:nvPr>
        </p:nvSpPr>
        <p:spPr>
          <a:xfrm>
            <a:off x="439200" y="4903200"/>
            <a:ext cx="1296000" cy="1296000"/>
          </a:xfrm>
          <a:solidFill>
            <a:schemeClr val="accent1"/>
          </a:solidFill>
        </p:spPr>
        <p:txBody>
          <a:bodyPr anchor="ctr" anchorCtr="1"/>
          <a:lstStyle>
            <a:lvl1pPr algn="ctr">
              <a:defRPr sz="3300">
                <a:solidFill>
                  <a:schemeClr val="bg1"/>
                </a:solidFill>
              </a:defRPr>
            </a:lvl1pPr>
            <a:lvl2pPr algn="ctr">
              <a:defRPr sz="1000">
                <a:solidFill>
                  <a:schemeClr val="bg1"/>
                </a:solidFill>
              </a:defRPr>
            </a:lvl2pPr>
          </a:lstStyle>
          <a:p>
            <a:pPr lvl="0"/>
            <a:r>
              <a:rPr lang="fr-FR" dirty="0"/>
              <a:t>00</a:t>
            </a:r>
          </a:p>
          <a:p>
            <a:pPr lvl="1"/>
            <a:r>
              <a:rPr lang="fr-FR" dirty="0"/>
              <a:t>Légende</a:t>
            </a:r>
          </a:p>
        </p:txBody>
      </p:sp>
      <p:sp>
        <p:nvSpPr>
          <p:cNvPr id="19" name="Espace réservé du texte 18"/>
          <p:cNvSpPr>
            <a:spLocks noGrp="1"/>
          </p:cNvSpPr>
          <p:nvPr>
            <p:ph type="body" sz="quarter" idx="22"/>
          </p:nvPr>
        </p:nvSpPr>
        <p:spPr>
          <a:xfrm>
            <a:off x="349200" y="1275431"/>
            <a:ext cx="7175128" cy="341463"/>
          </a:xfrm>
        </p:spPr>
        <p:txBody>
          <a:bodyPr>
            <a:normAutofit/>
          </a:bodyPr>
          <a:lstStyle>
            <a:lvl1pPr>
              <a:defRPr/>
            </a:lvl1pPr>
          </a:lstStyle>
          <a:p>
            <a:pPr lvl="0"/>
            <a:r>
              <a:rPr lang="fr-FR" dirty="0"/>
              <a:t>Modifiez les styles du texte du masque</a:t>
            </a:r>
          </a:p>
        </p:txBody>
      </p:sp>
      <p:sp>
        <p:nvSpPr>
          <p:cNvPr id="20" name="Espace réservé du texte 6"/>
          <p:cNvSpPr>
            <a:spLocks noGrp="1"/>
          </p:cNvSpPr>
          <p:nvPr>
            <p:ph type="body" sz="quarter" idx="23"/>
          </p:nvPr>
        </p:nvSpPr>
        <p:spPr>
          <a:xfrm>
            <a:off x="349200" y="1511298"/>
            <a:ext cx="7175128" cy="1897077"/>
          </a:xfrm>
        </p:spPr>
        <p:txBody>
          <a:bodyPr/>
          <a:lstStyle>
            <a:lvl1pPr>
              <a:lnSpc>
                <a:spcPts val="2000"/>
              </a:lnSpc>
              <a:spcAft>
                <a:spcPts val="0"/>
              </a:spcAft>
              <a:defRPr b="0" cap="none" baseline="0">
                <a:solidFill>
                  <a:schemeClr val="tx1"/>
                </a:solidFill>
              </a:defRPr>
            </a:lvl1pPr>
          </a:lstStyle>
          <a:p>
            <a:pPr lvl="0"/>
            <a:r>
              <a:rPr lang="fr-FR" dirty="0"/>
              <a:t>Modifiez les styles du texte du masque</a:t>
            </a:r>
          </a:p>
        </p:txBody>
      </p:sp>
    </p:spTree>
    <p:extLst>
      <p:ext uri="{BB962C8B-B14F-4D97-AF65-F5344CB8AC3E}">
        <p14:creationId xmlns:p14="http://schemas.microsoft.com/office/powerpoint/2010/main" val="4014183947"/>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Titre 2 lignes seul">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a:xfrm>
            <a:off x="2772000" y="6336000"/>
            <a:ext cx="2895600" cy="365125"/>
          </a:xfrm>
          <a:prstGeom prst="rect">
            <a:avLst/>
          </a:prstGeom>
        </p:spPr>
        <p:txBody>
          <a:bodyPr/>
          <a:lstStyle/>
          <a:p>
            <a:r>
              <a:rPr lang="fr-FR" smtClean="0">
                <a:solidFill>
                  <a:prstClr val="black"/>
                </a:solidFill>
              </a:rPr>
              <a:t>2018 - HDJ S37 - Action de dynamisation Auto</a:t>
            </a:r>
            <a:endParaRPr lang="fr-FR">
              <a:solidFill>
                <a:prstClr val="black"/>
              </a:solidFill>
            </a:endParaRPr>
          </a:p>
        </p:txBody>
      </p:sp>
      <p:cxnSp>
        <p:nvCxnSpPr>
          <p:cNvPr id="6" name="Connecteur droit 5"/>
          <p:cNvCxnSpPr/>
          <p:nvPr userDrawn="1"/>
        </p:nvCxnSpPr>
        <p:spPr>
          <a:xfrm>
            <a:off x="450000" y="1124744"/>
            <a:ext cx="8244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re 1"/>
          <p:cNvSpPr>
            <a:spLocks noGrp="1"/>
          </p:cNvSpPr>
          <p:nvPr>
            <p:ph type="title" hasCustomPrompt="1"/>
          </p:nvPr>
        </p:nvSpPr>
        <p:spPr/>
        <p:txBody>
          <a:bodyPr/>
          <a:lstStyle/>
          <a:p>
            <a:r>
              <a:rPr lang="fr-FR" dirty="0"/>
              <a:t>Titre principal </a:t>
            </a:r>
            <a:br>
              <a:rPr lang="fr-FR" dirty="0"/>
            </a:br>
            <a:r>
              <a:rPr lang="fr-FR" dirty="0"/>
              <a:t>de la partie sur deux lignes</a:t>
            </a:r>
          </a:p>
        </p:txBody>
      </p:sp>
      <p:sp>
        <p:nvSpPr>
          <p:cNvPr id="3" name="Espace réservé du numéro de diapositive 2"/>
          <p:cNvSpPr>
            <a:spLocks noGrp="1"/>
          </p:cNvSpPr>
          <p:nvPr>
            <p:ph type="sldNum" sz="quarter" idx="12"/>
          </p:nvPr>
        </p:nvSpPr>
        <p:spPr/>
        <p:txBody>
          <a:bodyPr/>
          <a:lstStyle/>
          <a:p>
            <a:fld id="{0536D7D7-E68B-4848-A580-3E20DDE126DB}" type="slidenum">
              <a:rPr lang="fr-FR" smtClean="0">
                <a:solidFill>
                  <a:prstClr val="black"/>
                </a:solidFill>
              </a:rPr>
              <a:pPr/>
              <a:t>‹N°›</a:t>
            </a:fld>
            <a:endParaRPr lang="fr-FR" dirty="0">
              <a:solidFill>
                <a:prstClr val="black"/>
              </a:solidFill>
            </a:endParaRPr>
          </a:p>
        </p:txBody>
      </p:sp>
      <p:pic>
        <p:nvPicPr>
          <p:cNvPr id="10" name="Espace réservé pour une image  6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930000" y="6325665"/>
            <a:ext cx="1792800" cy="402269"/>
          </a:xfrm>
          <a:prstGeom prst="rect">
            <a:avLst/>
          </a:prstGeom>
        </p:spPr>
      </p:pic>
    </p:spTree>
    <p:extLst>
      <p:ext uri="{BB962C8B-B14F-4D97-AF65-F5344CB8AC3E}">
        <p14:creationId xmlns:p14="http://schemas.microsoft.com/office/powerpoint/2010/main" val="257683724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Titre 1 ligne seul">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a:xfrm>
            <a:off x="2772000" y="6336000"/>
            <a:ext cx="2895600" cy="365125"/>
          </a:xfrm>
          <a:prstGeom prst="rect">
            <a:avLst/>
          </a:prstGeom>
        </p:spPr>
        <p:txBody>
          <a:bodyPr/>
          <a:lstStyle/>
          <a:p>
            <a:r>
              <a:rPr lang="fr-FR" smtClean="0">
                <a:solidFill>
                  <a:prstClr val="black"/>
                </a:solidFill>
              </a:rPr>
              <a:t>2018 - HDJ S37 - Action de dynamisation Auto</a:t>
            </a:r>
            <a:endParaRPr lang="fr-FR">
              <a:solidFill>
                <a:prstClr val="black"/>
              </a:solidFill>
            </a:endParaRPr>
          </a:p>
        </p:txBody>
      </p:sp>
      <p:cxnSp>
        <p:nvCxnSpPr>
          <p:cNvPr id="6" name="Connecteur droit 5"/>
          <p:cNvCxnSpPr/>
          <p:nvPr userDrawn="1"/>
        </p:nvCxnSpPr>
        <p:spPr>
          <a:xfrm>
            <a:off x="450000" y="842400"/>
            <a:ext cx="8244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re 1"/>
          <p:cNvSpPr>
            <a:spLocks noGrp="1"/>
          </p:cNvSpPr>
          <p:nvPr>
            <p:ph type="title" hasCustomPrompt="1"/>
          </p:nvPr>
        </p:nvSpPr>
        <p:spPr>
          <a:xfrm>
            <a:off x="349200" y="378000"/>
            <a:ext cx="8445600" cy="400110"/>
          </a:xfrm>
        </p:spPr>
        <p:txBody>
          <a:bodyPr>
            <a:spAutoFit/>
          </a:bodyPr>
          <a:lstStyle/>
          <a:p>
            <a:r>
              <a:rPr lang="fr-FR" dirty="0"/>
              <a:t>Titre principal de la partie sur une ligne</a:t>
            </a:r>
          </a:p>
        </p:txBody>
      </p:sp>
      <p:sp>
        <p:nvSpPr>
          <p:cNvPr id="3" name="Espace réservé du numéro de diapositive 2"/>
          <p:cNvSpPr>
            <a:spLocks noGrp="1"/>
          </p:cNvSpPr>
          <p:nvPr>
            <p:ph type="sldNum" sz="quarter" idx="12"/>
          </p:nvPr>
        </p:nvSpPr>
        <p:spPr/>
        <p:txBody>
          <a:bodyPr/>
          <a:lstStyle/>
          <a:p>
            <a:fld id="{0536D7D7-E68B-4848-A580-3E20DDE126DB}" type="slidenum">
              <a:rPr lang="fr-FR" smtClean="0">
                <a:solidFill>
                  <a:prstClr val="black"/>
                </a:solidFill>
              </a:rPr>
              <a:pPr/>
              <a:t>‹N°›</a:t>
            </a:fld>
            <a:endParaRPr lang="fr-FR" dirty="0">
              <a:solidFill>
                <a:prstClr val="black"/>
              </a:solidFill>
            </a:endParaRPr>
          </a:p>
        </p:txBody>
      </p:sp>
      <p:pic>
        <p:nvPicPr>
          <p:cNvPr id="10" name="Espace réservé pour une image  6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930000" y="6325665"/>
            <a:ext cx="1792800" cy="402269"/>
          </a:xfrm>
          <a:prstGeom prst="rect">
            <a:avLst/>
          </a:prstGeom>
        </p:spPr>
      </p:pic>
    </p:spTree>
    <p:extLst>
      <p:ext uri="{BB962C8B-B14F-4D97-AF65-F5344CB8AC3E}">
        <p14:creationId xmlns:p14="http://schemas.microsoft.com/office/powerpoint/2010/main" val="1879072470"/>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Page de garde">
    <p:bg>
      <p:bgPr>
        <a:solidFill>
          <a:schemeClr val="bg1"/>
        </a:solidFill>
        <a:effectLst/>
      </p:bgPr>
    </p:bg>
    <p:spTree>
      <p:nvGrpSpPr>
        <p:cNvPr id="1" name=""/>
        <p:cNvGrpSpPr/>
        <p:nvPr/>
      </p:nvGrpSpPr>
      <p:grpSpPr>
        <a:xfrm>
          <a:off x="0" y="0"/>
          <a:ext cx="0" cy="0"/>
          <a:chOff x="0" y="0"/>
          <a:chExt cx="0" cy="0"/>
        </a:xfrm>
      </p:grpSpPr>
      <p:sp>
        <p:nvSpPr>
          <p:cNvPr id="3" name="Sous-titre 2"/>
          <p:cNvSpPr>
            <a:spLocks noGrp="1"/>
          </p:cNvSpPr>
          <p:nvPr>
            <p:ph type="subTitle" idx="1" hasCustomPrompt="1"/>
          </p:nvPr>
        </p:nvSpPr>
        <p:spPr>
          <a:xfrm>
            <a:off x="2149200" y="3897112"/>
            <a:ext cx="4626000" cy="540000"/>
          </a:xfrm>
        </p:spPr>
        <p:txBody>
          <a:bodyPr tIns="82800">
            <a:normAutofit/>
          </a:bodyPr>
          <a:lstStyle>
            <a:lvl1pPr marL="0" indent="0" algn="ctr">
              <a:buNone/>
              <a:defRPr sz="3000" b="0"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Sous-titre </a:t>
            </a:r>
            <a:r>
              <a:rPr lang="fr-FR" dirty="0" err="1"/>
              <a:t>powerpoint</a:t>
            </a:r>
            <a:endParaRPr lang="fr-FR" dirty="0"/>
          </a:p>
          <a:p>
            <a:endParaRPr lang="fr-FR" dirty="0"/>
          </a:p>
          <a:p>
            <a:endParaRPr lang="fr-FR" dirty="0"/>
          </a:p>
        </p:txBody>
      </p:sp>
      <p:cxnSp>
        <p:nvCxnSpPr>
          <p:cNvPr id="9" name="Connecteur droit 8"/>
          <p:cNvCxnSpPr/>
          <p:nvPr userDrawn="1"/>
        </p:nvCxnSpPr>
        <p:spPr>
          <a:xfrm>
            <a:off x="2248200" y="3330000"/>
            <a:ext cx="4428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2248200" y="5310000"/>
            <a:ext cx="4428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4" name="Image 1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88000" y="6379200"/>
            <a:ext cx="1332000" cy="201077"/>
          </a:xfrm>
          <a:prstGeom prst="rect">
            <a:avLst/>
          </a:prstGeom>
        </p:spPr>
      </p:pic>
      <p:sp>
        <p:nvSpPr>
          <p:cNvPr id="17" name="Forme en L 16"/>
          <p:cNvSpPr/>
          <p:nvPr userDrawn="1"/>
        </p:nvSpPr>
        <p:spPr>
          <a:xfrm rot="19020000" flipH="1">
            <a:off x="3271992" y="-21745"/>
            <a:ext cx="2468772" cy="2539684"/>
          </a:xfrm>
          <a:custGeom>
            <a:avLst/>
            <a:gdLst>
              <a:gd name="connsiteX0" fmla="*/ 0 w 2466000"/>
              <a:gd name="connsiteY0" fmla="*/ 0 h 2880000"/>
              <a:gd name="connsiteX1" fmla="*/ 754029 w 2466000"/>
              <a:gd name="connsiteY1" fmla="*/ 0 h 2880000"/>
              <a:gd name="connsiteX2" fmla="*/ 754029 w 2466000"/>
              <a:gd name="connsiteY2" fmla="*/ 2125971 h 2880000"/>
              <a:gd name="connsiteX3" fmla="*/ 2466000 w 2466000"/>
              <a:gd name="connsiteY3" fmla="*/ 2125971 h 2880000"/>
              <a:gd name="connsiteX4" fmla="*/ 2466000 w 2466000"/>
              <a:gd name="connsiteY4" fmla="*/ 2880000 h 2880000"/>
              <a:gd name="connsiteX5" fmla="*/ 0 w 2466000"/>
              <a:gd name="connsiteY5" fmla="*/ 2880000 h 2880000"/>
              <a:gd name="connsiteX6" fmla="*/ 0 w 2466000"/>
              <a:gd name="connsiteY6" fmla="*/ 0 h 2880000"/>
              <a:gd name="connsiteX0" fmla="*/ 0 w 2468772"/>
              <a:gd name="connsiteY0" fmla="*/ 1041781 h 2880000"/>
              <a:gd name="connsiteX1" fmla="*/ 756801 w 2468772"/>
              <a:gd name="connsiteY1" fmla="*/ 0 h 2880000"/>
              <a:gd name="connsiteX2" fmla="*/ 756801 w 2468772"/>
              <a:gd name="connsiteY2" fmla="*/ 2125971 h 2880000"/>
              <a:gd name="connsiteX3" fmla="*/ 2468772 w 2468772"/>
              <a:gd name="connsiteY3" fmla="*/ 2125971 h 2880000"/>
              <a:gd name="connsiteX4" fmla="*/ 2468772 w 2468772"/>
              <a:gd name="connsiteY4" fmla="*/ 2880000 h 2880000"/>
              <a:gd name="connsiteX5" fmla="*/ 2772 w 2468772"/>
              <a:gd name="connsiteY5" fmla="*/ 2880000 h 2880000"/>
              <a:gd name="connsiteX6" fmla="*/ 0 w 2468772"/>
              <a:gd name="connsiteY6" fmla="*/ 1041781 h 2880000"/>
              <a:gd name="connsiteX0" fmla="*/ 0 w 2468772"/>
              <a:gd name="connsiteY0" fmla="*/ 701465 h 2539684"/>
              <a:gd name="connsiteX1" fmla="*/ 757521 w 2468772"/>
              <a:gd name="connsiteY1" fmla="*/ 0 h 2539684"/>
              <a:gd name="connsiteX2" fmla="*/ 756801 w 2468772"/>
              <a:gd name="connsiteY2" fmla="*/ 1785655 h 2539684"/>
              <a:gd name="connsiteX3" fmla="*/ 2468772 w 2468772"/>
              <a:gd name="connsiteY3" fmla="*/ 1785655 h 2539684"/>
              <a:gd name="connsiteX4" fmla="*/ 2468772 w 2468772"/>
              <a:gd name="connsiteY4" fmla="*/ 2539684 h 2539684"/>
              <a:gd name="connsiteX5" fmla="*/ 2772 w 2468772"/>
              <a:gd name="connsiteY5" fmla="*/ 2539684 h 2539684"/>
              <a:gd name="connsiteX6" fmla="*/ 0 w 2468772"/>
              <a:gd name="connsiteY6" fmla="*/ 701465 h 2539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68772" h="2539684">
                <a:moveTo>
                  <a:pt x="0" y="701465"/>
                </a:moveTo>
                <a:lnTo>
                  <a:pt x="757521" y="0"/>
                </a:lnTo>
                <a:lnTo>
                  <a:pt x="756801" y="1785655"/>
                </a:lnTo>
                <a:lnTo>
                  <a:pt x="2468772" y="1785655"/>
                </a:lnTo>
                <a:lnTo>
                  <a:pt x="2468772" y="2539684"/>
                </a:lnTo>
                <a:lnTo>
                  <a:pt x="2772" y="2539684"/>
                </a:lnTo>
                <a:lnTo>
                  <a:pt x="0" y="701465"/>
                </a:lnTo>
                <a:close/>
              </a:path>
            </a:pathLst>
          </a:custGeom>
          <a:solidFill>
            <a:schemeClr val="accent1">
              <a:alpha val="2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18" name="Ellipse 17"/>
          <p:cNvSpPr>
            <a:spLocks noChangeAspect="1"/>
          </p:cNvSpPr>
          <p:nvPr userDrawn="1"/>
        </p:nvSpPr>
        <p:spPr>
          <a:xfrm>
            <a:off x="2750554" y="57192"/>
            <a:ext cx="1234800" cy="1234800"/>
          </a:xfrm>
          <a:prstGeom prst="ellipse">
            <a:avLst/>
          </a:prstGeom>
          <a:solidFill>
            <a:schemeClr val="accent1">
              <a:alpha val="2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5" name="Espace réservé du texte 4"/>
          <p:cNvSpPr>
            <a:spLocks noGrp="1"/>
          </p:cNvSpPr>
          <p:nvPr>
            <p:ph type="body" sz="quarter" idx="10"/>
          </p:nvPr>
        </p:nvSpPr>
        <p:spPr>
          <a:xfrm>
            <a:off x="2149200" y="4366800"/>
            <a:ext cx="4626000" cy="93440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3" name="Titre 12"/>
          <p:cNvSpPr>
            <a:spLocks noGrp="1"/>
          </p:cNvSpPr>
          <p:nvPr>
            <p:ph type="title" hasCustomPrompt="1"/>
          </p:nvPr>
        </p:nvSpPr>
        <p:spPr>
          <a:xfrm>
            <a:off x="2149200" y="3366000"/>
            <a:ext cx="4626000" cy="677108"/>
          </a:xfrm>
        </p:spPr>
        <p:txBody>
          <a:bodyPr>
            <a:spAutoFit/>
          </a:bodyPr>
          <a:lstStyle>
            <a:lvl1pPr algn="ctr">
              <a:defRPr sz="3800"/>
            </a:lvl1pPr>
          </a:lstStyle>
          <a:p>
            <a:r>
              <a:rPr lang="fr-FR" dirty="0"/>
              <a:t>Titre </a:t>
            </a:r>
            <a:r>
              <a:rPr lang="fr-FR" dirty="0" err="1"/>
              <a:t>powerpoint</a:t>
            </a:r>
            <a:endParaRPr lang="fr-FR" dirty="0"/>
          </a:p>
        </p:txBody>
      </p:sp>
      <p:sp>
        <p:nvSpPr>
          <p:cNvPr id="6" name="Espace réservé du texte 5"/>
          <p:cNvSpPr>
            <a:spLocks noGrp="1"/>
          </p:cNvSpPr>
          <p:nvPr>
            <p:ph type="body" sz="quarter" idx="15"/>
          </p:nvPr>
        </p:nvSpPr>
        <p:spPr>
          <a:xfrm>
            <a:off x="2149200" y="5436000"/>
            <a:ext cx="4626000" cy="262800"/>
          </a:xfrm>
        </p:spPr>
        <p:txBody>
          <a:bodyPr/>
          <a:lstStyle>
            <a:lvl1pPr algn="ctr">
              <a:defRPr sz="1100" b="0" cap="none" baseline="0"/>
            </a:lvl1pPr>
          </a:lstStyle>
          <a:p>
            <a:pPr lvl="0"/>
            <a:r>
              <a:rPr lang="fr-FR" dirty="0"/>
              <a:t>Modifiez les styles du texte du masque</a:t>
            </a:r>
          </a:p>
        </p:txBody>
      </p:sp>
      <p:pic>
        <p:nvPicPr>
          <p:cNvPr id="15" name="Espace réservé pour une image  11"/>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a:xfrm>
            <a:off x="216000" y="248400"/>
            <a:ext cx="932400" cy="932400"/>
          </a:xfrm>
          <a:prstGeom prst="rect">
            <a:avLst/>
          </a:prstGeom>
        </p:spPr>
      </p:pic>
      <p:pic>
        <p:nvPicPr>
          <p:cNvPr id="20" name="Espace réservé pour une image  69"/>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6536235" y="6237313"/>
            <a:ext cx="2186565" cy="490622"/>
          </a:xfrm>
          <a:prstGeom prst="rect">
            <a:avLst/>
          </a:prstGeom>
        </p:spPr>
      </p:pic>
      <p:sp>
        <p:nvSpPr>
          <p:cNvPr id="16" name="Espace réservé du pied de page 2"/>
          <p:cNvSpPr>
            <a:spLocks noGrp="1"/>
          </p:cNvSpPr>
          <p:nvPr>
            <p:ph type="ftr" sz="quarter" idx="4294967295"/>
          </p:nvPr>
        </p:nvSpPr>
        <p:spPr>
          <a:xfrm>
            <a:off x="2772000" y="6336000"/>
            <a:ext cx="2895600" cy="365125"/>
          </a:xfrm>
          <a:prstGeom prst="rect">
            <a:avLst/>
          </a:prstGeom>
        </p:spPr>
        <p:txBody>
          <a:bodyPr/>
          <a:lstStyle/>
          <a:p>
            <a:r>
              <a:rPr lang="fr-FR" sz="1050" smtClean="0">
                <a:solidFill>
                  <a:prstClr val="black"/>
                </a:solidFill>
              </a:rPr>
              <a:t>2018 - HDJ S37 - Action de dynamisation Auto</a:t>
            </a:r>
            <a:endParaRPr lang="fr-FR" sz="1050" dirty="0">
              <a:solidFill>
                <a:prstClr val="black"/>
              </a:solidFill>
            </a:endParaRPr>
          </a:p>
        </p:txBody>
      </p:sp>
    </p:spTree>
    <p:extLst>
      <p:ext uri="{BB962C8B-B14F-4D97-AF65-F5344CB8AC3E}">
        <p14:creationId xmlns:p14="http://schemas.microsoft.com/office/powerpoint/2010/main" val="708248435"/>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userDrawn="1">
  <p:cSld name="Page de garde visuel 3">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2270524" y="4137276"/>
            <a:ext cx="4608000" cy="648000"/>
          </a:xfrm>
        </p:spPr>
        <p:txBody>
          <a:bodyPr>
            <a:noAutofit/>
          </a:bodyPr>
          <a:lstStyle>
            <a:lvl1pPr algn="ctr">
              <a:defRPr sz="3500" spc="0" baseline="0"/>
            </a:lvl1pPr>
          </a:lstStyle>
          <a:p>
            <a:r>
              <a:rPr lang="fr-FR" dirty="0"/>
              <a:t>Titre </a:t>
            </a:r>
            <a:r>
              <a:rPr lang="fr-FR" dirty="0" err="1"/>
              <a:t>lorem</a:t>
            </a:r>
            <a:endParaRPr lang="fr-FR" dirty="0"/>
          </a:p>
        </p:txBody>
      </p:sp>
      <p:sp>
        <p:nvSpPr>
          <p:cNvPr id="3" name="Sous-titre 2"/>
          <p:cNvSpPr>
            <a:spLocks noGrp="1"/>
          </p:cNvSpPr>
          <p:nvPr>
            <p:ph type="subTitle" idx="1" hasCustomPrompt="1"/>
          </p:nvPr>
        </p:nvSpPr>
        <p:spPr>
          <a:xfrm>
            <a:off x="2270524" y="4563678"/>
            <a:ext cx="4608000" cy="540000"/>
          </a:xfrm>
        </p:spPr>
        <p:txBody>
          <a:bodyPr tIns="82800">
            <a:normAutofit/>
          </a:bodyPr>
          <a:lstStyle>
            <a:lvl1pPr marL="0" indent="0" algn="ctr">
              <a:buNone/>
              <a:defRPr sz="2600" b="1" spc="0"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err="1"/>
              <a:t>Ipsum</a:t>
            </a:r>
            <a:r>
              <a:rPr lang="fr-FR" dirty="0"/>
              <a:t> </a:t>
            </a:r>
            <a:r>
              <a:rPr lang="fr-FR" dirty="0" err="1"/>
              <a:t>sit</a:t>
            </a:r>
            <a:r>
              <a:rPr lang="fr-FR" dirty="0"/>
              <a:t> </a:t>
            </a:r>
            <a:r>
              <a:rPr lang="fr-FR" dirty="0" err="1"/>
              <a:t>dolor</a:t>
            </a:r>
            <a:endParaRPr lang="fr-FR" dirty="0"/>
          </a:p>
          <a:p>
            <a:endParaRPr lang="fr-FR" dirty="0"/>
          </a:p>
          <a:p>
            <a:endParaRPr lang="fr-FR" dirty="0"/>
          </a:p>
        </p:txBody>
      </p:sp>
      <p:cxnSp>
        <p:nvCxnSpPr>
          <p:cNvPr id="9" name="Connecteur droit 8"/>
          <p:cNvCxnSpPr/>
          <p:nvPr userDrawn="1"/>
        </p:nvCxnSpPr>
        <p:spPr>
          <a:xfrm>
            <a:off x="3233524" y="4124783"/>
            <a:ext cx="268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3233524" y="6149635"/>
            <a:ext cx="268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Espace réservé du texte 4"/>
          <p:cNvSpPr>
            <a:spLocks noGrp="1"/>
          </p:cNvSpPr>
          <p:nvPr>
            <p:ph type="body" sz="quarter" idx="13" hasCustomPrompt="1"/>
          </p:nvPr>
        </p:nvSpPr>
        <p:spPr>
          <a:xfrm>
            <a:off x="3142800" y="5014800"/>
            <a:ext cx="2952000" cy="1076400"/>
          </a:xfrm>
        </p:spPr>
        <p:txBody>
          <a:bodyPr/>
          <a:lstStyle>
            <a:lvl1pPr>
              <a:defRPr sz="1600" b="0"/>
            </a:lvl1pPr>
          </a:lstStyle>
          <a:p>
            <a:pPr lvl="0"/>
            <a:r>
              <a:rPr lang="fr-FR" dirty="0" err="1"/>
              <a:t>inserez</a:t>
            </a:r>
            <a:r>
              <a:rPr lang="fr-FR" dirty="0"/>
              <a:t> le texte</a:t>
            </a:r>
          </a:p>
        </p:txBody>
      </p:sp>
      <p:pic>
        <p:nvPicPr>
          <p:cNvPr id="10" name="Espace réservé pour une image  11"/>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216000" y="248400"/>
            <a:ext cx="932400" cy="932400"/>
          </a:xfrm>
          <a:prstGeom prst="rect">
            <a:avLst/>
          </a:prstGeom>
        </p:spPr>
      </p:pic>
      <p:pic>
        <p:nvPicPr>
          <p:cNvPr id="12" name="Espace réservé pour une image  6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315164" y="6149635"/>
            <a:ext cx="2577316" cy="578299"/>
          </a:xfrm>
          <a:prstGeom prst="rect">
            <a:avLst/>
          </a:prstGeom>
        </p:spPr>
      </p:pic>
      <p:grpSp>
        <p:nvGrpSpPr>
          <p:cNvPr id="18" name="Groupe 17"/>
          <p:cNvGrpSpPr/>
          <p:nvPr userDrawn="1"/>
        </p:nvGrpSpPr>
        <p:grpSpPr>
          <a:xfrm>
            <a:off x="-623910" y="1669672"/>
            <a:ext cx="1683663" cy="1791757"/>
            <a:chOff x="-623910" y="1669672"/>
            <a:chExt cx="1683663" cy="1791757"/>
          </a:xfrm>
        </p:grpSpPr>
        <p:sp>
          <p:nvSpPr>
            <p:cNvPr id="19" name="Forme en L 1"/>
            <p:cNvSpPr>
              <a:spLocks noChangeAspect="1"/>
            </p:cNvSpPr>
            <p:nvPr/>
          </p:nvSpPr>
          <p:spPr>
            <a:xfrm rot="19007924" flipH="1">
              <a:off x="-623910" y="1669672"/>
              <a:ext cx="1683663" cy="1791757"/>
            </a:xfrm>
            <a:custGeom>
              <a:avLst/>
              <a:gdLst>
                <a:gd name="connsiteX0" fmla="*/ 0 w 1692000"/>
                <a:gd name="connsiteY0" fmla="*/ 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0 w 1692000"/>
                <a:gd name="connsiteY6" fmla="*/ 0 h 1976054"/>
                <a:gd name="connsiteX0" fmla="*/ 697 w 1692000"/>
                <a:gd name="connsiteY0" fmla="*/ 17300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697 w 1692000"/>
                <a:gd name="connsiteY6" fmla="*/ 173000 h 1976054"/>
                <a:gd name="connsiteX0" fmla="*/ 697 w 1692000"/>
                <a:gd name="connsiteY0" fmla="*/ 0 h 1803054"/>
                <a:gd name="connsiteX1" fmla="*/ 516422 w 1692000"/>
                <a:gd name="connsiteY1" fmla="*/ 561551 h 1803054"/>
                <a:gd name="connsiteX2" fmla="*/ 517363 w 1692000"/>
                <a:gd name="connsiteY2" fmla="*/ 1285691 h 1803054"/>
                <a:gd name="connsiteX3" fmla="*/ 1692000 w 1692000"/>
                <a:gd name="connsiteY3" fmla="*/ 1285691 h 1803054"/>
                <a:gd name="connsiteX4" fmla="*/ 1692000 w 1692000"/>
                <a:gd name="connsiteY4" fmla="*/ 1803054 h 1803054"/>
                <a:gd name="connsiteX5" fmla="*/ 0 w 1692000"/>
                <a:gd name="connsiteY5" fmla="*/ 1803054 h 1803054"/>
                <a:gd name="connsiteX6" fmla="*/ 697 w 1692000"/>
                <a:gd name="connsiteY6" fmla="*/ 0 h 1803054"/>
                <a:gd name="connsiteX0" fmla="*/ 1295 w 1692000"/>
                <a:gd name="connsiteY0" fmla="*/ 0 h 1755858"/>
                <a:gd name="connsiteX1" fmla="*/ 516422 w 1692000"/>
                <a:gd name="connsiteY1" fmla="*/ 514355 h 1755858"/>
                <a:gd name="connsiteX2" fmla="*/ 517363 w 1692000"/>
                <a:gd name="connsiteY2" fmla="*/ 1238495 h 1755858"/>
                <a:gd name="connsiteX3" fmla="*/ 1692000 w 1692000"/>
                <a:gd name="connsiteY3" fmla="*/ 1238495 h 1755858"/>
                <a:gd name="connsiteX4" fmla="*/ 1692000 w 1692000"/>
                <a:gd name="connsiteY4" fmla="*/ 1755858 h 1755858"/>
                <a:gd name="connsiteX5" fmla="*/ 0 w 1692000"/>
                <a:gd name="connsiteY5" fmla="*/ 1755858 h 1755858"/>
                <a:gd name="connsiteX6" fmla="*/ 1295 w 1692000"/>
                <a:gd name="connsiteY6" fmla="*/ 0 h 1755858"/>
                <a:gd name="connsiteX0" fmla="*/ 2549 w 1692000"/>
                <a:gd name="connsiteY0" fmla="*/ 0 h 1791757"/>
                <a:gd name="connsiteX1" fmla="*/ 516422 w 1692000"/>
                <a:gd name="connsiteY1" fmla="*/ 550254 h 1791757"/>
                <a:gd name="connsiteX2" fmla="*/ 517363 w 1692000"/>
                <a:gd name="connsiteY2" fmla="*/ 1274394 h 1791757"/>
                <a:gd name="connsiteX3" fmla="*/ 1692000 w 1692000"/>
                <a:gd name="connsiteY3" fmla="*/ 1274394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92000"/>
                <a:gd name="connsiteY0" fmla="*/ 0 h 1791757"/>
                <a:gd name="connsiteX1" fmla="*/ 516422 w 1692000"/>
                <a:gd name="connsiteY1" fmla="*/ 550254 h 1791757"/>
                <a:gd name="connsiteX2" fmla="*/ 517363 w 1692000"/>
                <a:gd name="connsiteY2" fmla="*/ 1274394 h 1791757"/>
                <a:gd name="connsiteX3" fmla="*/ 1193273 w 1692000"/>
                <a:gd name="connsiteY3" fmla="*/ 1274950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 name="connsiteX0" fmla="*/ 1923 w 1674050"/>
                <a:gd name="connsiteY0" fmla="*/ 0 h 1773807"/>
                <a:gd name="connsiteX1" fmla="*/ 516422 w 1674050"/>
                <a:gd name="connsiteY1" fmla="*/ 532304 h 1773807"/>
                <a:gd name="connsiteX2" fmla="*/ 517363 w 1674050"/>
                <a:gd name="connsiteY2" fmla="*/ 1256444 h 1773807"/>
                <a:gd name="connsiteX3" fmla="*/ 1193273 w 1674050"/>
                <a:gd name="connsiteY3" fmla="*/ 1257000 h 1773807"/>
                <a:gd name="connsiteX4" fmla="*/ 1674050 w 1674050"/>
                <a:gd name="connsiteY4" fmla="*/ 1773180 h 1773807"/>
                <a:gd name="connsiteX5" fmla="*/ 0 w 1674050"/>
                <a:gd name="connsiteY5" fmla="*/ 1773807 h 1773807"/>
                <a:gd name="connsiteX6" fmla="*/ 1923 w 1674050"/>
                <a:gd name="connsiteY6" fmla="*/ 0 h 1773807"/>
                <a:gd name="connsiteX0" fmla="*/ 2707 w 1674050"/>
                <a:gd name="connsiteY0" fmla="*/ 0 h 1796244"/>
                <a:gd name="connsiteX1" fmla="*/ 516422 w 1674050"/>
                <a:gd name="connsiteY1" fmla="*/ 554741 h 1796244"/>
                <a:gd name="connsiteX2" fmla="*/ 517363 w 1674050"/>
                <a:gd name="connsiteY2" fmla="*/ 1278881 h 1796244"/>
                <a:gd name="connsiteX3" fmla="*/ 1193273 w 1674050"/>
                <a:gd name="connsiteY3" fmla="*/ 1279437 h 1796244"/>
                <a:gd name="connsiteX4" fmla="*/ 1674050 w 1674050"/>
                <a:gd name="connsiteY4" fmla="*/ 1795617 h 1796244"/>
                <a:gd name="connsiteX5" fmla="*/ 0 w 1674050"/>
                <a:gd name="connsiteY5" fmla="*/ 1796244 h 1796244"/>
                <a:gd name="connsiteX6" fmla="*/ 2707 w 1674050"/>
                <a:gd name="connsiteY6" fmla="*/ 0 h 1796244"/>
                <a:gd name="connsiteX0" fmla="*/ 1610 w 1674050"/>
                <a:gd name="connsiteY0" fmla="*/ 0 h 1764833"/>
                <a:gd name="connsiteX1" fmla="*/ 516422 w 1674050"/>
                <a:gd name="connsiteY1" fmla="*/ 523330 h 1764833"/>
                <a:gd name="connsiteX2" fmla="*/ 517363 w 1674050"/>
                <a:gd name="connsiteY2" fmla="*/ 1247470 h 1764833"/>
                <a:gd name="connsiteX3" fmla="*/ 1193273 w 1674050"/>
                <a:gd name="connsiteY3" fmla="*/ 1248026 h 1764833"/>
                <a:gd name="connsiteX4" fmla="*/ 1674050 w 1674050"/>
                <a:gd name="connsiteY4" fmla="*/ 1764206 h 1764833"/>
                <a:gd name="connsiteX5" fmla="*/ 0 w 1674050"/>
                <a:gd name="connsiteY5" fmla="*/ 1764833 h 1764833"/>
                <a:gd name="connsiteX6" fmla="*/ 1610 w 1674050"/>
                <a:gd name="connsiteY6" fmla="*/ 0 h 1764833"/>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74050" h="1791757">
                  <a:moveTo>
                    <a:pt x="2549" y="0"/>
                  </a:moveTo>
                  <a:lnTo>
                    <a:pt x="516422" y="550254"/>
                  </a:lnTo>
                  <a:cubicBezTo>
                    <a:pt x="516736" y="791634"/>
                    <a:pt x="517049" y="1033014"/>
                    <a:pt x="517363" y="1274394"/>
                  </a:cubicBezTo>
                  <a:lnTo>
                    <a:pt x="1193273" y="1274950"/>
                  </a:lnTo>
                  <a:lnTo>
                    <a:pt x="1674050" y="1791130"/>
                  </a:lnTo>
                  <a:lnTo>
                    <a:pt x="0" y="1791757"/>
                  </a:lnTo>
                  <a:cubicBezTo>
                    <a:pt x="232" y="1190739"/>
                    <a:pt x="2317" y="601018"/>
                    <a:pt x="2549" y="0"/>
                  </a:cubicBezTo>
                  <a:close/>
                </a:path>
              </a:pathLst>
            </a:custGeom>
            <a:solidFill>
              <a:srgbClr val="C31632">
                <a:alpha val="69804"/>
              </a:srgb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20" name="Corde 19"/>
            <p:cNvSpPr>
              <a:spLocks noChangeAspect="1"/>
            </p:cNvSpPr>
            <p:nvPr/>
          </p:nvSpPr>
          <p:spPr>
            <a:xfrm rot="10800000">
              <a:off x="-338400" y="2257200"/>
              <a:ext cx="648000" cy="648072"/>
            </a:xfrm>
            <a:prstGeom prst="chord">
              <a:avLst>
                <a:gd name="adj1" fmla="val 5259741"/>
                <a:gd name="adj2" fmla="val 16300347"/>
              </a:avLst>
            </a:prstGeom>
            <a:solidFill>
              <a:srgbClr val="C3163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grpSp>
      <p:sp>
        <p:nvSpPr>
          <p:cNvPr id="13" name="Espace réservé du texte 5"/>
          <p:cNvSpPr>
            <a:spLocks noGrp="1"/>
          </p:cNvSpPr>
          <p:nvPr>
            <p:ph type="body" sz="quarter" idx="14" hasCustomPrompt="1"/>
          </p:nvPr>
        </p:nvSpPr>
        <p:spPr>
          <a:xfrm>
            <a:off x="126000" y="3861048"/>
            <a:ext cx="5778389" cy="246221"/>
          </a:xfrm>
        </p:spPr>
        <p:txBody>
          <a:bodyPr wrap="square">
            <a:spAutoFit/>
          </a:bodyPr>
          <a:lstStyle>
            <a:lvl1pPr algn="l">
              <a:lnSpc>
                <a:spcPct val="100000"/>
              </a:lnSpc>
              <a:spcAft>
                <a:spcPts val="0"/>
              </a:spcAft>
              <a:defRPr sz="1000" b="0" cap="none"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dirty="0"/>
              <a:t>Direction XXX - CAISSE D’EPARGNE XXX</a:t>
            </a:r>
          </a:p>
        </p:txBody>
      </p:sp>
      <p:sp>
        <p:nvSpPr>
          <p:cNvPr id="14" name="Espace réservé du texte 5"/>
          <p:cNvSpPr>
            <a:spLocks noGrp="1"/>
          </p:cNvSpPr>
          <p:nvPr>
            <p:ph type="body" sz="quarter" idx="15" hasCustomPrompt="1"/>
          </p:nvPr>
        </p:nvSpPr>
        <p:spPr>
          <a:xfrm>
            <a:off x="3228478" y="6189452"/>
            <a:ext cx="2687046" cy="276999"/>
          </a:xfrm>
        </p:spPr>
        <p:txBody>
          <a:bodyPr wrap="square">
            <a:spAutoFit/>
          </a:bodyPr>
          <a:lstStyle>
            <a:lvl1pPr algn="ctr">
              <a:lnSpc>
                <a:spcPct val="100000"/>
              </a:lnSpc>
              <a:spcAft>
                <a:spcPts val="0"/>
              </a:spcAft>
              <a:defRPr sz="1200" b="0" cap="all"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dirty="0"/>
              <a:t>00 mois 2017</a:t>
            </a:r>
          </a:p>
        </p:txBody>
      </p:sp>
      <p:sp>
        <p:nvSpPr>
          <p:cNvPr id="15" name="Espace réservé du pied de page 2"/>
          <p:cNvSpPr>
            <a:spLocks noGrp="1"/>
          </p:cNvSpPr>
          <p:nvPr>
            <p:ph type="ftr" sz="quarter" idx="4294967295"/>
          </p:nvPr>
        </p:nvSpPr>
        <p:spPr>
          <a:xfrm>
            <a:off x="2772000" y="6336000"/>
            <a:ext cx="2895600" cy="365125"/>
          </a:xfrm>
          <a:prstGeom prst="rect">
            <a:avLst/>
          </a:prstGeom>
        </p:spPr>
        <p:txBody>
          <a:bodyPr/>
          <a:lstStyle/>
          <a:p>
            <a:r>
              <a:rPr lang="fr-FR" sz="1050" smtClean="0">
                <a:solidFill>
                  <a:prstClr val="black"/>
                </a:solidFill>
              </a:rPr>
              <a:t>2018 - HDJ S37 - Action de dynamisation Auto</a:t>
            </a:r>
            <a:endParaRPr lang="fr-FR" sz="1050" dirty="0">
              <a:solidFill>
                <a:prstClr val="black"/>
              </a:solidFill>
            </a:endParaRPr>
          </a:p>
        </p:txBody>
      </p:sp>
    </p:spTree>
    <p:extLst>
      <p:ext uri="{BB962C8B-B14F-4D97-AF65-F5344CB8AC3E}">
        <p14:creationId xmlns:p14="http://schemas.microsoft.com/office/powerpoint/2010/main" val="318359308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userDrawn="1">
  <p:cSld name="Page de garde visuel 1">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2270524" y="4137276"/>
            <a:ext cx="4608000" cy="648000"/>
          </a:xfrm>
        </p:spPr>
        <p:txBody>
          <a:bodyPr>
            <a:noAutofit/>
          </a:bodyPr>
          <a:lstStyle>
            <a:lvl1pPr algn="ctr">
              <a:defRPr sz="3500" spc="0" baseline="0"/>
            </a:lvl1pPr>
          </a:lstStyle>
          <a:p>
            <a:r>
              <a:rPr lang="fr-FR" dirty="0"/>
              <a:t>Titre </a:t>
            </a:r>
            <a:r>
              <a:rPr lang="fr-FR" dirty="0" err="1"/>
              <a:t>lorem</a:t>
            </a:r>
            <a:endParaRPr lang="fr-FR" dirty="0"/>
          </a:p>
        </p:txBody>
      </p:sp>
      <p:sp>
        <p:nvSpPr>
          <p:cNvPr id="3" name="Sous-titre 2"/>
          <p:cNvSpPr>
            <a:spLocks noGrp="1"/>
          </p:cNvSpPr>
          <p:nvPr>
            <p:ph type="subTitle" idx="1" hasCustomPrompt="1"/>
          </p:nvPr>
        </p:nvSpPr>
        <p:spPr>
          <a:xfrm>
            <a:off x="2270524" y="4563678"/>
            <a:ext cx="4608000" cy="540000"/>
          </a:xfrm>
        </p:spPr>
        <p:txBody>
          <a:bodyPr tIns="82800">
            <a:normAutofit/>
          </a:bodyPr>
          <a:lstStyle>
            <a:lvl1pPr marL="0" indent="0" algn="ctr">
              <a:buNone/>
              <a:defRPr sz="2600" b="1" spc="0"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err="1"/>
              <a:t>Ipsum</a:t>
            </a:r>
            <a:r>
              <a:rPr lang="fr-FR" dirty="0"/>
              <a:t> </a:t>
            </a:r>
            <a:r>
              <a:rPr lang="fr-FR" dirty="0" err="1"/>
              <a:t>sit</a:t>
            </a:r>
            <a:r>
              <a:rPr lang="fr-FR" dirty="0"/>
              <a:t> </a:t>
            </a:r>
            <a:r>
              <a:rPr lang="fr-FR" dirty="0" err="1"/>
              <a:t>dolor</a:t>
            </a:r>
            <a:endParaRPr lang="fr-FR" dirty="0"/>
          </a:p>
          <a:p>
            <a:endParaRPr lang="fr-FR" dirty="0"/>
          </a:p>
          <a:p>
            <a:endParaRPr lang="fr-FR" dirty="0"/>
          </a:p>
        </p:txBody>
      </p:sp>
      <p:cxnSp>
        <p:nvCxnSpPr>
          <p:cNvPr id="9" name="Connecteur droit 8"/>
          <p:cNvCxnSpPr/>
          <p:nvPr userDrawn="1"/>
        </p:nvCxnSpPr>
        <p:spPr>
          <a:xfrm>
            <a:off x="3233524" y="4124783"/>
            <a:ext cx="268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3233524" y="6149635"/>
            <a:ext cx="268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Espace réservé du texte 4"/>
          <p:cNvSpPr>
            <a:spLocks noGrp="1"/>
          </p:cNvSpPr>
          <p:nvPr>
            <p:ph type="body" sz="quarter" idx="13" hasCustomPrompt="1"/>
          </p:nvPr>
        </p:nvSpPr>
        <p:spPr>
          <a:xfrm>
            <a:off x="3142800" y="5014800"/>
            <a:ext cx="2952000" cy="1076400"/>
          </a:xfrm>
        </p:spPr>
        <p:txBody>
          <a:bodyPr/>
          <a:lstStyle>
            <a:lvl1pPr>
              <a:defRPr sz="1600" b="0"/>
            </a:lvl1pPr>
          </a:lstStyle>
          <a:p>
            <a:pPr lvl="0"/>
            <a:r>
              <a:rPr lang="fr-FR" dirty="0" err="1"/>
              <a:t>inserez</a:t>
            </a:r>
            <a:r>
              <a:rPr lang="fr-FR" dirty="0"/>
              <a:t> le texte</a:t>
            </a:r>
          </a:p>
        </p:txBody>
      </p:sp>
      <p:pic>
        <p:nvPicPr>
          <p:cNvPr id="10" name="Espace réservé pour une image  11"/>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216000" y="248400"/>
            <a:ext cx="932400" cy="932400"/>
          </a:xfrm>
          <a:prstGeom prst="rect">
            <a:avLst/>
          </a:prstGeom>
        </p:spPr>
      </p:pic>
      <p:pic>
        <p:nvPicPr>
          <p:cNvPr id="12" name="Espace réservé pour une image  6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315164" y="6149635"/>
            <a:ext cx="2577316" cy="578299"/>
          </a:xfrm>
          <a:prstGeom prst="rect">
            <a:avLst/>
          </a:prstGeom>
        </p:spPr>
      </p:pic>
      <p:pic>
        <p:nvPicPr>
          <p:cNvPr id="17" name="Espace réservé du contenu 3"/>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216694" y="1339850"/>
            <a:ext cx="8667750" cy="2451099"/>
          </a:xfrm>
          <a:prstGeom prst="rect">
            <a:avLst/>
          </a:prstGeom>
        </p:spPr>
      </p:pic>
      <p:grpSp>
        <p:nvGrpSpPr>
          <p:cNvPr id="18" name="Groupe 17"/>
          <p:cNvGrpSpPr/>
          <p:nvPr userDrawn="1"/>
        </p:nvGrpSpPr>
        <p:grpSpPr>
          <a:xfrm>
            <a:off x="-623910" y="1669672"/>
            <a:ext cx="1683663" cy="1791757"/>
            <a:chOff x="-623910" y="1669672"/>
            <a:chExt cx="1683663" cy="1791757"/>
          </a:xfrm>
        </p:grpSpPr>
        <p:sp>
          <p:nvSpPr>
            <p:cNvPr id="19" name="Forme en L 1"/>
            <p:cNvSpPr>
              <a:spLocks noChangeAspect="1"/>
            </p:cNvSpPr>
            <p:nvPr/>
          </p:nvSpPr>
          <p:spPr>
            <a:xfrm rot="19007924" flipH="1">
              <a:off x="-623910" y="1669672"/>
              <a:ext cx="1683663" cy="1791757"/>
            </a:xfrm>
            <a:custGeom>
              <a:avLst/>
              <a:gdLst>
                <a:gd name="connsiteX0" fmla="*/ 0 w 1692000"/>
                <a:gd name="connsiteY0" fmla="*/ 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0 w 1692000"/>
                <a:gd name="connsiteY6" fmla="*/ 0 h 1976054"/>
                <a:gd name="connsiteX0" fmla="*/ 697 w 1692000"/>
                <a:gd name="connsiteY0" fmla="*/ 17300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697 w 1692000"/>
                <a:gd name="connsiteY6" fmla="*/ 173000 h 1976054"/>
                <a:gd name="connsiteX0" fmla="*/ 697 w 1692000"/>
                <a:gd name="connsiteY0" fmla="*/ 0 h 1803054"/>
                <a:gd name="connsiteX1" fmla="*/ 516422 w 1692000"/>
                <a:gd name="connsiteY1" fmla="*/ 561551 h 1803054"/>
                <a:gd name="connsiteX2" fmla="*/ 517363 w 1692000"/>
                <a:gd name="connsiteY2" fmla="*/ 1285691 h 1803054"/>
                <a:gd name="connsiteX3" fmla="*/ 1692000 w 1692000"/>
                <a:gd name="connsiteY3" fmla="*/ 1285691 h 1803054"/>
                <a:gd name="connsiteX4" fmla="*/ 1692000 w 1692000"/>
                <a:gd name="connsiteY4" fmla="*/ 1803054 h 1803054"/>
                <a:gd name="connsiteX5" fmla="*/ 0 w 1692000"/>
                <a:gd name="connsiteY5" fmla="*/ 1803054 h 1803054"/>
                <a:gd name="connsiteX6" fmla="*/ 697 w 1692000"/>
                <a:gd name="connsiteY6" fmla="*/ 0 h 1803054"/>
                <a:gd name="connsiteX0" fmla="*/ 1295 w 1692000"/>
                <a:gd name="connsiteY0" fmla="*/ 0 h 1755858"/>
                <a:gd name="connsiteX1" fmla="*/ 516422 w 1692000"/>
                <a:gd name="connsiteY1" fmla="*/ 514355 h 1755858"/>
                <a:gd name="connsiteX2" fmla="*/ 517363 w 1692000"/>
                <a:gd name="connsiteY2" fmla="*/ 1238495 h 1755858"/>
                <a:gd name="connsiteX3" fmla="*/ 1692000 w 1692000"/>
                <a:gd name="connsiteY3" fmla="*/ 1238495 h 1755858"/>
                <a:gd name="connsiteX4" fmla="*/ 1692000 w 1692000"/>
                <a:gd name="connsiteY4" fmla="*/ 1755858 h 1755858"/>
                <a:gd name="connsiteX5" fmla="*/ 0 w 1692000"/>
                <a:gd name="connsiteY5" fmla="*/ 1755858 h 1755858"/>
                <a:gd name="connsiteX6" fmla="*/ 1295 w 1692000"/>
                <a:gd name="connsiteY6" fmla="*/ 0 h 1755858"/>
                <a:gd name="connsiteX0" fmla="*/ 2549 w 1692000"/>
                <a:gd name="connsiteY0" fmla="*/ 0 h 1791757"/>
                <a:gd name="connsiteX1" fmla="*/ 516422 w 1692000"/>
                <a:gd name="connsiteY1" fmla="*/ 550254 h 1791757"/>
                <a:gd name="connsiteX2" fmla="*/ 517363 w 1692000"/>
                <a:gd name="connsiteY2" fmla="*/ 1274394 h 1791757"/>
                <a:gd name="connsiteX3" fmla="*/ 1692000 w 1692000"/>
                <a:gd name="connsiteY3" fmla="*/ 1274394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92000"/>
                <a:gd name="connsiteY0" fmla="*/ 0 h 1791757"/>
                <a:gd name="connsiteX1" fmla="*/ 516422 w 1692000"/>
                <a:gd name="connsiteY1" fmla="*/ 550254 h 1791757"/>
                <a:gd name="connsiteX2" fmla="*/ 517363 w 1692000"/>
                <a:gd name="connsiteY2" fmla="*/ 1274394 h 1791757"/>
                <a:gd name="connsiteX3" fmla="*/ 1193273 w 1692000"/>
                <a:gd name="connsiteY3" fmla="*/ 1274950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 name="connsiteX0" fmla="*/ 1923 w 1674050"/>
                <a:gd name="connsiteY0" fmla="*/ 0 h 1773807"/>
                <a:gd name="connsiteX1" fmla="*/ 516422 w 1674050"/>
                <a:gd name="connsiteY1" fmla="*/ 532304 h 1773807"/>
                <a:gd name="connsiteX2" fmla="*/ 517363 w 1674050"/>
                <a:gd name="connsiteY2" fmla="*/ 1256444 h 1773807"/>
                <a:gd name="connsiteX3" fmla="*/ 1193273 w 1674050"/>
                <a:gd name="connsiteY3" fmla="*/ 1257000 h 1773807"/>
                <a:gd name="connsiteX4" fmla="*/ 1674050 w 1674050"/>
                <a:gd name="connsiteY4" fmla="*/ 1773180 h 1773807"/>
                <a:gd name="connsiteX5" fmla="*/ 0 w 1674050"/>
                <a:gd name="connsiteY5" fmla="*/ 1773807 h 1773807"/>
                <a:gd name="connsiteX6" fmla="*/ 1923 w 1674050"/>
                <a:gd name="connsiteY6" fmla="*/ 0 h 1773807"/>
                <a:gd name="connsiteX0" fmla="*/ 2707 w 1674050"/>
                <a:gd name="connsiteY0" fmla="*/ 0 h 1796244"/>
                <a:gd name="connsiteX1" fmla="*/ 516422 w 1674050"/>
                <a:gd name="connsiteY1" fmla="*/ 554741 h 1796244"/>
                <a:gd name="connsiteX2" fmla="*/ 517363 w 1674050"/>
                <a:gd name="connsiteY2" fmla="*/ 1278881 h 1796244"/>
                <a:gd name="connsiteX3" fmla="*/ 1193273 w 1674050"/>
                <a:gd name="connsiteY3" fmla="*/ 1279437 h 1796244"/>
                <a:gd name="connsiteX4" fmla="*/ 1674050 w 1674050"/>
                <a:gd name="connsiteY4" fmla="*/ 1795617 h 1796244"/>
                <a:gd name="connsiteX5" fmla="*/ 0 w 1674050"/>
                <a:gd name="connsiteY5" fmla="*/ 1796244 h 1796244"/>
                <a:gd name="connsiteX6" fmla="*/ 2707 w 1674050"/>
                <a:gd name="connsiteY6" fmla="*/ 0 h 1796244"/>
                <a:gd name="connsiteX0" fmla="*/ 1610 w 1674050"/>
                <a:gd name="connsiteY0" fmla="*/ 0 h 1764833"/>
                <a:gd name="connsiteX1" fmla="*/ 516422 w 1674050"/>
                <a:gd name="connsiteY1" fmla="*/ 523330 h 1764833"/>
                <a:gd name="connsiteX2" fmla="*/ 517363 w 1674050"/>
                <a:gd name="connsiteY2" fmla="*/ 1247470 h 1764833"/>
                <a:gd name="connsiteX3" fmla="*/ 1193273 w 1674050"/>
                <a:gd name="connsiteY3" fmla="*/ 1248026 h 1764833"/>
                <a:gd name="connsiteX4" fmla="*/ 1674050 w 1674050"/>
                <a:gd name="connsiteY4" fmla="*/ 1764206 h 1764833"/>
                <a:gd name="connsiteX5" fmla="*/ 0 w 1674050"/>
                <a:gd name="connsiteY5" fmla="*/ 1764833 h 1764833"/>
                <a:gd name="connsiteX6" fmla="*/ 1610 w 1674050"/>
                <a:gd name="connsiteY6" fmla="*/ 0 h 1764833"/>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74050" h="1791757">
                  <a:moveTo>
                    <a:pt x="2549" y="0"/>
                  </a:moveTo>
                  <a:lnTo>
                    <a:pt x="516422" y="550254"/>
                  </a:lnTo>
                  <a:cubicBezTo>
                    <a:pt x="516736" y="791634"/>
                    <a:pt x="517049" y="1033014"/>
                    <a:pt x="517363" y="1274394"/>
                  </a:cubicBezTo>
                  <a:lnTo>
                    <a:pt x="1193273" y="1274950"/>
                  </a:lnTo>
                  <a:lnTo>
                    <a:pt x="1674050" y="1791130"/>
                  </a:lnTo>
                  <a:lnTo>
                    <a:pt x="0" y="1791757"/>
                  </a:lnTo>
                  <a:cubicBezTo>
                    <a:pt x="232" y="1190739"/>
                    <a:pt x="2317" y="601018"/>
                    <a:pt x="2549" y="0"/>
                  </a:cubicBezTo>
                  <a:close/>
                </a:path>
              </a:pathLst>
            </a:custGeom>
            <a:solidFill>
              <a:srgbClr val="C31632">
                <a:alpha val="69804"/>
              </a:srgb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20" name="Corde 19"/>
            <p:cNvSpPr>
              <a:spLocks noChangeAspect="1"/>
            </p:cNvSpPr>
            <p:nvPr/>
          </p:nvSpPr>
          <p:spPr>
            <a:xfrm rot="10800000">
              <a:off x="-338400" y="2257200"/>
              <a:ext cx="648000" cy="648072"/>
            </a:xfrm>
            <a:prstGeom prst="chord">
              <a:avLst>
                <a:gd name="adj1" fmla="val 5259741"/>
                <a:gd name="adj2" fmla="val 16300347"/>
              </a:avLst>
            </a:prstGeom>
            <a:solidFill>
              <a:srgbClr val="C3163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grpSp>
      <p:sp>
        <p:nvSpPr>
          <p:cNvPr id="21" name="Espace réservé du texte 5"/>
          <p:cNvSpPr>
            <a:spLocks noGrp="1"/>
          </p:cNvSpPr>
          <p:nvPr>
            <p:ph type="body" sz="quarter" idx="14" hasCustomPrompt="1"/>
          </p:nvPr>
        </p:nvSpPr>
        <p:spPr>
          <a:xfrm>
            <a:off x="126000" y="3861048"/>
            <a:ext cx="5778389" cy="246221"/>
          </a:xfrm>
        </p:spPr>
        <p:txBody>
          <a:bodyPr wrap="square">
            <a:spAutoFit/>
          </a:bodyPr>
          <a:lstStyle>
            <a:lvl1pPr algn="l">
              <a:lnSpc>
                <a:spcPct val="100000"/>
              </a:lnSpc>
              <a:spcAft>
                <a:spcPts val="0"/>
              </a:spcAft>
              <a:defRPr sz="1000" b="0" cap="none"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dirty="0"/>
              <a:t>Direction XXX - CAISSE D’EPARGNE XXX</a:t>
            </a:r>
          </a:p>
        </p:txBody>
      </p:sp>
      <p:sp>
        <p:nvSpPr>
          <p:cNvPr id="22" name="Espace réservé du texte 5"/>
          <p:cNvSpPr>
            <a:spLocks noGrp="1"/>
          </p:cNvSpPr>
          <p:nvPr>
            <p:ph type="body" sz="quarter" idx="15" hasCustomPrompt="1"/>
          </p:nvPr>
        </p:nvSpPr>
        <p:spPr>
          <a:xfrm>
            <a:off x="3228478" y="6189452"/>
            <a:ext cx="2687046" cy="276999"/>
          </a:xfrm>
        </p:spPr>
        <p:txBody>
          <a:bodyPr wrap="square">
            <a:spAutoFit/>
          </a:bodyPr>
          <a:lstStyle>
            <a:lvl1pPr algn="ctr">
              <a:lnSpc>
                <a:spcPct val="100000"/>
              </a:lnSpc>
              <a:spcAft>
                <a:spcPts val="0"/>
              </a:spcAft>
              <a:defRPr sz="1200" b="0" cap="all"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dirty="0"/>
              <a:t>00 mois 2017</a:t>
            </a:r>
          </a:p>
        </p:txBody>
      </p:sp>
    </p:spTree>
    <p:extLst>
      <p:ext uri="{BB962C8B-B14F-4D97-AF65-F5344CB8AC3E}">
        <p14:creationId xmlns:p14="http://schemas.microsoft.com/office/powerpoint/2010/main" val="3782315668"/>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userDrawn="1">
  <p:cSld name="Page de garde visuel 4">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2270524" y="4137276"/>
            <a:ext cx="4608000" cy="648000"/>
          </a:xfrm>
        </p:spPr>
        <p:txBody>
          <a:bodyPr>
            <a:noAutofit/>
          </a:bodyPr>
          <a:lstStyle>
            <a:lvl1pPr algn="ctr">
              <a:defRPr sz="3500" spc="0" baseline="0"/>
            </a:lvl1pPr>
          </a:lstStyle>
          <a:p>
            <a:r>
              <a:rPr lang="fr-FR" dirty="0"/>
              <a:t>Titre </a:t>
            </a:r>
            <a:r>
              <a:rPr lang="fr-FR" dirty="0" err="1"/>
              <a:t>lorem</a:t>
            </a:r>
            <a:endParaRPr lang="fr-FR" dirty="0"/>
          </a:p>
        </p:txBody>
      </p:sp>
      <p:sp>
        <p:nvSpPr>
          <p:cNvPr id="3" name="Sous-titre 2"/>
          <p:cNvSpPr>
            <a:spLocks noGrp="1"/>
          </p:cNvSpPr>
          <p:nvPr>
            <p:ph type="subTitle" idx="1" hasCustomPrompt="1"/>
          </p:nvPr>
        </p:nvSpPr>
        <p:spPr>
          <a:xfrm>
            <a:off x="2270524" y="4563678"/>
            <a:ext cx="4608000" cy="540000"/>
          </a:xfrm>
        </p:spPr>
        <p:txBody>
          <a:bodyPr tIns="82800">
            <a:normAutofit/>
          </a:bodyPr>
          <a:lstStyle>
            <a:lvl1pPr marL="0" indent="0" algn="ctr">
              <a:buNone/>
              <a:defRPr sz="2600" b="1" spc="0"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err="1"/>
              <a:t>Ipsum</a:t>
            </a:r>
            <a:r>
              <a:rPr lang="fr-FR" dirty="0"/>
              <a:t> </a:t>
            </a:r>
            <a:r>
              <a:rPr lang="fr-FR" dirty="0" err="1"/>
              <a:t>sit</a:t>
            </a:r>
            <a:r>
              <a:rPr lang="fr-FR" dirty="0"/>
              <a:t> </a:t>
            </a:r>
            <a:r>
              <a:rPr lang="fr-FR" dirty="0" err="1"/>
              <a:t>dolor</a:t>
            </a:r>
            <a:endParaRPr lang="fr-FR" dirty="0"/>
          </a:p>
          <a:p>
            <a:endParaRPr lang="fr-FR" dirty="0"/>
          </a:p>
          <a:p>
            <a:endParaRPr lang="fr-FR" dirty="0"/>
          </a:p>
        </p:txBody>
      </p:sp>
      <p:cxnSp>
        <p:nvCxnSpPr>
          <p:cNvPr id="9" name="Connecteur droit 8"/>
          <p:cNvCxnSpPr/>
          <p:nvPr userDrawn="1"/>
        </p:nvCxnSpPr>
        <p:spPr>
          <a:xfrm>
            <a:off x="3233524" y="4124783"/>
            <a:ext cx="268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3233524" y="6149635"/>
            <a:ext cx="268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Espace réservé du texte 4"/>
          <p:cNvSpPr>
            <a:spLocks noGrp="1"/>
          </p:cNvSpPr>
          <p:nvPr>
            <p:ph type="body" sz="quarter" idx="13" hasCustomPrompt="1"/>
          </p:nvPr>
        </p:nvSpPr>
        <p:spPr>
          <a:xfrm>
            <a:off x="3142800" y="5014800"/>
            <a:ext cx="2952000" cy="1076400"/>
          </a:xfrm>
        </p:spPr>
        <p:txBody>
          <a:bodyPr/>
          <a:lstStyle>
            <a:lvl1pPr>
              <a:defRPr sz="1600" b="0"/>
            </a:lvl1pPr>
          </a:lstStyle>
          <a:p>
            <a:pPr lvl="0"/>
            <a:r>
              <a:rPr lang="fr-FR" dirty="0" err="1"/>
              <a:t>inserez</a:t>
            </a:r>
            <a:r>
              <a:rPr lang="fr-FR" dirty="0"/>
              <a:t> le texte</a:t>
            </a:r>
          </a:p>
        </p:txBody>
      </p:sp>
      <p:pic>
        <p:nvPicPr>
          <p:cNvPr id="10" name="Espace réservé pour une image  11"/>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216000" y="248400"/>
            <a:ext cx="932400" cy="932400"/>
          </a:xfrm>
          <a:prstGeom prst="rect">
            <a:avLst/>
          </a:prstGeom>
        </p:spPr>
      </p:pic>
      <p:pic>
        <p:nvPicPr>
          <p:cNvPr id="12" name="Espace réservé pour une image  6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315164" y="6149635"/>
            <a:ext cx="2577316" cy="578299"/>
          </a:xfrm>
          <a:prstGeom prst="rect">
            <a:avLst/>
          </a:prstGeom>
        </p:spPr>
      </p:pic>
      <p:pic>
        <p:nvPicPr>
          <p:cNvPr id="17" name="Espace réservé du contenu 3"/>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216696" y="1339850"/>
            <a:ext cx="8667746" cy="2451099"/>
          </a:xfrm>
          <a:prstGeom prst="rect">
            <a:avLst/>
          </a:prstGeom>
        </p:spPr>
      </p:pic>
      <p:grpSp>
        <p:nvGrpSpPr>
          <p:cNvPr id="18" name="Groupe 17"/>
          <p:cNvGrpSpPr/>
          <p:nvPr userDrawn="1"/>
        </p:nvGrpSpPr>
        <p:grpSpPr>
          <a:xfrm>
            <a:off x="-623910" y="1669672"/>
            <a:ext cx="1683663" cy="1791757"/>
            <a:chOff x="-623910" y="1669672"/>
            <a:chExt cx="1683663" cy="1791757"/>
          </a:xfrm>
        </p:grpSpPr>
        <p:sp>
          <p:nvSpPr>
            <p:cNvPr id="19" name="Forme en L 1"/>
            <p:cNvSpPr>
              <a:spLocks noChangeAspect="1"/>
            </p:cNvSpPr>
            <p:nvPr/>
          </p:nvSpPr>
          <p:spPr>
            <a:xfrm rot="19007924" flipH="1">
              <a:off x="-623910" y="1669672"/>
              <a:ext cx="1683663" cy="1791757"/>
            </a:xfrm>
            <a:custGeom>
              <a:avLst/>
              <a:gdLst>
                <a:gd name="connsiteX0" fmla="*/ 0 w 1692000"/>
                <a:gd name="connsiteY0" fmla="*/ 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0 w 1692000"/>
                <a:gd name="connsiteY6" fmla="*/ 0 h 1976054"/>
                <a:gd name="connsiteX0" fmla="*/ 697 w 1692000"/>
                <a:gd name="connsiteY0" fmla="*/ 17300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697 w 1692000"/>
                <a:gd name="connsiteY6" fmla="*/ 173000 h 1976054"/>
                <a:gd name="connsiteX0" fmla="*/ 697 w 1692000"/>
                <a:gd name="connsiteY0" fmla="*/ 0 h 1803054"/>
                <a:gd name="connsiteX1" fmla="*/ 516422 w 1692000"/>
                <a:gd name="connsiteY1" fmla="*/ 561551 h 1803054"/>
                <a:gd name="connsiteX2" fmla="*/ 517363 w 1692000"/>
                <a:gd name="connsiteY2" fmla="*/ 1285691 h 1803054"/>
                <a:gd name="connsiteX3" fmla="*/ 1692000 w 1692000"/>
                <a:gd name="connsiteY3" fmla="*/ 1285691 h 1803054"/>
                <a:gd name="connsiteX4" fmla="*/ 1692000 w 1692000"/>
                <a:gd name="connsiteY4" fmla="*/ 1803054 h 1803054"/>
                <a:gd name="connsiteX5" fmla="*/ 0 w 1692000"/>
                <a:gd name="connsiteY5" fmla="*/ 1803054 h 1803054"/>
                <a:gd name="connsiteX6" fmla="*/ 697 w 1692000"/>
                <a:gd name="connsiteY6" fmla="*/ 0 h 1803054"/>
                <a:gd name="connsiteX0" fmla="*/ 1295 w 1692000"/>
                <a:gd name="connsiteY0" fmla="*/ 0 h 1755858"/>
                <a:gd name="connsiteX1" fmla="*/ 516422 w 1692000"/>
                <a:gd name="connsiteY1" fmla="*/ 514355 h 1755858"/>
                <a:gd name="connsiteX2" fmla="*/ 517363 w 1692000"/>
                <a:gd name="connsiteY2" fmla="*/ 1238495 h 1755858"/>
                <a:gd name="connsiteX3" fmla="*/ 1692000 w 1692000"/>
                <a:gd name="connsiteY3" fmla="*/ 1238495 h 1755858"/>
                <a:gd name="connsiteX4" fmla="*/ 1692000 w 1692000"/>
                <a:gd name="connsiteY4" fmla="*/ 1755858 h 1755858"/>
                <a:gd name="connsiteX5" fmla="*/ 0 w 1692000"/>
                <a:gd name="connsiteY5" fmla="*/ 1755858 h 1755858"/>
                <a:gd name="connsiteX6" fmla="*/ 1295 w 1692000"/>
                <a:gd name="connsiteY6" fmla="*/ 0 h 1755858"/>
                <a:gd name="connsiteX0" fmla="*/ 2549 w 1692000"/>
                <a:gd name="connsiteY0" fmla="*/ 0 h 1791757"/>
                <a:gd name="connsiteX1" fmla="*/ 516422 w 1692000"/>
                <a:gd name="connsiteY1" fmla="*/ 550254 h 1791757"/>
                <a:gd name="connsiteX2" fmla="*/ 517363 w 1692000"/>
                <a:gd name="connsiteY2" fmla="*/ 1274394 h 1791757"/>
                <a:gd name="connsiteX3" fmla="*/ 1692000 w 1692000"/>
                <a:gd name="connsiteY3" fmla="*/ 1274394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92000"/>
                <a:gd name="connsiteY0" fmla="*/ 0 h 1791757"/>
                <a:gd name="connsiteX1" fmla="*/ 516422 w 1692000"/>
                <a:gd name="connsiteY1" fmla="*/ 550254 h 1791757"/>
                <a:gd name="connsiteX2" fmla="*/ 517363 w 1692000"/>
                <a:gd name="connsiteY2" fmla="*/ 1274394 h 1791757"/>
                <a:gd name="connsiteX3" fmla="*/ 1193273 w 1692000"/>
                <a:gd name="connsiteY3" fmla="*/ 1274950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 name="connsiteX0" fmla="*/ 1923 w 1674050"/>
                <a:gd name="connsiteY0" fmla="*/ 0 h 1773807"/>
                <a:gd name="connsiteX1" fmla="*/ 516422 w 1674050"/>
                <a:gd name="connsiteY1" fmla="*/ 532304 h 1773807"/>
                <a:gd name="connsiteX2" fmla="*/ 517363 w 1674050"/>
                <a:gd name="connsiteY2" fmla="*/ 1256444 h 1773807"/>
                <a:gd name="connsiteX3" fmla="*/ 1193273 w 1674050"/>
                <a:gd name="connsiteY3" fmla="*/ 1257000 h 1773807"/>
                <a:gd name="connsiteX4" fmla="*/ 1674050 w 1674050"/>
                <a:gd name="connsiteY4" fmla="*/ 1773180 h 1773807"/>
                <a:gd name="connsiteX5" fmla="*/ 0 w 1674050"/>
                <a:gd name="connsiteY5" fmla="*/ 1773807 h 1773807"/>
                <a:gd name="connsiteX6" fmla="*/ 1923 w 1674050"/>
                <a:gd name="connsiteY6" fmla="*/ 0 h 1773807"/>
                <a:gd name="connsiteX0" fmla="*/ 2707 w 1674050"/>
                <a:gd name="connsiteY0" fmla="*/ 0 h 1796244"/>
                <a:gd name="connsiteX1" fmla="*/ 516422 w 1674050"/>
                <a:gd name="connsiteY1" fmla="*/ 554741 h 1796244"/>
                <a:gd name="connsiteX2" fmla="*/ 517363 w 1674050"/>
                <a:gd name="connsiteY2" fmla="*/ 1278881 h 1796244"/>
                <a:gd name="connsiteX3" fmla="*/ 1193273 w 1674050"/>
                <a:gd name="connsiteY3" fmla="*/ 1279437 h 1796244"/>
                <a:gd name="connsiteX4" fmla="*/ 1674050 w 1674050"/>
                <a:gd name="connsiteY4" fmla="*/ 1795617 h 1796244"/>
                <a:gd name="connsiteX5" fmla="*/ 0 w 1674050"/>
                <a:gd name="connsiteY5" fmla="*/ 1796244 h 1796244"/>
                <a:gd name="connsiteX6" fmla="*/ 2707 w 1674050"/>
                <a:gd name="connsiteY6" fmla="*/ 0 h 1796244"/>
                <a:gd name="connsiteX0" fmla="*/ 1610 w 1674050"/>
                <a:gd name="connsiteY0" fmla="*/ 0 h 1764833"/>
                <a:gd name="connsiteX1" fmla="*/ 516422 w 1674050"/>
                <a:gd name="connsiteY1" fmla="*/ 523330 h 1764833"/>
                <a:gd name="connsiteX2" fmla="*/ 517363 w 1674050"/>
                <a:gd name="connsiteY2" fmla="*/ 1247470 h 1764833"/>
                <a:gd name="connsiteX3" fmla="*/ 1193273 w 1674050"/>
                <a:gd name="connsiteY3" fmla="*/ 1248026 h 1764833"/>
                <a:gd name="connsiteX4" fmla="*/ 1674050 w 1674050"/>
                <a:gd name="connsiteY4" fmla="*/ 1764206 h 1764833"/>
                <a:gd name="connsiteX5" fmla="*/ 0 w 1674050"/>
                <a:gd name="connsiteY5" fmla="*/ 1764833 h 1764833"/>
                <a:gd name="connsiteX6" fmla="*/ 1610 w 1674050"/>
                <a:gd name="connsiteY6" fmla="*/ 0 h 1764833"/>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74050" h="1791757">
                  <a:moveTo>
                    <a:pt x="2549" y="0"/>
                  </a:moveTo>
                  <a:lnTo>
                    <a:pt x="516422" y="550254"/>
                  </a:lnTo>
                  <a:cubicBezTo>
                    <a:pt x="516736" y="791634"/>
                    <a:pt x="517049" y="1033014"/>
                    <a:pt x="517363" y="1274394"/>
                  </a:cubicBezTo>
                  <a:lnTo>
                    <a:pt x="1193273" y="1274950"/>
                  </a:lnTo>
                  <a:lnTo>
                    <a:pt x="1674050" y="1791130"/>
                  </a:lnTo>
                  <a:lnTo>
                    <a:pt x="0" y="1791757"/>
                  </a:lnTo>
                  <a:cubicBezTo>
                    <a:pt x="232" y="1190739"/>
                    <a:pt x="2317" y="601018"/>
                    <a:pt x="2549" y="0"/>
                  </a:cubicBezTo>
                  <a:close/>
                </a:path>
              </a:pathLst>
            </a:custGeom>
            <a:solidFill>
              <a:srgbClr val="C31632">
                <a:alpha val="69804"/>
              </a:srgb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20" name="Corde 19"/>
            <p:cNvSpPr>
              <a:spLocks noChangeAspect="1"/>
            </p:cNvSpPr>
            <p:nvPr/>
          </p:nvSpPr>
          <p:spPr>
            <a:xfrm rot="10800000">
              <a:off x="-338400" y="2257200"/>
              <a:ext cx="648000" cy="648072"/>
            </a:xfrm>
            <a:prstGeom prst="chord">
              <a:avLst>
                <a:gd name="adj1" fmla="val 5259741"/>
                <a:gd name="adj2" fmla="val 16300347"/>
              </a:avLst>
            </a:prstGeom>
            <a:solidFill>
              <a:srgbClr val="C3163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grpSp>
      <p:sp>
        <p:nvSpPr>
          <p:cNvPr id="13" name="Espace réservé du texte 5"/>
          <p:cNvSpPr>
            <a:spLocks noGrp="1"/>
          </p:cNvSpPr>
          <p:nvPr>
            <p:ph type="body" sz="quarter" idx="14" hasCustomPrompt="1"/>
          </p:nvPr>
        </p:nvSpPr>
        <p:spPr>
          <a:xfrm>
            <a:off x="126000" y="3861048"/>
            <a:ext cx="5778389" cy="246221"/>
          </a:xfrm>
        </p:spPr>
        <p:txBody>
          <a:bodyPr wrap="square">
            <a:spAutoFit/>
          </a:bodyPr>
          <a:lstStyle>
            <a:lvl1pPr algn="l">
              <a:lnSpc>
                <a:spcPct val="100000"/>
              </a:lnSpc>
              <a:spcAft>
                <a:spcPts val="0"/>
              </a:spcAft>
              <a:defRPr sz="1000" b="0" cap="none"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dirty="0"/>
              <a:t>Direction XXX - CAISSE D’EPARGNE XXX</a:t>
            </a:r>
          </a:p>
        </p:txBody>
      </p:sp>
      <p:sp>
        <p:nvSpPr>
          <p:cNvPr id="14" name="Espace réservé du texte 5"/>
          <p:cNvSpPr>
            <a:spLocks noGrp="1"/>
          </p:cNvSpPr>
          <p:nvPr>
            <p:ph type="body" sz="quarter" idx="15" hasCustomPrompt="1"/>
          </p:nvPr>
        </p:nvSpPr>
        <p:spPr>
          <a:xfrm>
            <a:off x="3228478" y="6189452"/>
            <a:ext cx="2687046" cy="276999"/>
          </a:xfrm>
        </p:spPr>
        <p:txBody>
          <a:bodyPr wrap="square">
            <a:spAutoFit/>
          </a:bodyPr>
          <a:lstStyle>
            <a:lvl1pPr algn="ctr">
              <a:lnSpc>
                <a:spcPct val="100000"/>
              </a:lnSpc>
              <a:spcAft>
                <a:spcPts val="0"/>
              </a:spcAft>
              <a:defRPr sz="1200" b="0" cap="all"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dirty="0"/>
              <a:t>00 mois 2017</a:t>
            </a:r>
          </a:p>
        </p:txBody>
      </p:sp>
    </p:spTree>
    <p:extLst>
      <p:ext uri="{BB962C8B-B14F-4D97-AF65-F5344CB8AC3E}">
        <p14:creationId xmlns:p14="http://schemas.microsoft.com/office/powerpoint/2010/main" val="1553189383"/>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userDrawn="1">
  <p:cSld name="Page de garde visuel 5">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2270524" y="4137276"/>
            <a:ext cx="4608000" cy="648000"/>
          </a:xfrm>
        </p:spPr>
        <p:txBody>
          <a:bodyPr>
            <a:noAutofit/>
          </a:bodyPr>
          <a:lstStyle>
            <a:lvl1pPr algn="ctr">
              <a:defRPr sz="3500" spc="0" baseline="0"/>
            </a:lvl1pPr>
          </a:lstStyle>
          <a:p>
            <a:r>
              <a:rPr lang="fr-FR" dirty="0"/>
              <a:t>Titre </a:t>
            </a:r>
            <a:r>
              <a:rPr lang="fr-FR" dirty="0" err="1"/>
              <a:t>lorem</a:t>
            </a:r>
            <a:endParaRPr lang="fr-FR" dirty="0"/>
          </a:p>
        </p:txBody>
      </p:sp>
      <p:sp>
        <p:nvSpPr>
          <p:cNvPr id="3" name="Sous-titre 2"/>
          <p:cNvSpPr>
            <a:spLocks noGrp="1"/>
          </p:cNvSpPr>
          <p:nvPr>
            <p:ph type="subTitle" idx="1" hasCustomPrompt="1"/>
          </p:nvPr>
        </p:nvSpPr>
        <p:spPr>
          <a:xfrm>
            <a:off x="2270524" y="4563678"/>
            <a:ext cx="4608000" cy="540000"/>
          </a:xfrm>
        </p:spPr>
        <p:txBody>
          <a:bodyPr tIns="82800">
            <a:normAutofit/>
          </a:bodyPr>
          <a:lstStyle>
            <a:lvl1pPr marL="0" indent="0" algn="ctr">
              <a:buNone/>
              <a:defRPr sz="2600" b="1" spc="0"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err="1"/>
              <a:t>Ipsum</a:t>
            </a:r>
            <a:r>
              <a:rPr lang="fr-FR" dirty="0"/>
              <a:t> </a:t>
            </a:r>
            <a:r>
              <a:rPr lang="fr-FR" dirty="0" err="1"/>
              <a:t>sit</a:t>
            </a:r>
            <a:r>
              <a:rPr lang="fr-FR" dirty="0"/>
              <a:t> </a:t>
            </a:r>
            <a:r>
              <a:rPr lang="fr-FR" dirty="0" err="1"/>
              <a:t>dolor</a:t>
            </a:r>
            <a:endParaRPr lang="fr-FR" dirty="0"/>
          </a:p>
          <a:p>
            <a:endParaRPr lang="fr-FR" dirty="0"/>
          </a:p>
          <a:p>
            <a:endParaRPr lang="fr-FR" dirty="0"/>
          </a:p>
        </p:txBody>
      </p:sp>
      <p:cxnSp>
        <p:nvCxnSpPr>
          <p:cNvPr id="9" name="Connecteur droit 8"/>
          <p:cNvCxnSpPr/>
          <p:nvPr userDrawn="1"/>
        </p:nvCxnSpPr>
        <p:spPr>
          <a:xfrm>
            <a:off x="3233524" y="4124783"/>
            <a:ext cx="268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3233524" y="6149635"/>
            <a:ext cx="268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Espace réservé du texte 4"/>
          <p:cNvSpPr>
            <a:spLocks noGrp="1"/>
          </p:cNvSpPr>
          <p:nvPr>
            <p:ph type="body" sz="quarter" idx="13" hasCustomPrompt="1"/>
          </p:nvPr>
        </p:nvSpPr>
        <p:spPr>
          <a:xfrm>
            <a:off x="3142800" y="5014800"/>
            <a:ext cx="2952000" cy="1076400"/>
          </a:xfrm>
        </p:spPr>
        <p:txBody>
          <a:bodyPr/>
          <a:lstStyle>
            <a:lvl1pPr>
              <a:defRPr sz="1600" b="0"/>
            </a:lvl1pPr>
          </a:lstStyle>
          <a:p>
            <a:pPr lvl="0"/>
            <a:r>
              <a:rPr lang="fr-FR" dirty="0" err="1"/>
              <a:t>inserez</a:t>
            </a:r>
            <a:r>
              <a:rPr lang="fr-FR" dirty="0"/>
              <a:t> le texte</a:t>
            </a:r>
          </a:p>
        </p:txBody>
      </p:sp>
      <p:pic>
        <p:nvPicPr>
          <p:cNvPr id="10" name="Espace réservé pour une image  11"/>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216000" y="248400"/>
            <a:ext cx="932400" cy="932400"/>
          </a:xfrm>
          <a:prstGeom prst="rect">
            <a:avLst/>
          </a:prstGeom>
        </p:spPr>
      </p:pic>
      <p:pic>
        <p:nvPicPr>
          <p:cNvPr id="12" name="Espace réservé pour une image  6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387172" y="6149635"/>
            <a:ext cx="2577316" cy="578299"/>
          </a:xfrm>
          <a:prstGeom prst="rect">
            <a:avLst/>
          </a:prstGeom>
        </p:spPr>
      </p:pic>
      <p:pic>
        <p:nvPicPr>
          <p:cNvPr id="17" name="Espace réservé du contenu 3"/>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216696" y="1339850"/>
            <a:ext cx="8667746" cy="2451099"/>
          </a:xfrm>
          <a:prstGeom prst="rect">
            <a:avLst/>
          </a:prstGeom>
        </p:spPr>
      </p:pic>
      <p:grpSp>
        <p:nvGrpSpPr>
          <p:cNvPr id="18" name="Groupe 17"/>
          <p:cNvGrpSpPr/>
          <p:nvPr userDrawn="1"/>
        </p:nvGrpSpPr>
        <p:grpSpPr>
          <a:xfrm>
            <a:off x="-623910" y="1669672"/>
            <a:ext cx="1683663" cy="1791757"/>
            <a:chOff x="-623910" y="1669672"/>
            <a:chExt cx="1683663" cy="1791757"/>
          </a:xfrm>
        </p:grpSpPr>
        <p:sp>
          <p:nvSpPr>
            <p:cNvPr id="19" name="Forme en L 1"/>
            <p:cNvSpPr>
              <a:spLocks noChangeAspect="1"/>
            </p:cNvSpPr>
            <p:nvPr/>
          </p:nvSpPr>
          <p:spPr>
            <a:xfrm rot="19007924" flipH="1">
              <a:off x="-623910" y="1669672"/>
              <a:ext cx="1683663" cy="1791757"/>
            </a:xfrm>
            <a:custGeom>
              <a:avLst/>
              <a:gdLst>
                <a:gd name="connsiteX0" fmla="*/ 0 w 1692000"/>
                <a:gd name="connsiteY0" fmla="*/ 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0 w 1692000"/>
                <a:gd name="connsiteY6" fmla="*/ 0 h 1976054"/>
                <a:gd name="connsiteX0" fmla="*/ 697 w 1692000"/>
                <a:gd name="connsiteY0" fmla="*/ 17300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697 w 1692000"/>
                <a:gd name="connsiteY6" fmla="*/ 173000 h 1976054"/>
                <a:gd name="connsiteX0" fmla="*/ 697 w 1692000"/>
                <a:gd name="connsiteY0" fmla="*/ 0 h 1803054"/>
                <a:gd name="connsiteX1" fmla="*/ 516422 w 1692000"/>
                <a:gd name="connsiteY1" fmla="*/ 561551 h 1803054"/>
                <a:gd name="connsiteX2" fmla="*/ 517363 w 1692000"/>
                <a:gd name="connsiteY2" fmla="*/ 1285691 h 1803054"/>
                <a:gd name="connsiteX3" fmla="*/ 1692000 w 1692000"/>
                <a:gd name="connsiteY3" fmla="*/ 1285691 h 1803054"/>
                <a:gd name="connsiteX4" fmla="*/ 1692000 w 1692000"/>
                <a:gd name="connsiteY4" fmla="*/ 1803054 h 1803054"/>
                <a:gd name="connsiteX5" fmla="*/ 0 w 1692000"/>
                <a:gd name="connsiteY5" fmla="*/ 1803054 h 1803054"/>
                <a:gd name="connsiteX6" fmla="*/ 697 w 1692000"/>
                <a:gd name="connsiteY6" fmla="*/ 0 h 1803054"/>
                <a:gd name="connsiteX0" fmla="*/ 1295 w 1692000"/>
                <a:gd name="connsiteY0" fmla="*/ 0 h 1755858"/>
                <a:gd name="connsiteX1" fmla="*/ 516422 w 1692000"/>
                <a:gd name="connsiteY1" fmla="*/ 514355 h 1755858"/>
                <a:gd name="connsiteX2" fmla="*/ 517363 w 1692000"/>
                <a:gd name="connsiteY2" fmla="*/ 1238495 h 1755858"/>
                <a:gd name="connsiteX3" fmla="*/ 1692000 w 1692000"/>
                <a:gd name="connsiteY3" fmla="*/ 1238495 h 1755858"/>
                <a:gd name="connsiteX4" fmla="*/ 1692000 w 1692000"/>
                <a:gd name="connsiteY4" fmla="*/ 1755858 h 1755858"/>
                <a:gd name="connsiteX5" fmla="*/ 0 w 1692000"/>
                <a:gd name="connsiteY5" fmla="*/ 1755858 h 1755858"/>
                <a:gd name="connsiteX6" fmla="*/ 1295 w 1692000"/>
                <a:gd name="connsiteY6" fmla="*/ 0 h 1755858"/>
                <a:gd name="connsiteX0" fmla="*/ 2549 w 1692000"/>
                <a:gd name="connsiteY0" fmla="*/ 0 h 1791757"/>
                <a:gd name="connsiteX1" fmla="*/ 516422 w 1692000"/>
                <a:gd name="connsiteY1" fmla="*/ 550254 h 1791757"/>
                <a:gd name="connsiteX2" fmla="*/ 517363 w 1692000"/>
                <a:gd name="connsiteY2" fmla="*/ 1274394 h 1791757"/>
                <a:gd name="connsiteX3" fmla="*/ 1692000 w 1692000"/>
                <a:gd name="connsiteY3" fmla="*/ 1274394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92000"/>
                <a:gd name="connsiteY0" fmla="*/ 0 h 1791757"/>
                <a:gd name="connsiteX1" fmla="*/ 516422 w 1692000"/>
                <a:gd name="connsiteY1" fmla="*/ 550254 h 1791757"/>
                <a:gd name="connsiteX2" fmla="*/ 517363 w 1692000"/>
                <a:gd name="connsiteY2" fmla="*/ 1274394 h 1791757"/>
                <a:gd name="connsiteX3" fmla="*/ 1193273 w 1692000"/>
                <a:gd name="connsiteY3" fmla="*/ 1274950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 name="connsiteX0" fmla="*/ 1923 w 1674050"/>
                <a:gd name="connsiteY0" fmla="*/ 0 h 1773807"/>
                <a:gd name="connsiteX1" fmla="*/ 516422 w 1674050"/>
                <a:gd name="connsiteY1" fmla="*/ 532304 h 1773807"/>
                <a:gd name="connsiteX2" fmla="*/ 517363 w 1674050"/>
                <a:gd name="connsiteY2" fmla="*/ 1256444 h 1773807"/>
                <a:gd name="connsiteX3" fmla="*/ 1193273 w 1674050"/>
                <a:gd name="connsiteY3" fmla="*/ 1257000 h 1773807"/>
                <a:gd name="connsiteX4" fmla="*/ 1674050 w 1674050"/>
                <a:gd name="connsiteY4" fmla="*/ 1773180 h 1773807"/>
                <a:gd name="connsiteX5" fmla="*/ 0 w 1674050"/>
                <a:gd name="connsiteY5" fmla="*/ 1773807 h 1773807"/>
                <a:gd name="connsiteX6" fmla="*/ 1923 w 1674050"/>
                <a:gd name="connsiteY6" fmla="*/ 0 h 1773807"/>
                <a:gd name="connsiteX0" fmla="*/ 2707 w 1674050"/>
                <a:gd name="connsiteY0" fmla="*/ 0 h 1796244"/>
                <a:gd name="connsiteX1" fmla="*/ 516422 w 1674050"/>
                <a:gd name="connsiteY1" fmla="*/ 554741 h 1796244"/>
                <a:gd name="connsiteX2" fmla="*/ 517363 w 1674050"/>
                <a:gd name="connsiteY2" fmla="*/ 1278881 h 1796244"/>
                <a:gd name="connsiteX3" fmla="*/ 1193273 w 1674050"/>
                <a:gd name="connsiteY3" fmla="*/ 1279437 h 1796244"/>
                <a:gd name="connsiteX4" fmla="*/ 1674050 w 1674050"/>
                <a:gd name="connsiteY4" fmla="*/ 1795617 h 1796244"/>
                <a:gd name="connsiteX5" fmla="*/ 0 w 1674050"/>
                <a:gd name="connsiteY5" fmla="*/ 1796244 h 1796244"/>
                <a:gd name="connsiteX6" fmla="*/ 2707 w 1674050"/>
                <a:gd name="connsiteY6" fmla="*/ 0 h 1796244"/>
                <a:gd name="connsiteX0" fmla="*/ 1610 w 1674050"/>
                <a:gd name="connsiteY0" fmla="*/ 0 h 1764833"/>
                <a:gd name="connsiteX1" fmla="*/ 516422 w 1674050"/>
                <a:gd name="connsiteY1" fmla="*/ 523330 h 1764833"/>
                <a:gd name="connsiteX2" fmla="*/ 517363 w 1674050"/>
                <a:gd name="connsiteY2" fmla="*/ 1247470 h 1764833"/>
                <a:gd name="connsiteX3" fmla="*/ 1193273 w 1674050"/>
                <a:gd name="connsiteY3" fmla="*/ 1248026 h 1764833"/>
                <a:gd name="connsiteX4" fmla="*/ 1674050 w 1674050"/>
                <a:gd name="connsiteY4" fmla="*/ 1764206 h 1764833"/>
                <a:gd name="connsiteX5" fmla="*/ 0 w 1674050"/>
                <a:gd name="connsiteY5" fmla="*/ 1764833 h 1764833"/>
                <a:gd name="connsiteX6" fmla="*/ 1610 w 1674050"/>
                <a:gd name="connsiteY6" fmla="*/ 0 h 1764833"/>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74050" h="1791757">
                  <a:moveTo>
                    <a:pt x="2549" y="0"/>
                  </a:moveTo>
                  <a:lnTo>
                    <a:pt x="516422" y="550254"/>
                  </a:lnTo>
                  <a:cubicBezTo>
                    <a:pt x="516736" y="791634"/>
                    <a:pt x="517049" y="1033014"/>
                    <a:pt x="517363" y="1274394"/>
                  </a:cubicBezTo>
                  <a:lnTo>
                    <a:pt x="1193273" y="1274950"/>
                  </a:lnTo>
                  <a:lnTo>
                    <a:pt x="1674050" y="1791130"/>
                  </a:lnTo>
                  <a:lnTo>
                    <a:pt x="0" y="1791757"/>
                  </a:lnTo>
                  <a:cubicBezTo>
                    <a:pt x="232" y="1190739"/>
                    <a:pt x="2317" y="601018"/>
                    <a:pt x="2549" y="0"/>
                  </a:cubicBezTo>
                  <a:close/>
                </a:path>
              </a:pathLst>
            </a:custGeom>
            <a:solidFill>
              <a:srgbClr val="C31632">
                <a:alpha val="69804"/>
              </a:srgb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20" name="Corde 19"/>
            <p:cNvSpPr>
              <a:spLocks noChangeAspect="1"/>
            </p:cNvSpPr>
            <p:nvPr/>
          </p:nvSpPr>
          <p:spPr>
            <a:xfrm rot="10800000">
              <a:off x="-338400" y="2257200"/>
              <a:ext cx="648000" cy="648072"/>
            </a:xfrm>
            <a:prstGeom prst="chord">
              <a:avLst>
                <a:gd name="adj1" fmla="val 5259741"/>
                <a:gd name="adj2" fmla="val 16300347"/>
              </a:avLst>
            </a:prstGeom>
            <a:solidFill>
              <a:srgbClr val="C3163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grpSp>
      <p:sp>
        <p:nvSpPr>
          <p:cNvPr id="13" name="Espace réservé du texte 5"/>
          <p:cNvSpPr>
            <a:spLocks noGrp="1"/>
          </p:cNvSpPr>
          <p:nvPr>
            <p:ph type="body" sz="quarter" idx="14" hasCustomPrompt="1"/>
          </p:nvPr>
        </p:nvSpPr>
        <p:spPr>
          <a:xfrm>
            <a:off x="126000" y="3861048"/>
            <a:ext cx="5778389" cy="246221"/>
          </a:xfrm>
        </p:spPr>
        <p:txBody>
          <a:bodyPr wrap="square">
            <a:spAutoFit/>
          </a:bodyPr>
          <a:lstStyle>
            <a:lvl1pPr algn="l">
              <a:lnSpc>
                <a:spcPct val="100000"/>
              </a:lnSpc>
              <a:spcAft>
                <a:spcPts val="0"/>
              </a:spcAft>
              <a:defRPr sz="1000" b="0" cap="none"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dirty="0"/>
              <a:t>Direction XXX - CAISSE D’EPARGNE XXX</a:t>
            </a:r>
          </a:p>
        </p:txBody>
      </p:sp>
      <p:sp>
        <p:nvSpPr>
          <p:cNvPr id="14" name="Espace réservé du texte 5"/>
          <p:cNvSpPr>
            <a:spLocks noGrp="1"/>
          </p:cNvSpPr>
          <p:nvPr>
            <p:ph type="body" sz="quarter" idx="15" hasCustomPrompt="1"/>
          </p:nvPr>
        </p:nvSpPr>
        <p:spPr>
          <a:xfrm>
            <a:off x="3228478" y="6189452"/>
            <a:ext cx="2687046" cy="276999"/>
          </a:xfrm>
        </p:spPr>
        <p:txBody>
          <a:bodyPr wrap="square">
            <a:spAutoFit/>
          </a:bodyPr>
          <a:lstStyle>
            <a:lvl1pPr algn="ctr">
              <a:lnSpc>
                <a:spcPct val="100000"/>
              </a:lnSpc>
              <a:spcAft>
                <a:spcPts val="0"/>
              </a:spcAft>
              <a:defRPr sz="1200" b="0" cap="all"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dirty="0"/>
              <a:t>00 mois 2017</a:t>
            </a:r>
          </a:p>
        </p:txBody>
      </p:sp>
    </p:spTree>
    <p:extLst>
      <p:ext uri="{BB962C8B-B14F-4D97-AF65-F5344CB8AC3E}">
        <p14:creationId xmlns:p14="http://schemas.microsoft.com/office/powerpoint/2010/main" val="1175969648"/>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userDrawn="1">
  <p:cSld name="Page de garde 2">
    <p:spTree>
      <p:nvGrpSpPr>
        <p:cNvPr id="1" name=""/>
        <p:cNvGrpSpPr/>
        <p:nvPr/>
      </p:nvGrpSpPr>
      <p:grpSpPr>
        <a:xfrm>
          <a:off x="0" y="0"/>
          <a:ext cx="0" cy="0"/>
          <a:chOff x="0" y="0"/>
          <a:chExt cx="0" cy="0"/>
        </a:xfrm>
      </p:grpSpPr>
      <p:sp>
        <p:nvSpPr>
          <p:cNvPr id="8" name="Espace réservé du contenu 7"/>
          <p:cNvSpPr>
            <a:spLocks noGrp="1"/>
          </p:cNvSpPr>
          <p:nvPr>
            <p:ph sz="quarter" idx="10" hasCustomPrompt="1"/>
          </p:nvPr>
        </p:nvSpPr>
        <p:spPr>
          <a:xfrm>
            <a:off x="216000" y="1339200"/>
            <a:ext cx="8668800" cy="2451600"/>
          </a:xfrm>
          <a:solidFill>
            <a:schemeClr val="bg1">
              <a:lumMod val="95000"/>
            </a:schemeClr>
          </a:solidFill>
        </p:spPr>
        <p:txBody>
          <a:bodyPr anchor="ctr" anchorCtr="1"/>
          <a:lstStyle>
            <a:lvl1pPr>
              <a:defRPr cap="none" baseline="0"/>
            </a:lvl1pPr>
          </a:lstStyle>
          <a:p>
            <a:pPr lvl="0"/>
            <a:r>
              <a:rPr lang="fr-FR" dirty="0"/>
              <a:t>INSÉRER IMAGE 68,1x240,8 mm</a:t>
            </a:r>
          </a:p>
        </p:txBody>
      </p:sp>
      <p:sp>
        <p:nvSpPr>
          <p:cNvPr id="2" name="Titre 1"/>
          <p:cNvSpPr>
            <a:spLocks noGrp="1"/>
          </p:cNvSpPr>
          <p:nvPr>
            <p:ph type="ctrTitle" hasCustomPrompt="1"/>
          </p:nvPr>
        </p:nvSpPr>
        <p:spPr>
          <a:xfrm>
            <a:off x="2270524" y="4137276"/>
            <a:ext cx="4608000" cy="648000"/>
          </a:xfrm>
        </p:spPr>
        <p:txBody>
          <a:bodyPr>
            <a:noAutofit/>
          </a:bodyPr>
          <a:lstStyle>
            <a:lvl1pPr algn="ctr">
              <a:defRPr sz="3500" spc="0" baseline="0"/>
            </a:lvl1pPr>
          </a:lstStyle>
          <a:p>
            <a:r>
              <a:rPr lang="fr-FR" dirty="0"/>
              <a:t>Titre </a:t>
            </a:r>
            <a:r>
              <a:rPr lang="fr-FR" dirty="0" err="1"/>
              <a:t>lorem</a:t>
            </a:r>
            <a:endParaRPr lang="fr-FR" dirty="0"/>
          </a:p>
        </p:txBody>
      </p:sp>
      <p:sp>
        <p:nvSpPr>
          <p:cNvPr id="3" name="Sous-titre 2"/>
          <p:cNvSpPr>
            <a:spLocks noGrp="1"/>
          </p:cNvSpPr>
          <p:nvPr>
            <p:ph type="subTitle" idx="1" hasCustomPrompt="1"/>
          </p:nvPr>
        </p:nvSpPr>
        <p:spPr>
          <a:xfrm>
            <a:off x="2270524" y="4563678"/>
            <a:ext cx="4608000" cy="540000"/>
          </a:xfrm>
        </p:spPr>
        <p:txBody>
          <a:bodyPr tIns="82800">
            <a:normAutofit/>
          </a:bodyPr>
          <a:lstStyle>
            <a:lvl1pPr marL="0" indent="0" algn="ctr">
              <a:buNone/>
              <a:defRPr sz="2600" b="1" spc="0"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err="1"/>
              <a:t>Ipsum</a:t>
            </a:r>
            <a:r>
              <a:rPr lang="fr-FR" dirty="0"/>
              <a:t> </a:t>
            </a:r>
            <a:r>
              <a:rPr lang="fr-FR" dirty="0" err="1"/>
              <a:t>sit</a:t>
            </a:r>
            <a:r>
              <a:rPr lang="fr-FR" dirty="0"/>
              <a:t> </a:t>
            </a:r>
            <a:r>
              <a:rPr lang="fr-FR" dirty="0" err="1"/>
              <a:t>dolor</a:t>
            </a:r>
            <a:endParaRPr lang="fr-FR" dirty="0"/>
          </a:p>
          <a:p>
            <a:endParaRPr lang="fr-FR" dirty="0"/>
          </a:p>
          <a:p>
            <a:endParaRPr lang="fr-FR" dirty="0"/>
          </a:p>
        </p:txBody>
      </p:sp>
      <p:cxnSp>
        <p:nvCxnSpPr>
          <p:cNvPr id="9" name="Connecteur droit 8"/>
          <p:cNvCxnSpPr/>
          <p:nvPr userDrawn="1"/>
        </p:nvCxnSpPr>
        <p:spPr>
          <a:xfrm>
            <a:off x="3233524" y="4124783"/>
            <a:ext cx="268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3233524" y="6149635"/>
            <a:ext cx="268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Espace réservé du texte 4"/>
          <p:cNvSpPr>
            <a:spLocks noGrp="1"/>
          </p:cNvSpPr>
          <p:nvPr>
            <p:ph type="body" sz="quarter" idx="13" hasCustomPrompt="1"/>
          </p:nvPr>
        </p:nvSpPr>
        <p:spPr>
          <a:xfrm>
            <a:off x="3142800" y="5014800"/>
            <a:ext cx="2952000" cy="1076400"/>
          </a:xfrm>
        </p:spPr>
        <p:txBody>
          <a:bodyPr/>
          <a:lstStyle>
            <a:lvl1pPr>
              <a:defRPr sz="1600" b="0"/>
            </a:lvl1pPr>
          </a:lstStyle>
          <a:p>
            <a:pPr lvl="0"/>
            <a:r>
              <a:rPr lang="fr-FR" dirty="0" err="1"/>
              <a:t>inserez</a:t>
            </a:r>
            <a:r>
              <a:rPr lang="fr-FR" dirty="0"/>
              <a:t> le texte</a:t>
            </a:r>
          </a:p>
        </p:txBody>
      </p:sp>
      <p:pic>
        <p:nvPicPr>
          <p:cNvPr id="10" name="Espace réservé pour une image  11"/>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216000" y="248400"/>
            <a:ext cx="932400" cy="932400"/>
          </a:xfrm>
          <a:prstGeom prst="rect">
            <a:avLst/>
          </a:prstGeom>
        </p:spPr>
      </p:pic>
      <p:pic>
        <p:nvPicPr>
          <p:cNvPr id="12" name="Espace réservé pour une image  6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315164" y="6163069"/>
            <a:ext cx="2577316" cy="578299"/>
          </a:xfrm>
          <a:prstGeom prst="rect">
            <a:avLst/>
          </a:prstGeom>
        </p:spPr>
      </p:pic>
      <p:sp>
        <p:nvSpPr>
          <p:cNvPr id="6" name="Espace réservé du texte 5"/>
          <p:cNvSpPr>
            <a:spLocks noGrp="1"/>
          </p:cNvSpPr>
          <p:nvPr>
            <p:ph type="body" sz="quarter" idx="14" hasCustomPrompt="1"/>
          </p:nvPr>
        </p:nvSpPr>
        <p:spPr>
          <a:xfrm>
            <a:off x="126000" y="3861048"/>
            <a:ext cx="5778389" cy="246221"/>
          </a:xfrm>
        </p:spPr>
        <p:txBody>
          <a:bodyPr wrap="square">
            <a:spAutoFit/>
          </a:bodyPr>
          <a:lstStyle>
            <a:lvl1pPr algn="l">
              <a:lnSpc>
                <a:spcPct val="100000"/>
              </a:lnSpc>
              <a:spcAft>
                <a:spcPts val="0"/>
              </a:spcAft>
              <a:defRPr sz="1000" b="0" cap="none"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dirty="0"/>
              <a:t>Direction XXX - CAISSE D’EPARGNE XXX</a:t>
            </a:r>
          </a:p>
        </p:txBody>
      </p:sp>
      <p:sp>
        <p:nvSpPr>
          <p:cNvPr id="15" name="Espace réservé du texte 5"/>
          <p:cNvSpPr>
            <a:spLocks noGrp="1"/>
          </p:cNvSpPr>
          <p:nvPr>
            <p:ph type="body" sz="quarter" idx="15" hasCustomPrompt="1"/>
          </p:nvPr>
        </p:nvSpPr>
        <p:spPr>
          <a:xfrm>
            <a:off x="3228478" y="6189452"/>
            <a:ext cx="2687046" cy="276999"/>
          </a:xfrm>
        </p:spPr>
        <p:txBody>
          <a:bodyPr wrap="square">
            <a:spAutoFit/>
          </a:bodyPr>
          <a:lstStyle>
            <a:lvl1pPr algn="ctr">
              <a:lnSpc>
                <a:spcPct val="100000"/>
              </a:lnSpc>
              <a:spcAft>
                <a:spcPts val="0"/>
              </a:spcAft>
              <a:defRPr sz="1200" b="0" cap="all"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dirty="0"/>
              <a:t>00 mois 2017</a:t>
            </a:r>
          </a:p>
        </p:txBody>
      </p:sp>
    </p:spTree>
    <p:extLst>
      <p:ext uri="{BB962C8B-B14F-4D97-AF65-F5344CB8AC3E}">
        <p14:creationId xmlns:p14="http://schemas.microsoft.com/office/powerpoint/2010/main" val="328294889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Sommaire">
    <p:bg>
      <p:bgPr>
        <a:solidFill>
          <a:schemeClr val="accent1"/>
        </a:solidFill>
        <a:effectLst/>
      </p:bgPr>
    </p:bg>
    <p:spTree>
      <p:nvGrpSpPr>
        <p:cNvPr id="1" name=""/>
        <p:cNvGrpSpPr/>
        <p:nvPr/>
      </p:nvGrpSpPr>
      <p:grpSpPr>
        <a:xfrm>
          <a:off x="0" y="0"/>
          <a:ext cx="0" cy="0"/>
          <a:chOff x="0" y="0"/>
          <a:chExt cx="0" cy="0"/>
        </a:xfrm>
      </p:grpSpPr>
      <p:sp>
        <p:nvSpPr>
          <p:cNvPr id="23" name="Rectangle 22"/>
          <p:cNvSpPr/>
          <p:nvPr userDrawn="1"/>
        </p:nvSpPr>
        <p:spPr>
          <a:xfrm>
            <a:off x="0" y="6210000"/>
            <a:ext cx="9144000" cy="64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10" name="Rectangle 9"/>
          <p:cNvSpPr/>
          <p:nvPr userDrawn="1"/>
        </p:nvSpPr>
        <p:spPr>
          <a:xfrm>
            <a:off x="0" y="6210000"/>
            <a:ext cx="9144000" cy="64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5" name="Titre 1"/>
          <p:cNvSpPr>
            <a:spLocks noGrp="1"/>
          </p:cNvSpPr>
          <p:nvPr>
            <p:ph type="title" hasCustomPrompt="1"/>
          </p:nvPr>
        </p:nvSpPr>
        <p:spPr>
          <a:xfrm>
            <a:off x="3060000" y="620688"/>
            <a:ext cx="3492000" cy="756000"/>
          </a:xfrm>
        </p:spPr>
        <p:txBody>
          <a:bodyPr anchor="t">
            <a:noAutofit/>
          </a:bodyPr>
          <a:lstStyle>
            <a:lvl1pPr algn="l">
              <a:defRPr sz="4400" b="1" cap="all">
                <a:solidFill>
                  <a:schemeClr val="bg1"/>
                </a:solidFill>
              </a:defRPr>
            </a:lvl1pPr>
          </a:lstStyle>
          <a:p>
            <a:r>
              <a:rPr lang="fr-FR" dirty="0"/>
              <a:t>sommaire</a:t>
            </a:r>
          </a:p>
        </p:txBody>
      </p:sp>
      <p:sp>
        <p:nvSpPr>
          <p:cNvPr id="8" name="Espace réservé du texte 7"/>
          <p:cNvSpPr>
            <a:spLocks noGrp="1"/>
          </p:cNvSpPr>
          <p:nvPr>
            <p:ph type="body" sz="quarter" idx="13"/>
          </p:nvPr>
        </p:nvSpPr>
        <p:spPr>
          <a:xfrm>
            <a:off x="3059113" y="1620000"/>
            <a:ext cx="4176712" cy="4032000"/>
          </a:xfrm>
        </p:spPr>
        <p:txBody>
          <a:bodyPr lIns="115200"/>
          <a:lstStyle>
            <a:lvl1pPr>
              <a:lnSpc>
                <a:spcPct val="80000"/>
              </a:lnSpc>
              <a:tabLst>
                <a:tab pos="2520000" algn="l"/>
                <a:tab pos="3060000" algn="l"/>
              </a:tabLst>
              <a:defRPr sz="1400" b="1" baseline="0">
                <a:solidFill>
                  <a:schemeClr val="bg1"/>
                </a:solidFill>
              </a:defRPr>
            </a:lvl1pPr>
            <a:lvl2pPr marL="216000">
              <a:lnSpc>
                <a:spcPct val="80000"/>
              </a:lnSpc>
              <a:spcAft>
                <a:spcPts val="770"/>
              </a:spcAft>
              <a:tabLst>
                <a:tab pos="2520000" algn="l"/>
                <a:tab pos="3060000" algn="l"/>
              </a:tabLst>
              <a:defRPr sz="1100" b="0" cap="all" baseline="0">
                <a:solidFill>
                  <a:schemeClr val="bg1"/>
                </a:solidFill>
              </a:defRPr>
            </a:lvl2pPr>
            <a:lvl5pPr marL="0" indent="0">
              <a:buNone/>
              <a:defRPr/>
            </a:lvl5pPr>
          </a:lstStyle>
          <a:p>
            <a:pPr lvl="0"/>
            <a:r>
              <a:rPr lang="fr-FR" dirty="0"/>
              <a:t>Modifiez les styles du texte du masque</a:t>
            </a:r>
          </a:p>
          <a:p>
            <a:pPr lvl="1"/>
            <a:r>
              <a:rPr lang="fr-FR" dirty="0"/>
              <a:t>Deuxième niveau</a:t>
            </a:r>
          </a:p>
        </p:txBody>
      </p:sp>
      <p:sp>
        <p:nvSpPr>
          <p:cNvPr id="11" name="Forme en L 19"/>
          <p:cNvSpPr/>
          <p:nvPr userDrawn="1"/>
        </p:nvSpPr>
        <p:spPr>
          <a:xfrm rot="19020000" flipH="1">
            <a:off x="-1164102" y="2554425"/>
            <a:ext cx="2325874" cy="2492343"/>
          </a:xfrm>
          <a:custGeom>
            <a:avLst/>
            <a:gdLst>
              <a:gd name="connsiteX0" fmla="*/ 0 w 2466000"/>
              <a:gd name="connsiteY0" fmla="*/ 0 h 2880000"/>
              <a:gd name="connsiteX1" fmla="*/ 726459 w 2466000"/>
              <a:gd name="connsiteY1" fmla="*/ 0 h 2880000"/>
              <a:gd name="connsiteX2" fmla="*/ 726459 w 2466000"/>
              <a:gd name="connsiteY2" fmla="*/ 2183873 h 2880000"/>
              <a:gd name="connsiteX3" fmla="*/ 2466000 w 2466000"/>
              <a:gd name="connsiteY3" fmla="*/ 2183873 h 2880000"/>
              <a:gd name="connsiteX4" fmla="*/ 2466000 w 2466000"/>
              <a:gd name="connsiteY4" fmla="*/ 2880000 h 2880000"/>
              <a:gd name="connsiteX5" fmla="*/ 0 w 2466000"/>
              <a:gd name="connsiteY5" fmla="*/ 2880000 h 2880000"/>
              <a:gd name="connsiteX6" fmla="*/ 0 w 2466000"/>
              <a:gd name="connsiteY6" fmla="*/ 0 h 2880000"/>
              <a:gd name="connsiteX0" fmla="*/ 0 w 2472803"/>
              <a:gd name="connsiteY0" fmla="*/ 401415 h 2880000"/>
              <a:gd name="connsiteX1" fmla="*/ 733262 w 2472803"/>
              <a:gd name="connsiteY1" fmla="*/ 0 h 2880000"/>
              <a:gd name="connsiteX2" fmla="*/ 733262 w 2472803"/>
              <a:gd name="connsiteY2" fmla="*/ 2183873 h 2880000"/>
              <a:gd name="connsiteX3" fmla="*/ 2472803 w 2472803"/>
              <a:gd name="connsiteY3" fmla="*/ 2183873 h 2880000"/>
              <a:gd name="connsiteX4" fmla="*/ 2472803 w 2472803"/>
              <a:gd name="connsiteY4" fmla="*/ 2880000 h 2880000"/>
              <a:gd name="connsiteX5" fmla="*/ 6803 w 2472803"/>
              <a:gd name="connsiteY5" fmla="*/ 2880000 h 2880000"/>
              <a:gd name="connsiteX6" fmla="*/ 0 w 2472803"/>
              <a:gd name="connsiteY6" fmla="*/ 401415 h 2880000"/>
              <a:gd name="connsiteX0" fmla="*/ 0 w 2472468"/>
              <a:gd name="connsiteY0" fmla="*/ 391806 h 2880000"/>
              <a:gd name="connsiteX1" fmla="*/ 732927 w 2472468"/>
              <a:gd name="connsiteY1" fmla="*/ 0 h 2880000"/>
              <a:gd name="connsiteX2" fmla="*/ 732927 w 2472468"/>
              <a:gd name="connsiteY2" fmla="*/ 2183873 h 2880000"/>
              <a:gd name="connsiteX3" fmla="*/ 2472468 w 2472468"/>
              <a:gd name="connsiteY3" fmla="*/ 2183873 h 2880000"/>
              <a:gd name="connsiteX4" fmla="*/ 2472468 w 2472468"/>
              <a:gd name="connsiteY4" fmla="*/ 2880000 h 2880000"/>
              <a:gd name="connsiteX5" fmla="*/ 6468 w 2472468"/>
              <a:gd name="connsiteY5" fmla="*/ 2880000 h 2880000"/>
              <a:gd name="connsiteX6" fmla="*/ 0 w 2472468"/>
              <a:gd name="connsiteY6" fmla="*/ 391806 h 2880000"/>
              <a:gd name="connsiteX0" fmla="*/ 0 w 2472468"/>
              <a:gd name="connsiteY0" fmla="*/ 0 h 2488194"/>
              <a:gd name="connsiteX1" fmla="*/ 730425 w 2472468"/>
              <a:gd name="connsiteY1" fmla="*/ 781797 h 2488194"/>
              <a:gd name="connsiteX2" fmla="*/ 732927 w 2472468"/>
              <a:gd name="connsiteY2" fmla="*/ 1792067 h 2488194"/>
              <a:gd name="connsiteX3" fmla="*/ 2472468 w 2472468"/>
              <a:gd name="connsiteY3" fmla="*/ 1792067 h 2488194"/>
              <a:gd name="connsiteX4" fmla="*/ 2472468 w 2472468"/>
              <a:gd name="connsiteY4" fmla="*/ 2488194 h 2488194"/>
              <a:gd name="connsiteX5" fmla="*/ 6468 w 2472468"/>
              <a:gd name="connsiteY5" fmla="*/ 2488194 h 2488194"/>
              <a:gd name="connsiteX6" fmla="*/ 0 w 2472468"/>
              <a:gd name="connsiteY6" fmla="*/ 0 h 2488194"/>
              <a:gd name="connsiteX0" fmla="*/ 0 w 2472468"/>
              <a:gd name="connsiteY0" fmla="*/ 0 h 2488194"/>
              <a:gd name="connsiteX1" fmla="*/ 730425 w 2472468"/>
              <a:gd name="connsiteY1" fmla="*/ 781797 h 2488194"/>
              <a:gd name="connsiteX2" fmla="*/ 732927 w 2472468"/>
              <a:gd name="connsiteY2" fmla="*/ 1792067 h 2488194"/>
              <a:gd name="connsiteX3" fmla="*/ 1664295 w 2472468"/>
              <a:gd name="connsiteY3" fmla="*/ 1789798 h 2488194"/>
              <a:gd name="connsiteX4" fmla="*/ 2472468 w 2472468"/>
              <a:gd name="connsiteY4" fmla="*/ 2488194 h 2488194"/>
              <a:gd name="connsiteX5" fmla="*/ 6468 w 2472468"/>
              <a:gd name="connsiteY5" fmla="*/ 2488194 h 2488194"/>
              <a:gd name="connsiteX6" fmla="*/ 0 w 2472468"/>
              <a:gd name="connsiteY6" fmla="*/ 0 h 2488194"/>
              <a:gd name="connsiteX0" fmla="*/ 0 w 2325874"/>
              <a:gd name="connsiteY0" fmla="*/ 0 h 2492343"/>
              <a:gd name="connsiteX1" fmla="*/ 730425 w 2325874"/>
              <a:gd name="connsiteY1" fmla="*/ 781797 h 2492343"/>
              <a:gd name="connsiteX2" fmla="*/ 732927 w 2325874"/>
              <a:gd name="connsiteY2" fmla="*/ 1792067 h 2492343"/>
              <a:gd name="connsiteX3" fmla="*/ 1664295 w 2325874"/>
              <a:gd name="connsiteY3" fmla="*/ 1789798 h 2492343"/>
              <a:gd name="connsiteX4" fmla="*/ 2325874 w 2325874"/>
              <a:gd name="connsiteY4" fmla="*/ 2492343 h 2492343"/>
              <a:gd name="connsiteX5" fmla="*/ 6468 w 2325874"/>
              <a:gd name="connsiteY5" fmla="*/ 2488194 h 2492343"/>
              <a:gd name="connsiteX6" fmla="*/ 0 w 2325874"/>
              <a:gd name="connsiteY6" fmla="*/ 0 h 2492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25874" h="2492343">
                <a:moveTo>
                  <a:pt x="0" y="0"/>
                </a:moveTo>
                <a:lnTo>
                  <a:pt x="730425" y="781797"/>
                </a:lnTo>
                <a:lnTo>
                  <a:pt x="732927" y="1792067"/>
                </a:lnTo>
                <a:lnTo>
                  <a:pt x="1664295" y="1789798"/>
                </a:lnTo>
                <a:lnTo>
                  <a:pt x="2325874" y="2492343"/>
                </a:lnTo>
                <a:lnTo>
                  <a:pt x="6468" y="2488194"/>
                </a:lnTo>
                <a:cubicBezTo>
                  <a:pt x="4200" y="1661999"/>
                  <a:pt x="2268" y="826195"/>
                  <a:pt x="0" y="0"/>
                </a:cubicBezTo>
                <a:close/>
              </a:path>
            </a:pathLst>
          </a:custGeom>
          <a:solidFill>
            <a:srgbClr val="FFFFFF">
              <a:alpha val="20000"/>
            </a:srgb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pic>
        <p:nvPicPr>
          <p:cNvPr id="14" name="Espace réservé pour une image  6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930000" y="6325665"/>
            <a:ext cx="1792800" cy="402269"/>
          </a:xfrm>
          <a:prstGeom prst="rect">
            <a:avLst/>
          </a:prstGeom>
        </p:spPr>
      </p:pic>
      <p:sp>
        <p:nvSpPr>
          <p:cNvPr id="6" name="Espace réservé du numéro de diapositive 5"/>
          <p:cNvSpPr>
            <a:spLocks noGrp="1"/>
          </p:cNvSpPr>
          <p:nvPr>
            <p:ph type="sldNum" sz="quarter" idx="14"/>
          </p:nvPr>
        </p:nvSpPr>
        <p:spPr/>
        <p:txBody>
          <a:bodyPr/>
          <a:lstStyle/>
          <a:p>
            <a:fld id="{0536D7D7-E68B-4848-A580-3E20DDE126DB}" type="slidenum">
              <a:rPr lang="fr-FR" smtClean="0">
                <a:solidFill>
                  <a:prstClr val="black"/>
                </a:solidFill>
              </a:rPr>
              <a:pPr/>
              <a:t>‹N°›</a:t>
            </a:fld>
            <a:endParaRPr lang="fr-FR" dirty="0">
              <a:solidFill>
                <a:prstClr val="black"/>
              </a:solidFill>
            </a:endParaRPr>
          </a:p>
        </p:txBody>
      </p:sp>
      <p:sp>
        <p:nvSpPr>
          <p:cNvPr id="12" name="Espace réservé du pied de page 2"/>
          <p:cNvSpPr>
            <a:spLocks noGrp="1"/>
          </p:cNvSpPr>
          <p:nvPr>
            <p:ph type="ftr" sz="quarter" idx="4294967295"/>
          </p:nvPr>
        </p:nvSpPr>
        <p:spPr>
          <a:xfrm>
            <a:off x="2772000" y="6336000"/>
            <a:ext cx="2895600" cy="365125"/>
          </a:xfrm>
          <a:prstGeom prst="rect">
            <a:avLst/>
          </a:prstGeom>
        </p:spPr>
        <p:txBody>
          <a:bodyPr/>
          <a:lstStyle/>
          <a:p>
            <a:r>
              <a:rPr lang="fr-FR" sz="1050" smtClean="0">
                <a:solidFill>
                  <a:prstClr val="black"/>
                </a:solidFill>
              </a:rPr>
              <a:t>2018 - HDJ S37 - Action de dynamisation Auto</a:t>
            </a:r>
            <a:endParaRPr lang="fr-FR" sz="1050" dirty="0">
              <a:solidFill>
                <a:prstClr val="black"/>
              </a:solidFill>
            </a:endParaRPr>
          </a:p>
        </p:txBody>
      </p:sp>
    </p:spTree>
    <p:extLst>
      <p:ext uri="{BB962C8B-B14F-4D97-AF65-F5344CB8AC3E}">
        <p14:creationId xmlns:p14="http://schemas.microsoft.com/office/powerpoint/2010/main" val="274296091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En-tête section gauche">
    <p:bg>
      <p:bgPr>
        <a:solidFill>
          <a:schemeClr val="accent1"/>
        </a:solidFill>
        <a:effectLst/>
      </p:bgPr>
    </p:bg>
    <p:spTree>
      <p:nvGrpSpPr>
        <p:cNvPr id="1" name=""/>
        <p:cNvGrpSpPr/>
        <p:nvPr/>
      </p:nvGrpSpPr>
      <p:grpSpPr>
        <a:xfrm>
          <a:off x="0" y="0"/>
          <a:ext cx="0" cy="0"/>
          <a:chOff x="0" y="0"/>
          <a:chExt cx="0" cy="0"/>
        </a:xfrm>
      </p:grpSpPr>
      <p:sp>
        <p:nvSpPr>
          <p:cNvPr id="11" name="Rectangle 10"/>
          <p:cNvSpPr/>
          <p:nvPr userDrawn="1"/>
        </p:nvSpPr>
        <p:spPr>
          <a:xfrm>
            <a:off x="0" y="6210000"/>
            <a:ext cx="9144000" cy="64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2" name="Titre 1"/>
          <p:cNvSpPr>
            <a:spLocks noGrp="1"/>
          </p:cNvSpPr>
          <p:nvPr>
            <p:ph type="ctrTitle" hasCustomPrompt="1"/>
          </p:nvPr>
        </p:nvSpPr>
        <p:spPr>
          <a:xfrm>
            <a:off x="539552" y="1766426"/>
            <a:ext cx="4176464" cy="1446550"/>
          </a:xfrm>
        </p:spPr>
        <p:txBody>
          <a:bodyPr wrap="square">
            <a:spAutoFit/>
          </a:bodyPr>
          <a:lstStyle>
            <a:lvl1pPr algn="l">
              <a:defRPr sz="4400">
                <a:solidFill>
                  <a:schemeClr val="bg1"/>
                </a:solidFill>
              </a:defRPr>
            </a:lvl1pPr>
          </a:lstStyle>
          <a:p>
            <a:r>
              <a:rPr lang="fr-FR" dirty="0"/>
              <a:t>En-tête de section</a:t>
            </a:r>
          </a:p>
        </p:txBody>
      </p:sp>
      <p:sp>
        <p:nvSpPr>
          <p:cNvPr id="3" name="Sous-titre 2"/>
          <p:cNvSpPr>
            <a:spLocks noGrp="1"/>
          </p:cNvSpPr>
          <p:nvPr>
            <p:ph type="subTitle" idx="1" hasCustomPrompt="1"/>
          </p:nvPr>
        </p:nvSpPr>
        <p:spPr>
          <a:xfrm>
            <a:off x="539552" y="3861048"/>
            <a:ext cx="4176464" cy="2118529"/>
          </a:xfrm>
        </p:spPr>
        <p:txBody>
          <a:bodyPr wrap="square">
            <a:spAutoFit/>
          </a:bodyPr>
          <a:lstStyle>
            <a:lvl1pPr marL="144000" marR="0" indent="-180000" algn="l" defTabSz="914400" rtl="0" eaLnBrk="1" fontAlgn="auto" latinLnBrk="0" hangingPunct="1">
              <a:lnSpc>
                <a:spcPts val="2000"/>
              </a:lnSpc>
              <a:spcBef>
                <a:spcPts val="0"/>
              </a:spcBef>
              <a:spcAft>
                <a:spcPts val="300"/>
              </a:spcAft>
              <a:buClr>
                <a:schemeClr val="bg1"/>
              </a:buClr>
              <a:buSzPct val="100000"/>
              <a:buFont typeface="Wingdings 3" panose="05040102010807070707" pitchFamily="18" charset="2"/>
              <a:buChar char=""/>
              <a:tabLst/>
              <a:defRPr sz="1400" b="1"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Titre partie 1</a:t>
            </a:r>
          </a:p>
          <a:p>
            <a:r>
              <a:rPr lang="fr-FR" dirty="0"/>
              <a:t>Titre partie 2</a:t>
            </a:r>
          </a:p>
          <a:p>
            <a:r>
              <a:rPr lang="fr-FR" dirty="0"/>
              <a:t>Titre partie 3</a:t>
            </a:r>
          </a:p>
          <a:p>
            <a:r>
              <a:rPr lang="fr-FR" dirty="0"/>
              <a:t>Titre partie 4</a:t>
            </a:r>
          </a:p>
          <a:p>
            <a:endParaRPr lang="fr-FR" dirty="0"/>
          </a:p>
          <a:p>
            <a:endParaRPr lang="fr-FR" dirty="0"/>
          </a:p>
          <a:p>
            <a:endParaRPr lang="fr-FR" dirty="0"/>
          </a:p>
        </p:txBody>
      </p:sp>
      <p:sp>
        <p:nvSpPr>
          <p:cNvPr id="5" name="Espace réservé du pied de page 4"/>
          <p:cNvSpPr>
            <a:spLocks noGrp="1"/>
          </p:cNvSpPr>
          <p:nvPr>
            <p:ph type="ftr" sz="quarter" idx="11"/>
          </p:nvPr>
        </p:nvSpPr>
        <p:spPr>
          <a:xfrm>
            <a:off x="2772000" y="6336000"/>
            <a:ext cx="2895600" cy="365125"/>
          </a:xfrm>
          <a:prstGeom prst="rect">
            <a:avLst/>
          </a:prstGeom>
        </p:spPr>
        <p:txBody>
          <a:bodyPr/>
          <a:lstStyle/>
          <a:p>
            <a:r>
              <a:rPr lang="fr-FR" smtClean="0">
                <a:solidFill>
                  <a:prstClr val="black"/>
                </a:solidFill>
              </a:rPr>
              <a:t>2018 - HDJ S37 - Action de dynamisation Auto</a:t>
            </a:r>
            <a:endParaRPr lang="fr-FR">
              <a:solidFill>
                <a:prstClr val="black"/>
              </a:solidFill>
            </a:endParaRPr>
          </a:p>
        </p:txBody>
      </p:sp>
      <p:sp>
        <p:nvSpPr>
          <p:cNvPr id="9" name="Forme en L 8"/>
          <p:cNvSpPr>
            <a:spLocks noChangeAspect="1"/>
          </p:cNvSpPr>
          <p:nvPr userDrawn="1"/>
        </p:nvSpPr>
        <p:spPr>
          <a:xfrm rot="19020000" flipH="1">
            <a:off x="4608000" y="1549985"/>
            <a:ext cx="3211287" cy="3780000"/>
          </a:xfrm>
          <a:prstGeom prst="corner">
            <a:avLst>
              <a:gd name="adj1" fmla="val 30577"/>
              <a:gd name="adj2" fmla="val 30577"/>
            </a:avLst>
          </a:prstGeom>
          <a:solidFill>
            <a:srgbClr val="FFFFFF">
              <a:alpha val="20000"/>
            </a:srgb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10" name="Ellipse 9"/>
          <p:cNvSpPr>
            <a:spLocks noChangeAspect="1"/>
          </p:cNvSpPr>
          <p:nvPr userDrawn="1"/>
        </p:nvSpPr>
        <p:spPr>
          <a:xfrm>
            <a:off x="4079001" y="2050418"/>
            <a:ext cx="1620000" cy="1620001"/>
          </a:xfrm>
          <a:prstGeom prst="ellipse">
            <a:avLst/>
          </a:prstGeom>
          <a:solidFill>
            <a:srgbClr val="FFFFFF">
              <a:alpha val="20000"/>
            </a:srgb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pic>
        <p:nvPicPr>
          <p:cNvPr id="14" name="Espace réservé pour une image  6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930000" y="6325665"/>
            <a:ext cx="1792800" cy="402269"/>
          </a:xfrm>
          <a:prstGeom prst="rect">
            <a:avLst/>
          </a:prstGeom>
        </p:spPr>
      </p:pic>
      <p:sp>
        <p:nvSpPr>
          <p:cNvPr id="7" name="Espace réservé du numéro de diapositive 6"/>
          <p:cNvSpPr>
            <a:spLocks noGrp="1"/>
          </p:cNvSpPr>
          <p:nvPr>
            <p:ph type="sldNum" sz="quarter" idx="12"/>
          </p:nvPr>
        </p:nvSpPr>
        <p:spPr/>
        <p:txBody>
          <a:bodyPr/>
          <a:lstStyle/>
          <a:p>
            <a:fld id="{0536D7D7-E68B-4848-A580-3E20DDE126DB}" type="slidenum">
              <a:rPr lang="fr-FR" smtClean="0">
                <a:solidFill>
                  <a:prstClr val="black"/>
                </a:solidFill>
              </a:rPr>
              <a:pPr/>
              <a:t>‹N°›</a:t>
            </a:fld>
            <a:endParaRPr lang="fr-FR" dirty="0">
              <a:solidFill>
                <a:prstClr val="black"/>
              </a:solidFill>
            </a:endParaRPr>
          </a:p>
        </p:txBody>
      </p:sp>
    </p:spTree>
    <p:extLst>
      <p:ext uri="{BB962C8B-B14F-4D97-AF65-F5344CB8AC3E}">
        <p14:creationId xmlns:p14="http://schemas.microsoft.com/office/powerpoint/2010/main" val="1741257933"/>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2_Titre 2 lignes et 2 contenus texte">
    <p:bg>
      <p:bgPr>
        <a:solidFill>
          <a:schemeClr val="bg1"/>
        </a:solidFill>
        <a:effectLst/>
      </p:bgPr>
    </p:bg>
    <p:spTree>
      <p:nvGrpSpPr>
        <p:cNvPr id="1" name=""/>
        <p:cNvGrpSpPr/>
        <p:nvPr/>
      </p:nvGrpSpPr>
      <p:grpSpPr>
        <a:xfrm>
          <a:off x="0" y="0"/>
          <a:ext cx="0" cy="0"/>
          <a:chOff x="0" y="0"/>
          <a:chExt cx="0" cy="0"/>
        </a:xfrm>
      </p:grpSpPr>
      <p:sp>
        <p:nvSpPr>
          <p:cNvPr id="15" name="Espace réservé du texte 14"/>
          <p:cNvSpPr>
            <a:spLocks noGrp="1"/>
          </p:cNvSpPr>
          <p:nvPr>
            <p:ph type="body" sz="quarter" idx="18"/>
          </p:nvPr>
        </p:nvSpPr>
        <p:spPr>
          <a:xfrm>
            <a:off x="349200" y="2565400"/>
            <a:ext cx="4132800" cy="360000"/>
          </a:xfrm>
        </p:spPr>
        <p:txBody>
          <a:bodyPr wrap="square">
            <a:normAutofit/>
          </a:bodyPr>
          <a:lstStyle>
            <a:lvl1pPr>
              <a:defRPr/>
            </a:lvl1pPr>
          </a:lstStyle>
          <a:p>
            <a:pPr lvl="0"/>
            <a:r>
              <a:rPr lang="fr-FR" dirty="0"/>
              <a:t>Modifiez les styles du texte du masque</a:t>
            </a:r>
          </a:p>
        </p:txBody>
      </p:sp>
      <p:sp>
        <p:nvSpPr>
          <p:cNvPr id="17" name="Espace réservé du texte 16"/>
          <p:cNvSpPr>
            <a:spLocks noGrp="1"/>
          </p:cNvSpPr>
          <p:nvPr>
            <p:ph type="body" sz="quarter" idx="19"/>
          </p:nvPr>
        </p:nvSpPr>
        <p:spPr>
          <a:xfrm>
            <a:off x="4644008" y="2565397"/>
            <a:ext cx="3384550" cy="3492000"/>
          </a:xfrm>
        </p:spPr>
        <p:txBody>
          <a:bodyPr>
            <a:normAutofit/>
          </a:bodyPr>
          <a:lstStyle>
            <a:lvl1pPr>
              <a:defRPr/>
            </a:lvl1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grpSp>
        <p:nvGrpSpPr>
          <p:cNvPr id="2" name="Groupe 1"/>
          <p:cNvGrpSpPr/>
          <p:nvPr userDrawn="1"/>
        </p:nvGrpSpPr>
        <p:grpSpPr>
          <a:xfrm>
            <a:off x="8143822" y="2216198"/>
            <a:ext cx="1332284" cy="1600395"/>
            <a:chOff x="8143822" y="2216198"/>
            <a:chExt cx="1332284" cy="1600395"/>
          </a:xfrm>
        </p:grpSpPr>
        <p:sp>
          <p:nvSpPr>
            <p:cNvPr id="10" name="Rectangle 9"/>
            <p:cNvSpPr/>
            <p:nvPr/>
          </p:nvSpPr>
          <p:spPr>
            <a:xfrm rot="18780000" flipH="1">
              <a:off x="8106778" y="2709939"/>
              <a:ext cx="1429678" cy="442196"/>
            </a:xfrm>
            <a:custGeom>
              <a:avLst/>
              <a:gdLst>
                <a:gd name="connsiteX0" fmla="*/ 0 w 1764000"/>
                <a:gd name="connsiteY0" fmla="*/ 0 h 441000"/>
                <a:gd name="connsiteX1" fmla="*/ 1764000 w 1764000"/>
                <a:gd name="connsiteY1" fmla="*/ 0 h 441000"/>
                <a:gd name="connsiteX2" fmla="*/ 1764000 w 1764000"/>
                <a:gd name="connsiteY2" fmla="*/ 441000 h 441000"/>
                <a:gd name="connsiteX3" fmla="*/ 0 w 1764000"/>
                <a:gd name="connsiteY3" fmla="*/ 441000 h 441000"/>
                <a:gd name="connsiteX4" fmla="*/ 0 w 1764000"/>
                <a:gd name="connsiteY4" fmla="*/ 0 h 441000"/>
                <a:gd name="connsiteX0" fmla="*/ 334322 w 1764000"/>
                <a:gd name="connsiteY0" fmla="*/ 351 h 441000"/>
                <a:gd name="connsiteX1" fmla="*/ 1764000 w 1764000"/>
                <a:gd name="connsiteY1" fmla="*/ 0 h 441000"/>
                <a:gd name="connsiteX2" fmla="*/ 1764000 w 1764000"/>
                <a:gd name="connsiteY2" fmla="*/ 441000 h 441000"/>
                <a:gd name="connsiteX3" fmla="*/ 0 w 1764000"/>
                <a:gd name="connsiteY3" fmla="*/ 441000 h 441000"/>
                <a:gd name="connsiteX4" fmla="*/ 334322 w 1764000"/>
                <a:gd name="connsiteY4" fmla="*/ 351 h 441000"/>
                <a:gd name="connsiteX0" fmla="*/ 0 w 1429678"/>
                <a:gd name="connsiteY0" fmla="*/ 351 h 442196"/>
                <a:gd name="connsiteX1" fmla="*/ 1429678 w 1429678"/>
                <a:gd name="connsiteY1" fmla="*/ 0 h 442196"/>
                <a:gd name="connsiteX2" fmla="*/ 1429678 w 1429678"/>
                <a:gd name="connsiteY2" fmla="*/ 441000 h 442196"/>
                <a:gd name="connsiteX3" fmla="*/ 473571 w 1429678"/>
                <a:gd name="connsiteY3" fmla="*/ 442196 h 442196"/>
                <a:gd name="connsiteX4" fmla="*/ 0 w 1429678"/>
                <a:gd name="connsiteY4" fmla="*/ 351 h 442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9678" h="442196">
                  <a:moveTo>
                    <a:pt x="0" y="351"/>
                  </a:moveTo>
                  <a:lnTo>
                    <a:pt x="1429678" y="0"/>
                  </a:lnTo>
                  <a:lnTo>
                    <a:pt x="1429678" y="441000"/>
                  </a:lnTo>
                  <a:lnTo>
                    <a:pt x="473571" y="442196"/>
                  </a:lnTo>
                  <a:lnTo>
                    <a:pt x="0" y="351"/>
                  </a:ln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C31632"/>
                </a:solidFill>
              </a:endParaRPr>
            </a:p>
          </p:txBody>
        </p:sp>
        <p:sp>
          <p:nvSpPr>
            <p:cNvPr id="11" name="Rectangle 10"/>
            <p:cNvSpPr/>
            <p:nvPr/>
          </p:nvSpPr>
          <p:spPr>
            <a:xfrm rot="18780000" flipH="1">
              <a:off x="8589464" y="2929951"/>
              <a:ext cx="441000" cy="1332284"/>
            </a:xfrm>
            <a:custGeom>
              <a:avLst/>
              <a:gdLst>
                <a:gd name="connsiteX0" fmla="*/ 0 w 441000"/>
                <a:gd name="connsiteY0" fmla="*/ 0 h 1510425"/>
                <a:gd name="connsiteX1" fmla="*/ 441000 w 441000"/>
                <a:gd name="connsiteY1" fmla="*/ 0 h 1510425"/>
                <a:gd name="connsiteX2" fmla="*/ 441000 w 441000"/>
                <a:gd name="connsiteY2" fmla="*/ 1510425 h 1510425"/>
                <a:gd name="connsiteX3" fmla="*/ 0 w 441000"/>
                <a:gd name="connsiteY3" fmla="*/ 1510425 h 1510425"/>
                <a:gd name="connsiteX4" fmla="*/ 0 w 441000"/>
                <a:gd name="connsiteY4" fmla="*/ 0 h 1510425"/>
                <a:gd name="connsiteX0" fmla="*/ 0 w 441000"/>
                <a:gd name="connsiteY0" fmla="*/ 0 h 1510425"/>
                <a:gd name="connsiteX1" fmla="*/ 441000 w 441000"/>
                <a:gd name="connsiteY1" fmla="*/ 0 h 1510425"/>
                <a:gd name="connsiteX2" fmla="*/ 439969 w 441000"/>
                <a:gd name="connsiteY2" fmla="*/ 1332284 h 1510425"/>
                <a:gd name="connsiteX3" fmla="*/ 0 w 441000"/>
                <a:gd name="connsiteY3" fmla="*/ 1510425 h 1510425"/>
                <a:gd name="connsiteX4" fmla="*/ 0 w 441000"/>
                <a:gd name="connsiteY4" fmla="*/ 0 h 1510425"/>
                <a:gd name="connsiteX0" fmla="*/ 0 w 441000"/>
                <a:gd name="connsiteY0" fmla="*/ 0 h 1332284"/>
                <a:gd name="connsiteX1" fmla="*/ 441000 w 441000"/>
                <a:gd name="connsiteY1" fmla="*/ 0 h 1332284"/>
                <a:gd name="connsiteX2" fmla="*/ 439969 w 441000"/>
                <a:gd name="connsiteY2" fmla="*/ 1332284 h 1332284"/>
                <a:gd name="connsiteX3" fmla="*/ 3795 w 441000"/>
                <a:gd name="connsiteY3" fmla="*/ 925595 h 1332284"/>
                <a:gd name="connsiteX4" fmla="*/ 0 w 441000"/>
                <a:gd name="connsiteY4" fmla="*/ 0 h 13322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000" h="1332284">
                  <a:moveTo>
                    <a:pt x="0" y="0"/>
                  </a:moveTo>
                  <a:lnTo>
                    <a:pt x="441000" y="0"/>
                  </a:lnTo>
                  <a:cubicBezTo>
                    <a:pt x="440656" y="444095"/>
                    <a:pt x="440313" y="888189"/>
                    <a:pt x="439969" y="1332284"/>
                  </a:cubicBezTo>
                  <a:lnTo>
                    <a:pt x="3795" y="925595"/>
                  </a:lnTo>
                  <a:lnTo>
                    <a:pt x="0" y="0"/>
                  </a:ln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C31632"/>
                </a:solidFill>
              </a:endParaRPr>
            </a:p>
          </p:txBody>
        </p:sp>
      </p:grpSp>
      <p:cxnSp>
        <p:nvCxnSpPr>
          <p:cNvPr id="12" name="Connecteur droit 11"/>
          <p:cNvCxnSpPr/>
          <p:nvPr userDrawn="1"/>
        </p:nvCxnSpPr>
        <p:spPr>
          <a:xfrm>
            <a:off x="450000" y="1124744"/>
            <a:ext cx="8244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Titre 2"/>
          <p:cNvSpPr>
            <a:spLocks noGrp="1"/>
          </p:cNvSpPr>
          <p:nvPr userDrawn="1">
            <p:ph type="title" hasCustomPrompt="1"/>
          </p:nvPr>
        </p:nvSpPr>
        <p:spPr/>
        <p:txBody>
          <a:bodyPr wrap="square"/>
          <a:lstStyle/>
          <a:p>
            <a:r>
              <a:rPr kumimoji="0" lang="fr-FR" sz="2000" b="1" i="0" u="none" strike="noStrike" kern="1200" cap="all" spc="0" normalizeH="0" baseline="0" noProof="0" dirty="0">
                <a:ln>
                  <a:noFill/>
                </a:ln>
                <a:solidFill>
                  <a:srgbClr val="C31632"/>
                </a:solidFill>
                <a:effectLst/>
                <a:uLnTx/>
                <a:uFillTx/>
                <a:latin typeface="+mj-lt"/>
                <a:ea typeface="+mj-ea"/>
                <a:cs typeface="+mj-cs"/>
              </a:rPr>
              <a:t>Titre principal </a:t>
            </a:r>
            <a:br>
              <a:rPr kumimoji="0" lang="fr-FR" sz="2000" b="1" i="0" u="none" strike="noStrike" kern="1200" cap="all" spc="0" normalizeH="0" baseline="0" noProof="0" dirty="0">
                <a:ln>
                  <a:noFill/>
                </a:ln>
                <a:solidFill>
                  <a:srgbClr val="C31632"/>
                </a:solidFill>
                <a:effectLst/>
                <a:uLnTx/>
                <a:uFillTx/>
                <a:latin typeface="+mj-lt"/>
                <a:ea typeface="+mj-ea"/>
                <a:cs typeface="+mj-cs"/>
              </a:rPr>
            </a:br>
            <a:r>
              <a:rPr kumimoji="0" lang="fr-FR" sz="2000" b="1" i="0" u="none" strike="noStrike" kern="1200" cap="all" spc="0" normalizeH="0" baseline="0" noProof="0" dirty="0">
                <a:ln>
                  <a:noFill/>
                </a:ln>
                <a:solidFill>
                  <a:srgbClr val="C31632"/>
                </a:solidFill>
                <a:effectLst/>
                <a:uLnTx/>
                <a:uFillTx/>
                <a:latin typeface="+mj-lt"/>
                <a:ea typeface="+mj-ea"/>
                <a:cs typeface="+mj-cs"/>
              </a:rPr>
              <a:t>de la partie sur deux lignes</a:t>
            </a:r>
            <a:endParaRPr lang="fr-FR" dirty="0"/>
          </a:p>
        </p:txBody>
      </p:sp>
      <p:sp>
        <p:nvSpPr>
          <p:cNvPr id="4" name="Espace réservé du pied de page 3"/>
          <p:cNvSpPr>
            <a:spLocks noGrp="1"/>
          </p:cNvSpPr>
          <p:nvPr>
            <p:ph type="ftr" sz="quarter" idx="21"/>
          </p:nvPr>
        </p:nvSpPr>
        <p:spPr>
          <a:xfrm>
            <a:off x="2772000" y="6336000"/>
            <a:ext cx="2895600" cy="365125"/>
          </a:xfrm>
          <a:prstGeom prst="rect">
            <a:avLst/>
          </a:prstGeom>
        </p:spPr>
        <p:txBody>
          <a:bodyPr/>
          <a:lstStyle/>
          <a:p>
            <a:r>
              <a:rPr lang="fr-FR" smtClean="0">
                <a:solidFill>
                  <a:prstClr val="black"/>
                </a:solidFill>
              </a:rPr>
              <a:t>2018 - HDJ S37 - Action de dynamisation Auto</a:t>
            </a:r>
            <a:endParaRPr lang="fr-FR" dirty="0">
              <a:solidFill>
                <a:prstClr val="black"/>
              </a:solidFill>
            </a:endParaRPr>
          </a:p>
        </p:txBody>
      </p:sp>
      <p:pic>
        <p:nvPicPr>
          <p:cNvPr id="18" name="Espace réservé pour une image  6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930000" y="6325665"/>
            <a:ext cx="1792800" cy="402269"/>
          </a:xfrm>
          <a:prstGeom prst="rect">
            <a:avLst/>
          </a:prstGeom>
        </p:spPr>
      </p:pic>
      <p:sp>
        <p:nvSpPr>
          <p:cNvPr id="7" name="Espace réservé du numéro de diapositive 6"/>
          <p:cNvSpPr>
            <a:spLocks noGrp="1"/>
          </p:cNvSpPr>
          <p:nvPr>
            <p:ph type="sldNum" sz="quarter" idx="22"/>
          </p:nvPr>
        </p:nvSpPr>
        <p:spPr/>
        <p:txBody>
          <a:bodyPr/>
          <a:lstStyle/>
          <a:p>
            <a:fld id="{0536D7D7-E68B-4848-A580-3E20DDE126DB}" type="slidenum">
              <a:rPr lang="fr-FR" smtClean="0">
                <a:solidFill>
                  <a:prstClr val="black"/>
                </a:solidFill>
              </a:rPr>
              <a:pPr/>
              <a:t>‹N°›</a:t>
            </a:fld>
            <a:endParaRPr lang="fr-FR" dirty="0">
              <a:solidFill>
                <a:prstClr val="black"/>
              </a:solidFill>
            </a:endParaRPr>
          </a:p>
        </p:txBody>
      </p:sp>
      <p:sp>
        <p:nvSpPr>
          <p:cNvPr id="13" name="Espace réservé du texte 18"/>
          <p:cNvSpPr>
            <a:spLocks noGrp="1"/>
          </p:cNvSpPr>
          <p:nvPr>
            <p:ph type="body" sz="quarter" idx="20"/>
          </p:nvPr>
        </p:nvSpPr>
        <p:spPr>
          <a:xfrm>
            <a:off x="349200" y="1268933"/>
            <a:ext cx="8445600" cy="360000"/>
          </a:xfrm>
        </p:spPr>
        <p:txBody>
          <a:bodyPr>
            <a:normAutofit/>
          </a:bodyPr>
          <a:lstStyle>
            <a:lvl1pPr>
              <a:defRPr/>
            </a:lvl1pPr>
          </a:lstStyle>
          <a:p>
            <a:pPr lvl="0"/>
            <a:r>
              <a:rPr lang="fr-FR" dirty="0"/>
              <a:t>Modifiez les styles du texte du masque</a:t>
            </a:r>
          </a:p>
        </p:txBody>
      </p:sp>
      <p:sp>
        <p:nvSpPr>
          <p:cNvPr id="14" name="Espace réservé du texte 6"/>
          <p:cNvSpPr>
            <a:spLocks noGrp="1"/>
          </p:cNvSpPr>
          <p:nvPr>
            <p:ph type="body" sz="quarter" idx="23"/>
          </p:nvPr>
        </p:nvSpPr>
        <p:spPr>
          <a:xfrm>
            <a:off x="349200" y="1504800"/>
            <a:ext cx="8445600" cy="936104"/>
          </a:xfrm>
        </p:spPr>
        <p:txBody>
          <a:bodyPr/>
          <a:lstStyle>
            <a:lvl1pPr>
              <a:lnSpc>
                <a:spcPts val="2000"/>
              </a:lnSpc>
              <a:spcAft>
                <a:spcPts val="0"/>
              </a:spcAft>
              <a:defRPr b="0" cap="none" baseline="0">
                <a:solidFill>
                  <a:schemeClr val="tx1"/>
                </a:solidFill>
              </a:defRPr>
            </a:lvl1pPr>
          </a:lstStyle>
          <a:p>
            <a:pPr lvl="0"/>
            <a:r>
              <a:rPr lang="fr-FR" dirty="0"/>
              <a:t>Modifiez les styles du texte du masque</a:t>
            </a:r>
          </a:p>
        </p:txBody>
      </p:sp>
      <p:sp>
        <p:nvSpPr>
          <p:cNvPr id="16" name="Espace réservé du texte 8"/>
          <p:cNvSpPr>
            <a:spLocks noGrp="1"/>
          </p:cNvSpPr>
          <p:nvPr>
            <p:ph type="body" sz="quarter" idx="24"/>
          </p:nvPr>
        </p:nvSpPr>
        <p:spPr>
          <a:xfrm>
            <a:off x="450000" y="4608000"/>
            <a:ext cx="3934800" cy="1224000"/>
          </a:xfrm>
          <a:solidFill>
            <a:srgbClr val="C31632">
              <a:alpha val="20000"/>
            </a:srgbClr>
          </a:solidFill>
        </p:spPr>
        <p:txBody>
          <a:bodyPr/>
          <a:lstStyle>
            <a:lvl1pPr>
              <a:defRPr cap="none" baseline="0">
                <a:solidFill>
                  <a:schemeClr val="tx1"/>
                </a:solidFill>
              </a:defRPr>
            </a:lvl1pPr>
          </a:lstStyle>
          <a:p>
            <a:pPr lvl="0"/>
            <a:r>
              <a:rPr lang="fr-FR" dirty="0"/>
              <a:t>Modifiez les styles du texte du masque</a:t>
            </a:r>
          </a:p>
        </p:txBody>
      </p:sp>
      <p:sp>
        <p:nvSpPr>
          <p:cNvPr id="6" name="Espace réservé du texte 5"/>
          <p:cNvSpPr>
            <a:spLocks noGrp="1"/>
          </p:cNvSpPr>
          <p:nvPr>
            <p:ph type="body" sz="quarter" idx="25"/>
          </p:nvPr>
        </p:nvSpPr>
        <p:spPr>
          <a:xfrm>
            <a:off x="349200" y="2800800"/>
            <a:ext cx="4132800" cy="1800000"/>
          </a:xfrm>
        </p:spPr>
        <p:txBody>
          <a:bodyPr/>
          <a:lstStyle>
            <a:lvl1pPr>
              <a:lnSpc>
                <a:spcPts val="2000"/>
              </a:lnSpc>
              <a:spcAft>
                <a:spcPts val="0"/>
              </a:spcAft>
              <a:defRPr b="0" cap="none" baseline="0">
                <a:solidFill>
                  <a:schemeClr val="tx1"/>
                </a:solidFill>
              </a:defRPr>
            </a:lvl1pPr>
          </a:lstStyle>
          <a:p>
            <a:pPr lvl="0"/>
            <a:r>
              <a:rPr lang="fr-FR" dirty="0"/>
              <a:t>Modifiez les styles du texte du masque</a:t>
            </a:r>
          </a:p>
        </p:txBody>
      </p:sp>
    </p:spTree>
    <p:extLst>
      <p:ext uri="{BB962C8B-B14F-4D97-AF65-F5344CB8AC3E}">
        <p14:creationId xmlns:p14="http://schemas.microsoft.com/office/powerpoint/2010/main" val="10611724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3_Titre 2 lignes et 2 contenus texte">
    <p:bg>
      <p:bgPr>
        <a:solidFill>
          <a:schemeClr val="bg1"/>
        </a:solidFill>
        <a:effectLst/>
      </p:bgPr>
    </p:bg>
    <p:spTree>
      <p:nvGrpSpPr>
        <p:cNvPr id="1" name=""/>
        <p:cNvGrpSpPr/>
        <p:nvPr/>
      </p:nvGrpSpPr>
      <p:grpSpPr>
        <a:xfrm>
          <a:off x="0" y="0"/>
          <a:ext cx="0" cy="0"/>
          <a:chOff x="0" y="0"/>
          <a:chExt cx="0" cy="0"/>
        </a:xfrm>
      </p:grpSpPr>
      <p:grpSp>
        <p:nvGrpSpPr>
          <p:cNvPr id="2" name="Groupe 1"/>
          <p:cNvGrpSpPr/>
          <p:nvPr userDrawn="1"/>
        </p:nvGrpSpPr>
        <p:grpSpPr>
          <a:xfrm>
            <a:off x="8143822" y="2216198"/>
            <a:ext cx="1332284" cy="1600395"/>
            <a:chOff x="8143822" y="2216198"/>
            <a:chExt cx="1332284" cy="1600395"/>
          </a:xfrm>
        </p:grpSpPr>
        <p:sp>
          <p:nvSpPr>
            <p:cNvPr id="10" name="Rectangle 9"/>
            <p:cNvSpPr/>
            <p:nvPr/>
          </p:nvSpPr>
          <p:spPr>
            <a:xfrm rot="18780000" flipH="1">
              <a:off x="8106778" y="2709939"/>
              <a:ext cx="1429678" cy="442196"/>
            </a:xfrm>
            <a:custGeom>
              <a:avLst/>
              <a:gdLst>
                <a:gd name="connsiteX0" fmla="*/ 0 w 1764000"/>
                <a:gd name="connsiteY0" fmla="*/ 0 h 441000"/>
                <a:gd name="connsiteX1" fmla="*/ 1764000 w 1764000"/>
                <a:gd name="connsiteY1" fmla="*/ 0 h 441000"/>
                <a:gd name="connsiteX2" fmla="*/ 1764000 w 1764000"/>
                <a:gd name="connsiteY2" fmla="*/ 441000 h 441000"/>
                <a:gd name="connsiteX3" fmla="*/ 0 w 1764000"/>
                <a:gd name="connsiteY3" fmla="*/ 441000 h 441000"/>
                <a:gd name="connsiteX4" fmla="*/ 0 w 1764000"/>
                <a:gd name="connsiteY4" fmla="*/ 0 h 441000"/>
                <a:gd name="connsiteX0" fmla="*/ 334322 w 1764000"/>
                <a:gd name="connsiteY0" fmla="*/ 351 h 441000"/>
                <a:gd name="connsiteX1" fmla="*/ 1764000 w 1764000"/>
                <a:gd name="connsiteY1" fmla="*/ 0 h 441000"/>
                <a:gd name="connsiteX2" fmla="*/ 1764000 w 1764000"/>
                <a:gd name="connsiteY2" fmla="*/ 441000 h 441000"/>
                <a:gd name="connsiteX3" fmla="*/ 0 w 1764000"/>
                <a:gd name="connsiteY3" fmla="*/ 441000 h 441000"/>
                <a:gd name="connsiteX4" fmla="*/ 334322 w 1764000"/>
                <a:gd name="connsiteY4" fmla="*/ 351 h 441000"/>
                <a:gd name="connsiteX0" fmla="*/ 0 w 1429678"/>
                <a:gd name="connsiteY0" fmla="*/ 351 h 442196"/>
                <a:gd name="connsiteX1" fmla="*/ 1429678 w 1429678"/>
                <a:gd name="connsiteY1" fmla="*/ 0 h 442196"/>
                <a:gd name="connsiteX2" fmla="*/ 1429678 w 1429678"/>
                <a:gd name="connsiteY2" fmla="*/ 441000 h 442196"/>
                <a:gd name="connsiteX3" fmla="*/ 473571 w 1429678"/>
                <a:gd name="connsiteY3" fmla="*/ 442196 h 442196"/>
                <a:gd name="connsiteX4" fmla="*/ 0 w 1429678"/>
                <a:gd name="connsiteY4" fmla="*/ 351 h 442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9678" h="442196">
                  <a:moveTo>
                    <a:pt x="0" y="351"/>
                  </a:moveTo>
                  <a:lnTo>
                    <a:pt x="1429678" y="0"/>
                  </a:lnTo>
                  <a:lnTo>
                    <a:pt x="1429678" y="441000"/>
                  </a:lnTo>
                  <a:lnTo>
                    <a:pt x="473571" y="442196"/>
                  </a:lnTo>
                  <a:lnTo>
                    <a:pt x="0" y="351"/>
                  </a:ln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C31632"/>
                </a:solidFill>
              </a:endParaRPr>
            </a:p>
          </p:txBody>
        </p:sp>
        <p:sp>
          <p:nvSpPr>
            <p:cNvPr id="11" name="Rectangle 10"/>
            <p:cNvSpPr/>
            <p:nvPr/>
          </p:nvSpPr>
          <p:spPr>
            <a:xfrm rot="18780000" flipH="1">
              <a:off x="8589464" y="2929951"/>
              <a:ext cx="441000" cy="1332284"/>
            </a:xfrm>
            <a:custGeom>
              <a:avLst/>
              <a:gdLst>
                <a:gd name="connsiteX0" fmla="*/ 0 w 441000"/>
                <a:gd name="connsiteY0" fmla="*/ 0 h 1510425"/>
                <a:gd name="connsiteX1" fmla="*/ 441000 w 441000"/>
                <a:gd name="connsiteY1" fmla="*/ 0 h 1510425"/>
                <a:gd name="connsiteX2" fmla="*/ 441000 w 441000"/>
                <a:gd name="connsiteY2" fmla="*/ 1510425 h 1510425"/>
                <a:gd name="connsiteX3" fmla="*/ 0 w 441000"/>
                <a:gd name="connsiteY3" fmla="*/ 1510425 h 1510425"/>
                <a:gd name="connsiteX4" fmla="*/ 0 w 441000"/>
                <a:gd name="connsiteY4" fmla="*/ 0 h 1510425"/>
                <a:gd name="connsiteX0" fmla="*/ 0 w 441000"/>
                <a:gd name="connsiteY0" fmla="*/ 0 h 1510425"/>
                <a:gd name="connsiteX1" fmla="*/ 441000 w 441000"/>
                <a:gd name="connsiteY1" fmla="*/ 0 h 1510425"/>
                <a:gd name="connsiteX2" fmla="*/ 439969 w 441000"/>
                <a:gd name="connsiteY2" fmla="*/ 1332284 h 1510425"/>
                <a:gd name="connsiteX3" fmla="*/ 0 w 441000"/>
                <a:gd name="connsiteY3" fmla="*/ 1510425 h 1510425"/>
                <a:gd name="connsiteX4" fmla="*/ 0 w 441000"/>
                <a:gd name="connsiteY4" fmla="*/ 0 h 1510425"/>
                <a:gd name="connsiteX0" fmla="*/ 0 w 441000"/>
                <a:gd name="connsiteY0" fmla="*/ 0 h 1332284"/>
                <a:gd name="connsiteX1" fmla="*/ 441000 w 441000"/>
                <a:gd name="connsiteY1" fmla="*/ 0 h 1332284"/>
                <a:gd name="connsiteX2" fmla="*/ 439969 w 441000"/>
                <a:gd name="connsiteY2" fmla="*/ 1332284 h 1332284"/>
                <a:gd name="connsiteX3" fmla="*/ 3795 w 441000"/>
                <a:gd name="connsiteY3" fmla="*/ 925595 h 1332284"/>
                <a:gd name="connsiteX4" fmla="*/ 0 w 441000"/>
                <a:gd name="connsiteY4" fmla="*/ 0 h 13322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000" h="1332284">
                  <a:moveTo>
                    <a:pt x="0" y="0"/>
                  </a:moveTo>
                  <a:lnTo>
                    <a:pt x="441000" y="0"/>
                  </a:lnTo>
                  <a:cubicBezTo>
                    <a:pt x="440656" y="444095"/>
                    <a:pt x="440313" y="888189"/>
                    <a:pt x="439969" y="1332284"/>
                  </a:cubicBezTo>
                  <a:lnTo>
                    <a:pt x="3795" y="925595"/>
                  </a:lnTo>
                  <a:lnTo>
                    <a:pt x="0" y="0"/>
                  </a:ln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C31632"/>
                </a:solidFill>
              </a:endParaRPr>
            </a:p>
          </p:txBody>
        </p:sp>
      </p:grpSp>
      <p:cxnSp>
        <p:nvCxnSpPr>
          <p:cNvPr id="12" name="Connecteur droit 11"/>
          <p:cNvCxnSpPr/>
          <p:nvPr userDrawn="1"/>
        </p:nvCxnSpPr>
        <p:spPr>
          <a:xfrm>
            <a:off x="450000" y="1124744"/>
            <a:ext cx="8244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Titre 2"/>
          <p:cNvSpPr>
            <a:spLocks noGrp="1"/>
          </p:cNvSpPr>
          <p:nvPr userDrawn="1">
            <p:ph type="title" hasCustomPrompt="1"/>
          </p:nvPr>
        </p:nvSpPr>
        <p:spPr/>
        <p:txBody>
          <a:bodyPr wrap="square"/>
          <a:lstStyle/>
          <a:p>
            <a:r>
              <a:rPr kumimoji="0" lang="fr-FR" sz="2000" b="1" i="0" u="none" strike="noStrike" kern="1200" cap="all" spc="0" normalizeH="0" baseline="0" noProof="0" dirty="0">
                <a:ln>
                  <a:noFill/>
                </a:ln>
                <a:solidFill>
                  <a:srgbClr val="C31632"/>
                </a:solidFill>
                <a:effectLst/>
                <a:uLnTx/>
                <a:uFillTx/>
                <a:latin typeface="+mj-lt"/>
                <a:ea typeface="+mj-ea"/>
                <a:cs typeface="+mj-cs"/>
              </a:rPr>
              <a:t>Titre principal </a:t>
            </a:r>
            <a:br>
              <a:rPr kumimoji="0" lang="fr-FR" sz="2000" b="1" i="0" u="none" strike="noStrike" kern="1200" cap="all" spc="0" normalizeH="0" baseline="0" noProof="0" dirty="0">
                <a:ln>
                  <a:noFill/>
                </a:ln>
                <a:solidFill>
                  <a:srgbClr val="C31632"/>
                </a:solidFill>
                <a:effectLst/>
                <a:uLnTx/>
                <a:uFillTx/>
                <a:latin typeface="+mj-lt"/>
                <a:ea typeface="+mj-ea"/>
                <a:cs typeface="+mj-cs"/>
              </a:rPr>
            </a:br>
            <a:r>
              <a:rPr kumimoji="0" lang="fr-FR" sz="2000" b="1" i="0" u="none" strike="noStrike" kern="1200" cap="all" spc="0" normalizeH="0" baseline="0" noProof="0" dirty="0">
                <a:ln>
                  <a:noFill/>
                </a:ln>
                <a:solidFill>
                  <a:srgbClr val="C31632"/>
                </a:solidFill>
                <a:effectLst/>
                <a:uLnTx/>
                <a:uFillTx/>
                <a:latin typeface="+mj-lt"/>
                <a:ea typeface="+mj-ea"/>
                <a:cs typeface="+mj-cs"/>
              </a:rPr>
              <a:t>de la partie sur deux lignes</a:t>
            </a:r>
            <a:endParaRPr lang="fr-FR" dirty="0"/>
          </a:p>
        </p:txBody>
      </p:sp>
      <p:pic>
        <p:nvPicPr>
          <p:cNvPr id="18" name="Espace réservé pour une image  6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930000" y="6325665"/>
            <a:ext cx="1792800" cy="402269"/>
          </a:xfrm>
          <a:prstGeom prst="rect">
            <a:avLst/>
          </a:prstGeom>
        </p:spPr>
      </p:pic>
      <p:sp>
        <p:nvSpPr>
          <p:cNvPr id="7" name="Espace réservé du numéro de diapositive 6"/>
          <p:cNvSpPr>
            <a:spLocks noGrp="1"/>
          </p:cNvSpPr>
          <p:nvPr>
            <p:ph type="sldNum" sz="quarter" idx="22"/>
          </p:nvPr>
        </p:nvSpPr>
        <p:spPr/>
        <p:txBody>
          <a:bodyPr/>
          <a:lstStyle/>
          <a:p>
            <a:fld id="{0536D7D7-E68B-4848-A580-3E20DDE126DB}" type="slidenum">
              <a:rPr lang="fr-FR" smtClean="0">
                <a:solidFill>
                  <a:prstClr val="black"/>
                </a:solidFill>
              </a:rPr>
              <a:pPr/>
              <a:t>‹N°›</a:t>
            </a:fld>
            <a:endParaRPr lang="fr-FR" dirty="0">
              <a:solidFill>
                <a:prstClr val="black"/>
              </a:solidFill>
            </a:endParaRPr>
          </a:p>
        </p:txBody>
      </p:sp>
      <p:sp>
        <p:nvSpPr>
          <p:cNvPr id="13" name="Espace réservé du texte 18"/>
          <p:cNvSpPr>
            <a:spLocks noGrp="1"/>
          </p:cNvSpPr>
          <p:nvPr>
            <p:ph type="body" sz="quarter" idx="20"/>
          </p:nvPr>
        </p:nvSpPr>
        <p:spPr>
          <a:xfrm>
            <a:off x="349200" y="1268933"/>
            <a:ext cx="8445600" cy="360000"/>
          </a:xfrm>
        </p:spPr>
        <p:txBody>
          <a:bodyPr>
            <a:normAutofit/>
          </a:bodyPr>
          <a:lstStyle>
            <a:lvl1pPr>
              <a:defRPr/>
            </a:lvl1pPr>
          </a:lstStyle>
          <a:p>
            <a:pPr lvl="0"/>
            <a:r>
              <a:rPr lang="fr-FR" dirty="0"/>
              <a:t>Modifiez les styles du texte du masque</a:t>
            </a:r>
          </a:p>
        </p:txBody>
      </p:sp>
      <p:sp>
        <p:nvSpPr>
          <p:cNvPr id="14" name="Espace réservé du texte 6"/>
          <p:cNvSpPr>
            <a:spLocks noGrp="1"/>
          </p:cNvSpPr>
          <p:nvPr>
            <p:ph type="body" sz="quarter" idx="23"/>
          </p:nvPr>
        </p:nvSpPr>
        <p:spPr>
          <a:xfrm>
            <a:off x="349200" y="1504800"/>
            <a:ext cx="7823200" cy="4680000"/>
          </a:xfrm>
        </p:spPr>
        <p:txBody>
          <a:bodyPr/>
          <a:lstStyle>
            <a:lvl1pPr>
              <a:lnSpc>
                <a:spcPts val="2000"/>
              </a:lnSpc>
              <a:spcAft>
                <a:spcPts val="0"/>
              </a:spcAft>
              <a:defRPr b="0" cap="none" baseline="0">
                <a:solidFill>
                  <a:schemeClr val="tx1"/>
                </a:solidFill>
              </a:defRPr>
            </a:lvl1pPr>
          </a:lstStyle>
          <a:p>
            <a:pPr lvl="0"/>
            <a:r>
              <a:rPr lang="fr-FR" dirty="0"/>
              <a:t>Modifiez les styles du texte du masque</a:t>
            </a:r>
          </a:p>
        </p:txBody>
      </p:sp>
      <p:sp>
        <p:nvSpPr>
          <p:cNvPr id="15" name="Espace réservé du pied de page 2"/>
          <p:cNvSpPr>
            <a:spLocks noGrp="1"/>
          </p:cNvSpPr>
          <p:nvPr>
            <p:ph type="ftr" sz="quarter" idx="4294967295"/>
          </p:nvPr>
        </p:nvSpPr>
        <p:spPr>
          <a:xfrm>
            <a:off x="2772000" y="6336000"/>
            <a:ext cx="2895600" cy="365125"/>
          </a:xfrm>
          <a:prstGeom prst="rect">
            <a:avLst/>
          </a:prstGeom>
        </p:spPr>
        <p:txBody>
          <a:bodyPr/>
          <a:lstStyle/>
          <a:p>
            <a:r>
              <a:rPr lang="fr-FR" sz="1100" smtClean="0">
                <a:solidFill>
                  <a:prstClr val="black"/>
                </a:solidFill>
              </a:rPr>
              <a:t>2018 - HDJ S37 - Action de dynamisation Auto</a:t>
            </a:r>
            <a:endParaRPr lang="fr-FR" sz="1100" dirty="0">
              <a:solidFill>
                <a:prstClr val="black"/>
              </a:solidFill>
            </a:endParaRPr>
          </a:p>
        </p:txBody>
      </p:sp>
    </p:spTree>
    <p:extLst>
      <p:ext uri="{BB962C8B-B14F-4D97-AF65-F5344CB8AC3E}">
        <p14:creationId xmlns:p14="http://schemas.microsoft.com/office/powerpoint/2010/main" val="1679210388"/>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Titre 2 lignes et Sous-titre">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a:xfrm>
            <a:off x="2772000" y="6336000"/>
            <a:ext cx="2895600" cy="365125"/>
          </a:xfrm>
          <a:prstGeom prst="rect">
            <a:avLst/>
          </a:prstGeom>
        </p:spPr>
        <p:txBody>
          <a:bodyPr/>
          <a:lstStyle/>
          <a:p>
            <a:r>
              <a:rPr lang="fr-FR" smtClean="0">
                <a:solidFill>
                  <a:prstClr val="black"/>
                </a:solidFill>
              </a:rPr>
              <a:t>2018 - HDJ S37 - Action de dynamisation Auto</a:t>
            </a:r>
            <a:endParaRPr lang="fr-FR">
              <a:solidFill>
                <a:prstClr val="black"/>
              </a:solidFill>
            </a:endParaRPr>
          </a:p>
        </p:txBody>
      </p:sp>
      <p:sp>
        <p:nvSpPr>
          <p:cNvPr id="7" name="Espace réservé du texte 6"/>
          <p:cNvSpPr>
            <a:spLocks noGrp="1"/>
          </p:cNvSpPr>
          <p:nvPr>
            <p:ph type="body" sz="quarter" idx="13" hasCustomPrompt="1"/>
          </p:nvPr>
        </p:nvSpPr>
        <p:spPr>
          <a:xfrm>
            <a:off x="349200" y="1746000"/>
            <a:ext cx="4068000" cy="292388"/>
          </a:xfrm>
        </p:spPr>
        <p:txBody>
          <a:bodyPr wrap="square">
            <a:normAutofit/>
          </a:bodyPr>
          <a:lstStyle>
            <a:lvl1pPr>
              <a:spcAft>
                <a:spcPts val="0"/>
              </a:spcAft>
              <a:defRPr>
                <a:solidFill>
                  <a:schemeClr val="tx1"/>
                </a:solidFill>
              </a:defRPr>
            </a:lvl1pPr>
          </a:lstStyle>
          <a:p>
            <a:pPr lvl="0"/>
            <a:r>
              <a:rPr lang="fr-FR" dirty="0" err="1"/>
              <a:t>InsÉrez</a:t>
            </a:r>
            <a:r>
              <a:rPr lang="fr-FR" dirty="0"/>
              <a:t> le texte</a:t>
            </a:r>
          </a:p>
        </p:txBody>
      </p:sp>
      <p:cxnSp>
        <p:nvCxnSpPr>
          <p:cNvPr id="8" name="Connecteur droit 7"/>
          <p:cNvCxnSpPr/>
          <p:nvPr userDrawn="1"/>
        </p:nvCxnSpPr>
        <p:spPr>
          <a:xfrm>
            <a:off x="450000" y="1124744"/>
            <a:ext cx="8244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re 1"/>
          <p:cNvSpPr>
            <a:spLocks noGrp="1"/>
          </p:cNvSpPr>
          <p:nvPr>
            <p:ph type="title" hasCustomPrompt="1"/>
          </p:nvPr>
        </p:nvSpPr>
        <p:spPr/>
        <p:txBody>
          <a:bodyPr/>
          <a:lstStyle/>
          <a:p>
            <a:r>
              <a:rPr kumimoji="0" lang="fr-FR" sz="2000" b="1" i="0" u="none" strike="noStrike" kern="1200" cap="all" spc="0" normalizeH="0" baseline="0" noProof="0" dirty="0">
                <a:ln>
                  <a:noFill/>
                </a:ln>
                <a:solidFill>
                  <a:srgbClr val="C31632"/>
                </a:solidFill>
                <a:effectLst/>
                <a:uLnTx/>
                <a:uFillTx/>
                <a:latin typeface="+mj-lt"/>
                <a:ea typeface="+mj-ea"/>
                <a:cs typeface="+mj-cs"/>
              </a:rPr>
              <a:t>Titre principal </a:t>
            </a:r>
            <a:br>
              <a:rPr kumimoji="0" lang="fr-FR" sz="2000" b="1" i="0" u="none" strike="noStrike" kern="1200" cap="all" spc="0" normalizeH="0" baseline="0" noProof="0" dirty="0">
                <a:ln>
                  <a:noFill/>
                </a:ln>
                <a:solidFill>
                  <a:srgbClr val="C31632"/>
                </a:solidFill>
                <a:effectLst/>
                <a:uLnTx/>
                <a:uFillTx/>
                <a:latin typeface="+mj-lt"/>
                <a:ea typeface="+mj-ea"/>
                <a:cs typeface="+mj-cs"/>
              </a:rPr>
            </a:br>
            <a:r>
              <a:rPr kumimoji="0" lang="fr-FR" sz="2000" b="1" i="0" u="none" strike="noStrike" kern="1200" cap="all" spc="0" normalizeH="0" baseline="0" noProof="0" dirty="0">
                <a:ln>
                  <a:noFill/>
                </a:ln>
                <a:solidFill>
                  <a:srgbClr val="C31632"/>
                </a:solidFill>
                <a:effectLst/>
                <a:uLnTx/>
                <a:uFillTx/>
                <a:latin typeface="+mj-lt"/>
                <a:ea typeface="+mj-ea"/>
                <a:cs typeface="+mj-cs"/>
              </a:rPr>
              <a:t>de la partie sur deux lignes</a:t>
            </a:r>
            <a:endParaRPr lang="fr-FR" dirty="0"/>
          </a:p>
        </p:txBody>
      </p:sp>
      <p:sp>
        <p:nvSpPr>
          <p:cNvPr id="6" name="Espace réservé du texte 5"/>
          <p:cNvSpPr>
            <a:spLocks noGrp="1"/>
          </p:cNvSpPr>
          <p:nvPr>
            <p:ph type="body" sz="quarter" idx="15" hasCustomPrompt="1"/>
          </p:nvPr>
        </p:nvSpPr>
        <p:spPr>
          <a:xfrm>
            <a:off x="450000" y="2556000"/>
            <a:ext cx="1134000" cy="1134000"/>
          </a:xfrm>
          <a:solidFill>
            <a:schemeClr val="accent1"/>
          </a:solidFill>
        </p:spPr>
        <p:txBody>
          <a:bodyPr anchor="ctr" anchorCtr="1"/>
          <a:lstStyle>
            <a:lvl1pPr algn="ctr">
              <a:defRPr sz="3300">
                <a:solidFill>
                  <a:schemeClr val="bg1"/>
                </a:solidFill>
              </a:defRPr>
            </a:lvl1pPr>
            <a:lvl2pPr algn="ctr">
              <a:defRPr sz="1000">
                <a:solidFill>
                  <a:schemeClr val="bg1"/>
                </a:solidFill>
              </a:defRPr>
            </a:lvl2pPr>
          </a:lstStyle>
          <a:p>
            <a:pPr lvl="0"/>
            <a:r>
              <a:rPr lang="fr-FR" dirty="0"/>
              <a:t>00</a:t>
            </a:r>
          </a:p>
          <a:p>
            <a:pPr lvl="1"/>
            <a:r>
              <a:rPr lang="fr-FR" dirty="0"/>
              <a:t>Légende</a:t>
            </a:r>
          </a:p>
        </p:txBody>
      </p:sp>
      <p:sp>
        <p:nvSpPr>
          <p:cNvPr id="11" name="Espace réservé du tableau 10"/>
          <p:cNvSpPr>
            <a:spLocks noGrp="1"/>
          </p:cNvSpPr>
          <p:nvPr>
            <p:ph type="tbl" sz="quarter" idx="16"/>
          </p:nvPr>
        </p:nvSpPr>
        <p:spPr>
          <a:xfrm>
            <a:off x="2808456" y="2205286"/>
            <a:ext cx="5868000" cy="1655762"/>
          </a:xfrm>
        </p:spPr>
        <p:txBody>
          <a:bodyPr/>
          <a:lstStyle/>
          <a:p>
            <a:endParaRPr lang="fr-FR"/>
          </a:p>
        </p:txBody>
      </p:sp>
      <p:sp>
        <p:nvSpPr>
          <p:cNvPr id="15" name="Espace réservé du texte 5"/>
          <p:cNvSpPr>
            <a:spLocks noGrp="1"/>
          </p:cNvSpPr>
          <p:nvPr>
            <p:ph type="body" sz="quarter" idx="17" hasCustomPrompt="1"/>
          </p:nvPr>
        </p:nvSpPr>
        <p:spPr>
          <a:xfrm>
            <a:off x="450000" y="3816000"/>
            <a:ext cx="1134000" cy="1134000"/>
          </a:xfrm>
          <a:solidFill>
            <a:schemeClr val="accent1"/>
          </a:solidFill>
        </p:spPr>
        <p:txBody>
          <a:bodyPr anchor="ctr" anchorCtr="1"/>
          <a:lstStyle>
            <a:lvl1pPr algn="ctr">
              <a:defRPr sz="3300">
                <a:solidFill>
                  <a:schemeClr val="bg1"/>
                </a:solidFill>
              </a:defRPr>
            </a:lvl1pPr>
            <a:lvl2pPr algn="ctr">
              <a:defRPr sz="1000">
                <a:solidFill>
                  <a:schemeClr val="bg1"/>
                </a:solidFill>
              </a:defRPr>
            </a:lvl2pPr>
          </a:lstStyle>
          <a:p>
            <a:pPr lvl="0"/>
            <a:r>
              <a:rPr lang="fr-FR" dirty="0"/>
              <a:t>00</a:t>
            </a:r>
          </a:p>
          <a:p>
            <a:pPr lvl="1"/>
            <a:r>
              <a:rPr lang="fr-FR" dirty="0"/>
              <a:t>Légende</a:t>
            </a:r>
          </a:p>
        </p:txBody>
      </p:sp>
      <p:sp>
        <p:nvSpPr>
          <p:cNvPr id="16" name="Espace réservé du tableau 10"/>
          <p:cNvSpPr>
            <a:spLocks noGrp="1"/>
          </p:cNvSpPr>
          <p:nvPr>
            <p:ph type="tbl" sz="quarter" idx="18"/>
          </p:nvPr>
        </p:nvSpPr>
        <p:spPr>
          <a:xfrm>
            <a:off x="2808456" y="4005064"/>
            <a:ext cx="5868000" cy="1655762"/>
          </a:xfrm>
        </p:spPr>
        <p:txBody>
          <a:bodyPr/>
          <a:lstStyle/>
          <a:p>
            <a:endParaRPr lang="fr-FR"/>
          </a:p>
        </p:txBody>
      </p:sp>
      <p:sp>
        <p:nvSpPr>
          <p:cNvPr id="18" name="Espace réservé du texte 17"/>
          <p:cNvSpPr>
            <a:spLocks noGrp="1"/>
          </p:cNvSpPr>
          <p:nvPr>
            <p:ph type="body" sz="quarter" idx="19" hasCustomPrompt="1"/>
          </p:nvPr>
        </p:nvSpPr>
        <p:spPr>
          <a:xfrm>
            <a:off x="360000" y="5086800"/>
            <a:ext cx="2408400" cy="1006496"/>
          </a:xfrm>
        </p:spPr>
        <p:txBody>
          <a:bodyPr/>
          <a:lstStyle>
            <a:lvl1pPr algn="just">
              <a:lnSpc>
                <a:spcPts val="2000"/>
              </a:lnSpc>
              <a:spcAft>
                <a:spcPts val="0"/>
              </a:spcAft>
              <a:defRPr sz="1300" b="0" cap="none" baseline="0">
                <a:solidFill>
                  <a:schemeClr val="tx1"/>
                </a:solidFill>
              </a:defRPr>
            </a:lvl1pPr>
          </a:lstStyle>
          <a:p>
            <a:pPr lvl="0"/>
            <a:r>
              <a:rPr lang="fr-FR" dirty="0"/>
              <a:t>Insérez le texte</a:t>
            </a:r>
          </a:p>
        </p:txBody>
      </p:sp>
      <p:cxnSp>
        <p:nvCxnSpPr>
          <p:cNvPr id="19" name="Connecteur droit 18"/>
          <p:cNvCxnSpPr/>
          <p:nvPr userDrawn="1"/>
        </p:nvCxnSpPr>
        <p:spPr>
          <a:xfrm>
            <a:off x="450000" y="5068800"/>
            <a:ext cx="22068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Espace réservé du numéro de diapositive 2"/>
          <p:cNvSpPr>
            <a:spLocks noGrp="1"/>
          </p:cNvSpPr>
          <p:nvPr>
            <p:ph type="sldNum" sz="quarter" idx="20"/>
          </p:nvPr>
        </p:nvSpPr>
        <p:spPr/>
        <p:txBody>
          <a:bodyPr/>
          <a:lstStyle/>
          <a:p>
            <a:fld id="{0536D7D7-E68B-4848-A580-3E20DDE126DB}" type="slidenum">
              <a:rPr lang="fr-FR" smtClean="0">
                <a:solidFill>
                  <a:prstClr val="black"/>
                </a:solidFill>
              </a:rPr>
              <a:pPr/>
              <a:t>‹N°›</a:t>
            </a:fld>
            <a:endParaRPr lang="fr-FR" dirty="0">
              <a:solidFill>
                <a:prstClr val="black"/>
              </a:solidFill>
            </a:endParaRPr>
          </a:p>
        </p:txBody>
      </p:sp>
      <p:pic>
        <p:nvPicPr>
          <p:cNvPr id="20" name="Espace réservé pour une image  6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930000" y="6325665"/>
            <a:ext cx="1792800" cy="402269"/>
          </a:xfrm>
          <a:prstGeom prst="rect">
            <a:avLst/>
          </a:prstGeom>
        </p:spPr>
      </p:pic>
    </p:spTree>
    <p:extLst>
      <p:ext uri="{BB962C8B-B14F-4D97-AF65-F5344CB8AC3E}">
        <p14:creationId xmlns:p14="http://schemas.microsoft.com/office/powerpoint/2010/main" val="504443338"/>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4_Titre 2 lignes et 2 contenus texte">
    <p:bg>
      <p:bgPr>
        <a:solidFill>
          <a:schemeClr val="bg1"/>
        </a:solidFill>
        <a:effectLst/>
      </p:bgPr>
    </p:bg>
    <p:spTree>
      <p:nvGrpSpPr>
        <p:cNvPr id="1" name=""/>
        <p:cNvGrpSpPr/>
        <p:nvPr/>
      </p:nvGrpSpPr>
      <p:grpSpPr>
        <a:xfrm>
          <a:off x="0" y="0"/>
          <a:ext cx="0" cy="0"/>
          <a:chOff x="0" y="0"/>
          <a:chExt cx="0" cy="0"/>
        </a:xfrm>
      </p:grpSpPr>
      <p:sp>
        <p:nvSpPr>
          <p:cNvPr id="15" name="Espace réservé du texte 14"/>
          <p:cNvSpPr>
            <a:spLocks noGrp="1"/>
          </p:cNvSpPr>
          <p:nvPr>
            <p:ph type="body" sz="quarter" idx="18"/>
          </p:nvPr>
        </p:nvSpPr>
        <p:spPr>
          <a:xfrm>
            <a:off x="349200" y="3233448"/>
            <a:ext cx="4132800" cy="360000"/>
          </a:xfrm>
        </p:spPr>
        <p:txBody>
          <a:bodyPr wrap="square">
            <a:normAutofit/>
          </a:bodyPr>
          <a:lstStyle>
            <a:lvl1pPr>
              <a:defRPr/>
            </a:lvl1pPr>
          </a:lstStyle>
          <a:p>
            <a:pPr lvl="0"/>
            <a:r>
              <a:rPr lang="fr-FR" dirty="0"/>
              <a:t>Modifiez les styles du texte du masque</a:t>
            </a:r>
          </a:p>
        </p:txBody>
      </p:sp>
      <p:sp>
        <p:nvSpPr>
          <p:cNvPr id="17" name="Espace réservé du texte 16"/>
          <p:cNvSpPr>
            <a:spLocks noGrp="1"/>
          </p:cNvSpPr>
          <p:nvPr>
            <p:ph type="body" sz="quarter" idx="19"/>
          </p:nvPr>
        </p:nvSpPr>
        <p:spPr>
          <a:xfrm>
            <a:off x="4644008" y="1224048"/>
            <a:ext cx="3384550" cy="3717120"/>
          </a:xfrm>
        </p:spPr>
        <p:txBody>
          <a:bodyPr>
            <a:normAutofit/>
          </a:bodyPr>
          <a:lstStyle>
            <a:lvl1pPr>
              <a:defRPr/>
            </a:lvl1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grpSp>
        <p:nvGrpSpPr>
          <p:cNvPr id="2" name="Groupe 1"/>
          <p:cNvGrpSpPr/>
          <p:nvPr userDrawn="1"/>
        </p:nvGrpSpPr>
        <p:grpSpPr>
          <a:xfrm>
            <a:off x="8143822" y="2216198"/>
            <a:ext cx="1332284" cy="1600395"/>
            <a:chOff x="8143822" y="2216198"/>
            <a:chExt cx="1332284" cy="1600395"/>
          </a:xfrm>
        </p:grpSpPr>
        <p:sp>
          <p:nvSpPr>
            <p:cNvPr id="10" name="Rectangle 9"/>
            <p:cNvSpPr/>
            <p:nvPr/>
          </p:nvSpPr>
          <p:spPr>
            <a:xfrm rot="18780000" flipH="1">
              <a:off x="8106778" y="2709939"/>
              <a:ext cx="1429678" cy="442196"/>
            </a:xfrm>
            <a:custGeom>
              <a:avLst/>
              <a:gdLst>
                <a:gd name="connsiteX0" fmla="*/ 0 w 1764000"/>
                <a:gd name="connsiteY0" fmla="*/ 0 h 441000"/>
                <a:gd name="connsiteX1" fmla="*/ 1764000 w 1764000"/>
                <a:gd name="connsiteY1" fmla="*/ 0 h 441000"/>
                <a:gd name="connsiteX2" fmla="*/ 1764000 w 1764000"/>
                <a:gd name="connsiteY2" fmla="*/ 441000 h 441000"/>
                <a:gd name="connsiteX3" fmla="*/ 0 w 1764000"/>
                <a:gd name="connsiteY3" fmla="*/ 441000 h 441000"/>
                <a:gd name="connsiteX4" fmla="*/ 0 w 1764000"/>
                <a:gd name="connsiteY4" fmla="*/ 0 h 441000"/>
                <a:gd name="connsiteX0" fmla="*/ 334322 w 1764000"/>
                <a:gd name="connsiteY0" fmla="*/ 351 h 441000"/>
                <a:gd name="connsiteX1" fmla="*/ 1764000 w 1764000"/>
                <a:gd name="connsiteY1" fmla="*/ 0 h 441000"/>
                <a:gd name="connsiteX2" fmla="*/ 1764000 w 1764000"/>
                <a:gd name="connsiteY2" fmla="*/ 441000 h 441000"/>
                <a:gd name="connsiteX3" fmla="*/ 0 w 1764000"/>
                <a:gd name="connsiteY3" fmla="*/ 441000 h 441000"/>
                <a:gd name="connsiteX4" fmla="*/ 334322 w 1764000"/>
                <a:gd name="connsiteY4" fmla="*/ 351 h 441000"/>
                <a:gd name="connsiteX0" fmla="*/ 0 w 1429678"/>
                <a:gd name="connsiteY0" fmla="*/ 351 h 442196"/>
                <a:gd name="connsiteX1" fmla="*/ 1429678 w 1429678"/>
                <a:gd name="connsiteY1" fmla="*/ 0 h 442196"/>
                <a:gd name="connsiteX2" fmla="*/ 1429678 w 1429678"/>
                <a:gd name="connsiteY2" fmla="*/ 441000 h 442196"/>
                <a:gd name="connsiteX3" fmla="*/ 473571 w 1429678"/>
                <a:gd name="connsiteY3" fmla="*/ 442196 h 442196"/>
                <a:gd name="connsiteX4" fmla="*/ 0 w 1429678"/>
                <a:gd name="connsiteY4" fmla="*/ 351 h 442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9678" h="442196">
                  <a:moveTo>
                    <a:pt x="0" y="351"/>
                  </a:moveTo>
                  <a:lnTo>
                    <a:pt x="1429678" y="0"/>
                  </a:lnTo>
                  <a:lnTo>
                    <a:pt x="1429678" y="441000"/>
                  </a:lnTo>
                  <a:lnTo>
                    <a:pt x="473571" y="442196"/>
                  </a:lnTo>
                  <a:lnTo>
                    <a:pt x="0" y="351"/>
                  </a:ln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C31632"/>
                </a:solidFill>
              </a:endParaRPr>
            </a:p>
          </p:txBody>
        </p:sp>
        <p:sp>
          <p:nvSpPr>
            <p:cNvPr id="11" name="Rectangle 10"/>
            <p:cNvSpPr/>
            <p:nvPr/>
          </p:nvSpPr>
          <p:spPr>
            <a:xfrm rot="18780000" flipH="1">
              <a:off x="8589464" y="2929951"/>
              <a:ext cx="441000" cy="1332284"/>
            </a:xfrm>
            <a:custGeom>
              <a:avLst/>
              <a:gdLst>
                <a:gd name="connsiteX0" fmla="*/ 0 w 441000"/>
                <a:gd name="connsiteY0" fmla="*/ 0 h 1510425"/>
                <a:gd name="connsiteX1" fmla="*/ 441000 w 441000"/>
                <a:gd name="connsiteY1" fmla="*/ 0 h 1510425"/>
                <a:gd name="connsiteX2" fmla="*/ 441000 w 441000"/>
                <a:gd name="connsiteY2" fmla="*/ 1510425 h 1510425"/>
                <a:gd name="connsiteX3" fmla="*/ 0 w 441000"/>
                <a:gd name="connsiteY3" fmla="*/ 1510425 h 1510425"/>
                <a:gd name="connsiteX4" fmla="*/ 0 w 441000"/>
                <a:gd name="connsiteY4" fmla="*/ 0 h 1510425"/>
                <a:gd name="connsiteX0" fmla="*/ 0 w 441000"/>
                <a:gd name="connsiteY0" fmla="*/ 0 h 1510425"/>
                <a:gd name="connsiteX1" fmla="*/ 441000 w 441000"/>
                <a:gd name="connsiteY1" fmla="*/ 0 h 1510425"/>
                <a:gd name="connsiteX2" fmla="*/ 439969 w 441000"/>
                <a:gd name="connsiteY2" fmla="*/ 1332284 h 1510425"/>
                <a:gd name="connsiteX3" fmla="*/ 0 w 441000"/>
                <a:gd name="connsiteY3" fmla="*/ 1510425 h 1510425"/>
                <a:gd name="connsiteX4" fmla="*/ 0 w 441000"/>
                <a:gd name="connsiteY4" fmla="*/ 0 h 1510425"/>
                <a:gd name="connsiteX0" fmla="*/ 0 w 441000"/>
                <a:gd name="connsiteY0" fmla="*/ 0 h 1332284"/>
                <a:gd name="connsiteX1" fmla="*/ 441000 w 441000"/>
                <a:gd name="connsiteY1" fmla="*/ 0 h 1332284"/>
                <a:gd name="connsiteX2" fmla="*/ 439969 w 441000"/>
                <a:gd name="connsiteY2" fmla="*/ 1332284 h 1332284"/>
                <a:gd name="connsiteX3" fmla="*/ 3795 w 441000"/>
                <a:gd name="connsiteY3" fmla="*/ 925595 h 1332284"/>
                <a:gd name="connsiteX4" fmla="*/ 0 w 441000"/>
                <a:gd name="connsiteY4" fmla="*/ 0 h 13322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000" h="1332284">
                  <a:moveTo>
                    <a:pt x="0" y="0"/>
                  </a:moveTo>
                  <a:lnTo>
                    <a:pt x="441000" y="0"/>
                  </a:lnTo>
                  <a:cubicBezTo>
                    <a:pt x="440656" y="444095"/>
                    <a:pt x="440313" y="888189"/>
                    <a:pt x="439969" y="1332284"/>
                  </a:cubicBezTo>
                  <a:lnTo>
                    <a:pt x="3795" y="925595"/>
                  </a:lnTo>
                  <a:lnTo>
                    <a:pt x="0" y="0"/>
                  </a:ln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C31632"/>
                </a:solidFill>
              </a:endParaRPr>
            </a:p>
          </p:txBody>
        </p:sp>
      </p:grpSp>
      <p:sp>
        <p:nvSpPr>
          <p:cNvPr id="3" name="Titre 2"/>
          <p:cNvSpPr>
            <a:spLocks noGrp="1"/>
          </p:cNvSpPr>
          <p:nvPr userDrawn="1">
            <p:ph type="title" hasCustomPrompt="1"/>
          </p:nvPr>
        </p:nvSpPr>
        <p:spPr>
          <a:xfrm>
            <a:off x="349200" y="378000"/>
            <a:ext cx="8445600" cy="399600"/>
          </a:xfrm>
        </p:spPr>
        <p:txBody>
          <a:bodyPr wrap="square"/>
          <a:lstStyle>
            <a:lvl1pPr>
              <a:defRPr/>
            </a:lvl1pPr>
          </a:lstStyle>
          <a:p>
            <a:r>
              <a:rPr kumimoji="0" lang="fr-FR" sz="2000" b="1" i="0" u="none" strike="noStrike" kern="1200" cap="all" spc="0" normalizeH="0" baseline="0" noProof="0" dirty="0">
                <a:ln>
                  <a:noFill/>
                </a:ln>
                <a:solidFill>
                  <a:srgbClr val="C31632"/>
                </a:solidFill>
                <a:effectLst/>
                <a:uLnTx/>
                <a:uFillTx/>
                <a:latin typeface="+mj-lt"/>
                <a:ea typeface="+mj-ea"/>
                <a:cs typeface="+mj-cs"/>
              </a:rPr>
              <a:t>Titre principal de la partie sur une ligne</a:t>
            </a:r>
            <a:endParaRPr lang="fr-FR" dirty="0"/>
          </a:p>
        </p:txBody>
      </p:sp>
      <p:sp>
        <p:nvSpPr>
          <p:cNvPr id="4" name="Espace réservé du pied de page 3"/>
          <p:cNvSpPr>
            <a:spLocks noGrp="1"/>
          </p:cNvSpPr>
          <p:nvPr>
            <p:ph type="ftr" sz="quarter" idx="21"/>
          </p:nvPr>
        </p:nvSpPr>
        <p:spPr>
          <a:xfrm>
            <a:off x="2772000" y="6336000"/>
            <a:ext cx="2895600" cy="365125"/>
          </a:xfrm>
          <a:prstGeom prst="rect">
            <a:avLst/>
          </a:prstGeom>
        </p:spPr>
        <p:txBody>
          <a:bodyPr/>
          <a:lstStyle/>
          <a:p>
            <a:r>
              <a:rPr lang="fr-FR" smtClean="0">
                <a:solidFill>
                  <a:prstClr val="black"/>
                </a:solidFill>
              </a:rPr>
              <a:t>2018 - HDJ S37 - Action de dynamisation Auto</a:t>
            </a:r>
            <a:endParaRPr lang="fr-FR" dirty="0">
              <a:solidFill>
                <a:prstClr val="black"/>
              </a:solidFill>
            </a:endParaRPr>
          </a:p>
        </p:txBody>
      </p:sp>
      <p:pic>
        <p:nvPicPr>
          <p:cNvPr id="18" name="Espace réservé pour une image  6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930000" y="6325665"/>
            <a:ext cx="1792800" cy="402269"/>
          </a:xfrm>
          <a:prstGeom prst="rect">
            <a:avLst/>
          </a:prstGeom>
        </p:spPr>
      </p:pic>
      <p:sp>
        <p:nvSpPr>
          <p:cNvPr id="7" name="Espace réservé du numéro de diapositive 6"/>
          <p:cNvSpPr>
            <a:spLocks noGrp="1"/>
          </p:cNvSpPr>
          <p:nvPr>
            <p:ph type="sldNum" sz="quarter" idx="22"/>
          </p:nvPr>
        </p:nvSpPr>
        <p:spPr/>
        <p:txBody>
          <a:bodyPr/>
          <a:lstStyle/>
          <a:p>
            <a:fld id="{0536D7D7-E68B-4848-A580-3E20DDE126DB}" type="slidenum">
              <a:rPr lang="fr-FR" smtClean="0">
                <a:solidFill>
                  <a:prstClr val="black"/>
                </a:solidFill>
              </a:rPr>
              <a:pPr/>
              <a:t>‹N°›</a:t>
            </a:fld>
            <a:endParaRPr lang="fr-FR" dirty="0">
              <a:solidFill>
                <a:prstClr val="black"/>
              </a:solidFill>
            </a:endParaRPr>
          </a:p>
        </p:txBody>
      </p:sp>
      <p:sp>
        <p:nvSpPr>
          <p:cNvPr id="13" name="Espace réservé du texte 18"/>
          <p:cNvSpPr>
            <a:spLocks noGrp="1"/>
          </p:cNvSpPr>
          <p:nvPr>
            <p:ph type="body" sz="quarter" idx="20"/>
          </p:nvPr>
        </p:nvSpPr>
        <p:spPr>
          <a:xfrm>
            <a:off x="349200" y="1224048"/>
            <a:ext cx="4150792" cy="341463"/>
          </a:xfrm>
        </p:spPr>
        <p:txBody>
          <a:bodyPr>
            <a:normAutofit/>
          </a:bodyPr>
          <a:lstStyle>
            <a:lvl1pPr>
              <a:defRPr/>
            </a:lvl1pPr>
          </a:lstStyle>
          <a:p>
            <a:pPr lvl="0"/>
            <a:r>
              <a:rPr lang="fr-FR" dirty="0"/>
              <a:t>Modifiez les styles du texte du masque</a:t>
            </a:r>
          </a:p>
        </p:txBody>
      </p:sp>
      <p:sp>
        <p:nvSpPr>
          <p:cNvPr id="14" name="Espace réservé du texte 6"/>
          <p:cNvSpPr>
            <a:spLocks noGrp="1"/>
          </p:cNvSpPr>
          <p:nvPr>
            <p:ph type="body" sz="quarter" idx="23"/>
          </p:nvPr>
        </p:nvSpPr>
        <p:spPr>
          <a:xfrm>
            <a:off x="349200" y="1459915"/>
            <a:ext cx="4150792" cy="1897077"/>
          </a:xfrm>
        </p:spPr>
        <p:txBody>
          <a:bodyPr/>
          <a:lstStyle>
            <a:lvl1pPr>
              <a:lnSpc>
                <a:spcPts val="2000"/>
              </a:lnSpc>
              <a:spcAft>
                <a:spcPts val="0"/>
              </a:spcAft>
              <a:defRPr b="0" cap="none" baseline="0">
                <a:solidFill>
                  <a:schemeClr val="tx1"/>
                </a:solidFill>
              </a:defRPr>
            </a:lvl1pPr>
          </a:lstStyle>
          <a:p>
            <a:pPr lvl="0"/>
            <a:r>
              <a:rPr lang="fr-FR" dirty="0"/>
              <a:t>Modifiez les styles du texte du masque</a:t>
            </a:r>
          </a:p>
        </p:txBody>
      </p:sp>
      <p:sp>
        <p:nvSpPr>
          <p:cNvPr id="16" name="Espace réservé du texte 8"/>
          <p:cNvSpPr>
            <a:spLocks noGrp="1"/>
          </p:cNvSpPr>
          <p:nvPr>
            <p:ph type="body" sz="quarter" idx="24"/>
          </p:nvPr>
        </p:nvSpPr>
        <p:spPr>
          <a:xfrm>
            <a:off x="450000" y="4869296"/>
            <a:ext cx="3934800" cy="1079984"/>
          </a:xfrm>
          <a:solidFill>
            <a:srgbClr val="C31632">
              <a:alpha val="20000"/>
            </a:srgbClr>
          </a:solidFill>
        </p:spPr>
        <p:txBody>
          <a:bodyPr/>
          <a:lstStyle>
            <a:lvl1pPr>
              <a:defRPr cap="none" baseline="0">
                <a:solidFill>
                  <a:schemeClr val="tx1"/>
                </a:solidFill>
              </a:defRPr>
            </a:lvl1pPr>
          </a:lstStyle>
          <a:p>
            <a:pPr lvl="0"/>
            <a:r>
              <a:rPr lang="fr-FR" dirty="0"/>
              <a:t>Modifiez les styles du texte du masque</a:t>
            </a:r>
          </a:p>
        </p:txBody>
      </p:sp>
      <p:sp>
        <p:nvSpPr>
          <p:cNvPr id="6" name="Espace réservé du texte 5"/>
          <p:cNvSpPr>
            <a:spLocks noGrp="1"/>
          </p:cNvSpPr>
          <p:nvPr>
            <p:ph type="body" sz="quarter" idx="25"/>
          </p:nvPr>
        </p:nvSpPr>
        <p:spPr>
          <a:xfrm>
            <a:off x="349200" y="3468848"/>
            <a:ext cx="4132800" cy="1472320"/>
          </a:xfrm>
        </p:spPr>
        <p:txBody>
          <a:bodyPr/>
          <a:lstStyle>
            <a:lvl1pPr>
              <a:lnSpc>
                <a:spcPts val="2000"/>
              </a:lnSpc>
              <a:spcAft>
                <a:spcPts val="0"/>
              </a:spcAft>
              <a:defRPr b="0" cap="none" baseline="0">
                <a:solidFill>
                  <a:schemeClr val="tx1"/>
                </a:solidFill>
              </a:defRPr>
            </a:lvl1pPr>
          </a:lstStyle>
          <a:p>
            <a:pPr lvl="0"/>
            <a:r>
              <a:rPr lang="fr-FR" dirty="0"/>
              <a:t>Modifiez les styles du texte du masque</a:t>
            </a:r>
          </a:p>
        </p:txBody>
      </p:sp>
      <p:sp>
        <p:nvSpPr>
          <p:cNvPr id="19" name="Espace réservé du texte 8"/>
          <p:cNvSpPr>
            <a:spLocks noGrp="1"/>
          </p:cNvSpPr>
          <p:nvPr>
            <p:ph type="body" sz="quarter" idx="26"/>
          </p:nvPr>
        </p:nvSpPr>
        <p:spPr>
          <a:xfrm>
            <a:off x="4741656" y="4869296"/>
            <a:ext cx="3934800" cy="1079984"/>
          </a:xfrm>
          <a:solidFill>
            <a:srgbClr val="C31632">
              <a:alpha val="20000"/>
            </a:srgbClr>
          </a:solidFill>
        </p:spPr>
        <p:txBody>
          <a:bodyPr/>
          <a:lstStyle>
            <a:lvl1pPr>
              <a:defRPr cap="none" baseline="0">
                <a:solidFill>
                  <a:schemeClr val="tx1"/>
                </a:solidFill>
              </a:defRPr>
            </a:lvl1pPr>
          </a:lstStyle>
          <a:p>
            <a:pPr lvl="0"/>
            <a:r>
              <a:rPr lang="fr-FR" dirty="0"/>
              <a:t>Modifiez les styles du texte du masque</a:t>
            </a:r>
          </a:p>
        </p:txBody>
      </p:sp>
      <p:cxnSp>
        <p:nvCxnSpPr>
          <p:cNvPr id="20" name="Connecteur droit 19"/>
          <p:cNvCxnSpPr/>
          <p:nvPr userDrawn="1"/>
        </p:nvCxnSpPr>
        <p:spPr>
          <a:xfrm>
            <a:off x="450000" y="842400"/>
            <a:ext cx="8244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14926448"/>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itre 1 ligne et deux contenus texte">
    <p:spTree>
      <p:nvGrpSpPr>
        <p:cNvPr id="1" name=""/>
        <p:cNvGrpSpPr/>
        <p:nvPr/>
      </p:nvGrpSpPr>
      <p:grpSpPr>
        <a:xfrm>
          <a:off x="0" y="0"/>
          <a:ext cx="0" cy="0"/>
          <a:chOff x="0" y="0"/>
          <a:chExt cx="0" cy="0"/>
        </a:xfrm>
      </p:grpSpPr>
      <p:sp>
        <p:nvSpPr>
          <p:cNvPr id="6" name="Espace réservé du pied de page 5"/>
          <p:cNvSpPr>
            <a:spLocks noGrp="1"/>
          </p:cNvSpPr>
          <p:nvPr>
            <p:ph type="ftr" sz="quarter" idx="11"/>
          </p:nvPr>
        </p:nvSpPr>
        <p:spPr>
          <a:xfrm>
            <a:off x="2772000" y="6336000"/>
            <a:ext cx="2895600" cy="365125"/>
          </a:xfrm>
          <a:prstGeom prst="rect">
            <a:avLst/>
          </a:prstGeom>
        </p:spPr>
        <p:txBody>
          <a:bodyPr/>
          <a:lstStyle/>
          <a:p>
            <a:r>
              <a:rPr lang="fr-FR" smtClean="0">
                <a:solidFill>
                  <a:prstClr val="black"/>
                </a:solidFill>
              </a:rPr>
              <a:t>2018 - HDJ S37 - Action de dynamisation Auto</a:t>
            </a:r>
            <a:endParaRPr lang="fr-FR">
              <a:solidFill>
                <a:prstClr val="black"/>
              </a:solidFill>
            </a:endParaRPr>
          </a:p>
        </p:txBody>
      </p:sp>
      <p:sp>
        <p:nvSpPr>
          <p:cNvPr id="9" name="Espace réservé du texte 8"/>
          <p:cNvSpPr>
            <a:spLocks noGrp="1"/>
          </p:cNvSpPr>
          <p:nvPr>
            <p:ph type="body" sz="quarter" idx="14"/>
          </p:nvPr>
        </p:nvSpPr>
        <p:spPr>
          <a:xfrm>
            <a:off x="349199" y="1224000"/>
            <a:ext cx="4132800" cy="3240088"/>
          </a:xfrm>
        </p:spPr>
        <p:txBody>
          <a:bodyPr/>
          <a:lstStyle>
            <a:lvl1pPr algn="just">
              <a:defRPr/>
            </a:lvl1pPr>
            <a:lvl2pPr algn="just">
              <a:defRPr/>
            </a:lvl2pPr>
            <a:lvl3pPr algn="just">
              <a:defRPr/>
            </a:lvl3pPr>
            <a:lvl4pPr algn="just">
              <a:defRPr/>
            </a:lvl4pPr>
            <a:lvl5pPr algn="just">
              <a:defRPr/>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1" name="Espace réservé du texte 10"/>
          <p:cNvSpPr>
            <a:spLocks noGrp="1"/>
          </p:cNvSpPr>
          <p:nvPr>
            <p:ph type="body" sz="quarter" idx="15"/>
          </p:nvPr>
        </p:nvSpPr>
        <p:spPr>
          <a:xfrm>
            <a:off x="4643438" y="1224000"/>
            <a:ext cx="4132800" cy="3240088"/>
          </a:xfrm>
        </p:spPr>
        <p:txBody>
          <a:bodyPr/>
          <a:lstStyle>
            <a:lvl1pPr algn="just">
              <a:defRPr/>
            </a:lvl1pPr>
            <a:lvl2pPr algn="just">
              <a:defRPr/>
            </a:lvl2pPr>
            <a:lvl3pPr algn="just">
              <a:defRPr/>
            </a:lvl3pPr>
            <a:lvl4pPr algn="just">
              <a:defRPr/>
            </a:lvl4pPr>
            <a:lvl5pPr algn="ju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cxnSp>
        <p:nvCxnSpPr>
          <p:cNvPr id="10" name="Connecteur droit 9"/>
          <p:cNvCxnSpPr/>
          <p:nvPr userDrawn="1"/>
        </p:nvCxnSpPr>
        <p:spPr>
          <a:xfrm>
            <a:off x="450000" y="842400"/>
            <a:ext cx="8244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Titre 2"/>
          <p:cNvSpPr>
            <a:spLocks noGrp="1"/>
          </p:cNvSpPr>
          <p:nvPr>
            <p:ph type="title" hasCustomPrompt="1"/>
          </p:nvPr>
        </p:nvSpPr>
        <p:spPr>
          <a:xfrm>
            <a:off x="349200" y="378000"/>
            <a:ext cx="8445600" cy="400110"/>
          </a:xfrm>
        </p:spPr>
        <p:txBody>
          <a:bodyPr/>
          <a:lstStyle/>
          <a:p>
            <a:r>
              <a:rPr lang="fr-FR" dirty="0"/>
              <a:t>Titre principal de la partie sur une ligne</a:t>
            </a:r>
          </a:p>
        </p:txBody>
      </p:sp>
      <p:sp>
        <p:nvSpPr>
          <p:cNvPr id="2" name="Espace réservé du numéro de diapositive 1"/>
          <p:cNvSpPr>
            <a:spLocks noGrp="1"/>
          </p:cNvSpPr>
          <p:nvPr>
            <p:ph type="sldNum" sz="quarter" idx="16"/>
          </p:nvPr>
        </p:nvSpPr>
        <p:spPr/>
        <p:txBody>
          <a:bodyPr/>
          <a:lstStyle/>
          <a:p>
            <a:fld id="{0536D7D7-E68B-4848-A580-3E20DDE126DB}" type="slidenum">
              <a:rPr lang="fr-FR" smtClean="0">
                <a:solidFill>
                  <a:prstClr val="black"/>
                </a:solidFill>
              </a:rPr>
              <a:pPr/>
              <a:t>‹N°›</a:t>
            </a:fld>
            <a:endParaRPr lang="fr-FR" dirty="0">
              <a:solidFill>
                <a:prstClr val="black"/>
              </a:solidFill>
            </a:endParaRPr>
          </a:p>
        </p:txBody>
      </p:sp>
      <p:pic>
        <p:nvPicPr>
          <p:cNvPr id="14" name="Espace réservé pour une image  6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930000" y="6325665"/>
            <a:ext cx="1792800" cy="402269"/>
          </a:xfrm>
          <a:prstGeom prst="rect">
            <a:avLst/>
          </a:prstGeom>
        </p:spPr>
      </p:pic>
    </p:spTree>
    <p:extLst>
      <p:ext uri="{BB962C8B-B14F-4D97-AF65-F5344CB8AC3E}">
        <p14:creationId xmlns:p14="http://schemas.microsoft.com/office/powerpoint/2010/main" val="14699125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Titre 1 ligne et tableaux">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a:xfrm>
            <a:off x="2772000" y="6336000"/>
            <a:ext cx="2895600" cy="365125"/>
          </a:xfrm>
          <a:prstGeom prst="rect">
            <a:avLst/>
          </a:prstGeom>
        </p:spPr>
        <p:txBody>
          <a:bodyPr/>
          <a:lstStyle/>
          <a:p>
            <a:r>
              <a:rPr lang="fr-FR" smtClean="0">
                <a:solidFill>
                  <a:prstClr val="black"/>
                </a:solidFill>
              </a:rPr>
              <a:t>2018 - HDJ S37 - Action de dynamisation Auto</a:t>
            </a:r>
            <a:endParaRPr lang="fr-FR">
              <a:solidFill>
                <a:prstClr val="black"/>
              </a:solidFill>
            </a:endParaRPr>
          </a:p>
        </p:txBody>
      </p:sp>
      <p:sp>
        <p:nvSpPr>
          <p:cNvPr id="7" name="Espace réservé du texte 6"/>
          <p:cNvSpPr>
            <a:spLocks noGrp="1"/>
          </p:cNvSpPr>
          <p:nvPr>
            <p:ph type="body" sz="quarter" idx="13"/>
          </p:nvPr>
        </p:nvSpPr>
        <p:spPr>
          <a:xfrm>
            <a:off x="349199" y="1556593"/>
            <a:ext cx="4896000" cy="597645"/>
          </a:xfrm>
        </p:spPr>
        <p:txBody>
          <a:bodyPr/>
          <a:lstStyle>
            <a:lvl1pPr>
              <a:defRPr>
                <a:solidFill>
                  <a:schemeClr val="tx1"/>
                </a:solidFill>
              </a:defRPr>
            </a:lvl1pPr>
          </a:lstStyle>
          <a:p>
            <a:pPr lvl="0"/>
            <a:r>
              <a:rPr lang="fr-FR" dirty="0"/>
              <a:t>Modifiez les styles du texte du masque</a:t>
            </a:r>
          </a:p>
        </p:txBody>
      </p:sp>
      <p:cxnSp>
        <p:nvCxnSpPr>
          <p:cNvPr id="9" name="Connecteur droit 8"/>
          <p:cNvCxnSpPr/>
          <p:nvPr userDrawn="1"/>
        </p:nvCxnSpPr>
        <p:spPr>
          <a:xfrm>
            <a:off x="450000" y="842400"/>
            <a:ext cx="8244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Titre 2"/>
          <p:cNvSpPr>
            <a:spLocks noGrp="1"/>
          </p:cNvSpPr>
          <p:nvPr>
            <p:ph type="title" hasCustomPrompt="1"/>
          </p:nvPr>
        </p:nvSpPr>
        <p:spPr>
          <a:xfrm>
            <a:off x="349200" y="378000"/>
            <a:ext cx="8445600" cy="400110"/>
          </a:xfrm>
        </p:spPr>
        <p:txBody>
          <a:bodyPr/>
          <a:lstStyle/>
          <a:p>
            <a:r>
              <a:rPr lang="fr-FR" dirty="0"/>
              <a:t>Titre principal de la partie sur une ligne</a:t>
            </a:r>
          </a:p>
        </p:txBody>
      </p:sp>
      <p:sp>
        <p:nvSpPr>
          <p:cNvPr id="2" name="Espace réservé du numéro de diapositive 1"/>
          <p:cNvSpPr>
            <a:spLocks noGrp="1"/>
          </p:cNvSpPr>
          <p:nvPr>
            <p:ph type="sldNum" sz="quarter" idx="14"/>
          </p:nvPr>
        </p:nvSpPr>
        <p:spPr/>
        <p:txBody>
          <a:bodyPr/>
          <a:lstStyle/>
          <a:p>
            <a:fld id="{0536D7D7-E68B-4848-A580-3E20DDE126DB}" type="slidenum">
              <a:rPr lang="fr-FR" smtClean="0">
                <a:solidFill>
                  <a:prstClr val="black"/>
                </a:solidFill>
              </a:rPr>
              <a:pPr/>
              <a:t>‹N°›</a:t>
            </a:fld>
            <a:endParaRPr lang="fr-FR" dirty="0">
              <a:solidFill>
                <a:prstClr val="black"/>
              </a:solidFill>
            </a:endParaRPr>
          </a:p>
        </p:txBody>
      </p:sp>
      <p:pic>
        <p:nvPicPr>
          <p:cNvPr id="12" name="Espace réservé pour une image  6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930000" y="6325665"/>
            <a:ext cx="1792800" cy="402269"/>
          </a:xfrm>
          <a:prstGeom prst="rect">
            <a:avLst/>
          </a:prstGeom>
        </p:spPr>
      </p:pic>
      <p:sp>
        <p:nvSpPr>
          <p:cNvPr id="13" name="Espace réservé du texte 6"/>
          <p:cNvSpPr>
            <a:spLocks noGrp="1"/>
          </p:cNvSpPr>
          <p:nvPr>
            <p:ph type="body" sz="quarter" idx="15"/>
          </p:nvPr>
        </p:nvSpPr>
        <p:spPr>
          <a:xfrm>
            <a:off x="5306400" y="1556593"/>
            <a:ext cx="3852000" cy="576263"/>
          </a:xfrm>
        </p:spPr>
        <p:txBody>
          <a:bodyPr/>
          <a:lstStyle>
            <a:lvl1pPr>
              <a:defRPr b="0">
                <a:solidFill>
                  <a:schemeClr val="tx1"/>
                </a:solidFill>
              </a:defRPr>
            </a:lvl1pPr>
          </a:lstStyle>
          <a:p>
            <a:pPr lvl="0"/>
            <a:r>
              <a:rPr lang="fr-FR" dirty="0"/>
              <a:t>Modifiez les styles du texte du masque</a:t>
            </a:r>
          </a:p>
        </p:txBody>
      </p:sp>
      <p:sp>
        <p:nvSpPr>
          <p:cNvPr id="14" name="Espace réservé du texte 6"/>
          <p:cNvSpPr>
            <a:spLocks noGrp="1"/>
          </p:cNvSpPr>
          <p:nvPr>
            <p:ph type="body" sz="quarter" idx="16"/>
          </p:nvPr>
        </p:nvSpPr>
        <p:spPr>
          <a:xfrm>
            <a:off x="349199" y="5540760"/>
            <a:ext cx="4896000" cy="792088"/>
          </a:xfrm>
        </p:spPr>
        <p:txBody>
          <a:bodyPr/>
          <a:lstStyle>
            <a:lvl1pPr algn="l">
              <a:lnSpc>
                <a:spcPts val="2000"/>
              </a:lnSpc>
              <a:spcAft>
                <a:spcPts val="0"/>
              </a:spcAft>
              <a:defRPr b="0" cap="none" baseline="0">
                <a:solidFill>
                  <a:schemeClr val="tx1"/>
                </a:solidFill>
              </a:defRPr>
            </a:lvl1pPr>
          </a:lstStyle>
          <a:p>
            <a:pPr lvl="0"/>
            <a:r>
              <a:rPr lang="fr-FR" dirty="0"/>
              <a:t>Modifiez les styles du texte du masque</a:t>
            </a:r>
          </a:p>
        </p:txBody>
      </p:sp>
      <p:sp>
        <p:nvSpPr>
          <p:cNvPr id="15" name="Espace réservé du texte 6"/>
          <p:cNvSpPr>
            <a:spLocks noGrp="1"/>
          </p:cNvSpPr>
          <p:nvPr>
            <p:ph type="body" sz="quarter" idx="17"/>
          </p:nvPr>
        </p:nvSpPr>
        <p:spPr>
          <a:xfrm>
            <a:off x="5305728" y="5540760"/>
            <a:ext cx="3564000" cy="792088"/>
          </a:xfrm>
        </p:spPr>
        <p:txBody>
          <a:bodyPr/>
          <a:lstStyle>
            <a:lvl1pPr algn="l">
              <a:lnSpc>
                <a:spcPts val="2000"/>
              </a:lnSpc>
              <a:spcAft>
                <a:spcPts val="0"/>
              </a:spcAft>
              <a:defRPr b="0" cap="none" baseline="0">
                <a:solidFill>
                  <a:schemeClr val="tx1"/>
                </a:solidFill>
              </a:defRPr>
            </a:lvl1pPr>
          </a:lstStyle>
          <a:p>
            <a:pPr lvl="0"/>
            <a:r>
              <a:rPr lang="fr-FR" dirty="0"/>
              <a:t>Modifiez les styles du texte du masque</a:t>
            </a:r>
          </a:p>
        </p:txBody>
      </p:sp>
      <p:cxnSp>
        <p:nvCxnSpPr>
          <p:cNvPr id="16" name="Connecteur droit 15"/>
          <p:cNvCxnSpPr/>
          <p:nvPr userDrawn="1"/>
        </p:nvCxnSpPr>
        <p:spPr>
          <a:xfrm>
            <a:off x="442800" y="5544000"/>
            <a:ext cx="4762800"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 name="Connecteur droit 16"/>
          <p:cNvCxnSpPr/>
          <p:nvPr userDrawn="1"/>
        </p:nvCxnSpPr>
        <p:spPr>
          <a:xfrm>
            <a:off x="5400000" y="5544000"/>
            <a:ext cx="3286800"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Espace réservé du tableau 7"/>
          <p:cNvSpPr>
            <a:spLocks noGrp="1"/>
          </p:cNvSpPr>
          <p:nvPr>
            <p:ph type="tbl" sz="quarter" idx="18"/>
          </p:nvPr>
        </p:nvSpPr>
        <p:spPr>
          <a:xfrm>
            <a:off x="450000" y="2160000"/>
            <a:ext cx="4762800" cy="1404000"/>
          </a:xfrm>
        </p:spPr>
        <p:txBody>
          <a:bodyPr/>
          <a:lstStyle/>
          <a:p>
            <a:endParaRPr lang="fr-FR"/>
          </a:p>
        </p:txBody>
      </p:sp>
      <p:sp>
        <p:nvSpPr>
          <p:cNvPr id="19" name="Espace réservé du tableau 18"/>
          <p:cNvSpPr>
            <a:spLocks noGrp="1"/>
          </p:cNvSpPr>
          <p:nvPr>
            <p:ph type="tbl" sz="quarter" idx="19"/>
          </p:nvPr>
        </p:nvSpPr>
        <p:spPr>
          <a:xfrm>
            <a:off x="450000" y="3933056"/>
            <a:ext cx="4762800" cy="1440000"/>
          </a:xfrm>
        </p:spPr>
        <p:txBody>
          <a:bodyPr/>
          <a:lstStyle/>
          <a:p>
            <a:endParaRPr lang="fr-FR"/>
          </a:p>
        </p:txBody>
      </p:sp>
      <p:sp>
        <p:nvSpPr>
          <p:cNvPr id="21" name="Espace réservé du tableau 20"/>
          <p:cNvSpPr>
            <a:spLocks noGrp="1"/>
          </p:cNvSpPr>
          <p:nvPr>
            <p:ph type="tbl" sz="quarter" idx="20"/>
          </p:nvPr>
        </p:nvSpPr>
        <p:spPr>
          <a:xfrm>
            <a:off x="5408800" y="2159999"/>
            <a:ext cx="3276000" cy="3204000"/>
          </a:xfrm>
        </p:spPr>
        <p:txBody>
          <a:bodyPr/>
          <a:lstStyle/>
          <a:p>
            <a:endParaRPr lang="fr-FR"/>
          </a:p>
        </p:txBody>
      </p:sp>
    </p:spTree>
    <p:extLst>
      <p:ext uri="{BB962C8B-B14F-4D97-AF65-F5344CB8AC3E}">
        <p14:creationId xmlns:p14="http://schemas.microsoft.com/office/powerpoint/2010/main" val="92689306"/>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Titre 2 lignes photo et graphiques">
    <p:spTree>
      <p:nvGrpSpPr>
        <p:cNvPr id="1" name=""/>
        <p:cNvGrpSpPr/>
        <p:nvPr/>
      </p:nvGrpSpPr>
      <p:grpSpPr>
        <a:xfrm>
          <a:off x="0" y="0"/>
          <a:ext cx="0" cy="0"/>
          <a:chOff x="0" y="0"/>
          <a:chExt cx="0" cy="0"/>
        </a:xfrm>
      </p:grpSpPr>
      <p:sp>
        <p:nvSpPr>
          <p:cNvPr id="16" name="Rectangle 15"/>
          <p:cNvSpPr>
            <a:spLocks noChangeAspect="1"/>
          </p:cNvSpPr>
          <p:nvPr userDrawn="1"/>
        </p:nvSpPr>
        <p:spPr>
          <a:xfrm>
            <a:off x="439200" y="3376800"/>
            <a:ext cx="1296000" cy="129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00" dirty="0">
              <a:solidFill>
                <a:prstClr val="white"/>
              </a:solidFill>
            </a:endParaRPr>
          </a:p>
        </p:txBody>
      </p:sp>
      <p:sp>
        <p:nvSpPr>
          <p:cNvPr id="11" name="Espace réservé du contenu 10"/>
          <p:cNvSpPr>
            <a:spLocks noGrp="1"/>
          </p:cNvSpPr>
          <p:nvPr>
            <p:ph sz="quarter" idx="16" hasCustomPrompt="1"/>
          </p:nvPr>
        </p:nvSpPr>
        <p:spPr>
          <a:xfrm>
            <a:off x="4932000" y="476250"/>
            <a:ext cx="3744000" cy="2520000"/>
          </a:xfrm>
          <a:solidFill>
            <a:schemeClr val="bg1">
              <a:lumMod val="95000"/>
            </a:schemeClr>
          </a:solidFill>
        </p:spPr>
        <p:txBody>
          <a:bodyPr anchor="ctr" anchorCtr="1"/>
          <a:lstStyle>
            <a:lvl1pPr>
              <a:defRPr/>
            </a:lvl1pPr>
          </a:lstStyle>
          <a:p>
            <a:pPr lvl="0"/>
            <a:r>
              <a:rPr lang="fr-FR" dirty="0" err="1"/>
              <a:t>insÉrer</a:t>
            </a:r>
            <a:r>
              <a:rPr lang="fr-FR" dirty="0"/>
              <a:t> image</a:t>
            </a:r>
          </a:p>
        </p:txBody>
      </p:sp>
      <p:sp>
        <p:nvSpPr>
          <p:cNvPr id="4" name="Espace réservé du pied de page 3"/>
          <p:cNvSpPr>
            <a:spLocks noGrp="1"/>
          </p:cNvSpPr>
          <p:nvPr>
            <p:ph type="ftr" sz="quarter" idx="11"/>
          </p:nvPr>
        </p:nvSpPr>
        <p:spPr>
          <a:xfrm>
            <a:off x="2772000" y="6336000"/>
            <a:ext cx="2895600" cy="365125"/>
          </a:xfrm>
          <a:prstGeom prst="rect">
            <a:avLst/>
          </a:prstGeom>
        </p:spPr>
        <p:txBody>
          <a:bodyPr/>
          <a:lstStyle/>
          <a:p>
            <a:r>
              <a:rPr lang="fr-FR" smtClean="0">
                <a:solidFill>
                  <a:prstClr val="black"/>
                </a:solidFill>
              </a:rPr>
              <a:t>2018 - HDJ S37 - Action de dynamisation Auto</a:t>
            </a:r>
            <a:endParaRPr lang="fr-FR">
              <a:solidFill>
                <a:prstClr val="black"/>
              </a:solidFill>
            </a:endParaRPr>
          </a:p>
        </p:txBody>
      </p:sp>
      <p:sp>
        <p:nvSpPr>
          <p:cNvPr id="6" name="Espace réservé du titre 1"/>
          <p:cNvSpPr>
            <a:spLocks noGrp="1"/>
          </p:cNvSpPr>
          <p:nvPr>
            <p:ph type="title" hasCustomPrompt="1"/>
          </p:nvPr>
        </p:nvSpPr>
        <p:spPr>
          <a:xfrm>
            <a:off x="349200" y="378000"/>
            <a:ext cx="4356000" cy="756000"/>
          </a:xfrm>
          <a:prstGeom prst="rect">
            <a:avLst/>
          </a:prstGeom>
        </p:spPr>
        <p:txBody>
          <a:bodyPr vert="horz" lIns="91440" tIns="45720" rIns="91440" bIns="45720" rtlCol="0" anchor="t" anchorCtr="0">
            <a:normAutofit/>
          </a:bodyPr>
          <a:lstStyle>
            <a:lvl1pPr>
              <a:defRPr b="1" baseline="0"/>
            </a:lvl1pPr>
          </a:lstStyle>
          <a:p>
            <a:r>
              <a:rPr lang="fr-FR" dirty="0"/>
              <a:t>Titre principal </a:t>
            </a:r>
            <a:br>
              <a:rPr lang="fr-FR" dirty="0"/>
            </a:br>
            <a:r>
              <a:rPr lang="fr-FR" dirty="0"/>
              <a:t>de la partie sur deux lignes</a:t>
            </a:r>
          </a:p>
        </p:txBody>
      </p:sp>
      <p:cxnSp>
        <p:nvCxnSpPr>
          <p:cNvPr id="8" name="Connecteur droit 7"/>
          <p:cNvCxnSpPr/>
          <p:nvPr userDrawn="1"/>
        </p:nvCxnSpPr>
        <p:spPr>
          <a:xfrm>
            <a:off x="450000" y="1124744"/>
            <a:ext cx="4122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Espace réservé du contenu 8"/>
          <p:cNvSpPr>
            <a:spLocks noGrp="1"/>
          </p:cNvSpPr>
          <p:nvPr>
            <p:ph sz="quarter" idx="15" hasCustomPrompt="1"/>
          </p:nvPr>
        </p:nvSpPr>
        <p:spPr>
          <a:xfrm>
            <a:off x="702000" y="3574800"/>
            <a:ext cx="792000" cy="900000"/>
          </a:xfrm>
          <a:solidFill>
            <a:schemeClr val="bg1">
              <a:lumMod val="95000"/>
            </a:schemeClr>
          </a:solidFill>
        </p:spPr>
        <p:txBody>
          <a:bodyPr anchor="ctr" anchorCtr="1"/>
          <a:lstStyle>
            <a:lvl1pPr>
              <a:defRPr/>
            </a:lvl1pPr>
          </a:lstStyle>
          <a:p>
            <a:pPr lvl="0"/>
            <a:r>
              <a:rPr lang="fr-FR" dirty="0"/>
              <a:t>PICTO</a:t>
            </a:r>
          </a:p>
        </p:txBody>
      </p:sp>
      <p:sp>
        <p:nvSpPr>
          <p:cNvPr id="2" name="Espace réservé du numéro de diapositive 1"/>
          <p:cNvSpPr>
            <a:spLocks noGrp="1"/>
          </p:cNvSpPr>
          <p:nvPr>
            <p:ph type="sldNum" sz="quarter" idx="17"/>
          </p:nvPr>
        </p:nvSpPr>
        <p:spPr/>
        <p:txBody>
          <a:bodyPr/>
          <a:lstStyle/>
          <a:p>
            <a:fld id="{0536D7D7-E68B-4848-A580-3E20DDE126DB}" type="slidenum">
              <a:rPr lang="fr-FR" smtClean="0">
                <a:solidFill>
                  <a:prstClr val="black"/>
                </a:solidFill>
              </a:rPr>
              <a:pPr/>
              <a:t>‹N°›</a:t>
            </a:fld>
            <a:endParaRPr lang="fr-FR" dirty="0">
              <a:solidFill>
                <a:prstClr val="black"/>
              </a:solidFill>
            </a:endParaRPr>
          </a:p>
        </p:txBody>
      </p:sp>
      <p:pic>
        <p:nvPicPr>
          <p:cNvPr id="14" name="Espace réservé pour une image  6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930000" y="6325665"/>
            <a:ext cx="1792800" cy="402269"/>
          </a:xfrm>
          <a:prstGeom prst="rect">
            <a:avLst/>
          </a:prstGeom>
        </p:spPr>
      </p:pic>
      <p:sp>
        <p:nvSpPr>
          <p:cNvPr id="15" name="Espace réservé du texte 5"/>
          <p:cNvSpPr>
            <a:spLocks noGrp="1" noChangeAspect="1"/>
          </p:cNvSpPr>
          <p:nvPr>
            <p:ph type="body" sz="quarter" idx="18" hasCustomPrompt="1"/>
          </p:nvPr>
        </p:nvSpPr>
        <p:spPr>
          <a:xfrm>
            <a:off x="439200" y="4903200"/>
            <a:ext cx="1296000" cy="1296000"/>
          </a:xfrm>
          <a:solidFill>
            <a:schemeClr val="accent1"/>
          </a:solidFill>
        </p:spPr>
        <p:txBody>
          <a:bodyPr anchor="ctr" anchorCtr="1"/>
          <a:lstStyle>
            <a:lvl1pPr algn="ctr">
              <a:defRPr sz="3300">
                <a:solidFill>
                  <a:schemeClr val="bg1"/>
                </a:solidFill>
              </a:defRPr>
            </a:lvl1pPr>
            <a:lvl2pPr algn="ctr">
              <a:defRPr sz="1000">
                <a:solidFill>
                  <a:schemeClr val="bg1"/>
                </a:solidFill>
              </a:defRPr>
            </a:lvl2pPr>
          </a:lstStyle>
          <a:p>
            <a:pPr lvl="0"/>
            <a:r>
              <a:rPr lang="fr-FR" dirty="0"/>
              <a:t>00</a:t>
            </a:r>
          </a:p>
          <a:p>
            <a:pPr lvl="1"/>
            <a:r>
              <a:rPr lang="fr-FR" dirty="0"/>
              <a:t>Légende</a:t>
            </a:r>
          </a:p>
        </p:txBody>
      </p:sp>
      <p:sp>
        <p:nvSpPr>
          <p:cNvPr id="17" name="Rectangle 16"/>
          <p:cNvSpPr/>
          <p:nvPr userDrawn="1"/>
        </p:nvSpPr>
        <p:spPr>
          <a:xfrm>
            <a:off x="2195736" y="3376800"/>
            <a:ext cx="6480720" cy="28152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10" name="Espace réservé du graphique 9"/>
          <p:cNvSpPr>
            <a:spLocks noGrp="1"/>
          </p:cNvSpPr>
          <p:nvPr>
            <p:ph type="chart" sz="quarter" idx="19"/>
          </p:nvPr>
        </p:nvSpPr>
        <p:spPr>
          <a:xfrm>
            <a:off x="2376016" y="3429000"/>
            <a:ext cx="2340000" cy="2160240"/>
          </a:xfrm>
        </p:spPr>
        <p:txBody>
          <a:bodyPr/>
          <a:lstStyle/>
          <a:p>
            <a:endParaRPr lang="fr-FR"/>
          </a:p>
        </p:txBody>
      </p:sp>
      <p:cxnSp>
        <p:nvCxnSpPr>
          <p:cNvPr id="19" name="Connecteur droit 18"/>
          <p:cNvCxnSpPr/>
          <p:nvPr userDrawn="1"/>
        </p:nvCxnSpPr>
        <p:spPr>
          <a:xfrm>
            <a:off x="2555776" y="5661248"/>
            <a:ext cx="1980000"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22" name="Espace réservé du texte 21"/>
          <p:cNvSpPr>
            <a:spLocks noGrp="1"/>
          </p:cNvSpPr>
          <p:nvPr>
            <p:ph type="body" sz="quarter" idx="20"/>
          </p:nvPr>
        </p:nvSpPr>
        <p:spPr>
          <a:xfrm>
            <a:off x="2448016" y="5616000"/>
            <a:ext cx="2196000" cy="621312"/>
          </a:xfrm>
        </p:spPr>
        <p:txBody>
          <a:bodyPr/>
          <a:lstStyle>
            <a:lvl1pPr>
              <a:lnSpc>
                <a:spcPts val="1500"/>
              </a:lnSpc>
              <a:spcAft>
                <a:spcPts val="0"/>
              </a:spcAft>
              <a:defRPr sz="1100" b="0" cap="none" baseline="0">
                <a:solidFill>
                  <a:schemeClr val="tx1"/>
                </a:solidFill>
              </a:defRPr>
            </a:lvl1pPr>
          </a:lstStyle>
          <a:p>
            <a:pPr lvl="0"/>
            <a:r>
              <a:rPr lang="fr-FR" dirty="0"/>
              <a:t>Modifiez les styles du texte du masque</a:t>
            </a:r>
          </a:p>
        </p:txBody>
      </p:sp>
      <p:sp>
        <p:nvSpPr>
          <p:cNvPr id="25" name="Espace réservé du graphique 24"/>
          <p:cNvSpPr>
            <a:spLocks noGrp="1"/>
          </p:cNvSpPr>
          <p:nvPr>
            <p:ph type="chart" sz="quarter" idx="21"/>
          </p:nvPr>
        </p:nvSpPr>
        <p:spPr>
          <a:xfrm>
            <a:off x="5003800" y="3500438"/>
            <a:ext cx="3600450" cy="2520850"/>
          </a:xfrm>
        </p:spPr>
        <p:txBody>
          <a:bodyPr/>
          <a:lstStyle/>
          <a:p>
            <a:endParaRPr lang="fr-FR"/>
          </a:p>
        </p:txBody>
      </p:sp>
      <p:sp>
        <p:nvSpPr>
          <p:cNvPr id="26" name="Espace réservé du texte 18"/>
          <p:cNvSpPr>
            <a:spLocks noGrp="1"/>
          </p:cNvSpPr>
          <p:nvPr>
            <p:ph type="body" sz="quarter" idx="22"/>
          </p:nvPr>
        </p:nvSpPr>
        <p:spPr>
          <a:xfrm>
            <a:off x="349200" y="1224048"/>
            <a:ext cx="4150792" cy="341463"/>
          </a:xfrm>
        </p:spPr>
        <p:txBody>
          <a:bodyPr>
            <a:normAutofit/>
          </a:bodyPr>
          <a:lstStyle>
            <a:lvl1pPr>
              <a:defRPr/>
            </a:lvl1pPr>
          </a:lstStyle>
          <a:p>
            <a:pPr lvl="0"/>
            <a:r>
              <a:rPr lang="fr-FR" dirty="0"/>
              <a:t>Modifiez les styles du texte du masque</a:t>
            </a:r>
          </a:p>
        </p:txBody>
      </p:sp>
      <p:sp>
        <p:nvSpPr>
          <p:cNvPr id="27" name="Espace réservé du texte 6"/>
          <p:cNvSpPr>
            <a:spLocks noGrp="1"/>
          </p:cNvSpPr>
          <p:nvPr>
            <p:ph type="body" sz="quarter" idx="23"/>
          </p:nvPr>
        </p:nvSpPr>
        <p:spPr>
          <a:xfrm>
            <a:off x="349200" y="1459915"/>
            <a:ext cx="4150792" cy="1897077"/>
          </a:xfrm>
        </p:spPr>
        <p:txBody>
          <a:bodyPr/>
          <a:lstStyle>
            <a:lvl1pPr>
              <a:lnSpc>
                <a:spcPts val="2000"/>
              </a:lnSpc>
              <a:spcAft>
                <a:spcPts val="0"/>
              </a:spcAft>
              <a:defRPr b="0" cap="none" baseline="0">
                <a:solidFill>
                  <a:schemeClr val="tx1"/>
                </a:solidFill>
              </a:defRPr>
            </a:lvl1pPr>
          </a:lstStyle>
          <a:p>
            <a:pPr lvl="0"/>
            <a:r>
              <a:rPr lang="fr-FR" dirty="0"/>
              <a:t>Modifiez les styles du texte du masque</a:t>
            </a:r>
          </a:p>
        </p:txBody>
      </p:sp>
    </p:spTree>
    <p:extLst>
      <p:ext uri="{BB962C8B-B14F-4D97-AF65-F5344CB8AC3E}">
        <p14:creationId xmlns:p14="http://schemas.microsoft.com/office/powerpoint/2010/main" val="1022773105"/>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Titre 1 ligne et graphiques">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a:xfrm>
            <a:off x="2772000" y="6336000"/>
            <a:ext cx="2895600" cy="365125"/>
          </a:xfrm>
          <a:prstGeom prst="rect">
            <a:avLst/>
          </a:prstGeom>
        </p:spPr>
        <p:txBody>
          <a:bodyPr/>
          <a:lstStyle/>
          <a:p>
            <a:r>
              <a:rPr lang="fr-FR" smtClean="0">
                <a:solidFill>
                  <a:prstClr val="black"/>
                </a:solidFill>
              </a:rPr>
              <a:t>2018 - HDJ S37 - Action de dynamisation Auto</a:t>
            </a:r>
            <a:endParaRPr lang="fr-FR">
              <a:solidFill>
                <a:prstClr val="black"/>
              </a:solidFill>
            </a:endParaRPr>
          </a:p>
        </p:txBody>
      </p:sp>
      <p:sp>
        <p:nvSpPr>
          <p:cNvPr id="7" name="Espace réservé du texte 6"/>
          <p:cNvSpPr>
            <a:spLocks noGrp="1"/>
          </p:cNvSpPr>
          <p:nvPr>
            <p:ph type="body" sz="quarter" idx="13"/>
          </p:nvPr>
        </p:nvSpPr>
        <p:spPr>
          <a:xfrm>
            <a:off x="349200" y="1267200"/>
            <a:ext cx="6959104" cy="1225977"/>
          </a:xfrm>
        </p:spPr>
        <p:txBody>
          <a:bodyPr wrap="square">
            <a:sp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9" name="Connecteur droit 8"/>
          <p:cNvCxnSpPr/>
          <p:nvPr userDrawn="1"/>
        </p:nvCxnSpPr>
        <p:spPr>
          <a:xfrm>
            <a:off x="450000" y="842400"/>
            <a:ext cx="8244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Forme en L 9"/>
          <p:cNvSpPr>
            <a:spLocks noChangeAspect="1"/>
          </p:cNvSpPr>
          <p:nvPr userDrawn="1"/>
        </p:nvSpPr>
        <p:spPr>
          <a:xfrm rot="8023595" flipH="1">
            <a:off x="8236376" y="803280"/>
            <a:ext cx="1827022" cy="1756064"/>
          </a:xfrm>
          <a:custGeom>
            <a:avLst/>
            <a:gdLst>
              <a:gd name="connsiteX0" fmla="*/ 0 w 1840285"/>
              <a:gd name="connsiteY0" fmla="*/ 0 h 2149238"/>
              <a:gd name="connsiteX1" fmla="*/ 562704 w 1840285"/>
              <a:gd name="connsiteY1" fmla="*/ 0 h 2149238"/>
              <a:gd name="connsiteX2" fmla="*/ 562704 w 1840285"/>
              <a:gd name="connsiteY2" fmla="*/ 1586534 h 2149238"/>
              <a:gd name="connsiteX3" fmla="*/ 1840285 w 1840285"/>
              <a:gd name="connsiteY3" fmla="*/ 1586534 h 2149238"/>
              <a:gd name="connsiteX4" fmla="*/ 1840285 w 1840285"/>
              <a:gd name="connsiteY4" fmla="*/ 2149238 h 2149238"/>
              <a:gd name="connsiteX5" fmla="*/ 0 w 1840285"/>
              <a:gd name="connsiteY5" fmla="*/ 2149238 h 2149238"/>
              <a:gd name="connsiteX6" fmla="*/ 0 w 1840285"/>
              <a:gd name="connsiteY6" fmla="*/ 0 h 2149238"/>
              <a:gd name="connsiteX0" fmla="*/ 0 w 1840285"/>
              <a:gd name="connsiteY0" fmla="*/ 0 h 2149540"/>
              <a:gd name="connsiteX1" fmla="*/ 562704 w 1840285"/>
              <a:gd name="connsiteY1" fmla="*/ 0 h 2149540"/>
              <a:gd name="connsiteX2" fmla="*/ 562704 w 1840285"/>
              <a:gd name="connsiteY2" fmla="*/ 1586534 h 2149540"/>
              <a:gd name="connsiteX3" fmla="*/ 1840285 w 1840285"/>
              <a:gd name="connsiteY3" fmla="*/ 1586534 h 2149540"/>
              <a:gd name="connsiteX4" fmla="*/ 1826723 w 1840285"/>
              <a:gd name="connsiteY4" fmla="*/ 2149540 h 2149540"/>
              <a:gd name="connsiteX5" fmla="*/ 0 w 1840285"/>
              <a:gd name="connsiteY5" fmla="*/ 2149238 h 2149540"/>
              <a:gd name="connsiteX6" fmla="*/ 0 w 1840285"/>
              <a:gd name="connsiteY6" fmla="*/ 0 h 2149540"/>
              <a:gd name="connsiteX0" fmla="*/ 0 w 1826723"/>
              <a:gd name="connsiteY0" fmla="*/ 0 h 2149540"/>
              <a:gd name="connsiteX1" fmla="*/ 562704 w 1826723"/>
              <a:gd name="connsiteY1" fmla="*/ 0 h 2149540"/>
              <a:gd name="connsiteX2" fmla="*/ 562704 w 1826723"/>
              <a:gd name="connsiteY2" fmla="*/ 1586534 h 2149540"/>
              <a:gd name="connsiteX3" fmla="*/ 1247810 w 1826723"/>
              <a:gd name="connsiteY3" fmla="*/ 1586136 h 2149540"/>
              <a:gd name="connsiteX4" fmla="*/ 1826723 w 1826723"/>
              <a:gd name="connsiteY4" fmla="*/ 2149540 h 2149540"/>
              <a:gd name="connsiteX5" fmla="*/ 0 w 1826723"/>
              <a:gd name="connsiteY5" fmla="*/ 2149238 h 2149540"/>
              <a:gd name="connsiteX6" fmla="*/ 0 w 1826723"/>
              <a:gd name="connsiteY6" fmla="*/ 0 h 2149540"/>
              <a:gd name="connsiteX0" fmla="*/ 0 w 1827022"/>
              <a:gd name="connsiteY0" fmla="*/ 393476 h 2149540"/>
              <a:gd name="connsiteX1" fmla="*/ 563003 w 1827022"/>
              <a:gd name="connsiteY1" fmla="*/ 0 h 2149540"/>
              <a:gd name="connsiteX2" fmla="*/ 563003 w 1827022"/>
              <a:gd name="connsiteY2" fmla="*/ 1586534 h 2149540"/>
              <a:gd name="connsiteX3" fmla="*/ 1248109 w 1827022"/>
              <a:gd name="connsiteY3" fmla="*/ 1586136 h 2149540"/>
              <a:gd name="connsiteX4" fmla="*/ 1827022 w 1827022"/>
              <a:gd name="connsiteY4" fmla="*/ 2149540 h 2149540"/>
              <a:gd name="connsiteX5" fmla="*/ 299 w 1827022"/>
              <a:gd name="connsiteY5" fmla="*/ 2149238 h 2149540"/>
              <a:gd name="connsiteX6" fmla="*/ 0 w 1827022"/>
              <a:gd name="connsiteY6" fmla="*/ 393476 h 2149540"/>
              <a:gd name="connsiteX0" fmla="*/ 0 w 1827022"/>
              <a:gd name="connsiteY0" fmla="*/ 0 h 1756064"/>
              <a:gd name="connsiteX1" fmla="*/ 563512 w 1827022"/>
              <a:gd name="connsiteY1" fmla="*/ 544962 h 1756064"/>
              <a:gd name="connsiteX2" fmla="*/ 563003 w 1827022"/>
              <a:gd name="connsiteY2" fmla="*/ 1193058 h 1756064"/>
              <a:gd name="connsiteX3" fmla="*/ 1248109 w 1827022"/>
              <a:gd name="connsiteY3" fmla="*/ 1192660 h 1756064"/>
              <a:gd name="connsiteX4" fmla="*/ 1827022 w 1827022"/>
              <a:gd name="connsiteY4" fmla="*/ 1756064 h 1756064"/>
              <a:gd name="connsiteX5" fmla="*/ 299 w 1827022"/>
              <a:gd name="connsiteY5" fmla="*/ 1755762 h 1756064"/>
              <a:gd name="connsiteX6" fmla="*/ 0 w 1827022"/>
              <a:gd name="connsiteY6" fmla="*/ 0 h 1756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27022" h="1756064">
                <a:moveTo>
                  <a:pt x="0" y="0"/>
                </a:moveTo>
                <a:lnTo>
                  <a:pt x="563512" y="544962"/>
                </a:lnTo>
                <a:cubicBezTo>
                  <a:pt x="563342" y="760994"/>
                  <a:pt x="563173" y="977026"/>
                  <a:pt x="563003" y="1193058"/>
                </a:cubicBezTo>
                <a:lnTo>
                  <a:pt x="1248109" y="1192660"/>
                </a:lnTo>
                <a:lnTo>
                  <a:pt x="1827022" y="1756064"/>
                </a:lnTo>
                <a:lnTo>
                  <a:pt x="299" y="1755762"/>
                </a:lnTo>
                <a:cubicBezTo>
                  <a:pt x="199" y="1170508"/>
                  <a:pt x="100" y="585254"/>
                  <a:pt x="0" y="0"/>
                </a:cubicBez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3" name="Titre 2"/>
          <p:cNvSpPr>
            <a:spLocks noGrp="1"/>
          </p:cNvSpPr>
          <p:nvPr>
            <p:ph type="title" hasCustomPrompt="1"/>
          </p:nvPr>
        </p:nvSpPr>
        <p:spPr>
          <a:xfrm>
            <a:off x="349200" y="378000"/>
            <a:ext cx="8445600" cy="400110"/>
          </a:xfrm>
        </p:spPr>
        <p:txBody>
          <a:bodyPr/>
          <a:lstStyle/>
          <a:p>
            <a:r>
              <a:rPr lang="fr-FR" dirty="0"/>
              <a:t>Titre principal de la partie sur une ligne</a:t>
            </a:r>
          </a:p>
        </p:txBody>
      </p:sp>
      <p:sp>
        <p:nvSpPr>
          <p:cNvPr id="8" name="Espace réservé du contenu 8"/>
          <p:cNvSpPr>
            <a:spLocks noGrp="1"/>
          </p:cNvSpPr>
          <p:nvPr>
            <p:ph sz="quarter" idx="15" hasCustomPrompt="1"/>
          </p:nvPr>
        </p:nvSpPr>
        <p:spPr>
          <a:xfrm>
            <a:off x="702000" y="3574800"/>
            <a:ext cx="792000" cy="900000"/>
          </a:xfrm>
          <a:solidFill>
            <a:schemeClr val="bg1">
              <a:lumMod val="95000"/>
            </a:schemeClr>
          </a:solidFill>
        </p:spPr>
        <p:txBody>
          <a:bodyPr anchor="ctr" anchorCtr="1"/>
          <a:lstStyle>
            <a:lvl1pPr>
              <a:defRPr/>
            </a:lvl1pPr>
          </a:lstStyle>
          <a:p>
            <a:pPr lvl="0"/>
            <a:r>
              <a:rPr lang="fr-FR" dirty="0" err="1"/>
              <a:t>picto</a:t>
            </a:r>
            <a:endParaRPr lang="fr-FR" dirty="0"/>
          </a:p>
        </p:txBody>
      </p:sp>
      <p:sp>
        <p:nvSpPr>
          <p:cNvPr id="2" name="Espace réservé du numéro de diapositive 1"/>
          <p:cNvSpPr>
            <a:spLocks noGrp="1"/>
          </p:cNvSpPr>
          <p:nvPr>
            <p:ph type="sldNum" sz="quarter" idx="16"/>
          </p:nvPr>
        </p:nvSpPr>
        <p:spPr/>
        <p:txBody>
          <a:bodyPr/>
          <a:lstStyle/>
          <a:p>
            <a:fld id="{0536D7D7-E68B-4848-A580-3E20DDE126DB}" type="slidenum">
              <a:rPr lang="fr-FR" smtClean="0">
                <a:solidFill>
                  <a:prstClr val="black"/>
                </a:solidFill>
              </a:rPr>
              <a:pPr/>
              <a:t>‹N°›</a:t>
            </a:fld>
            <a:endParaRPr lang="fr-FR" dirty="0">
              <a:solidFill>
                <a:prstClr val="black"/>
              </a:solidFill>
            </a:endParaRPr>
          </a:p>
        </p:txBody>
      </p:sp>
      <p:pic>
        <p:nvPicPr>
          <p:cNvPr id="13" name="Espace réservé pour une image  6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930000" y="6325665"/>
            <a:ext cx="1792800" cy="402269"/>
          </a:xfrm>
          <a:prstGeom prst="rect">
            <a:avLst/>
          </a:prstGeom>
        </p:spPr>
      </p:pic>
    </p:spTree>
    <p:extLst>
      <p:ext uri="{BB962C8B-B14F-4D97-AF65-F5344CB8AC3E}">
        <p14:creationId xmlns:p14="http://schemas.microsoft.com/office/powerpoint/2010/main" val="2944425712"/>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1_Titre 1 ligne et graphiques">
    <p:spTree>
      <p:nvGrpSpPr>
        <p:cNvPr id="1" name=""/>
        <p:cNvGrpSpPr/>
        <p:nvPr/>
      </p:nvGrpSpPr>
      <p:grpSpPr>
        <a:xfrm>
          <a:off x="0" y="0"/>
          <a:ext cx="0" cy="0"/>
          <a:chOff x="0" y="0"/>
          <a:chExt cx="0" cy="0"/>
        </a:xfrm>
      </p:grpSpPr>
      <p:sp>
        <p:nvSpPr>
          <p:cNvPr id="17" name="Rectangle 16"/>
          <p:cNvSpPr>
            <a:spLocks noChangeAspect="1"/>
          </p:cNvSpPr>
          <p:nvPr userDrawn="1"/>
        </p:nvSpPr>
        <p:spPr>
          <a:xfrm>
            <a:off x="439200" y="3376800"/>
            <a:ext cx="1296000" cy="129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00" dirty="0">
              <a:solidFill>
                <a:prstClr val="white"/>
              </a:solidFill>
            </a:endParaRPr>
          </a:p>
        </p:txBody>
      </p:sp>
      <p:sp>
        <p:nvSpPr>
          <p:cNvPr id="4" name="Espace réservé du pied de page 3"/>
          <p:cNvSpPr>
            <a:spLocks noGrp="1"/>
          </p:cNvSpPr>
          <p:nvPr>
            <p:ph type="ftr" sz="quarter" idx="11"/>
          </p:nvPr>
        </p:nvSpPr>
        <p:spPr>
          <a:xfrm>
            <a:off x="2772000" y="6336000"/>
            <a:ext cx="2895600" cy="365125"/>
          </a:xfrm>
          <a:prstGeom prst="rect">
            <a:avLst/>
          </a:prstGeom>
        </p:spPr>
        <p:txBody>
          <a:bodyPr/>
          <a:lstStyle/>
          <a:p>
            <a:r>
              <a:rPr lang="fr-FR" smtClean="0">
                <a:solidFill>
                  <a:prstClr val="black"/>
                </a:solidFill>
              </a:rPr>
              <a:t>2018 - HDJ S37 - Action de dynamisation Auto</a:t>
            </a:r>
            <a:endParaRPr lang="fr-FR">
              <a:solidFill>
                <a:prstClr val="black"/>
              </a:solidFill>
            </a:endParaRPr>
          </a:p>
        </p:txBody>
      </p:sp>
      <p:cxnSp>
        <p:nvCxnSpPr>
          <p:cNvPr id="9" name="Connecteur droit 8"/>
          <p:cNvCxnSpPr/>
          <p:nvPr userDrawn="1"/>
        </p:nvCxnSpPr>
        <p:spPr>
          <a:xfrm>
            <a:off x="450000" y="842400"/>
            <a:ext cx="8244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Forme en L 9"/>
          <p:cNvSpPr>
            <a:spLocks noChangeAspect="1"/>
          </p:cNvSpPr>
          <p:nvPr userDrawn="1"/>
        </p:nvSpPr>
        <p:spPr>
          <a:xfrm rot="8023595" flipH="1">
            <a:off x="8236376" y="803280"/>
            <a:ext cx="1827022" cy="1756064"/>
          </a:xfrm>
          <a:custGeom>
            <a:avLst/>
            <a:gdLst>
              <a:gd name="connsiteX0" fmla="*/ 0 w 1840285"/>
              <a:gd name="connsiteY0" fmla="*/ 0 h 2149238"/>
              <a:gd name="connsiteX1" fmla="*/ 562704 w 1840285"/>
              <a:gd name="connsiteY1" fmla="*/ 0 h 2149238"/>
              <a:gd name="connsiteX2" fmla="*/ 562704 w 1840285"/>
              <a:gd name="connsiteY2" fmla="*/ 1586534 h 2149238"/>
              <a:gd name="connsiteX3" fmla="*/ 1840285 w 1840285"/>
              <a:gd name="connsiteY3" fmla="*/ 1586534 h 2149238"/>
              <a:gd name="connsiteX4" fmla="*/ 1840285 w 1840285"/>
              <a:gd name="connsiteY4" fmla="*/ 2149238 h 2149238"/>
              <a:gd name="connsiteX5" fmla="*/ 0 w 1840285"/>
              <a:gd name="connsiteY5" fmla="*/ 2149238 h 2149238"/>
              <a:gd name="connsiteX6" fmla="*/ 0 w 1840285"/>
              <a:gd name="connsiteY6" fmla="*/ 0 h 2149238"/>
              <a:gd name="connsiteX0" fmla="*/ 0 w 1840285"/>
              <a:gd name="connsiteY0" fmla="*/ 0 h 2149540"/>
              <a:gd name="connsiteX1" fmla="*/ 562704 w 1840285"/>
              <a:gd name="connsiteY1" fmla="*/ 0 h 2149540"/>
              <a:gd name="connsiteX2" fmla="*/ 562704 w 1840285"/>
              <a:gd name="connsiteY2" fmla="*/ 1586534 h 2149540"/>
              <a:gd name="connsiteX3" fmla="*/ 1840285 w 1840285"/>
              <a:gd name="connsiteY3" fmla="*/ 1586534 h 2149540"/>
              <a:gd name="connsiteX4" fmla="*/ 1826723 w 1840285"/>
              <a:gd name="connsiteY4" fmla="*/ 2149540 h 2149540"/>
              <a:gd name="connsiteX5" fmla="*/ 0 w 1840285"/>
              <a:gd name="connsiteY5" fmla="*/ 2149238 h 2149540"/>
              <a:gd name="connsiteX6" fmla="*/ 0 w 1840285"/>
              <a:gd name="connsiteY6" fmla="*/ 0 h 2149540"/>
              <a:gd name="connsiteX0" fmla="*/ 0 w 1826723"/>
              <a:gd name="connsiteY0" fmla="*/ 0 h 2149540"/>
              <a:gd name="connsiteX1" fmla="*/ 562704 w 1826723"/>
              <a:gd name="connsiteY1" fmla="*/ 0 h 2149540"/>
              <a:gd name="connsiteX2" fmla="*/ 562704 w 1826723"/>
              <a:gd name="connsiteY2" fmla="*/ 1586534 h 2149540"/>
              <a:gd name="connsiteX3" fmla="*/ 1247810 w 1826723"/>
              <a:gd name="connsiteY3" fmla="*/ 1586136 h 2149540"/>
              <a:gd name="connsiteX4" fmla="*/ 1826723 w 1826723"/>
              <a:gd name="connsiteY4" fmla="*/ 2149540 h 2149540"/>
              <a:gd name="connsiteX5" fmla="*/ 0 w 1826723"/>
              <a:gd name="connsiteY5" fmla="*/ 2149238 h 2149540"/>
              <a:gd name="connsiteX6" fmla="*/ 0 w 1826723"/>
              <a:gd name="connsiteY6" fmla="*/ 0 h 2149540"/>
              <a:gd name="connsiteX0" fmla="*/ 0 w 1827022"/>
              <a:gd name="connsiteY0" fmla="*/ 393476 h 2149540"/>
              <a:gd name="connsiteX1" fmla="*/ 563003 w 1827022"/>
              <a:gd name="connsiteY1" fmla="*/ 0 h 2149540"/>
              <a:gd name="connsiteX2" fmla="*/ 563003 w 1827022"/>
              <a:gd name="connsiteY2" fmla="*/ 1586534 h 2149540"/>
              <a:gd name="connsiteX3" fmla="*/ 1248109 w 1827022"/>
              <a:gd name="connsiteY3" fmla="*/ 1586136 h 2149540"/>
              <a:gd name="connsiteX4" fmla="*/ 1827022 w 1827022"/>
              <a:gd name="connsiteY4" fmla="*/ 2149540 h 2149540"/>
              <a:gd name="connsiteX5" fmla="*/ 299 w 1827022"/>
              <a:gd name="connsiteY5" fmla="*/ 2149238 h 2149540"/>
              <a:gd name="connsiteX6" fmla="*/ 0 w 1827022"/>
              <a:gd name="connsiteY6" fmla="*/ 393476 h 2149540"/>
              <a:gd name="connsiteX0" fmla="*/ 0 w 1827022"/>
              <a:gd name="connsiteY0" fmla="*/ 0 h 1756064"/>
              <a:gd name="connsiteX1" fmla="*/ 563512 w 1827022"/>
              <a:gd name="connsiteY1" fmla="*/ 544962 h 1756064"/>
              <a:gd name="connsiteX2" fmla="*/ 563003 w 1827022"/>
              <a:gd name="connsiteY2" fmla="*/ 1193058 h 1756064"/>
              <a:gd name="connsiteX3" fmla="*/ 1248109 w 1827022"/>
              <a:gd name="connsiteY3" fmla="*/ 1192660 h 1756064"/>
              <a:gd name="connsiteX4" fmla="*/ 1827022 w 1827022"/>
              <a:gd name="connsiteY4" fmla="*/ 1756064 h 1756064"/>
              <a:gd name="connsiteX5" fmla="*/ 299 w 1827022"/>
              <a:gd name="connsiteY5" fmla="*/ 1755762 h 1756064"/>
              <a:gd name="connsiteX6" fmla="*/ 0 w 1827022"/>
              <a:gd name="connsiteY6" fmla="*/ 0 h 1756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27022" h="1756064">
                <a:moveTo>
                  <a:pt x="0" y="0"/>
                </a:moveTo>
                <a:lnTo>
                  <a:pt x="563512" y="544962"/>
                </a:lnTo>
                <a:cubicBezTo>
                  <a:pt x="563342" y="760994"/>
                  <a:pt x="563173" y="977026"/>
                  <a:pt x="563003" y="1193058"/>
                </a:cubicBezTo>
                <a:lnTo>
                  <a:pt x="1248109" y="1192660"/>
                </a:lnTo>
                <a:lnTo>
                  <a:pt x="1827022" y="1756064"/>
                </a:lnTo>
                <a:lnTo>
                  <a:pt x="299" y="1755762"/>
                </a:lnTo>
                <a:cubicBezTo>
                  <a:pt x="199" y="1170508"/>
                  <a:pt x="100" y="585254"/>
                  <a:pt x="0" y="0"/>
                </a:cubicBez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3" name="Titre 2"/>
          <p:cNvSpPr>
            <a:spLocks noGrp="1"/>
          </p:cNvSpPr>
          <p:nvPr>
            <p:ph type="title" hasCustomPrompt="1"/>
          </p:nvPr>
        </p:nvSpPr>
        <p:spPr>
          <a:xfrm>
            <a:off x="349200" y="378000"/>
            <a:ext cx="8445600" cy="400110"/>
          </a:xfrm>
        </p:spPr>
        <p:txBody>
          <a:bodyPr/>
          <a:lstStyle/>
          <a:p>
            <a:r>
              <a:rPr lang="fr-FR" dirty="0"/>
              <a:t>Titre principal de la partie sur une ligne</a:t>
            </a:r>
          </a:p>
        </p:txBody>
      </p:sp>
      <p:sp>
        <p:nvSpPr>
          <p:cNvPr id="8" name="Espace réservé du contenu 8"/>
          <p:cNvSpPr>
            <a:spLocks noGrp="1"/>
          </p:cNvSpPr>
          <p:nvPr>
            <p:ph sz="quarter" idx="15" hasCustomPrompt="1"/>
          </p:nvPr>
        </p:nvSpPr>
        <p:spPr>
          <a:xfrm>
            <a:off x="702000" y="3574800"/>
            <a:ext cx="792000" cy="900000"/>
          </a:xfrm>
          <a:solidFill>
            <a:schemeClr val="bg1">
              <a:lumMod val="95000"/>
            </a:schemeClr>
          </a:solidFill>
        </p:spPr>
        <p:txBody>
          <a:bodyPr anchor="ctr" anchorCtr="1"/>
          <a:lstStyle>
            <a:lvl1pPr>
              <a:defRPr/>
            </a:lvl1pPr>
          </a:lstStyle>
          <a:p>
            <a:pPr lvl="0"/>
            <a:r>
              <a:rPr lang="fr-FR" dirty="0" err="1"/>
              <a:t>picto</a:t>
            </a:r>
            <a:endParaRPr lang="fr-FR" dirty="0"/>
          </a:p>
        </p:txBody>
      </p:sp>
      <p:sp>
        <p:nvSpPr>
          <p:cNvPr id="2" name="Espace réservé du numéro de diapositive 1"/>
          <p:cNvSpPr>
            <a:spLocks noGrp="1"/>
          </p:cNvSpPr>
          <p:nvPr>
            <p:ph type="sldNum" sz="quarter" idx="16"/>
          </p:nvPr>
        </p:nvSpPr>
        <p:spPr/>
        <p:txBody>
          <a:bodyPr/>
          <a:lstStyle/>
          <a:p>
            <a:fld id="{0536D7D7-E68B-4848-A580-3E20DDE126DB}" type="slidenum">
              <a:rPr lang="fr-FR" smtClean="0">
                <a:solidFill>
                  <a:prstClr val="black"/>
                </a:solidFill>
              </a:rPr>
              <a:pPr/>
              <a:t>‹N°›</a:t>
            </a:fld>
            <a:endParaRPr lang="fr-FR" dirty="0">
              <a:solidFill>
                <a:prstClr val="black"/>
              </a:solidFill>
            </a:endParaRPr>
          </a:p>
        </p:txBody>
      </p:sp>
      <p:pic>
        <p:nvPicPr>
          <p:cNvPr id="13" name="Espace réservé pour une image  6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930000" y="6325665"/>
            <a:ext cx="1792800" cy="402269"/>
          </a:xfrm>
          <a:prstGeom prst="rect">
            <a:avLst/>
          </a:prstGeom>
        </p:spPr>
      </p:pic>
      <p:sp>
        <p:nvSpPr>
          <p:cNvPr id="11" name="Rectangle 10"/>
          <p:cNvSpPr/>
          <p:nvPr userDrawn="1"/>
        </p:nvSpPr>
        <p:spPr>
          <a:xfrm>
            <a:off x="2195736" y="3376800"/>
            <a:ext cx="6480720" cy="28152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12" name="Espace réservé du graphique 9"/>
          <p:cNvSpPr>
            <a:spLocks noGrp="1"/>
          </p:cNvSpPr>
          <p:nvPr>
            <p:ph type="chart" sz="quarter" idx="19"/>
          </p:nvPr>
        </p:nvSpPr>
        <p:spPr>
          <a:xfrm>
            <a:off x="2376016" y="3429000"/>
            <a:ext cx="2340000" cy="2160240"/>
          </a:xfrm>
        </p:spPr>
        <p:txBody>
          <a:bodyPr/>
          <a:lstStyle/>
          <a:p>
            <a:endParaRPr lang="fr-FR"/>
          </a:p>
        </p:txBody>
      </p:sp>
      <p:sp>
        <p:nvSpPr>
          <p:cNvPr id="14" name="Espace réservé du texte 21"/>
          <p:cNvSpPr>
            <a:spLocks noGrp="1"/>
          </p:cNvSpPr>
          <p:nvPr>
            <p:ph type="body" sz="quarter" idx="20"/>
          </p:nvPr>
        </p:nvSpPr>
        <p:spPr>
          <a:xfrm>
            <a:off x="2448016" y="5616000"/>
            <a:ext cx="2196000" cy="621312"/>
          </a:xfrm>
        </p:spPr>
        <p:txBody>
          <a:bodyPr/>
          <a:lstStyle>
            <a:lvl1pPr>
              <a:lnSpc>
                <a:spcPts val="1500"/>
              </a:lnSpc>
              <a:spcAft>
                <a:spcPts val="0"/>
              </a:spcAft>
              <a:defRPr sz="1100" b="0" cap="none" baseline="0">
                <a:solidFill>
                  <a:schemeClr val="tx1"/>
                </a:solidFill>
              </a:defRPr>
            </a:lvl1pPr>
          </a:lstStyle>
          <a:p>
            <a:pPr lvl="0"/>
            <a:r>
              <a:rPr lang="fr-FR" dirty="0"/>
              <a:t>Modifiez les styles du texte du masque</a:t>
            </a:r>
          </a:p>
        </p:txBody>
      </p:sp>
      <p:sp>
        <p:nvSpPr>
          <p:cNvPr id="15" name="Espace réservé du graphique 24"/>
          <p:cNvSpPr>
            <a:spLocks noGrp="1"/>
          </p:cNvSpPr>
          <p:nvPr>
            <p:ph type="chart" sz="quarter" idx="21"/>
          </p:nvPr>
        </p:nvSpPr>
        <p:spPr>
          <a:xfrm>
            <a:off x="5003800" y="3500438"/>
            <a:ext cx="3600450" cy="2520850"/>
          </a:xfrm>
        </p:spPr>
        <p:txBody>
          <a:bodyPr/>
          <a:lstStyle/>
          <a:p>
            <a:endParaRPr lang="fr-FR"/>
          </a:p>
        </p:txBody>
      </p:sp>
      <p:cxnSp>
        <p:nvCxnSpPr>
          <p:cNvPr id="16" name="Connecteur droit 15"/>
          <p:cNvCxnSpPr/>
          <p:nvPr userDrawn="1"/>
        </p:nvCxnSpPr>
        <p:spPr>
          <a:xfrm>
            <a:off x="2555776" y="5661248"/>
            <a:ext cx="1980000"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18" name="Espace réservé du texte 5"/>
          <p:cNvSpPr>
            <a:spLocks noGrp="1" noChangeAspect="1"/>
          </p:cNvSpPr>
          <p:nvPr>
            <p:ph type="body" sz="quarter" idx="18" hasCustomPrompt="1"/>
          </p:nvPr>
        </p:nvSpPr>
        <p:spPr>
          <a:xfrm>
            <a:off x="439200" y="4903200"/>
            <a:ext cx="1296000" cy="1296000"/>
          </a:xfrm>
          <a:solidFill>
            <a:schemeClr val="accent1"/>
          </a:solidFill>
        </p:spPr>
        <p:txBody>
          <a:bodyPr anchor="ctr" anchorCtr="1"/>
          <a:lstStyle>
            <a:lvl1pPr algn="ctr">
              <a:defRPr sz="3300">
                <a:solidFill>
                  <a:schemeClr val="bg1"/>
                </a:solidFill>
              </a:defRPr>
            </a:lvl1pPr>
            <a:lvl2pPr algn="ctr">
              <a:defRPr sz="1000">
                <a:solidFill>
                  <a:schemeClr val="bg1"/>
                </a:solidFill>
              </a:defRPr>
            </a:lvl2pPr>
          </a:lstStyle>
          <a:p>
            <a:pPr lvl="0"/>
            <a:r>
              <a:rPr lang="fr-FR" dirty="0"/>
              <a:t>00</a:t>
            </a:r>
          </a:p>
          <a:p>
            <a:pPr lvl="1"/>
            <a:r>
              <a:rPr lang="fr-FR" dirty="0"/>
              <a:t>Légende</a:t>
            </a:r>
          </a:p>
        </p:txBody>
      </p:sp>
      <p:sp>
        <p:nvSpPr>
          <p:cNvPr id="19" name="Espace réservé du texte 18"/>
          <p:cNvSpPr>
            <a:spLocks noGrp="1"/>
          </p:cNvSpPr>
          <p:nvPr>
            <p:ph type="body" sz="quarter" idx="22"/>
          </p:nvPr>
        </p:nvSpPr>
        <p:spPr>
          <a:xfrm>
            <a:off x="349200" y="1275431"/>
            <a:ext cx="7175128" cy="341463"/>
          </a:xfrm>
        </p:spPr>
        <p:txBody>
          <a:bodyPr>
            <a:normAutofit/>
          </a:bodyPr>
          <a:lstStyle>
            <a:lvl1pPr>
              <a:defRPr/>
            </a:lvl1pPr>
          </a:lstStyle>
          <a:p>
            <a:pPr lvl="0"/>
            <a:r>
              <a:rPr lang="fr-FR" dirty="0"/>
              <a:t>Modifiez les styles du texte du masque</a:t>
            </a:r>
          </a:p>
        </p:txBody>
      </p:sp>
      <p:sp>
        <p:nvSpPr>
          <p:cNvPr id="20" name="Espace réservé du texte 6"/>
          <p:cNvSpPr>
            <a:spLocks noGrp="1"/>
          </p:cNvSpPr>
          <p:nvPr>
            <p:ph type="body" sz="quarter" idx="23"/>
          </p:nvPr>
        </p:nvSpPr>
        <p:spPr>
          <a:xfrm>
            <a:off x="349200" y="1511298"/>
            <a:ext cx="7175128" cy="1897077"/>
          </a:xfrm>
        </p:spPr>
        <p:txBody>
          <a:bodyPr/>
          <a:lstStyle>
            <a:lvl1pPr>
              <a:lnSpc>
                <a:spcPts val="2000"/>
              </a:lnSpc>
              <a:spcAft>
                <a:spcPts val="0"/>
              </a:spcAft>
              <a:defRPr b="0" cap="none" baseline="0">
                <a:solidFill>
                  <a:schemeClr val="tx1"/>
                </a:solidFill>
              </a:defRPr>
            </a:lvl1pPr>
          </a:lstStyle>
          <a:p>
            <a:pPr lvl="0"/>
            <a:r>
              <a:rPr lang="fr-FR" dirty="0"/>
              <a:t>Modifiez les styles du texte du masque</a:t>
            </a:r>
          </a:p>
        </p:txBody>
      </p:sp>
    </p:spTree>
    <p:extLst>
      <p:ext uri="{BB962C8B-B14F-4D97-AF65-F5344CB8AC3E}">
        <p14:creationId xmlns:p14="http://schemas.microsoft.com/office/powerpoint/2010/main" val="1666231068"/>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Titre 2 lignes seul">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a:xfrm>
            <a:off x="2772000" y="6336000"/>
            <a:ext cx="2895600" cy="365125"/>
          </a:xfrm>
          <a:prstGeom prst="rect">
            <a:avLst/>
          </a:prstGeom>
        </p:spPr>
        <p:txBody>
          <a:bodyPr/>
          <a:lstStyle/>
          <a:p>
            <a:r>
              <a:rPr lang="fr-FR" smtClean="0">
                <a:solidFill>
                  <a:prstClr val="black"/>
                </a:solidFill>
              </a:rPr>
              <a:t>2018 - HDJ S37 - Action de dynamisation Auto</a:t>
            </a:r>
            <a:endParaRPr lang="fr-FR">
              <a:solidFill>
                <a:prstClr val="black"/>
              </a:solidFill>
            </a:endParaRPr>
          </a:p>
        </p:txBody>
      </p:sp>
      <p:cxnSp>
        <p:nvCxnSpPr>
          <p:cNvPr id="6" name="Connecteur droit 5"/>
          <p:cNvCxnSpPr/>
          <p:nvPr userDrawn="1"/>
        </p:nvCxnSpPr>
        <p:spPr>
          <a:xfrm>
            <a:off x="450000" y="1124744"/>
            <a:ext cx="8244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re 1"/>
          <p:cNvSpPr>
            <a:spLocks noGrp="1"/>
          </p:cNvSpPr>
          <p:nvPr>
            <p:ph type="title" hasCustomPrompt="1"/>
          </p:nvPr>
        </p:nvSpPr>
        <p:spPr/>
        <p:txBody>
          <a:bodyPr/>
          <a:lstStyle/>
          <a:p>
            <a:r>
              <a:rPr lang="fr-FR" dirty="0"/>
              <a:t>Titre principal </a:t>
            </a:r>
            <a:br>
              <a:rPr lang="fr-FR" dirty="0"/>
            </a:br>
            <a:r>
              <a:rPr lang="fr-FR" dirty="0"/>
              <a:t>de la partie sur deux lignes</a:t>
            </a:r>
          </a:p>
        </p:txBody>
      </p:sp>
      <p:sp>
        <p:nvSpPr>
          <p:cNvPr id="3" name="Espace réservé du numéro de diapositive 2"/>
          <p:cNvSpPr>
            <a:spLocks noGrp="1"/>
          </p:cNvSpPr>
          <p:nvPr>
            <p:ph type="sldNum" sz="quarter" idx="12"/>
          </p:nvPr>
        </p:nvSpPr>
        <p:spPr/>
        <p:txBody>
          <a:bodyPr/>
          <a:lstStyle/>
          <a:p>
            <a:fld id="{0536D7D7-E68B-4848-A580-3E20DDE126DB}" type="slidenum">
              <a:rPr lang="fr-FR" smtClean="0">
                <a:solidFill>
                  <a:prstClr val="black"/>
                </a:solidFill>
              </a:rPr>
              <a:pPr/>
              <a:t>‹N°›</a:t>
            </a:fld>
            <a:endParaRPr lang="fr-FR" dirty="0">
              <a:solidFill>
                <a:prstClr val="black"/>
              </a:solidFill>
            </a:endParaRPr>
          </a:p>
        </p:txBody>
      </p:sp>
      <p:pic>
        <p:nvPicPr>
          <p:cNvPr id="10" name="Espace réservé pour une image  6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930000" y="6325665"/>
            <a:ext cx="1792800" cy="402269"/>
          </a:xfrm>
          <a:prstGeom prst="rect">
            <a:avLst/>
          </a:prstGeom>
        </p:spPr>
      </p:pic>
    </p:spTree>
    <p:extLst>
      <p:ext uri="{BB962C8B-B14F-4D97-AF65-F5344CB8AC3E}">
        <p14:creationId xmlns:p14="http://schemas.microsoft.com/office/powerpoint/2010/main" val="1043677962"/>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Titre 1 ligne seul">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a:xfrm>
            <a:off x="2772000" y="6336000"/>
            <a:ext cx="2895600" cy="365125"/>
          </a:xfrm>
          <a:prstGeom prst="rect">
            <a:avLst/>
          </a:prstGeom>
        </p:spPr>
        <p:txBody>
          <a:bodyPr/>
          <a:lstStyle/>
          <a:p>
            <a:r>
              <a:rPr lang="fr-FR" smtClean="0">
                <a:solidFill>
                  <a:prstClr val="black"/>
                </a:solidFill>
              </a:rPr>
              <a:t>2018 - HDJ S37 - Action de dynamisation Auto</a:t>
            </a:r>
            <a:endParaRPr lang="fr-FR">
              <a:solidFill>
                <a:prstClr val="black"/>
              </a:solidFill>
            </a:endParaRPr>
          </a:p>
        </p:txBody>
      </p:sp>
      <p:cxnSp>
        <p:nvCxnSpPr>
          <p:cNvPr id="6" name="Connecteur droit 5"/>
          <p:cNvCxnSpPr/>
          <p:nvPr userDrawn="1"/>
        </p:nvCxnSpPr>
        <p:spPr>
          <a:xfrm>
            <a:off x="450000" y="842400"/>
            <a:ext cx="8244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re 1"/>
          <p:cNvSpPr>
            <a:spLocks noGrp="1"/>
          </p:cNvSpPr>
          <p:nvPr>
            <p:ph type="title" hasCustomPrompt="1"/>
          </p:nvPr>
        </p:nvSpPr>
        <p:spPr>
          <a:xfrm>
            <a:off x="349200" y="378000"/>
            <a:ext cx="8445600" cy="400110"/>
          </a:xfrm>
        </p:spPr>
        <p:txBody>
          <a:bodyPr>
            <a:spAutoFit/>
          </a:bodyPr>
          <a:lstStyle/>
          <a:p>
            <a:r>
              <a:rPr lang="fr-FR" dirty="0"/>
              <a:t>Titre principal de la partie sur une ligne</a:t>
            </a:r>
          </a:p>
        </p:txBody>
      </p:sp>
      <p:sp>
        <p:nvSpPr>
          <p:cNvPr id="3" name="Espace réservé du numéro de diapositive 2"/>
          <p:cNvSpPr>
            <a:spLocks noGrp="1"/>
          </p:cNvSpPr>
          <p:nvPr>
            <p:ph type="sldNum" sz="quarter" idx="12"/>
          </p:nvPr>
        </p:nvSpPr>
        <p:spPr/>
        <p:txBody>
          <a:bodyPr/>
          <a:lstStyle/>
          <a:p>
            <a:fld id="{0536D7D7-E68B-4848-A580-3E20DDE126DB}" type="slidenum">
              <a:rPr lang="fr-FR" smtClean="0">
                <a:solidFill>
                  <a:prstClr val="black"/>
                </a:solidFill>
              </a:rPr>
              <a:pPr/>
              <a:t>‹N°›</a:t>
            </a:fld>
            <a:endParaRPr lang="fr-FR" dirty="0">
              <a:solidFill>
                <a:prstClr val="black"/>
              </a:solidFill>
            </a:endParaRPr>
          </a:p>
        </p:txBody>
      </p:sp>
      <p:pic>
        <p:nvPicPr>
          <p:cNvPr id="10" name="Espace réservé pour une image  6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930000" y="6325665"/>
            <a:ext cx="1792800" cy="402269"/>
          </a:xfrm>
          <a:prstGeom prst="rect">
            <a:avLst/>
          </a:prstGeom>
        </p:spPr>
      </p:pic>
    </p:spTree>
    <p:extLst>
      <p:ext uri="{BB962C8B-B14F-4D97-AF65-F5344CB8AC3E}">
        <p14:creationId xmlns:p14="http://schemas.microsoft.com/office/powerpoint/2010/main" val="1462883082"/>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preserve="1" userDrawn="1">
  <p:cSld name="Page de garde">
    <p:bg>
      <p:bgPr>
        <a:solidFill>
          <a:schemeClr val="bg1"/>
        </a:solidFill>
        <a:effectLst/>
      </p:bgPr>
    </p:bg>
    <p:spTree>
      <p:nvGrpSpPr>
        <p:cNvPr id="1" name=""/>
        <p:cNvGrpSpPr/>
        <p:nvPr/>
      </p:nvGrpSpPr>
      <p:grpSpPr>
        <a:xfrm>
          <a:off x="0" y="0"/>
          <a:ext cx="0" cy="0"/>
          <a:chOff x="0" y="0"/>
          <a:chExt cx="0" cy="0"/>
        </a:xfrm>
      </p:grpSpPr>
      <p:sp>
        <p:nvSpPr>
          <p:cNvPr id="3" name="Sous-titre 2"/>
          <p:cNvSpPr>
            <a:spLocks noGrp="1"/>
          </p:cNvSpPr>
          <p:nvPr>
            <p:ph type="subTitle" idx="1" hasCustomPrompt="1"/>
          </p:nvPr>
        </p:nvSpPr>
        <p:spPr>
          <a:xfrm>
            <a:off x="2149200" y="3897112"/>
            <a:ext cx="4626000" cy="540000"/>
          </a:xfrm>
        </p:spPr>
        <p:txBody>
          <a:bodyPr tIns="82800">
            <a:normAutofit/>
          </a:bodyPr>
          <a:lstStyle>
            <a:lvl1pPr marL="0" indent="0" algn="ctr">
              <a:buNone/>
              <a:defRPr sz="3000" b="0"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Sous-titre </a:t>
            </a:r>
            <a:r>
              <a:rPr lang="fr-FR" dirty="0" err="1"/>
              <a:t>powerpoint</a:t>
            </a:r>
            <a:endParaRPr lang="fr-FR" dirty="0"/>
          </a:p>
          <a:p>
            <a:endParaRPr lang="fr-FR" dirty="0"/>
          </a:p>
          <a:p>
            <a:endParaRPr lang="fr-FR" dirty="0"/>
          </a:p>
        </p:txBody>
      </p:sp>
      <p:cxnSp>
        <p:nvCxnSpPr>
          <p:cNvPr id="9" name="Connecteur droit 8"/>
          <p:cNvCxnSpPr/>
          <p:nvPr userDrawn="1"/>
        </p:nvCxnSpPr>
        <p:spPr>
          <a:xfrm>
            <a:off x="2248200" y="3330000"/>
            <a:ext cx="4428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2248200" y="5310000"/>
            <a:ext cx="4428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4" name="Image 1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88000" y="6379200"/>
            <a:ext cx="1332000" cy="201077"/>
          </a:xfrm>
          <a:prstGeom prst="rect">
            <a:avLst/>
          </a:prstGeom>
        </p:spPr>
      </p:pic>
      <p:sp>
        <p:nvSpPr>
          <p:cNvPr id="17" name="Forme en L 16"/>
          <p:cNvSpPr/>
          <p:nvPr userDrawn="1"/>
        </p:nvSpPr>
        <p:spPr>
          <a:xfrm rot="19020000" flipH="1">
            <a:off x="3271992" y="-21745"/>
            <a:ext cx="2468772" cy="2539684"/>
          </a:xfrm>
          <a:custGeom>
            <a:avLst/>
            <a:gdLst>
              <a:gd name="connsiteX0" fmla="*/ 0 w 2466000"/>
              <a:gd name="connsiteY0" fmla="*/ 0 h 2880000"/>
              <a:gd name="connsiteX1" fmla="*/ 754029 w 2466000"/>
              <a:gd name="connsiteY1" fmla="*/ 0 h 2880000"/>
              <a:gd name="connsiteX2" fmla="*/ 754029 w 2466000"/>
              <a:gd name="connsiteY2" fmla="*/ 2125971 h 2880000"/>
              <a:gd name="connsiteX3" fmla="*/ 2466000 w 2466000"/>
              <a:gd name="connsiteY3" fmla="*/ 2125971 h 2880000"/>
              <a:gd name="connsiteX4" fmla="*/ 2466000 w 2466000"/>
              <a:gd name="connsiteY4" fmla="*/ 2880000 h 2880000"/>
              <a:gd name="connsiteX5" fmla="*/ 0 w 2466000"/>
              <a:gd name="connsiteY5" fmla="*/ 2880000 h 2880000"/>
              <a:gd name="connsiteX6" fmla="*/ 0 w 2466000"/>
              <a:gd name="connsiteY6" fmla="*/ 0 h 2880000"/>
              <a:gd name="connsiteX0" fmla="*/ 0 w 2468772"/>
              <a:gd name="connsiteY0" fmla="*/ 1041781 h 2880000"/>
              <a:gd name="connsiteX1" fmla="*/ 756801 w 2468772"/>
              <a:gd name="connsiteY1" fmla="*/ 0 h 2880000"/>
              <a:gd name="connsiteX2" fmla="*/ 756801 w 2468772"/>
              <a:gd name="connsiteY2" fmla="*/ 2125971 h 2880000"/>
              <a:gd name="connsiteX3" fmla="*/ 2468772 w 2468772"/>
              <a:gd name="connsiteY3" fmla="*/ 2125971 h 2880000"/>
              <a:gd name="connsiteX4" fmla="*/ 2468772 w 2468772"/>
              <a:gd name="connsiteY4" fmla="*/ 2880000 h 2880000"/>
              <a:gd name="connsiteX5" fmla="*/ 2772 w 2468772"/>
              <a:gd name="connsiteY5" fmla="*/ 2880000 h 2880000"/>
              <a:gd name="connsiteX6" fmla="*/ 0 w 2468772"/>
              <a:gd name="connsiteY6" fmla="*/ 1041781 h 2880000"/>
              <a:gd name="connsiteX0" fmla="*/ 0 w 2468772"/>
              <a:gd name="connsiteY0" fmla="*/ 701465 h 2539684"/>
              <a:gd name="connsiteX1" fmla="*/ 757521 w 2468772"/>
              <a:gd name="connsiteY1" fmla="*/ 0 h 2539684"/>
              <a:gd name="connsiteX2" fmla="*/ 756801 w 2468772"/>
              <a:gd name="connsiteY2" fmla="*/ 1785655 h 2539684"/>
              <a:gd name="connsiteX3" fmla="*/ 2468772 w 2468772"/>
              <a:gd name="connsiteY3" fmla="*/ 1785655 h 2539684"/>
              <a:gd name="connsiteX4" fmla="*/ 2468772 w 2468772"/>
              <a:gd name="connsiteY4" fmla="*/ 2539684 h 2539684"/>
              <a:gd name="connsiteX5" fmla="*/ 2772 w 2468772"/>
              <a:gd name="connsiteY5" fmla="*/ 2539684 h 2539684"/>
              <a:gd name="connsiteX6" fmla="*/ 0 w 2468772"/>
              <a:gd name="connsiteY6" fmla="*/ 701465 h 2539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68772" h="2539684">
                <a:moveTo>
                  <a:pt x="0" y="701465"/>
                </a:moveTo>
                <a:lnTo>
                  <a:pt x="757521" y="0"/>
                </a:lnTo>
                <a:lnTo>
                  <a:pt x="756801" y="1785655"/>
                </a:lnTo>
                <a:lnTo>
                  <a:pt x="2468772" y="1785655"/>
                </a:lnTo>
                <a:lnTo>
                  <a:pt x="2468772" y="2539684"/>
                </a:lnTo>
                <a:lnTo>
                  <a:pt x="2772" y="2539684"/>
                </a:lnTo>
                <a:lnTo>
                  <a:pt x="0" y="701465"/>
                </a:lnTo>
                <a:close/>
              </a:path>
            </a:pathLst>
          </a:custGeom>
          <a:solidFill>
            <a:schemeClr val="accent1">
              <a:alpha val="2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18" name="Ellipse 17"/>
          <p:cNvSpPr>
            <a:spLocks noChangeAspect="1"/>
          </p:cNvSpPr>
          <p:nvPr userDrawn="1"/>
        </p:nvSpPr>
        <p:spPr>
          <a:xfrm>
            <a:off x="2750554" y="57192"/>
            <a:ext cx="1234800" cy="1234800"/>
          </a:xfrm>
          <a:prstGeom prst="ellipse">
            <a:avLst/>
          </a:prstGeom>
          <a:solidFill>
            <a:schemeClr val="accent1">
              <a:alpha val="2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5" name="Espace réservé du texte 4"/>
          <p:cNvSpPr>
            <a:spLocks noGrp="1"/>
          </p:cNvSpPr>
          <p:nvPr>
            <p:ph type="body" sz="quarter" idx="10"/>
          </p:nvPr>
        </p:nvSpPr>
        <p:spPr>
          <a:xfrm>
            <a:off x="2149200" y="4366800"/>
            <a:ext cx="4626000" cy="93440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3" name="Titre 12"/>
          <p:cNvSpPr>
            <a:spLocks noGrp="1"/>
          </p:cNvSpPr>
          <p:nvPr>
            <p:ph type="title" hasCustomPrompt="1"/>
          </p:nvPr>
        </p:nvSpPr>
        <p:spPr>
          <a:xfrm>
            <a:off x="2149200" y="3366000"/>
            <a:ext cx="4626000" cy="677108"/>
          </a:xfrm>
        </p:spPr>
        <p:txBody>
          <a:bodyPr>
            <a:spAutoFit/>
          </a:bodyPr>
          <a:lstStyle>
            <a:lvl1pPr algn="ctr">
              <a:defRPr sz="3800"/>
            </a:lvl1pPr>
          </a:lstStyle>
          <a:p>
            <a:r>
              <a:rPr lang="fr-FR" dirty="0"/>
              <a:t>Titre </a:t>
            </a:r>
            <a:r>
              <a:rPr lang="fr-FR" dirty="0" err="1"/>
              <a:t>powerpoint</a:t>
            </a:r>
            <a:endParaRPr lang="fr-FR" dirty="0"/>
          </a:p>
        </p:txBody>
      </p:sp>
      <p:sp>
        <p:nvSpPr>
          <p:cNvPr id="6" name="Espace réservé du texte 5"/>
          <p:cNvSpPr>
            <a:spLocks noGrp="1"/>
          </p:cNvSpPr>
          <p:nvPr>
            <p:ph type="body" sz="quarter" idx="15"/>
          </p:nvPr>
        </p:nvSpPr>
        <p:spPr>
          <a:xfrm>
            <a:off x="2149200" y="5436000"/>
            <a:ext cx="4626000" cy="262800"/>
          </a:xfrm>
        </p:spPr>
        <p:txBody>
          <a:bodyPr/>
          <a:lstStyle>
            <a:lvl1pPr algn="ctr">
              <a:defRPr sz="1100" b="0" cap="none" baseline="0"/>
            </a:lvl1pPr>
          </a:lstStyle>
          <a:p>
            <a:pPr lvl="0"/>
            <a:r>
              <a:rPr lang="fr-FR" dirty="0"/>
              <a:t>Modifiez les styles du texte du masque</a:t>
            </a:r>
          </a:p>
        </p:txBody>
      </p:sp>
      <p:pic>
        <p:nvPicPr>
          <p:cNvPr id="15" name="Espace réservé pour une image  11"/>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a:xfrm>
            <a:off x="216000" y="248400"/>
            <a:ext cx="932400" cy="932400"/>
          </a:xfrm>
          <a:prstGeom prst="rect">
            <a:avLst/>
          </a:prstGeom>
        </p:spPr>
      </p:pic>
      <p:pic>
        <p:nvPicPr>
          <p:cNvPr id="20" name="Espace réservé pour une image  69"/>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6536235" y="6237313"/>
            <a:ext cx="2186565" cy="490622"/>
          </a:xfrm>
          <a:prstGeom prst="rect">
            <a:avLst/>
          </a:prstGeom>
        </p:spPr>
      </p:pic>
      <p:sp>
        <p:nvSpPr>
          <p:cNvPr id="16" name="Espace réservé du pied de page 2"/>
          <p:cNvSpPr>
            <a:spLocks noGrp="1"/>
          </p:cNvSpPr>
          <p:nvPr>
            <p:ph type="ftr" sz="quarter" idx="4294967295"/>
          </p:nvPr>
        </p:nvSpPr>
        <p:spPr>
          <a:xfrm>
            <a:off x="2772000" y="6336000"/>
            <a:ext cx="2895600" cy="365125"/>
          </a:xfrm>
          <a:prstGeom prst="rect">
            <a:avLst/>
          </a:prstGeom>
        </p:spPr>
        <p:txBody>
          <a:bodyPr/>
          <a:lstStyle/>
          <a:p>
            <a:r>
              <a:rPr lang="fr-FR" sz="1050" smtClean="0">
                <a:solidFill>
                  <a:prstClr val="black"/>
                </a:solidFill>
              </a:rPr>
              <a:t>2018 - HDJ S37 - Action de dynamisation Auto</a:t>
            </a:r>
            <a:endParaRPr lang="fr-FR" sz="1050" dirty="0">
              <a:solidFill>
                <a:prstClr val="black"/>
              </a:solidFill>
            </a:endParaRPr>
          </a:p>
        </p:txBody>
      </p:sp>
    </p:spTree>
    <p:extLst>
      <p:ext uri="{BB962C8B-B14F-4D97-AF65-F5344CB8AC3E}">
        <p14:creationId xmlns:p14="http://schemas.microsoft.com/office/powerpoint/2010/main" val="3263835907"/>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preserve="1" userDrawn="1">
  <p:cSld name="Page de garde visuel 3">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2270524" y="4137276"/>
            <a:ext cx="4608000" cy="648000"/>
          </a:xfrm>
        </p:spPr>
        <p:txBody>
          <a:bodyPr>
            <a:noAutofit/>
          </a:bodyPr>
          <a:lstStyle>
            <a:lvl1pPr algn="ctr">
              <a:defRPr sz="3500" spc="0" baseline="0"/>
            </a:lvl1pPr>
          </a:lstStyle>
          <a:p>
            <a:r>
              <a:rPr lang="fr-FR" dirty="0"/>
              <a:t>Titre </a:t>
            </a:r>
            <a:r>
              <a:rPr lang="fr-FR" dirty="0" err="1"/>
              <a:t>lorem</a:t>
            </a:r>
            <a:endParaRPr lang="fr-FR" dirty="0"/>
          </a:p>
        </p:txBody>
      </p:sp>
      <p:sp>
        <p:nvSpPr>
          <p:cNvPr id="3" name="Sous-titre 2"/>
          <p:cNvSpPr>
            <a:spLocks noGrp="1"/>
          </p:cNvSpPr>
          <p:nvPr>
            <p:ph type="subTitle" idx="1" hasCustomPrompt="1"/>
          </p:nvPr>
        </p:nvSpPr>
        <p:spPr>
          <a:xfrm>
            <a:off x="2270524" y="4563678"/>
            <a:ext cx="4608000" cy="540000"/>
          </a:xfrm>
        </p:spPr>
        <p:txBody>
          <a:bodyPr tIns="82800">
            <a:normAutofit/>
          </a:bodyPr>
          <a:lstStyle>
            <a:lvl1pPr marL="0" indent="0" algn="ctr">
              <a:buNone/>
              <a:defRPr sz="2600" b="1" spc="0"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err="1"/>
              <a:t>Ipsum</a:t>
            </a:r>
            <a:r>
              <a:rPr lang="fr-FR" dirty="0"/>
              <a:t> </a:t>
            </a:r>
            <a:r>
              <a:rPr lang="fr-FR" dirty="0" err="1"/>
              <a:t>sit</a:t>
            </a:r>
            <a:r>
              <a:rPr lang="fr-FR" dirty="0"/>
              <a:t> </a:t>
            </a:r>
            <a:r>
              <a:rPr lang="fr-FR" dirty="0" err="1"/>
              <a:t>dolor</a:t>
            </a:r>
            <a:endParaRPr lang="fr-FR" dirty="0"/>
          </a:p>
          <a:p>
            <a:endParaRPr lang="fr-FR" dirty="0"/>
          </a:p>
          <a:p>
            <a:endParaRPr lang="fr-FR" dirty="0"/>
          </a:p>
        </p:txBody>
      </p:sp>
      <p:cxnSp>
        <p:nvCxnSpPr>
          <p:cNvPr id="9" name="Connecteur droit 8"/>
          <p:cNvCxnSpPr/>
          <p:nvPr userDrawn="1"/>
        </p:nvCxnSpPr>
        <p:spPr>
          <a:xfrm>
            <a:off x="3233524" y="4124783"/>
            <a:ext cx="268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3233524" y="6149635"/>
            <a:ext cx="268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Espace réservé du texte 4"/>
          <p:cNvSpPr>
            <a:spLocks noGrp="1"/>
          </p:cNvSpPr>
          <p:nvPr>
            <p:ph type="body" sz="quarter" idx="13" hasCustomPrompt="1"/>
          </p:nvPr>
        </p:nvSpPr>
        <p:spPr>
          <a:xfrm>
            <a:off x="3142800" y="5014800"/>
            <a:ext cx="2952000" cy="1076400"/>
          </a:xfrm>
        </p:spPr>
        <p:txBody>
          <a:bodyPr/>
          <a:lstStyle>
            <a:lvl1pPr>
              <a:defRPr sz="1600" b="0"/>
            </a:lvl1pPr>
          </a:lstStyle>
          <a:p>
            <a:pPr lvl="0"/>
            <a:r>
              <a:rPr lang="fr-FR" dirty="0" err="1"/>
              <a:t>inserez</a:t>
            </a:r>
            <a:r>
              <a:rPr lang="fr-FR" dirty="0"/>
              <a:t> le texte</a:t>
            </a:r>
          </a:p>
        </p:txBody>
      </p:sp>
      <p:pic>
        <p:nvPicPr>
          <p:cNvPr id="10" name="Espace réservé pour une image  11"/>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216000" y="248400"/>
            <a:ext cx="932400" cy="932400"/>
          </a:xfrm>
          <a:prstGeom prst="rect">
            <a:avLst/>
          </a:prstGeom>
        </p:spPr>
      </p:pic>
      <p:pic>
        <p:nvPicPr>
          <p:cNvPr id="12" name="Espace réservé pour une image  6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315164" y="6149635"/>
            <a:ext cx="2577316" cy="578299"/>
          </a:xfrm>
          <a:prstGeom prst="rect">
            <a:avLst/>
          </a:prstGeom>
        </p:spPr>
      </p:pic>
      <p:grpSp>
        <p:nvGrpSpPr>
          <p:cNvPr id="18" name="Groupe 17"/>
          <p:cNvGrpSpPr/>
          <p:nvPr userDrawn="1"/>
        </p:nvGrpSpPr>
        <p:grpSpPr>
          <a:xfrm>
            <a:off x="-623910" y="1669672"/>
            <a:ext cx="1683663" cy="1791757"/>
            <a:chOff x="-623910" y="1669672"/>
            <a:chExt cx="1683663" cy="1791757"/>
          </a:xfrm>
        </p:grpSpPr>
        <p:sp>
          <p:nvSpPr>
            <p:cNvPr id="19" name="Forme en L 1"/>
            <p:cNvSpPr>
              <a:spLocks noChangeAspect="1"/>
            </p:cNvSpPr>
            <p:nvPr/>
          </p:nvSpPr>
          <p:spPr>
            <a:xfrm rot="19007924" flipH="1">
              <a:off x="-623910" y="1669672"/>
              <a:ext cx="1683663" cy="1791757"/>
            </a:xfrm>
            <a:custGeom>
              <a:avLst/>
              <a:gdLst>
                <a:gd name="connsiteX0" fmla="*/ 0 w 1692000"/>
                <a:gd name="connsiteY0" fmla="*/ 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0 w 1692000"/>
                <a:gd name="connsiteY6" fmla="*/ 0 h 1976054"/>
                <a:gd name="connsiteX0" fmla="*/ 697 w 1692000"/>
                <a:gd name="connsiteY0" fmla="*/ 17300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697 w 1692000"/>
                <a:gd name="connsiteY6" fmla="*/ 173000 h 1976054"/>
                <a:gd name="connsiteX0" fmla="*/ 697 w 1692000"/>
                <a:gd name="connsiteY0" fmla="*/ 0 h 1803054"/>
                <a:gd name="connsiteX1" fmla="*/ 516422 w 1692000"/>
                <a:gd name="connsiteY1" fmla="*/ 561551 h 1803054"/>
                <a:gd name="connsiteX2" fmla="*/ 517363 w 1692000"/>
                <a:gd name="connsiteY2" fmla="*/ 1285691 h 1803054"/>
                <a:gd name="connsiteX3" fmla="*/ 1692000 w 1692000"/>
                <a:gd name="connsiteY3" fmla="*/ 1285691 h 1803054"/>
                <a:gd name="connsiteX4" fmla="*/ 1692000 w 1692000"/>
                <a:gd name="connsiteY4" fmla="*/ 1803054 h 1803054"/>
                <a:gd name="connsiteX5" fmla="*/ 0 w 1692000"/>
                <a:gd name="connsiteY5" fmla="*/ 1803054 h 1803054"/>
                <a:gd name="connsiteX6" fmla="*/ 697 w 1692000"/>
                <a:gd name="connsiteY6" fmla="*/ 0 h 1803054"/>
                <a:gd name="connsiteX0" fmla="*/ 1295 w 1692000"/>
                <a:gd name="connsiteY0" fmla="*/ 0 h 1755858"/>
                <a:gd name="connsiteX1" fmla="*/ 516422 w 1692000"/>
                <a:gd name="connsiteY1" fmla="*/ 514355 h 1755858"/>
                <a:gd name="connsiteX2" fmla="*/ 517363 w 1692000"/>
                <a:gd name="connsiteY2" fmla="*/ 1238495 h 1755858"/>
                <a:gd name="connsiteX3" fmla="*/ 1692000 w 1692000"/>
                <a:gd name="connsiteY3" fmla="*/ 1238495 h 1755858"/>
                <a:gd name="connsiteX4" fmla="*/ 1692000 w 1692000"/>
                <a:gd name="connsiteY4" fmla="*/ 1755858 h 1755858"/>
                <a:gd name="connsiteX5" fmla="*/ 0 w 1692000"/>
                <a:gd name="connsiteY5" fmla="*/ 1755858 h 1755858"/>
                <a:gd name="connsiteX6" fmla="*/ 1295 w 1692000"/>
                <a:gd name="connsiteY6" fmla="*/ 0 h 1755858"/>
                <a:gd name="connsiteX0" fmla="*/ 2549 w 1692000"/>
                <a:gd name="connsiteY0" fmla="*/ 0 h 1791757"/>
                <a:gd name="connsiteX1" fmla="*/ 516422 w 1692000"/>
                <a:gd name="connsiteY1" fmla="*/ 550254 h 1791757"/>
                <a:gd name="connsiteX2" fmla="*/ 517363 w 1692000"/>
                <a:gd name="connsiteY2" fmla="*/ 1274394 h 1791757"/>
                <a:gd name="connsiteX3" fmla="*/ 1692000 w 1692000"/>
                <a:gd name="connsiteY3" fmla="*/ 1274394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92000"/>
                <a:gd name="connsiteY0" fmla="*/ 0 h 1791757"/>
                <a:gd name="connsiteX1" fmla="*/ 516422 w 1692000"/>
                <a:gd name="connsiteY1" fmla="*/ 550254 h 1791757"/>
                <a:gd name="connsiteX2" fmla="*/ 517363 w 1692000"/>
                <a:gd name="connsiteY2" fmla="*/ 1274394 h 1791757"/>
                <a:gd name="connsiteX3" fmla="*/ 1193273 w 1692000"/>
                <a:gd name="connsiteY3" fmla="*/ 1274950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 name="connsiteX0" fmla="*/ 1923 w 1674050"/>
                <a:gd name="connsiteY0" fmla="*/ 0 h 1773807"/>
                <a:gd name="connsiteX1" fmla="*/ 516422 w 1674050"/>
                <a:gd name="connsiteY1" fmla="*/ 532304 h 1773807"/>
                <a:gd name="connsiteX2" fmla="*/ 517363 w 1674050"/>
                <a:gd name="connsiteY2" fmla="*/ 1256444 h 1773807"/>
                <a:gd name="connsiteX3" fmla="*/ 1193273 w 1674050"/>
                <a:gd name="connsiteY3" fmla="*/ 1257000 h 1773807"/>
                <a:gd name="connsiteX4" fmla="*/ 1674050 w 1674050"/>
                <a:gd name="connsiteY4" fmla="*/ 1773180 h 1773807"/>
                <a:gd name="connsiteX5" fmla="*/ 0 w 1674050"/>
                <a:gd name="connsiteY5" fmla="*/ 1773807 h 1773807"/>
                <a:gd name="connsiteX6" fmla="*/ 1923 w 1674050"/>
                <a:gd name="connsiteY6" fmla="*/ 0 h 1773807"/>
                <a:gd name="connsiteX0" fmla="*/ 2707 w 1674050"/>
                <a:gd name="connsiteY0" fmla="*/ 0 h 1796244"/>
                <a:gd name="connsiteX1" fmla="*/ 516422 w 1674050"/>
                <a:gd name="connsiteY1" fmla="*/ 554741 h 1796244"/>
                <a:gd name="connsiteX2" fmla="*/ 517363 w 1674050"/>
                <a:gd name="connsiteY2" fmla="*/ 1278881 h 1796244"/>
                <a:gd name="connsiteX3" fmla="*/ 1193273 w 1674050"/>
                <a:gd name="connsiteY3" fmla="*/ 1279437 h 1796244"/>
                <a:gd name="connsiteX4" fmla="*/ 1674050 w 1674050"/>
                <a:gd name="connsiteY4" fmla="*/ 1795617 h 1796244"/>
                <a:gd name="connsiteX5" fmla="*/ 0 w 1674050"/>
                <a:gd name="connsiteY5" fmla="*/ 1796244 h 1796244"/>
                <a:gd name="connsiteX6" fmla="*/ 2707 w 1674050"/>
                <a:gd name="connsiteY6" fmla="*/ 0 h 1796244"/>
                <a:gd name="connsiteX0" fmla="*/ 1610 w 1674050"/>
                <a:gd name="connsiteY0" fmla="*/ 0 h 1764833"/>
                <a:gd name="connsiteX1" fmla="*/ 516422 w 1674050"/>
                <a:gd name="connsiteY1" fmla="*/ 523330 h 1764833"/>
                <a:gd name="connsiteX2" fmla="*/ 517363 w 1674050"/>
                <a:gd name="connsiteY2" fmla="*/ 1247470 h 1764833"/>
                <a:gd name="connsiteX3" fmla="*/ 1193273 w 1674050"/>
                <a:gd name="connsiteY3" fmla="*/ 1248026 h 1764833"/>
                <a:gd name="connsiteX4" fmla="*/ 1674050 w 1674050"/>
                <a:gd name="connsiteY4" fmla="*/ 1764206 h 1764833"/>
                <a:gd name="connsiteX5" fmla="*/ 0 w 1674050"/>
                <a:gd name="connsiteY5" fmla="*/ 1764833 h 1764833"/>
                <a:gd name="connsiteX6" fmla="*/ 1610 w 1674050"/>
                <a:gd name="connsiteY6" fmla="*/ 0 h 1764833"/>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74050" h="1791757">
                  <a:moveTo>
                    <a:pt x="2549" y="0"/>
                  </a:moveTo>
                  <a:lnTo>
                    <a:pt x="516422" y="550254"/>
                  </a:lnTo>
                  <a:cubicBezTo>
                    <a:pt x="516736" y="791634"/>
                    <a:pt x="517049" y="1033014"/>
                    <a:pt x="517363" y="1274394"/>
                  </a:cubicBezTo>
                  <a:lnTo>
                    <a:pt x="1193273" y="1274950"/>
                  </a:lnTo>
                  <a:lnTo>
                    <a:pt x="1674050" y="1791130"/>
                  </a:lnTo>
                  <a:lnTo>
                    <a:pt x="0" y="1791757"/>
                  </a:lnTo>
                  <a:cubicBezTo>
                    <a:pt x="232" y="1190739"/>
                    <a:pt x="2317" y="601018"/>
                    <a:pt x="2549" y="0"/>
                  </a:cubicBezTo>
                  <a:close/>
                </a:path>
              </a:pathLst>
            </a:custGeom>
            <a:solidFill>
              <a:srgbClr val="C31632">
                <a:alpha val="69804"/>
              </a:srgb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20" name="Corde 19"/>
            <p:cNvSpPr>
              <a:spLocks noChangeAspect="1"/>
            </p:cNvSpPr>
            <p:nvPr/>
          </p:nvSpPr>
          <p:spPr>
            <a:xfrm rot="10800000">
              <a:off x="-338400" y="2257200"/>
              <a:ext cx="648000" cy="648072"/>
            </a:xfrm>
            <a:prstGeom prst="chord">
              <a:avLst>
                <a:gd name="adj1" fmla="val 5259741"/>
                <a:gd name="adj2" fmla="val 16300347"/>
              </a:avLst>
            </a:prstGeom>
            <a:solidFill>
              <a:srgbClr val="C3163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grpSp>
      <p:sp>
        <p:nvSpPr>
          <p:cNvPr id="13" name="Espace réservé du texte 5"/>
          <p:cNvSpPr>
            <a:spLocks noGrp="1"/>
          </p:cNvSpPr>
          <p:nvPr>
            <p:ph type="body" sz="quarter" idx="14" hasCustomPrompt="1"/>
          </p:nvPr>
        </p:nvSpPr>
        <p:spPr>
          <a:xfrm>
            <a:off x="126000" y="3861048"/>
            <a:ext cx="5778389" cy="246221"/>
          </a:xfrm>
        </p:spPr>
        <p:txBody>
          <a:bodyPr wrap="square">
            <a:spAutoFit/>
          </a:bodyPr>
          <a:lstStyle>
            <a:lvl1pPr algn="l">
              <a:lnSpc>
                <a:spcPct val="100000"/>
              </a:lnSpc>
              <a:spcAft>
                <a:spcPts val="0"/>
              </a:spcAft>
              <a:defRPr sz="1000" b="0" cap="none"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dirty="0"/>
              <a:t>Direction XXX - CAISSE D’EPARGNE XXX</a:t>
            </a:r>
          </a:p>
        </p:txBody>
      </p:sp>
      <p:sp>
        <p:nvSpPr>
          <p:cNvPr id="14" name="Espace réservé du texte 5"/>
          <p:cNvSpPr>
            <a:spLocks noGrp="1"/>
          </p:cNvSpPr>
          <p:nvPr>
            <p:ph type="body" sz="quarter" idx="15" hasCustomPrompt="1"/>
          </p:nvPr>
        </p:nvSpPr>
        <p:spPr>
          <a:xfrm>
            <a:off x="3228478" y="6189452"/>
            <a:ext cx="2687046" cy="276999"/>
          </a:xfrm>
        </p:spPr>
        <p:txBody>
          <a:bodyPr wrap="square">
            <a:spAutoFit/>
          </a:bodyPr>
          <a:lstStyle>
            <a:lvl1pPr algn="ctr">
              <a:lnSpc>
                <a:spcPct val="100000"/>
              </a:lnSpc>
              <a:spcAft>
                <a:spcPts val="0"/>
              </a:spcAft>
              <a:defRPr sz="1200" b="0" cap="all"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dirty="0"/>
              <a:t>00 mois 2017</a:t>
            </a:r>
          </a:p>
        </p:txBody>
      </p:sp>
      <p:sp>
        <p:nvSpPr>
          <p:cNvPr id="15" name="Espace réservé du pied de page 2"/>
          <p:cNvSpPr>
            <a:spLocks noGrp="1"/>
          </p:cNvSpPr>
          <p:nvPr>
            <p:ph type="ftr" sz="quarter" idx="4294967295"/>
          </p:nvPr>
        </p:nvSpPr>
        <p:spPr>
          <a:xfrm>
            <a:off x="2772000" y="6336000"/>
            <a:ext cx="2895600" cy="365125"/>
          </a:xfrm>
          <a:prstGeom prst="rect">
            <a:avLst/>
          </a:prstGeom>
        </p:spPr>
        <p:txBody>
          <a:bodyPr/>
          <a:lstStyle/>
          <a:p>
            <a:r>
              <a:rPr lang="fr-FR" sz="1050" smtClean="0">
                <a:solidFill>
                  <a:prstClr val="black"/>
                </a:solidFill>
              </a:rPr>
              <a:t>2018 - HDJ S37 - Action de dynamisation Auto</a:t>
            </a:r>
            <a:endParaRPr lang="fr-FR" sz="1050" dirty="0">
              <a:solidFill>
                <a:prstClr val="black"/>
              </a:solidFill>
            </a:endParaRPr>
          </a:p>
        </p:txBody>
      </p:sp>
    </p:spTree>
    <p:extLst>
      <p:ext uri="{BB962C8B-B14F-4D97-AF65-F5344CB8AC3E}">
        <p14:creationId xmlns:p14="http://schemas.microsoft.com/office/powerpoint/2010/main" val="4030532859"/>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preserve="1" userDrawn="1">
  <p:cSld name="Page de garde visuel 1">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2270524" y="4137276"/>
            <a:ext cx="4608000" cy="648000"/>
          </a:xfrm>
        </p:spPr>
        <p:txBody>
          <a:bodyPr>
            <a:noAutofit/>
          </a:bodyPr>
          <a:lstStyle>
            <a:lvl1pPr algn="ctr">
              <a:defRPr sz="3500" spc="0" baseline="0"/>
            </a:lvl1pPr>
          </a:lstStyle>
          <a:p>
            <a:r>
              <a:rPr lang="fr-FR" dirty="0"/>
              <a:t>Titre </a:t>
            </a:r>
            <a:r>
              <a:rPr lang="fr-FR" dirty="0" err="1"/>
              <a:t>lorem</a:t>
            </a:r>
            <a:endParaRPr lang="fr-FR" dirty="0"/>
          </a:p>
        </p:txBody>
      </p:sp>
      <p:sp>
        <p:nvSpPr>
          <p:cNvPr id="3" name="Sous-titre 2"/>
          <p:cNvSpPr>
            <a:spLocks noGrp="1"/>
          </p:cNvSpPr>
          <p:nvPr>
            <p:ph type="subTitle" idx="1" hasCustomPrompt="1"/>
          </p:nvPr>
        </p:nvSpPr>
        <p:spPr>
          <a:xfrm>
            <a:off x="2270524" y="4563678"/>
            <a:ext cx="4608000" cy="540000"/>
          </a:xfrm>
        </p:spPr>
        <p:txBody>
          <a:bodyPr tIns="82800">
            <a:normAutofit/>
          </a:bodyPr>
          <a:lstStyle>
            <a:lvl1pPr marL="0" indent="0" algn="ctr">
              <a:buNone/>
              <a:defRPr sz="2600" b="1" spc="0"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err="1"/>
              <a:t>Ipsum</a:t>
            </a:r>
            <a:r>
              <a:rPr lang="fr-FR" dirty="0"/>
              <a:t> </a:t>
            </a:r>
            <a:r>
              <a:rPr lang="fr-FR" dirty="0" err="1"/>
              <a:t>sit</a:t>
            </a:r>
            <a:r>
              <a:rPr lang="fr-FR" dirty="0"/>
              <a:t> </a:t>
            </a:r>
            <a:r>
              <a:rPr lang="fr-FR" dirty="0" err="1"/>
              <a:t>dolor</a:t>
            </a:r>
            <a:endParaRPr lang="fr-FR" dirty="0"/>
          </a:p>
          <a:p>
            <a:endParaRPr lang="fr-FR" dirty="0"/>
          </a:p>
          <a:p>
            <a:endParaRPr lang="fr-FR" dirty="0"/>
          </a:p>
        </p:txBody>
      </p:sp>
      <p:cxnSp>
        <p:nvCxnSpPr>
          <p:cNvPr id="9" name="Connecteur droit 8"/>
          <p:cNvCxnSpPr/>
          <p:nvPr userDrawn="1"/>
        </p:nvCxnSpPr>
        <p:spPr>
          <a:xfrm>
            <a:off x="3233524" y="4124783"/>
            <a:ext cx="268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3233524" y="6149635"/>
            <a:ext cx="268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Espace réservé du texte 4"/>
          <p:cNvSpPr>
            <a:spLocks noGrp="1"/>
          </p:cNvSpPr>
          <p:nvPr>
            <p:ph type="body" sz="quarter" idx="13" hasCustomPrompt="1"/>
          </p:nvPr>
        </p:nvSpPr>
        <p:spPr>
          <a:xfrm>
            <a:off x="3142800" y="5014800"/>
            <a:ext cx="2952000" cy="1076400"/>
          </a:xfrm>
        </p:spPr>
        <p:txBody>
          <a:bodyPr/>
          <a:lstStyle>
            <a:lvl1pPr>
              <a:defRPr sz="1600" b="0"/>
            </a:lvl1pPr>
          </a:lstStyle>
          <a:p>
            <a:pPr lvl="0"/>
            <a:r>
              <a:rPr lang="fr-FR" dirty="0" err="1"/>
              <a:t>inserez</a:t>
            </a:r>
            <a:r>
              <a:rPr lang="fr-FR" dirty="0"/>
              <a:t> le texte</a:t>
            </a:r>
          </a:p>
        </p:txBody>
      </p:sp>
      <p:pic>
        <p:nvPicPr>
          <p:cNvPr id="10" name="Espace réservé pour une image  11"/>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216000" y="248400"/>
            <a:ext cx="932400" cy="932400"/>
          </a:xfrm>
          <a:prstGeom prst="rect">
            <a:avLst/>
          </a:prstGeom>
        </p:spPr>
      </p:pic>
      <p:pic>
        <p:nvPicPr>
          <p:cNvPr id="12" name="Espace réservé pour une image  6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315164" y="6149635"/>
            <a:ext cx="2577316" cy="578299"/>
          </a:xfrm>
          <a:prstGeom prst="rect">
            <a:avLst/>
          </a:prstGeom>
        </p:spPr>
      </p:pic>
      <p:pic>
        <p:nvPicPr>
          <p:cNvPr id="17" name="Espace réservé du contenu 3"/>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216694" y="1339850"/>
            <a:ext cx="8667750" cy="2451099"/>
          </a:xfrm>
          <a:prstGeom prst="rect">
            <a:avLst/>
          </a:prstGeom>
        </p:spPr>
      </p:pic>
      <p:grpSp>
        <p:nvGrpSpPr>
          <p:cNvPr id="18" name="Groupe 17"/>
          <p:cNvGrpSpPr/>
          <p:nvPr userDrawn="1"/>
        </p:nvGrpSpPr>
        <p:grpSpPr>
          <a:xfrm>
            <a:off x="-623910" y="1669672"/>
            <a:ext cx="1683663" cy="1791757"/>
            <a:chOff x="-623910" y="1669672"/>
            <a:chExt cx="1683663" cy="1791757"/>
          </a:xfrm>
        </p:grpSpPr>
        <p:sp>
          <p:nvSpPr>
            <p:cNvPr id="19" name="Forme en L 1"/>
            <p:cNvSpPr>
              <a:spLocks noChangeAspect="1"/>
            </p:cNvSpPr>
            <p:nvPr/>
          </p:nvSpPr>
          <p:spPr>
            <a:xfrm rot="19007924" flipH="1">
              <a:off x="-623910" y="1669672"/>
              <a:ext cx="1683663" cy="1791757"/>
            </a:xfrm>
            <a:custGeom>
              <a:avLst/>
              <a:gdLst>
                <a:gd name="connsiteX0" fmla="*/ 0 w 1692000"/>
                <a:gd name="connsiteY0" fmla="*/ 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0 w 1692000"/>
                <a:gd name="connsiteY6" fmla="*/ 0 h 1976054"/>
                <a:gd name="connsiteX0" fmla="*/ 697 w 1692000"/>
                <a:gd name="connsiteY0" fmla="*/ 17300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697 w 1692000"/>
                <a:gd name="connsiteY6" fmla="*/ 173000 h 1976054"/>
                <a:gd name="connsiteX0" fmla="*/ 697 w 1692000"/>
                <a:gd name="connsiteY0" fmla="*/ 0 h 1803054"/>
                <a:gd name="connsiteX1" fmla="*/ 516422 w 1692000"/>
                <a:gd name="connsiteY1" fmla="*/ 561551 h 1803054"/>
                <a:gd name="connsiteX2" fmla="*/ 517363 w 1692000"/>
                <a:gd name="connsiteY2" fmla="*/ 1285691 h 1803054"/>
                <a:gd name="connsiteX3" fmla="*/ 1692000 w 1692000"/>
                <a:gd name="connsiteY3" fmla="*/ 1285691 h 1803054"/>
                <a:gd name="connsiteX4" fmla="*/ 1692000 w 1692000"/>
                <a:gd name="connsiteY4" fmla="*/ 1803054 h 1803054"/>
                <a:gd name="connsiteX5" fmla="*/ 0 w 1692000"/>
                <a:gd name="connsiteY5" fmla="*/ 1803054 h 1803054"/>
                <a:gd name="connsiteX6" fmla="*/ 697 w 1692000"/>
                <a:gd name="connsiteY6" fmla="*/ 0 h 1803054"/>
                <a:gd name="connsiteX0" fmla="*/ 1295 w 1692000"/>
                <a:gd name="connsiteY0" fmla="*/ 0 h 1755858"/>
                <a:gd name="connsiteX1" fmla="*/ 516422 w 1692000"/>
                <a:gd name="connsiteY1" fmla="*/ 514355 h 1755858"/>
                <a:gd name="connsiteX2" fmla="*/ 517363 w 1692000"/>
                <a:gd name="connsiteY2" fmla="*/ 1238495 h 1755858"/>
                <a:gd name="connsiteX3" fmla="*/ 1692000 w 1692000"/>
                <a:gd name="connsiteY3" fmla="*/ 1238495 h 1755858"/>
                <a:gd name="connsiteX4" fmla="*/ 1692000 w 1692000"/>
                <a:gd name="connsiteY4" fmla="*/ 1755858 h 1755858"/>
                <a:gd name="connsiteX5" fmla="*/ 0 w 1692000"/>
                <a:gd name="connsiteY5" fmla="*/ 1755858 h 1755858"/>
                <a:gd name="connsiteX6" fmla="*/ 1295 w 1692000"/>
                <a:gd name="connsiteY6" fmla="*/ 0 h 1755858"/>
                <a:gd name="connsiteX0" fmla="*/ 2549 w 1692000"/>
                <a:gd name="connsiteY0" fmla="*/ 0 h 1791757"/>
                <a:gd name="connsiteX1" fmla="*/ 516422 w 1692000"/>
                <a:gd name="connsiteY1" fmla="*/ 550254 h 1791757"/>
                <a:gd name="connsiteX2" fmla="*/ 517363 w 1692000"/>
                <a:gd name="connsiteY2" fmla="*/ 1274394 h 1791757"/>
                <a:gd name="connsiteX3" fmla="*/ 1692000 w 1692000"/>
                <a:gd name="connsiteY3" fmla="*/ 1274394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92000"/>
                <a:gd name="connsiteY0" fmla="*/ 0 h 1791757"/>
                <a:gd name="connsiteX1" fmla="*/ 516422 w 1692000"/>
                <a:gd name="connsiteY1" fmla="*/ 550254 h 1791757"/>
                <a:gd name="connsiteX2" fmla="*/ 517363 w 1692000"/>
                <a:gd name="connsiteY2" fmla="*/ 1274394 h 1791757"/>
                <a:gd name="connsiteX3" fmla="*/ 1193273 w 1692000"/>
                <a:gd name="connsiteY3" fmla="*/ 1274950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 name="connsiteX0" fmla="*/ 1923 w 1674050"/>
                <a:gd name="connsiteY0" fmla="*/ 0 h 1773807"/>
                <a:gd name="connsiteX1" fmla="*/ 516422 w 1674050"/>
                <a:gd name="connsiteY1" fmla="*/ 532304 h 1773807"/>
                <a:gd name="connsiteX2" fmla="*/ 517363 w 1674050"/>
                <a:gd name="connsiteY2" fmla="*/ 1256444 h 1773807"/>
                <a:gd name="connsiteX3" fmla="*/ 1193273 w 1674050"/>
                <a:gd name="connsiteY3" fmla="*/ 1257000 h 1773807"/>
                <a:gd name="connsiteX4" fmla="*/ 1674050 w 1674050"/>
                <a:gd name="connsiteY4" fmla="*/ 1773180 h 1773807"/>
                <a:gd name="connsiteX5" fmla="*/ 0 w 1674050"/>
                <a:gd name="connsiteY5" fmla="*/ 1773807 h 1773807"/>
                <a:gd name="connsiteX6" fmla="*/ 1923 w 1674050"/>
                <a:gd name="connsiteY6" fmla="*/ 0 h 1773807"/>
                <a:gd name="connsiteX0" fmla="*/ 2707 w 1674050"/>
                <a:gd name="connsiteY0" fmla="*/ 0 h 1796244"/>
                <a:gd name="connsiteX1" fmla="*/ 516422 w 1674050"/>
                <a:gd name="connsiteY1" fmla="*/ 554741 h 1796244"/>
                <a:gd name="connsiteX2" fmla="*/ 517363 w 1674050"/>
                <a:gd name="connsiteY2" fmla="*/ 1278881 h 1796244"/>
                <a:gd name="connsiteX3" fmla="*/ 1193273 w 1674050"/>
                <a:gd name="connsiteY3" fmla="*/ 1279437 h 1796244"/>
                <a:gd name="connsiteX4" fmla="*/ 1674050 w 1674050"/>
                <a:gd name="connsiteY4" fmla="*/ 1795617 h 1796244"/>
                <a:gd name="connsiteX5" fmla="*/ 0 w 1674050"/>
                <a:gd name="connsiteY5" fmla="*/ 1796244 h 1796244"/>
                <a:gd name="connsiteX6" fmla="*/ 2707 w 1674050"/>
                <a:gd name="connsiteY6" fmla="*/ 0 h 1796244"/>
                <a:gd name="connsiteX0" fmla="*/ 1610 w 1674050"/>
                <a:gd name="connsiteY0" fmla="*/ 0 h 1764833"/>
                <a:gd name="connsiteX1" fmla="*/ 516422 w 1674050"/>
                <a:gd name="connsiteY1" fmla="*/ 523330 h 1764833"/>
                <a:gd name="connsiteX2" fmla="*/ 517363 w 1674050"/>
                <a:gd name="connsiteY2" fmla="*/ 1247470 h 1764833"/>
                <a:gd name="connsiteX3" fmla="*/ 1193273 w 1674050"/>
                <a:gd name="connsiteY3" fmla="*/ 1248026 h 1764833"/>
                <a:gd name="connsiteX4" fmla="*/ 1674050 w 1674050"/>
                <a:gd name="connsiteY4" fmla="*/ 1764206 h 1764833"/>
                <a:gd name="connsiteX5" fmla="*/ 0 w 1674050"/>
                <a:gd name="connsiteY5" fmla="*/ 1764833 h 1764833"/>
                <a:gd name="connsiteX6" fmla="*/ 1610 w 1674050"/>
                <a:gd name="connsiteY6" fmla="*/ 0 h 1764833"/>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74050" h="1791757">
                  <a:moveTo>
                    <a:pt x="2549" y="0"/>
                  </a:moveTo>
                  <a:lnTo>
                    <a:pt x="516422" y="550254"/>
                  </a:lnTo>
                  <a:cubicBezTo>
                    <a:pt x="516736" y="791634"/>
                    <a:pt x="517049" y="1033014"/>
                    <a:pt x="517363" y="1274394"/>
                  </a:cubicBezTo>
                  <a:lnTo>
                    <a:pt x="1193273" y="1274950"/>
                  </a:lnTo>
                  <a:lnTo>
                    <a:pt x="1674050" y="1791130"/>
                  </a:lnTo>
                  <a:lnTo>
                    <a:pt x="0" y="1791757"/>
                  </a:lnTo>
                  <a:cubicBezTo>
                    <a:pt x="232" y="1190739"/>
                    <a:pt x="2317" y="601018"/>
                    <a:pt x="2549" y="0"/>
                  </a:cubicBezTo>
                  <a:close/>
                </a:path>
              </a:pathLst>
            </a:custGeom>
            <a:solidFill>
              <a:srgbClr val="C31632">
                <a:alpha val="69804"/>
              </a:srgb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20" name="Corde 19"/>
            <p:cNvSpPr>
              <a:spLocks noChangeAspect="1"/>
            </p:cNvSpPr>
            <p:nvPr/>
          </p:nvSpPr>
          <p:spPr>
            <a:xfrm rot="10800000">
              <a:off x="-338400" y="2257200"/>
              <a:ext cx="648000" cy="648072"/>
            </a:xfrm>
            <a:prstGeom prst="chord">
              <a:avLst>
                <a:gd name="adj1" fmla="val 5259741"/>
                <a:gd name="adj2" fmla="val 16300347"/>
              </a:avLst>
            </a:prstGeom>
            <a:solidFill>
              <a:srgbClr val="C3163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grpSp>
      <p:sp>
        <p:nvSpPr>
          <p:cNvPr id="21" name="Espace réservé du texte 5"/>
          <p:cNvSpPr>
            <a:spLocks noGrp="1"/>
          </p:cNvSpPr>
          <p:nvPr>
            <p:ph type="body" sz="quarter" idx="14" hasCustomPrompt="1"/>
          </p:nvPr>
        </p:nvSpPr>
        <p:spPr>
          <a:xfrm>
            <a:off x="126000" y="3861048"/>
            <a:ext cx="5778389" cy="246221"/>
          </a:xfrm>
        </p:spPr>
        <p:txBody>
          <a:bodyPr wrap="square">
            <a:spAutoFit/>
          </a:bodyPr>
          <a:lstStyle>
            <a:lvl1pPr algn="l">
              <a:lnSpc>
                <a:spcPct val="100000"/>
              </a:lnSpc>
              <a:spcAft>
                <a:spcPts val="0"/>
              </a:spcAft>
              <a:defRPr sz="1000" b="0" cap="none"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dirty="0"/>
              <a:t>Direction XXX - CAISSE D’EPARGNE XXX</a:t>
            </a:r>
          </a:p>
        </p:txBody>
      </p:sp>
      <p:sp>
        <p:nvSpPr>
          <p:cNvPr id="22" name="Espace réservé du texte 5"/>
          <p:cNvSpPr>
            <a:spLocks noGrp="1"/>
          </p:cNvSpPr>
          <p:nvPr>
            <p:ph type="body" sz="quarter" idx="15" hasCustomPrompt="1"/>
          </p:nvPr>
        </p:nvSpPr>
        <p:spPr>
          <a:xfrm>
            <a:off x="3228478" y="6189452"/>
            <a:ext cx="2687046" cy="276999"/>
          </a:xfrm>
        </p:spPr>
        <p:txBody>
          <a:bodyPr wrap="square">
            <a:spAutoFit/>
          </a:bodyPr>
          <a:lstStyle>
            <a:lvl1pPr algn="ctr">
              <a:lnSpc>
                <a:spcPct val="100000"/>
              </a:lnSpc>
              <a:spcAft>
                <a:spcPts val="0"/>
              </a:spcAft>
              <a:defRPr sz="1200" b="0" cap="all"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dirty="0"/>
              <a:t>00 mois 2017</a:t>
            </a:r>
          </a:p>
        </p:txBody>
      </p:sp>
    </p:spTree>
    <p:extLst>
      <p:ext uri="{BB962C8B-B14F-4D97-AF65-F5344CB8AC3E}">
        <p14:creationId xmlns:p14="http://schemas.microsoft.com/office/powerpoint/2010/main" val="4076119373"/>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preserve="1" userDrawn="1">
  <p:cSld name="Page de garde visuel 4">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2270524" y="4137276"/>
            <a:ext cx="4608000" cy="648000"/>
          </a:xfrm>
        </p:spPr>
        <p:txBody>
          <a:bodyPr>
            <a:noAutofit/>
          </a:bodyPr>
          <a:lstStyle>
            <a:lvl1pPr algn="ctr">
              <a:defRPr sz="3500" spc="0" baseline="0"/>
            </a:lvl1pPr>
          </a:lstStyle>
          <a:p>
            <a:r>
              <a:rPr lang="fr-FR" dirty="0"/>
              <a:t>Titre </a:t>
            </a:r>
            <a:r>
              <a:rPr lang="fr-FR" dirty="0" err="1"/>
              <a:t>lorem</a:t>
            </a:r>
            <a:endParaRPr lang="fr-FR" dirty="0"/>
          </a:p>
        </p:txBody>
      </p:sp>
      <p:sp>
        <p:nvSpPr>
          <p:cNvPr id="3" name="Sous-titre 2"/>
          <p:cNvSpPr>
            <a:spLocks noGrp="1"/>
          </p:cNvSpPr>
          <p:nvPr>
            <p:ph type="subTitle" idx="1" hasCustomPrompt="1"/>
          </p:nvPr>
        </p:nvSpPr>
        <p:spPr>
          <a:xfrm>
            <a:off x="2270524" y="4563678"/>
            <a:ext cx="4608000" cy="540000"/>
          </a:xfrm>
        </p:spPr>
        <p:txBody>
          <a:bodyPr tIns="82800">
            <a:normAutofit/>
          </a:bodyPr>
          <a:lstStyle>
            <a:lvl1pPr marL="0" indent="0" algn="ctr">
              <a:buNone/>
              <a:defRPr sz="2600" b="1" spc="0"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err="1"/>
              <a:t>Ipsum</a:t>
            </a:r>
            <a:r>
              <a:rPr lang="fr-FR" dirty="0"/>
              <a:t> </a:t>
            </a:r>
            <a:r>
              <a:rPr lang="fr-FR" dirty="0" err="1"/>
              <a:t>sit</a:t>
            </a:r>
            <a:r>
              <a:rPr lang="fr-FR" dirty="0"/>
              <a:t> </a:t>
            </a:r>
            <a:r>
              <a:rPr lang="fr-FR" dirty="0" err="1"/>
              <a:t>dolor</a:t>
            </a:r>
            <a:endParaRPr lang="fr-FR" dirty="0"/>
          </a:p>
          <a:p>
            <a:endParaRPr lang="fr-FR" dirty="0"/>
          </a:p>
          <a:p>
            <a:endParaRPr lang="fr-FR" dirty="0"/>
          </a:p>
        </p:txBody>
      </p:sp>
      <p:cxnSp>
        <p:nvCxnSpPr>
          <p:cNvPr id="9" name="Connecteur droit 8"/>
          <p:cNvCxnSpPr/>
          <p:nvPr userDrawn="1"/>
        </p:nvCxnSpPr>
        <p:spPr>
          <a:xfrm>
            <a:off x="3233524" y="4124783"/>
            <a:ext cx="268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3233524" y="6149635"/>
            <a:ext cx="268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Espace réservé du texte 4"/>
          <p:cNvSpPr>
            <a:spLocks noGrp="1"/>
          </p:cNvSpPr>
          <p:nvPr>
            <p:ph type="body" sz="quarter" idx="13" hasCustomPrompt="1"/>
          </p:nvPr>
        </p:nvSpPr>
        <p:spPr>
          <a:xfrm>
            <a:off x="3142800" y="5014800"/>
            <a:ext cx="2952000" cy="1076400"/>
          </a:xfrm>
        </p:spPr>
        <p:txBody>
          <a:bodyPr/>
          <a:lstStyle>
            <a:lvl1pPr>
              <a:defRPr sz="1600" b="0"/>
            </a:lvl1pPr>
          </a:lstStyle>
          <a:p>
            <a:pPr lvl="0"/>
            <a:r>
              <a:rPr lang="fr-FR" dirty="0" err="1"/>
              <a:t>inserez</a:t>
            </a:r>
            <a:r>
              <a:rPr lang="fr-FR" dirty="0"/>
              <a:t> le texte</a:t>
            </a:r>
          </a:p>
        </p:txBody>
      </p:sp>
      <p:pic>
        <p:nvPicPr>
          <p:cNvPr id="10" name="Espace réservé pour une image  11"/>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216000" y="248400"/>
            <a:ext cx="932400" cy="932400"/>
          </a:xfrm>
          <a:prstGeom prst="rect">
            <a:avLst/>
          </a:prstGeom>
        </p:spPr>
      </p:pic>
      <p:pic>
        <p:nvPicPr>
          <p:cNvPr id="12" name="Espace réservé pour une image  6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315164" y="6149635"/>
            <a:ext cx="2577316" cy="578299"/>
          </a:xfrm>
          <a:prstGeom prst="rect">
            <a:avLst/>
          </a:prstGeom>
        </p:spPr>
      </p:pic>
      <p:pic>
        <p:nvPicPr>
          <p:cNvPr id="17" name="Espace réservé du contenu 3"/>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216696" y="1339850"/>
            <a:ext cx="8667746" cy="2451099"/>
          </a:xfrm>
          <a:prstGeom prst="rect">
            <a:avLst/>
          </a:prstGeom>
        </p:spPr>
      </p:pic>
      <p:grpSp>
        <p:nvGrpSpPr>
          <p:cNvPr id="18" name="Groupe 17"/>
          <p:cNvGrpSpPr/>
          <p:nvPr userDrawn="1"/>
        </p:nvGrpSpPr>
        <p:grpSpPr>
          <a:xfrm>
            <a:off x="-623910" y="1669672"/>
            <a:ext cx="1683663" cy="1791757"/>
            <a:chOff x="-623910" y="1669672"/>
            <a:chExt cx="1683663" cy="1791757"/>
          </a:xfrm>
        </p:grpSpPr>
        <p:sp>
          <p:nvSpPr>
            <p:cNvPr id="19" name="Forme en L 1"/>
            <p:cNvSpPr>
              <a:spLocks noChangeAspect="1"/>
            </p:cNvSpPr>
            <p:nvPr/>
          </p:nvSpPr>
          <p:spPr>
            <a:xfrm rot="19007924" flipH="1">
              <a:off x="-623910" y="1669672"/>
              <a:ext cx="1683663" cy="1791757"/>
            </a:xfrm>
            <a:custGeom>
              <a:avLst/>
              <a:gdLst>
                <a:gd name="connsiteX0" fmla="*/ 0 w 1692000"/>
                <a:gd name="connsiteY0" fmla="*/ 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0 w 1692000"/>
                <a:gd name="connsiteY6" fmla="*/ 0 h 1976054"/>
                <a:gd name="connsiteX0" fmla="*/ 697 w 1692000"/>
                <a:gd name="connsiteY0" fmla="*/ 17300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697 w 1692000"/>
                <a:gd name="connsiteY6" fmla="*/ 173000 h 1976054"/>
                <a:gd name="connsiteX0" fmla="*/ 697 w 1692000"/>
                <a:gd name="connsiteY0" fmla="*/ 0 h 1803054"/>
                <a:gd name="connsiteX1" fmla="*/ 516422 w 1692000"/>
                <a:gd name="connsiteY1" fmla="*/ 561551 h 1803054"/>
                <a:gd name="connsiteX2" fmla="*/ 517363 w 1692000"/>
                <a:gd name="connsiteY2" fmla="*/ 1285691 h 1803054"/>
                <a:gd name="connsiteX3" fmla="*/ 1692000 w 1692000"/>
                <a:gd name="connsiteY3" fmla="*/ 1285691 h 1803054"/>
                <a:gd name="connsiteX4" fmla="*/ 1692000 w 1692000"/>
                <a:gd name="connsiteY4" fmla="*/ 1803054 h 1803054"/>
                <a:gd name="connsiteX5" fmla="*/ 0 w 1692000"/>
                <a:gd name="connsiteY5" fmla="*/ 1803054 h 1803054"/>
                <a:gd name="connsiteX6" fmla="*/ 697 w 1692000"/>
                <a:gd name="connsiteY6" fmla="*/ 0 h 1803054"/>
                <a:gd name="connsiteX0" fmla="*/ 1295 w 1692000"/>
                <a:gd name="connsiteY0" fmla="*/ 0 h 1755858"/>
                <a:gd name="connsiteX1" fmla="*/ 516422 w 1692000"/>
                <a:gd name="connsiteY1" fmla="*/ 514355 h 1755858"/>
                <a:gd name="connsiteX2" fmla="*/ 517363 w 1692000"/>
                <a:gd name="connsiteY2" fmla="*/ 1238495 h 1755858"/>
                <a:gd name="connsiteX3" fmla="*/ 1692000 w 1692000"/>
                <a:gd name="connsiteY3" fmla="*/ 1238495 h 1755858"/>
                <a:gd name="connsiteX4" fmla="*/ 1692000 w 1692000"/>
                <a:gd name="connsiteY4" fmla="*/ 1755858 h 1755858"/>
                <a:gd name="connsiteX5" fmla="*/ 0 w 1692000"/>
                <a:gd name="connsiteY5" fmla="*/ 1755858 h 1755858"/>
                <a:gd name="connsiteX6" fmla="*/ 1295 w 1692000"/>
                <a:gd name="connsiteY6" fmla="*/ 0 h 1755858"/>
                <a:gd name="connsiteX0" fmla="*/ 2549 w 1692000"/>
                <a:gd name="connsiteY0" fmla="*/ 0 h 1791757"/>
                <a:gd name="connsiteX1" fmla="*/ 516422 w 1692000"/>
                <a:gd name="connsiteY1" fmla="*/ 550254 h 1791757"/>
                <a:gd name="connsiteX2" fmla="*/ 517363 w 1692000"/>
                <a:gd name="connsiteY2" fmla="*/ 1274394 h 1791757"/>
                <a:gd name="connsiteX3" fmla="*/ 1692000 w 1692000"/>
                <a:gd name="connsiteY3" fmla="*/ 1274394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92000"/>
                <a:gd name="connsiteY0" fmla="*/ 0 h 1791757"/>
                <a:gd name="connsiteX1" fmla="*/ 516422 w 1692000"/>
                <a:gd name="connsiteY1" fmla="*/ 550254 h 1791757"/>
                <a:gd name="connsiteX2" fmla="*/ 517363 w 1692000"/>
                <a:gd name="connsiteY2" fmla="*/ 1274394 h 1791757"/>
                <a:gd name="connsiteX3" fmla="*/ 1193273 w 1692000"/>
                <a:gd name="connsiteY3" fmla="*/ 1274950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 name="connsiteX0" fmla="*/ 1923 w 1674050"/>
                <a:gd name="connsiteY0" fmla="*/ 0 h 1773807"/>
                <a:gd name="connsiteX1" fmla="*/ 516422 w 1674050"/>
                <a:gd name="connsiteY1" fmla="*/ 532304 h 1773807"/>
                <a:gd name="connsiteX2" fmla="*/ 517363 w 1674050"/>
                <a:gd name="connsiteY2" fmla="*/ 1256444 h 1773807"/>
                <a:gd name="connsiteX3" fmla="*/ 1193273 w 1674050"/>
                <a:gd name="connsiteY3" fmla="*/ 1257000 h 1773807"/>
                <a:gd name="connsiteX4" fmla="*/ 1674050 w 1674050"/>
                <a:gd name="connsiteY4" fmla="*/ 1773180 h 1773807"/>
                <a:gd name="connsiteX5" fmla="*/ 0 w 1674050"/>
                <a:gd name="connsiteY5" fmla="*/ 1773807 h 1773807"/>
                <a:gd name="connsiteX6" fmla="*/ 1923 w 1674050"/>
                <a:gd name="connsiteY6" fmla="*/ 0 h 1773807"/>
                <a:gd name="connsiteX0" fmla="*/ 2707 w 1674050"/>
                <a:gd name="connsiteY0" fmla="*/ 0 h 1796244"/>
                <a:gd name="connsiteX1" fmla="*/ 516422 w 1674050"/>
                <a:gd name="connsiteY1" fmla="*/ 554741 h 1796244"/>
                <a:gd name="connsiteX2" fmla="*/ 517363 w 1674050"/>
                <a:gd name="connsiteY2" fmla="*/ 1278881 h 1796244"/>
                <a:gd name="connsiteX3" fmla="*/ 1193273 w 1674050"/>
                <a:gd name="connsiteY3" fmla="*/ 1279437 h 1796244"/>
                <a:gd name="connsiteX4" fmla="*/ 1674050 w 1674050"/>
                <a:gd name="connsiteY4" fmla="*/ 1795617 h 1796244"/>
                <a:gd name="connsiteX5" fmla="*/ 0 w 1674050"/>
                <a:gd name="connsiteY5" fmla="*/ 1796244 h 1796244"/>
                <a:gd name="connsiteX6" fmla="*/ 2707 w 1674050"/>
                <a:gd name="connsiteY6" fmla="*/ 0 h 1796244"/>
                <a:gd name="connsiteX0" fmla="*/ 1610 w 1674050"/>
                <a:gd name="connsiteY0" fmla="*/ 0 h 1764833"/>
                <a:gd name="connsiteX1" fmla="*/ 516422 w 1674050"/>
                <a:gd name="connsiteY1" fmla="*/ 523330 h 1764833"/>
                <a:gd name="connsiteX2" fmla="*/ 517363 w 1674050"/>
                <a:gd name="connsiteY2" fmla="*/ 1247470 h 1764833"/>
                <a:gd name="connsiteX3" fmla="*/ 1193273 w 1674050"/>
                <a:gd name="connsiteY3" fmla="*/ 1248026 h 1764833"/>
                <a:gd name="connsiteX4" fmla="*/ 1674050 w 1674050"/>
                <a:gd name="connsiteY4" fmla="*/ 1764206 h 1764833"/>
                <a:gd name="connsiteX5" fmla="*/ 0 w 1674050"/>
                <a:gd name="connsiteY5" fmla="*/ 1764833 h 1764833"/>
                <a:gd name="connsiteX6" fmla="*/ 1610 w 1674050"/>
                <a:gd name="connsiteY6" fmla="*/ 0 h 1764833"/>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74050" h="1791757">
                  <a:moveTo>
                    <a:pt x="2549" y="0"/>
                  </a:moveTo>
                  <a:lnTo>
                    <a:pt x="516422" y="550254"/>
                  </a:lnTo>
                  <a:cubicBezTo>
                    <a:pt x="516736" y="791634"/>
                    <a:pt x="517049" y="1033014"/>
                    <a:pt x="517363" y="1274394"/>
                  </a:cubicBezTo>
                  <a:lnTo>
                    <a:pt x="1193273" y="1274950"/>
                  </a:lnTo>
                  <a:lnTo>
                    <a:pt x="1674050" y="1791130"/>
                  </a:lnTo>
                  <a:lnTo>
                    <a:pt x="0" y="1791757"/>
                  </a:lnTo>
                  <a:cubicBezTo>
                    <a:pt x="232" y="1190739"/>
                    <a:pt x="2317" y="601018"/>
                    <a:pt x="2549" y="0"/>
                  </a:cubicBezTo>
                  <a:close/>
                </a:path>
              </a:pathLst>
            </a:custGeom>
            <a:solidFill>
              <a:srgbClr val="C31632">
                <a:alpha val="69804"/>
              </a:srgb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20" name="Corde 19"/>
            <p:cNvSpPr>
              <a:spLocks noChangeAspect="1"/>
            </p:cNvSpPr>
            <p:nvPr/>
          </p:nvSpPr>
          <p:spPr>
            <a:xfrm rot="10800000">
              <a:off x="-338400" y="2257200"/>
              <a:ext cx="648000" cy="648072"/>
            </a:xfrm>
            <a:prstGeom prst="chord">
              <a:avLst>
                <a:gd name="adj1" fmla="val 5259741"/>
                <a:gd name="adj2" fmla="val 16300347"/>
              </a:avLst>
            </a:prstGeom>
            <a:solidFill>
              <a:srgbClr val="C3163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grpSp>
      <p:sp>
        <p:nvSpPr>
          <p:cNvPr id="13" name="Espace réservé du texte 5"/>
          <p:cNvSpPr>
            <a:spLocks noGrp="1"/>
          </p:cNvSpPr>
          <p:nvPr>
            <p:ph type="body" sz="quarter" idx="14" hasCustomPrompt="1"/>
          </p:nvPr>
        </p:nvSpPr>
        <p:spPr>
          <a:xfrm>
            <a:off x="126000" y="3861048"/>
            <a:ext cx="5778389" cy="246221"/>
          </a:xfrm>
        </p:spPr>
        <p:txBody>
          <a:bodyPr wrap="square">
            <a:spAutoFit/>
          </a:bodyPr>
          <a:lstStyle>
            <a:lvl1pPr algn="l">
              <a:lnSpc>
                <a:spcPct val="100000"/>
              </a:lnSpc>
              <a:spcAft>
                <a:spcPts val="0"/>
              </a:spcAft>
              <a:defRPr sz="1000" b="0" cap="none"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dirty="0"/>
              <a:t>Direction XXX - CAISSE D’EPARGNE XXX</a:t>
            </a:r>
          </a:p>
        </p:txBody>
      </p:sp>
      <p:sp>
        <p:nvSpPr>
          <p:cNvPr id="14" name="Espace réservé du texte 5"/>
          <p:cNvSpPr>
            <a:spLocks noGrp="1"/>
          </p:cNvSpPr>
          <p:nvPr>
            <p:ph type="body" sz="quarter" idx="15" hasCustomPrompt="1"/>
          </p:nvPr>
        </p:nvSpPr>
        <p:spPr>
          <a:xfrm>
            <a:off x="3228478" y="6189452"/>
            <a:ext cx="2687046" cy="276999"/>
          </a:xfrm>
        </p:spPr>
        <p:txBody>
          <a:bodyPr wrap="square">
            <a:spAutoFit/>
          </a:bodyPr>
          <a:lstStyle>
            <a:lvl1pPr algn="ctr">
              <a:lnSpc>
                <a:spcPct val="100000"/>
              </a:lnSpc>
              <a:spcAft>
                <a:spcPts val="0"/>
              </a:spcAft>
              <a:defRPr sz="1200" b="0" cap="all"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dirty="0"/>
              <a:t>00 mois 2017</a:t>
            </a:r>
          </a:p>
        </p:txBody>
      </p:sp>
    </p:spTree>
    <p:extLst>
      <p:ext uri="{BB962C8B-B14F-4D97-AF65-F5344CB8AC3E}">
        <p14:creationId xmlns:p14="http://schemas.microsoft.com/office/powerpoint/2010/main" val="3453864657"/>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preserve="1" userDrawn="1">
  <p:cSld name="Page de garde visuel 5">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2270524" y="4137276"/>
            <a:ext cx="4608000" cy="648000"/>
          </a:xfrm>
        </p:spPr>
        <p:txBody>
          <a:bodyPr>
            <a:noAutofit/>
          </a:bodyPr>
          <a:lstStyle>
            <a:lvl1pPr algn="ctr">
              <a:defRPr sz="3500" spc="0" baseline="0"/>
            </a:lvl1pPr>
          </a:lstStyle>
          <a:p>
            <a:r>
              <a:rPr lang="fr-FR" dirty="0"/>
              <a:t>Titre </a:t>
            </a:r>
            <a:r>
              <a:rPr lang="fr-FR" dirty="0" err="1"/>
              <a:t>lorem</a:t>
            </a:r>
            <a:endParaRPr lang="fr-FR" dirty="0"/>
          </a:p>
        </p:txBody>
      </p:sp>
      <p:sp>
        <p:nvSpPr>
          <p:cNvPr id="3" name="Sous-titre 2"/>
          <p:cNvSpPr>
            <a:spLocks noGrp="1"/>
          </p:cNvSpPr>
          <p:nvPr>
            <p:ph type="subTitle" idx="1" hasCustomPrompt="1"/>
          </p:nvPr>
        </p:nvSpPr>
        <p:spPr>
          <a:xfrm>
            <a:off x="2270524" y="4563678"/>
            <a:ext cx="4608000" cy="540000"/>
          </a:xfrm>
        </p:spPr>
        <p:txBody>
          <a:bodyPr tIns="82800">
            <a:normAutofit/>
          </a:bodyPr>
          <a:lstStyle>
            <a:lvl1pPr marL="0" indent="0" algn="ctr">
              <a:buNone/>
              <a:defRPr sz="2600" b="1" spc="0"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err="1"/>
              <a:t>Ipsum</a:t>
            </a:r>
            <a:r>
              <a:rPr lang="fr-FR" dirty="0"/>
              <a:t> </a:t>
            </a:r>
            <a:r>
              <a:rPr lang="fr-FR" dirty="0" err="1"/>
              <a:t>sit</a:t>
            </a:r>
            <a:r>
              <a:rPr lang="fr-FR" dirty="0"/>
              <a:t> </a:t>
            </a:r>
            <a:r>
              <a:rPr lang="fr-FR" dirty="0" err="1"/>
              <a:t>dolor</a:t>
            </a:r>
            <a:endParaRPr lang="fr-FR" dirty="0"/>
          </a:p>
          <a:p>
            <a:endParaRPr lang="fr-FR" dirty="0"/>
          </a:p>
          <a:p>
            <a:endParaRPr lang="fr-FR" dirty="0"/>
          </a:p>
        </p:txBody>
      </p:sp>
      <p:cxnSp>
        <p:nvCxnSpPr>
          <p:cNvPr id="9" name="Connecteur droit 8"/>
          <p:cNvCxnSpPr/>
          <p:nvPr userDrawn="1"/>
        </p:nvCxnSpPr>
        <p:spPr>
          <a:xfrm>
            <a:off x="3233524" y="4124783"/>
            <a:ext cx="268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3233524" y="6149635"/>
            <a:ext cx="268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Espace réservé du texte 4"/>
          <p:cNvSpPr>
            <a:spLocks noGrp="1"/>
          </p:cNvSpPr>
          <p:nvPr>
            <p:ph type="body" sz="quarter" idx="13" hasCustomPrompt="1"/>
          </p:nvPr>
        </p:nvSpPr>
        <p:spPr>
          <a:xfrm>
            <a:off x="3142800" y="5014800"/>
            <a:ext cx="2952000" cy="1076400"/>
          </a:xfrm>
        </p:spPr>
        <p:txBody>
          <a:bodyPr/>
          <a:lstStyle>
            <a:lvl1pPr>
              <a:defRPr sz="1600" b="0"/>
            </a:lvl1pPr>
          </a:lstStyle>
          <a:p>
            <a:pPr lvl="0"/>
            <a:r>
              <a:rPr lang="fr-FR" dirty="0" err="1"/>
              <a:t>inserez</a:t>
            </a:r>
            <a:r>
              <a:rPr lang="fr-FR" dirty="0"/>
              <a:t> le texte</a:t>
            </a:r>
          </a:p>
        </p:txBody>
      </p:sp>
      <p:pic>
        <p:nvPicPr>
          <p:cNvPr id="10" name="Espace réservé pour une image  11"/>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216000" y="248400"/>
            <a:ext cx="932400" cy="932400"/>
          </a:xfrm>
          <a:prstGeom prst="rect">
            <a:avLst/>
          </a:prstGeom>
        </p:spPr>
      </p:pic>
      <p:pic>
        <p:nvPicPr>
          <p:cNvPr id="12" name="Espace réservé pour une image  6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387172" y="6149635"/>
            <a:ext cx="2577316" cy="578299"/>
          </a:xfrm>
          <a:prstGeom prst="rect">
            <a:avLst/>
          </a:prstGeom>
        </p:spPr>
      </p:pic>
      <p:pic>
        <p:nvPicPr>
          <p:cNvPr id="17" name="Espace réservé du contenu 3"/>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216696" y="1339850"/>
            <a:ext cx="8667746" cy="2451099"/>
          </a:xfrm>
          <a:prstGeom prst="rect">
            <a:avLst/>
          </a:prstGeom>
        </p:spPr>
      </p:pic>
      <p:grpSp>
        <p:nvGrpSpPr>
          <p:cNvPr id="18" name="Groupe 17"/>
          <p:cNvGrpSpPr/>
          <p:nvPr userDrawn="1"/>
        </p:nvGrpSpPr>
        <p:grpSpPr>
          <a:xfrm>
            <a:off x="-623910" y="1669672"/>
            <a:ext cx="1683663" cy="1791757"/>
            <a:chOff x="-623910" y="1669672"/>
            <a:chExt cx="1683663" cy="1791757"/>
          </a:xfrm>
        </p:grpSpPr>
        <p:sp>
          <p:nvSpPr>
            <p:cNvPr id="19" name="Forme en L 1"/>
            <p:cNvSpPr>
              <a:spLocks noChangeAspect="1"/>
            </p:cNvSpPr>
            <p:nvPr/>
          </p:nvSpPr>
          <p:spPr>
            <a:xfrm rot="19007924" flipH="1">
              <a:off x="-623910" y="1669672"/>
              <a:ext cx="1683663" cy="1791757"/>
            </a:xfrm>
            <a:custGeom>
              <a:avLst/>
              <a:gdLst>
                <a:gd name="connsiteX0" fmla="*/ 0 w 1692000"/>
                <a:gd name="connsiteY0" fmla="*/ 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0 w 1692000"/>
                <a:gd name="connsiteY6" fmla="*/ 0 h 1976054"/>
                <a:gd name="connsiteX0" fmla="*/ 697 w 1692000"/>
                <a:gd name="connsiteY0" fmla="*/ 17300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697 w 1692000"/>
                <a:gd name="connsiteY6" fmla="*/ 173000 h 1976054"/>
                <a:gd name="connsiteX0" fmla="*/ 697 w 1692000"/>
                <a:gd name="connsiteY0" fmla="*/ 0 h 1803054"/>
                <a:gd name="connsiteX1" fmla="*/ 516422 w 1692000"/>
                <a:gd name="connsiteY1" fmla="*/ 561551 h 1803054"/>
                <a:gd name="connsiteX2" fmla="*/ 517363 w 1692000"/>
                <a:gd name="connsiteY2" fmla="*/ 1285691 h 1803054"/>
                <a:gd name="connsiteX3" fmla="*/ 1692000 w 1692000"/>
                <a:gd name="connsiteY3" fmla="*/ 1285691 h 1803054"/>
                <a:gd name="connsiteX4" fmla="*/ 1692000 w 1692000"/>
                <a:gd name="connsiteY4" fmla="*/ 1803054 h 1803054"/>
                <a:gd name="connsiteX5" fmla="*/ 0 w 1692000"/>
                <a:gd name="connsiteY5" fmla="*/ 1803054 h 1803054"/>
                <a:gd name="connsiteX6" fmla="*/ 697 w 1692000"/>
                <a:gd name="connsiteY6" fmla="*/ 0 h 1803054"/>
                <a:gd name="connsiteX0" fmla="*/ 1295 w 1692000"/>
                <a:gd name="connsiteY0" fmla="*/ 0 h 1755858"/>
                <a:gd name="connsiteX1" fmla="*/ 516422 w 1692000"/>
                <a:gd name="connsiteY1" fmla="*/ 514355 h 1755858"/>
                <a:gd name="connsiteX2" fmla="*/ 517363 w 1692000"/>
                <a:gd name="connsiteY2" fmla="*/ 1238495 h 1755858"/>
                <a:gd name="connsiteX3" fmla="*/ 1692000 w 1692000"/>
                <a:gd name="connsiteY3" fmla="*/ 1238495 h 1755858"/>
                <a:gd name="connsiteX4" fmla="*/ 1692000 w 1692000"/>
                <a:gd name="connsiteY4" fmla="*/ 1755858 h 1755858"/>
                <a:gd name="connsiteX5" fmla="*/ 0 w 1692000"/>
                <a:gd name="connsiteY5" fmla="*/ 1755858 h 1755858"/>
                <a:gd name="connsiteX6" fmla="*/ 1295 w 1692000"/>
                <a:gd name="connsiteY6" fmla="*/ 0 h 1755858"/>
                <a:gd name="connsiteX0" fmla="*/ 2549 w 1692000"/>
                <a:gd name="connsiteY0" fmla="*/ 0 h 1791757"/>
                <a:gd name="connsiteX1" fmla="*/ 516422 w 1692000"/>
                <a:gd name="connsiteY1" fmla="*/ 550254 h 1791757"/>
                <a:gd name="connsiteX2" fmla="*/ 517363 w 1692000"/>
                <a:gd name="connsiteY2" fmla="*/ 1274394 h 1791757"/>
                <a:gd name="connsiteX3" fmla="*/ 1692000 w 1692000"/>
                <a:gd name="connsiteY3" fmla="*/ 1274394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92000"/>
                <a:gd name="connsiteY0" fmla="*/ 0 h 1791757"/>
                <a:gd name="connsiteX1" fmla="*/ 516422 w 1692000"/>
                <a:gd name="connsiteY1" fmla="*/ 550254 h 1791757"/>
                <a:gd name="connsiteX2" fmla="*/ 517363 w 1692000"/>
                <a:gd name="connsiteY2" fmla="*/ 1274394 h 1791757"/>
                <a:gd name="connsiteX3" fmla="*/ 1193273 w 1692000"/>
                <a:gd name="connsiteY3" fmla="*/ 1274950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 name="connsiteX0" fmla="*/ 1923 w 1674050"/>
                <a:gd name="connsiteY0" fmla="*/ 0 h 1773807"/>
                <a:gd name="connsiteX1" fmla="*/ 516422 w 1674050"/>
                <a:gd name="connsiteY1" fmla="*/ 532304 h 1773807"/>
                <a:gd name="connsiteX2" fmla="*/ 517363 w 1674050"/>
                <a:gd name="connsiteY2" fmla="*/ 1256444 h 1773807"/>
                <a:gd name="connsiteX3" fmla="*/ 1193273 w 1674050"/>
                <a:gd name="connsiteY3" fmla="*/ 1257000 h 1773807"/>
                <a:gd name="connsiteX4" fmla="*/ 1674050 w 1674050"/>
                <a:gd name="connsiteY4" fmla="*/ 1773180 h 1773807"/>
                <a:gd name="connsiteX5" fmla="*/ 0 w 1674050"/>
                <a:gd name="connsiteY5" fmla="*/ 1773807 h 1773807"/>
                <a:gd name="connsiteX6" fmla="*/ 1923 w 1674050"/>
                <a:gd name="connsiteY6" fmla="*/ 0 h 1773807"/>
                <a:gd name="connsiteX0" fmla="*/ 2707 w 1674050"/>
                <a:gd name="connsiteY0" fmla="*/ 0 h 1796244"/>
                <a:gd name="connsiteX1" fmla="*/ 516422 w 1674050"/>
                <a:gd name="connsiteY1" fmla="*/ 554741 h 1796244"/>
                <a:gd name="connsiteX2" fmla="*/ 517363 w 1674050"/>
                <a:gd name="connsiteY2" fmla="*/ 1278881 h 1796244"/>
                <a:gd name="connsiteX3" fmla="*/ 1193273 w 1674050"/>
                <a:gd name="connsiteY3" fmla="*/ 1279437 h 1796244"/>
                <a:gd name="connsiteX4" fmla="*/ 1674050 w 1674050"/>
                <a:gd name="connsiteY4" fmla="*/ 1795617 h 1796244"/>
                <a:gd name="connsiteX5" fmla="*/ 0 w 1674050"/>
                <a:gd name="connsiteY5" fmla="*/ 1796244 h 1796244"/>
                <a:gd name="connsiteX6" fmla="*/ 2707 w 1674050"/>
                <a:gd name="connsiteY6" fmla="*/ 0 h 1796244"/>
                <a:gd name="connsiteX0" fmla="*/ 1610 w 1674050"/>
                <a:gd name="connsiteY0" fmla="*/ 0 h 1764833"/>
                <a:gd name="connsiteX1" fmla="*/ 516422 w 1674050"/>
                <a:gd name="connsiteY1" fmla="*/ 523330 h 1764833"/>
                <a:gd name="connsiteX2" fmla="*/ 517363 w 1674050"/>
                <a:gd name="connsiteY2" fmla="*/ 1247470 h 1764833"/>
                <a:gd name="connsiteX3" fmla="*/ 1193273 w 1674050"/>
                <a:gd name="connsiteY3" fmla="*/ 1248026 h 1764833"/>
                <a:gd name="connsiteX4" fmla="*/ 1674050 w 1674050"/>
                <a:gd name="connsiteY4" fmla="*/ 1764206 h 1764833"/>
                <a:gd name="connsiteX5" fmla="*/ 0 w 1674050"/>
                <a:gd name="connsiteY5" fmla="*/ 1764833 h 1764833"/>
                <a:gd name="connsiteX6" fmla="*/ 1610 w 1674050"/>
                <a:gd name="connsiteY6" fmla="*/ 0 h 1764833"/>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74050" h="1791757">
                  <a:moveTo>
                    <a:pt x="2549" y="0"/>
                  </a:moveTo>
                  <a:lnTo>
                    <a:pt x="516422" y="550254"/>
                  </a:lnTo>
                  <a:cubicBezTo>
                    <a:pt x="516736" y="791634"/>
                    <a:pt x="517049" y="1033014"/>
                    <a:pt x="517363" y="1274394"/>
                  </a:cubicBezTo>
                  <a:lnTo>
                    <a:pt x="1193273" y="1274950"/>
                  </a:lnTo>
                  <a:lnTo>
                    <a:pt x="1674050" y="1791130"/>
                  </a:lnTo>
                  <a:lnTo>
                    <a:pt x="0" y="1791757"/>
                  </a:lnTo>
                  <a:cubicBezTo>
                    <a:pt x="232" y="1190739"/>
                    <a:pt x="2317" y="601018"/>
                    <a:pt x="2549" y="0"/>
                  </a:cubicBezTo>
                  <a:close/>
                </a:path>
              </a:pathLst>
            </a:custGeom>
            <a:solidFill>
              <a:srgbClr val="C31632">
                <a:alpha val="69804"/>
              </a:srgb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20" name="Corde 19"/>
            <p:cNvSpPr>
              <a:spLocks noChangeAspect="1"/>
            </p:cNvSpPr>
            <p:nvPr/>
          </p:nvSpPr>
          <p:spPr>
            <a:xfrm rot="10800000">
              <a:off x="-338400" y="2257200"/>
              <a:ext cx="648000" cy="648072"/>
            </a:xfrm>
            <a:prstGeom prst="chord">
              <a:avLst>
                <a:gd name="adj1" fmla="val 5259741"/>
                <a:gd name="adj2" fmla="val 16300347"/>
              </a:avLst>
            </a:prstGeom>
            <a:solidFill>
              <a:srgbClr val="C3163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grpSp>
      <p:sp>
        <p:nvSpPr>
          <p:cNvPr id="13" name="Espace réservé du texte 5"/>
          <p:cNvSpPr>
            <a:spLocks noGrp="1"/>
          </p:cNvSpPr>
          <p:nvPr>
            <p:ph type="body" sz="quarter" idx="14" hasCustomPrompt="1"/>
          </p:nvPr>
        </p:nvSpPr>
        <p:spPr>
          <a:xfrm>
            <a:off x="126000" y="3861048"/>
            <a:ext cx="5778389" cy="246221"/>
          </a:xfrm>
        </p:spPr>
        <p:txBody>
          <a:bodyPr wrap="square">
            <a:spAutoFit/>
          </a:bodyPr>
          <a:lstStyle>
            <a:lvl1pPr algn="l">
              <a:lnSpc>
                <a:spcPct val="100000"/>
              </a:lnSpc>
              <a:spcAft>
                <a:spcPts val="0"/>
              </a:spcAft>
              <a:defRPr sz="1000" b="0" cap="none"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dirty="0"/>
              <a:t>Direction XXX - CAISSE D’EPARGNE XXX</a:t>
            </a:r>
          </a:p>
        </p:txBody>
      </p:sp>
      <p:sp>
        <p:nvSpPr>
          <p:cNvPr id="14" name="Espace réservé du texte 5"/>
          <p:cNvSpPr>
            <a:spLocks noGrp="1"/>
          </p:cNvSpPr>
          <p:nvPr>
            <p:ph type="body" sz="quarter" idx="15" hasCustomPrompt="1"/>
          </p:nvPr>
        </p:nvSpPr>
        <p:spPr>
          <a:xfrm>
            <a:off x="3228478" y="6189452"/>
            <a:ext cx="2687046" cy="276999"/>
          </a:xfrm>
        </p:spPr>
        <p:txBody>
          <a:bodyPr wrap="square">
            <a:spAutoFit/>
          </a:bodyPr>
          <a:lstStyle>
            <a:lvl1pPr algn="ctr">
              <a:lnSpc>
                <a:spcPct val="100000"/>
              </a:lnSpc>
              <a:spcAft>
                <a:spcPts val="0"/>
              </a:spcAft>
              <a:defRPr sz="1200" b="0" cap="all"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dirty="0"/>
              <a:t>00 mois 2017</a:t>
            </a:r>
          </a:p>
        </p:txBody>
      </p:sp>
    </p:spTree>
    <p:extLst>
      <p:ext uri="{BB962C8B-B14F-4D97-AF65-F5344CB8AC3E}">
        <p14:creationId xmlns:p14="http://schemas.microsoft.com/office/powerpoint/2010/main" val="2471203619"/>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preserve="1" userDrawn="1">
  <p:cSld name="Page de garde 2">
    <p:spTree>
      <p:nvGrpSpPr>
        <p:cNvPr id="1" name=""/>
        <p:cNvGrpSpPr/>
        <p:nvPr/>
      </p:nvGrpSpPr>
      <p:grpSpPr>
        <a:xfrm>
          <a:off x="0" y="0"/>
          <a:ext cx="0" cy="0"/>
          <a:chOff x="0" y="0"/>
          <a:chExt cx="0" cy="0"/>
        </a:xfrm>
      </p:grpSpPr>
      <p:sp>
        <p:nvSpPr>
          <p:cNvPr id="8" name="Espace réservé du contenu 7"/>
          <p:cNvSpPr>
            <a:spLocks noGrp="1"/>
          </p:cNvSpPr>
          <p:nvPr>
            <p:ph sz="quarter" idx="10" hasCustomPrompt="1"/>
          </p:nvPr>
        </p:nvSpPr>
        <p:spPr>
          <a:xfrm>
            <a:off x="216000" y="1339200"/>
            <a:ext cx="8668800" cy="2451600"/>
          </a:xfrm>
          <a:solidFill>
            <a:schemeClr val="bg1">
              <a:lumMod val="95000"/>
            </a:schemeClr>
          </a:solidFill>
        </p:spPr>
        <p:txBody>
          <a:bodyPr anchor="ctr" anchorCtr="1"/>
          <a:lstStyle>
            <a:lvl1pPr>
              <a:defRPr cap="none" baseline="0"/>
            </a:lvl1pPr>
          </a:lstStyle>
          <a:p>
            <a:pPr lvl="0"/>
            <a:r>
              <a:rPr lang="fr-FR" dirty="0"/>
              <a:t>INSÉRER IMAGE 68,1x240,8 mm</a:t>
            </a:r>
          </a:p>
        </p:txBody>
      </p:sp>
      <p:sp>
        <p:nvSpPr>
          <p:cNvPr id="2" name="Titre 1"/>
          <p:cNvSpPr>
            <a:spLocks noGrp="1"/>
          </p:cNvSpPr>
          <p:nvPr>
            <p:ph type="ctrTitle" hasCustomPrompt="1"/>
          </p:nvPr>
        </p:nvSpPr>
        <p:spPr>
          <a:xfrm>
            <a:off x="2270524" y="4137276"/>
            <a:ext cx="4608000" cy="648000"/>
          </a:xfrm>
        </p:spPr>
        <p:txBody>
          <a:bodyPr>
            <a:noAutofit/>
          </a:bodyPr>
          <a:lstStyle>
            <a:lvl1pPr algn="ctr">
              <a:defRPr sz="3500" spc="0" baseline="0"/>
            </a:lvl1pPr>
          </a:lstStyle>
          <a:p>
            <a:r>
              <a:rPr lang="fr-FR" dirty="0"/>
              <a:t>Titre </a:t>
            </a:r>
            <a:r>
              <a:rPr lang="fr-FR" dirty="0" err="1"/>
              <a:t>lorem</a:t>
            </a:r>
            <a:endParaRPr lang="fr-FR" dirty="0"/>
          </a:p>
        </p:txBody>
      </p:sp>
      <p:sp>
        <p:nvSpPr>
          <p:cNvPr id="3" name="Sous-titre 2"/>
          <p:cNvSpPr>
            <a:spLocks noGrp="1"/>
          </p:cNvSpPr>
          <p:nvPr>
            <p:ph type="subTitle" idx="1" hasCustomPrompt="1"/>
          </p:nvPr>
        </p:nvSpPr>
        <p:spPr>
          <a:xfrm>
            <a:off x="2270524" y="4563678"/>
            <a:ext cx="4608000" cy="540000"/>
          </a:xfrm>
        </p:spPr>
        <p:txBody>
          <a:bodyPr tIns="82800">
            <a:normAutofit/>
          </a:bodyPr>
          <a:lstStyle>
            <a:lvl1pPr marL="0" indent="0" algn="ctr">
              <a:buNone/>
              <a:defRPr sz="2600" b="1" spc="0"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err="1"/>
              <a:t>Ipsum</a:t>
            </a:r>
            <a:r>
              <a:rPr lang="fr-FR" dirty="0"/>
              <a:t> </a:t>
            </a:r>
            <a:r>
              <a:rPr lang="fr-FR" dirty="0" err="1"/>
              <a:t>sit</a:t>
            </a:r>
            <a:r>
              <a:rPr lang="fr-FR" dirty="0"/>
              <a:t> </a:t>
            </a:r>
            <a:r>
              <a:rPr lang="fr-FR" dirty="0" err="1"/>
              <a:t>dolor</a:t>
            </a:r>
            <a:endParaRPr lang="fr-FR" dirty="0"/>
          </a:p>
          <a:p>
            <a:endParaRPr lang="fr-FR" dirty="0"/>
          </a:p>
          <a:p>
            <a:endParaRPr lang="fr-FR" dirty="0"/>
          </a:p>
        </p:txBody>
      </p:sp>
      <p:cxnSp>
        <p:nvCxnSpPr>
          <p:cNvPr id="9" name="Connecteur droit 8"/>
          <p:cNvCxnSpPr/>
          <p:nvPr userDrawn="1"/>
        </p:nvCxnSpPr>
        <p:spPr>
          <a:xfrm>
            <a:off x="3233524" y="4124783"/>
            <a:ext cx="268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3233524" y="6149635"/>
            <a:ext cx="268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Espace réservé du texte 4"/>
          <p:cNvSpPr>
            <a:spLocks noGrp="1"/>
          </p:cNvSpPr>
          <p:nvPr>
            <p:ph type="body" sz="quarter" idx="13" hasCustomPrompt="1"/>
          </p:nvPr>
        </p:nvSpPr>
        <p:spPr>
          <a:xfrm>
            <a:off x="3142800" y="5014800"/>
            <a:ext cx="2952000" cy="1076400"/>
          </a:xfrm>
        </p:spPr>
        <p:txBody>
          <a:bodyPr/>
          <a:lstStyle>
            <a:lvl1pPr>
              <a:defRPr sz="1600" b="0"/>
            </a:lvl1pPr>
          </a:lstStyle>
          <a:p>
            <a:pPr lvl="0"/>
            <a:r>
              <a:rPr lang="fr-FR" dirty="0" err="1"/>
              <a:t>inserez</a:t>
            </a:r>
            <a:r>
              <a:rPr lang="fr-FR" dirty="0"/>
              <a:t> le texte</a:t>
            </a:r>
          </a:p>
        </p:txBody>
      </p:sp>
      <p:pic>
        <p:nvPicPr>
          <p:cNvPr id="10" name="Espace réservé pour une image  11"/>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216000" y="248400"/>
            <a:ext cx="932400" cy="932400"/>
          </a:xfrm>
          <a:prstGeom prst="rect">
            <a:avLst/>
          </a:prstGeom>
        </p:spPr>
      </p:pic>
      <p:pic>
        <p:nvPicPr>
          <p:cNvPr id="12" name="Espace réservé pour une image  6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315164" y="6163069"/>
            <a:ext cx="2577316" cy="578299"/>
          </a:xfrm>
          <a:prstGeom prst="rect">
            <a:avLst/>
          </a:prstGeom>
        </p:spPr>
      </p:pic>
      <p:sp>
        <p:nvSpPr>
          <p:cNvPr id="6" name="Espace réservé du texte 5"/>
          <p:cNvSpPr>
            <a:spLocks noGrp="1"/>
          </p:cNvSpPr>
          <p:nvPr>
            <p:ph type="body" sz="quarter" idx="14" hasCustomPrompt="1"/>
          </p:nvPr>
        </p:nvSpPr>
        <p:spPr>
          <a:xfrm>
            <a:off x="126000" y="3861048"/>
            <a:ext cx="5778389" cy="246221"/>
          </a:xfrm>
        </p:spPr>
        <p:txBody>
          <a:bodyPr wrap="square">
            <a:spAutoFit/>
          </a:bodyPr>
          <a:lstStyle>
            <a:lvl1pPr algn="l">
              <a:lnSpc>
                <a:spcPct val="100000"/>
              </a:lnSpc>
              <a:spcAft>
                <a:spcPts val="0"/>
              </a:spcAft>
              <a:defRPr sz="1000" b="0" cap="none"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dirty="0"/>
              <a:t>Direction XXX - CAISSE D’EPARGNE XXX</a:t>
            </a:r>
          </a:p>
        </p:txBody>
      </p:sp>
      <p:sp>
        <p:nvSpPr>
          <p:cNvPr id="15" name="Espace réservé du texte 5"/>
          <p:cNvSpPr>
            <a:spLocks noGrp="1"/>
          </p:cNvSpPr>
          <p:nvPr>
            <p:ph type="body" sz="quarter" idx="15" hasCustomPrompt="1"/>
          </p:nvPr>
        </p:nvSpPr>
        <p:spPr>
          <a:xfrm>
            <a:off x="3228478" y="6189452"/>
            <a:ext cx="2687046" cy="276999"/>
          </a:xfrm>
        </p:spPr>
        <p:txBody>
          <a:bodyPr wrap="square">
            <a:spAutoFit/>
          </a:bodyPr>
          <a:lstStyle>
            <a:lvl1pPr algn="ctr">
              <a:lnSpc>
                <a:spcPct val="100000"/>
              </a:lnSpc>
              <a:spcAft>
                <a:spcPts val="0"/>
              </a:spcAft>
              <a:defRPr sz="1200" b="0" cap="all" baseline="0">
                <a:solidFill>
                  <a:schemeClr val="tx1"/>
                </a:solidFill>
                <a:latin typeface="+mn-lt"/>
              </a:defRPr>
            </a:lvl1pPr>
            <a:lvl2pPr algn="l">
              <a:lnSpc>
                <a:spcPct val="100000"/>
              </a:lnSpc>
              <a:defRPr sz="1000" b="0" cap="none" baseline="0">
                <a:solidFill>
                  <a:schemeClr val="tx1"/>
                </a:solidFill>
              </a:defRPr>
            </a:lvl2pPr>
            <a:lvl3pPr algn="l">
              <a:lnSpc>
                <a:spcPct val="100000"/>
              </a:lnSpc>
              <a:defRPr sz="1000" b="0" cap="none" baseline="0">
                <a:solidFill>
                  <a:schemeClr val="tx1"/>
                </a:solidFill>
              </a:defRPr>
            </a:lvl3pPr>
            <a:lvl4pPr algn="l">
              <a:lnSpc>
                <a:spcPct val="100000"/>
              </a:lnSpc>
              <a:defRPr sz="1000" b="0" cap="none" baseline="0">
                <a:solidFill>
                  <a:schemeClr val="tx1"/>
                </a:solidFill>
              </a:defRPr>
            </a:lvl4pPr>
            <a:lvl5pPr marL="0" indent="0" algn="l">
              <a:lnSpc>
                <a:spcPct val="100000"/>
              </a:lnSpc>
              <a:spcBef>
                <a:spcPts val="0"/>
              </a:spcBef>
              <a:spcAft>
                <a:spcPts val="0"/>
              </a:spcAft>
              <a:buNone/>
              <a:defRPr sz="1000" b="0" cap="none" baseline="0">
                <a:solidFill>
                  <a:schemeClr val="tx1"/>
                </a:solidFill>
              </a:defRPr>
            </a:lvl5pPr>
            <a:lvl6pPr marL="0" indent="0" algn="l">
              <a:lnSpc>
                <a:spcPct val="100000"/>
              </a:lnSpc>
              <a:spcBef>
                <a:spcPts val="0"/>
              </a:spcBef>
              <a:buNone/>
              <a:defRPr sz="1000" b="0" cap="none" baseline="0">
                <a:solidFill>
                  <a:schemeClr val="tx1"/>
                </a:solidFill>
              </a:defRPr>
            </a:lvl6pPr>
            <a:lvl7pPr algn="l">
              <a:lnSpc>
                <a:spcPct val="100000"/>
              </a:lnSpc>
              <a:defRPr sz="1000" b="0" cap="none" baseline="0">
                <a:solidFill>
                  <a:schemeClr val="tx1"/>
                </a:solidFill>
              </a:defRPr>
            </a:lvl7pPr>
            <a:lvl8pPr algn="l">
              <a:lnSpc>
                <a:spcPct val="100000"/>
              </a:lnSpc>
              <a:spcAft>
                <a:spcPts val="0"/>
              </a:spcAft>
              <a:defRPr sz="1000" b="0" cap="none" baseline="0">
                <a:solidFill>
                  <a:schemeClr val="tx1"/>
                </a:solidFill>
              </a:defRPr>
            </a:lvl8pPr>
            <a:lvl9pPr marL="0" indent="0" algn="l">
              <a:lnSpc>
                <a:spcPct val="100000"/>
              </a:lnSpc>
              <a:spcAft>
                <a:spcPts val="0"/>
              </a:spcAft>
              <a:defRPr sz="1000" b="0" cap="none" baseline="0">
                <a:solidFill>
                  <a:schemeClr val="tx1"/>
                </a:solidFill>
              </a:defRPr>
            </a:lvl9pPr>
          </a:lstStyle>
          <a:p>
            <a:pPr lvl="0"/>
            <a:r>
              <a:rPr lang="fr-FR" dirty="0"/>
              <a:t>00 mois 2017</a:t>
            </a:r>
          </a:p>
        </p:txBody>
      </p:sp>
    </p:spTree>
    <p:extLst>
      <p:ext uri="{BB962C8B-B14F-4D97-AF65-F5344CB8AC3E}">
        <p14:creationId xmlns:p14="http://schemas.microsoft.com/office/powerpoint/2010/main" val="1115572295"/>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Sommaire">
    <p:bg>
      <p:bgPr>
        <a:solidFill>
          <a:schemeClr val="accent1"/>
        </a:solidFill>
        <a:effectLst/>
      </p:bgPr>
    </p:bg>
    <p:spTree>
      <p:nvGrpSpPr>
        <p:cNvPr id="1" name=""/>
        <p:cNvGrpSpPr/>
        <p:nvPr/>
      </p:nvGrpSpPr>
      <p:grpSpPr>
        <a:xfrm>
          <a:off x="0" y="0"/>
          <a:ext cx="0" cy="0"/>
          <a:chOff x="0" y="0"/>
          <a:chExt cx="0" cy="0"/>
        </a:xfrm>
      </p:grpSpPr>
      <p:sp>
        <p:nvSpPr>
          <p:cNvPr id="23" name="Rectangle 22"/>
          <p:cNvSpPr/>
          <p:nvPr userDrawn="1"/>
        </p:nvSpPr>
        <p:spPr>
          <a:xfrm>
            <a:off x="0" y="6210000"/>
            <a:ext cx="9144000" cy="64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10" name="Rectangle 9"/>
          <p:cNvSpPr/>
          <p:nvPr userDrawn="1"/>
        </p:nvSpPr>
        <p:spPr>
          <a:xfrm>
            <a:off x="0" y="6210000"/>
            <a:ext cx="9144000" cy="64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5" name="Titre 1"/>
          <p:cNvSpPr>
            <a:spLocks noGrp="1"/>
          </p:cNvSpPr>
          <p:nvPr>
            <p:ph type="title" hasCustomPrompt="1"/>
          </p:nvPr>
        </p:nvSpPr>
        <p:spPr>
          <a:xfrm>
            <a:off x="3060000" y="620688"/>
            <a:ext cx="3492000" cy="756000"/>
          </a:xfrm>
        </p:spPr>
        <p:txBody>
          <a:bodyPr anchor="t">
            <a:noAutofit/>
          </a:bodyPr>
          <a:lstStyle>
            <a:lvl1pPr algn="l">
              <a:defRPr sz="4400" b="1" cap="all">
                <a:solidFill>
                  <a:schemeClr val="bg1"/>
                </a:solidFill>
              </a:defRPr>
            </a:lvl1pPr>
          </a:lstStyle>
          <a:p>
            <a:r>
              <a:rPr lang="fr-FR" dirty="0"/>
              <a:t>sommaire</a:t>
            </a:r>
          </a:p>
        </p:txBody>
      </p:sp>
      <p:sp>
        <p:nvSpPr>
          <p:cNvPr id="8" name="Espace réservé du texte 7"/>
          <p:cNvSpPr>
            <a:spLocks noGrp="1"/>
          </p:cNvSpPr>
          <p:nvPr>
            <p:ph type="body" sz="quarter" idx="13"/>
          </p:nvPr>
        </p:nvSpPr>
        <p:spPr>
          <a:xfrm>
            <a:off x="3059113" y="1620000"/>
            <a:ext cx="4176712" cy="4032000"/>
          </a:xfrm>
        </p:spPr>
        <p:txBody>
          <a:bodyPr lIns="115200"/>
          <a:lstStyle>
            <a:lvl1pPr>
              <a:lnSpc>
                <a:spcPct val="80000"/>
              </a:lnSpc>
              <a:tabLst>
                <a:tab pos="2520000" algn="l"/>
                <a:tab pos="3060000" algn="l"/>
              </a:tabLst>
              <a:defRPr sz="1400" b="1" baseline="0">
                <a:solidFill>
                  <a:schemeClr val="bg1"/>
                </a:solidFill>
              </a:defRPr>
            </a:lvl1pPr>
            <a:lvl2pPr marL="216000">
              <a:lnSpc>
                <a:spcPct val="80000"/>
              </a:lnSpc>
              <a:spcAft>
                <a:spcPts val="770"/>
              </a:spcAft>
              <a:tabLst>
                <a:tab pos="2520000" algn="l"/>
                <a:tab pos="3060000" algn="l"/>
              </a:tabLst>
              <a:defRPr sz="1100" b="0" cap="all" baseline="0">
                <a:solidFill>
                  <a:schemeClr val="bg1"/>
                </a:solidFill>
              </a:defRPr>
            </a:lvl2pPr>
            <a:lvl5pPr marL="0" indent="0">
              <a:buNone/>
              <a:defRPr/>
            </a:lvl5pPr>
          </a:lstStyle>
          <a:p>
            <a:pPr lvl="0"/>
            <a:r>
              <a:rPr lang="fr-FR" dirty="0"/>
              <a:t>Modifiez les styles du texte du masque</a:t>
            </a:r>
          </a:p>
          <a:p>
            <a:pPr lvl="1"/>
            <a:r>
              <a:rPr lang="fr-FR" dirty="0"/>
              <a:t>Deuxième niveau</a:t>
            </a:r>
          </a:p>
        </p:txBody>
      </p:sp>
      <p:sp>
        <p:nvSpPr>
          <p:cNvPr id="11" name="Forme en L 19"/>
          <p:cNvSpPr/>
          <p:nvPr userDrawn="1"/>
        </p:nvSpPr>
        <p:spPr>
          <a:xfrm rot="19020000" flipH="1">
            <a:off x="-1164102" y="2554425"/>
            <a:ext cx="2325874" cy="2492343"/>
          </a:xfrm>
          <a:custGeom>
            <a:avLst/>
            <a:gdLst>
              <a:gd name="connsiteX0" fmla="*/ 0 w 2466000"/>
              <a:gd name="connsiteY0" fmla="*/ 0 h 2880000"/>
              <a:gd name="connsiteX1" fmla="*/ 726459 w 2466000"/>
              <a:gd name="connsiteY1" fmla="*/ 0 h 2880000"/>
              <a:gd name="connsiteX2" fmla="*/ 726459 w 2466000"/>
              <a:gd name="connsiteY2" fmla="*/ 2183873 h 2880000"/>
              <a:gd name="connsiteX3" fmla="*/ 2466000 w 2466000"/>
              <a:gd name="connsiteY3" fmla="*/ 2183873 h 2880000"/>
              <a:gd name="connsiteX4" fmla="*/ 2466000 w 2466000"/>
              <a:gd name="connsiteY4" fmla="*/ 2880000 h 2880000"/>
              <a:gd name="connsiteX5" fmla="*/ 0 w 2466000"/>
              <a:gd name="connsiteY5" fmla="*/ 2880000 h 2880000"/>
              <a:gd name="connsiteX6" fmla="*/ 0 w 2466000"/>
              <a:gd name="connsiteY6" fmla="*/ 0 h 2880000"/>
              <a:gd name="connsiteX0" fmla="*/ 0 w 2472803"/>
              <a:gd name="connsiteY0" fmla="*/ 401415 h 2880000"/>
              <a:gd name="connsiteX1" fmla="*/ 733262 w 2472803"/>
              <a:gd name="connsiteY1" fmla="*/ 0 h 2880000"/>
              <a:gd name="connsiteX2" fmla="*/ 733262 w 2472803"/>
              <a:gd name="connsiteY2" fmla="*/ 2183873 h 2880000"/>
              <a:gd name="connsiteX3" fmla="*/ 2472803 w 2472803"/>
              <a:gd name="connsiteY3" fmla="*/ 2183873 h 2880000"/>
              <a:gd name="connsiteX4" fmla="*/ 2472803 w 2472803"/>
              <a:gd name="connsiteY4" fmla="*/ 2880000 h 2880000"/>
              <a:gd name="connsiteX5" fmla="*/ 6803 w 2472803"/>
              <a:gd name="connsiteY5" fmla="*/ 2880000 h 2880000"/>
              <a:gd name="connsiteX6" fmla="*/ 0 w 2472803"/>
              <a:gd name="connsiteY6" fmla="*/ 401415 h 2880000"/>
              <a:gd name="connsiteX0" fmla="*/ 0 w 2472468"/>
              <a:gd name="connsiteY0" fmla="*/ 391806 h 2880000"/>
              <a:gd name="connsiteX1" fmla="*/ 732927 w 2472468"/>
              <a:gd name="connsiteY1" fmla="*/ 0 h 2880000"/>
              <a:gd name="connsiteX2" fmla="*/ 732927 w 2472468"/>
              <a:gd name="connsiteY2" fmla="*/ 2183873 h 2880000"/>
              <a:gd name="connsiteX3" fmla="*/ 2472468 w 2472468"/>
              <a:gd name="connsiteY3" fmla="*/ 2183873 h 2880000"/>
              <a:gd name="connsiteX4" fmla="*/ 2472468 w 2472468"/>
              <a:gd name="connsiteY4" fmla="*/ 2880000 h 2880000"/>
              <a:gd name="connsiteX5" fmla="*/ 6468 w 2472468"/>
              <a:gd name="connsiteY5" fmla="*/ 2880000 h 2880000"/>
              <a:gd name="connsiteX6" fmla="*/ 0 w 2472468"/>
              <a:gd name="connsiteY6" fmla="*/ 391806 h 2880000"/>
              <a:gd name="connsiteX0" fmla="*/ 0 w 2472468"/>
              <a:gd name="connsiteY0" fmla="*/ 0 h 2488194"/>
              <a:gd name="connsiteX1" fmla="*/ 730425 w 2472468"/>
              <a:gd name="connsiteY1" fmla="*/ 781797 h 2488194"/>
              <a:gd name="connsiteX2" fmla="*/ 732927 w 2472468"/>
              <a:gd name="connsiteY2" fmla="*/ 1792067 h 2488194"/>
              <a:gd name="connsiteX3" fmla="*/ 2472468 w 2472468"/>
              <a:gd name="connsiteY3" fmla="*/ 1792067 h 2488194"/>
              <a:gd name="connsiteX4" fmla="*/ 2472468 w 2472468"/>
              <a:gd name="connsiteY4" fmla="*/ 2488194 h 2488194"/>
              <a:gd name="connsiteX5" fmla="*/ 6468 w 2472468"/>
              <a:gd name="connsiteY5" fmla="*/ 2488194 h 2488194"/>
              <a:gd name="connsiteX6" fmla="*/ 0 w 2472468"/>
              <a:gd name="connsiteY6" fmla="*/ 0 h 2488194"/>
              <a:gd name="connsiteX0" fmla="*/ 0 w 2472468"/>
              <a:gd name="connsiteY0" fmla="*/ 0 h 2488194"/>
              <a:gd name="connsiteX1" fmla="*/ 730425 w 2472468"/>
              <a:gd name="connsiteY1" fmla="*/ 781797 h 2488194"/>
              <a:gd name="connsiteX2" fmla="*/ 732927 w 2472468"/>
              <a:gd name="connsiteY2" fmla="*/ 1792067 h 2488194"/>
              <a:gd name="connsiteX3" fmla="*/ 1664295 w 2472468"/>
              <a:gd name="connsiteY3" fmla="*/ 1789798 h 2488194"/>
              <a:gd name="connsiteX4" fmla="*/ 2472468 w 2472468"/>
              <a:gd name="connsiteY4" fmla="*/ 2488194 h 2488194"/>
              <a:gd name="connsiteX5" fmla="*/ 6468 w 2472468"/>
              <a:gd name="connsiteY5" fmla="*/ 2488194 h 2488194"/>
              <a:gd name="connsiteX6" fmla="*/ 0 w 2472468"/>
              <a:gd name="connsiteY6" fmla="*/ 0 h 2488194"/>
              <a:gd name="connsiteX0" fmla="*/ 0 w 2325874"/>
              <a:gd name="connsiteY0" fmla="*/ 0 h 2492343"/>
              <a:gd name="connsiteX1" fmla="*/ 730425 w 2325874"/>
              <a:gd name="connsiteY1" fmla="*/ 781797 h 2492343"/>
              <a:gd name="connsiteX2" fmla="*/ 732927 w 2325874"/>
              <a:gd name="connsiteY2" fmla="*/ 1792067 h 2492343"/>
              <a:gd name="connsiteX3" fmla="*/ 1664295 w 2325874"/>
              <a:gd name="connsiteY3" fmla="*/ 1789798 h 2492343"/>
              <a:gd name="connsiteX4" fmla="*/ 2325874 w 2325874"/>
              <a:gd name="connsiteY4" fmla="*/ 2492343 h 2492343"/>
              <a:gd name="connsiteX5" fmla="*/ 6468 w 2325874"/>
              <a:gd name="connsiteY5" fmla="*/ 2488194 h 2492343"/>
              <a:gd name="connsiteX6" fmla="*/ 0 w 2325874"/>
              <a:gd name="connsiteY6" fmla="*/ 0 h 2492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25874" h="2492343">
                <a:moveTo>
                  <a:pt x="0" y="0"/>
                </a:moveTo>
                <a:lnTo>
                  <a:pt x="730425" y="781797"/>
                </a:lnTo>
                <a:lnTo>
                  <a:pt x="732927" y="1792067"/>
                </a:lnTo>
                <a:lnTo>
                  <a:pt x="1664295" y="1789798"/>
                </a:lnTo>
                <a:lnTo>
                  <a:pt x="2325874" y="2492343"/>
                </a:lnTo>
                <a:lnTo>
                  <a:pt x="6468" y="2488194"/>
                </a:lnTo>
                <a:cubicBezTo>
                  <a:pt x="4200" y="1661999"/>
                  <a:pt x="2268" y="826195"/>
                  <a:pt x="0" y="0"/>
                </a:cubicBezTo>
                <a:close/>
              </a:path>
            </a:pathLst>
          </a:custGeom>
          <a:solidFill>
            <a:srgbClr val="FFFFFF">
              <a:alpha val="20000"/>
            </a:srgb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pic>
        <p:nvPicPr>
          <p:cNvPr id="14" name="Espace réservé pour une image  6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930000" y="6325665"/>
            <a:ext cx="1792800" cy="402269"/>
          </a:xfrm>
          <a:prstGeom prst="rect">
            <a:avLst/>
          </a:prstGeom>
        </p:spPr>
      </p:pic>
      <p:sp>
        <p:nvSpPr>
          <p:cNvPr id="6" name="Espace réservé du numéro de diapositive 5"/>
          <p:cNvSpPr>
            <a:spLocks noGrp="1"/>
          </p:cNvSpPr>
          <p:nvPr>
            <p:ph type="sldNum" sz="quarter" idx="14"/>
          </p:nvPr>
        </p:nvSpPr>
        <p:spPr/>
        <p:txBody>
          <a:bodyPr/>
          <a:lstStyle/>
          <a:p>
            <a:fld id="{0536D7D7-E68B-4848-A580-3E20DDE126DB}" type="slidenum">
              <a:rPr lang="fr-FR" smtClean="0">
                <a:solidFill>
                  <a:prstClr val="black"/>
                </a:solidFill>
              </a:rPr>
              <a:pPr/>
              <a:t>‹N°›</a:t>
            </a:fld>
            <a:endParaRPr lang="fr-FR" dirty="0">
              <a:solidFill>
                <a:prstClr val="black"/>
              </a:solidFill>
            </a:endParaRPr>
          </a:p>
        </p:txBody>
      </p:sp>
      <p:sp>
        <p:nvSpPr>
          <p:cNvPr id="12" name="Espace réservé du pied de page 2"/>
          <p:cNvSpPr>
            <a:spLocks noGrp="1"/>
          </p:cNvSpPr>
          <p:nvPr>
            <p:ph type="ftr" sz="quarter" idx="4294967295"/>
          </p:nvPr>
        </p:nvSpPr>
        <p:spPr>
          <a:xfrm>
            <a:off x="2772000" y="6336000"/>
            <a:ext cx="2895600" cy="365125"/>
          </a:xfrm>
          <a:prstGeom prst="rect">
            <a:avLst/>
          </a:prstGeom>
        </p:spPr>
        <p:txBody>
          <a:bodyPr/>
          <a:lstStyle/>
          <a:p>
            <a:r>
              <a:rPr lang="fr-FR" sz="1050" smtClean="0">
                <a:solidFill>
                  <a:prstClr val="black"/>
                </a:solidFill>
              </a:rPr>
              <a:t>2018 - HDJ S37 - Action de dynamisation Auto</a:t>
            </a:r>
            <a:endParaRPr lang="fr-FR" sz="1050" dirty="0">
              <a:solidFill>
                <a:prstClr val="black"/>
              </a:solidFill>
            </a:endParaRPr>
          </a:p>
        </p:txBody>
      </p:sp>
    </p:spTree>
    <p:extLst>
      <p:ext uri="{BB962C8B-B14F-4D97-AF65-F5344CB8AC3E}">
        <p14:creationId xmlns:p14="http://schemas.microsoft.com/office/powerpoint/2010/main" val="777343510"/>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En-tête section gauche">
    <p:bg>
      <p:bgPr>
        <a:solidFill>
          <a:schemeClr val="accent1"/>
        </a:solidFill>
        <a:effectLst/>
      </p:bgPr>
    </p:bg>
    <p:spTree>
      <p:nvGrpSpPr>
        <p:cNvPr id="1" name=""/>
        <p:cNvGrpSpPr/>
        <p:nvPr/>
      </p:nvGrpSpPr>
      <p:grpSpPr>
        <a:xfrm>
          <a:off x="0" y="0"/>
          <a:ext cx="0" cy="0"/>
          <a:chOff x="0" y="0"/>
          <a:chExt cx="0" cy="0"/>
        </a:xfrm>
      </p:grpSpPr>
      <p:sp>
        <p:nvSpPr>
          <p:cNvPr id="11" name="Rectangle 10"/>
          <p:cNvSpPr/>
          <p:nvPr userDrawn="1"/>
        </p:nvSpPr>
        <p:spPr>
          <a:xfrm>
            <a:off x="0" y="6210000"/>
            <a:ext cx="9144000" cy="64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2" name="Titre 1"/>
          <p:cNvSpPr>
            <a:spLocks noGrp="1"/>
          </p:cNvSpPr>
          <p:nvPr>
            <p:ph type="ctrTitle" hasCustomPrompt="1"/>
          </p:nvPr>
        </p:nvSpPr>
        <p:spPr>
          <a:xfrm>
            <a:off x="539552" y="1766426"/>
            <a:ext cx="4176464" cy="1446550"/>
          </a:xfrm>
        </p:spPr>
        <p:txBody>
          <a:bodyPr wrap="square">
            <a:spAutoFit/>
          </a:bodyPr>
          <a:lstStyle>
            <a:lvl1pPr algn="l">
              <a:defRPr sz="4400">
                <a:solidFill>
                  <a:schemeClr val="bg1"/>
                </a:solidFill>
              </a:defRPr>
            </a:lvl1pPr>
          </a:lstStyle>
          <a:p>
            <a:r>
              <a:rPr lang="fr-FR" dirty="0"/>
              <a:t>En-tête de section</a:t>
            </a:r>
          </a:p>
        </p:txBody>
      </p:sp>
      <p:sp>
        <p:nvSpPr>
          <p:cNvPr id="3" name="Sous-titre 2"/>
          <p:cNvSpPr>
            <a:spLocks noGrp="1"/>
          </p:cNvSpPr>
          <p:nvPr>
            <p:ph type="subTitle" idx="1" hasCustomPrompt="1"/>
          </p:nvPr>
        </p:nvSpPr>
        <p:spPr>
          <a:xfrm>
            <a:off x="539552" y="3861048"/>
            <a:ext cx="4176464" cy="2118529"/>
          </a:xfrm>
        </p:spPr>
        <p:txBody>
          <a:bodyPr wrap="square">
            <a:spAutoFit/>
          </a:bodyPr>
          <a:lstStyle>
            <a:lvl1pPr marL="144000" marR="0" indent="-180000" algn="l" defTabSz="914400" rtl="0" eaLnBrk="1" fontAlgn="auto" latinLnBrk="0" hangingPunct="1">
              <a:lnSpc>
                <a:spcPts val="2000"/>
              </a:lnSpc>
              <a:spcBef>
                <a:spcPts val="0"/>
              </a:spcBef>
              <a:spcAft>
                <a:spcPts val="300"/>
              </a:spcAft>
              <a:buClr>
                <a:schemeClr val="bg1"/>
              </a:buClr>
              <a:buSzPct val="100000"/>
              <a:buFont typeface="Wingdings 3" panose="05040102010807070707" pitchFamily="18" charset="2"/>
              <a:buChar char=""/>
              <a:tabLst/>
              <a:defRPr sz="1400" b="1"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Titre partie 1</a:t>
            </a:r>
          </a:p>
          <a:p>
            <a:r>
              <a:rPr lang="fr-FR" dirty="0"/>
              <a:t>Titre partie 2</a:t>
            </a:r>
          </a:p>
          <a:p>
            <a:r>
              <a:rPr lang="fr-FR" dirty="0"/>
              <a:t>Titre partie 3</a:t>
            </a:r>
          </a:p>
          <a:p>
            <a:r>
              <a:rPr lang="fr-FR" dirty="0"/>
              <a:t>Titre partie 4</a:t>
            </a:r>
          </a:p>
          <a:p>
            <a:endParaRPr lang="fr-FR" dirty="0"/>
          </a:p>
          <a:p>
            <a:endParaRPr lang="fr-FR" dirty="0"/>
          </a:p>
          <a:p>
            <a:endParaRPr lang="fr-FR" dirty="0"/>
          </a:p>
        </p:txBody>
      </p:sp>
      <p:sp>
        <p:nvSpPr>
          <p:cNvPr id="5" name="Espace réservé du pied de page 4"/>
          <p:cNvSpPr>
            <a:spLocks noGrp="1"/>
          </p:cNvSpPr>
          <p:nvPr>
            <p:ph type="ftr" sz="quarter" idx="11"/>
          </p:nvPr>
        </p:nvSpPr>
        <p:spPr>
          <a:xfrm>
            <a:off x="2772000" y="6336000"/>
            <a:ext cx="2895600" cy="365125"/>
          </a:xfrm>
          <a:prstGeom prst="rect">
            <a:avLst/>
          </a:prstGeom>
        </p:spPr>
        <p:txBody>
          <a:bodyPr/>
          <a:lstStyle/>
          <a:p>
            <a:r>
              <a:rPr lang="fr-FR" smtClean="0">
                <a:solidFill>
                  <a:prstClr val="black"/>
                </a:solidFill>
              </a:rPr>
              <a:t>2018 - HDJ S37 - Action de dynamisation Auto</a:t>
            </a:r>
            <a:endParaRPr lang="fr-FR">
              <a:solidFill>
                <a:prstClr val="black"/>
              </a:solidFill>
            </a:endParaRPr>
          </a:p>
        </p:txBody>
      </p:sp>
      <p:sp>
        <p:nvSpPr>
          <p:cNvPr id="9" name="Forme en L 8"/>
          <p:cNvSpPr>
            <a:spLocks noChangeAspect="1"/>
          </p:cNvSpPr>
          <p:nvPr userDrawn="1"/>
        </p:nvSpPr>
        <p:spPr>
          <a:xfrm rot="19020000" flipH="1">
            <a:off x="4608000" y="1549985"/>
            <a:ext cx="3211287" cy="3780000"/>
          </a:xfrm>
          <a:prstGeom prst="corner">
            <a:avLst>
              <a:gd name="adj1" fmla="val 30577"/>
              <a:gd name="adj2" fmla="val 30577"/>
            </a:avLst>
          </a:prstGeom>
          <a:solidFill>
            <a:srgbClr val="FFFFFF">
              <a:alpha val="20000"/>
            </a:srgb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10" name="Ellipse 9"/>
          <p:cNvSpPr>
            <a:spLocks noChangeAspect="1"/>
          </p:cNvSpPr>
          <p:nvPr userDrawn="1"/>
        </p:nvSpPr>
        <p:spPr>
          <a:xfrm>
            <a:off x="4079001" y="2050418"/>
            <a:ext cx="1620000" cy="1620001"/>
          </a:xfrm>
          <a:prstGeom prst="ellipse">
            <a:avLst/>
          </a:prstGeom>
          <a:solidFill>
            <a:srgbClr val="FFFFFF">
              <a:alpha val="20000"/>
            </a:srgb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pic>
        <p:nvPicPr>
          <p:cNvPr id="14" name="Espace réservé pour une image  6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930000" y="6325665"/>
            <a:ext cx="1792800" cy="402269"/>
          </a:xfrm>
          <a:prstGeom prst="rect">
            <a:avLst/>
          </a:prstGeom>
        </p:spPr>
      </p:pic>
      <p:sp>
        <p:nvSpPr>
          <p:cNvPr id="7" name="Espace réservé du numéro de diapositive 6"/>
          <p:cNvSpPr>
            <a:spLocks noGrp="1"/>
          </p:cNvSpPr>
          <p:nvPr>
            <p:ph type="sldNum" sz="quarter" idx="12"/>
          </p:nvPr>
        </p:nvSpPr>
        <p:spPr/>
        <p:txBody>
          <a:bodyPr/>
          <a:lstStyle/>
          <a:p>
            <a:fld id="{0536D7D7-E68B-4848-A580-3E20DDE126DB}" type="slidenum">
              <a:rPr lang="fr-FR" smtClean="0">
                <a:solidFill>
                  <a:prstClr val="black"/>
                </a:solidFill>
              </a:rPr>
              <a:pPr/>
              <a:t>‹N°›</a:t>
            </a:fld>
            <a:endParaRPr lang="fr-FR" dirty="0">
              <a:solidFill>
                <a:prstClr val="black"/>
              </a:solidFill>
            </a:endParaRPr>
          </a:p>
        </p:txBody>
      </p:sp>
    </p:spTree>
    <p:extLst>
      <p:ext uri="{BB962C8B-B14F-4D97-AF65-F5344CB8AC3E}">
        <p14:creationId xmlns:p14="http://schemas.microsoft.com/office/powerpoint/2010/main" val="774508470"/>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2_Titre 2 lignes et 2 contenus texte">
    <p:bg>
      <p:bgPr>
        <a:solidFill>
          <a:schemeClr val="bg1"/>
        </a:solidFill>
        <a:effectLst/>
      </p:bgPr>
    </p:bg>
    <p:spTree>
      <p:nvGrpSpPr>
        <p:cNvPr id="1" name=""/>
        <p:cNvGrpSpPr/>
        <p:nvPr/>
      </p:nvGrpSpPr>
      <p:grpSpPr>
        <a:xfrm>
          <a:off x="0" y="0"/>
          <a:ext cx="0" cy="0"/>
          <a:chOff x="0" y="0"/>
          <a:chExt cx="0" cy="0"/>
        </a:xfrm>
      </p:grpSpPr>
      <p:sp>
        <p:nvSpPr>
          <p:cNvPr id="15" name="Espace réservé du texte 14"/>
          <p:cNvSpPr>
            <a:spLocks noGrp="1"/>
          </p:cNvSpPr>
          <p:nvPr>
            <p:ph type="body" sz="quarter" idx="18"/>
          </p:nvPr>
        </p:nvSpPr>
        <p:spPr>
          <a:xfrm>
            <a:off x="349200" y="2565400"/>
            <a:ext cx="4132800" cy="360000"/>
          </a:xfrm>
        </p:spPr>
        <p:txBody>
          <a:bodyPr wrap="square">
            <a:normAutofit/>
          </a:bodyPr>
          <a:lstStyle>
            <a:lvl1pPr>
              <a:defRPr/>
            </a:lvl1pPr>
          </a:lstStyle>
          <a:p>
            <a:pPr lvl="0"/>
            <a:r>
              <a:rPr lang="fr-FR" dirty="0"/>
              <a:t>Modifiez les styles du texte du masque</a:t>
            </a:r>
          </a:p>
        </p:txBody>
      </p:sp>
      <p:sp>
        <p:nvSpPr>
          <p:cNvPr id="17" name="Espace réservé du texte 16"/>
          <p:cNvSpPr>
            <a:spLocks noGrp="1"/>
          </p:cNvSpPr>
          <p:nvPr>
            <p:ph type="body" sz="quarter" idx="19"/>
          </p:nvPr>
        </p:nvSpPr>
        <p:spPr>
          <a:xfrm>
            <a:off x="4644008" y="2565397"/>
            <a:ext cx="3384550" cy="3492000"/>
          </a:xfrm>
        </p:spPr>
        <p:txBody>
          <a:bodyPr>
            <a:normAutofit/>
          </a:bodyPr>
          <a:lstStyle>
            <a:lvl1pPr>
              <a:defRPr/>
            </a:lvl1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grpSp>
        <p:nvGrpSpPr>
          <p:cNvPr id="2" name="Groupe 1"/>
          <p:cNvGrpSpPr/>
          <p:nvPr userDrawn="1"/>
        </p:nvGrpSpPr>
        <p:grpSpPr>
          <a:xfrm>
            <a:off x="8143822" y="2216198"/>
            <a:ext cx="1332284" cy="1600395"/>
            <a:chOff x="8143822" y="2216198"/>
            <a:chExt cx="1332284" cy="1600395"/>
          </a:xfrm>
        </p:grpSpPr>
        <p:sp>
          <p:nvSpPr>
            <p:cNvPr id="10" name="Rectangle 9"/>
            <p:cNvSpPr/>
            <p:nvPr/>
          </p:nvSpPr>
          <p:spPr>
            <a:xfrm rot="18780000" flipH="1">
              <a:off x="8106778" y="2709939"/>
              <a:ext cx="1429678" cy="442196"/>
            </a:xfrm>
            <a:custGeom>
              <a:avLst/>
              <a:gdLst>
                <a:gd name="connsiteX0" fmla="*/ 0 w 1764000"/>
                <a:gd name="connsiteY0" fmla="*/ 0 h 441000"/>
                <a:gd name="connsiteX1" fmla="*/ 1764000 w 1764000"/>
                <a:gd name="connsiteY1" fmla="*/ 0 h 441000"/>
                <a:gd name="connsiteX2" fmla="*/ 1764000 w 1764000"/>
                <a:gd name="connsiteY2" fmla="*/ 441000 h 441000"/>
                <a:gd name="connsiteX3" fmla="*/ 0 w 1764000"/>
                <a:gd name="connsiteY3" fmla="*/ 441000 h 441000"/>
                <a:gd name="connsiteX4" fmla="*/ 0 w 1764000"/>
                <a:gd name="connsiteY4" fmla="*/ 0 h 441000"/>
                <a:gd name="connsiteX0" fmla="*/ 334322 w 1764000"/>
                <a:gd name="connsiteY0" fmla="*/ 351 h 441000"/>
                <a:gd name="connsiteX1" fmla="*/ 1764000 w 1764000"/>
                <a:gd name="connsiteY1" fmla="*/ 0 h 441000"/>
                <a:gd name="connsiteX2" fmla="*/ 1764000 w 1764000"/>
                <a:gd name="connsiteY2" fmla="*/ 441000 h 441000"/>
                <a:gd name="connsiteX3" fmla="*/ 0 w 1764000"/>
                <a:gd name="connsiteY3" fmla="*/ 441000 h 441000"/>
                <a:gd name="connsiteX4" fmla="*/ 334322 w 1764000"/>
                <a:gd name="connsiteY4" fmla="*/ 351 h 441000"/>
                <a:gd name="connsiteX0" fmla="*/ 0 w 1429678"/>
                <a:gd name="connsiteY0" fmla="*/ 351 h 442196"/>
                <a:gd name="connsiteX1" fmla="*/ 1429678 w 1429678"/>
                <a:gd name="connsiteY1" fmla="*/ 0 h 442196"/>
                <a:gd name="connsiteX2" fmla="*/ 1429678 w 1429678"/>
                <a:gd name="connsiteY2" fmla="*/ 441000 h 442196"/>
                <a:gd name="connsiteX3" fmla="*/ 473571 w 1429678"/>
                <a:gd name="connsiteY3" fmla="*/ 442196 h 442196"/>
                <a:gd name="connsiteX4" fmla="*/ 0 w 1429678"/>
                <a:gd name="connsiteY4" fmla="*/ 351 h 442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9678" h="442196">
                  <a:moveTo>
                    <a:pt x="0" y="351"/>
                  </a:moveTo>
                  <a:lnTo>
                    <a:pt x="1429678" y="0"/>
                  </a:lnTo>
                  <a:lnTo>
                    <a:pt x="1429678" y="441000"/>
                  </a:lnTo>
                  <a:lnTo>
                    <a:pt x="473571" y="442196"/>
                  </a:lnTo>
                  <a:lnTo>
                    <a:pt x="0" y="351"/>
                  </a:ln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C31632"/>
                </a:solidFill>
              </a:endParaRPr>
            </a:p>
          </p:txBody>
        </p:sp>
        <p:sp>
          <p:nvSpPr>
            <p:cNvPr id="11" name="Rectangle 10"/>
            <p:cNvSpPr/>
            <p:nvPr/>
          </p:nvSpPr>
          <p:spPr>
            <a:xfrm rot="18780000" flipH="1">
              <a:off x="8589464" y="2929951"/>
              <a:ext cx="441000" cy="1332284"/>
            </a:xfrm>
            <a:custGeom>
              <a:avLst/>
              <a:gdLst>
                <a:gd name="connsiteX0" fmla="*/ 0 w 441000"/>
                <a:gd name="connsiteY0" fmla="*/ 0 h 1510425"/>
                <a:gd name="connsiteX1" fmla="*/ 441000 w 441000"/>
                <a:gd name="connsiteY1" fmla="*/ 0 h 1510425"/>
                <a:gd name="connsiteX2" fmla="*/ 441000 w 441000"/>
                <a:gd name="connsiteY2" fmla="*/ 1510425 h 1510425"/>
                <a:gd name="connsiteX3" fmla="*/ 0 w 441000"/>
                <a:gd name="connsiteY3" fmla="*/ 1510425 h 1510425"/>
                <a:gd name="connsiteX4" fmla="*/ 0 w 441000"/>
                <a:gd name="connsiteY4" fmla="*/ 0 h 1510425"/>
                <a:gd name="connsiteX0" fmla="*/ 0 w 441000"/>
                <a:gd name="connsiteY0" fmla="*/ 0 h 1510425"/>
                <a:gd name="connsiteX1" fmla="*/ 441000 w 441000"/>
                <a:gd name="connsiteY1" fmla="*/ 0 h 1510425"/>
                <a:gd name="connsiteX2" fmla="*/ 439969 w 441000"/>
                <a:gd name="connsiteY2" fmla="*/ 1332284 h 1510425"/>
                <a:gd name="connsiteX3" fmla="*/ 0 w 441000"/>
                <a:gd name="connsiteY3" fmla="*/ 1510425 h 1510425"/>
                <a:gd name="connsiteX4" fmla="*/ 0 w 441000"/>
                <a:gd name="connsiteY4" fmla="*/ 0 h 1510425"/>
                <a:gd name="connsiteX0" fmla="*/ 0 w 441000"/>
                <a:gd name="connsiteY0" fmla="*/ 0 h 1332284"/>
                <a:gd name="connsiteX1" fmla="*/ 441000 w 441000"/>
                <a:gd name="connsiteY1" fmla="*/ 0 h 1332284"/>
                <a:gd name="connsiteX2" fmla="*/ 439969 w 441000"/>
                <a:gd name="connsiteY2" fmla="*/ 1332284 h 1332284"/>
                <a:gd name="connsiteX3" fmla="*/ 3795 w 441000"/>
                <a:gd name="connsiteY3" fmla="*/ 925595 h 1332284"/>
                <a:gd name="connsiteX4" fmla="*/ 0 w 441000"/>
                <a:gd name="connsiteY4" fmla="*/ 0 h 13322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000" h="1332284">
                  <a:moveTo>
                    <a:pt x="0" y="0"/>
                  </a:moveTo>
                  <a:lnTo>
                    <a:pt x="441000" y="0"/>
                  </a:lnTo>
                  <a:cubicBezTo>
                    <a:pt x="440656" y="444095"/>
                    <a:pt x="440313" y="888189"/>
                    <a:pt x="439969" y="1332284"/>
                  </a:cubicBezTo>
                  <a:lnTo>
                    <a:pt x="3795" y="925595"/>
                  </a:lnTo>
                  <a:lnTo>
                    <a:pt x="0" y="0"/>
                  </a:ln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C31632"/>
                </a:solidFill>
              </a:endParaRPr>
            </a:p>
          </p:txBody>
        </p:sp>
      </p:grpSp>
      <p:cxnSp>
        <p:nvCxnSpPr>
          <p:cNvPr id="12" name="Connecteur droit 11"/>
          <p:cNvCxnSpPr/>
          <p:nvPr userDrawn="1"/>
        </p:nvCxnSpPr>
        <p:spPr>
          <a:xfrm>
            <a:off x="450000" y="1124744"/>
            <a:ext cx="8244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Titre 2"/>
          <p:cNvSpPr>
            <a:spLocks noGrp="1"/>
          </p:cNvSpPr>
          <p:nvPr userDrawn="1">
            <p:ph type="title" hasCustomPrompt="1"/>
          </p:nvPr>
        </p:nvSpPr>
        <p:spPr/>
        <p:txBody>
          <a:bodyPr wrap="square"/>
          <a:lstStyle/>
          <a:p>
            <a:r>
              <a:rPr kumimoji="0" lang="fr-FR" sz="2000" b="1" i="0" u="none" strike="noStrike" kern="1200" cap="all" spc="0" normalizeH="0" baseline="0" noProof="0" dirty="0">
                <a:ln>
                  <a:noFill/>
                </a:ln>
                <a:solidFill>
                  <a:srgbClr val="C31632"/>
                </a:solidFill>
                <a:effectLst/>
                <a:uLnTx/>
                <a:uFillTx/>
                <a:latin typeface="+mj-lt"/>
                <a:ea typeface="+mj-ea"/>
                <a:cs typeface="+mj-cs"/>
              </a:rPr>
              <a:t>Titre principal </a:t>
            </a:r>
            <a:br>
              <a:rPr kumimoji="0" lang="fr-FR" sz="2000" b="1" i="0" u="none" strike="noStrike" kern="1200" cap="all" spc="0" normalizeH="0" baseline="0" noProof="0" dirty="0">
                <a:ln>
                  <a:noFill/>
                </a:ln>
                <a:solidFill>
                  <a:srgbClr val="C31632"/>
                </a:solidFill>
                <a:effectLst/>
                <a:uLnTx/>
                <a:uFillTx/>
                <a:latin typeface="+mj-lt"/>
                <a:ea typeface="+mj-ea"/>
                <a:cs typeface="+mj-cs"/>
              </a:rPr>
            </a:br>
            <a:r>
              <a:rPr kumimoji="0" lang="fr-FR" sz="2000" b="1" i="0" u="none" strike="noStrike" kern="1200" cap="all" spc="0" normalizeH="0" baseline="0" noProof="0" dirty="0">
                <a:ln>
                  <a:noFill/>
                </a:ln>
                <a:solidFill>
                  <a:srgbClr val="C31632"/>
                </a:solidFill>
                <a:effectLst/>
                <a:uLnTx/>
                <a:uFillTx/>
                <a:latin typeface="+mj-lt"/>
                <a:ea typeface="+mj-ea"/>
                <a:cs typeface="+mj-cs"/>
              </a:rPr>
              <a:t>de la partie sur deux lignes</a:t>
            </a:r>
            <a:endParaRPr lang="fr-FR" dirty="0"/>
          </a:p>
        </p:txBody>
      </p:sp>
      <p:sp>
        <p:nvSpPr>
          <p:cNvPr id="4" name="Espace réservé du pied de page 3"/>
          <p:cNvSpPr>
            <a:spLocks noGrp="1"/>
          </p:cNvSpPr>
          <p:nvPr>
            <p:ph type="ftr" sz="quarter" idx="21"/>
          </p:nvPr>
        </p:nvSpPr>
        <p:spPr>
          <a:xfrm>
            <a:off x="2772000" y="6336000"/>
            <a:ext cx="2895600" cy="365125"/>
          </a:xfrm>
          <a:prstGeom prst="rect">
            <a:avLst/>
          </a:prstGeom>
        </p:spPr>
        <p:txBody>
          <a:bodyPr/>
          <a:lstStyle/>
          <a:p>
            <a:r>
              <a:rPr lang="fr-FR" smtClean="0">
                <a:solidFill>
                  <a:prstClr val="black"/>
                </a:solidFill>
              </a:rPr>
              <a:t>2018 - HDJ S37 - Action de dynamisation Auto</a:t>
            </a:r>
            <a:endParaRPr lang="fr-FR" dirty="0">
              <a:solidFill>
                <a:prstClr val="black"/>
              </a:solidFill>
            </a:endParaRPr>
          </a:p>
        </p:txBody>
      </p:sp>
      <p:pic>
        <p:nvPicPr>
          <p:cNvPr id="18" name="Espace réservé pour une image  6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930000" y="6325665"/>
            <a:ext cx="1792800" cy="402269"/>
          </a:xfrm>
          <a:prstGeom prst="rect">
            <a:avLst/>
          </a:prstGeom>
        </p:spPr>
      </p:pic>
      <p:sp>
        <p:nvSpPr>
          <p:cNvPr id="7" name="Espace réservé du numéro de diapositive 6"/>
          <p:cNvSpPr>
            <a:spLocks noGrp="1"/>
          </p:cNvSpPr>
          <p:nvPr>
            <p:ph type="sldNum" sz="quarter" idx="22"/>
          </p:nvPr>
        </p:nvSpPr>
        <p:spPr/>
        <p:txBody>
          <a:bodyPr/>
          <a:lstStyle/>
          <a:p>
            <a:fld id="{0536D7D7-E68B-4848-A580-3E20DDE126DB}" type="slidenum">
              <a:rPr lang="fr-FR" smtClean="0">
                <a:solidFill>
                  <a:prstClr val="black"/>
                </a:solidFill>
              </a:rPr>
              <a:pPr/>
              <a:t>‹N°›</a:t>
            </a:fld>
            <a:endParaRPr lang="fr-FR" dirty="0">
              <a:solidFill>
                <a:prstClr val="black"/>
              </a:solidFill>
            </a:endParaRPr>
          </a:p>
        </p:txBody>
      </p:sp>
      <p:sp>
        <p:nvSpPr>
          <p:cNvPr id="13" name="Espace réservé du texte 18"/>
          <p:cNvSpPr>
            <a:spLocks noGrp="1"/>
          </p:cNvSpPr>
          <p:nvPr>
            <p:ph type="body" sz="quarter" idx="20"/>
          </p:nvPr>
        </p:nvSpPr>
        <p:spPr>
          <a:xfrm>
            <a:off x="349200" y="1268933"/>
            <a:ext cx="8445600" cy="360000"/>
          </a:xfrm>
        </p:spPr>
        <p:txBody>
          <a:bodyPr>
            <a:normAutofit/>
          </a:bodyPr>
          <a:lstStyle>
            <a:lvl1pPr>
              <a:defRPr/>
            </a:lvl1pPr>
          </a:lstStyle>
          <a:p>
            <a:pPr lvl="0"/>
            <a:r>
              <a:rPr lang="fr-FR" dirty="0"/>
              <a:t>Modifiez les styles du texte du masque</a:t>
            </a:r>
          </a:p>
        </p:txBody>
      </p:sp>
      <p:sp>
        <p:nvSpPr>
          <p:cNvPr id="14" name="Espace réservé du texte 6"/>
          <p:cNvSpPr>
            <a:spLocks noGrp="1"/>
          </p:cNvSpPr>
          <p:nvPr>
            <p:ph type="body" sz="quarter" idx="23"/>
          </p:nvPr>
        </p:nvSpPr>
        <p:spPr>
          <a:xfrm>
            <a:off x="349200" y="1504800"/>
            <a:ext cx="8445600" cy="936104"/>
          </a:xfrm>
        </p:spPr>
        <p:txBody>
          <a:bodyPr/>
          <a:lstStyle>
            <a:lvl1pPr>
              <a:lnSpc>
                <a:spcPts val="2000"/>
              </a:lnSpc>
              <a:spcAft>
                <a:spcPts val="0"/>
              </a:spcAft>
              <a:defRPr b="0" cap="none" baseline="0">
                <a:solidFill>
                  <a:schemeClr val="tx1"/>
                </a:solidFill>
              </a:defRPr>
            </a:lvl1pPr>
          </a:lstStyle>
          <a:p>
            <a:pPr lvl="0"/>
            <a:r>
              <a:rPr lang="fr-FR" dirty="0"/>
              <a:t>Modifiez les styles du texte du masque</a:t>
            </a:r>
          </a:p>
        </p:txBody>
      </p:sp>
      <p:sp>
        <p:nvSpPr>
          <p:cNvPr id="16" name="Espace réservé du texte 8"/>
          <p:cNvSpPr>
            <a:spLocks noGrp="1"/>
          </p:cNvSpPr>
          <p:nvPr>
            <p:ph type="body" sz="quarter" idx="24"/>
          </p:nvPr>
        </p:nvSpPr>
        <p:spPr>
          <a:xfrm>
            <a:off x="450000" y="4608000"/>
            <a:ext cx="3934800" cy="1224000"/>
          </a:xfrm>
          <a:solidFill>
            <a:srgbClr val="C31632">
              <a:alpha val="20000"/>
            </a:srgbClr>
          </a:solidFill>
        </p:spPr>
        <p:txBody>
          <a:bodyPr/>
          <a:lstStyle>
            <a:lvl1pPr>
              <a:defRPr cap="none" baseline="0">
                <a:solidFill>
                  <a:schemeClr val="tx1"/>
                </a:solidFill>
              </a:defRPr>
            </a:lvl1pPr>
          </a:lstStyle>
          <a:p>
            <a:pPr lvl="0"/>
            <a:r>
              <a:rPr lang="fr-FR" dirty="0"/>
              <a:t>Modifiez les styles du texte du masque</a:t>
            </a:r>
          </a:p>
        </p:txBody>
      </p:sp>
      <p:sp>
        <p:nvSpPr>
          <p:cNvPr id="6" name="Espace réservé du texte 5"/>
          <p:cNvSpPr>
            <a:spLocks noGrp="1"/>
          </p:cNvSpPr>
          <p:nvPr>
            <p:ph type="body" sz="quarter" idx="25"/>
          </p:nvPr>
        </p:nvSpPr>
        <p:spPr>
          <a:xfrm>
            <a:off x="349200" y="2800800"/>
            <a:ext cx="4132800" cy="1800000"/>
          </a:xfrm>
        </p:spPr>
        <p:txBody>
          <a:bodyPr/>
          <a:lstStyle>
            <a:lvl1pPr>
              <a:lnSpc>
                <a:spcPts val="2000"/>
              </a:lnSpc>
              <a:spcAft>
                <a:spcPts val="0"/>
              </a:spcAft>
              <a:defRPr b="0" cap="none" baseline="0">
                <a:solidFill>
                  <a:schemeClr val="tx1"/>
                </a:solidFill>
              </a:defRPr>
            </a:lvl1pPr>
          </a:lstStyle>
          <a:p>
            <a:pPr lvl="0"/>
            <a:r>
              <a:rPr lang="fr-FR" dirty="0"/>
              <a:t>Modifiez les styles du texte du masque</a:t>
            </a:r>
          </a:p>
        </p:txBody>
      </p:sp>
    </p:spTree>
    <p:extLst>
      <p:ext uri="{BB962C8B-B14F-4D97-AF65-F5344CB8AC3E}">
        <p14:creationId xmlns:p14="http://schemas.microsoft.com/office/powerpoint/2010/main" val="2309395672"/>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3_Titre 2 lignes et 2 contenus texte">
    <p:bg>
      <p:bgPr>
        <a:solidFill>
          <a:schemeClr val="bg1"/>
        </a:solidFill>
        <a:effectLst/>
      </p:bgPr>
    </p:bg>
    <p:spTree>
      <p:nvGrpSpPr>
        <p:cNvPr id="1" name=""/>
        <p:cNvGrpSpPr/>
        <p:nvPr/>
      </p:nvGrpSpPr>
      <p:grpSpPr>
        <a:xfrm>
          <a:off x="0" y="0"/>
          <a:ext cx="0" cy="0"/>
          <a:chOff x="0" y="0"/>
          <a:chExt cx="0" cy="0"/>
        </a:xfrm>
      </p:grpSpPr>
      <p:grpSp>
        <p:nvGrpSpPr>
          <p:cNvPr id="2" name="Groupe 1"/>
          <p:cNvGrpSpPr/>
          <p:nvPr userDrawn="1"/>
        </p:nvGrpSpPr>
        <p:grpSpPr>
          <a:xfrm>
            <a:off x="8143822" y="2216198"/>
            <a:ext cx="1332284" cy="1600395"/>
            <a:chOff x="8143822" y="2216198"/>
            <a:chExt cx="1332284" cy="1600395"/>
          </a:xfrm>
        </p:grpSpPr>
        <p:sp>
          <p:nvSpPr>
            <p:cNvPr id="10" name="Rectangle 9"/>
            <p:cNvSpPr/>
            <p:nvPr/>
          </p:nvSpPr>
          <p:spPr>
            <a:xfrm rot="18780000" flipH="1">
              <a:off x="8106778" y="2709939"/>
              <a:ext cx="1429678" cy="442196"/>
            </a:xfrm>
            <a:custGeom>
              <a:avLst/>
              <a:gdLst>
                <a:gd name="connsiteX0" fmla="*/ 0 w 1764000"/>
                <a:gd name="connsiteY0" fmla="*/ 0 h 441000"/>
                <a:gd name="connsiteX1" fmla="*/ 1764000 w 1764000"/>
                <a:gd name="connsiteY1" fmla="*/ 0 h 441000"/>
                <a:gd name="connsiteX2" fmla="*/ 1764000 w 1764000"/>
                <a:gd name="connsiteY2" fmla="*/ 441000 h 441000"/>
                <a:gd name="connsiteX3" fmla="*/ 0 w 1764000"/>
                <a:gd name="connsiteY3" fmla="*/ 441000 h 441000"/>
                <a:gd name="connsiteX4" fmla="*/ 0 w 1764000"/>
                <a:gd name="connsiteY4" fmla="*/ 0 h 441000"/>
                <a:gd name="connsiteX0" fmla="*/ 334322 w 1764000"/>
                <a:gd name="connsiteY0" fmla="*/ 351 h 441000"/>
                <a:gd name="connsiteX1" fmla="*/ 1764000 w 1764000"/>
                <a:gd name="connsiteY1" fmla="*/ 0 h 441000"/>
                <a:gd name="connsiteX2" fmla="*/ 1764000 w 1764000"/>
                <a:gd name="connsiteY2" fmla="*/ 441000 h 441000"/>
                <a:gd name="connsiteX3" fmla="*/ 0 w 1764000"/>
                <a:gd name="connsiteY3" fmla="*/ 441000 h 441000"/>
                <a:gd name="connsiteX4" fmla="*/ 334322 w 1764000"/>
                <a:gd name="connsiteY4" fmla="*/ 351 h 441000"/>
                <a:gd name="connsiteX0" fmla="*/ 0 w 1429678"/>
                <a:gd name="connsiteY0" fmla="*/ 351 h 442196"/>
                <a:gd name="connsiteX1" fmla="*/ 1429678 w 1429678"/>
                <a:gd name="connsiteY1" fmla="*/ 0 h 442196"/>
                <a:gd name="connsiteX2" fmla="*/ 1429678 w 1429678"/>
                <a:gd name="connsiteY2" fmla="*/ 441000 h 442196"/>
                <a:gd name="connsiteX3" fmla="*/ 473571 w 1429678"/>
                <a:gd name="connsiteY3" fmla="*/ 442196 h 442196"/>
                <a:gd name="connsiteX4" fmla="*/ 0 w 1429678"/>
                <a:gd name="connsiteY4" fmla="*/ 351 h 442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9678" h="442196">
                  <a:moveTo>
                    <a:pt x="0" y="351"/>
                  </a:moveTo>
                  <a:lnTo>
                    <a:pt x="1429678" y="0"/>
                  </a:lnTo>
                  <a:lnTo>
                    <a:pt x="1429678" y="441000"/>
                  </a:lnTo>
                  <a:lnTo>
                    <a:pt x="473571" y="442196"/>
                  </a:lnTo>
                  <a:lnTo>
                    <a:pt x="0" y="351"/>
                  </a:ln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C31632"/>
                </a:solidFill>
              </a:endParaRPr>
            </a:p>
          </p:txBody>
        </p:sp>
        <p:sp>
          <p:nvSpPr>
            <p:cNvPr id="11" name="Rectangle 10"/>
            <p:cNvSpPr/>
            <p:nvPr/>
          </p:nvSpPr>
          <p:spPr>
            <a:xfrm rot="18780000" flipH="1">
              <a:off x="8589464" y="2929951"/>
              <a:ext cx="441000" cy="1332284"/>
            </a:xfrm>
            <a:custGeom>
              <a:avLst/>
              <a:gdLst>
                <a:gd name="connsiteX0" fmla="*/ 0 w 441000"/>
                <a:gd name="connsiteY0" fmla="*/ 0 h 1510425"/>
                <a:gd name="connsiteX1" fmla="*/ 441000 w 441000"/>
                <a:gd name="connsiteY1" fmla="*/ 0 h 1510425"/>
                <a:gd name="connsiteX2" fmla="*/ 441000 w 441000"/>
                <a:gd name="connsiteY2" fmla="*/ 1510425 h 1510425"/>
                <a:gd name="connsiteX3" fmla="*/ 0 w 441000"/>
                <a:gd name="connsiteY3" fmla="*/ 1510425 h 1510425"/>
                <a:gd name="connsiteX4" fmla="*/ 0 w 441000"/>
                <a:gd name="connsiteY4" fmla="*/ 0 h 1510425"/>
                <a:gd name="connsiteX0" fmla="*/ 0 w 441000"/>
                <a:gd name="connsiteY0" fmla="*/ 0 h 1510425"/>
                <a:gd name="connsiteX1" fmla="*/ 441000 w 441000"/>
                <a:gd name="connsiteY1" fmla="*/ 0 h 1510425"/>
                <a:gd name="connsiteX2" fmla="*/ 439969 w 441000"/>
                <a:gd name="connsiteY2" fmla="*/ 1332284 h 1510425"/>
                <a:gd name="connsiteX3" fmla="*/ 0 w 441000"/>
                <a:gd name="connsiteY3" fmla="*/ 1510425 h 1510425"/>
                <a:gd name="connsiteX4" fmla="*/ 0 w 441000"/>
                <a:gd name="connsiteY4" fmla="*/ 0 h 1510425"/>
                <a:gd name="connsiteX0" fmla="*/ 0 w 441000"/>
                <a:gd name="connsiteY0" fmla="*/ 0 h 1332284"/>
                <a:gd name="connsiteX1" fmla="*/ 441000 w 441000"/>
                <a:gd name="connsiteY1" fmla="*/ 0 h 1332284"/>
                <a:gd name="connsiteX2" fmla="*/ 439969 w 441000"/>
                <a:gd name="connsiteY2" fmla="*/ 1332284 h 1332284"/>
                <a:gd name="connsiteX3" fmla="*/ 3795 w 441000"/>
                <a:gd name="connsiteY3" fmla="*/ 925595 h 1332284"/>
                <a:gd name="connsiteX4" fmla="*/ 0 w 441000"/>
                <a:gd name="connsiteY4" fmla="*/ 0 h 13322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000" h="1332284">
                  <a:moveTo>
                    <a:pt x="0" y="0"/>
                  </a:moveTo>
                  <a:lnTo>
                    <a:pt x="441000" y="0"/>
                  </a:lnTo>
                  <a:cubicBezTo>
                    <a:pt x="440656" y="444095"/>
                    <a:pt x="440313" y="888189"/>
                    <a:pt x="439969" y="1332284"/>
                  </a:cubicBezTo>
                  <a:lnTo>
                    <a:pt x="3795" y="925595"/>
                  </a:lnTo>
                  <a:lnTo>
                    <a:pt x="0" y="0"/>
                  </a:ln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C31632"/>
                </a:solidFill>
              </a:endParaRPr>
            </a:p>
          </p:txBody>
        </p:sp>
      </p:grpSp>
      <p:cxnSp>
        <p:nvCxnSpPr>
          <p:cNvPr id="12" name="Connecteur droit 11"/>
          <p:cNvCxnSpPr/>
          <p:nvPr userDrawn="1"/>
        </p:nvCxnSpPr>
        <p:spPr>
          <a:xfrm>
            <a:off x="450000" y="1124744"/>
            <a:ext cx="8244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Titre 2"/>
          <p:cNvSpPr>
            <a:spLocks noGrp="1"/>
          </p:cNvSpPr>
          <p:nvPr userDrawn="1">
            <p:ph type="title" hasCustomPrompt="1"/>
          </p:nvPr>
        </p:nvSpPr>
        <p:spPr/>
        <p:txBody>
          <a:bodyPr wrap="square"/>
          <a:lstStyle/>
          <a:p>
            <a:r>
              <a:rPr kumimoji="0" lang="fr-FR" sz="2000" b="1" i="0" u="none" strike="noStrike" kern="1200" cap="all" spc="0" normalizeH="0" baseline="0" noProof="0" dirty="0">
                <a:ln>
                  <a:noFill/>
                </a:ln>
                <a:solidFill>
                  <a:srgbClr val="C31632"/>
                </a:solidFill>
                <a:effectLst/>
                <a:uLnTx/>
                <a:uFillTx/>
                <a:latin typeface="+mj-lt"/>
                <a:ea typeface="+mj-ea"/>
                <a:cs typeface="+mj-cs"/>
              </a:rPr>
              <a:t>Titre principal </a:t>
            </a:r>
            <a:br>
              <a:rPr kumimoji="0" lang="fr-FR" sz="2000" b="1" i="0" u="none" strike="noStrike" kern="1200" cap="all" spc="0" normalizeH="0" baseline="0" noProof="0" dirty="0">
                <a:ln>
                  <a:noFill/>
                </a:ln>
                <a:solidFill>
                  <a:srgbClr val="C31632"/>
                </a:solidFill>
                <a:effectLst/>
                <a:uLnTx/>
                <a:uFillTx/>
                <a:latin typeface="+mj-lt"/>
                <a:ea typeface="+mj-ea"/>
                <a:cs typeface="+mj-cs"/>
              </a:rPr>
            </a:br>
            <a:r>
              <a:rPr kumimoji="0" lang="fr-FR" sz="2000" b="1" i="0" u="none" strike="noStrike" kern="1200" cap="all" spc="0" normalizeH="0" baseline="0" noProof="0" dirty="0">
                <a:ln>
                  <a:noFill/>
                </a:ln>
                <a:solidFill>
                  <a:srgbClr val="C31632"/>
                </a:solidFill>
                <a:effectLst/>
                <a:uLnTx/>
                <a:uFillTx/>
                <a:latin typeface="+mj-lt"/>
                <a:ea typeface="+mj-ea"/>
                <a:cs typeface="+mj-cs"/>
              </a:rPr>
              <a:t>de la partie sur deux lignes</a:t>
            </a:r>
            <a:endParaRPr lang="fr-FR" dirty="0"/>
          </a:p>
        </p:txBody>
      </p:sp>
      <p:pic>
        <p:nvPicPr>
          <p:cNvPr id="18" name="Espace réservé pour une image  6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930000" y="6325665"/>
            <a:ext cx="1792800" cy="402269"/>
          </a:xfrm>
          <a:prstGeom prst="rect">
            <a:avLst/>
          </a:prstGeom>
        </p:spPr>
      </p:pic>
      <p:sp>
        <p:nvSpPr>
          <p:cNvPr id="7" name="Espace réservé du numéro de diapositive 6"/>
          <p:cNvSpPr>
            <a:spLocks noGrp="1"/>
          </p:cNvSpPr>
          <p:nvPr>
            <p:ph type="sldNum" sz="quarter" idx="22"/>
          </p:nvPr>
        </p:nvSpPr>
        <p:spPr/>
        <p:txBody>
          <a:bodyPr/>
          <a:lstStyle/>
          <a:p>
            <a:fld id="{0536D7D7-E68B-4848-A580-3E20DDE126DB}" type="slidenum">
              <a:rPr lang="fr-FR" smtClean="0">
                <a:solidFill>
                  <a:prstClr val="black"/>
                </a:solidFill>
              </a:rPr>
              <a:pPr/>
              <a:t>‹N°›</a:t>
            </a:fld>
            <a:endParaRPr lang="fr-FR" dirty="0">
              <a:solidFill>
                <a:prstClr val="black"/>
              </a:solidFill>
            </a:endParaRPr>
          </a:p>
        </p:txBody>
      </p:sp>
      <p:sp>
        <p:nvSpPr>
          <p:cNvPr id="13" name="Espace réservé du texte 18"/>
          <p:cNvSpPr>
            <a:spLocks noGrp="1"/>
          </p:cNvSpPr>
          <p:nvPr>
            <p:ph type="body" sz="quarter" idx="20"/>
          </p:nvPr>
        </p:nvSpPr>
        <p:spPr>
          <a:xfrm>
            <a:off x="349200" y="1268933"/>
            <a:ext cx="8445600" cy="360000"/>
          </a:xfrm>
        </p:spPr>
        <p:txBody>
          <a:bodyPr>
            <a:normAutofit/>
          </a:bodyPr>
          <a:lstStyle>
            <a:lvl1pPr>
              <a:defRPr/>
            </a:lvl1pPr>
          </a:lstStyle>
          <a:p>
            <a:pPr lvl="0"/>
            <a:r>
              <a:rPr lang="fr-FR" dirty="0"/>
              <a:t>Modifiez les styles du texte du masque</a:t>
            </a:r>
          </a:p>
        </p:txBody>
      </p:sp>
      <p:sp>
        <p:nvSpPr>
          <p:cNvPr id="14" name="Espace réservé du texte 6"/>
          <p:cNvSpPr>
            <a:spLocks noGrp="1"/>
          </p:cNvSpPr>
          <p:nvPr>
            <p:ph type="body" sz="quarter" idx="23"/>
          </p:nvPr>
        </p:nvSpPr>
        <p:spPr>
          <a:xfrm>
            <a:off x="349200" y="1504800"/>
            <a:ext cx="7823200" cy="4680000"/>
          </a:xfrm>
        </p:spPr>
        <p:txBody>
          <a:bodyPr/>
          <a:lstStyle>
            <a:lvl1pPr>
              <a:lnSpc>
                <a:spcPts val="2000"/>
              </a:lnSpc>
              <a:spcAft>
                <a:spcPts val="0"/>
              </a:spcAft>
              <a:defRPr b="0" cap="none" baseline="0">
                <a:solidFill>
                  <a:schemeClr val="tx1"/>
                </a:solidFill>
              </a:defRPr>
            </a:lvl1pPr>
          </a:lstStyle>
          <a:p>
            <a:pPr lvl="0"/>
            <a:r>
              <a:rPr lang="fr-FR" dirty="0"/>
              <a:t>Modifiez les styles du texte du masque</a:t>
            </a:r>
          </a:p>
        </p:txBody>
      </p:sp>
      <p:sp>
        <p:nvSpPr>
          <p:cNvPr id="15" name="Espace réservé du pied de page 2"/>
          <p:cNvSpPr>
            <a:spLocks noGrp="1"/>
          </p:cNvSpPr>
          <p:nvPr>
            <p:ph type="ftr" sz="quarter" idx="4294967295"/>
          </p:nvPr>
        </p:nvSpPr>
        <p:spPr>
          <a:xfrm>
            <a:off x="2772000" y="6336000"/>
            <a:ext cx="2895600" cy="365125"/>
          </a:xfrm>
          <a:prstGeom prst="rect">
            <a:avLst/>
          </a:prstGeom>
        </p:spPr>
        <p:txBody>
          <a:bodyPr/>
          <a:lstStyle/>
          <a:p>
            <a:r>
              <a:rPr lang="fr-FR" sz="1100" smtClean="0">
                <a:solidFill>
                  <a:prstClr val="black"/>
                </a:solidFill>
              </a:rPr>
              <a:t>2018 - HDJ S37 - Action de dynamisation Auto</a:t>
            </a:r>
            <a:endParaRPr lang="fr-FR" sz="1100" dirty="0">
              <a:solidFill>
                <a:prstClr val="black"/>
              </a:solidFill>
            </a:endParaRPr>
          </a:p>
        </p:txBody>
      </p:sp>
    </p:spTree>
    <p:extLst>
      <p:ext uri="{BB962C8B-B14F-4D97-AF65-F5344CB8AC3E}">
        <p14:creationId xmlns:p14="http://schemas.microsoft.com/office/powerpoint/2010/main" val="1850788282"/>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Titre 2 lignes et Sous-titre">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a:xfrm>
            <a:off x="2772000" y="6336000"/>
            <a:ext cx="2895600" cy="365125"/>
          </a:xfrm>
          <a:prstGeom prst="rect">
            <a:avLst/>
          </a:prstGeom>
        </p:spPr>
        <p:txBody>
          <a:bodyPr/>
          <a:lstStyle/>
          <a:p>
            <a:r>
              <a:rPr lang="fr-FR" smtClean="0">
                <a:solidFill>
                  <a:prstClr val="black"/>
                </a:solidFill>
              </a:rPr>
              <a:t>2018 - HDJ S37 - Action de dynamisation Auto</a:t>
            </a:r>
            <a:endParaRPr lang="fr-FR">
              <a:solidFill>
                <a:prstClr val="black"/>
              </a:solidFill>
            </a:endParaRPr>
          </a:p>
        </p:txBody>
      </p:sp>
      <p:sp>
        <p:nvSpPr>
          <p:cNvPr id="7" name="Espace réservé du texte 6"/>
          <p:cNvSpPr>
            <a:spLocks noGrp="1"/>
          </p:cNvSpPr>
          <p:nvPr>
            <p:ph type="body" sz="quarter" idx="13" hasCustomPrompt="1"/>
          </p:nvPr>
        </p:nvSpPr>
        <p:spPr>
          <a:xfrm>
            <a:off x="349200" y="1746000"/>
            <a:ext cx="4068000" cy="292388"/>
          </a:xfrm>
        </p:spPr>
        <p:txBody>
          <a:bodyPr wrap="square">
            <a:normAutofit/>
          </a:bodyPr>
          <a:lstStyle>
            <a:lvl1pPr>
              <a:spcAft>
                <a:spcPts val="0"/>
              </a:spcAft>
              <a:defRPr>
                <a:solidFill>
                  <a:schemeClr val="tx1"/>
                </a:solidFill>
              </a:defRPr>
            </a:lvl1pPr>
          </a:lstStyle>
          <a:p>
            <a:pPr lvl="0"/>
            <a:r>
              <a:rPr lang="fr-FR" dirty="0" err="1"/>
              <a:t>InsÉrez</a:t>
            </a:r>
            <a:r>
              <a:rPr lang="fr-FR" dirty="0"/>
              <a:t> le texte</a:t>
            </a:r>
          </a:p>
        </p:txBody>
      </p:sp>
      <p:cxnSp>
        <p:nvCxnSpPr>
          <p:cNvPr id="8" name="Connecteur droit 7"/>
          <p:cNvCxnSpPr/>
          <p:nvPr userDrawn="1"/>
        </p:nvCxnSpPr>
        <p:spPr>
          <a:xfrm>
            <a:off x="450000" y="1124744"/>
            <a:ext cx="8244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re 1"/>
          <p:cNvSpPr>
            <a:spLocks noGrp="1"/>
          </p:cNvSpPr>
          <p:nvPr>
            <p:ph type="title" hasCustomPrompt="1"/>
          </p:nvPr>
        </p:nvSpPr>
        <p:spPr/>
        <p:txBody>
          <a:bodyPr/>
          <a:lstStyle/>
          <a:p>
            <a:r>
              <a:rPr kumimoji="0" lang="fr-FR" sz="2000" b="1" i="0" u="none" strike="noStrike" kern="1200" cap="all" spc="0" normalizeH="0" baseline="0" noProof="0" dirty="0">
                <a:ln>
                  <a:noFill/>
                </a:ln>
                <a:solidFill>
                  <a:srgbClr val="C31632"/>
                </a:solidFill>
                <a:effectLst/>
                <a:uLnTx/>
                <a:uFillTx/>
                <a:latin typeface="+mj-lt"/>
                <a:ea typeface="+mj-ea"/>
                <a:cs typeface="+mj-cs"/>
              </a:rPr>
              <a:t>Titre principal </a:t>
            </a:r>
            <a:br>
              <a:rPr kumimoji="0" lang="fr-FR" sz="2000" b="1" i="0" u="none" strike="noStrike" kern="1200" cap="all" spc="0" normalizeH="0" baseline="0" noProof="0" dirty="0">
                <a:ln>
                  <a:noFill/>
                </a:ln>
                <a:solidFill>
                  <a:srgbClr val="C31632"/>
                </a:solidFill>
                <a:effectLst/>
                <a:uLnTx/>
                <a:uFillTx/>
                <a:latin typeface="+mj-lt"/>
                <a:ea typeface="+mj-ea"/>
                <a:cs typeface="+mj-cs"/>
              </a:rPr>
            </a:br>
            <a:r>
              <a:rPr kumimoji="0" lang="fr-FR" sz="2000" b="1" i="0" u="none" strike="noStrike" kern="1200" cap="all" spc="0" normalizeH="0" baseline="0" noProof="0" dirty="0">
                <a:ln>
                  <a:noFill/>
                </a:ln>
                <a:solidFill>
                  <a:srgbClr val="C31632"/>
                </a:solidFill>
                <a:effectLst/>
                <a:uLnTx/>
                <a:uFillTx/>
                <a:latin typeface="+mj-lt"/>
                <a:ea typeface="+mj-ea"/>
                <a:cs typeface="+mj-cs"/>
              </a:rPr>
              <a:t>de la partie sur deux lignes</a:t>
            </a:r>
            <a:endParaRPr lang="fr-FR" dirty="0"/>
          </a:p>
        </p:txBody>
      </p:sp>
      <p:sp>
        <p:nvSpPr>
          <p:cNvPr id="6" name="Espace réservé du texte 5"/>
          <p:cNvSpPr>
            <a:spLocks noGrp="1"/>
          </p:cNvSpPr>
          <p:nvPr>
            <p:ph type="body" sz="quarter" idx="15" hasCustomPrompt="1"/>
          </p:nvPr>
        </p:nvSpPr>
        <p:spPr>
          <a:xfrm>
            <a:off x="450000" y="2556000"/>
            <a:ext cx="1134000" cy="1134000"/>
          </a:xfrm>
          <a:solidFill>
            <a:schemeClr val="accent1"/>
          </a:solidFill>
        </p:spPr>
        <p:txBody>
          <a:bodyPr anchor="ctr" anchorCtr="1"/>
          <a:lstStyle>
            <a:lvl1pPr algn="ctr">
              <a:defRPr sz="3300">
                <a:solidFill>
                  <a:schemeClr val="bg1"/>
                </a:solidFill>
              </a:defRPr>
            </a:lvl1pPr>
            <a:lvl2pPr algn="ctr">
              <a:defRPr sz="1000">
                <a:solidFill>
                  <a:schemeClr val="bg1"/>
                </a:solidFill>
              </a:defRPr>
            </a:lvl2pPr>
          </a:lstStyle>
          <a:p>
            <a:pPr lvl="0"/>
            <a:r>
              <a:rPr lang="fr-FR" dirty="0"/>
              <a:t>00</a:t>
            </a:r>
          </a:p>
          <a:p>
            <a:pPr lvl="1"/>
            <a:r>
              <a:rPr lang="fr-FR" dirty="0"/>
              <a:t>Légende</a:t>
            </a:r>
          </a:p>
        </p:txBody>
      </p:sp>
      <p:sp>
        <p:nvSpPr>
          <p:cNvPr id="11" name="Espace réservé du tableau 10"/>
          <p:cNvSpPr>
            <a:spLocks noGrp="1"/>
          </p:cNvSpPr>
          <p:nvPr>
            <p:ph type="tbl" sz="quarter" idx="16"/>
          </p:nvPr>
        </p:nvSpPr>
        <p:spPr>
          <a:xfrm>
            <a:off x="2808456" y="2205286"/>
            <a:ext cx="5868000" cy="1655762"/>
          </a:xfrm>
        </p:spPr>
        <p:txBody>
          <a:bodyPr/>
          <a:lstStyle/>
          <a:p>
            <a:endParaRPr lang="fr-FR"/>
          </a:p>
        </p:txBody>
      </p:sp>
      <p:sp>
        <p:nvSpPr>
          <p:cNvPr id="15" name="Espace réservé du texte 5"/>
          <p:cNvSpPr>
            <a:spLocks noGrp="1"/>
          </p:cNvSpPr>
          <p:nvPr>
            <p:ph type="body" sz="quarter" idx="17" hasCustomPrompt="1"/>
          </p:nvPr>
        </p:nvSpPr>
        <p:spPr>
          <a:xfrm>
            <a:off x="450000" y="3816000"/>
            <a:ext cx="1134000" cy="1134000"/>
          </a:xfrm>
          <a:solidFill>
            <a:schemeClr val="accent1"/>
          </a:solidFill>
        </p:spPr>
        <p:txBody>
          <a:bodyPr anchor="ctr" anchorCtr="1"/>
          <a:lstStyle>
            <a:lvl1pPr algn="ctr">
              <a:defRPr sz="3300">
                <a:solidFill>
                  <a:schemeClr val="bg1"/>
                </a:solidFill>
              </a:defRPr>
            </a:lvl1pPr>
            <a:lvl2pPr algn="ctr">
              <a:defRPr sz="1000">
                <a:solidFill>
                  <a:schemeClr val="bg1"/>
                </a:solidFill>
              </a:defRPr>
            </a:lvl2pPr>
          </a:lstStyle>
          <a:p>
            <a:pPr lvl="0"/>
            <a:r>
              <a:rPr lang="fr-FR" dirty="0"/>
              <a:t>00</a:t>
            </a:r>
          </a:p>
          <a:p>
            <a:pPr lvl="1"/>
            <a:r>
              <a:rPr lang="fr-FR" dirty="0"/>
              <a:t>Légende</a:t>
            </a:r>
          </a:p>
        </p:txBody>
      </p:sp>
      <p:sp>
        <p:nvSpPr>
          <p:cNvPr id="16" name="Espace réservé du tableau 10"/>
          <p:cNvSpPr>
            <a:spLocks noGrp="1"/>
          </p:cNvSpPr>
          <p:nvPr>
            <p:ph type="tbl" sz="quarter" idx="18"/>
          </p:nvPr>
        </p:nvSpPr>
        <p:spPr>
          <a:xfrm>
            <a:off x="2808456" y="4005064"/>
            <a:ext cx="5868000" cy="1655762"/>
          </a:xfrm>
        </p:spPr>
        <p:txBody>
          <a:bodyPr/>
          <a:lstStyle/>
          <a:p>
            <a:endParaRPr lang="fr-FR"/>
          </a:p>
        </p:txBody>
      </p:sp>
      <p:sp>
        <p:nvSpPr>
          <p:cNvPr id="18" name="Espace réservé du texte 17"/>
          <p:cNvSpPr>
            <a:spLocks noGrp="1"/>
          </p:cNvSpPr>
          <p:nvPr>
            <p:ph type="body" sz="quarter" idx="19" hasCustomPrompt="1"/>
          </p:nvPr>
        </p:nvSpPr>
        <p:spPr>
          <a:xfrm>
            <a:off x="360000" y="5086800"/>
            <a:ext cx="2408400" cy="1006496"/>
          </a:xfrm>
        </p:spPr>
        <p:txBody>
          <a:bodyPr/>
          <a:lstStyle>
            <a:lvl1pPr algn="just">
              <a:lnSpc>
                <a:spcPts val="2000"/>
              </a:lnSpc>
              <a:spcAft>
                <a:spcPts val="0"/>
              </a:spcAft>
              <a:defRPr sz="1300" b="0" cap="none" baseline="0">
                <a:solidFill>
                  <a:schemeClr val="tx1"/>
                </a:solidFill>
              </a:defRPr>
            </a:lvl1pPr>
          </a:lstStyle>
          <a:p>
            <a:pPr lvl="0"/>
            <a:r>
              <a:rPr lang="fr-FR" dirty="0"/>
              <a:t>Insérez le texte</a:t>
            </a:r>
          </a:p>
        </p:txBody>
      </p:sp>
      <p:cxnSp>
        <p:nvCxnSpPr>
          <p:cNvPr id="19" name="Connecteur droit 18"/>
          <p:cNvCxnSpPr/>
          <p:nvPr userDrawn="1"/>
        </p:nvCxnSpPr>
        <p:spPr>
          <a:xfrm>
            <a:off x="450000" y="5068800"/>
            <a:ext cx="22068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Espace réservé du numéro de diapositive 2"/>
          <p:cNvSpPr>
            <a:spLocks noGrp="1"/>
          </p:cNvSpPr>
          <p:nvPr>
            <p:ph type="sldNum" sz="quarter" idx="20"/>
          </p:nvPr>
        </p:nvSpPr>
        <p:spPr/>
        <p:txBody>
          <a:bodyPr/>
          <a:lstStyle/>
          <a:p>
            <a:fld id="{0536D7D7-E68B-4848-A580-3E20DDE126DB}" type="slidenum">
              <a:rPr lang="fr-FR" smtClean="0">
                <a:solidFill>
                  <a:prstClr val="black"/>
                </a:solidFill>
              </a:rPr>
              <a:pPr/>
              <a:t>‹N°›</a:t>
            </a:fld>
            <a:endParaRPr lang="fr-FR" dirty="0">
              <a:solidFill>
                <a:prstClr val="black"/>
              </a:solidFill>
            </a:endParaRPr>
          </a:p>
        </p:txBody>
      </p:sp>
      <p:pic>
        <p:nvPicPr>
          <p:cNvPr id="20" name="Espace réservé pour une image  6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930000" y="6325665"/>
            <a:ext cx="1792800" cy="402269"/>
          </a:xfrm>
          <a:prstGeom prst="rect">
            <a:avLst/>
          </a:prstGeom>
        </p:spPr>
      </p:pic>
    </p:spTree>
    <p:extLst>
      <p:ext uri="{BB962C8B-B14F-4D97-AF65-F5344CB8AC3E}">
        <p14:creationId xmlns:p14="http://schemas.microsoft.com/office/powerpoint/2010/main" val="977809381"/>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4_Titre 2 lignes et 2 contenus texte">
    <p:bg>
      <p:bgPr>
        <a:solidFill>
          <a:schemeClr val="bg1"/>
        </a:solidFill>
        <a:effectLst/>
      </p:bgPr>
    </p:bg>
    <p:spTree>
      <p:nvGrpSpPr>
        <p:cNvPr id="1" name=""/>
        <p:cNvGrpSpPr/>
        <p:nvPr/>
      </p:nvGrpSpPr>
      <p:grpSpPr>
        <a:xfrm>
          <a:off x="0" y="0"/>
          <a:ext cx="0" cy="0"/>
          <a:chOff x="0" y="0"/>
          <a:chExt cx="0" cy="0"/>
        </a:xfrm>
      </p:grpSpPr>
      <p:sp>
        <p:nvSpPr>
          <p:cNvPr id="15" name="Espace réservé du texte 14"/>
          <p:cNvSpPr>
            <a:spLocks noGrp="1"/>
          </p:cNvSpPr>
          <p:nvPr>
            <p:ph type="body" sz="quarter" idx="18"/>
          </p:nvPr>
        </p:nvSpPr>
        <p:spPr>
          <a:xfrm>
            <a:off x="349200" y="3233448"/>
            <a:ext cx="4132800" cy="360000"/>
          </a:xfrm>
        </p:spPr>
        <p:txBody>
          <a:bodyPr wrap="square">
            <a:normAutofit/>
          </a:bodyPr>
          <a:lstStyle>
            <a:lvl1pPr>
              <a:defRPr/>
            </a:lvl1pPr>
          </a:lstStyle>
          <a:p>
            <a:pPr lvl="0"/>
            <a:r>
              <a:rPr lang="fr-FR" dirty="0"/>
              <a:t>Modifiez les styles du texte du masque</a:t>
            </a:r>
          </a:p>
        </p:txBody>
      </p:sp>
      <p:sp>
        <p:nvSpPr>
          <p:cNvPr id="17" name="Espace réservé du texte 16"/>
          <p:cNvSpPr>
            <a:spLocks noGrp="1"/>
          </p:cNvSpPr>
          <p:nvPr>
            <p:ph type="body" sz="quarter" idx="19"/>
          </p:nvPr>
        </p:nvSpPr>
        <p:spPr>
          <a:xfrm>
            <a:off x="4644008" y="1224048"/>
            <a:ext cx="3384550" cy="3717120"/>
          </a:xfrm>
        </p:spPr>
        <p:txBody>
          <a:bodyPr>
            <a:normAutofit/>
          </a:bodyPr>
          <a:lstStyle>
            <a:lvl1pPr>
              <a:defRPr/>
            </a:lvl1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grpSp>
        <p:nvGrpSpPr>
          <p:cNvPr id="2" name="Groupe 1"/>
          <p:cNvGrpSpPr/>
          <p:nvPr userDrawn="1"/>
        </p:nvGrpSpPr>
        <p:grpSpPr>
          <a:xfrm>
            <a:off x="8143822" y="2216198"/>
            <a:ext cx="1332284" cy="1600395"/>
            <a:chOff x="8143822" y="2216198"/>
            <a:chExt cx="1332284" cy="1600395"/>
          </a:xfrm>
        </p:grpSpPr>
        <p:sp>
          <p:nvSpPr>
            <p:cNvPr id="10" name="Rectangle 9"/>
            <p:cNvSpPr/>
            <p:nvPr/>
          </p:nvSpPr>
          <p:spPr>
            <a:xfrm rot="18780000" flipH="1">
              <a:off x="8106778" y="2709939"/>
              <a:ext cx="1429678" cy="442196"/>
            </a:xfrm>
            <a:custGeom>
              <a:avLst/>
              <a:gdLst>
                <a:gd name="connsiteX0" fmla="*/ 0 w 1764000"/>
                <a:gd name="connsiteY0" fmla="*/ 0 h 441000"/>
                <a:gd name="connsiteX1" fmla="*/ 1764000 w 1764000"/>
                <a:gd name="connsiteY1" fmla="*/ 0 h 441000"/>
                <a:gd name="connsiteX2" fmla="*/ 1764000 w 1764000"/>
                <a:gd name="connsiteY2" fmla="*/ 441000 h 441000"/>
                <a:gd name="connsiteX3" fmla="*/ 0 w 1764000"/>
                <a:gd name="connsiteY3" fmla="*/ 441000 h 441000"/>
                <a:gd name="connsiteX4" fmla="*/ 0 w 1764000"/>
                <a:gd name="connsiteY4" fmla="*/ 0 h 441000"/>
                <a:gd name="connsiteX0" fmla="*/ 334322 w 1764000"/>
                <a:gd name="connsiteY0" fmla="*/ 351 h 441000"/>
                <a:gd name="connsiteX1" fmla="*/ 1764000 w 1764000"/>
                <a:gd name="connsiteY1" fmla="*/ 0 h 441000"/>
                <a:gd name="connsiteX2" fmla="*/ 1764000 w 1764000"/>
                <a:gd name="connsiteY2" fmla="*/ 441000 h 441000"/>
                <a:gd name="connsiteX3" fmla="*/ 0 w 1764000"/>
                <a:gd name="connsiteY3" fmla="*/ 441000 h 441000"/>
                <a:gd name="connsiteX4" fmla="*/ 334322 w 1764000"/>
                <a:gd name="connsiteY4" fmla="*/ 351 h 441000"/>
                <a:gd name="connsiteX0" fmla="*/ 0 w 1429678"/>
                <a:gd name="connsiteY0" fmla="*/ 351 h 442196"/>
                <a:gd name="connsiteX1" fmla="*/ 1429678 w 1429678"/>
                <a:gd name="connsiteY1" fmla="*/ 0 h 442196"/>
                <a:gd name="connsiteX2" fmla="*/ 1429678 w 1429678"/>
                <a:gd name="connsiteY2" fmla="*/ 441000 h 442196"/>
                <a:gd name="connsiteX3" fmla="*/ 473571 w 1429678"/>
                <a:gd name="connsiteY3" fmla="*/ 442196 h 442196"/>
                <a:gd name="connsiteX4" fmla="*/ 0 w 1429678"/>
                <a:gd name="connsiteY4" fmla="*/ 351 h 442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9678" h="442196">
                  <a:moveTo>
                    <a:pt x="0" y="351"/>
                  </a:moveTo>
                  <a:lnTo>
                    <a:pt x="1429678" y="0"/>
                  </a:lnTo>
                  <a:lnTo>
                    <a:pt x="1429678" y="441000"/>
                  </a:lnTo>
                  <a:lnTo>
                    <a:pt x="473571" y="442196"/>
                  </a:lnTo>
                  <a:lnTo>
                    <a:pt x="0" y="351"/>
                  </a:ln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C31632"/>
                </a:solidFill>
              </a:endParaRPr>
            </a:p>
          </p:txBody>
        </p:sp>
        <p:sp>
          <p:nvSpPr>
            <p:cNvPr id="11" name="Rectangle 10"/>
            <p:cNvSpPr/>
            <p:nvPr/>
          </p:nvSpPr>
          <p:spPr>
            <a:xfrm rot="18780000" flipH="1">
              <a:off x="8589464" y="2929951"/>
              <a:ext cx="441000" cy="1332284"/>
            </a:xfrm>
            <a:custGeom>
              <a:avLst/>
              <a:gdLst>
                <a:gd name="connsiteX0" fmla="*/ 0 w 441000"/>
                <a:gd name="connsiteY0" fmla="*/ 0 h 1510425"/>
                <a:gd name="connsiteX1" fmla="*/ 441000 w 441000"/>
                <a:gd name="connsiteY1" fmla="*/ 0 h 1510425"/>
                <a:gd name="connsiteX2" fmla="*/ 441000 w 441000"/>
                <a:gd name="connsiteY2" fmla="*/ 1510425 h 1510425"/>
                <a:gd name="connsiteX3" fmla="*/ 0 w 441000"/>
                <a:gd name="connsiteY3" fmla="*/ 1510425 h 1510425"/>
                <a:gd name="connsiteX4" fmla="*/ 0 w 441000"/>
                <a:gd name="connsiteY4" fmla="*/ 0 h 1510425"/>
                <a:gd name="connsiteX0" fmla="*/ 0 w 441000"/>
                <a:gd name="connsiteY0" fmla="*/ 0 h 1510425"/>
                <a:gd name="connsiteX1" fmla="*/ 441000 w 441000"/>
                <a:gd name="connsiteY1" fmla="*/ 0 h 1510425"/>
                <a:gd name="connsiteX2" fmla="*/ 439969 w 441000"/>
                <a:gd name="connsiteY2" fmla="*/ 1332284 h 1510425"/>
                <a:gd name="connsiteX3" fmla="*/ 0 w 441000"/>
                <a:gd name="connsiteY3" fmla="*/ 1510425 h 1510425"/>
                <a:gd name="connsiteX4" fmla="*/ 0 w 441000"/>
                <a:gd name="connsiteY4" fmla="*/ 0 h 1510425"/>
                <a:gd name="connsiteX0" fmla="*/ 0 w 441000"/>
                <a:gd name="connsiteY0" fmla="*/ 0 h 1332284"/>
                <a:gd name="connsiteX1" fmla="*/ 441000 w 441000"/>
                <a:gd name="connsiteY1" fmla="*/ 0 h 1332284"/>
                <a:gd name="connsiteX2" fmla="*/ 439969 w 441000"/>
                <a:gd name="connsiteY2" fmla="*/ 1332284 h 1332284"/>
                <a:gd name="connsiteX3" fmla="*/ 3795 w 441000"/>
                <a:gd name="connsiteY3" fmla="*/ 925595 h 1332284"/>
                <a:gd name="connsiteX4" fmla="*/ 0 w 441000"/>
                <a:gd name="connsiteY4" fmla="*/ 0 h 13322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000" h="1332284">
                  <a:moveTo>
                    <a:pt x="0" y="0"/>
                  </a:moveTo>
                  <a:lnTo>
                    <a:pt x="441000" y="0"/>
                  </a:lnTo>
                  <a:cubicBezTo>
                    <a:pt x="440656" y="444095"/>
                    <a:pt x="440313" y="888189"/>
                    <a:pt x="439969" y="1332284"/>
                  </a:cubicBezTo>
                  <a:lnTo>
                    <a:pt x="3795" y="925595"/>
                  </a:lnTo>
                  <a:lnTo>
                    <a:pt x="0" y="0"/>
                  </a:ln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C31632"/>
                </a:solidFill>
              </a:endParaRPr>
            </a:p>
          </p:txBody>
        </p:sp>
      </p:grpSp>
      <p:sp>
        <p:nvSpPr>
          <p:cNvPr id="3" name="Titre 2"/>
          <p:cNvSpPr>
            <a:spLocks noGrp="1"/>
          </p:cNvSpPr>
          <p:nvPr userDrawn="1">
            <p:ph type="title" hasCustomPrompt="1"/>
          </p:nvPr>
        </p:nvSpPr>
        <p:spPr>
          <a:xfrm>
            <a:off x="349200" y="378000"/>
            <a:ext cx="8445600" cy="399600"/>
          </a:xfrm>
        </p:spPr>
        <p:txBody>
          <a:bodyPr wrap="square"/>
          <a:lstStyle>
            <a:lvl1pPr>
              <a:defRPr/>
            </a:lvl1pPr>
          </a:lstStyle>
          <a:p>
            <a:r>
              <a:rPr kumimoji="0" lang="fr-FR" sz="2000" b="1" i="0" u="none" strike="noStrike" kern="1200" cap="all" spc="0" normalizeH="0" baseline="0" noProof="0" dirty="0">
                <a:ln>
                  <a:noFill/>
                </a:ln>
                <a:solidFill>
                  <a:srgbClr val="C31632"/>
                </a:solidFill>
                <a:effectLst/>
                <a:uLnTx/>
                <a:uFillTx/>
                <a:latin typeface="+mj-lt"/>
                <a:ea typeface="+mj-ea"/>
                <a:cs typeface="+mj-cs"/>
              </a:rPr>
              <a:t>Titre principal de la partie sur une ligne</a:t>
            </a:r>
            <a:endParaRPr lang="fr-FR" dirty="0"/>
          </a:p>
        </p:txBody>
      </p:sp>
      <p:sp>
        <p:nvSpPr>
          <p:cNvPr id="4" name="Espace réservé du pied de page 3"/>
          <p:cNvSpPr>
            <a:spLocks noGrp="1"/>
          </p:cNvSpPr>
          <p:nvPr>
            <p:ph type="ftr" sz="quarter" idx="21"/>
          </p:nvPr>
        </p:nvSpPr>
        <p:spPr>
          <a:xfrm>
            <a:off x="2772000" y="6336000"/>
            <a:ext cx="2895600" cy="365125"/>
          </a:xfrm>
          <a:prstGeom prst="rect">
            <a:avLst/>
          </a:prstGeom>
        </p:spPr>
        <p:txBody>
          <a:bodyPr/>
          <a:lstStyle/>
          <a:p>
            <a:r>
              <a:rPr lang="fr-FR" smtClean="0">
                <a:solidFill>
                  <a:prstClr val="black"/>
                </a:solidFill>
              </a:rPr>
              <a:t>2018 - HDJ S37 - Action de dynamisation Auto</a:t>
            </a:r>
            <a:endParaRPr lang="fr-FR" dirty="0">
              <a:solidFill>
                <a:prstClr val="black"/>
              </a:solidFill>
            </a:endParaRPr>
          </a:p>
        </p:txBody>
      </p:sp>
      <p:pic>
        <p:nvPicPr>
          <p:cNvPr id="18" name="Espace réservé pour une image  6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930000" y="6325665"/>
            <a:ext cx="1792800" cy="402269"/>
          </a:xfrm>
          <a:prstGeom prst="rect">
            <a:avLst/>
          </a:prstGeom>
        </p:spPr>
      </p:pic>
      <p:sp>
        <p:nvSpPr>
          <p:cNvPr id="7" name="Espace réservé du numéro de diapositive 6"/>
          <p:cNvSpPr>
            <a:spLocks noGrp="1"/>
          </p:cNvSpPr>
          <p:nvPr>
            <p:ph type="sldNum" sz="quarter" idx="22"/>
          </p:nvPr>
        </p:nvSpPr>
        <p:spPr/>
        <p:txBody>
          <a:bodyPr/>
          <a:lstStyle/>
          <a:p>
            <a:fld id="{0536D7D7-E68B-4848-A580-3E20DDE126DB}" type="slidenum">
              <a:rPr lang="fr-FR" smtClean="0">
                <a:solidFill>
                  <a:prstClr val="black"/>
                </a:solidFill>
              </a:rPr>
              <a:pPr/>
              <a:t>‹N°›</a:t>
            </a:fld>
            <a:endParaRPr lang="fr-FR" dirty="0">
              <a:solidFill>
                <a:prstClr val="black"/>
              </a:solidFill>
            </a:endParaRPr>
          </a:p>
        </p:txBody>
      </p:sp>
      <p:sp>
        <p:nvSpPr>
          <p:cNvPr id="13" name="Espace réservé du texte 18"/>
          <p:cNvSpPr>
            <a:spLocks noGrp="1"/>
          </p:cNvSpPr>
          <p:nvPr>
            <p:ph type="body" sz="quarter" idx="20"/>
          </p:nvPr>
        </p:nvSpPr>
        <p:spPr>
          <a:xfrm>
            <a:off x="349200" y="1224048"/>
            <a:ext cx="4150792" cy="341463"/>
          </a:xfrm>
        </p:spPr>
        <p:txBody>
          <a:bodyPr>
            <a:normAutofit/>
          </a:bodyPr>
          <a:lstStyle>
            <a:lvl1pPr>
              <a:defRPr/>
            </a:lvl1pPr>
          </a:lstStyle>
          <a:p>
            <a:pPr lvl="0"/>
            <a:r>
              <a:rPr lang="fr-FR" dirty="0"/>
              <a:t>Modifiez les styles du texte du masque</a:t>
            </a:r>
          </a:p>
        </p:txBody>
      </p:sp>
      <p:sp>
        <p:nvSpPr>
          <p:cNvPr id="14" name="Espace réservé du texte 6"/>
          <p:cNvSpPr>
            <a:spLocks noGrp="1"/>
          </p:cNvSpPr>
          <p:nvPr>
            <p:ph type="body" sz="quarter" idx="23"/>
          </p:nvPr>
        </p:nvSpPr>
        <p:spPr>
          <a:xfrm>
            <a:off x="349200" y="1459915"/>
            <a:ext cx="4150792" cy="1897077"/>
          </a:xfrm>
        </p:spPr>
        <p:txBody>
          <a:bodyPr/>
          <a:lstStyle>
            <a:lvl1pPr>
              <a:lnSpc>
                <a:spcPts val="2000"/>
              </a:lnSpc>
              <a:spcAft>
                <a:spcPts val="0"/>
              </a:spcAft>
              <a:defRPr b="0" cap="none" baseline="0">
                <a:solidFill>
                  <a:schemeClr val="tx1"/>
                </a:solidFill>
              </a:defRPr>
            </a:lvl1pPr>
          </a:lstStyle>
          <a:p>
            <a:pPr lvl="0"/>
            <a:r>
              <a:rPr lang="fr-FR" dirty="0"/>
              <a:t>Modifiez les styles du texte du masque</a:t>
            </a:r>
          </a:p>
        </p:txBody>
      </p:sp>
      <p:sp>
        <p:nvSpPr>
          <p:cNvPr id="16" name="Espace réservé du texte 8"/>
          <p:cNvSpPr>
            <a:spLocks noGrp="1"/>
          </p:cNvSpPr>
          <p:nvPr>
            <p:ph type="body" sz="quarter" idx="24"/>
          </p:nvPr>
        </p:nvSpPr>
        <p:spPr>
          <a:xfrm>
            <a:off x="450000" y="4869296"/>
            <a:ext cx="3934800" cy="1079984"/>
          </a:xfrm>
          <a:solidFill>
            <a:srgbClr val="C31632">
              <a:alpha val="20000"/>
            </a:srgbClr>
          </a:solidFill>
        </p:spPr>
        <p:txBody>
          <a:bodyPr/>
          <a:lstStyle>
            <a:lvl1pPr>
              <a:defRPr cap="none" baseline="0">
                <a:solidFill>
                  <a:schemeClr val="tx1"/>
                </a:solidFill>
              </a:defRPr>
            </a:lvl1pPr>
          </a:lstStyle>
          <a:p>
            <a:pPr lvl="0"/>
            <a:r>
              <a:rPr lang="fr-FR" dirty="0"/>
              <a:t>Modifiez les styles du texte du masque</a:t>
            </a:r>
          </a:p>
        </p:txBody>
      </p:sp>
      <p:sp>
        <p:nvSpPr>
          <p:cNvPr id="6" name="Espace réservé du texte 5"/>
          <p:cNvSpPr>
            <a:spLocks noGrp="1"/>
          </p:cNvSpPr>
          <p:nvPr>
            <p:ph type="body" sz="quarter" idx="25"/>
          </p:nvPr>
        </p:nvSpPr>
        <p:spPr>
          <a:xfrm>
            <a:off x="349200" y="3468848"/>
            <a:ext cx="4132800" cy="1472320"/>
          </a:xfrm>
        </p:spPr>
        <p:txBody>
          <a:bodyPr/>
          <a:lstStyle>
            <a:lvl1pPr>
              <a:lnSpc>
                <a:spcPts val="2000"/>
              </a:lnSpc>
              <a:spcAft>
                <a:spcPts val="0"/>
              </a:spcAft>
              <a:defRPr b="0" cap="none" baseline="0">
                <a:solidFill>
                  <a:schemeClr val="tx1"/>
                </a:solidFill>
              </a:defRPr>
            </a:lvl1pPr>
          </a:lstStyle>
          <a:p>
            <a:pPr lvl="0"/>
            <a:r>
              <a:rPr lang="fr-FR" dirty="0"/>
              <a:t>Modifiez les styles du texte du masque</a:t>
            </a:r>
          </a:p>
        </p:txBody>
      </p:sp>
      <p:sp>
        <p:nvSpPr>
          <p:cNvPr id="19" name="Espace réservé du texte 8"/>
          <p:cNvSpPr>
            <a:spLocks noGrp="1"/>
          </p:cNvSpPr>
          <p:nvPr>
            <p:ph type="body" sz="quarter" idx="26"/>
          </p:nvPr>
        </p:nvSpPr>
        <p:spPr>
          <a:xfrm>
            <a:off x="4741656" y="4869296"/>
            <a:ext cx="3934800" cy="1079984"/>
          </a:xfrm>
          <a:solidFill>
            <a:srgbClr val="C31632">
              <a:alpha val="20000"/>
            </a:srgbClr>
          </a:solidFill>
        </p:spPr>
        <p:txBody>
          <a:bodyPr/>
          <a:lstStyle>
            <a:lvl1pPr>
              <a:defRPr cap="none" baseline="0">
                <a:solidFill>
                  <a:schemeClr val="tx1"/>
                </a:solidFill>
              </a:defRPr>
            </a:lvl1pPr>
          </a:lstStyle>
          <a:p>
            <a:pPr lvl="0"/>
            <a:r>
              <a:rPr lang="fr-FR" dirty="0"/>
              <a:t>Modifiez les styles du texte du masque</a:t>
            </a:r>
          </a:p>
        </p:txBody>
      </p:sp>
      <p:cxnSp>
        <p:nvCxnSpPr>
          <p:cNvPr id="20" name="Connecteur droit 19"/>
          <p:cNvCxnSpPr/>
          <p:nvPr userDrawn="1"/>
        </p:nvCxnSpPr>
        <p:spPr>
          <a:xfrm>
            <a:off x="450000" y="842400"/>
            <a:ext cx="8244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2988590"/>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Titre 1 ligne et deux contenus texte">
    <p:spTree>
      <p:nvGrpSpPr>
        <p:cNvPr id="1" name=""/>
        <p:cNvGrpSpPr/>
        <p:nvPr/>
      </p:nvGrpSpPr>
      <p:grpSpPr>
        <a:xfrm>
          <a:off x="0" y="0"/>
          <a:ext cx="0" cy="0"/>
          <a:chOff x="0" y="0"/>
          <a:chExt cx="0" cy="0"/>
        </a:xfrm>
      </p:grpSpPr>
      <p:sp>
        <p:nvSpPr>
          <p:cNvPr id="6" name="Espace réservé du pied de page 5"/>
          <p:cNvSpPr>
            <a:spLocks noGrp="1"/>
          </p:cNvSpPr>
          <p:nvPr>
            <p:ph type="ftr" sz="quarter" idx="11"/>
          </p:nvPr>
        </p:nvSpPr>
        <p:spPr>
          <a:xfrm>
            <a:off x="2772000" y="6336000"/>
            <a:ext cx="2895600" cy="365125"/>
          </a:xfrm>
          <a:prstGeom prst="rect">
            <a:avLst/>
          </a:prstGeom>
        </p:spPr>
        <p:txBody>
          <a:bodyPr/>
          <a:lstStyle/>
          <a:p>
            <a:r>
              <a:rPr lang="fr-FR" smtClean="0">
                <a:solidFill>
                  <a:prstClr val="black"/>
                </a:solidFill>
              </a:rPr>
              <a:t>2018 - HDJ S37 - Action de dynamisation Auto</a:t>
            </a:r>
            <a:endParaRPr lang="fr-FR">
              <a:solidFill>
                <a:prstClr val="black"/>
              </a:solidFill>
            </a:endParaRPr>
          </a:p>
        </p:txBody>
      </p:sp>
      <p:sp>
        <p:nvSpPr>
          <p:cNvPr id="9" name="Espace réservé du texte 8"/>
          <p:cNvSpPr>
            <a:spLocks noGrp="1"/>
          </p:cNvSpPr>
          <p:nvPr>
            <p:ph type="body" sz="quarter" idx="14"/>
          </p:nvPr>
        </p:nvSpPr>
        <p:spPr>
          <a:xfrm>
            <a:off x="349199" y="1224000"/>
            <a:ext cx="4132800" cy="3240088"/>
          </a:xfrm>
        </p:spPr>
        <p:txBody>
          <a:bodyPr/>
          <a:lstStyle>
            <a:lvl1pPr algn="just">
              <a:defRPr/>
            </a:lvl1pPr>
            <a:lvl2pPr algn="just">
              <a:defRPr/>
            </a:lvl2pPr>
            <a:lvl3pPr algn="just">
              <a:defRPr/>
            </a:lvl3pPr>
            <a:lvl4pPr algn="just">
              <a:defRPr/>
            </a:lvl4pPr>
            <a:lvl5pPr algn="just">
              <a:defRPr/>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1" name="Espace réservé du texte 10"/>
          <p:cNvSpPr>
            <a:spLocks noGrp="1"/>
          </p:cNvSpPr>
          <p:nvPr>
            <p:ph type="body" sz="quarter" idx="15"/>
          </p:nvPr>
        </p:nvSpPr>
        <p:spPr>
          <a:xfrm>
            <a:off x="4643438" y="1224000"/>
            <a:ext cx="4132800" cy="3240088"/>
          </a:xfrm>
        </p:spPr>
        <p:txBody>
          <a:bodyPr/>
          <a:lstStyle>
            <a:lvl1pPr algn="just">
              <a:defRPr/>
            </a:lvl1pPr>
            <a:lvl2pPr algn="just">
              <a:defRPr/>
            </a:lvl2pPr>
            <a:lvl3pPr algn="just">
              <a:defRPr/>
            </a:lvl3pPr>
            <a:lvl4pPr algn="just">
              <a:defRPr/>
            </a:lvl4pPr>
            <a:lvl5pPr algn="just">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cxnSp>
        <p:nvCxnSpPr>
          <p:cNvPr id="10" name="Connecteur droit 9"/>
          <p:cNvCxnSpPr/>
          <p:nvPr userDrawn="1"/>
        </p:nvCxnSpPr>
        <p:spPr>
          <a:xfrm>
            <a:off x="450000" y="842400"/>
            <a:ext cx="8244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Titre 2"/>
          <p:cNvSpPr>
            <a:spLocks noGrp="1"/>
          </p:cNvSpPr>
          <p:nvPr>
            <p:ph type="title" hasCustomPrompt="1"/>
          </p:nvPr>
        </p:nvSpPr>
        <p:spPr>
          <a:xfrm>
            <a:off x="349200" y="378000"/>
            <a:ext cx="8445600" cy="400110"/>
          </a:xfrm>
        </p:spPr>
        <p:txBody>
          <a:bodyPr/>
          <a:lstStyle/>
          <a:p>
            <a:r>
              <a:rPr lang="fr-FR" dirty="0"/>
              <a:t>Titre principal de la partie sur une ligne</a:t>
            </a:r>
          </a:p>
        </p:txBody>
      </p:sp>
      <p:sp>
        <p:nvSpPr>
          <p:cNvPr id="2" name="Espace réservé du numéro de diapositive 1"/>
          <p:cNvSpPr>
            <a:spLocks noGrp="1"/>
          </p:cNvSpPr>
          <p:nvPr>
            <p:ph type="sldNum" sz="quarter" idx="16"/>
          </p:nvPr>
        </p:nvSpPr>
        <p:spPr/>
        <p:txBody>
          <a:bodyPr/>
          <a:lstStyle/>
          <a:p>
            <a:fld id="{0536D7D7-E68B-4848-A580-3E20DDE126DB}" type="slidenum">
              <a:rPr lang="fr-FR" smtClean="0">
                <a:solidFill>
                  <a:prstClr val="black"/>
                </a:solidFill>
              </a:rPr>
              <a:pPr/>
              <a:t>‹N°›</a:t>
            </a:fld>
            <a:endParaRPr lang="fr-FR" dirty="0">
              <a:solidFill>
                <a:prstClr val="black"/>
              </a:solidFill>
            </a:endParaRPr>
          </a:p>
        </p:txBody>
      </p:sp>
      <p:pic>
        <p:nvPicPr>
          <p:cNvPr id="14" name="Espace réservé pour une image  6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930000" y="6325665"/>
            <a:ext cx="1792800" cy="402269"/>
          </a:xfrm>
          <a:prstGeom prst="rect">
            <a:avLst/>
          </a:prstGeom>
        </p:spPr>
      </p:pic>
    </p:spTree>
    <p:extLst>
      <p:ext uri="{BB962C8B-B14F-4D97-AF65-F5344CB8AC3E}">
        <p14:creationId xmlns:p14="http://schemas.microsoft.com/office/powerpoint/2010/main" val="881046703"/>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Titre 1 ligne et tableaux">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a:xfrm>
            <a:off x="2772000" y="6336000"/>
            <a:ext cx="2895600" cy="365125"/>
          </a:xfrm>
          <a:prstGeom prst="rect">
            <a:avLst/>
          </a:prstGeom>
        </p:spPr>
        <p:txBody>
          <a:bodyPr/>
          <a:lstStyle/>
          <a:p>
            <a:r>
              <a:rPr lang="fr-FR" smtClean="0">
                <a:solidFill>
                  <a:prstClr val="black"/>
                </a:solidFill>
              </a:rPr>
              <a:t>2018 - HDJ S37 - Action de dynamisation Auto</a:t>
            </a:r>
            <a:endParaRPr lang="fr-FR">
              <a:solidFill>
                <a:prstClr val="black"/>
              </a:solidFill>
            </a:endParaRPr>
          </a:p>
        </p:txBody>
      </p:sp>
      <p:sp>
        <p:nvSpPr>
          <p:cNvPr id="7" name="Espace réservé du texte 6"/>
          <p:cNvSpPr>
            <a:spLocks noGrp="1"/>
          </p:cNvSpPr>
          <p:nvPr>
            <p:ph type="body" sz="quarter" idx="13"/>
          </p:nvPr>
        </p:nvSpPr>
        <p:spPr>
          <a:xfrm>
            <a:off x="349199" y="1556593"/>
            <a:ext cx="4896000" cy="597645"/>
          </a:xfrm>
        </p:spPr>
        <p:txBody>
          <a:bodyPr/>
          <a:lstStyle>
            <a:lvl1pPr>
              <a:defRPr>
                <a:solidFill>
                  <a:schemeClr val="tx1"/>
                </a:solidFill>
              </a:defRPr>
            </a:lvl1pPr>
          </a:lstStyle>
          <a:p>
            <a:pPr lvl="0"/>
            <a:r>
              <a:rPr lang="fr-FR" dirty="0"/>
              <a:t>Modifiez les styles du texte du masque</a:t>
            </a:r>
          </a:p>
        </p:txBody>
      </p:sp>
      <p:cxnSp>
        <p:nvCxnSpPr>
          <p:cNvPr id="9" name="Connecteur droit 8"/>
          <p:cNvCxnSpPr/>
          <p:nvPr userDrawn="1"/>
        </p:nvCxnSpPr>
        <p:spPr>
          <a:xfrm>
            <a:off x="450000" y="842400"/>
            <a:ext cx="8244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Titre 2"/>
          <p:cNvSpPr>
            <a:spLocks noGrp="1"/>
          </p:cNvSpPr>
          <p:nvPr>
            <p:ph type="title" hasCustomPrompt="1"/>
          </p:nvPr>
        </p:nvSpPr>
        <p:spPr>
          <a:xfrm>
            <a:off x="349200" y="378000"/>
            <a:ext cx="8445600" cy="400110"/>
          </a:xfrm>
        </p:spPr>
        <p:txBody>
          <a:bodyPr/>
          <a:lstStyle/>
          <a:p>
            <a:r>
              <a:rPr lang="fr-FR" dirty="0"/>
              <a:t>Titre principal de la partie sur une ligne</a:t>
            </a:r>
          </a:p>
        </p:txBody>
      </p:sp>
      <p:sp>
        <p:nvSpPr>
          <p:cNvPr id="2" name="Espace réservé du numéro de diapositive 1"/>
          <p:cNvSpPr>
            <a:spLocks noGrp="1"/>
          </p:cNvSpPr>
          <p:nvPr>
            <p:ph type="sldNum" sz="quarter" idx="14"/>
          </p:nvPr>
        </p:nvSpPr>
        <p:spPr/>
        <p:txBody>
          <a:bodyPr/>
          <a:lstStyle/>
          <a:p>
            <a:fld id="{0536D7D7-E68B-4848-A580-3E20DDE126DB}" type="slidenum">
              <a:rPr lang="fr-FR" smtClean="0">
                <a:solidFill>
                  <a:prstClr val="black"/>
                </a:solidFill>
              </a:rPr>
              <a:pPr/>
              <a:t>‹N°›</a:t>
            </a:fld>
            <a:endParaRPr lang="fr-FR" dirty="0">
              <a:solidFill>
                <a:prstClr val="black"/>
              </a:solidFill>
            </a:endParaRPr>
          </a:p>
        </p:txBody>
      </p:sp>
      <p:pic>
        <p:nvPicPr>
          <p:cNvPr id="12" name="Espace réservé pour une image  6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930000" y="6325665"/>
            <a:ext cx="1792800" cy="402269"/>
          </a:xfrm>
          <a:prstGeom prst="rect">
            <a:avLst/>
          </a:prstGeom>
        </p:spPr>
      </p:pic>
      <p:sp>
        <p:nvSpPr>
          <p:cNvPr id="13" name="Espace réservé du texte 6"/>
          <p:cNvSpPr>
            <a:spLocks noGrp="1"/>
          </p:cNvSpPr>
          <p:nvPr>
            <p:ph type="body" sz="quarter" idx="15"/>
          </p:nvPr>
        </p:nvSpPr>
        <p:spPr>
          <a:xfrm>
            <a:off x="5306400" y="1556593"/>
            <a:ext cx="3852000" cy="576263"/>
          </a:xfrm>
        </p:spPr>
        <p:txBody>
          <a:bodyPr/>
          <a:lstStyle>
            <a:lvl1pPr>
              <a:defRPr b="0">
                <a:solidFill>
                  <a:schemeClr val="tx1"/>
                </a:solidFill>
              </a:defRPr>
            </a:lvl1pPr>
          </a:lstStyle>
          <a:p>
            <a:pPr lvl="0"/>
            <a:r>
              <a:rPr lang="fr-FR" dirty="0"/>
              <a:t>Modifiez les styles du texte du masque</a:t>
            </a:r>
          </a:p>
        </p:txBody>
      </p:sp>
      <p:sp>
        <p:nvSpPr>
          <p:cNvPr id="14" name="Espace réservé du texte 6"/>
          <p:cNvSpPr>
            <a:spLocks noGrp="1"/>
          </p:cNvSpPr>
          <p:nvPr>
            <p:ph type="body" sz="quarter" idx="16"/>
          </p:nvPr>
        </p:nvSpPr>
        <p:spPr>
          <a:xfrm>
            <a:off x="349199" y="5540760"/>
            <a:ext cx="4896000" cy="792088"/>
          </a:xfrm>
        </p:spPr>
        <p:txBody>
          <a:bodyPr/>
          <a:lstStyle>
            <a:lvl1pPr algn="l">
              <a:lnSpc>
                <a:spcPts val="2000"/>
              </a:lnSpc>
              <a:spcAft>
                <a:spcPts val="0"/>
              </a:spcAft>
              <a:defRPr b="0" cap="none" baseline="0">
                <a:solidFill>
                  <a:schemeClr val="tx1"/>
                </a:solidFill>
              </a:defRPr>
            </a:lvl1pPr>
          </a:lstStyle>
          <a:p>
            <a:pPr lvl="0"/>
            <a:r>
              <a:rPr lang="fr-FR" dirty="0"/>
              <a:t>Modifiez les styles du texte du masque</a:t>
            </a:r>
          </a:p>
        </p:txBody>
      </p:sp>
      <p:sp>
        <p:nvSpPr>
          <p:cNvPr id="15" name="Espace réservé du texte 6"/>
          <p:cNvSpPr>
            <a:spLocks noGrp="1"/>
          </p:cNvSpPr>
          <p:nvPr>
            <p:ph type="body" sz="quarter" idx="17"/>
          </p:nvPr>
        </p:nvSpPr>
        <p:spPr>
          <a:xfrm>
            <a:off x="5305728" y="5540760"/>
            <a:ext cx="3564000" cy="792088"/>
          </a:xfrm>
        </p:spPr>
        <p:txBody>
          <a:bodyPr/>
          <a:lstStyle>
            <a:lvl1pPr algn="l">
              <a:lnSpc>
                <a:spcPts val="2000"/>
              </a:lnSpc>
              <a:spcAft>
                <a:spcPts val="0"/>
              </a:spcAft>
              <a:defRPr b="0" cap="none" baseline="0">
                <a:solidFill>
                  <a:schemeClr val="tx1"/>
                </a:solidFill>
              </a:defRPr>
            </a:lvl1pPr>
          </a:lstStyle>
          <a:p>
            <a:pPr lvl="0"/>
            <a:r>
              <a:rPr lang="fr-FR" dirty="0"/>
              <a:t>Modifiez les styles du texte du masque</a:t>
            </a:r>
          </a:p>
        </p:txBody>
      </p:sp>
      <p:cxnSp>
        <p:nvCxnSpPr>
          <p:cNvPr id="16" name="Connecteur droit 15"/>
          <p:cNvCxnSpPr/>
          <p:nvPr userDrawn="1"/>
        </p:nvCxnSpPr>
        <p:spPr>
          <a:xfrm>
            <a:off x="442800" y="5544000"/>
            <a:ext cx="4762800"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 name="Connecteur droit 16"/>
          <p:cNvCxnSpPr/>
          <p:nvPr userDrawn="1"/>
        </p:nvCxnSpPr>
        <p:spPr>
          <a:xfrm>
            <a:off x="5400000" y="5544000"/>
            <a:ext cx="3286800"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Espace réservé du tableau 7"/>
          <p:cNvSpPr>
            <a:spLocks noGrp="1"/>
          </p:cNvSpPr>
          <p:nvPr>
            <p:ph type="tbl" sz="quarter" idx="18"/>
          </p:nvPr>
        </p:nvSpPr>
        <p:spPr>
          <a:xfrm>
            <a:off x="450000" y="2160000"/>
            <a:ext cx="4762800" cy="1404000"/>
          </a:xfrm>
        </p:spPr>
        <p:txBody>
          <a:bodyPr/>
          <a:lstStyle/>
          <a:p>
            <a:endParaRPr lang="fr-FR"/>
          </a:p>
        </p:txBody>
      </p:sp>
      <p:sp>
        <p:nvSpPr>
          <p:cNvPr id="19" name="Espace réservé du tableau 18"/>
          <p:cNvSpPr>
            <a:spLocks noGrp="1"/>
          </p:cNvSpPr>
          <p:nvPr>
            <p:ph type="tbl" sz="quarter" idx="19"/>
          </p:nvPr>
        </p:nvSpPr>
        <p:spPr>
          <a:xfrm>
            <a:off x="450000" y="3933056"/>
            <a:ext cx="4762800" cy="1440000"/>
          </a:xfrm>
        </p:spPr>
        <p:txBody>
          <a:bodyPr/>
          <a:lstStyle/>
          <a:p>
            <a:endParaRPr lang="fr-FR"/>
          </a:p>
        </p:txBody>
      </p:sp>
      <p:sp>
        <p:nvSpPr>
          <p:cNvPr id="21" name="Espace réservé du tableau 20"/>
          <p:cNvSpPr>
            <a:spLocks noGrp="1"/>
          </p:cNvSpPr>
          <p:nvPr>
            <p:ph type="tbl" sz="quarter" idx="20"/>
          </p:nvPr>
        </p:nvSpPr>
        <p:spPr>
          <a:xfrm>
            <a:off x="5408800" y="2159999"/>
            <a:ext cx="3276000" cy="3204000"/>
          </a:xfrm>
        </p:spPr>
        <p:txBody>
          <a:bodyPr/>
          <a:lstStyle/>
          <a:p>
            <a:endParaRPr lang="fr-FR"/>
          </a:p>
        </p:txBody>
      </p:sp>
    </p:spTree>
    <p:extLst>
      <p:ext uri="{BB962C8B-B14F-4D97-AF65-F5344CB8AC3E}">
        <p14:creationId xmlns:p14="http://schemas.microsoft.com/office/powerpoint/2010/main" val="3966469869"/>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Titre 2 lignes photo et graphiques">
    <p:spTree>
      <p:nvGrpSpPr>
        <p:cNvPr id="1" name=""/>
        <p:cNvGrpSpPr/>
        <p:nvPr/>
      </p:nvGrpSpPr>
      <p:grpSpPr>
        <a:xfrm>
          <a:off x="0" y="0"/>
          <a:ext cx="0" cy="0"/>
          <a:chOff x="0" y="0"/>
          <a:chExt cx="0" cy="0"/>
        </a:xfrm>
      </p:grpSpPr>
      <p:sp>
        <p:nvSpPr>
          <p:cNvPr id="16" name="Rectangle 15"/>
          <p:cNvSpPr>
            <a:spLocks noChangeAspect="1"/>
          </p:cNvSpPr>
          <p:nvPr userDrawn="1"/>
        </p:nvSpPr>
        <p:spPr>
          <a:xfrm>
            <a:off x="439200" y="3376800"/>
            <a:ext cx="1296000" cy="129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00" dirty="0">
              <a:solidFill>
                <a:prstClr val="white"/>
              </a:solidFill>
            </a:endParaRPr>
          </a:p>
        </p:txBody>
      </p:sp>
      <p:sp>
        <p:nvSpPr>
          <p:cNvPr id="11" name="Espace réservé du contenu 10"/>
          <p:cNvSpPr>
            <a:spLocks noGrp="1"/>
          </p:cNvSpPr>
          <p:nvPr>
            <p:ph sz="quarter" idx="16" hasCustomPrompt="1"/>
          </p:nvPr>
        </p:nvSpPr>
        <p:spPr>
          <a:xfrm>
            <a:off x="4932000" y="476250"/>
            <a:ext cx="3744000" cy="2520000"/>
          </a:xfrm>
          <a:solidFill>
            <a:schemeClr val="bg1">
              <a:lumMod val="95000"/>
            </a:schemeClr>
          </a:solidFill>
        </p:spPr>
        <p:txBody>
          <a:bodyPr anchor="ctr" anchorCtr="1"/>
          <a:lstStyle>
            <a:lvl1pPr>
              <a:defRPr/>
            </a:lvl1pPr>
          </a:lstStyle>
          <a:p>
            <a:pPr lvl="0"/>
            <a:r>
              <a:rPr lang="fr-FR" dirty="0" err="1"/>
              <a:t>insÉrer</a:t>
            </a:r>
            <a:r>
              <a:rPr lang="fr-FR" dirty="0"/>
              <a:t> image</a:t>
            </a:r>
          </a:p>
        </p:txBody>
      </p:sp>
      <p:sp>
        <p:nvSpPr>
          <p:cNvPr id="4" name="Espace réservé du pied de page 3"/>
          <p:cNvSpPr>
            <a:spLocks noGrp="1"/>
          </p:cNvSpPr>
          <p:nvPr>
            <p:ph type="ftr" sz="quarter" idx="11"/>
          </p:nvPr>
        </p:nvSpPr>
        <p:spPr>
          <a:xfrm>
            <a:off x="2772000" y="6336000"/>
            <a:ext cx="2895600" cy="365125"/>
          </a:xfrm>
          <a:prstGeom prst="rect">
            <a:avLst/>
          </a:prstGeom>
        </p:spPr>
        <p:txBody>
          <a:bodyPr/>
          <a:lstStyle/>
          <a:p>
            <a:r>
              <a:rPr lang="fr-FR" smtClean="0">
                <a:solidFill>
                  <a:prstClr val="black"/>
                </a:solidFill>
              </a:rPr>
              <a:t>2018 - HDJ S37 - Action de dynamisation Auto</a:t>
            </a:r>
            <a:endParaRPr lang="fr-FR">
              <a:solidFill>
                <a:prstClr val="black"/>
              </a:solidFill>
            </a:endParaRPr>
          </a:p>
        </p:txBody>
      </p:sp>
      <p:sp>
        <p:nvSpPr>
          <p:cNvPr id="6" name="Espace réservé du titre 1"/>
          <p:cNvSpPr>
            <a:spLocks noGrp="1"/>
          </p:cNvSpPr>
          <p:nvPr>
            <p:ph type="title" hasCustomPrompt="1"/>
          </p:nvPr>
        </p:nvSpPr>
        <p:spPr>
          <a:xfrm>
            <a:off x="349200" y="378000"/>
            <a:ext cx="4356000" cy="756000"/>
          </a:xfrm>
          <a:prstGeom prst="rect">
            <a:avLst/>
          </a:prstGeom>
        </p:spPr>
        <p:txBody>
          <a:bodyPr vert="horz" lIns="91440" tIns="45720" rIns="91440" bIns="45720" rtlCol="0" anchor="t" anchorCtr="0">
            <a:normAutofit/>
          </a:bodyPr>
          <a:lstStyle>
            <a:lvl1pPr>
              <a:defRPr b="1" baseline="0"/>
            </a:lvl1pPr>
          </a:lstStyle>
          <a:p>
            <a:r>
              <a:rPr lang="fr-FR" dirty="0"/>
              <a:t>Titre principal </a:t>
            </a:r>
            <a:br>
              <a:rPr lang="fr-FR" dirty="0"/>
            </a:br>
            <a:r>
              <a:rPr lang="fr-FR" dirty="0"/>
              <a:t>de la partie sur deux lignes</a:t>
            </a:r>
          </a:p>
        </p:txBody>
      </p:sp>
      <p:cxnSp>
        <p:nvCxnSpPr>
          <p:cNvPr id="8" name="Connecteur droit 7"/>
          <p:cNvCxnSpPr/>
          <p:nvPr userDrawn="1"/>
        </p:nvCxnSpPr>
        <p:spPr>
          <a:xfrm>
            <a:off x="450000" y="1124744"/>
            <a:ext cx="4122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Espace réservé du contenu 8"/>
          <p:cNvSpPr>
            <a:spLocks noGrp="1"/>
          </p:cNvSpPr>
          <p:nvPr>
            <p:ph sz="quarter" idx="15" hasCustomPrompt="1"/>
          </p:nvPr>
        </p:nvSpPr>
        <p:spPr>
          <a:xfrm>
            <a:off x="702000" y="3574800"/>
            <a:ext cx="792000" cy="900000"/>
          </a:xfrm>
          <a:solidFill>
            <a:schemeClr val="bg1">
              <a:lumMod val="95000"/>
            </a:schemeClr>
          </a:solidFill>
        </p:spPr>
        <p:txBody>
          <a:bodyPr anchor="ctr" anchorCtr="1"/>
          <a:lstStyle>
            <a:lvl1pPr>
              <a:defRPr/>
            </a:lvl1pPr>
          </a:lstStyle>
          <a:p>
            <a:pPr lvl="0"/>
            <a:r>
              <a:rPr lang="fr-FR" dirty="0"/>
              <a:t>PICTO</a:t>
            </a:r>
          </a:p>
        </p:txBody>
      </p:sp>
      <p:sp>
        <p:nvSpPr>
          <p:cNvPr id="2" name="Espace réservé du numéro de diapositive 1"/>
          <p:cNvSpPr>
            <a:spLocks noGrp="1"/>
          </p:cNvSpPr>
          <p:nvPr>
            <p:ph type="sldNum" sz="quarter" idx="17"/>
          </p:nvPr>
        </p:nvSpPr>
        <p:spPr/>
        <p:txBody>
          <a:bodyPr/>
          <a:lstStyle/>
          <a:p>
            <a:fld id="{0536D7D7-E68B-4848-A580-3E20DDE126DB}" type="slidenum">
              <a:rPr lang="fr-FR" smtClean="0">
                <a:solidFill>
                  <a:prstClr val="black"/>
                </a:solidFill>
              </a:rPr>
              <a:pPr/>
              <a:t>‹N°›</a:t>
            </a:fld>
            <a:endParaRPr lang="fr-FR" dirty="0">
              <a:solidFill>
                <a:prstClr val="black"/>
              </a:solidFill>
            </a:endParaRPr>
          </a:p>
        </p:txBody>
      </p:sp>
      <p:pic>
        <p:nvPicPr>
          <p:cNvPr id="14" name="Espace réservé pour une image  6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930000" y="6325665"/>
            <a:ext cx="1792800" cy="402269"/>
          </a:xfrm>
          <a:prstGeom prst="rect">
            <a:avLst/>
          </a:prstGeom>
        </p:spPr>
      </p:pic>
      <p:sp>
        <p:nvSpPr>
          <p:cNvPr id="15" name="Espace réservé du texte 5"/>
          <p:cNvSpPr>
            <a:spLocks noGrp="1" noChangeAspect="1"/>
          </p:cNvSpPr>
          <p:nvPr>
            <p:ph type="body" sz="quarter" idx="18" hasCustomPrompt="1"/>
          </p:nvPr>
        </p:nvSpPr>
        <p:spPr>
          <a:xfrm>
            <a:off x="439200" y="4903200"/>
            <a:ext cx="1296000" cy="1296000"/>
          </a:xfrm>
          <a:solidFill>
            <a:schemeClr val="accent1"/>
          </a:solidFill>
        </p:spPr>
        <p:txBody>
          <a:bodyPr anchor="ctr" anchorCtr="1"/>
          <a:lstStyle>
            <a:lvl1pPr algn="ctr">
              <a:defRPr sz="3300">
                <a:solidFill>
                  <a:schemeClr val="bg1"/>
                </a:solidFill>
              </a:defRPr>
            </a:lvl1pPr>
            <a:lvl2pPr algn="ctr">
              <a:defRPr sz="1000">
                <a:solidFill>
                  <a:schemeClr val="bg1"/>
                </a:solidFill>
              </a:defRPr>
            </a:lvl2pPr>
          </a:lstStyle>
          <a:p>
            <a:pPr lvl="0"/>
            <a:r>
              <a:rPr lang="fr-FR" dirty="0"/>
              <a:t>00</a:t>
            </a:r>
          </a:p>
          <a:p>
            <a:pPr lvl="1"/>
            <a:r>
              <a:rPr lang="fr-FR" dirty="0"/>
              <a:t>Légende</a:t>
            </a:r>
          </a:p>
        </p:txBody>
      </p:sp>
      <p:sp>
        <p:nvSpPr>
          <p:cNvPr id="17" name="Rectangle 16"/>
          <p:cNvSpPr/>
          <p:nvPr userDrawn="1"/>
        </p:nvSpPr>
        <p:spPr>
          <a:xfrm>
            <a:off x="2195736" y="3376800"/>
            <a:ext cx="6480720" cy="28152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10" name="Espace réservé du graphique 9"/>
          <p:cNvSpPr>
            <a:spLocks noGrp="1"/>
          </p:cNvSpPr>
          <p:nvPr>
            <p:ph type="chart" sz="quarter" idx="19"/>
          </p:nvPr>
        </p:nvSpPr>
        <p:spPr>
          <a:xfrm>
            <a:off x="2376016" y="3429000"/>
            <a:ext cx="2340000" cy="2160240"/>
          </a:xfrm>
        </p:spPr>
        <p:txBody>
          <a:bodyPr/>
          <a:lstStyle/>
          <a:p>
            <a:endParaRPr lang="fr-FR"/>
          </a:p>
        </p:txBody>
      </p:sp>
      <p:cxnSp>
        <p:nvCxnSpPr>
          <p:cNvPr id="19" name="Connecteur droit 18"/>
          <p:cNvCxnSpPr/>
          <p:nvPr userDrawn="1"/>
        </p:nvCxnSpPr>
        <p:spPr>
          <a:xfrm>
            <a:off x="2555776" y="5661248"/>
            <a:ext cx="1980000"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22" name="Espace réservé du texte 21"/>
          <p:cNvSpPr>
            <a:spLocks noGrp="1"/>
          </p:cNvSpPr>
          <p:nvPr>
            <p:ph type="body" sz="quarter" idx="20"/>
          </p:nvPr>
        </p:nvSpPr>
        <p:spPr>
          <a:xfrm>
            <a:off x="2448016" y="5616000"/>
            <a:ext cx="2196000" cy="621312"/>
          </a:xfrm>
        </p:spPr>
        <p:txBody>
          <a:bodyPr/>
          <a:lstStyle>
            <a:lvl1pPr>
              <a:lnSpc>
                <a:spcPts val="1500"/>
              </a:lnSpc>
              <a:spcAft>
                <a:spcPts val="0"/>
              </a:spcAft>
              <a:defRPr sz="1100" b="0" cap="none" baseline="0">
                <a:solidFill>
                  <a:schemeClr val="tx1"/>
                </a:solidFill>
              </a:defRPr>
            </a:lvl1pPr>
          </a:lstStyle>
          <a:p>
            <a:pPr lvl="0"/>
            <a:r>
              <a:rPr lang="fr-FR" dirty="0"/>
              <a:t>Modifiez les styles du texte du masque</a:t>
            </a:r>
          </a:p>
        </p:txBody>
      </p:sp>
      <p:sp>
        <p:nvSpPr>
          <p:cNvPr id="25" name="Espace réservé du graphique 24"/>
          <p:cNvSpPr>
            <a:spLocks noGrp="1"/>
          </p:cNvSpPr>
          <p:nvPr>
            <p:ph type="chart" sz="quarter" idx="21"/>
          </p:nvPr>
        </p:nvSpPr>
        <p:spPr>
          <a:xfrm>
            <a:off x="5003800" y="3500438"/>
            <a:ext cx="3600450" cy="2520850"/>
          </a:xfrm>
        </p:spPr>
        <p:txBody>
          <a:bodyPr/>
          <a:lstStyle/>
          <a:p>
            <a:endParaRPr lang="fr-FR"/>
          </a:p>
        </p:txBody>
      </p:sp>
      <p:sp>
        <p:nvSpPr>
          <p:cNvPr id="26" name="Espace réservé du texte 18"/>
          <p:cNvSpPr>
            <a:spLocks noGrp="1"/>
          </p:cNvSpPr>
          <p:nvPr>
            <p:ph type="body" sz="quarter" idx="22"/>
          </p:nvPr>
        </p:nvSpPr>
        <p:spPr>
          <a:xfrm>
            <a:off x="349200" y="1224048"/>
            <a:ext cx="4150792" cy="341463"/>
          </a:xfrm>
        </p:spPr>
        <p:txBody>
          <a:bodyPr>
            <a:normAutofit/>
          </a:bodyPr>
          <a:lstStyle>
            <a:lvl1pPr>
              <a:defRPr/>
            </a:lvl1pPr>
          </a:lstStyle>
          <a:p>
            <a:pPr lvl="0"/>
            <a:r>
              <a:rPr lang="fr-FR" dirty="0"/>
              <a:t>Modifiez les styles du texte du masque</a:t>
            </a:r>
          </a:p>
        </p:txBody>
      </p:sp>
      <p:sp>
        <p:nvSpPr>
          <p:cNvPr id="27" name="Espace réservé du texte 6"/>
          <p:cNvSpPr>
            <a:spLocks noGrp="1"/>
          </p:cNvSpPr>
          <p:nvPr>
            <p:ph type="body" sz="quarter" idx="23"/>
          </p:nvPr>
        </p:nvSpPr>
        <p:spPr>
          <a:xfrm>
            <a:off x="349200" y="1459915"/>
            <a:ext cx="4150792" cy="1897077"/>
          </a:xfrm>
        </p:spPr>
        <p:txBody>
          <a:bodyPr/>
          <a:lstStyle>
            <a:lvl1pPr>
              <a:lnSpc>
                <a:spcPts val="2000"/>
              </a:lnSpc>
              <a:spcAft>
                <a:spcPts val="0"/>
              </a:spcAft>
              <a:defRPr b="0" cap="none" baseline="0">
                <a:solidFill>
                  <a:schemeClr val="tx1"/>
                </a:solidFill>
              </a:defRPr>
            </a:lvl1pPr>
          </a:lstStyle>
          <a:p>
            <a:pPr lvl="0"/>
            <a:r>
              <a:rPr lang="fr-FR" dirty="0"/>
              <a:t>Modifiez les styles du texte du masque</a:t>
            </a:r>
          </a:p>
        </p:txBody>
      </p:sp>
    </p:spTree>
    <p:extLst>
      <p:ext uri="{BB962C8B-B14F-4D97-AF65-F5344CB8AC3E}">
        <p14:creationId xmlns:p14="http://schemas.microsoft.com/office/powerpoint/2010/main" val="1417550600"/>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Titre 1 ligne et graphiques">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a:xfrm>
            <a:off x="2772000" y="6336000"/>
            <a:ext cx="2895600" cy="365125"/>
          </a:xfrm>
          <a:prstGeom prst="rect">
            <a:avLst/>
          </a:prstGeom>
        </p:spPr>
        <p:txBody>
          <a:bodyPr/>
          <a:lstStyle/>
          <a:p>
            <a:r>
              <a:rPr lang="fr-FR" smtClean="0">
                <a:solidFill>
                  <a:prstClr val="black"/>
                </a:solidFill>
              </a:rPr>
              <a:t>2018 - HDJ S37 - Action de dynamisation Auto</a:t>
            </a:r>
            <a:endParaRPr lang="fr-FR">
              <a:solidFill>
                <a:prstClr val="black"/>
              </a:solidFill>
            </a:endParaRPr>
          </a:p>
        </p:txBody>
      </p:sp>
      <p:sp>
        <p:nvSpPr>
          <p:cNvPr id="7" name="Espace réservé du texte 6"/>
          <p:cNvSpPr>
            <a:spLocks noGrp="1"/>
          </p:cNvSpPr>
          <p:nvPr>
            <p:ph type="body" sz="quarter" idx="13"/>
          </p:nvPr>
        </p:nvSpPr>
        <p:spPr>
          <a:xfrm>
            <a:off x="349200" y="1267200"/>
            <a:ext cx="6959104" cy="1225977"/>
          </a:xfrm>
        </p:spPr>
        <p:txBody>
          <a:bodyPr wrap="square">
            <a:sp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9" name="Connecteur droit 8"/>
          <p:cNvCxnSpPr/>
          <p:nvPr userDrawn="1"/>
        </p:nvCxnSpPr>
        <p:spPr>
          <a:xfrm>
            <a:off x="450000" y="842400"/>
            <a:ext cx="8244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Forme en L 9"/>
          <p:cNvSpPr>
            <a:spLocks noChangeAspect="1"/>
          </p:cNvSpPr>
          <p:nvPr userDrawn="1"/>
        </p:nvSpPr>
        <p:spPr>
          <a:xfrm rot="8023595" flipH="1">
            <a:off x="8236376" y="803280"/>
            <a:ext cx="1827022" cy="1756064"/>
          </a:xfrm>
          <a:custGeom>
            <a:avLst/>
            <a:gdLst>
              <a:gd name="connsiteX0" fmla="*/ 0 w 1840285"/>
              <a:gd name="connsiteY0" fmla="*/ 0 h 2149238"/>
              <a:gd name="connsiteX1" fmla="*/ 562704 w 1840285"/>
              <a:gd name="connsiteY1" fmla="*/ 0 h 2149238"/>
              <a:gd name="connsiteX2" fmla="*/ 562704 w 1840285"/>
              <a:gd name="connsiteY2" fmla="*/ 1586534 h 2149238"/>
              <a:gd name="connsiteX3" fmla="*/ 1840285 w 1840285"/>
              <a:gd name="connsiteY3" fmla="*/ 1586534 h 2149238"/>
              <a:gd name="connsiteX4" fmla="*/ 1840285 w 1840285"/>
              <a:gd name="connsiteY4" fmla="*/ 2149238 h 2149238"/>
              <a:gd name="connsiteX5" fmla="*/ 0 w 1840285"/>
              <a:gd name="connsiteY5" fmla="*/ 2149238 h 2149238"/>
              <a:gd name="connsiteX6" fmla="*/ 0 w 1840285"/>
              <a:gd name="connsiteY6" fmla="*/ 0 h 2149238"/>
              <a:gd name="connsiteX0" fmla="*/ 0 w 1840285"/>
              <a:gd name="connsiteY0" fmla="*/ 0 h 2149540"/>
              <a:gd name="connsiteX1" fmla="*/ 562704 w 1840285"/>
              <a:gd name="connsiteY1" fmla="*/ 0 h 2149540"/>
              <a:gd name="connsiteX2" fmla="*/ 562704 w 1840285"/>
              <a:gd name="connsiteY2" fmla="*/ 1586534 h 2149540"/>
              <a:gd name="connsiteX3" fmla="*/ 1840285 w 1840285"/>
              <a:gd name="connsiteY3" fmla="*/ 1586534 h 2149540"/>
              <a:gd name="connsiteX4" fmla="*/ 1826723 w 1840285"/>
              <a:gd name="connsiteY4" fmla="*/ 2149540 h 2149540"/>
              <a:gd name="connsiteX5" fmla="*/ 0 w 1840285"/>
              <a:gd name="connsiteY5" fmla="*/ 2149238 h 2149540"/>
              <a:gd name="connsiteX6" fmla="*/ 0 w 1840285"/>
              <a:gd name="connsiteY6" fmla="*/ 0 h 2149540"/>
              <a:gd name="connsiteX0" fmla="*/ 0 w 1826723"/>
              <a:gd name="connsiteY0" fmla="*/ 0 h 2149540"/>
              <a:gd name="connsiteX1" fmla="*/ 562704 w 1826723"/>
              <a:gd name="connsiteY1" fmla="*/ 0 h 2149540"/>
              <a:gd name="connsiteX2" fmla="*/ 562704 w 1826723"/>
              <a:gd name="connsiteY2" fmla="*/ 1586534 h 2149540"/>
              <a:gd name="connsiteX3" fmla="*/ 1247810 w 1826723"/>
              <a:gd name="connsiteY3" fmla="*/ 1586136 h 2149540"/>
              <a:gd name="connsiteX4" fmla="*/ 1826723 w 1826723"/>
              <a:gd name="connsiteY4" fmla="*/ 2149540 h 2149540"/>
              <a:gd name="connsiteX5" fmla="*/ 0 w 1826723"/>
              <a:gd name="connsiteY5" fmla="*/ 2149238 h 2149540"/>
              <a:gd name="connsiteX6" fmla="*/ 0 w 1826723"/>
              <a:gd name="connsiteY6" fmla="*/ 0 h 2149540"/>
              <a:gd name="connsiteX0" fmla="*/ 0 w 1827022"/>
              <a:gd name="connsiteY0" fmla="*/ 393476 h 2149540"/>
              <a:gd name="connsiteX1" fmla="*/ 563003 w 1827022"/>
              <a:gd name="connsiteY1" fmla="*/ 0 h 2149540"/>
              <a:gd name="connsiteX2" fmla="*/ 563003 w 1827022"/>
              <a:gd name="connsiteY2" fmla="*/ 1586534 h 2149540"/>
              <a:gd name="connsiteX3" fmla="*/ 1248109 w 1827022"/>
              <a:gd name="connsiteY3" fmla="*/ 1586136 h 2149540"/>
              <a:gd name="connsiteX4" fmla="*/ 1827022 w 1827022"/>
              <a:gd name="connsiteY4" fmla="*/ 2149540 h 2149540"/>
              <a:gd name="connsiteX5" fmla="*/ 299 w 1827022"/>
              <a:gd name="connsiteY5" fmla="*/ 2149238 h 2149540"/>
              <a:gd name="connsiteX6" fmla="*/ 0 w 1827022"/>
              <a:gd name="connsiteY6" fmla="*/ 393476 h 2149540"/>
              <a:gd name="connsiteX0" fmla="*/ 0 w 1827022"/>
              <a:gd name="connsiteY0" fmla="*/ 0 h 1756064"/>
              <a:gd name="connsiteX1" fmla="*/ 563512 w 1827022"/>
              <a:gd name="connsiteY1" fmla="*/ 544962 h 1756064"/>
              <a:gd name="connsiteX2" fmla="*/ 563003 w 1827022"/>
              <a:gd name="connsiteY2" fmla="*/ 1193058 h 1756064"/>
              <a:gd name="connsiteX3" fmla="*/ 1248109 w 1827022"/>
              <a:gd name="connsiteY3" fmla="*/ 1192660 h 1756064"/>
              <a:gd name="connsiteX4" fmla="*/ 1827022 w 1827022"/>
              <a:gd name="connsiteY4" fmla="*/ 1756064 h 1756064"/>
              <a:gd name="connsiteX5" fmla="*/ 299 w 1827022"/>
              <a:gd name="connsiteY5" fmla="*/ 1755762 h 1756064"/>
              <a:gd name="connsiteX6" fmla="*/ 0 w 1827022"/>
              <a:gd name="connsiteY6" fmla="*/ 0 h 1756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27022" h="1756064">
                <a:moveTo>
                  <a:pt x="0" y="0"/>
                </a:moveTo>
                <a:lnTo>
                  <a:pt x="563512" y="544962"/>
                </a:lnTo>
                <a:cubicBezTo>
                  <a:pt x="563342" y="760994"/>
                  <a:pt x="563173" y="977026"/>
                  <a:pt x="563003" y="1193058"/>
                </a:cubicBezTo>
                <a:lnTo>
                  <a:pt x="1248109" y="1192660"/>
                </a:lnTo>
                <a:lnTo>
                  <a:pt x="1827022" y="1756064"/>
                </a:lnTo>
                <a:lnTo>
                  <a:pt x="299" y="1755762"/>
                </a:lnTo>
                <a:cubicBezTo>
                  <a:pt x="199" y="1170508"/>
                  <a:pt x="100" y="585254"/>
                  <a:pt x="0" y="0"/>
                </a:cubicBez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3" name="Titre 2"/>
          <p:cNvSpPr>
            <a:spLocks noGrp="1"/>
          </p:cNvSpPr>
          <p:nvPr>
            <p:ph type="title" hasCustomPrompt="1"/>
          </p:nvPr>
        </p:nvSpPr>
        <p:spPr>
          <a:xfrm>
            <a:off x="349200" y="378000"/>
            <a:ext cx="8445600" cy="400110"/>
          </a:xfrm>
        </p:spPr>
        <p:txBody>
          <a:bodyPr/>
          <a:lstStyle/>
          <a:p>
            <a:r>
              <a:rPr lang="fr-FR" dirty="0"/>
              <a:t>Titre principal de la partie sur une ligne</a:t>
            </a:r>
          </a:p>
        </p:txBody>
      </p:sp>
      <p:sp>
        <p:nvSpPr>
          <p:cNvPr id="8" name="Espace réservé du contenu 8"/>
          <p:cNvSpPr>
            <a:spLocks noGrp="1"/>
          </p:cNvSpPr>
          <p:nvPr>
            <p:ph sz="quarter" idx="15" hasCustomPrompt="1"/>
          </p:nvPr>
        </p:nvSpPr>
        <p:spPr>
          <a:xfrm>
            <a:off x="702000" y="3574800"/>
            <a:ext cx="792000" cy="900000"/>
          </a:xfrm>
          <a:solidFill>
            <a:schemeClr val="bg1">
              <a:lumMod val="95000"/>
            </a:schemeClr>
          </a:solidFill>
        </p:spPr>
        <p:txBody>
          <a:bodyPr anchor="ctr" anchorCtr="1"/>
          <a:lstStyle>
            <a:lvl1pPr>
              <a:defRPr/>
            </a:lvl1pPr>
          </a:lstStyle>
          <a:p>
            <a:pPr lvl="0"/>
            <a:r>
              <a:rPr lang="fr-FR" dirty="0" err="1"/>
              <a:t>picto</a:t>
            </a:r>
            <a:endParaRPr lang="fr-FR" dirty="0"/>
          </a:p>
        </p:txBody>
      </p:sp>
      <p:sp>
        <p:nvSpPr>
          <p:cNvPr id="2" name="Espace réservé du numéro de diapositive 1"/>
          <p:cNvSpPr>
            <a:spLocks noGrp="1"/>
          </p:cNvSpPr>
          <p:nvPr>
            <p:ph type="sldNum" sz="quarter" idx="16"/>
          </p:nvPr>
        </p:nvSpPr>
        <p:spPr/>
        <p:txBody>
          <a:bodyPr/>
          <a:lstStyle/>
          <a:p>
            <a:fld id="{0536D7D7-E68B-4848-A580-3E20DDE126DB}" type="slidenum">
              <a:rPr lang="fr-FR" smtClean="0">
                <a:solidFill>
                  <a:prstClr val="black"/>
                </a:solidFill>
              </a:rPr>
              <a:pPr/>
              <a:t>‹N°›</a:t>
            </a:fld>
            <a:endParaRPr lang="fr-FR" dirty="0">
              <a:solidFill>
                <a:prstClr val="black"/>
              </a:solidFill>
            </a:endParaRPr>
          </a:p>
        </p:txBody>
      </p:sp>
      <p:pic>
        <p:nvPicPr>
          <p:cNvPr id="13" name="Espace réservé pour une image  6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930000" y="6325665"/>
            <a:ext cx="1792800" cy="402269"/>
          </a:xfrm>
          <a:prstGeom prst="rect">
            <a:avLst/>
          </a:prstGeom>
        </p:spPr>
      </p:pic>
    </p:spTree>
    <p:extLst>
      <p:ext uri="{BB962C8B-B14F-4D97-AF65-F5344CB8AC3E}">
        <p14:creationId xmlns:p14="http://schemas.microsoft.com/office/powerpoint/2010/main" val="2359212448"/>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1_Titre 1 ligne et graphiques">
    <p:spTree>
      <p:nvGrpSpPr>
        <p:cNvPr id="1" name=""/>
        <p:cNvGrpSpPr/>
        <p:nvPr/>
      </p:nvGrpSpPr>
      <p:grpSpPr>
        <a:xfrm>
          <a:off x="0" y="0"/>
          <a:ext cx="0" cy="0"/>
          <a:chOff x="0" y="0"/>
          <a:chExt cx="0" cy="0"/>
        </a:xfrm>
      </p:grpSpPr>
      <p:sp>
        <p:nvSpPr>
          <p:cNvPr id="17" name="Rectangle 16"/>
          <p:cNvSpPr>
            <a:spLocks noChangeAspect="1"/>
          </p:cNvSpPr>
          <p:nvPr userDrawn="1"/>
        </p:nvSpPr>
        <p:spPr>
          <a:xfrm>
            <a:off x="439200" y="3376800"/>
            <a:ext cx="1296000" cy="129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00" dirty="0">
              <a:solidFill>
                <a:prstClr val="white"/>
              </a:solidFill>
            </a:endParaRPr>
          </a:p>
        </p:txBody>
      </p:sp>
      <p:sp>
        <p:nvSpPr>
          <p:cNvPr id="4" name="Espace réservé du pied de page 3"/>
          <p:cNvSpPr>
            <a:spLocks noGrp="1"/>
          </p:cNvSpPr>
          <p:nvPr>
            <p:ph type="ftr" sz="quarter" idx="11"/>
          </p:nvPr>
        </p:nvSpPr>
        <p:spPr>
          <a:xfrm>
            <a:off x="2772000" y="6336000"/>
            <a:ext cx="2895600" cy="365125"/>
          </a:xfrm>
          <a:prstGeom prst="rect">
            <a:avLst/>
          </a:prstGeom>
        </p:spPr>
        <p:txBody>
          <a:bodyPr/>
          <a:lstStyle/>
          <a:p>
            <a:r>
              <a:rPr lang="fr-FR" smtClean="0">
                <a:solidFill>
                  <a:prstClr val="black"/>
                </a:solidFill>
              </a:rPr>
              <a:t>2018 - HDJ S37 - Action de dynamisation Auto</a:t>
            </a:r>
            <a:endParaRPr lang="fr-FR">
              <a:solidFill>
                <a:prstClr val="black"/>
              </a:solidFill>
            </a:endParaRPr>
          </a:p>
        </p:txBody>
      </p:sp>
      <p:cxnSp>
        <p:nvCxnSpPr>
          <p:cNvPr id="9" name="Connecteur droit 8"/>
          <p:cNvCxnSpPr/>
          <p:nvPr userDrawn="1"/>
        </p:nvCxnSpPr>
        <p:spPr>
          <a:xfrm>
            <a:off x="450000" y="842400"/>
            <a:ext cx="8244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Forme en L 9"/>
          <p:cNvSpPr>
            <a:spLocks noChangeAspect="1"/>
          </p:cNvSpPr>
          <p:nvPr userDrawn="1"/>
        </p:nvSpPr>
        <p:spPr>
          <a:xfrm rot="8023595" flipH="1">
            <a:off x="8236376" y="803280"/>
            <a:ext cx="1827022" cy="1756064"/>
          </a:xfrm>
          <a:custGeom>
            <a:avLst/>
            <a:gdLst>
              <a:gd name="connsiteX0" fmla="*/ 0 w 1840285"/>
              <a:gd name="connsiteY0" fmla="*/ 0 h 2149238"/>
              <a:gd name="connsiteX1" fmla="*/ 562704 w 1840285"/>
              <a:gd name="connsiteY1" fmla="*/ 0 h 2149238"/>
              <a:gd name="connsiteX2" fmla="*/ 562704 w 1840285"/>
              <a:gd name="connsiteY2" fmla="*/ 1586534 h 2149238"/>
              <a:gd name="connsiteX3" fmla="*/ 1840285 w 1840285"/>
              <a:gd name="connsiteY3" fmla="*/ 1586534 h 2149238"/>
              <a:gd name="connsiteX4" fmla="*/ 1840285 w 1840285"/>
              <a:gd name="connsiteY4" fmla="*/ 2149238 h 2149238"/>
              <a:gd name="connsiteX5" fmla="*/ 0 w 1840285"/>
              <a:gd name="connsiteY5" fmla="*/ 2149238 h 2149238"/>
              <a:gd name="connsiteX6" fmla="*/ 0 w 1840285"/>
              <a:gd name="connsiteY6" fmla="*/ 0 h 2149238"/>
              <a:gd name="connsiteX0" fmla="*/ 0 w 1840285"/>
              <a:gd name="connsiteY0" fmla="*/ 0 h 2149540"/>
              <a:gd name="connsiteX1" fmla="*/ 562704 w 1840285"/>
              <a:gd name="connsiteY1" fmla="*/ 0 h 2149540"/>
              <a:gd name="connsiteX2" fmla="*/ 562704 w 1840285"/>
              <a:gd name="connsiteY2" fmla="*/ 1586534 h 2149540"/>
              <a:gd name="connsiteX3" fmla="*/ 1840285 w 1840285"/>
              <a:gd name="connsiteY3" fmla="*/ 1586534 h 2149540"/>
              <a:gd name="connsiteX4" fmla="*/ 1826723 w 1840285"/>
              <a:gd name="connsiteY4" fmla="*/ 2149540 h 2149540"/>
              <a:gd name="connsiteX5" fmla="*/ 0 w 1840285"/>
              <a:gd name="connsiteY5" fmla="*/ 2149238 h 2149540"/>
              <a:gd name="connsiteX6" fmla="*/ 0 w 1840285"/>
              <a:gd name="connsiteY6" fmla="*/ 0 h 2149540"/>
              <a:gd name="connsiteX0" fmla="*/ 0 w 1826723"/>
              <a:gd name="connsiteY0" fmla="*/ 0 h 2149540"/>
              <a:gd name="connsiteX1" fmla="*/ 562704 w 1826723"/>
              <a:gd name="connsiteY1" fmla="*/ 0 h 2149540"/>
              <a:gd name="connsiteX2" fmla="*/ 562704 w 1826723"/>
              <a:gd name="connsiteY2" fmla="*/ 1586534 h 2149540"/>
              <a:gd name="connsiteX3" fmla="*/ 1247810 w 1826723"/>
              <a:gd name="connsiteY3" fmla="*/ 1586136 h 2149540"/>
              <a:gd name="connsiteX4" fmla="*/ 1826723 w 1826723"/>
              <a:gd name="connsiteY4" fmla="*/ 2149540 h 2149540"/>
              <a:gd name="connsiteX5" fmla="*/ 0 w 1826723"/>
              <a:gd name="connsiteY5" fmla="*/ 2149238 h 2149540"/>
              <a:gd name="connsiteX6" fmla="*/ 0 w 1826723"/>
              <a:gd name="connsiteY6" fmla="*/ 0 h 2149540"/>
              <a:gd name="connsiteX0" fmla="*/ 0 w 1827022"/>
              <a:gd name="connsiteY0" fmla="*/ 393476 h 2149540"/>
              <a:gd name="connsiteX1" fmla="*/ 563003 w 1827022"/>
              <a:gd name="connsiteY1" fmla="*/ 0 h 2149540"/>
              <a:gd name="connsiteX2" fmla="*/ 563003 w 1827022"/>
              <a:gd name="connsiteY2" fmla="*/ 1586534 h 2149540"/>
              <a:gd name="connsiteX3" fmla="*/ 1248109 w 1827022"/>
              <a:gd name="connsiteY3" fmla="*/ 1586136 h 2149540"/>
              <a:gd name="connsiteX4" fmla="*/ 1827022 w 1827022"/>
              <a:gd name="connsiteY4" fmla="*/ 2149540 h 2149540"/>
              <a:gd name="connsiteX5" fmla="*/ 299 w 1827022"/>
              <a:gd name="connsiteY5" fmla="*/ 2149238 h 2149540"/>
              <a:gd name="connsiteX6" fmla="*/ 0 w 1827022"/>
              <a:gd name="connsiteY6" fmla="*/ 393476 h 2149540"/>
              <a:gd name="connsiteX0" fmla="*/ 0 w 1827022"/>
              <a:gd name="connsiteY0" fmla="*/ 0 h 1756064"/>
              <a:gd name="connsiteX1" fmla="*/ 563512 w 1827022"/>
              <a:gd name="connsiteY1" fmla="*/ 544962 h 1756064"/>
              <a:gd name="connsiteX2" fmla="*/ 563003 w 1827022"/>
              <a:gd name="connsiteY2" fmla="*/ 1193058 h 1756064"/>
              <a:gd name="connsiteX3" fmla="*/ 1248109 w 1827022"/>
              <a:gd name="connsiteY3" fmla="*/ 1192660 h 1756064"/>
              <a:gd name="connsiteX4" fmla="*/ 1827022 w 1827022"/>
              <a:gd name="connsiteY4" fmla="*/ 1756064 h 1756064"/>
              <a:gd name="connsiteX5" fmla="*/ 299 w 1827022"/>
              <a:gd name="connsiteY5" fmla="*/ 1755762 h 1756064"/>
              <a:gd name="connsiteX6" fmla="*/ 0 w 1827022"/>
              <a:gd name="connsiteY6" fmla="*/ 0 h 1756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27022" h="1756064">
                <a:moveTo>
                  <a:pt x="0" y="0"/>
                </a:moveTo>
                <a:lnTo>
                  <a:pt x="563512" y="544962"/>
                </a:lnTo>
                <a:cubicBezTo>
                  <a:pt x="563342" y="760994"/>
                  <a:pt x="563173" y="977026"/>
                  <a:pt x="563003" y="1193058"/>
                </a:cubicBezTo>
                <a:lnTo>
                  <a:pt x="1248109" y="1192660"/>
                </a:lnTo>
                <a:lnTo>
                  <a:pt x="1827022" y="1756064"/>
                </a:lnTo>
                <a:lnTo>
                  <a:pt x="299" y="1755762"/>
                </a:lnTo>
                <a:cubicBezTo>
                  <a:pt x="199" y="1170508"/>
                  <a:pt x="100" y="585254"/>
                  <a:pt x="0" y="0"/>
                </a:cubicBez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3" name="Titre 2"/>
          <p:cNvSpPr>
            <a:spLocks noGrp="1"/>
          </p:cNvSpPr>
          <p:nvPr>
            <p:ph type="title" hasCustomPrompt="1"/>
          </p:nvPr>
        </p:nvSpPr>
        <p:spPr>
          <a:xfrm>
            <a:off x="349200" y="378000"/>
            <a:ext cx="8445600" cy="400110"/>
          </a:xfrm>
        </p:spPr>
        <p:txBody>
          <a:bodyPr/>
          <a:lstStyle/>
          <a:p>
            <a:r>
              <a:rPr lang="fr-FR" dirty="0"/>
              <a:t>Titre principal de la partie sur une ligne</a:t>
            </a:r>
          </a:p>
        </p:txBody>
      </p:sp>
      <p:sp>
        <p:nvSpPr>
          <p:cNvPr id="8" name="Espace réservé du contenu 8"/>
          <p:cNvSpPr>
            <a:spLocks noGrp="1"/>
          </p:cNvSpPr>
          <p:nvPr>
            <p:ph sz="quarter" idx="15" hasCustomPrompt="1"/>
          </p:nvPr>
        </p:nvSpPr>
        <p:spPr>
          <a:xfrm>
            <a:off x="702000" y="3574800"/>
            <a:ext cx="792000" cy="900000"/>
          </a:xfrm>
          <a:solidFill>
            <a:schemeClr val="bg1">
              <a:lumMod val="95000"/>
            </a:schemeClr>
          </a:solidFill>
        </p:spPr>
        <p:txBody>
          <a:bodyPr anchor="ctr" anchorCtr="1"/>
          <a:lstStyle>
            <a:lvl1pPr>
              <a:defRPr/>
            </a:lvl1pPr>
          </a:lstStyle>
          <a:p>
            <a:pPr lvl="0"/>
            <a:r>
              <a:rPr lang="fr-FR" dirty="0" err="1"/>
              <a:t>picto</a:t>
            </a:r>
            <a:endParaRPr lang="fr-FR" dirty="0"/>
          </a:p>
        </p:txBody>
      </p:sp>
      <p:sp>
        <p:nvSpPr>
          <p:cNvPr id="2" name="Espace réservé du numéro de diapositive 1"/>
          <p:cNvSpPr>
            <a:spLocks noGrp="1"/>
          </p:cNvSpPr>
          <p:nvPr>
            <p:ph type="sldNum" sz="quarter" idx="16"/>
          </p:nvPr>
        </p:nvSpPr>
        <p:spPr/>
        <p:txBody>
          <a:bodyPr/>
          <a:lstStyle/>
          <a:p>
            <a:fld id="{0536D7D7-E68B-4848-A580-3E20DDE126DB}" type="slidenum">
              <a:rPr lang="fr-FR" smtClean="0">
                <a:solidFill>
                  <a:prstClr val="black"/>
                </a:solidFill>
              </a:rPr>
              <a:pPr/>
              <a:t>‹N°›</a:t>
            </a:fld>
            <a:endParaRPr lang="fr-FR" dirty="0">
              <a:solidFill>
                <a:prstClr val="black"/>
              </a:solidFill>
            </a:endParaRPr>
          </a:p>
        </p:txBody>
      </p:sp>
      <p:pic>
        <p:nvPicPr>
          <p:cNvPr id="13" name="Espace réservé pour une image  6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930000" y="6325665"/>
            <a:ext cx="1792800" cy="402269"/>
          </a:xfrm>
          <a:prstGeom prst="rect">
            <a:avLst/>
          </a:prstGeom>
        </p:spPr>
      </p:pic>
      <p:sp>
        <p:nvSpPr>
          <p:cNvPr id="11" name="Rectangle 10"/>
          <p:cNvSpPr/>
          <p:nvPr userDrawn="1"/>
        </p:nvSpPr>
        <p:spPr>
          <a:xfrm>
            <a:off x="2195736" y="3376800"/>
            <a:ext cx="6480720" cy="28152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12" name="Espace réservé du graphique 9"/>
          <p:cNvSpPr>
            <a:spLocks noGrp="1"/>
          </p:cNvSpPr>
          <p:nvPr>
            <p:ph type="chart" sz="quarter" idx="19"/>
          </p:nvPr>
        </p:nvSpPr>
        <p:spPr>
          <a:xfrm>
            <a:off x="2376016" y="3429000"/>
            <a:ext cx="2340000" cy="2160240"/>
          </a:xfrm>
        </p:spPr>
        <p:txBody>
          <a:bodyPr/>
          <a:lstStyle/>
          <a:p>
            <a:endParaRPr lang="fr-FR"/>
          </a:p>
        </p:txBody>
      </p:sp>
      <p:sp>
        <p:nvSpPr>
          <p:cNvPr id="14" name="Espace réservé du texte 21"/>
          <p:cNvSpPr>
            <a:spLocks noGrp="1"/>
          </p:cNvSpPr>
          <p:nvPr>
            <p:ph type="body" sz="quarter" idx="20"/>
          </p:nvPr>
        </p:nvSpPr>
        <p:spPr>
          <a:xfrm>
            <a:off x="2448016" y="5616000"/>
            <a:ext cx="2196000" cy="621312"/>
          </a:xfrm>
        </p:spPr>
        <p:txBody>
          <a:bodyPr/>
          <a:lstStyle>
            <a:lvl1pPr>
              <a:lnSpc>
                <a:spcPts val="1500"/>
              </a:lnSpc>
              <a:spcAft>
                <a:spcPts val="0"/>
              </a:spcAft>
              <a:defRPr sz="1100" b="0" cap="none" baseline="0">
                <a:solidFill>
                  <a:schemeClr val="tx1"/>
                </a:solidFill>
              </a:defRPr>
            </a:lvl1pPr>
          </a:lstStyle>
          <a:p>
            <a:pPr lvl="0"/>
            <a:r>
              <a:rPr lang="fr-FR" dirty="0"/>
              <a:t>Modifiez les styles du texte du masque</a:t>
            </a:r>
          </a:p>
        </p:txBody>
      </p:sp>
      <p:sp>
        <p:nvSpPr>
          <p:cNvPr id="15" name="Espace réservé du graphique 24"/>
          <p:cNvSpPr>
            <a:spLocks noGrp="1"/>
          </p:cNvSpPr>
          <p:nvPr>
            <p:ph type="chart" sz="quarter" idx="21"/>
          </p:nvPr>
        </p:nvSpPr>
        <p:spPr>
          <a:xfrm>
            <a:off x="5003800" y="3500438"/>
            <a:ext cx="3600450" cy="2520850"/>
          </a:xfrm>
        </p:spPr>
        <p:txBody>
          <a:bodyPr/>
          <a:lstStyle/>
          <a:p>
            <a:endParaRPr lang="fr-FR"/>
          </a:p>
        </p:txBody>
      </p:sp>
      <p:cxnSp>
        <p:nvCxnSpPr>
          <p:cNvPr id="16" name="Connecteur droit 15"/>
          <p:cNvCxnSpPr/>
          <p:nvPr userDrawn="1"/>
        </p:nvCxnSpPr>
        <p:spPr>
          <a:xfrm>
            <a:off x="2555776" y="5661248"/>
            <a:ext cx="1980000"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18" name="Espace réservé du texte 5"/>
          <p:cNvSpPr>
            <a:spLocks noGrp="1" noChangeAspect="1"/>
          </p:cNvSpPr>
          <p:nvPr>
            <p:ph type="body" sz="quarter" idx="18" hasCustomPrompt="1"/>
          </p:nvPr>
        </p:nvSpPr>
        <p:spPr>
          <a:xfrm>
            <a:off x="439200" y="4903200"/>
            <a:ext cx="1296000" cy="1296000"/>
          </a:xfrm>
          <a:solidFill>
            <a:schemeClr val="accent1"/>
          </a:solidFill>
        </p:spPr>
        <p:txBody>
          <a:bodyPr anchor="ctr" anchorCtr="1"/>
          <a:lstStyle>
            <a:lvl1pPr algn="ctr">
              <a:defRPr sz="3300">
                <a:solidFill>
                  <a:schemeClr val="bg1"/>
                </a:solidFill>
              </a:defRPr>
            </a:lvl1pPr>
            <a:lvl2pPr algn="ctr">
              <a:defRPr sz="1000">
                <a:solidFill>
                  <a:schemeClr val="bg1"/>
                </a:solidFill>
              </a:defRPr>
            </a:lvl2pPr>
          </a:lstStyle>
          <a:p>
            <a:pPr lvl="0"/>
            <a:r>
              <a:rPr lang="fr-FR" dirty="0"/>
              <a:t>00</a:t>
            </a:r>
          </a:p>
          <a:p>
            <a:pPr lvl="1"/>
            <a:r>
              <a:rPr lang="fr-FR" dirty="0"/>
              <a:t>Légende</a:t>
            </a:r>
          </a:p>
        </p:txBody>
      </p:sp>
      <p:sp>
        <p:nvSpPr>
          <p:cNvPr id="19" name="Espace réservé du texte 18"/>
          <p:cNvSpPr>
            <a:spLocks noGrp="1"/>
          </p:cNvSpPr>
          <p:nvPr>
            <p:ph type="body" sz="quarter" idx="22"/>
          </p:nvPr>
        </p:nvSpPr>
        <p:spPr>
          <a:xfrm>
            <a:off x="349200" y="1275431"/>
            <a:ext cx="7175128" cy="341463"/>
          </a:xfrm>
        </p:spPr>
        <p:txBody>
          <a:bodyPr>
            <a:normAutofit/>
          </a:bodyPr>
          <a:lstStyle>
            <a:lvl1pPr>
              <a:defRPr/>
            </a:lvl1pPr>
          </a:lstStyle>
          <a:p>
            <a:pPr lvl="0"/>
            <a:r>
              <a:rPr lang="fr-FR" dirty="0"/>
              <a:t>Modifiez les styles du texte du masque</a:t>
            </a:r>
          </a:p>
        </p:txBody>
      </p:sp>
      <p:sp>
        <p:nvSpPr>
          <p:cNvPr id="20" name="Espace réservé du texte 6"/>
          <p:cNvSpPr>
            <a:spLocks noGrp="1"/>
          </p:cNvSpPr>
          <p:nvPr>
            <p:ph type="body" sz="quarter" idx="23"/>
          </p:nvPr>
        </p:nvSpPr>
        <p:spPr>
          <a:xfrm>
            <a:off x="349200" y="1511298"/>
            <a:ext cx="7175128" cy="1897077"/>
          </a:xfrm>
        </p:spPr>
        <p:txBody>
          <a:bodyPr/>
          <a:lstStyle>
            <a:lvl1pPr>
              <a:lnSpc>
                <a:spcPts val="2000"/>
              </a:lnSpc>
              <a:spcAft>
                <a:spcPts val="0"/>
              </a:spcAft>
              <a:defRPr b="0" cap="none" baseline="0">
                <a:solidFill>
                  <a:schemeClr val="tx1"/>
                </a:solidFill>
              </a:defRPr>
            </a:lvl1pPr>
          </a:lstStyle>
          <a:p>
            <a:pPr lvl="0"/>
            <a:r>
              <a:rPr lang="fr-FR" dirty="0"/>
              <a:t>Modifiez les styles du texte du masque</a:t>
            </a:r>
          </a:p>
        </p:txBody>
      </p:sp>
    </p:spTree>
    <p:extLst>
      <p:ext uri="{BB962C8B-B14F-4D97-AF65-F5344CB8AC3E}">
        <p14:creationId xmlns:p14="http://schemas.microsoft.com/office/powerpoint/2010/main" val="1278263948"/>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Titre 2 lignes seul">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a:xfrm>
            <a:off x="2772000" y="6336000"/>
            <a:ext cx="2895600" cy="365125"/>
          </a:xfrm>
          <a:prstGeom prst="rect">
            <a:avLst/>
          </a:prstGeom>
        </p:spPr>
        <p:txBody>
          <a:bodyPr/>
          <a:lstStyle/>
          <a:p>
            <a:r>
              <a:rPr lang="fr-FR" smtClean="0">
                <a:solidFill>
                  <a:prstClr val="black"/>
                </a:solidFill>
              </a:rPr>
              <a:t>2018 - HDJ S37 - Action de dynamisation Auto</a:t>
            </a:r>
            <a:endParaRPr lang="fr-FR">
              <a:solidFill>
                <a:prstClr val="black"/>
              </a:solidFill>
            </a:endParaRPr>
          </a:p>
        </p:txBody>
      </p:sp>
      <p:cxnSp>
        <p:nvCxnSpPr>
          <p:cNvPr id="6" name="Connecteur droit 5"/>
          <p:cNvCxnSpPr/>
          <p:nvPr userDrawn="1"/>
        </p:nvCxnSpPr>
        <p:spPr>
          <a:xfrm>
            <a:off x="450000" y="1124744"/>
            <a:ext cx="8244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re 1"/>
          <p:cNvSpPr>
            <a:spLocks noGrp="1"/>
          </p:cNvSpPr>
          <p:nvPr>
            <p:ph type="title" hasCustomPrompt="1"/>
          </p:nvPr>
        </p:nvSpPr>
        <p:spPr/>
        <p:txBody>
          <a:bodyPr/>
          <a:lstStyle/>
          <a:p>
            <a:r>
              <a:rPr lang="fr-FR" dirty="0"/>
              <a:t>Titre principal </a:t>
            </a:r>
            <a:br>
              <a:rPr lang="fr-FR" dirty="0"/>
            </a:br>
            <a:r>
              <a:rPr lang="fr-FR" dirty="0"/>
              <a:t>de la partie sur deux lignes</a:t>
            </a:r>
          </a:p>
        </p:txBody>
      </p:sp>
      <p:sp>
        <p:nvSpPr>
          <p:cNvPr id="3" name="Espace réservé du numéro de diapositive 2"/>
          <p:cNvSpPr>
            <a:spLocks noGrp="1"/>
          </p:cNvSpPr>
          <p:nvPr>
            <p:ph type="sldNum" sz="quarter" idx="12"/>
          </p:nvPr>
        </p:nvSpPr>
        <p:spPr/>
        <p:txBody>
          <a:bodyPr/>
          <a:lstStyle/>
          <a:p>
            <a:fld id="{0536D7D7-E68B-4848-A580-3E20DDE126DB}" type="slidenum">
              <a:rPr lang="fr-FR" smtClean="0">
                <a:solidFill>
                  <a:prstClr val="black"/>
                </a:solidFill>
              </a:rPr>
              <a:pPr/>
              <a:t>‹N°›</a:t>
            </a:fld>
            <a:endParaRPr lang="fr-FR" dirty="0">
              <a:solidFill>
                <a:prstClr val="black"/>
              </a:solidFill>
            </a:endParaRPr>
          </a:p>
        </p:txBody>
      </p:sp>
      <p:pic>
        <p:nvPicPr>
          <p:cNvPr id="10" name="Espace réservé pour une image  6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930000" y="6325665"/>
            <a:ext cx="1792800" cy="402269"/>
          </a:xfrm>
          <a:prstGeom prst="rect">
            <a:avLst/>
          </a:prstGeom>
        </p:spPr>
      </p:pic>
    </p:spTree>
    <p:extLst>
      <p:ext uri="{BB962C8B-B14F-4D97-AF65-F5344CB8AC3E}">
        <p14:creationId xmlns:p14="http://schemas.microsoft.com/office/powerpoint/2010/main" val="871051946"/>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Titre 1 ligne seul">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a:xfrm>
            <a:off x="2772000" y="6336000"/>
            <a:ext cx="2895600" cy="365125"/>
          </a:xfrm>
          <a:prstGeom prst="rect">
            <a:avLst/>
          </a:prstGeom>
        </p:spPr>
        <p:txBody>
          <a:bodyPr/>
          <a:lstStyle/>
          <a:p>
            <a:r>
              <a:rPr lang="fr-FR" smtClean="0">
                <a:solidFill>
                  <a:prstClr val="black"/>
                </a:solidFill>
              </a:rPr>
              <a:t>2018 - HDJ S37 - Action de dynamisation Auto</a:t>
            </a:r>
            <a:endParaRPr lang="fr-FR">
              <a:solidFill>
                <a:prstClr val="black"/>
              </a:solidFill>
            </a:endParaRPr>
          </a:p>
        </p:txBody>
      </p:sp>
      <p:cxnSp>
        <p:nvCxnSpPr>
          <p:cNvPr id="6" name="Connecteur droit 5"/>
          <p:cNvCxnSpPr/>
          <p:nvPr userDrawn="1"/>
        </p:nvCxnSpPr>
        <p:spPr>
          <a:xfrm>
            <a:off x="450000" y="842400"/>
            <a:ext cx="8244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re 1"/>
          <p:cNvSpPr>
            <a:spLocks noGrp="1"/>
          </p:cNvSpPr>
          <p:nvPr>
            <p:ph type="title" hasCustomPrompt="1"/>
          </p:nvPr>
        </p:nvSpPr>
        <p:spPr>
          <a:xfrm>
            <a:off x="349200" y="378000"/>
            <a:ext cx="8445600" cy="400110"/>
          </a:xfrm>
        </p:spPr>
        <p:txBody>
          <a:bodyPr>
            <a:spAutoFit/>
          </a:bodyPr>
          <a:lstStyle/>
          <a:p>
            <a:r>
              <a:rPr lang="fr-FR" dirty="0"/>
              <a:t>Titre principal de la partie sur une ligne</a:t>
            </a:r>
          </a:p>
        </p:txBody>
      </p:sp>
      <p:sp>
        <p:nvSpPr>
          <p:cNvPr id="3" name="Espace réservé du numéro de diapositive 2"/>
          <p:cNvSpPr>
            <a:spLocks noGrp="1"/>
          </p:cNvSpPr>
          <p:nvPr>
            <p:ph type="sldNum" sz="quarter" idx="12"/>
          </p:nvPr>
        </p:nvSpPr>
        <p:spPr/>
        <p:txBody>
          <a:bodyPr/>
          <a:lstStyle/>
          <a:p>
            <a:fld id="{0536D7D7-E68B-4848-A580-3E20DDE126DB}" type="slidenum">
              <a:rPr lang="fr-FR" smtClean="0">
                <a:solidFill>
                  <a:prstClr val="black"/>
                </a:solidFill>
              </a:rPr>
              <a:pPr/>
              <a:t>‹N°›</a:t>
            </a:fld>
            <a:endParaRPr lang="fr-FR" dirty="0">
              <a:solidFill>
                <a:prstClr val="black"/>
              </a:solidFill>
            </a:endParaRPr>
          </a:p>
        </p:txBody>
      </p:sp>
      <p:pic>
        <p:nvPicPr>
          <p:cNvPr id="10" name="Espace réservé pour une image  6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930000" y="6325665"/>
            <a:ext cx="1792800" cy="402269"/>
          </a:xfrm>
          <a:prstGeom prst="rect">
            <a:avLst/>
          </a:prstGeom>
        </p:spPr>
      </p:pic>
    </p:spTree>
    <p:extLst>
      <p:ext uri="{BB962C8B-B14F-4D97-AF65-F5344CB8AC3E}">
        <p14:creationId xmlns:p14="http://schemas.microsoft.com/office/powerpoint/2010/main" val="17337290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image" Target="../media/image11.jpeg"/><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theme" Target="../theme/theme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slideLayout" Target="../slideLayouts/slideLayout45.xml"/><Relationship Id="rId18" Type="http://schemas.openxmlformats.org/officeDocument/2006/relationships/slideLayout" Target="../slideLayouts/slideLayout50.xml"/><Relationship Id="rId26" Type="http://schemas.openxmlformats.org/officeDocument/2006/relationships/slideLayout" Target="../slideLayouts/slideLayout58.xml"/><Relationship Id="rId3" Type="http://schemas.openxmlformats.org/officeDocument/2006/relationships/slideLayout" Target="../slideLayouts/slideLayout35.xml"/><Relationship Id="rId21" Type="http://schemas.openxmlformats.org/officeDocument/2006/relationships/slideLayout" Target="../slideLayouts/slideLayout53.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17" Type="http://schemas.openxmlformats.org/officeDocument/2006/relationships/slideLayout" Target="../slideLayouts/slideLayout49.xml"/><Relationship Id="rId25" Type="http://schemas.openxmlformats.org/officeDocument/2006/relationships/slideLayout" Target="../slideLayouts/slideLayout57.xml"/><Relationship Id="rId2" Type="http://schemas.openxmlformats.org/officeDocument/2006/relationships/slideLayout" Target="../slideLayouts/slideLayout34.xml"/><Relationship Id="rId16" Type="http://schemas.openxmlformats.org/officeDocument/2006/relationships/slideLayout" Target="../slideLayouts/slideLayout48.xml"/><Relationship Id="rId20" Type="http://schemas.openxmlformats.org/officeDocument/2006/relationships/slideLayout" Target="../slideLayouts/slideLayout52.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24" Type="http://schemas.openxmlformats.org/officeDocument/2006/relationships/slideLayout" Target="../slideLayouts/slideLayout56.xml"/><Relationship Id="rId5" Type="http://schemas.openxmlformats.org/officeDocument/2006/relationships/slideLayout" Target="../slideLayouts/slideLayout37.xml"/><Relationship Id="rId15" Type="http://schemas.openxmlformats.org/officeDocument/2006/relationships/slideLayout" Target="../slideLayouts/slideLayout47.xml"/><Relationship Id="rId23" Type="http://schemas.openxmlformats.org/officeDocument/2006/relationships/slideLayout" Target="../slideLayouts/slideLayout55.xml"/><Relationship Id="rId28" Type="http://schemas.openxmlformats.org/officeDocument/2006/relationships/image" Target="../media/image15.jpeg"/><Relationship Id="rId10" Type="http://schemas.openxmlformats.org/officeDocument/2006/relationships/slideLayout" Target="../slideLayouts/slideLayout42.xml"/><Relationship Id="rId19" Type="http://schemas.openxmlformats.org/officeDocument/2006/relationships/slideLayout" Target="../slideLayouts/slideLayout51.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slideLayout" Target="../slideLayouts/slideLayout46.xml"/><Relationship Id="rId22" Type="http://schemas.openxmlformats.org/officeDocument/2006/relationships/slideLayout" Target="../slideLayouts/slideLayout54.xml"/><Relationship Id="rId27"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6.xml"/><Relationship Id="rId3" Type="http://schemas.openxmlformats.org/officeDocument/2006/relationships/slideLayout" Target="../slideLayouts/slideLayout61.xml"/><Relationship Id="rId7" Type="http://schemas.openxmlformats.org/officeDocument/2006/relationships/slideLayout" Target="../slideLayouts/slideLayout65.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image" Target="../media/image26.jpeg"/><Relationship Id="rId5" Type="http://schemas.openxmlformats.org/officeDocument/2006/relationships/slideLayout" Target="../slideLayouts/slideLayout63.xml"/><Relationship Id="rId10" Type="http://schemas.openxmlformats.org/officeDocument/2006/relationships/theme" Target="../theme/theme5.xml"/><Relationship Id="rId4" Type="http://schemas.openxmlformats.org/officeDocument/2006/relationships/slideLayout" Target="../slideLayouts/slideLayout62.xml"/><Relationship Id="rId9" Type="http://schemas.openxmlformats.org/officeDocument/2006/relationships/slideLayout" Target="../slideLayouts/slideLayout6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5.xml"/><Relationship Id="rId3" Type="http://schemas.openxmlformats.org/officeDocument/2006/relationships/slideLayout" Target="../slideLayouts/slideLayout70.xml"/><Relationship Id="rId7" Type="http://schemas.openxmlformats.org/officeDocument/2006/relationships/slideLayout" Target="../slideLayouts/slideLayout74.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image" Target="../media/image26.jpeg"/><Relationship Id="rId5" Type="http://schemas.openxmlformats.org/officeDocument/2006/relationships/slideLayout" Target="../slideLayouts/slideLayout72.xml"/><Relationship Id="rId10" Type="http://schemas.openxmlformats.org/officeDocument/2006/relationships/theme" Target="../theme/theme6.xml"/><Relationship Id="rId4" Type="http://schemas.openxmlformats.org/officeDocument/2006/relationships/slideLayout" Target="../slideLayouts/slideLayout71.xml"/><Relationship Id="rId9" Type="http://schemas.openxmlformats.org/officeDocument/2006/relationships/slideLayout" Target="../slideLayouts/slideLayout7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4.xml"/><Relationship Id="rId13" Type="http://schemas.openxmlformats.org/officeDocument/2006/relationships/slideLayout" Target="../slideLayouts/slideLayout89.xml"/><Relationship Id="rId18" Type="http://schemas.openxmlformats.org/officeDocument/2006/relationships/slideLayout" Target="../slideLayouts/slideLayout94.xml"/><Relationship Id="rId3" Type="http://schemas.openxmlformats.org/officeDocument/2006/relationships/slideLayout" Target="../slideLayouts/slideLayout79.xml"/><Relationship Id="rId7" Type="http://schemas.openxmlformats.org/officeDocument/2006/relationships/slideLayout" Target="../slideLayouts/slideLayout83.xml"/><Relationship Id="rId12" Type="http://schemas.openxmlformats.org/officeDocument/2006/relationships/slideLayout" Target="../slideLayouts/slideLayout88.xml"/><Relationship Id="rId17" Type="http://schemas.openxmlformats.org/officeDocument/2006/relationships/slideLayout" Target="../slideLayouts/slideLayout93.xml"/><Relationship Id="rId2" Type="http://schemas.openxmlformats.org/officeDocument/2006/relationships/slideLayout" Target="../slideLayouts/slideLayout78.xml"/><Relationship Id="rId16" Type="http://schemas.openxmlformats.org/officeDocument/2006/relationships/slideLayout" Target="../slideLayouts/slideLayout92.xml"/><Relationship Id="rId20" Type="http://schemas.openxmlformats.org/officeDocument/2006/relationships/theme" Target="../theme/theme7.xml"/><Relationship Id="rId1" Type="http://schemas.openxmlformats.org/officeDocument/2006/relationships/slideLayout" Target="../slideLayouts/slideLayout77.xml"/><Relationship Id="rId6" Type="http://schemas.openxmlformats.org/officeDocument/2006/relationships/slideLayout" Target="../slideLayouts/slideLayout82.xml"/><Relationship Id="rId11" Type="http://schemas.openxmlformats.org/officeDocument/2006/relationships/slideLayout" Target="../slideLayouts/slideLayout87.xml"/><Relationship Id="rId5" Type="http://schemas.openxmlformats.org/officeDocument/2006/relationships/slideLayout" Target="../slideLayouts/slideLayout81.xml"/><Relationship Id="rId15" Type="http://schemas.openxmlformats.org/officeDocument/2006/relationships/slideLayout" Target="../slideLayouts/slideLayout91.xml"/><Relationship Id="rId10" Type="http://schemas.openxmlformats.org/officeDocument/2006/relationships/slideLayout" Target="../slideLayouts/slideLayout86.xml"/><Relationship Id="rId19" Type="http://schemas.openxmlformats.org/officeDocument/2006/relationships/slideLayout" Target="../slideLayouts/slideLayout95.xml"/><Relationship Id="rId4" Type="http://schemas.openxmlformats.org/officeDocument/2006/relationships/slideLayout" Target="../slideLayouts/slideLayout80.xml"/><Relationship Id="rId9" Type="http://schemas.openxmlformats.org/officeDocument/2006/relationships/slideLayout" Target="../slideLayouts/slideLayout85.xml"/><Relationship Id="rId14" Type="http://schemas.openxmlformats.org/officeDocument/2006/relationships/slideLayout" Target="../slideLayouts/slideLayout90.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03.xml"/><Relationship Id="rId13" Type="http://schemas.openxmlformats.org/officeDocument/2006/relationships/slideLayout" Target="../slideLayouts/slideLayout108.xml"/><Relationship Id="rId18" Type="http://schemas.openxmlformats.org/officeDocument/2006/relationships/slideLayout" Target="../slideLayouts/slideLayout113.xml"/><Relationship Id="rId3" Type="http://schemas.openxmlformats.org/officeDocument/2006/relationships/slideLayout" Target="../slideLayouts/slideLayout98.xml"/><Relationship Id="rId7" Type="http://schemas.openxmlformats.org/officeDocument/2006/relationships/slideLayout" Target="../slideLayouts/slideLayout102.xml"/><Relationship Id="rId12" Type="http://schemas.openxmlformats.org/officeDocument/2006/relationships/slideLayout" Target="../slideLayouts/slideLayout107.xml"/><Relationship Id="rId17" Type="http://schemas.openxmlformats.org/officeDocument/2006/relationships/slideLayout" Target="../slideLayouts/slideLayout112.xml"/><Relationship Id="rId2" Type="http://schemas.openxmlformats.org/officeDocument/2006/relationships/slideLayout" Target="../slideLayouts/slideLayout97.xml"/><Relationship Id="rId16" Type="http://schemas.openxmlformats.org/officeDocument/2006/relationships/slideLayout" Target="../slideLayouts/slideLayout111.xml"/><Relationship Id="rId20" Type="http://schemas.openxmlformats.org/officeDocument/2006/relationships/theme" Target="../theme/theme8.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slideLayout" Target="../slideLayouts/slideLayout106.xml"/><Relationship Id="rId5" Type="http://schemas.openxmlformats.org/officeDocument/2006/relationships/slideLayout" Target="../slideLayouts/slideLayout100.xml"/><Relationship Id="rId15" Type="http://schemas.openxmlformats.org/officeDocument/2006/relationships/slideLayout" Target="../slideLayouts/slideLayout110.xml"/><Relationship Id="rId10" Type="http://schemas.openxmlformats.org/officeDocument/2006/relationships/slideLayout" Target="../slideLayouts/slideLayout105.xml"/><Relationship Id="rId19" Type="http://schemas.openxmlformats.org/officeDocument/2006/relationships/slideLayout" Target="../slideLayouts/slideLayout114.xml"/><Relationship Id="rId4" Type="http://schemas.openxmlformats.org/officeDocument/2006/relationships/slideLayout" Target="../slideLayouts/slideLayout99.xml"/><Relationship Id="rId9" Type="http://schemas.openxmlformats.org/officeDocument/2006/relationships/slideLayout" Target="../slideLayouts/slideLayout104.xml"/><Relationship Id="rId14" Type="http://schemas.openxmlformats.org/officeDocument/2006/relationships/slideLayout" Target="../slideLayouts/slideLayout109.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22.xml"/><Relationship Id="rId13" Type="http://schemas.openxmlformats.org/officeDocument/2006/relationships/slideLayout" Target="../slideLayouts/slideLayout127.xml"/><Relationship Id="rId18" Type="http://schemas.openxmlformats.org/officeDocument/2006/relationships/slideLayout" Target="../slideLayouts/slideLayout132.xml"/><Relationship Id="rId3" Type="http://schemas.openxmlformats.org/officeDocument/2006/relationships/slideLayout" Target="../slideLayouts/slideLayout117.xml"/><Relationship Id="rId7" Type="http://schemas.openxmlformats.org/officeDocument/2006/relationships/slideLayout" Target="../slideLayouts/slideLayout121.xml"/><Relationship Id="rId12" Type="http://schemas.openxmlformats.org/officeDocument/2006/relationships/slideLayout" Target="../slideLayouts/slideLayout126.xml"/><Relationship Id="rId17" Type="http://schemas.openxmlformats.org/officeDocument/2006/relationships/slideLayout" Target="../slideLayouts/slideLayout131.xml"/><Relationship Id="rId2" Type="http://schemas.openxmlformats.org/officeDocument/2006/relationships/slideLayout" Target="../slideLayouts/slideLayout116.xml"/><Relationship Id="rId16" Type="http://schemas.openxmlformats.org/officeDocument/2006/relationships/slideLayout" Target="../slideLayouts/slideLayout130.xml"/><Relationship Id="rId20" Type="http://schemas.openxmlformats.org/officeDocument/2006/relationships/theme" Target="../theme/theme9.xml"/><Relationship Id="rId1" Type="http://schemas.openxmlformats.org/officeDocument/2006/relationships/slideLayout" Target="../slideLayouts/slideLayout115.xml"/><Relationship Id="rId6" Type="http://schemas.openxmlformats.org/officeDocument/2006/relationships/slideLayout" Target="../slideLayouts/slideLayout120.xml"/><Relationship Id="rId11" Type="http://schemas.openxmlformats.org/officeDocument/2006/relationships/slideLayout" Target="../slideLayouts/slideLayout125.xml"/><Relationship Id="rId5" Type="http://schemas.openxmlformats.org/officeDocument/2006/relationships/slideLayout" Target="../slideLayouts/slideLayout119.xml"/><Relationship Id="rId15" Type="http://schemas.openxmlformats.org/officeDocument/2006/relationships/slideLayout" Target="../slideLayouts/slideLayout129.xml"/><Relationship Id="rId10" Type="http://schemas.openxmlformats.org/officeDocument/2006/relationships/slideLayout" Target="../slideLayouts/slideLayout124.xml"/><Relationship Id="rId19" Type="http://schemas.openxmlformats.org/officeDocument/2006/relationships/slideLayout" Target="../slideLayouts/slideLayout133.xml"/><Relationship Id="rId4" Type="http://schemas.openxmlformats.org/officeDocument/2006/relationships/slideLayout" Target="../slideLayouts/slideLayout118.xml"/><Relationship Id="rId9" Type="http://schemas.openxmlformats.org/officeDocument/2006/relationships/slideLayout" Target="../slideLayouts/slideLayout123.xml"/><Relationship Id="rId14" Type="http://schemas.openxmlformats.org/officeDocument/2006/relationships/slideLayout" Target="../slideLayouts/slideLayout1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349200" y="378000"/>
            <a:ext cx="8445600" cy="720000"/>
          </a:xfrm>
          <a:prstGeom prst="rect">
            <a:avLst/>
          </a:prstGeom>
        </p:spPr>
        <p:txBody>
          <a:bodyPr vert="horz" lIns="91440" tIns="45720" rIns="91440" bIns="45720" rtlCol="0" anchor="t" anchorCtr="0">
            <a:normAutofit/>
          </a:bodyPr>
          <a:lstStyle/>
          <a:p>
            <a:r>
              <a:rPr lang="fr-FR" dirty="0"/>
              <a:t>Titre principal</a:t>
            </a:r>
            <a:br>
              <a:rPr lang="fr-FR" dirty="0"/>
            </a:br>
            <a:r>
              <a:rPr lang="fr-FR" dirty="0"/>
              <a:t>de la partie sur deux lignes</a:t>
            </a:r>
          </a:p>
        </p:txBody>
      </p:sp>
      <p:sp>
        <p:nvSpPr>
          <p:cNvPr id="3" name="Espace réservé du texte 2"/>
          <p:cNvSpPr>
            <a:spLocks noGrp="1"/>
          </p:cNvSpPr>
          <p:nvPr>
            <p:ph type="body" idx="1"/>
          </p:nvPr>
        </p:nvSpPr>
        <p:spPr>
          <a:xfrm>
            <a:off x="349200" y="1600200"/>
            <a:ext cx="8445600" cy="4525963"/>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a:p>
            <a:pPr lvl="5"/>
            <a:r>
              <a:rPr lang="fr-FR" dirty="0"/>
              <a:t>Sixième niveau</a:t>
            </a:r>
          </a:p>
          <a:p>
            <a:pPr lvl="6"/>
            <a:r>
              <a:rPr lang="fr-FR" dirty="0"/>
              <a:t>Septième niveau</a:t>
            </a:r>
          </a:p>
          <a:p>
            <a:pPr lvl="7"/>
            <a:r>
              <a:rPr lang="fr-FR" dirty="0"/>
              <a:t>Huitième</a:t>
            </a:r>
          </a:p>
          <a:p>
            <a:pPr lvl="8"/>
            <a:r>
              <a:rPr lang="fr-FR" dirty="0"/>
              <a:t>Neuvième niveau</a:t>
            </a:r>
          </a:p>
        </p:txBody>
      </p:sp>
      <p:sp>
        <p:nvSpPr>
          <p:cNvPr id="6" name="Espace réservé du numéro de diapositive 5"/>
          <p:cNvSpPr>
            <a:spLocks noGrp="1"/>
          </p:cNvSpPr>
          <p:nvPr>
            <p:ph type="sldNum" sz="quarter" idx="4"/>
          </p:nvPr>
        </p:nvSpPr>
        <p:spPr>
          <a:xfrm>
            <a:off x="179512" y="6309320"/>
            <a:ext cx="586408" cy="365125"/>
          </a:xfrm>
          <a:prstGeom prst="rect">
            <a:avLst/>
          </a:prstGeom>
        </p:spPr>
        <p:txBody>
          <a:bodyPr vert="horz" lIns="91440" tIns="45720" rIns="91440" bIns="45720" rtlCol="0" anchor="ctr"/>
          <a:lstStyle>
            <a:lvl1pPr algn="r">
              <a:defRPr sz="1100" b="1">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fld id="{0536D7D7-E68B-4848-A580-3E20DDE126DB}" type="slidenum">
              <a:rPr lang="fr-FR" smtClean="0"/>
              <a:pPr/>
              <a:t>‹N°›</a:t>
            </a:fld>
            <a:endParaRPr lang="fr-FR" dirty="0"/>
          </a:p>
        </p:txBody>
      </p:sp>
      <p:cxnSp>
        <p:nvCxnSpPr>
          <p:cNvPr id="8" name="Connecteur droit 7"/>
          <p:cNvCxnSpPr/>
          <p:nvPr userDrawn="1"/>
        </p:nvCxnSpPr>
        <p:spPr>
          <a:xfrm>
            <a:off x="442800" y="6202800"/>
            <a:ext cx="8244000"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Espace réservé du pied de page 2"/>
          <p:cNvSpPr>
            <a:spLocks noGrp="1"/>
          </p:cNvSpPr>
          <p:nvPr>
            <p:ph type="ftr" sz="quarter" idx="3"/>
          </p:nvPr>
        </p:nvSpPr>
        <p:spPr>
          <a:xfrm>
            <a:off x="2772000" y="6336000"/>
            <a:ext cx="2895600" cy="365125"/>
          </a:xfrm>
          <a:prstGeom prst="rect">
            <a:avLst/>
          </a:prstGeom>
        </p:spPr>
        <p:txBody>
          <a:bodyPr/>
          <a:lstStyle/>
          <a:p>
            <a:r>
              <a:rPr lang="fr-FR" sz="900" smtClean="0">
                <a:latin typeface="Verdana" panose="020B0604030504040204" pitchFamily="34" charset="0"/>
                <a:ea typeface="Verdana" panose="020B0604030504040204" pitchFamily="34" charset="0"/>
                <a:cs typeface="Verdana" panose="020B0604030504040204" pitchFamily="34" charset="0"/>
              </a:rPr>
              <a:t>2018 - HDJ S37 - Action de dynamisation Auto</a:t>
            </a:r>
            <a:endParaRPr lang="fr-FR" sz="9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595587468"/>
      </p:ext>
    </p:extLst>
  </p:cSld>
  <p:clrMap bg1="lt1" tx1="dk1" bg2="lt2" tx2="dk2" accent1="accent1" accent2="accent2" accent3="accent3" accent4="accent4" accent5="accent5" accent6="accent6" hlink="hlink" folHlink="folHlink"/>
  <p:sldLayoutIdLst>
    <p:sldLayoutId id="2147483649" r:id="rId1"/>
    <p:sldLayoutId id="2147483677" r:id="rId2"/>
    <p:sldLayoutId id="2147483675" r:id="rId3"/>
    <p:sldLayoutId id="2147483678" r:id="rId4"/>
    <p:sldLayoutId id="2147483679" r:id="rId5"/>
    <p:sldLayoutId id="2147483668" r:id="rId6"/>
    <p:sldLayoutId id="2147483655" r:id="rId7"/>
    <p:sldLayoutId id="2147483660" r:id="rId8"/>
    <p:sldLayoutId id="2147483671" r:id="rId9"/>
    <p:sldLayoutId id="2147483672" r:id="rId10"/>
    <p:sldLayoutId id="2147483659" r:id="rId11"/>
    <p:sldLayoutId id="2147483673" r:id="rId12"/>
    <p:sldLayoutId id="2147483662" r:id="rId13"/>
    <p:sldLayoutId id="2147483658" r:id="rId14"/>
    <p:sldLayoutId id="2147483663" r:id="rId15"/>
    <p:sldLayoutId id="2147483666" r:id="rId16"/>
    <p:sldLayoutId id="2147483674" r:id="rId17"/>
    <p:sldLayoutId id="2147483654" r:id="rId18"/>
    <p:sldLayoutId id="2147483669" r:id="rId19"/>
  </p:sldLayoutIdLst>
  <p:hf hdr="0" dt="0"/>
  <p:txStyles>
    <p:titleStyle>
      <a:lvl1pPr algn="l" defTabSz="914400" rtl="0" eaLnBrk="1" latinLnBrk="0" hangingPunct="1">
        <a:spcBef>
          <a:spcPct val="0"/>
        </a:spcBef>
        <a:buNone/>
        <a:defRPr sz="2000" b="1" kern="1200" cap="all" baseline="0">
          <a:solidFill>
            <a:schemeClr val="accent1"/>
          </a:solidFill>
          <a:latin typeface="+mj-lt"/>
          <a:ea typeface="+mj-ea"/>
          <a:cs typeface="+mj-cs"/>
        </a:defRPr>
      </a:lvl1pPr>
    </p:titleStyle>
    <p:bodyStyle>
      <a:lvl1pPr marL="0" indent="0" algn="l" defTabSz="914400" rtl="0" eaLnBrk="1" latinLnBrk="0" hangingPunct="1">
        <a:spcBef>
          <a:spcPts val="0"/>
        </a:spcBef>
        <a:spcAft>
          <a:spcPts val="300"/>
        </a:spcAft>
        <a:buFontTx/>
        <a:buNone/>
        <a:defRPr sz="1300" b="1" kern="1200" cap="all" baseline="0">
          <a:solidFill>
            <a:schemeClr val="accent1"/>
          </a:solidFill>
          <a:latin typeface="+mn-lt"/>
          <a:ea typeface="+mn-ea"/>
          <a:cs typeface="+mn-cs"/>
        </a:defRPr>
      </a:lvl1pPr>
      <a:lvl2pPr marL="0" indent="0" algn="l" defTabSz="914400" rtl="0" eaLnBrk="1" latinLnBrk="0" hangingPunct="1">
        <a:spcBef>
          <a:spcPts val="0"/>
        </a:spcBef>
        <a:buFontTx/>
        <a:buNone/>
        <a:defRPr sz="1300" b="1" kern="1200" cap="all" baseline="0">
          <a:solidFill>
            <a:schemeClr val="tx1"/>
          </a:solidFill>
          <a:latin typeface="+mn-lt"/>
          <a:ea typeface="+mn-ea"/>
          <a:cs typeface="+mn-cs"/>
        </a:defRPr>
      </a:lvl2pPr>
      <a:lvl3pPr marL="0" indent="0" algn="l" defTabSz="914400" rtl="0" eaLnBrk="1" latinLnBrk="0" hangingPunct="1">
        <a:spcBef>
          <a:spcPts val="0"/>
        </a:spcBef>
        <a:buFontTx/>
        <a:buNone/>
        <a:defRPr sz="1300" b="1" kern="1200">
          <a:solidFill>
            <a:schemeClr val="tx1"/>
          </a:solidFill>
          <a:latin typeface="+mn-lt"/>
          <a:ea typeface="+mn-ea"/>
          <a:cs typeface="+mn-cs"/>
        </a:defRPr>
      </a:lvl3pPr>
      <a:lvl4pPr marL="0" indent="0" algn="just" defTabSz="914400" rtl="0" eaLnBrk="1" latinLnBrk="0" hangingPunct="1">
        <a:lnSpc>
          <a:spcPts val="2000"/>
        </a:lnSpc>
        <a:spcBef>
          <a:spcPts val="0"/>
        </a:spcBef>
        <a:buFontTx/>
        <a:buNone/>
        <a:defRPr sz="1300" kern="1200">
          <a:solidFill>
            <a:schemeClr val="tx1"/>
          </a:solidFill>
          <a:latin typeface="+mn-lt"/>
          <a:ea typeface="+mn-ea"/>
          <a:cs typeface="+mn-cs"/>
        </a:defRPr>
      </a:lvl4pPr>
      <a:lvl5pPr marL="0" indent="-144000" algn="just" defTabSz="914400" rtl="0" eaLnBrk="1" latinLnBrk="0" hangingPunct="1">
        <a:spcBef>
          <a:spcPts val="300"/>
        </a:spcBef>
        <a:spcAft>
          <a:spcPts val="300"/>
        </a:spcAft>
        <a:buClr>
          <a:schemeClr val="accent1"/>
        </a:buClr>
        <a:buFont typeface="Arial" panose="020B0604020202020204" pitchFamily="34" charset="0"/>
        <a:buChar char="&gt;"/>
        <a:defRPr sz="1300" kern="1200" cap="all" baseline="0">
          <a:solidFill>
            <a:schemeClr val="accent1"/>
          </a:solidFill>
          <a:latin typeface="+mn-lt"/>
          <a:ea typeface="+mn-ea"/>
          <a:cs typeface="+mn-cs"/>
        </a:defRPr>
      </a:lvl5pPr>
      <a:lvl6pPr marL="360000" indent="-144000" algn="l" defTabSz="914400" rtl="0" eaLnBrk="1" latinLnBrk="0" hangingPunct="1">
        <a:lnSpc>
          <a:spcPts val="1600"/>
        </a:lnSpc>
        <a:spcBef>
          <a:spcPts val="400"/>
        </a:spcBef>
        <a:buClr>
          <a:schemeClr val="accent1"/>
        </a:buClr>
        <a:buFont typeface="Wingdings 2" panose="05020102010507070707" pitchFamily="18" charset="2"/>
        <a:buChar char=""/>
        <a:defRPr sz="1300" i="1" kern="1200">
          <a:solidFill>
            <a:schemeClr val="tx1"/>
          </a:solidFill>
          <a:latin typeface="+mn-lt"/>
          <a:ea typeface="+mn-ea"/>
          <a:cs typeface="+mn-cs"/>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spcAft>
          <a:spcPts val="300"/>
        </a:spcAft>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spcAft>
          <a:spcPts val="770"/>
        </a:spcAft>
        <a:buClr>
          <a:schemeClr val="accent1"/>
        </a:buClr>
        <a:buFontTx/>
        <a:buNone/>
        <a:defRPr sz="1100" b="0" i="0" kern="1200" cap="all" baseline="0">
          <a:solidFill>
            <a:schemeClr val="bg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sp>
        <p:nvSpPr>
          <p:cNvPr id="29" name="Rectangle 28"/>
          <p:cNvSpPr/>
          <p:nvPr userDrawn="1"/>
        </p:nvSpPr>
        <p:spPr bwMode="auto">
          <a:xfrm rot="10800000">
            <a:off x="-284669" y="103501"/>
            <a:ext cx="7627603" cy="795554"/>
          </a:xfrm>
          <a:prstGeom prst="rect">
            <a:avLst/>
          </a:prstGeom>
          <a:solidFill>
            <a:schemeClr val="bg1">
              <a:lumMod val="95000"/>
            </a:schemeClr>
          </a:solidFill>
          <a:ln w="9525"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55000"/>
              </a:spcBef>
              <a:spcAft>
                <a:spcPct val="0"/>
              </a:spcAft>
            </a:pPr>
            <a:endParaRPr lang="fr-FR" sz="3200" smtClean="0">
              <a:solidFill>
                <a:srgbClr val="000000"/>
              </a:solidFill>
            </a:endParaRPr>
          </a:p>
        </p:txBody>
      </p:sp>
      <p:sp>
        <p:nvSpPr>
          <p:cNvPr id="25" name="Rectangle 24"/>
          <p:cNvSpPr/>
          <p:nvPr userDrawn="1"/>
        </p:nvSpPr>
        <p:spPr bwMode="auto">
          <a:xfrm rot="10800000">
            <a:off x="-382213" y="103501"/>
            <a:ext cx="875901" cy="795554"/>
          </a:xfrm>
          <a:prstGeom prst="rect">
            <a:avLst/>
          </a:prstGeom>
          <a:solidFill>
            <a:srgbClr val="D63D25"/>
          </a:solidFill>
          <a:ln w="9525"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55000"/>
              </a:spcBef>
              <a:spcAft>
                <a:spcPct val="0"/>
              </a:spcAft>
            </a:pPr>
            <a:endParaRPr lang="fr-FR" sz="3200" smtClean="0">
              <a:solidFill>
                <a:srgbClr val="000000"/>
              </a:solidFill>
            </a:endParaRPr>
          </a:p>
        </p:txBody>
      </p:sp>
      <p:sp>
        <p:nvSpPr>
          <p:cNvPr id="27" name="Rectangle 26"/>
          <p:cNvSpPr/>
          <p:nvPr userDrawn="1"/>
        </p:nvSpPr>
        <p:spPr bwMode="auto">
          <a:xfrm rot="4206568">
            <a:off x="-203333" y="219975"/>
            <a:ext cx="1453268" cy="360661"/>
          </a:xfrm>
          <a:prstGeom prst="rect">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55000"/>
              </a:spcBef>
              <a:spcAft>
                <a:spcPct val="0"/>
              </a:spcAft>
            </a:pPr>
            <a:endParaRPr lang="fr-FR" sz="3200" smtClean="0">
              <a:solidFill>
                <a:srgbClr val="000000"/>
              </a:solidFill>
            </a:endParaRPr>
          </a:p>
        </p:txBody>
      </p:sp>
      <p:sp>
        <p:nvSpPr>
          <p:cNvPr id="28" name="Rectangle 27"/>
          <p:cNvSpPr/>
          <p:nvPr userDrawn="1"/>
        </p:nvSpPr>
        <p:spPr bwMode="auto">
          <a:xfrm rot="4206568" flipV="1">
            <a:off x="-573356" y="696606"/>
            <a:ext cx="1453268" cy="45720"/>
          </a:xfrm>
          <a:prstGeom prst="rect">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55000"/>
              </a:spcBef>
              <a:spcAft>
                <a:spcPct val="0"/>
              </a:spcAft>
            </a:pPr>
            <a:endParaRPr lang="fr-FR" sz="3200" smtClean="0">
              <a:solidFill>
                <a:srgbClr val="000000"/>
              </a:solidFill>
            </a:endParaRPr>
          </a:p>
        </p:txBody>
      </p:sp>
      <p:sp>
        <p:nvSpPr>
          <p:cNvPr id="4105" name="Rectangle 46"/>
          <p:cNvSpPr>
            <a:spLocks noGrp="1" noChangeArrowheads="1"/>
          </p:cNvSpPr>
          <p:nvPr>
            <p:ph type="title"/>
          </p:nvPr>
        </p:nvSpPr>
        <p:spPr bwMode="auto">
          <a:xfrm>
            <a:off x="875897" y="183788"/>
            <a:ext cx="6430544" cy="64797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fr-FR" dirty="0" smtClean="0"/>
              <a:t>CLIQUEZ POUR MODIFIER</a:t>
            </a:r>
            <a:br>
              <a:rPr lang="fr-FR" dirty="0" smtClean="0"/>
            </a:br>
            <a:r>
              <a:rPr lang="fr-FR" dirty="0" smtClean="0"/>
              <a:t>LE STYLE DU TITRE</a:t>
            </a:r>
          </a:p>
        </p:txBody>
      </p:sp>
      <p:sp>
        <p:nvSpPr>
          <p:cNvPr id="30" name="Rectangle 29"/>
          <p:cNvSpPr/>
          <p:nvPr userDrawn="1"/>
        </p:nvSpPr>
        <p:spPr bwMode="auto">
          <a:xfrm rot="6005784">
            <a:off x="6778991" y="481783"/>
            <a:ext cx="1086400" cy="321507"/>
          </a:xfrm>
          <a:prstGeom prst="rect">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55000"/>
              </a:spcBef>
              <a:spcAft>
                <a:spcPct val="0"/>
              </a:spcAft>
            </a:pPr>
            <a:r>
              <a:rPr lang="fr-FR" sz="3200" dirty="0" smtClean="0">
                <a:solidFill>
                  <a:srgbClr val="000000"/>
                </a:solidFill>
              </a:rPr>
              <a:t> </a:t>
            </a:r>
          </a:p>
        </p:txBody>
      </p:sp>
      <p:sp>
        <p:nvSpPr>
          <p:cNvPr id="12" name="Rectangle 11"/>
          <p:cNvSpPr/>
          <p:nvPr userDrawn="1"/>
        </p:nvSpPr>
        <p:spPr bwMode="auto">
          <a:xfrm>
            <a:off x="7884000" y="6120000"/>
            <a:ext cx="1260000" cy="360000"/>
          </a:xfrm>
          <a:prstGeom prst="rect">
            <a:avLst/>
          </a:prstGeom>
          <a:gradFill flip="none" rotWithShape="1">
            <a:gsLst>
              <a:gs pos="0">
                <a:schemeClr val="bg1">
                  <a:lumMod val="65000"/>
                </a:schemeClr>
              </a:gs>
              <a:gs pos="0">
                <a:schemeClr val="bg1">
                  <a:lumMod val="65000"/>
                </a:schemeClr>
              </a:gs>
              <a:gs pos="100000">
                <a:srgbClr val="FFFFFF"/>
              </a:gs>
              <a:gs pos="100000">
                <a:schemeClr val="bg1"/>
              </a:gs>
            </a:gsLst>
            <a:lin ang="10800000" scaled="1"/>
            <a:tileRect/>
          </a:gradFill>
          <a:ln w="9525"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55000"/>
              </a:spcBef>
              <a:spcAft>
                <a:spcPct val="0"/>
              </a:spcAft>
            </a:pPr>
            <a:endParaRPr lang="fr-FR" sz="3200" smtClean="0">
              <a:solidFill>
                <a:srgbClr val="000000"/>
              </a:solidFill>
            </a:endParaRPr>
          </a:p>
        </p:txBody>
      </p:sp>
      <p:sp>
        <p:nvSpPr>
          <p:cNvPr id="13" name="Text Box 15"/>
          <p:cNvSpPr txBox="1">
            <a:spLocks noChangeArrowheads="1"/>
          </p:cNvSpPr>
          <p:nvPr userDrawn="1"/>
        </p:nvSpPr>
        <p:spPr bwMode="auto">
          <a:xfrm>
            <a:off x="8352000" y="6120001"/>
            <a:ext cx="720000" cy="307777"/>
          </a:xfrm>
          <a:prstGeom prst="rect">
            <a:avLst/>
          </a:prstGeom>
          <a:noFill/>
          <a:ln w="9525">
            <a:noFill/>
            <a:miter lim="800000"/>
            <a:headEnd/>
            <a:tailEnd/>
          </a:ln>
          <a:effectLst/>
        </p:spPr>
        <p:txBody>
          <a:bodyPr wrap="square" lIns="0" tIns="0" rIns="0" bIns="0">
            <a:spAutoFit/>
          </a:bodyPr>
          <a:lstStyle/>
          <a:p>
            <a:pPr algn="ctr">
              <a:spcBef>
                <a:spcPct val="0"/>
              </a:spcBef>
              <a:defRPr/>
            </a:pPr>
            <a:fld id="{8E9C572A-06A9-4A07-AFE4-4012BA355436}" type="slidenum">
              <a:rPr lang="fr-FR" sz="2000">
                <a:solidFill>
                  <a:srgbClr val="FFFFFF"/>
                </a:solidFill>
                <a:latin typeface="a•space"/>
                <a:cs typeface="a•space"/>
              </a:rPr>
              <a:pPr algn="ctr">
                <a:spcBef>
                  <a:spcPct val="0"/>
                </a:spcBef>
                <a:defRPr/>
              </a:pPr>
              <a:t>‹N°›</a:t>
            </a:fld>
            <a:r>
              <a:rPr lang="fr-FR" sz="1200" dirty="0">
                <a:solidFill>
                  <a:srgbClr val="B11116"/>
                </a:solidFill>
                <a:latin typeface="Gill Sans MT" pitchFamily="34" charset="0"/>
              </a:rPr>
              <a:t> </a:t>
            </a:r>
            <a:endParaRPr lang="fr-FR" sz="4400" dirty="0">
              <a:solidFill>
                <a:srgbClr val="B11116"/>
              </a:solidFill>
              <a:latin typeface="Gill Sans MT" pitchFamily="34" charset="0"/>
            </a:endParaRPr>
          </a:p>
        </p:txBody>
      </p:sp>
    </p:spTree>
    <p:extLst>
      <p:ext uri="{BB962C8B-B14F-4D97-AF65-F5344CB8AC3E}">
        <p14:creationId xmlns:p14="http://schemas.microsoft.com/office/powerpoint/2010/main" val="2570971042"/>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Lst>
  <p:timing>
    <p:tnLst>
      <p:par>
        <p:cTn id="1" dur="indefinite" restart="never" nodeType="tmRoot"/>
      </p:par>
    </p:tnLst>
  </p:timing>
  <p:hf hdr="0" dt="0"/>
  <p:txStyles>
    <p:titleStyle>
      <a:lvl1pPr algn="l" rtl="0" eaLnBrk="0" fontAlgn="base" hangingPunct="0">
        <a:spcBef>
          <a:spcPct val="0"/>
        </a:spcBef>
        <a:spcAft>
          <a:spcPct val="0"/>
        </a:spcAft>
        <a:defRPr sz="2400" b="0" i="0">
          <a:solidFill>
            <a:srgbClr val="D63D25"/>
          </a:solidFill>
          <a:latin typeface="a•space"/>
          <a:ea typeface="+mj-ea"/>
          <a:cs typeface="a•space"/>
        </a:defRPr>
      </a:lvl1pPr>
      <a:lvl2pPr algn="l" rtl="0" eaLnBrk="0" fontAlgn="base" hangingPunct="0">
        <a:spcBef>
          <a:spcPct val="0"/>
        </a:spcBef>
        <a:spcAft>
          <a:spcPct val="0"/>
        </a:spcAft>
        <a:defRPr sz="3000" b="1">
          <a:solidFill>
            <a:schemeClr val="folHlink"/>
          </a:solidFill>
          <a:latin typeface="Arial Narrow" pitchFamily="34" charset="0"/>
        </a:defRPr>
      </a:lvl2pPr>
      <a:lvl3pPr algn="l" rtl="0" eaLnBrk="0" fontAlgn="base" hangingPunct="0">
        <a:spcBef>
          <a:spcPct val="0"/>
        </a:spcBef>
        <a:spcAft>
          <a:spcPct val="0"/>
        </a:spcAft>
        <a:defRPr sz="3000" b="1">
          <a:solidFill>
            <a:schemeClr val="folHlink"/>
          </a:solidFill>
          <a:latin typeface="Arial Narrow" pitchFamily="34" charset="0"/>
        </a:defRPr>
      </a:lvl3pPr>
      <a:lvl4pPr algn="l" rtl="0" eaLnBrk="0" fontAlgn="base" hangingPunct="0">
        <a:spcBef>
          <a:spcPct val="0"/>
        </a:spcBef>
        <a:spcAft>
          <a:spcPct val="0"/>
        </a:spcAft>
        <a:defRPr sz="3000" b="1">
          <a:solidFill>
            <a:schemeClr val="folHlink"/>
          </a:solidFill>
          <a:latin typeface="Arial Narrow" pitchFamily="34" charset="0"/>
        </a:defRPr>
      </a:lvl4pPr>
      <a:lvl5pPr algn="l" rtl="0" eaLnBrk="0" fontAlgn="base" hangingPunct="0">
        <a:spcBef>
          <a:spcPct val="0"/>
        </a:spcBef>
        <a:spcAft>
          <a:spcPct val="0"/>
        </a:spcAft>
        <a:defRPr sz="3000" b="1">
          <a:solidFill>
            <a:schemeClr val="folHlink"/>
          </a:solidFill>
          <a:latin typeface="Arial Narrow" pitchFamily="34" charset="0"/>
        </a:defRPr>
      </a:lvl5pPr>
      <a:lvl6pPr marL="457200" algn="l" rtl="0" fontAlgn="base">
        <a:spcBef>
          <a:spcPct val="0"/>
        </a:spcBef>
        <a:spcAft>
          <a:spcPct val="0"/>
        </a:spcAft>
        <a:defRPr sz="3000" b="1">
          <a:solidFill>
            <a:schemeClr val="folHlink"/>
          </a:solidFill>
          <a:latin typeface="Arial Narrow" pitchFamily="34" charset="0"/>
        </a:defRPr>
      </a:lvl6pPr>
      <a:lvl7pPr marL="914400" algn="l" rtl="0" fontAlgn="base">
        <a:spcBef>
          <a:spcPct val="0"/>
        </a:spcBef>
        <a:spcAft>
          <a:spcPct val="0"/>
        </a:spcAft>
        <a:defRPr sz="3000" b="1">
          <a:solidFill>
            <a:schemeClr val="folHlink"/>
          </a:solidFill>
          <a:latin typeface="Arial Narrow" pitchFamily="34" charset="0"/>
        </a:defRPr>
      </a:lvl7pPr>
      <a:lvl8pPr marL="1371600" algn="l" rtl="0" fontAlgn="base">
        <a:spcBef>
          <a:spcPct val="0"/>
        </a:spcBef>
        <a:spcAft>
          <a:spcPct val="0"/>
        </a:spcAft>
        <a:defRPr sz="3000" b="1">
          <a:solidFill>
            <a:schemeClr val="folHlink"/>
          </a:solidFill>
          <a:latin typeface="Arial Narrow" pitchFamily="34" charset="0"/>
        </a:defRPr>
      </a:lvl8pPr>
      <a:lvl9pPr marL="1828800" algn="l" rtl="0" fontAlgn="base">
        <a:spcBef>
          <a:spcPct val="0"/>
        </a:spcBef>
        <a:spcAft>
          <a:spcPct val="0"/>
        </a:spcAft>
        <a:defRPr sz="3000" b="1">
          <a:solidFill>
            <a:schemeClr val="folHlink"/>
          </a:solidFill>
          <a:latin typeface="Arial Narrow" pitchFamily="34" charset="0"/>
        </a:defRPr>
      </a:lvl9pPr>
    </p:titleStyle>
    <p:bodyStyle>
      <a:lvl1pPr marL="363538" indent="-361950" algn="l" rtl="0" eaLnBrk="0" fontAlgn="base" hangingPunct="0">
        <a:spcBef>
          <a:spcPct val="20000"/>
        </a:spcBef>
        <a:spcAft>
          <a:spcPct val="0"/>
        </a:spcAft>
        <a:buClr>
          <a:schemeClr val="accent1"/>
        </a:buClr>
        <a:buSzPct val="100000"/>
        <a:buFontTx/>
        <a:buBlip>
          <a:blip r:embed="rId5"/>
        </a:buBlip>
        <a:defRPr sz="2000" b="1" i="0">
          <a:solidFill>
            <a:srgbClr val="4C4C4C"/>
          </a:solidFill>
          <a:latin typeface="Gill Sans Std"/>
          <a:ea typeface="+mn-ea"/>
          <a:cs typeface="Gill Sans Std"/>
        </a:defRPr>
      </a:lvl1pPr>
      <a:lvl2pPr marL="809625" indent="-266700" algn="l" rtl="0" eaLnBrk="0" fontAlgn="base" hangingPunct="0">
        <a:spcBef>
          <a:spcPct val="20000"/>
        </a:spcBef>
        <a:spcAft>
          <a:spcPct val="0"/>
        </a:spcAft>
        <a:buClr>
          <a:schemeClr val="accent1"/>
        </a:buClr>
        <a:buSzPct val="100000"/>
        <a:buFontTx/>
        <a:buBlip>
          <a:blip r:embed="rId6"/>
        </a:buBlip>
        <a:defRPr sz="1800" b="0" i="0">
          <a:solidFill>
            <a:srgbClr val="4C4C4C"/>
          </a:solidFill>
          <a:latin typeface="Gill Sans Std"/>
          <a:cs typeface="Gill Sans Std"/>
        </a:defRPr>
      </a:lvl2pPr>
      <a:lvl3pPr marL="1169988" indent="0" algn="l" rtl="0" eaLnBrk="0" fontAlgn="base" hangingPunct="0">
        <a:spcBef>
          <a:spcPct val="20000"/>
        </a:spcBef>
        <a:spcAft>
          <a:spcPct val="0"/>
        </a:spcAft>
        <a:buClr>
          <a:schemeClr val="accent1"/>
        </a:buClr>
        <a:buSzPct val="70000"/>
        <a:buFontTx/>
        <a:buNone/>
        <a:defRPr sz="1800">
          <a:solidFill>
            <a:srgbClr val="4C4C4C"/>
          </a:solidFill>
          <a:latin typeface="Gill Sans MT" pitchFamily="34" charset="0"/>
        </a:defRPr>
      </a:lvl3pPr>
      <a:lvl4pPr marL="2066925" indent="-228600" algn="l" rtl="0" eaLnBrk="0" fontAlgn="base" hangingPunct="0">
        <a:spcBef>
          <a:spcPct val="20000"/>
        </a:spcBef>
        <a:spcAft>
          <a:spcPct val="0"/>
        </a:spcAft>
        <a:buClr>
          <a:srgbClr val="4C4C4C"/>
        </a:buClr>
        <a:buSzPct val="80000"/>
        <a:buFont typeface="Arial"/>
        <a:buChar char="•"/>
        <a:defRPr sz="1400">
          <a:solidFill>
            <a:srgbClr val="4C4C4C"/>
          </a:solidFill>
          <a:latin typeface="Gill Sans MT" pitchFamily="34" charset="0"/>
        </a:defRPr>
      </a:lvl4pPr>
      <a:lvl5pPr marL="2600325" indent="-196850" algn="l" rtl="0" eaLnBrk="0" fontAlgn="base" hangingPunct="0">
        <a:spcBef>
          <a:spcPct val="20000"/>
        </a:spcBef>
        <a:spcAft>
          <a:spcPct val="0"/>
        </a:spcAft>
        <a:buClr>
          <a:srgbClr val="D63D25"/>
        </a:buClr>
        <a:buSzPct val="70000"/>
        <a:buFont typeface="Arial"/>
        <a:buChar char="•"/>
        <a:defRPr sz="1400">
          <a:solidFill>
            <a:srgbClr val="4C4C4C"/>
          </a:solidFill>
          <a:latin typeface="Gill Sans MT" pitchFamily="34" charset="0"/>
        </a:defRPr>
      </a:lvl5pPr>
      <a:lvl6pPr marL="3057525" indent="-196850" algn="l" rtl="0" fontAlgn="base">
        <a:spcBef>
          <a:spcPct val="20000"/>
        </a:spcBef>
        <a:spcAft>
          <a:spcPct val="0"/>
        </a:spcAft>
        <a:buClr>
          <a:schemeClr val="accent1"/>
        </a:buClr>
        <a:buSzPct val="70000"/>
        <a:buFont typeface="Wingdings" pitchFamily="2" charset="2"/>
        <a:buChar char="n"/>
        <a:defRPr sz="1300">
          <a:solidFill>
            <a:schemeClr val="tx1"/>
          </a:solidFill>
          <a:latin typeface="+mn-lt"/>
        </a:defRPr>
      </a:lvl6pPr>
      <a:lvl7pPr marL="3514725" indent="-196850" algn="l" rtl="0" fontAlgn="base">
        <a:spcBef>
          <a:spcPct val="20000"/>
        </a:spcBef>
        <a:spcAft>
          <a:spcPct val="0"/>
        </a:spcAft>
        <a:buClr>
          <a:schemeClr val="accent1"/>
        </a:buClr>
        <a:buSzPct val="70000"/>
        <a:buFont typeface="Wingdings" pitchFamily="2" charset="2"/>
        <a:buChar char="n"/>
        <a:defRPr sz="1300">
          <a:solidFill>
            <a:schemeClr val="tx1"/>
          </a:solidFill>
          <a:latin typeface="+mn-lt"/>
        </a:defRPr>
      </a:lvl7pPr>
      <a:lvl8pPr marL="3971925" indent="-196850" algn="l" rtl="0" fontAlgn="base">
        <a:spcBef>
          <a:spcPct val="20000"/>
        </a:spcBef>
        <a:spcAft>
          <a:spcPct val="0"/>
        </a:spcAft>
        <a:buClr>
          <a:schemeClr val="accent1"/>
        </a:buClr>
        <a:buSzPct val="70000"/>
        <a:buFont typeface="Wingdings" pitchFamily="2" charset="2"/>
        <a:buChar char="n"/>
        <a:defRPr sz="1300">
          <a:solidFill>
            <a:schemeClr val="tx1"/>
          </a:solidFill>
          <a:latin typeface="+mn-lt"/>
        </a:defRPr>
      </a:lvl8pPr>
      <a:lvl9pPr marL="4429125" indent="-196850" algn="l" rtl="0" fontAlgn="base">
        <a:spcBef>
          <a:spcPct val="20000"/>
        </a:spcBef>
        <a:spcAft>
          <a:spcPct val="0"/>
        </a:spcAft>
        <a:buClr>
          <a:schemeClr val="accent1"/>
        </a:buClr>
        <a:buSzPct val="70000"/>
        <a:buFont typeface="Wingdings" pitchFamily="2" charset="2"/>
        <a:buChar char="n"/>
        <a:defRPr sz="1300">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rgbClr val="BFBFBF"/>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fr-FR" smtClean="0">
                <a:solidFill>
                  <a:srgbClr val="000000"/>
                </a:solidFill>
                <a:latin typeface="Arial" charset="0"/>
              </a:endParaRPr>
            </a:p>
          </p:txBody>
        </p:sp>
        <p:sp>
          <p:nvSpPr>
            <p:cNvPr id="15" name="Rectangle 14"/>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000000"/>
                </a:solidFill>
              </a:endParaRP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8" name="Image 1"/>
          <p:cNvPicPr>
            <a:picLocks noChangeAspect="1"/>
          </p:cNvPicPr>
          <p:nvPr userDrawn="1"/>
        </p:nvPicPr>
        <p:blipFill>
          <a:blip r:embed="rId12" cstate="email">
            <a:extLst>
              <a:ext uri="{28A0092B-C50C-407E-A947-70E740481C1C}">
                <a14:useLocalDpi xmlns:a14="http://schemas.microsoft.com/office/drawing/2010/main"/>
              </a:ext>
            </a:extLst>
          </a:blip>
          <a:srcRect/>
          <a:stretch>
            <a:fillRect/>
          </a:stretch>
        </p:blipFill>
        <p:spPr bwMode="auto">
          <a:xfrm>
            <a:off x="7491300" y="6358677"/>
            <a:ext cx="1324079" cy="345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Oval 13"/>
          <p:cNvSpPr txBox="1">
            <a:spLocks noChangeAspect="1" noChangeArrowheads="1"/>
          </p:cNvSpPr>
          <p:nvPr userDrawn="1"/>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a:solidFill>
                  <a:prstClr val="white"/>
                </a:solidFill>
              </a:rPr>
              <a:pPr>
                <a:defRPr/>
              </a:pPr>
              <a:t>‹N°›</a:t>
            </a:fld>
            <a:endParaRPr lang="fr-FR" sz="700" dirty="0">
              <a:solidFill>
                <a:prstClr val="white"/>
              </a:solidFill>
            </a:endParaRPr>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r>
              <a:rPr lang="fr-FR" sz="900" dirty="0" smtClean="0">
                <a:solidFill>
                  <a:srgbClr val="000000"/>
                </a:solidFill>
              </a:rPr>
              <a:t>HDJ 15 février 2018</a:t>
            </a:r>
            <a:endParaRPr lang="fr-FR" sz="900" dirty="0">
              <a:solidFill>
                <a:srgbClr val="000000"/>
              </a:solidFill>
            </a:endParaRPr>
          </a:p>
        </p:txBody>
      </p:sp>
    </p:spTree>
    <p:extLst>
      <p:ext uri="{BB962C8B-B14F-4D97-AF65-F5344CB8AC3E}">
        <p14:creationId xmlns:p14="http://schemas.microsoft.com/office/powerpoint/2010/main" val="199140679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5" r:id="rId10"/>
  </p:sldLayoutIdLst>
  <p:timing>
    <p:tnLst>
      <p:par>
        <p:cTn id="1" dur="indefinite" restart="never" nodeType="tmRoot"/>
      </p:par>
    </p:tnLst>
  </p:timing>
  <p:hf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1080000" y="414000"/>
            <a:ext cx="7780043" cy="608400"/>
          </a:xfrm>
          <a:prstGeom prst="rect">
            <a:avLst/>
          </a:prstGeom>
        </p:spPr>
        <p:txBody>
          <a:bodyPr vert="horz" lIns="0" tIns="0" rIns="0" bIns="0" rtlCol="0" anchor="t" anchorCtr="0">
            <a:noAutofit/>
          </a:bodyPr>
          <a:lstStyle/>
          <a:p>
            <a:r>
              <a:rPr lang="fr-FR"/>
              <a:t>Modifiez le style du titre</a:t>
            </a:r>
          </a:p>
        </p:txBody>
      </p:sp>
      <p:sp>
        <p:nvSpPr>
          <p:cNvPr id="3" name="Espace réservé du texte 2"/>
          <p:cNvSpPr>
            <a:spLocks noGrp="1"/>
          </p:cNvSpPr>
          <p:nvPr>
            <p:ph type="body" idx="1"/>
          </p:nvPr>
        </p:nvSpPr>
        <p:spPr>
          <a:xfrm>
            <a:off x="1080000" y="1306800"/>
            <a:ext cx="7780043" cy="4351338"/>
          </a:xfrm>
          <a:prstGeom prst="rect">
            <a:avLst/>
          </a:prstGeom>
        </p:spPr>
        <p:txBody>
          <a:bodyPr vert="horz" lIns="0" tIns="0" rIns="0" bIns="0" rtlCol="0">
            <a:no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a:p>
            <a:pPr lvl="5"/>
            <a:r>
              <a:rPr lang="fr-FR"/>
              <a:t>Sixième niveau</a:t>
            </a:r>
          </a:p>
        </p:txBody>
      </p:sp>
      <p:sp>
        <p:nvSpPr>
          <p:cNvPr id="11" name="object 13"/>
          <p:cNvSpPr/>
          <p:nvPr/>
        </p:nvSpPr>
        <p:spPr>
          <a:xfrm rot="16200000">
            <a:off x="817179" y="564279"/>
            <a:ext cx="525642" cy="262621"/>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a:solidFill>
                <a:prstClr val="black"/>
              </a:solidFill>
            </a:endParaRPr>
          </a:p>
        </p:txBody>
      </p:sp>
      <p:sp>
        <p:nvSpPr>
          <p:cNvPr id="9" name="Espace réservé du pied de page 4"/>
          <p:cNvSpPr>
            <a:spLocks noGrp="1"/>
          </p:cNvSpPr>
          <p:nvPr>
            <p:ph type="ftr" sz="quarter" idx="3"/>
          </p:nvPr>
        </p:nvSpPr>
        <p:spPr>
          <a:xfrm>
            <a:off x="2158532" y="6521787"/>
            <a:ext cx="5004000" cy="123111"/>
          </a:xfrm>
          <a:prstGeom prst="rect">
            <a:avLst/>
          </a:prstGeom>
        </p:spPr>
        <p:txBody>
          <a:bodyPr vert="horz" wrap="square" lIns="0" tIns="0" rIns="0" bIns="0" rtlCol="0" anchor="t" anchorCtr="0">
            <a:spAutoFit/>
          </a:bodyPr>
          <a:lstStyle>
            <a:lvl1pPr algn="l">
              <a:defRPr sz="800" b="0" cap="none" baseline="0">
                <a:solidFill>
                  <a:srgbClr val="7F7F7F"/>
                </a:solidFill>
              </a:defRPr>
            </a:lvl1pPr>
          </a:lstStyle>
          <a:p>
            <a:r>
              <a:rPr lang="fr-FR" smtClean="0"/>
              <a:t>2018 - HDJ S37 - Action de dynamisation Auto</a:t>
            </a:r>
            <a:endParaRPr lang="fr-FR" dirty="0"/>
          </a:p>
        </p:txBody>
      </p:sp>
      <p:sp>
        <p:nvSpPr>
          <p:cNvPr id="10" name="Espace réservé du numéro de diapositive 5"/>
          <p:cNvSpPr>
            <a:spLocks noGrp="1"/>
          </p:cNvSpPr>
          <p:nvPr>
            <p:ph type="sldNum" sz="quarter" idx="4"/>
          </p:nvPr>
        </p:nvSpPr>
        <p:spPr>
          <a:xfrm>
            <a:off x="1080000" y="6521787"/>
            <a:ext cx="190800" cy="123111"/>
          </a:xfrm>
          <a:prstGeom prst="rect">
            <a:avLst/>
          </a:prstGeom>
        </p:spPr>
        <p:txBody>
          <a:bodyPr vert="horz" lIns="0" tIns="0" rIns="0" bIns="0" rtlCol="0" anchor="t" anchorCtr="0">
            <a:spAutoFit/>
          </a:bodyPr>
          <a:lstStyle>
            <a:lvl1pPr algn="l">
              <a:defRPr sz="800" b="1" cap="all" baseline="0">
                <a:solidFill>
                  <a:schemeClr val="tx2"/>
                </a:solidFill>
              </a:defRPr>
            </a:lvl1pPr>
          </a:lstStyle>
          <a:p>
            <a:fld id="{4F985FF9-ADA8-465B-B1B8-A5AF16A5E141}" type="slidenum">
              <a:rPr lang="fr-FR" smtClean="0">
                <a:solidFill>
                  <a:srgbClr val="581D74"/>
                </a:solidFill>
              </a:rPr>
              <a:pPr/>
              <a:t>‹N°›</a:t>
            </a:fld>
            <a:endParaRPr lang="fr-FR">
              <a:solidFill>
                <a:srgbClr val="581D74"/>
              </a:solidFill>
            </a:endParaRPr>
          </a:p>
        </p:txBody>
      </p:sp>
      <p:sp>
        <p:nvSpPr>
          <p:cNvPr id="13" name="Espace réservé de la date 3"/>
          <p:cNvSpPr>
            <a:spLocks noGrp="1"/>
          </p:cNvSpPr>
          <p:nvPr>
            <p:ph type="dt" sz="half" idx="2"/>
          </p:nvPr>
        </p:nvSpPr>
        <p:spPr>
          <a:xfrm>
            <a:off x="1347715" y="6524769"/>
            <a:ext cx="767122" cy="123111"/>
          </a:xfrm>
          <a:prstGeom prst="rect">
            <a:avLst/>
          </a:prstGeom>
        </p:spPr>
        <p:txBody>
          <a:bodyPr vert="horz" wrap="square" lIns="0" tIns="0" rIns="0" bIns="0" rtlCol="0" anchor="t" anchorCtr="0">
            <a:spAutoFit/>
          </a:bodyPr>
          <a:lstStyle>
            <a:lvl1pPr>
              <a:defRPr lang="fr-FR" sz="800" b="0" cap="all" baseline="0" smtClean="0">
                <a:solidFill>
                  <a:srgbClr val="7F7F7F"/>
                </a:solidFill>
              </a:defRPr>
            </a:lvl1pPr>
          </a:lstStyle>
          <a:p>
            <a:endParaRPr dirty="0"/>
          </a:p>
        </p:txBody>
      </p:sp>
      <p:pic>
        <p:nvPicPr>
          <p:cNvPr id="12" name="Picture 4" descr="D:\BLOC MARQUES\JPG\BB_Q_NATIXIS_ASSURANCES_10CM.jpg"/>
          <p:cNvPicPr>
            <a:picLocks noChangeAspect="1" noChangeArrowheads="1"/>
          </p:cNvPicPr>
          <p:nvPr/>
        </p:nvPicPr>
        <p:blipFill>
          <a:blip r:embed="rId28" cstate="email">
            <a:extLst>
              <a:ext uri="{28A0092B-C50C-407E-A947-70E740481C1C}">
                <a14:useLocalDpi xmlns:a14="http://schemas.microsoft.com/office/drawing/2010/main"/>
              </a:ext>
            </a:extLst>
          </a:blip>
          <a:srcRect/>
          <a:stretch>
            <a:fillRect/>
          </a:stretch>
        </p:blipFill>
        <p:spPr bwMode="auto">
          <a:xfrm>
            <a:off x="7873771" y="6339605"/>
            <a:ext cx="1164111" cy="445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660073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 id="2147483714" r:id="rId18"/>
    <p:sldLayoutId id="2147483715" r:id="rId19"/>
    <p:sldLayoutId id="2147483716" r:id="rId20"/>
    <p:sldLayoutId id="2147483717" r:id="rId21"/>
    <p:sldLayoutId id="2147483718" r:id="rId22"/>
    <p:sldLayoutId id="2147483719" r:id="rId23"/>
    <p:sldLayoutId id="2147483720" r:id="rId24"/>
    <p:sldLayoutId id="2147483721" r:id="rId25"/>
    <p:sldLayoutId id="2147483722" r:id="rId26"/>
  </p:sldLayoutIdLst>
  <p:hf hdr="0" dt="0"/>
  <p:txStyles>
    <p:titleStyle>
      <a:lvl1pPr algn="l" defTabSz="685800" rtl="0" eaLnBrk="1" latinLnBrk="0" hangingPunct="1">
        <a:lnSpc>
          <a:spcPct val="90000"/>
        </a:lnSpc>
        <a:spcBef>
          <a:spcPct val="0"/>
        </a:spcBef>
        <a:buNone/>
        <a:defRPr sz="2200" b="1" kern="1200">
          <a:solidFill>
            <a:schemeClr val="tx2"/>
          </a:solidFill>
          <a:latin typeface="+mj-lt"/>
          <a:ea typeface="+mj-ea"/>
          <a:cs typeface="+mj-cs"/>
        </a:defRPr>
      </a:lvl1pPr>
    </p:titleStyle>
    <p:bodyStyle>
      <a:lvl1pPr marL="0" indent="0" algn="l" defTabSz="685800" rtl="0" eaLnBrk="1" latinLnBrk="0" hangingPunct="1">
        <a:lnSpc>
          <a:spcPct val="100000"/>
        </a:lnSpc>
        <a:spcBef>
          <a:spcPts val="1200"/>
        </a:spcBef>
        <a:buFont typeface="Arial" panose="020B0604020202020204" pitchFamily="34" charset="0"/>
        <a:buNone/>
        <a:defRPr sz="1600" kern="1200">
          <a:solidFill>
            <a:schemeClr val="tx1">
              <a:lumMod val="65000"/>
              <a:lumOff val="35000"/>
            </a:schemeClr>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1700" b="1" kern="1200">
          <a:solidFill>
            <a:schemeClr val="accent1"/>
          </a:solidFill>
          <a:latin typeface="+mn-lt"/>
          <a:ea typeface="+mn-ea"/>
          <a:cs typeface="+mn-cs"/>
        </a:defRPr>
      </a:lvl2pPr>
      <a:lvl3pPr marL="0" indent="0" algn="l" defTabSz="685800" rtl="0" eaLnBrk="1" latinLnBrk="0" hangingPunct="1">
        <a:lnSpc>
          <a:spcPct val="100000"/>
        </a:lnSpc>
        <a:spcBef>
          <a:spcPts val="1600"/>
        </a:spcBef>
        <a:buFont typeface="Arial" panose="020B0604020202020204" pitchFamily="34" charset="0"/>
        <a:buNone/>
        <a:defRPr sz="1400" b="1" kern="1200" cap="all" baseline="0">
          <a:solidFill>
            <a:schemeClr val="tx1"/>
          </a:solidFill>
          <a:latin typeface="+mn-lt"/>
          <a:ea typeface="+mn-ea"/>
          <a:cs typeface="+mn-cs"/>
        </a:defRPr>
      </a:lvl3pPr>
      <a:lvl4pPr marL="0" indent="0" algn="l" defTabSz="685800" rtl="0" eaLnBrk="1" latinLnBrk="0" hangingPunct="1">
        <a:lnSpc>
          <a:spcPct val="100000"/>
        </a:lnSpc>
        <a:spcBef>
          <a:spcPts val="900"/>
        </a:spcBef>
        <a:buFont typeface="Arial" panose="020B0604020202020204" pitchFamily="34" charset="0"/>
        <a:buNone/>
        <a:defRPr sz="1400" kern="1200">
          <a:solidFill>
            <a:schemeClr val="tx1"/>
          </a:solidFill>
          <a:latin typeface="+mn-lt"/>
          <a:ea typeface="+mn-ea"/>
          <a:cs typeface="+mn-cs"/>
        </a:defRPr>
      </a:lvl4pPr>
      <a:lvl5pPr marL="450000" indent="-180000" algn="l" defTabSz="685800" rtl="0" eaLnBrk="1" latinLnBrk="0" hangingPunct="1">
        <a:lnSpc>
          <a:spcPct val="100000"/>
        </a:lnSpc>
        <a:spcBef>
          <a:spcPts val="600"/>
        </a:spcBef>
        <a:buClr>
          <a:schemeClr val="accent1"/>
        </a:buClr>
        <a:buSzPct val="80000"/>
        <a:buFont typeface="Wingdings 3" panose="05040102010807070707" pitchFamily="18" charset="2"/>
        <a:buChar char=""/>
        <a:defRPr sz="1400" kern="1200">
          <a:solidFill>
            <a:schemeClr val="tx1"/>
          </a:solidFill>
          <a:latin typeface="+mn-lt"/>
          <a:ea typeface="+mn-ea"/>
          <a:cs typeface="+mn-cs"/>
        </a:defRPr>
      </a:lvl5pPr>
      <a:lvl6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fr-F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819" userDrawn="1">
          <p15:clr>
            <a:srgbClr val="F26B43"/>
          </p15:clr>
        </p15:guide>
        <p15:guide id="2" pos="678" userDrawn="1">
          <p15:clr>
            <a:srgbClr val="F26B43"/>
          </p15:clr>
        </p15:guide>
        <p15:guide id="3" pos="5585" userDrawn="1">
          <p15:clr>
            <a:srgbClr val="F26B43"/>
          </p15:clr>
        </p15:guide>
        <p15:guide id="5" orient="horz" pos="4170"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p:nvGrpSpPr>
        <p:grpSpPr>
          <a:xfrm>
            <a:off x="231382" y="116632"/>
            <a:ext cx="8595012" cy="720080"/>
            <a:chOff x="231382" y="357376"/>
            <a:chExt cx="8595012" cy="709424"/>
          </a:xfrm>
        </p:grpSpPr>
        <p:sp>
          <p:nvSpPr>
            <p:cNvPr id="13" name="Rectangle 12"/>
            <p:cNvSpPr/>
            <p:nvPr userDrawn="1"/>
          </p:nvSpPr>
          <p:spPr bwMode="auto">
            <a:xfrm>
              <a:off x="298594" y="363557"/>
              <a:ext cx="8527800" cy="703243"/>
            </a:xfrm>
            <a:prstGeom prst="rect">
              <a:avLst/>
            </a:prstGeom>
            <a:solidFill>
              <a:srgbClr val="BFBFBF"/>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latin typeface="Calibri" panose="020F0502020204030204" pitchFamily="34" charset="0"/>
                <a:cs typeface="Calibri" panose="020F0502020204030204" pitchFamily="34" charset="0"/>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fr-FR">
                <a:solidFill>
                  <a:srgbClr val="000000"/>
                </a:solidFill>
                <a:latin typeface="Calibri" panose="020F0502020204030204" pitchFamily="34" charset="0"/>
                <a:cs typeface="Calibri" panose="020F0502020204030204" pitchFamily="34" charset="0"/>
              </a:endParaRPr>
            </a:p>
          </p:txBody>
        </p:sp>
        <p:sp>
          <p:nvSpPr>
            <p:cNvPr id="15" name="Rectangle 14"/>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000000"/>
                </a:solidFill>
                <a:latin typeface="Calibri" panose="020F0502020204030204" pitchFamily="34" charset="0"/>
                <a:cs typeface="Calibri" panose="020F0502020204030204" pitchFamily="34" charset="0"/>
              </a:endParaRPr>
            </a:p>
          </p:txBody>
        </p:sp>
      </p:grpSp>
      <p:sp>
        <p:nvSpPr>
          <p:cNvPr id="2" name="Espace réservé du titre 1"/>
          <p:cNvSpPr>
            <a:spLocks noGrp="1"/>
          </p:cNvSpPr>
          <p:nvPr>
            <p:ph type="title"/>
          </p:nvPr>
        </p:nvSpPr>
        <p:spPr>
          <a:xfrm>
            <a:off x="765174" y="116632"/>
            <a:ext cx="8067600" cy="709200"/>
          </a:xfrm>
          <a:prstGeom prst="rect">
            <a:avLst/>
          </a:prstGeom>
        </p:spPr>
        <p:txBody>
          <a:bodyPr vert="horz" lIns="91440" tIns="45720" rIns="91440" bIns="45720" rtlCol="0" anchor="ctr">
            <a:normAutofit/>
          </a:bodyPr>
          <a:lstStyle/>
          <a:p>
            <a:r>
              <a:rPr lang="fr-FR" dirty="0" smtClean="0"/>
              <a:t>Modifiez le style du titre</a:t>
            </a:r>
            <a:endParaRPr lang="fr-FR" dirty="0"/>
          </a:p>
        </p:txBody>
      </p:sp>
      <p:cxnSp>
        <p:nvCxnSpPr>
          <p:cNvPr id="7" name="Connecteur droit 6"/>
          <p:cNvCxnSpPr/>
          <p:nvPr/>
        </p:nvCxnSpPr>
        <p:spPr bwMode="auto">
          <a:xfrm>
            <a:off x="298068" y="6453336"/>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p:nvSpPr>
        <p:spPr bwMode="auto">
          <a:xfrm>
            <a:off x="283183" y="6525344"/>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1100">
                <a:solidFill>
                  <a:prstClr val="white"/>
                </a:solidFill>
                <a:latin typeface="Calibri" panose="020F0502020204030204" pitchFamily="34" charset="0"/>
                <a:cs typeface="Calibri" panose="020F0502020204030204" pitchFamily="34" charset="0"/>
              </a:rPr>
              <a:pPr>
                <a:defRPr/>
              </a:pPr>
              <a:t>‹N°›</a:t>
            </a:fld>
            <a:endParaRPr lang="fr-FR" sz="1100" dirty="0">
              <a:solidFill>
                <a:prstClr val="white"/>
              </a:solidFill>
              <a:latin typeface="Calibri" panose="020F0502020204030204" pitchFamily="34" charset="0"/>
              <a:cs typeface="Calibri" panose="020F0502020204030204" pitchFamily="34" charset="0"/>
            </a:endParaRPr>
          </a:p>
        </p:txBody>
      </p:sp>
      <p:sp>
        <p:nvSpPr>
          <p:cNvPr id="16" name="Espace réservé du texte 141"/>
          <p:cNvSpPr txBox="1">
            <a:spLocks/>
          </p:cNvSpPr>
          <p:nvPr/>
        </p:nvSpPr>
        <p:spPr>
          <a:xfrm>
            <a:off x="647420" y="6568930"/>
            <a:ext cx="6603613" cy="316454"/>
          </a:xfrm>
          <a:prstGeom prst="rect">
            <a:avLst/>
          </a:prstGeom>
        </p:spPr>
        <p:txBody>
          <a:bodyPr>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Clr>
                <a:srgbClr val="FF0000"/>
              </a:buClr>
              <a:buFont typeface="Wingdings" panose="05000000000000000000" pitchFamily="2" charset="2"/>
              <a:buNone/>
            </a:pPr>
            <a:r>
              <a:rPr lang="fr-FR" sz="1200" i="1" dirty="0" smtClean="0">
                <a:solidFill>
                  <a:srgbClr val="000000">
                    <a:lumMod val="50000"/>
                    <a:lumOff val="50000"/>
                  </a:srgbClr>
                </a:solidFill>
                <a:latin typeface="Calibri" panose="020F0502020204030204" pitchFamily="34" charset="0"/>
                <a:cs typeface="Calibri" panose="020F0502020204030204" pitchFamily="34" charset="0"/>
              </a:rPr>
              <a:t>HEURE DU JEUDI 2017 S24 – Jeudi 15 juin 2017</a:t>
            </a:r>
            <a:endParaRPr lang="fr-FR" sz="1200" i="1" dirty="0">
              <a:solidFill>
                <a:srgbClr val="000000">
                  <a:lumMod val="50000"/>
                  <a:lumOff val="50000"/>
                </a:srgbClr>
              </a:solidFill>
              <a:latin typeface="Calibri" panose="020F0502020204030204" pitchFamily="34" charset="0"/>
              <a:cs typeface="Calibri" panose="020F0502020204030204" pitchFamily="34" charset="0"/>
            </a:endParaRPr>
          </a:p>
        </p:txBody>
      </p:sp>
      <p:pic>
        <p:nvPicPr>
          <p:cNvPr id="17" name="Image 1"/>
          <p:cNvPicPr>
            <a:picLocks noChangeAspect="1"/>
          </p:cNvPicPr>
          <p:nvPr userDrawn="1"/>
        </p:nvPicPr>
        <p:blipFill>
          <a:blip r:embed="rId11" cstate="email">
            <a:extLst>
              <a:ext uri="{28A0092B-C50C-407E-A947-70E740481C1C}">
                <a14:useLocalDpi xmlns:a14="http://schemas.microsoft.com/office/drawing/2010/main"/>
              </a:ext>
            </a:extLst>
          </a:blip>
          <a:stretch>
            <a:fillRect/>
          </a:stretch>
        </p:blipFill>
        <p:spPr bwMode="auto">
          <a:xfrm>
            <a:off x="7502515" y="6515110"/>
            <a:ext cx="1323881" cy="298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8024149"/>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Lst>
  <p:timing>
    <p:tnLst>
      <p:par>
        <p:cTn id="1" dur="indefinite" restart="never" nodeType="tmRoot"/>
      </p:par>
    </p:tnLst>
  </p:timing>
  <p:hf hdr="0" dt="0"/>
  <p:txStyles>
    <p:titleStyle>
      <a:lvl1pPr algn="ctr" defTabSz="914400" rtl="0" eaLnBrk="1" latinLnBrk="0" hangingPunct="1">
        <a:spcBef>
          <a:spcPct val="0"/>
        </a:spcBef>
        <a:buNone/>
        <a:defRPr sz="2800" b="1" kern="1200" cap="all" baseline="0">
          <a:solidFill>
            <a:schemeClr val="bg1"/>
          </a:solidFill>
          <a:latin typeface="Calibri" panose="020F0502020204030204" pitchFamily="34" charset="0"/>
          <a:ea typeface="+mj-ea"/>
          <a:cs typeface="Calibri" panose="020F0502020204030204" pitchFamily="34" charset="0"/>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p:nvGrpSpPr>
        <p:grpSpPr>
          <a:xfrm>
            <a:off x="231382" y="116632"/>
            <a:ext cx="8595012" cy="720080"/>
            <a:chOff x="231382" y="357376"/>
            <a:chExt cx="8595012" cy="709424"/>
          </a:xfrm>
        </p:grpSpPr>
        <p:sp>
          <p:nvSpPr>
            <p:cNvPr id="13" name="Rectangle 12"/>
            <p:cNvSpPr/>
            <p:nvPr userDrawn="1"/>
          </p:nvSpPr>
          <p:spPr bwMode="auto">
            <a:xfrm>
              <a:off x="298594" y="363557"/>
              <a:ext cx="8527800" cy="703243"/>
            </a:xfrm>
            <a:prstGeom prst="rect">
              <a:avLst/>
            </a:prstGeom>
            <a:solidFill>
              <a:srgbClr val="BFBFBF"/>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latin typeface="Calibri" panose="020F0502020204030204" pitchFamily="34" charset="0"/>
                <a:cs typeface="Calibri" panose="020F0502020204030204" pitchFamily="34" charset="0"/>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fr-FR">
                <a:solidFill>
                  <a:srgbClr val="000000"/>
                </a:solidFill>
                <a:latin typeface="Calibri" panose="020F0502020204030204" pitchFamily="34" charset="0"/>
                <a:cs typeface="Calibri" panose="020F0502020204030204" pitchFamily="34" charset="0"/>
              </a:endParaRPr>
            </a:p>
          </p:txBody>
        </p:sp>
        <p:sp>
          <p:nvSpPr>
            <p:cNvPr id="15" name="Rectangle 14"/>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000000"/>
                </a:solidFill>
                <a:latin typeface="Calibri" panose="020F0502020204030204" pitchFamily="34" charset="0"/>
                <a:cs typeface="Calibri" panose="020F0502020204030204" pitchFamily="34" charset="0"/>
              </a:endParaRPr>
            </a:p>
          </p:txBody>
        </p:sp>
      </p:grpSp>
      <p:sp>
        <p:nvSpPr>
          <p:cNvPr id="2" name="Espace réservé du titre 1"/>
          <p:cNvSpPr>
            <a:spLocks noGrp="1"/>
          </p:cNvSpPr>
          <p:nvPr>
            <p:ph type="title"/>
          </p:nvPr>
        </p:nvSpPr>
        <p:spPr>
          <a:xfrm>
            <a:off x="765174" y="116632"/>
            <a:ext cx="8067600" cy="709200"/>
          </a:xfrm>
          <a:prstGeom prst="rect">
            <a:avLst/>
          </a:prstGeom>
        </p:spPr>
        <p:txBody>
          <a:bodyPr vert="horz" lIns="91440" tIns="45720" rIns="91440" bIns="45720" rtlCol="0" anchor="ctr">
            <a:normAutofit/>
          </a:bodyPr>
          <a:lstStyle/>
          <a:p>
            <a:r>
              <a:rPr lang="fr-FR" dirty="0" smtClean="0"/>
              <a:t>Modifiez le style du titre</a:t>
            </a:r>
            <a:endParaRPr lang="fr-FR" dirty="0"/>
          </a:p>
        </p:txBody>
      </p:sp>
      <p:cxnSp>
        <p:nvCxnSpPr>
          <p:cNvPr id="7" name="Connecteur droit 6"/>
          <p:cNvCxnSpPr/>
          <p:nvPr/>
        </p:nvCxnSpPr>
        <p:spPr bwMode="auto">
          <a:xfrm>
            <a:off x="298068" y="6453336"/>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p:nvSpPr>
        <p:spPr bwMode="auto">
          <a:xfrm>
            <a:off x="283183" y="6525344"/>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1100">
                <a:solidFill>
                  <a:prstClr val="white"/>
                </a:solidFill>
                <a:latin typeface="Calibri" panose="020F0502020204030204" pitchFamily="34" charset="0"/>
                <a:cs typeface="Calibri" panose="020F0502020204030204" pitchFamily="34" charset="0"/>
              </a:rPr>
              <a:pPr>
                <a:defRPr/>
              </a:pPr>
              <a:t>‹N°›</a:t>
            </a:fld>
            <a:endParaRPr lang="fr-FR" sz="1100" dirty="0">
              <a:solidFill>
                <a:prstClr val="white"/>
              </a:solidFill>
              <a:latin typeface="Calibri" panose="020F0502020204030204" pitchFamily="34" charset="0"/>
              <a:cs typeface="Calibri" panose="020F0502020204030204" pitchFamily="34" charset="0"/>
            </a:endParaRPr>
          </a:p>
        </p:txBody>
      </p:sp>
      <p:sp>
        <p:nvSpPr>
          <p:cNvPr id="16" name="Espace réservé du texte 141"/>
          <p:cNvSpPr txBox="1">
            <a:spLocks/>
          </p:cNvSpPr>
          <p:nvPr/>
        </p:nvSpPr>
        <p:spPr>
          <a:xfrm>
            <a:off x="647420" y="6568930"/>
            <a:ext cx="6603613" cy="316454"/>
          </a:xfrm>
          <a:prstGeom prst="rect">
            <a:avLst/>
          </a:prstGeom>
        </p:spPr>
        <p:txBody>
          <a:bodyPr>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Clr>
                <a:srgbClr val="FF0000"/>
              </a:buClr>
              <a:buFont typeface="Wingdings" panose="05000000000000000000" pitchFamily="2" charset="2"/>
              <a:buNone/>
            </a:pPr>
            <a:r>
              <a:rPr lang="fr-FR" sz="1200" i="1" dirty="0" smtClean="0">
                <a:solidFill>
                  <a:srgbClr val="000000">
                    <a:lumMod val="50000"/>
                    <a:lumOff val="50000"/>
                  </a:srgbClr>
                </a:solidFill>
                <a:latin typeface="Calibri" panose="020F0502020204030204" pitchFamily="34" charset="0"/>
                <a:cs typeface="Calibri" panose="020F0502020204030204" pitchFamily="34" charset="0"/>
              </a:rPr>
              <a:t>HEURE DU JEUDI 2017 S35 – Jeudi 31 août 2017</a:t>
            </a:r>
            <a:endParaRPr lang="fr-FR" sz="1200" i="1" dirty="0">
              <a:solidFill>
                <a:srgbClr val="000000">
                  <a:lumMod val="50000"/>
                  <a:lumOff val="50000"/>
                </a:srgbClr>
              </a:solidFill>
              <a:latin typeface="Calibri" panose="020F0502020204030204" pitchFamily="34" charset="0"/>
              <a:cs typeface="Calibri" panose="020F0502020204030204" pitchFamily="34" charset="0"/>
            </a:endParaRPr>
          </a:p>
        </p:txBody>
      </p:sp>
      <p:pic>
        <p:nvPicPr>
          <p:cNvPr id="17" name="Image 1"/>
          <p:cNvPicPr>
            <a:picLocks noChangeAspect="1"/>
          </p:cNvPicPr>
          <p:nvPr userDrawn="1"/>
        </p:nvPicPr>
        <p:blipFill>
          <a:blip r:embed="rId11" cstate="email">
            <a:extLst>
              <a:ext uri="{28A0092B-C50C-407E-A947-70E740481C1C}">
                <a14:useLocalDpi xmlns:a14="http://schemas.microsoft.com/office/drawing/2010/main"/>
              </a:ext>
            </a:extLst>
          </a:blip>
          <a:stretch>
            <a:fillRect/>
          </a:stretch>
        </p:blipFill>
        <p:spPr bwMode="auto">
          <a:xfrm>
            <a:off x="7502515" y="6515110"/>
            <a:ext cx="1323881" cy="298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4870876"/>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Lst>
  <p:timing>
    <p:tnLst>
      <p:par>
        <p:cTn id="1" dur="indefinite" restart="never" nodeType="tmRoot"/>
      </p:par>
    </p:tnLst>
  </p:timing>
  <p:hf hdr="0" dt="0"/>
  <p:txStyles>
    <p:titleStyle>
      <a:lvl1pPr algn="ctr" defTabSz="914400" rtl="0" eaLnBrk="1" latinLnBrk="0" hangingPunct="1">
        <a:spcBef>
          <a:spcPct val="0"/>
        </a:spcBef>
        <a:buNone/>
        <a:defRPr sz="2800" b="1" kern="1200" cap="all" baseline="0">
          <a:solidFill>
            <a:schemeClr val="bg1"/>
          </a:solidFill>
          <a:latin typeface="Calibri" panose="020F0502020204030204" pitchFamily="34" charset="0"/>
          <a:ea typeface="+mj-ea"/>
          <a:cs typeface="Calibri" panose="020F0502020204030204" pitchFamily="34" charset="0"/>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349200" y="378000"/>
            <a:ext cx="8445600" cy="720000"/>
          </a:xfrm>
          <a:prstGeom prst="rect">
            <a:avLst/>
          </a:prstGeom>
        </p:spPr>
        <p:txBody>
          <a:bodyPr vert="horz" lIns="91440" tIns="45720" rIns="91440" bIns="45720" rtlCol="0" anchor="t" anchorCtr="0">
            <a:normAutofit/>
          </a:bodyPr>
          <a:lstStyle/>
          <a:p>
            <a:r>
              <a:rPr lang="fr-FR" dirty="0"/>
              <a:t>Titre principal</a:t>
            </a:r>
            <a:br>
              <a:rPr lang="fr-FR" dirty="0"/>
            </a:br>
            <a:r>
              <a:rPr lang="fr-FR" dirty="0"/>
              <a:t>de la partie sur deux lignes</a:t>
            </a:r>
          </a:p>
        </p:txBody>
      </p:sp>
      <p:sp>
        <p:nvSpPr>
          <p:cNvPr id="3" name="Espace réservé du texte 2"/>
          <p:cNvSpPr>
            <a:spLocks noGrp="1"/>
          </p:cNvSpPr>
          <p:nvPr>
            <p:ph type="body" idx="1"/>
          </p:nvPr>
        </p:nvSpPr>
        <p:spPr>
          <a:xfrm>
            <a:off x="349200" y="1600200"/>
            <a:ext cx="8445600" cy="4525963"/>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a:p>
            <a:pPr lvl="5"/>
            <a:r>
              <a:rPr lang="fr-FR" dirty="0"/>
              <a:t>Sixième niveau</a:t>
            </a:r>
          </a:p>
          <a:p>
            <a:pPr lvl="6"/>
            <a:r>
              <a:rPr lang="fr-FR" dirty="0"/>
              <a:t>Septième niveau</a:t>
            </a:r>
          </a:p>
          <a:p>
            <a:pPr lvl="7"/>
            <a:r>
              <a:rPr lang="fr-FR" dirty="0"/>
              <a:t>Huitième</a:t>
            </a:r>
          </a:p>
          <a:p>
            <a:pPr lvl="8"/>
            <a:r>
              <a:rPr lang="fr-FR" dirty="0"/>
              <a:t>Neuvième niveau</a:t>
            </a:r>
          </a:p>
        </p:txBody>
      </p:sp>
      <p:sp>
        <p:nvSpPr>
          <p:cNvPr id="6" name="Espace réservé du numéro de diapositive 5"/>
          <p:cNvSpPr>
            <a:spLocks noGrp="1"/>
          </p:cNvSpPr>
          <p:nvPr>
            <p:ph type="sldNum" sz="quarter" idx="4"/>
          </p:nvPr>
        </p:nvSpPr>
        <p:spPr>
          <a:xfrm>
            <a:off x="179512" y="6309320"/>
            <a:ext cx="586408" cy="365125"/>
          </a:xfrm>
          <a:prstGeom prst="rect">
            <a:avLst/>
          </a:prstGeom>
        </p:spPr>
        <p:txBody>
          <a:bodyPr vert="horz" lIns="91440" tIns="45720" rIns="91440" bIns="45720" rtlCol="0" anchor="ctr"/>
          <a:lstStyle>
            <a:lvl1pPr algn="r">
              <a:defRPr sz="1100" b="1">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fld id="{0536D7D7-E68B-4848-A580-3E20DDE126DB}" type="slidenum">
              <a:rPr lang="fr-FR" smtClean="0">
                <a:solidFill>
                  <a:prstClr val="black"/>
                </a:solidFill>
              </a:rPr>
              <a:pPr/>
              <a:t>‹N°›</a:t>
            </a:fld>
            <a:endParaRPr lang="fr-FR" dirty="0">
              <a:solidFill>
                <a:prstClr val="black"/>
              </a:solidFill>
            </a:endParaRPr>
          </a:p>
        </p:txBody>
      </p:sp>
      <p:cxnSp>
        <p:nvCxnSpPr>
          <p:cNvPr id="8" name="Connecteur droit 7"/>
          <p:cNvCxnSpPr/>
          <p:nvPr userDrawn="1"/>
        </p:nvCxnSpPr>
        <p:spPr>
          <a:xfrm>
            <a:off x="442800" y="6202800"/>
            <a:ext cx="8244000"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Espace réservé du pied de page 2"/>
          <p:cNvSpPr>
            <a:spLocks noGrp="1"/>
          </p:cNvSpPr>
          <p:nvPr>
            <p:ph type="ftr" sz="quarter" idx="3"/>
          </p:nvPr>
        </p:nvSpPr>
        <p:spPr>
          <a:xfrm>
            <a:off x="2772000" y="6336000"/>
            <a:ext cx="2895600" cy="365125"/>
          </a:xfrm>
          <a:prstGeom prst="rect">
            <a:avLst/>
          </a:prstGeom>
        </p:spPr>
        <p:txBody>
          <a:bodyPr/>
          <a:lstStyle/>
          <a:p>
            <a:r>
              <a:rPr lang="fr-FR" sz="900" smtClean="0">
                <a:solidFill>
                  <a:prstClr val="black"/>
                </a:solidFill>
                <a:latin typeface="Verdana" panose="020B0604030504040204" pitchFamily="34" charset="0"/>
                <a:ea typeface="Verdana" panose="020B0604030504040204" pitchFamily="34" charset="0"/>
                <a:cs typeface="Verdana" panose="020B0604030504040204" pitchFamily="34" charset="0"/>
              </a:rPr>
              <a:t>2018 - HDJ S37 - Action de dynamisation Auto</a:t>
            </a:r>
            <a:endParaRPr lang="fr-FR" sz="900" dirty="0">
              <a:solidFill>
                <a:prstClr val="black"/>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472399375"/>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 id="2147483753" r:id="rId10"/>
    <p:sldLayoutId id="2147483754" r:id="rId11"/>
    <p:sldLayoutId id="2147483755" r:id="rId12"/>
    <p:sldLayoutId id="2147483756" r:id="rId13"/>
    <p:sldLayoutId id="2147483757" r:id="rId14"/>
    <p:sldLayoutId id="2147483758" r:id="rId15"/>
    <p:sldLayoutId id="2147483759" r:id="rId16"/>
    <p:sldLayoutId id="2147483760" r:id="rId17"/>
    <p:sldLayoutId id="2147483761" r:id="rId18"/>
    <p:sldLayoutId id="2147483762" r:id="rId19"/>
  </p:sldLayoutIdLst>
  <p:hf hdr="0" dt="0"/>
  <p:txStyles>
    <p:titleStyle>
      <a:lvl1pPr algn="l" defTabSz="914400" rtl="0" eaLnBrk="1" latinLnBrk="0" hangingPunct="1">
        <a:spcBef>
          <a:spcPct val="0"/>
        </a:spcBef>
        <a:buNone/>
        <a:defRPr sz="2000" b="1" kern="1200" cap="all" baseline="0">
          <a:solidFill>
            <a:schemeClr val="accent1"/>
          </a:solidFill>
          <a:latin typeface="+mj-lt"/>
          <a:ea typeface="+mj-ea"/>
          <a:cs typeface="+mj-cs"/>
        </a:defRPr>
      </a:lvl1pPr>
    </p:titleStyle>
    <p:bodyStyle>
      <a:lvl1pPr marL="0" indent="0" algn="l" defTabSz="914400" rtl="0" eaLnBrk="1" latinLnBrk="0" hangingPunct="1">
        <a:spcBef>
          <a:spcPts val="0"/>
        </a:spcBef>
        <a:spcAft>
          <a:spcPts val="300"/>
        </a:spcAft>
        <a:buFontTx/>
        <a:buNone/>
        <a:defRPr sz="1300" b="1" kern="1200" cap="all" baseline="0">
          <a:solidFill>
            <a:schemeClr val="accent1"/>
          </a:solidFill>
          <a:latin typeface="+mn-lt"/>
          <a:ea typeface="+mn-ea"/>
          <a:cs typeface="+mn-cs"/>
        </a:defRPr>
      </a:lvl1pPr>
      <a:lvl2pPr marL="0" indent="0" algn="l" defTabSz="914400" rtl="0" eaLnBrk="1" latinLnBrk="0" hangingPunct="1">
        <a:spcBef>
          <a:spcPts val="0"/>
        </a:spcBef>
        <a:buFontTx/>
        <a:buNone/>
        <a:defRPr sz="1300" b="1" kern="1200" cap="all" baseline="0">
          <a:solidFill>
            <a:schemeClr val="tx1"/>
          </a:solidFill>
          <a:latin typeface="+mn-lt"/>
          <a:ea typeface="+mn-ea"/>
          <a:cs typeface="+mn-cs"/>
        </a:defRPr>
      </a:lvl2pPr>
      <a:lvl3pPr marL="0" indent="0" algn="l" defTabSz="914400" rtl="0" eaLnBrk="1" latinLnBrk="0" hangingPunct="1">
        <a:spcBef>
          <a:spcPts val="0"/>
        </a:spcBef>
        <a:buFontTx/>
        <a:buNone/>
        <a:defRPr sz="1300" b="1" kern="1200">
          <a:solidFill>
            <a:schemeClr val="tx1"/>
          </a:solidFill>
          <a:latin typeface="+mn-lt"/>
          <a:ea typeface="+mn-ea"/>
          <a:cs typeface="+mn-cs"/>
        </a:defRPr>
      </a:lvl3pPr>
      <a:lvl4pPr marL="0" indent="0" algn="just" defTabSz="914400" rtl="0" eaLnBrk="1" latinLnBrk="0" hangingPunct="1">
        <a:lnSpc>
          <a:spcPts val="2000"/>
        </a:lnSpc>
        <a:spcBef>
          <a:spcPts val="0"/>
        </a:spcBef>
        <a:buFontTx/>
        <a:buNone/>
        <a:defRPr sz="1300" kern="1200">
          <a:solidFill>
            <a:schemeClr val="tx1"/>
          </a:solidFill>
          <a:latin typeface="+mn-lt"/>
          <a:ea typeface="+mn-ea"/>
          <a:cs typeface="+mn-cs"/>
        </a:defRPr>
      </a:lvl4pPr>
      <a:lvl5pPr marL="0" indent="-144000" algn="just" defTabSz="914400" rtl="0" eaLnBrk="1" latinLnBrk="0" hangingPunct="1">
        <a:spcBef>
          <a:spcPts val="300"/>
        </a:spcBef>
        <a:spcAft>
          <a:spcPts val="300"/>
        </a:spcAft>
        <a:buClr>
          <a:schemeClr val="accent1"/>
        </a:buClr>
        <a:buFont typeface="Arial" panose="020B0604020202020204" pitchFamily="34" charset="0"/>
        <a:buChar char="&gt;"/>
        <a:defRPr sz="1300" kern="1200" cap="all" baseline="0">
          <a:solidFill>
            <a:schemeClr val="accent1"/>
          </a:solidFill>
          <a:latin typeface="+mn-lt"/>
          <a:ea typeface="+mn-ea"/>
          <a:cs typeface="+mn-cs"/>
        </a:defRPr>
      </a:lvl5pPr>
      <a:lvl6pPr marL="360000" indent="-144000" algn="l" defTabSz="914400" rtl="0" eaLnBrk="1" latinLnBrk="0" hangingPunct="1">
        <a:lnSpc>
          <a:spcPts val="1600"/>
        </a:lnSpc>
        <a:spcBef>
          <a:spcPts val="400"/>
        </a:spcBef>
        <a:buClr>
          <a:schemeClr val="accent1"/>
        </a:buClr>
        <a:buFont typeface="Wingdings 2" panose="05020102010507070707" pitchFamily="18" charset="2"/>
        <a:buChar char=""/>
        <a:defRPr sz="1300" i="1" kern="1200">
          <a:solidFill>
            <a:schemeClr val="tx1"/>
          </a:solidFill>
          <a:latin typeface="+mn-lt"/>
          <a:ea typeface="+mn-ea"/>
          <a:cs typeface="+mn-cs"/>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spcAft>
          <a:spcPts val="300"/>
        </a:spcAft>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spcAft>
          <a:spcPts val="770"/>
        </a:spcAft>
        <a:buClr>
          <a:schemeClr val="accent1"/>
        </a:buClr>
        <a:buFontTx/>
        <a:buNone/>
        <a:defRPr sz="1100" b="0" i="0" kern="1200" cap="all" baseline="0">
          <a:solidFill>
            <a:schemeClr val="bg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349200" y="378000"/>
            <a:ext cx="8445600" cy="720000"/>
          </a:xfrm>
          <a:prstGeom prst="rect">
            <a:avLst/>
          </a:prstGeom>
        </p:spPr>
        <p:txBody>
          <a:bodyPr vert="horz" lIns="91440" tIns="45720" rIns="91440" bIns="45720" rtlCol="0" anchor="t" anchorCtr="0">
            <a:normAutofit/>
          </a:bodyPr>
          <a:lstStyle/>
          <a:p>
            <a:r>
              <a:rPr lang="fr-FR" dirty="0"/>
              <a:t>Titre principal</a:t>
            </a:r>
            <a:br>
              <a:rPr lang="fr-FR" dirty="0"/>
            </a:br>
            <a:r>
              <a:rPr lang="fr-FR" dirty="0"/>
              <a:t>de la partie sur deux lignes</a:t>
            </a:r>
          </a:p>
        </p:txBody>
      </p:sp>
      <p:sp>
        <p:nvSpPr>
          <p:cNvPr id="3" name="Espace réservé du texte 2"/>
          <p:cNvSpPr>
            <a:spLocks noGrp="1"/>
          </p:cNvSpPr>
          <p:nvPr>
            <p:ph type="body" idx="1"/>
          </p:nvPr>
        </p:nvSpPr>
        <p:spPr>
          <a:xfrm>
            <a:off x="349200" y="1600200"/>
            <a:ext cx="8445600" cy="4525963"/>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a:p>
            <a:pPr lvl="5"/>
            <a:r>
              <a:rPr lang="fr-FR" dirty="0"/>
              <a:t>Sixième niveau</a:t>
            </a:r>
          </a:p>
          <a:p>
            <a:pPr lvl="6"/>
            <a:r>
              <a:rPr lang="fr-FR" dirty="0"/>
              <a:t>Septième niveau</a:t>
            </a:r>
          </a:p>
          <a:p>
            <a:pPr lvl="7"/>
            <a:r>
              <a:rPr lang="fr-FR" dirty="0"/>
              <a:t>Huitième</a:t>
            </a:r>
          </a:p>
          <a:p>
            <a:pPr lvl="8"/>
            <a:r>
              <a:rPr lang="fr-FR" dirty="0"/>
              <a:t>Neuvième niveau</a:t>
            </a:r>
          </a:p>
        </p:txBody>
      </p:sp>
      <p:sp>
        <p:nvSpPr>
          <p:cNvPr id="6" name="Espace réservé du numéro de diapositive 5"/>
          <p:cNvSpPr>
            <a:spLocks noGrp="1"/>
          </p:cNvSpPr>
          <p:nvPr>
            <p:ph type="sldNum" sz="quarter" idx="4"/>
          </p:nvPr>
        </p:nvSpPr>
        <p:spPr>
          <a:xfrm>
            <a:off x="179512" y="6309320"/>
            <a:ext cx="586408" cy="365125"/>
          </a:xfrm>
          <a:prstGeom prst="rect">
            <a:avLst/>
          </a:prstGeom>
        </p:spPr>
        <p:txBody>
          <a:bodyPr vert="horz" lIns="91440" tIns="45720" rIns="91440" bIns="45720" rtlCol="0" anchor="ctr"/>
          <a:lstStyle>
            <a:lvl1pPr algn="r">
              <a:defRPr sz="1100" b="1">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fld id="{0536D7D7-E68B-4848-A580-3E20DDE126DB}" type="slidenum">
              <a:rPr lang="fr-FR" smtClean="0">
                <a:solidFill>
                  <a:prstClr val="black"/>
                </a:solidFill>
              </a:rPr>
              <a:pPr/>
              <a:t>‹N°›</a:t>
            </a:fld>
            <a:endParaRPr lang="fr-FR" dirty="0">
              <a:solidFill>
                <a:prstClr val="black"/>
              </a:solidFill>
            </a:endParaRPr>
          </a:p>
        </p:txBody>
      </p:sp>
      <p:cxnSp>
        <p:nvCxnSpPr>
          <p:cNvPr id="8" name="Connecteur droit 7"/>
          <p:cNvCxnSpPr/>
          <p:nvPr userDrawn="1"/>
        </p:nvCxnSpPr>
        <p:spPr>
          <a:xfrm>
            <a:off x="442800" y="6202800"/>
            <a:ext cx="8244000"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Espace réservé du pied de page 2"/>
          <p:cNvSpPr>
            <a:spLocks noGrp="1"/>
          </p:cNvSpPr>
          <p:nvPr>
            <p:ph type="ftr" sz="quarter" idx="3"/>
          </p:nvPr>
        </p:nvSpPr>
        <p:spPr>
          <a:xfrm>
            <a:off x="2772000" y="6336000"/>
            <a:ext cx="2895600" cy="365125"/>
          </a:xfrm>
          <a:prstGeom prst="rect">
            <a:avLst/>
          </a:prstGeom>
        </p:spPr>
        <p:txBody>
          <a:bodyPr/>
          <a:lstStyle/>
          <a:p>
            <a:r>
              <a:rPr lang="fr-FR" sz="900" smtClean="0">
                <a:solidFill>
                  <a:prstClr val="black"/>
                </a:solidFill>
                <a:latin typeface="Verdana" panose="020B0604030504040204" pitchFamily="34" charset="0"/>
                <a:ea typeface="Verdana" panose="020B0604030504040204" pitchFamily="34" charset="0"/>
                <a:cs typeface="Verdana" panose="020B0604030504040204" pitchFamily="34" charset="0"/>
              </a:rPr>
              <a:t>2018 - HDJ S37 - Action de dynamisation Auto</a:t>
            </a:r>
            <a:endParaRPr lang="fr-FR" sz="900" dirty="0">
              <a:solidFill>
                <a:prstClr val="black"/>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1234320"/>
      </p:ext>
    </p:extLst>
  </p:cSld>
  <p:clrMap bg1="lt1" tx1="dk1" bg2="lt2" tx2="dk2" accent1="accent1" accent2="accent2" accent3="accent3" accent4="accent4" accent5="accent5" accent6="accent6" hlink="hlink" folHlink="folHlink"/>
  <p:sldLayoutIdLst>
    <p:sldLayoutId id="2147483804" r:id="rId1"/>
    <p:sldLayoutId id="2147483805" r:id="rId2"/>
    <p:sldLayoutId id="2147483806" r:id="rId3"/>
    <p:sldLayoutId id="2147483807" r:id="rId4"/>
    <p:sldLayoutId id="2147483808" r:id="rId5"/>
    <p:sldLayoutId id="2147483809" r:id="rId6"/>
    <p:sldLayoutId id="2147483810" r:id="rId7"/>
    <p:sldLayoutId id="2147483811" r:id="rId8"/>
    <p:sldLayoutId id="2147483812" r:id="rId9"/>
    <p:sldLayoutId id="2147483813" r:id="rId10"/>
    <p:sldLayoutId id="2147483814" r:id="rId11"/>
    <p:sldLayoutId id="2147483815" r:id="rId12"/>
    <p:sldLayoutId id="2147483816" r:id="rId13"/>
    <p:sldLayoutId id="2147483817" r:id="rId14"/>
    <p:sldLayoutId id="2147483818" r:id="rId15"/>
    <p:sldLayoutId id="2147483819" r:id="rId16"/>
    <p:sldLayoutId id="2147483820" r:id="rId17"/>
    <p:sldLayoutId id="2147483821" r:id="rId18"/>
    <p:sldLayoutId id="2147483822" r:id="rId19"/>
  </p:sldLayoutIdLst>
  <p:hf hdr="0" dt="0"/>
  <p:txStyles>
    <p:titleStyle>
      <a:lvl1pPr algn="l" defTabSz="914400" rtl="0" eaLnBrk="1" latinLnBrk="0" hangingPunct="1">
        <a:spcBef>
          <a:spcPct val="0"/>
        </a:spcBef>
        <a:buNone/>
        <a:defRPr sz="2000" b="1" kern="1200" cap="all" baseline="0">
          <a:solidFill>
            <a:schemeClr val="accent1"/>
          </a:solidFill>
          <a:latin typeface="+mj-lt"/>
          <a:ea typeface="+mj-ea"/>
          <a:cs typeface="+mj-cs"/>
        </a:defRPr>
      </a:lvl1pPr>
    </p:titleStyle>
    <p:bodyStyle>
      <a:lvl1pPr marL="0" indent="0" algn="l" defTabSz="914400" rtl="0" eaLnBrk="1" latinLnBrk="0" hangingPunct="1">
        <a:spcBef>
          <a:spcPts val="0"/>
        </a:spcBef>
        <a:spcAft>
          <a:spcPts val="300"/>
        </a:spcAft>
        <a:buFontTx/>
        <a:buNone/>
        <a:defRPr sz="1300" b="1" kern="1200" cap="all" baseline="0">
          <a:solidFill>
            <a:schemeClr val="accent1"/>
          </a:solidFill>
          <a:latin typeface="+mn-lt"/>
          <a:ea typeface="+mn-ea"/>
          <a:cs typeface="+mn-cs"/>
        </a:defRPr>
      </a:lvl1pPr>
      <a:lvl2pPr marL="0" indent="0" algn="l" defTabSz="914400" rtl="0" eaLnBrk="1" latinLnBrk="0" hangingPunct="1">
        <a:spcBef>
          <a:spcPts val="0"/>
        </a:spcBef>
        <a:buFontTx/>
        <a:buNone/>
        <a:defRPr sz="1300" b="1" kern="1200" cap="all" baseline="0">
          <a:solidFill>
            <a:schemeClr val="tx1"/>
          </a:solidFill>
          <a:latin typeface="+mn-lt"/>
          <a:ea typeface="+mn-ea"/>
          <a:cs typeface="+mn-cs"/>
        </a:defRPr>
      </a:lvl2pPr>
      <a:lvl3pPr marL="0" indent="0" algn="l" defTabSz="914400" rtl="0" eaLnBrk="1" latinLnBrk="0" hangingPunct="1">
        <a:spcBef>
          <a:spcPts val="0"/>
        </a:spcBef>
        <a:buFontTx/>
        <a:buNone/>
        <a:defRPr sz="1300" b="1" kern="1200">
          <a:solidFill>
            <a:schemeClr val="tx1"/>
          </a:solidFill>
          <a:latin typeface="+mn-lt"/>
          <a:ea typeface="+mn-ea"/>
          <a:cs typeface="+mn-cs"/>
        </a:defRPr>
      </a:lvl3pPr>
      <a:lvl4pPr marL="0" indent="0" algn="just" defTabSz="914400" rtl="0" eaLnBrk="1" latinLnBrk="0" hangingPunct="1">
        <a:lnSpc>
          <a:spcPts val="2000"/>
        </a:lnSpc>
        <a:spcBef>
          <a:spcPts val="0"/>
        </a:spcBef>
        <a:buFontTx/>
        <a:buNone/>
        <a:defRPr sz="1300" kern="1200">
          <a:solidFill>
            <a:schemeClr val="tx1"/>
          </a:solidFill>
          <a:latin typeface="+mn-lt"/>
          <a:ea typeface="+mn-ea"/>
          <a:cs typeface="+mn-cs"/>
        </a:defRPr>
      </a:lvl4pPr>
      <a:lvl5pPr marL="0" indent="-144000" algn="just" defTabSz="914400" rtl="0" eaLnBrk="1" latinLnBrk="0" hangingPunct="1">
        <a:spcBef>
          <a:spcPts val="300"/>
        </a:spcBef>
        <a:spcAft>
          <a:spcPts val="300"/>
        </a:spcAft>
        <a:buClr>
          <a:schemeClr val="accent1"/>
        </a:buClr>
        <a:buFont typeface="Arial" panose="020B0604020202020204" pitchFamily="34" charset="0"/>
        <a:buChar char="&gt;"/>
        <a:defRPr sz="1300" kern="1200" cap="all" baseline="0">
          <a:solidFill>
            <a:schemeClr val="accent1"/>
          </a:solidFill>
          <a:latin typeface="+mn-lt"/>
          <a:ea typeface="+mn-ea"/>
          <a:cs typeface="+mn-cs"/>
        </a:defRPr>
      </a:lvl5pPr>
      <a:lvl6pPr marL="360000" indent="-144000" algn="l" defTabSz="914400" rtl="0" eaLnBrk="1" latinLnBrk="0" hangingPunct="1">
        <a:lnSpc>
          <a:spcPts val="1600"/>
        </a:lnSpc>
        <a:spcBef>
          <a:spcPts val="400"/>
        </a:spcBef>
        <a:buClr>
          <a:schemeClr val="accent1"/>
        </a:buClr>
        <a:buFont typeface="Wingdings 2" panose="05020102010507070707" pitchFamily="18" charset="2"/>
        <a:buChar char=""/>
        <a:defRPr sz="1300" i="1" kern="1200">
          <a:solidFill>
            <a:schemeClr val="tx1"/>
          </a:solidFill>
          <a:latin typeface="+mn-lt"/>
          <a:ea typeface="+mn-ea"/>
          <a:cs typeface="+mn-cs"/>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spcAft>
          <a:spcPts val="300"/>
        </a:spcAft>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spcAft>
          <a:spcPts val="770"/>
        </a:spcAft>
        <a:buClr>
          <a:schemeClr val="accent1"/>
        </a:buClr>
        <a:buFontTx/>
        <a:buNone/>
        <a:defRPr sz="1100" b="0" i="0" kern="1200" cap="all" baseline="0">
          <a:solidFill>
            <a:schemeClr val="bg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349200" y="378000"/>
            <a:ext cx="8445600" cy="720000"/>
          </a:xfrm>
          <a:prstGeom prst="rect">
            <a:avLst/>
          </a:prstGeom>
        </p:spPr>
        <p:txBody>
          <a:bodyPr vert="horz" lIns="91440" tIns="45720" rIns="91440" bIns="45720" rtlCol="0" anchor="t" anchorCtr="0">
            <a:normAutofit/>
          </a:bodyPr>
          <a:lstStyle/>
          <a:p>
            <a:r>
              <a:rPr lang="fr-FR" dirty="0"/>
              <a:t>Titre principal</a:t>
            </a:r>
            <a:br>
              <a:rPr lang="fr-FR" dirty="0"/>
            </a:br>
            <a:r>
              <a:rPr lang="fr-FR" dirty="0"/>
              <a:t>de la partie sur deux lignes</a:t>
            </a:r>
          </a:p>
        </p:txBody>
      </p:sp>
      <p:sp>
        <p:nvSpPr>
          <p:cNvPr id="3" name="Espace réservé du texte 2"/>
          <p:cNvSpPr>
            <a:spLocks noGrp="1"/>
          </p:cNvSpPr>
          <p:nvPr>
            <p:ph type="body" idx="1"/>
          </p:nvPr>
        </p:nvSpPr>
        <p:spPr>
          <a:xfrm>
            <a:off x="349200" y="1600200"/>
            <a:ext cx="8445600" cy="4525963"/>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a:p>
            <a:pPr lvl="5"/>
            <a:r>
              <a:rPr lang="fr-FR" dirty="0"/>
              <a:t>Sixième niveau</a:t>
            </a:r>
          </a:p>
          <a:p>
            <a:pPr lvl="6"/>
            <a:r>
              <a:rPr lang="fr-FR" dirty="0"/>
              <a:t>Septième niveau</a:t>
            </a:r>
          </a:p>
          <a:p>
            <a:pPr lvl="7"/>
            <a:r>
              <a:rPr lang="fr-FR" dirty="0"/>
              <a:t>Huitième</a:t>
            </a:r>
          </a:p>
          <a:p>
            <a:pPr lvl="8"/>
            <a:r>
              <a:rPr lang="fr-FR" dirty="0"/>
              <a:t>Neuvième niveau</a:t>
            </a:r>
          </a:p>
        </p:txBody>
      </p:sp>
      <p:sp>
        <p:nvSpPr>
          <p:cNvPr id="6" name="Espace réservé du numéro de diapositive 5"/>
          <p:cNvSpPr>
            <a:spLocks noGrp="1"/>
          </p:cNvSpPr>
          <p:nvPr>
            <p:ph type="sldNum" sz="quarter" idx="4"/>
          </p:nvPr>
        </p:nvSpPr>
        <p:spPr>
          <a:xfrm>
            <a:off x="179512" y="6309320"/>
            <a:ext cx="586408" cy="365125"/>
          </a:xfrm>
          <a:prstGeom prst="rect">
            <a:avLst/>
          </a:prstGeom>
        </p:spPr>
        <p:txBody>
          <a:bodyPr vert="horz" lIns="91440" tIns="45720" rIns="91440" bIns="45720" rtlCol="0" anchor="ctr"/>
          <a:lstStyle>
            <a:lvl1pPr algn="r">
              <a:defRPr sz="1100" b="1">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fld id="{0536D7D7-E68B-4848-A580-3E20DDE126DB}" type="slidenum">
              <a:rPr lang="fr-FR" smtClean="0">
                <a:solidFill>
                  <a:prstClr val="black"/>
                </a:solidFill>
              </a:rPr>
              <a:pPr/>
              <a:t>‹N°›</a:t>
            </a:fld>
            <a:endParaRPr lang="fr-FR" dirty="0">
              <a:solidFill>
                <a:prstClr val="black"/>
              </a:solidFill>
            </a:endParaRPr>
          </a:p>
        </p:txBody>
      </p:sp>
      <p:cxnSp>
        <p:nvCxnSpPr>
          <p:cNvPr id="8" name="Connecteur droit 7"/>
          <p:cNvCxnSpPr/>
          <p:nvPr userDrawn="1"/>
        </p:nvCxnSpPr>
        <p:spPr>
          <a:xfrm>
            <a:off x="442800" y="6202800"/>
            <a:ext cx="8244000"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Espace réservé du pied de page 2"/>
          <p:cNvSpPr>
            <a:spLocks noGrp="1"/>
          </p:cNvSpPr>
          <p:nvPr>
            <p:ph type="ftr" sz="quarter" idx="3"/>
          </p:nvPr>
        </p:nvSpPr>
        <p:spPr>
          <a:xfrm>
            <a:off x="2772000" y="6336000"/>
            <a:ext cx="2895600" cy="365125"/>
          </a:xfrm>
          <a:prstGeom prst="rect">
            <a:avLst/>
          </a:prstGeom>
        </p:spPr>
        <p:txBody>
          <a:bodyPr/>
          <a:lstStyle/>
          <a:p>
            <a:r>
              <a:rPr lang="fr-FR" sz="900" smtClean="0">
                <a:solidFill>
                  <a:prstClr val="black"/>
                </a:solidFill>
                <a:latin typeface="Verdana" panose="020B0604030504040204" pitchFamily="34" charset="0"/>
                <a:ea typeface="Verdana" panose="020B0604030504040204" pitchFamily="34" charset="0"/>
                <a:cs typeface="Verdana" panose="020B0604030504040204" pitchFamily="34" charset="0"/>
              </a:rPr>
              <a:t>2018 - HDJ S37 - Action de dynamisation Auto</a:t>
            </a:r>
            <a:endParaRPr lang="fr-FR" sz="900" dirty="0">
              <a:solidFill>
                <a:prstClr val="black"/>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274166967"/>
      </p:ext>
    </p:extLst>
  </p:cSld>
  <p:clrMap bg1="lt1" tx1="dk1" bg2="lt2" tx2="dk2" accent1="accent1" accent2="accent2" accent3="accent3" accent4="accent4" accent5="accent5" accent6="accent6" hlink="hlink" folHlink="folHlink"/>
  <p:sldLayoutIdLst>
    <p:sldLayoutId id="2147483824" r:id="rId1"/>
    <p:sldLayoutId id="2147483825" r:id="rId2"/>
    <p:sldLayoutId id="2147483826" r:id="rId3"/>
    <p:sldLayoutId id="2147483827" r:id="rId4"/>
    <p:sldLayoutId id="2147483828" r:id="rId5"/>
    <p:sldLayoutId id="2147483829" r:id="rId6"/>
    <p:sldLayoutId id="2147483830" r:id="rId7"/>
    <p:sldLayoutId id="2147483831" r:id="rId8"/>
    <p:sldLayoutId id="2147483832" r:id="rId9"/>
    <p:sldLayoutId id="2147483833" r:id="rId10"/>
    <p:sldLayoutId id="2147483834" r:id="rId11"/>
    <p:sldLayoutId id="2147483835" r:id="rId12"/>
    <p:sldLayoutId id="2147483836" r:id="rId13"/>
    <p:sldLayoutId id="2147483837" r:id="rId14"/>
    <p:sldLayoutId id="2147483838" r:id="rId15"/>
    <p:sldLayoutId id="2147483839" r:id="rId16"/>
    <p:sldLayoutId id="2147483840" r:id="rId17"/>
    <p:sldLayoutId id="2147483841" r:id="rId18"/>
    <p:sldLayoutId id="2147483842" r:id="rId19"/>
  </p:sldLayoutIdLst>
  <p:hf hdr="0" dt="0"/>
  <p:txStyles>
    <p:titleStyle>
      <a:lvl1pPr algn="l" defTabSz="914400" rtl="0" eaLnBrk="1" latinLnBrk="0" hangingPunct="1">
        <a:spcBef>
          <a:spcPct val="0"/>
        </a:spcBef>
        <a:buNone/>
        <a:defRPr sz="2000" b="1" kern="1200" cap="all" baseline="0">
          <a:solidFill>
            <a:schemeClr val="accent1"/>
          </a:solidFill>
          <a:latin typeface="+mj-lt"/>
          <a:ea typeface="+mj-ea"/>
          <a:cs typeface="+mj-cs"/>
        </a:defRPr>
      </a:lvl1pPr>
    </p:titleStyle>
    <p:bodyStyle>
      <a:lvl1pPr marL="0" indent="0" algn="l" defTabSz="914400" rtl="0" eaLnBrk="1" latinLnBrk="0" hangingPunct="1">
        <a:spcBef>
          <a:spcPts val="0"/>
        </a:spcBef>
        <a:spcAft>
          <a:spcPts val="300"/>
        </a:spcAft>
        <a:buFontTx/>
        <a:buNone/>
        <a:defRPr sz="1300" b="1" kern="1200" cap="all" baseline="0">
          <a:solidFill>
            <a:schemeClr val="accent1"/>
          </a:solidFill>
          <a:latin typeface="+mn-lt"/>
          <a:ea typeface="+mn-ea"/>
          <a:cs typeface="+mn-cs"/>
        </a:defRPr>
      </a:lvl1pPr>
      <a:lvl2pPr marL="0" indent="0" algn="l" defTabSz="914400" rtl="0" eaLnBrk="1" latinLnBrk="0" hangingPunct="1">
        <a:spcBef>
          <a:spcPts val="0"/>
        </a:spcBef>
        <a:buFontTx/>
        <a:buNone/>
        <a:defRPr sz="1300" b="1" kern="1200" cap="all" baseline="0">
          <a:solidFill>
            <a:schemeClr val="tx1"/>
          </a:solidFill>
          <a:latin typeface="+mn-lt"/>
          <a:ea typeface="+mn-ea"/>
          <a:cs typeface="+mn-cs"/>
        </a:defRPr>
      </a:lvl2pPr>
      <a:lvl3pPr marL="0" indent="0" algn="l" defTabSz="914400" rtl="0" eaLnBrk="1" latinLnBrk="0" hangingPunct="1">
        <a:spcBef>
          <a:spcPts val="0"/>
        </a:spcBef>
        <a:buFontTx/>
        <a:buNone/>
        <a:defRPr sz="1300" b="1" kern="1200">
          <a:solidFill>
            <a:schemeClr val="tx1"/>
          </a:solidFill>
          <a:latin typeface="+mn-lt"/>
          <a:ea typeface="+mn-ea"/>
          <a:cs typeface="+mn-cs"/>
        </a:defRPr>
      </a:lvl3pPr>
      <a:lvl4pPr marL="0" indent="0" algn="just" defTabSz="914400" rtl="0" eaLnBrk="1" latinLnBrk="0" hangingPunct="1">
        <a:lnSpc>
          <a:spcPts val="2000"/>
        </a:lnSpc>
        <a:spcBef>
          <a:spcPts val="0"/>
        </a:spcBef>
        <a:buFontTx/>
        <a:buNone/>
        <a:defRPr sz="1300" kern="1200">
          <a:solidFill>
            <a:schemeClr val="tx1"/>
          </a:solidFill>
          <a:latin typeface="+mn-lt"/>
          <a:ea typeface="+mn-ea"/>
          <a:cs typeface="+mn-cs"/>
        </a:defRPr>
      </a:lvl4pPr>
      <a:lvl5pPr marL="0" indent="-144000" algn="just" defTabSz="914400" rtl="0" eaLnBrk="1" latinLnBrk="0" hangingPunct="1">
        <a:spcBef>
          <a:spcPts val="300"/>
        </a:spcBef>
        <a:spcAft>
          <a:spcPts val="300"/>
        </a:spcAft>
        <a:buClr>
          <a:schemeClr val="accent1"/>
        </a:buClr>
        <a:buFont typeface="Arial" panose="020B0604020202020204" pitchFamily="34" charset="0"/>
        <a:buChar char="&gt;"/>
        <a:defRPr sz="1300" kern="1200" cap="all" baseline="0">
          <a:solidFill>
            <a:schemeClr val="accent1"/>
          </a:solidFill>
          <a:latin typeface="+mn-lt"/>
          <a:ea typeface="+mn-ea"/>
          <a:cs typeface="+mn-cs"/>
        </a:defRPr>
      </a:lvl5pPr>
      <a:lvl6pPr marL="360000" indent="-144000" algn="l" defTabSz="914400" rtl="0" eaLnBrk="1" latinLnBrk="0" hangingPunct="1">
        <a:lnSpc>
          <a:spcPts val="1600"/>
        </a:lnSpc>
        <a:spcBef>
          <a:spcPts val="400"/>
        </a:spcBef>
        <a:buClr>
          <a:schemeClr val="accent1"/>
        </a:buClr>
        <a:buFont typeface="Wingdings 2" panose="05020102010507070707" pitchFamily="18" charset="2"/>
        <a:buChar char=""/>
        <a:defRPr sz="1300" i="1" kern="1200">
          <a:solidFill>
            <a:schemeClr val="tx1"/>
          </a:solidFill>
          <a:latin typeface="+mn-lt"/>
          <a:ea typeface="+mn-ea"/>
          <a:cs typeface="+mn-cs"/>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spcAft>
          <a:spcPts val="300"/>
        </a:spcAft>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spcAft>
          <a:spcPts val="770"/>
        </a:spcAft>
        <a:buClr>
          <a:schemeClr val="accent1"/>
        </a:buClr>
        <a:buFontTx/>
        <a:buNone/>
        <a:defRPr sz="1100" b="0" i="0" kern="1200" cap="all" baseline="0">
          <a:solidFill>
            <a:schemeClr val="bg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5.gif"/><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9.xml"/><Relationship Id="rId5" Type="http://schemas.openxmlformats.org/officeDocument/2006/relationships/image" Target="../media/image39.png"/><Relationship Id="rId4" Type="http://schemas.openxmlformats.org/officeDocument/2006/relationships/image" Target="../media/image3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commerciaux.celca.caisse-epargne.fr/download/1302/les-cibles-ponctuelles/10311/book-evenements-gerc-q3-2018.pdf" TargetMode="External"/><Relationship Id="rId2" Type="http://schemas.openxmlformats.org/officeDocument/2006/relationships/image" Target="../media/image40.jpeg"/><Relationship Id="rId1" Type="http://schemas.openxmlformats.org/officeDocument/2006/relationships/slideLayout" Target="../slideLayouts/slideLayout86.xml"/><Relationship Id="rId5" Type="http://schemas.openxmlformats.org/officeDocument/2006/relationships/image" Target="../media/image42.jpeg"/><Relationship Id="rId4" Type="http://schemas.openxmlformats.org/officeDocument/2006/relationships/image" Target="../media/image41.png"/></Relationships>
</file>

<file path=ppt/slides/_rels/slide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hyperlink" Target="http://commerciaux.celca.caisse-epargne.fr/download/1302/les-cibles-ponctuelles/10311/book-evenements-gerc-q3-2018.pdf" TargetMode="External"/><Relationship Id="rId1" Type="http://schemas.openxmlformats.org/officeDocument/2006/relationships/slideLayout" Target="../slideLayouts/slideLayout86.xml"/><Relationship Id="rId5" Type="http://schemas.openxmlformats.org/officeDocument/2006/relationships/image" Target="../media/image44.png"/><Relationship Id="rId4" Type="http://schemas.openxmlformats.org/officeDocument/2006/relationships/image" Target="../media/image40.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1.xml"/></Relationships>
</file>

<file path=ppt/slides/_rels/slide10.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hyperlink" Target="https://www.caisse-epargne.fr/alsace/particuliers/epargner/produit-focus-pel" TargetMode="External"/><Relationship Id="rId7" Type="http://schemas.openxmlformats.org/officeDocument/2006/relationships/hyperlink" Target="http://assurances.caisse-epargne.fr/static/admin/moxiemanager/data/files/Garantie%20des%20accidents%20de%20la%20vie_GAV.pdf" TargetMode="External"/><Relationship Id="rId2" Type="http://schemas.openxmlformats.org/officeDocument/2006/relationships/hyperlink" Target="http://assurances.caisse-epargne.fr/bundles/stfalcontinymce/vendor/tinymce/plugins/moxiemanager/data/files/Book2015.pdf" TargetMode="External"/><Relationship Id="rId1" Type="http://schemas.openxmlformats.org/officeDocument/2006/relationships/slideLayout" Target="../slideLayouts/slideLayout10.xml"/><Relationship Id="rId6" Type="http://schemas.openxmlformats.org/officeDocument/2006/relationships/hyperlink" Target="http://assuranceauto.bpcea.caisse-epargne.fr/doc/ce/fiche-produit.pdf" TargetMode="External"/><Relationship Id="rId5" Type="http://schemas.openxmlformats.org/officeDocument/2006/relationships/hyperlink" Target="http://comparateur.bpcea.caisse-epargne.fr/Comparateur?ctxt=CE&amp;prod=mrh" TargetMode="External"/><Relationship Id="rId4" Type="http://schemas.openxmlformats.org/officeDocument/2006/relationships/hyperlink" Target="http://assuranceauto.bpcea.caisse-epargne.fr/doc/ce/fiche-book-assureur.pdf" TargetMode="External"/><Relationship Id="rId9" Type="http://schemas.openxmlformats.org/officeDocument/2006/relationships/image" Target="../media/image37.png"/></Relationships>
</file>

<file path=ppt/slides/_rels/slide1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0.xml"/><Relationship Id="rId4" Type="http://schemas.openxmlformats.org/officeDocument/2006/relationships/image" Target="../media/image45.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2.xml"/></Relationships>
</file>

<file path=ppt/slides/_rels/slide15.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re 11"/>
          <p:cNvSpPr>
            <a:spLocks noGrp="1"/>
          </p:cNvSpPr>
          <p:nvPr>
            <p:ph type="ctrTitle"/>
          </p:nvPr>
        </p:nvSpPr>
        <p:spPr>
          <a:xfrm>
            <a:off x="0" y="4437184"/>
            <a:ext cx="9144000" cy="648000"/>
          </a:xfrm>
        </p:spPr>
        <p:txBody>
          <a:bodyPr/>
          <a:lstStyle/>
          <a:p>
            <a:r>
              <a:rPr lang="fr-FR" dirty="0" smtClean="0"/>
              <a:t>Action </a:t>
            </a:r>
            <a:r>
              <a:rPr lang="fr-FR" dirty="0" err="1" smtClean="0"/>
              <a:t>iard</a:t>
            </a:r>
            <a:r>
              <a:rPr lang="fr-FR" dirty="0" smtClean="0"/>
              <a:t> auto-</a:t>
            </a:r>
            <a:r>
              <a:rPr lang="fr-FR" dirty="0" err="1" smtClean="0"/>
              <a:t>gav</a:t>
            </a:r>
            <a:endParaRPr lang="fr-FR" dirty="0"/>
          </a:p>
        </p:txBody>
      </p:sp>
      <p:sp>
        <p:nvSpPr>
          <p:cNvPr id="13" name="Sous-titre 12"/>
          <p:cNvSpPr>
            <a:spLocks noGrp="1"/>
          </p:cNvSpPr>
          <p:nvPr>
            <p:ph type="subTitle" idx="1"/>
          </p:nvPr>
        </p:nvSpPr>
        <p:spPr>
          <a:xfrm>
            <a:off x="0" y="5265264"/>
            <a:ext cx="9144000" cy="540000"/>
          </a:xfrm>
        </p:spPr>
        <p:txBody>
          <a:bodyPr>
            <a:noAutofit/>
          </a:bodyPr>
          <a:lstStyle/>
          <a:p>
            <a:r>
              <a:rPr lang="fr-FR" sz="2000" dirty="0" smtClean="0"/>
              <a:t>Heure du jeudi du 22 novembre</a:t>
            </a:r>
            <a:endParaRPr lang="fr-FR" sz="2000" dirty="0"/>
          </a:p>
        </p:txBody>
      </p:sp>
      <p:sp>
        <p:nvSpPr>
          <p:cNvPr id="7" name="Espace réservé du texte 6"/>
          <p:cNvSpPr>
            <a:spLocks noGrp="1"/>
          </p:cNvSpPr>
          <p:nvPr>
            <p:ph type="body" sz="quarter" idx="15"/>
          </p:nvPr>
        </p:nvSpPr>
        <p:spPr/>
        <p:txBody>
          <a:bodyPr/>
          <a:lstStyle/>
          <a:p>
            <a:r>
              <a:rPr lang="fr-FR" dirty="0" smtClean="0"/>
              <a:t>S47 2018</a:t>
            </a:r>
            <a:endParaRPr lang="fr-FR" dirty="0"/>
          </a:p>
        </p:txBody>
      </p:sp>
      <p:sp>
        <p:nvSpPr>
          <p:cNvPr id="2" name="Espace réservé du contenu 1"/>
          <p:cNvSpPr>
            <a:spLocks noGrp="1"/>
          </p:cNvSpPr>
          <p:nvPr>
            <p:ph sz="quarter" idx="10"/>
          </p:nvPr>
        </p:nvSpPr>
        <p:spPr/>
        <p:txBody>
          <a:bodyPr/>
          <a:lstStyle/>
          <a:p>
            <a:endParaRPr lang="fr-FR"/>
          </a:p>
        </p:txBody>
      </p:sp>
      <p:pic>
        <p:nvPicPr>
          <p:cNvPr id="1026" name="Picture 2" descr="Résultat de recherche d'images pour &quot;assurance auto&qu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313114"/>
            <a:ext cx="4416491" cy="259228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28" name="Picture 4" descr="Résultat de recherche d'images pour &quot;accidents de la vie&quot;"/>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668011" y="1313114"/>
            <a:ext cx="4296477" cy="259228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91880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71888" y="260648"/>
            <a:ext cx="3492000" cy="756000"/>
          </a:xfrm>
        </p:spPr>
        <p:txBody>
          <a:bodyPr/>
          <a:lstStyle/>
          <a:p>
            <a:pPr algn="ctr"/>
            <a:r>
              <a:rPr lang="fr-FR" sz="5400" dirty="0"/>
              <a:t>sommaire</a:t>
            </a:r>
          </a:p>
        </p:txBody>
      </p:sp>
      <p:sp>
        <p:nvSpPr>
          <p:cNvPr id="3" name="Espace réservé du numéro de diapositive 2"/>
          <p:cNvSpPr>
            <a:spLocks noGrp="1"/>
          </p:cNvSpPr>
          <p:nvPr>
            <p:ph type="sldNum" sz="quarter" idx="14"/>
          </p:nvPr>
        </p:nvSpPr>
        <p:spPr/>
        <p:txBody>
          <a:bodyPr/>
          <a:lstStyle/>
          <a:p>
            <a:fld id="{0536D7D7-E68B-4848-A580-3E20DDE126DB}" type="slidenum">
              <a:rPr lang="fr-FR" smtClean="0">
                <a:solidFill>
                  <a:prstClr val="black"/>
                </a:solidFill>
              </a:rPr>
              <a:pPr/>
              <a:t>2</a:t>
            </a:fld>
            <a:endParaRPr lang="fr-FR">
              <a:solidFill>
                <a:prstClr val="black"/>
              </a:solidFill>
            </a:endParaRPr>
          </a:p>
        </p:txBody>
      </p:sp>
      <p:sp>
        <p:nvSpPr>
          <p:cNvPr id="2" name="ZoneTexte 1"/>
          <p:cNvSpPr txBox="1"/>
          <p:nvPr/>
        </p:nvSpPr>
        <p:spPr>
          <a:xfrm>
            <a:off x="3563886" y="1892151"/>
            <a:ext cx="4176465" cy="2708434"/>
          </a:xfrm>
          <a:prstGeom prst="rect">
            <a:avLst/>
          </a:prstGeom>
          <a:noFill/>
        </p:spPr>
        <p:txBody>
          <a:bodyPr wrap="square" rtlCol="0">
            <a:spAutoFit/>
          </a:bodyPr>
          <a:lstStyle/>
          <a:p>
            <a:pPr marL="285750" indent="-285750">
              <a:buClr>
                <a:srgbClr val="FFFF00"/>
              </a:buClr>
              <a:buFont typeface="Wingdings" panose="05000000000000000000" pitchFamily="2" charset="2"/>
              <a:buChar char="q"/>
            </a:pPr>
            <a:r>
              <a:rPr lang="fr-FR" sz="2800" b="1" dirty="0" smtClean="0">
                <a:solidFill>
                  <a:schemeClr val="bg1"/>
                </a:solidFill>
              </a:rPr>
              <a:t> </a:t>
            </a:r>
            <a:r>
              <a:rPr lang="fr-FR" sz="3200" b="1" dirty="0" smtClean="0">
                <a:solidFill>
                  <a:srgbClr val="FFFF00"/>
                </a:solidFill>
              </a:rPr>
              <a:t>CONTEXTE &amp; ENJEU</a:t>
            </a:r>
          </a:p>
          <a:p>
            <a:pPr marL="285750" indent="-285750">
              <a:buFont typeface="Wingdings" panose="05000000000000000000" pitchFamily="2" charset="2"/>
              <a:buChar char="q"/>
            </a:pPr>
            <a:endParaRPr lang="fr-FR" dirty="0" smtClean="0">
              <a:solidFill>
                <a:schemeClr val="bg1"/>
              </a:solidFill>
            </a:endParaRPr>
          </a:p>
          <a:p>
            <a:pPr marL="285750" indent="-285750">
              <a:buFont typeface="Wingdings" panose="05000000000000000000" pitchFamily="2" charset="2"/>
              <a:buChar char="q"/>
            </a:pPr>
            <a:r>
              <a:rPr lang="fr-FR" sz="2000" b="1" dirty="0" smtClean="0">
                <a:solidFill>
                  <a:schemeClr val="bg1"/>
                </a:solidFill>
              </a:rPr>
              <a:t>L’ACTION</a:t>
            </a:r>
            <a:endParaRPr lang="fr-FR" sz="2000" b="1" dirty="0" smtClean="0">
              <a:solidFill>
                <a:schemeClr val="bg1"/>
              </a:solidFill>
            </a:endParaRPr>
          </a:p>
          <a:p>
            <a:r>
              <a:rPr lang="fr-FR" sz="2000" b="1" dirty="0" smtClean="0">
                <a:solidFill>
                  <a:schemeClr val="bg1"/>
                </a:solidFill>
              </a:rPr>
              <a:t> </a:t>
            </a:r>
          </a:p>
          <a:p>
            <a:pPr marL="285750" indent="-285750">
              <a:buFont typeface="Wingdings" panose="05000000000000000000" pitchFamily="2" charset="2"/>
              <a:buChar char="q"/>
            </a:pPr>
            <a:r>
              <a:rPr lang="fr-FR" sz="2000" b="1" dirty="0" smtClean="0">
                <a:solidFill>
                  <a:schemeClr val="bg1"/>
                </a:solidFill>
              </a:rPr>
              <a:t>LES MOYENS</a:t>
            </a:r>
          </a:p>
          <a:p>
            <a:pPr marL="285750" indent="-285750">
              <a:buFont typeface="Wingdings" panose="05000000000000000000" pitchFamily="2" charset="2"/>
              <a:buChar char="q"/>
            </a:pPr>
            <a:endParaRPr lang="fr-FR" sz="2000" b="1" dirty="0">
              <a:solidFill>
                <a:schemeClr val="bg1"/>
              </a:solidFill>
            </a:endParaRPr>
          </a:p>
          <a:p>
            <a:pPr marL="285750" indent="-285750">
              <a:buFont typeface="Wingdings" panose="05000000000000000000" pitchFamily="2" charset="2"/>
              <a:buChar char="q"/>
            </a:pPr>
            <a:r>
              <a:rPr lang="fr-FR" sz="2000" b="1" dirty="0" smtClean="0">
                <a:solidFill>
                  <a:schemeClr val="bg1"/>
                </a:solidFill>
              </a:rPr>
              <a:t>SUIVI et PILOTAGE</a:t>
            </a:r>
          </a:p>
          <a:p>
            <a:endParaRPr lang="fr-FR" sz="2000" b="1" dirty="0">
              <a:solidFill>
                <a:schemeClr val="bg1"/>
              </a:solidFill>
            </a:endParaRPr>
          </a:p>
        </p:txBody>
      </p:sp>
      <p:sp>
        <p:nvSpPr>
          <p:cNvPr id="7" name="Rectangle à coins arrondis 6"/>
          <p:cNvSpPr/>
          <p:nvPr/>
        </p:nvSpPr>
        <p:spPr>
          <a:xfrm>
            <a:off x="3347864" y="1772816"/>
            <a:ext cx="4248472" cy="792088"/>
          </a:xfrm>
          <a:prstGeom prst="roundRect">
            <a:avLst/>
          </a:prstGeom>
          <a:noFill/>
          <a:ln w="508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pied de page 5"/>
          <p:cNvSpPr>
            <a:spLocks noGrp="1"/>
          </p:cNvSpPr>
          <p:nvPr>
            <p:ph type="ftr" sz="quarter" idx="4294967295"/>
          </p:nvPr>
        </p:nvSpPr>
        <p:spPr>
          <a:xfrm>
            <a:off x="2772000" y="6336000"/>
            <a:ext cx="2895600" cy="365125"/>
          </a:xfrm>
        </p:spPr>
        <p:txBody>
          <a:bodyPr anchor="ctr" anchorCtr="0"/>
          <a:lstStyle/>
          <a:p>
            <a:pPr algn="ctr"/>
            <a:r>
              <a:rPr lang="fr-FR" sz="1100" dirty="0" smtClean="0"/>
              <a:t>2018 - HDJ S47 - Action IARD Auto GAV</a:t>
            </a:r>
            <a:endParaRPr lang="fr-FR" sz="1100" dirty="0"/>
          </a:p>
        </p:txBody>
      </p:sp>
    </p:spTree>
    <p:extLst>
      <p:ext uri="{BB962C8B-B14F-4D97-AF65-F5344CB8AC3E}">
        <p14:creationId xmlns:p14="http://schemas.microsoft.com/office/powerpoint/2010/main" val="299499510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Espace réservé du numéro de diapositive 22"/>
          <p:cNvSpPr>
            <a:spLocks noGrp="1"/>
          </p:cNvSpPr>
          <p:nvPr>
            <p:ph type="sldNum" sz="quarter" idx="22"/>
          </p:nvPr>
        </p:nvSpPr>
        <p:spPr/>
        <p:txBody>
          <a:bodyPr/>
          <a:lstStyle/>
          <a:p>
            <a:fld id="{0536D7D7-E68B-4848-A580-3E20DDE126DB}" type="slidenum">
              <a:rPr lang="fr-FR" smtClean="0">
                <a:solidFill>
                  <a:prstClr val="black"/>
                </a:solidFill>
              </a:rPr>
              <a:pPr/>
              <a:t>3</a:t>
            </a:fld>
            <a:endParaRPr lang="fr-FR" dirty="0">
              <a:solidFill>
                <a:prstClr val="black"/>
              </a:solidFill>
            </a:endParaRPr>
          </a:p>
        </p:txBody>
      </p:sp>
      <p:sp>
        <p:nvSpPr>
          <p:cNvPr id="9" name="Titre 8"/>
          <p:cNvSpPr>
            <a:spLocks noGrp="1"/>
          </p:cNvSpPr>
          <p:nvPr>
            <p:ph type="title"/>
          </p:nvPr>
        </p:nvSpPr>
        <p:spPr/>
        <p:txBody>
          <a:bodyPr/>
          <a:lstStyle/>
          <a:p>
            <a:r>
              <a:rPr lang="fr-FR" dirty="0" smtClean="0"/>
              <a:t>LE CONTEXTE &amp; enjeu</a:t>
            </a:r>
            <a:endParaRPr lang="fr-FR" dirty="0"/>
          </a:p>
        </p:txBody>
      </p:sp>
      <p:sp>
        <p:nvSpPr>
          <p:cNvPr id="20" name="Espace réservé du pied de page 5"/>
          <p:cNvSpPr>
            <a:spLocks noGrp="1"/>
          </p:cNvSpPr>
          <p:nvPr>
            <p:ph type="ftr" sz="quarter" idx="4294967295"/>
          </p:nvPr>
        </p:nvSpPr>
        <p:spPr>
          <a:xfrm>
            <a:off x="2772000" y="6336000"/>
            <a:ext cx="2895600" cy="365125"/>
          </a:xfrm>
        </p:spPr>
        <p:txBody>
          <a:bodyPr anchor="ctr" anchorCtr="0"/>
          <a:lstStyle/>
          <a:p>
            <a:pPr algn="ctr"/>
            <a:r>
              <a:rPr lang="fr-FR" sz="1100" dirty="0" smtClean="0"/>
              <a:t>2018 - HDJ S47 - Action IARD Auto GAV</a:t>
            </a:r>
            <a:endParaRPr lang="fr-FR" sz="1100" dirty="0"/>
          </a:p>
        </p:txBody>
      </p:sp>
      <p:sp>
        <p:nvSpPr>
          <p:cNvPr id="4" name="Rectangle à coins arrondis 3"/>
          <p:cNvSpPr/>
          <p:nvPr/>
        </p:nvSpPr>
        <p:spPr>
          <a:xfrm>
            <a:off x="3707904" y="1268760"/>
            <a:ext cx="4968552" cy="1584177"/>
          </a:xfrm>
          <a:prstGeom prst="roundRect">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Une courbe des taux défavorable, combinée à des taux structurellement bas par rapport à la précédente décennie, pénalisent fortement nos résultats en termes d’intermédiation financière.</a:t>
            </a:r>
            <a:endParaRPr lang="fr-FR" dirty="0"/>
          </a:p>
        </p:txBody>
      </p:sp>
      <p:pic>
        <p:nvPicPr>
          <p:cNvPr id="2050" name="Picture 2" descr="Image associé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0505" y="1268761"/>
            <a:ext cx="2693099" cy="158417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5" name="ZoneTexte 4"/>
          <p:cNvSpPr txBox="1"/>
          <p:nvPr/>
        </p:nvSpPr>
        <p:spPr>
          <a:xfrm>
            <a:off x="550505" y="3573016"/>
            <a:ext cx="8125951" cy="1015663"/>
          </a:xfrm>
          <a:prstGeom prst="rect">
            <a:avLst/>
          </a:prstGeom>
          <a:noFill/>
        </p:spPr>
        <p:txBody>
          <a:bodyPr wrap="square" rtlCol="0">
            <a:spAutoFit/>
          </a:bodyPr>
          <a:lstStyle/>
          <a:p>
            <a:pPr algn="just"/>
            <a:r>
              <a:rPr lang="fr-FR" sz="2000" dirty="0" smtClean="0"/>
              <a:t>En conséquence et pour contrebalancer, la part des </a:t>
            </a:r>
            <a:r>
              <a:rPr lang="fr-FR" sz="2000" b="1" dirty="0" smtClean="0">
                <a:effectLst>
                  <a:outerShdw blurRad="38100" dist="38100" dir="2700000" algn="tl">
                    <a:srgbClr val="000000">
                      <a:alpha val="43137"/>
                    </a:srgbClr>
                  </a:outerShdw>
                </a:effectLst>
              </a:rPr>
              <a:t>commissions </a:t>
            </a:r>
            <a:r>
              <a:rPr lang="fr-FR" sz="2000" dirty="0" smtClean="0"/>
              <a:t>dans notre PNB doit devenir de plus en plus importante et l’</a:t>
            </a:r>
            <a:r>
              <a:rPr lang="fr-FR" sz="2000" b="1" dirty="0" smtClean="0">
                <a:effectLst>
                  <a:outerShdw blurRad="38100" dist="38100" dir="2700000" algn="tl">
                    <a:srgbClr val="000000">
                      <a:alpha val="43137"/>
                    </a:srgbClr>
                  </a:outerShdw>
                </a:effectLst>
              </a:rPr>
              <a:t>IARD</a:t>
            </a:r>
            <a:r>
              <a:rPr lang="fr-FR" sz="2000" dirty="0" smtClean="0"/>
              <a:t> contribue de façon très conséquente à cet enjeu majeur.</a:t>
            </a:r>
          </a:p>
        </p:txBody>
      </p:sp>
      <p:sp>
        <p:nvSpPr>
          <p:cNvPr id="6" name="Triangle isocèle 5"/>
          <p:cNvSpPr/>
          <p:nvPr/>
        </p:nvSpPr>
        <p:spPr>
          <a:xfrm flipV="1">
            <a:off x="2993300" y="3042185"/>
            <a:ext cx="3240360" cy="504056"/>
          </a:xfrm>
          <a:prstGeom prst="triangle">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ZoneTexte 24"/>
          <p:cNvSpPr txBox="1"/>
          <p:nvPr/>
        </p:nvSpPr>
        <p:spPr>
          <a:xfrm>
            <a:off x="550505" y="5013176"/>
            <a:ext cx="8125951" cy="1015663"/>
          </a:xfrm>
          <a:prstGeom prst="rect">
            <a:avLst/>
          </a:prstGeom>
          <a:noFill/>
        </p:spPr>
        <p:txBody>
          <a:bodyPr wrap="square" rtlCol="0">
            <a:spAutoFit/>
          </a:bodyPr>
          <a:lstStyle/>
          <a:p>
            <a:pPr algn="just"/>
            <a:r>
              <a:rPr lang="fr-FR" sz="2000" dirty="0" smtClean="0"/>
              <a:t>L’atteinte de nos objectifs sur des lignes particulièrement rémunératrices en termes de commissions est donc fondamental en cette fin d’année. Et sur ce registre, les lignes IARD AUTO et GAV présentent des enjeux importants pour la CEGEE.</a:t>
            </a:r>
          </a:p>
        </p:txBody>
      </p:sp>
    </p:spTree>
    <p:extLst>
      <p:ext uri="{BB962C8B-B14F-4D97-AF65-F5344CB8AC3E}">
        <p14:creationId xmlns:p14="http://schemas.microsoft.com/office/powerpoint/2010/main" val="4247607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5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P spid="2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71888" y="260648"/>
            <a:ext cx="3492000" cy="756000"/>
          </a:xfrm>
        </p:spPr>
        <p:txBody>
          <a:bodyPr/>
          <a:lstStyle/>
          <a:p>
            <a:pPr algn="ctr"/>
            <a:r>
              <a:rPr lang="fr-FR" sz="5400" dirty="0"/>
              <a:t>sommaire</a:t>
            </a:r>
          </a:p>
        </p:txBody>
      </p:sp>
      <p:sp>
        <p:nvSpPr>
          <p:cNvPr id="3" name="Espace réservé du numéro de diapositive 2"/>
          <p:cNvSpPr>
            <a:spLocks noGrp="1"/>
          </p:cNvSpPr>
          <p:nvPr>
            <p:ph type="sldNum" sz="quarter" idx="14"/>
          </p:nvPr>
        </p:nvSpPr>
        <p:spPr/>
        <p:txBody>
          <a:bodyPr/>
          <a:lstStyle/>
          <a:p>
            <a:fld id="{0536D7D7-E68B-4848-A580-3E20DDE126DB}" type="slidenum">
              <a:rPr lang="fr-FR" smtClean="0">
                <a:solidFill>
                  <a:prstClr val="black"/>
                </a:solidFill>
              </a:rPr>
              <a:pPr/>
              <a:t>4</a:t>
            </a:fld>
            <a:endParaRPr lang="fr-FR">
              <a:solidFill>
                <a:prstClr val="black"/>
              </a:solidFill>
            </a:endParaRPr>
          </a:p>
        </p:txBody>
      </p:sp>
      <p:sp>
        <p:nvSpPr>
          <p:cNvPr id="7" name="Rectangle à coins arrondis 6"/>
          <p:cNvSpPr/>
          <p:nvPr/>
        </p:nvSpPr>
        <p:spPr>
          <a:xfrm>
            <a:off x="3347864" y="2420888"/>
            <a:ext cx="4248472" cy="792088"/>
          </a:xfrm>
          <a:prstGeom prst="roundRect">
            <a:avLst/>
          </a:prstGeom>
          <a:noFill/>
          <a:ln w="508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8" name="Espace réservé du pied de page 5"/>
          <p:cNvSpPr>
            <a:spLocks noGrp="1"/>
          </p:cNvSpPr>
          <p:nvPr>
            <p:ph type="ftr" sz="quarter" idx="4294967295"/>
          </p:nvPr>
        </p:nvSpPr>
        <p:spPr>
          <a:xfrm>
            <a:off x="2772000" y="6336000"/>
            <a:ext cx="2895600" cy="365125"/>
          </a:xfrm>
        </p:spPr>
        <p:txBody>
          <a:bodyPr anchor="ctr" anchorCtr="0"/>
          <a:lstStyle/>
          <a:p>
            <a:pPr algn="ctr"/>
            <a:r>
              <a:rPr lang="fr-FR" sz="1100" dirty="0" smtClean="0">
                <a:solidFill>
                  <a:prstClr val="black"/>
                </a:solidFill>
              </a:rPr>
              <a:t>2018 - HDJ S47 - Action IARD Auto GAV</a:t>
            </a:r>
            <a:endParaRPr lang="fr-FR" sz="1100" dirty="0">
              <a:solidFill>
                <a:prstClr val="black"/>
              </a:solidFill>
            </a:endParaRPr>
          </a:p>
        </p:txBody>
      </p:sp>
      <p:sp>
        <p:nvSpPr>
          <p:cNvPr id="11" name="ZoneTexte 10"/>
          <p:cNvSpPr txBox="1"/>
          <p:nvPr/>
        </p:nvSpPr>
        <p:spPr>
          <a:xfrm>
            <a:off x="3563886" y="1892151"/>
            <a:ext cx="4176465" cy="2739211"/>
          </a:xfrm>
          <a:prstGeom prst="rect">
            <a:avLst/>
          </a:prstGeom>
          <a:noFill/>
        </p:spPr>
        <p:txBody>
          <a:bodyPr wrap="square" rtlCol="0">
            <a:spAutoFit/>
          </a:bodyPr>
          <a:lstStyle/>
          <a:p>
            <a:pPr marL="457200" indent="-457200">
              <a:buClr>
                <a:schemeClr val="bg1"/>
              </a:buClr>
              <a:buFont typeface="Wingdings" panose="05000000000000000000" pitchFamily="2" charset="2"/>
              <a:buChar char="q"/>
            </a:pPr>
            <a:r>
              <a:rPr lang="fr-FR" sz="2000" b="1" dirty="0" smtClean="0">
                <a:solidFill>
                  <a:schemeClr val="bg1"/>
                </a:solidFill>
              </a:rPr>
              <a:t> CONTEXTE &amp; ENJEU</a:t>
            </a:r>
          </a:p>
          <a:p>
            <a:pPr marL="342900" indent="-342900">
              <a:buClr>
                <a:schemeClr val="bg1"/>
              </a:buClr>
              <a:buFont typeface="Wingdings" panose="05000000000000000000" pitchFamily="2" charset="2"/>
              <a:buChar char="q"/>
            </a:pPr>
            <a:endParaRPr lang="fr-FR" sz="2000" dirty="0" smtClean="0">
              <a:solidFill>
                <a:srgbClr val="FFFF00"/>
              </a:solidFill>
            </a:endParaRPr>
          </a:p>
          <a:p>
            <a:pPr marL="342900" indent="-342900">
              <a:buClr>
                <a:srgbClr val="FFFF00"/>
              </a:buClr>
              <a:buFont typeface="Wingdings" panose="05000000000000000000" pitchFamily="2" charset="2"/>
              <a:buChar char="q"/>
            </a:pPr>
            <a:r>
              <a:rPr lang="fr-FR" sz="3200" b="1" dirty="0" smtClean="0">
                <a:solidFill>
                  <a:srgbClr val="FFFF00"/>
                </a:solidFill>
              </a:rPr>
              <a:t> </a:t>
            </a:r>
            <a:r>
              <a:rPr lang="fr-FR" sz="3200" b="1" dirty="0" smtClean="0">
                <a:solidFill>
                  <a:srgbClr val="FFFF00"/>
                </a:solidFill>
              </a:rPr>
              <a:t>L’ACTION</a:t>
            </a:r>
          </a:p>
          <a:p>
            <a:pPr>
              <a:buClr>
                <a:srgbClr val="FFFF00"/>
              </a:buClr>
            </a:pPr>
            <a:r>
              <a:rPr lang="fr-FR" sz="2000" b="1" dirty="0" smtClean="0">
                <a:solidFill>
                  <a:schemeClr val="bg1"/>
                </a:solidFill>
              </a:rPr>
              <a:t> </a:t>
            </a:r>
          </a:p>
          <a:p>
            <a:pPr marL="342900" indent="-342900">
              <a:buClr>
                <a:schemeClr val="bg1"/>
              </a:buClr>
              <a:buFont typeface="Wingdings" panose="05000000000000000000" pitchFamily="2" charset="2"/>
              <a:buChar char="q"/>
            </a:pPr>
            <a:r>
              <a:rPr lang="fr-FR" sz="2000" b="1" dirty="0" smtClean="0">
                <a:solidFill>
                  <a:schemeClr val="bg1"/>
                </a:solidFill>
              </a:rPr>
              <a:t>LES MOYENS</a:t>
            </a:r>
          </a:p>
          <a:p>
            <a:pPr marL="342900" indent="-342900">
              <a:buClr>
                <a:schemeClr val="bg1"/>
              </a:buClr>
              <a:buFont typeface="Wingdings" panose="05000000000000000000" pitchFamily="2" charset="2"/>
              <a:buChar char="q"/>
            </a:pPr>
            <a:endParaRPr lang="fr-FR" sz="2000" b="1" dirty="0">
              <a:solidFill>
                <a:schemeClr val="bg1"/>
              </a:solidFill>
            </a:endParaRPr>
          </a:p>
          <a:p>
            <a:pPr marL="342900" indent="-342900">
              <a:buClr>
                <a:schemeClr val="bg1"/>
              </a:buClr>
              <a:buFont typeface="Wingdings" panose="05000000000000000000" pitchFamily="2" charset="2"/>
              <a:buChar char="q"/>
            </a:pPr>
            <a:r>
              <a:rPr lang="fr-FR" sz="2000" b="1" dirty="0" smtClean="0">
                <a:solidFill>
                  <a:schemeClr val="bg1"/>
                </a:solidFill>
              </a:rPr>
              <a:t>SUIVI et PILOTAGE</a:t>
            </a:r>
          </a:p>
          <a:p>
            <a:pPr marL="342900" indent="-342900">
              <a:buClr>
                <a:schemeClr val="bg1"/>
              </a:buClr>
              <a:buFont typeface="Wingdings" panose="05000000000000000000" pitchFamily="2" charset="2"/>
              <a:buChar char="q"/>
            </a:pPr>
            <a:endParaRPr lang="fr-FR" sz="2000" b="1" dirty="0">
              <a:solidFill>
                <a:schemeClr val="bg1"/>
              </a:solidFill>
            </a:endParaRPr>
          </a:p>
        </p:txBody>
      </p:sp>
    </p:spTree>
    <p:extLst>
      <p:ext uri="{BB962C8B-B14F-4D97-AF65-F5344CB8AC3E}">
        <p14:creationId xmlns:p14="http://schemas.microsoft.com/office/powerpoint/2010/main" val="395094964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ZoneTexte 11"/>
          <p:cNvSpPr txBox="1"/>
          <p:nvPr/>
        </p:nvSpPr>
        <p:spPr>
          <a:xfrm>
            <a:off x="251520" y="2524834"/>
            <a:ext cx="8615265" cy="400110"/>
          </a:xfrm>
          <a:prstGeom prst="rect">
            <a:avLst/>
          </a:prstGeom>
          <a:noFill/>
        </p:spPr>
        <p:txBody>
          <a:bodyPr wrap="square" rtlCol="0">
            <a:spAutoFit/>
          </a:bodyPr>
          <a:lstStyle/>
          <a:p>
            <a:pPr algn="ctr"/>
            <a:r>
              <a:rPr lang="fr-FR" sz="2000" dirty="0" smtClean="0">
                <a:solidFill>
                  <a:prstClr val="black"/>
                </a:solidFill>
                <a:latin typeface="Calibri" panose="020F0502020204030204" pitchFamily="34" charset="0"/>
                <a:cs typeface="Calibri" panose="020F0502020204030204" pitchFamily="34" charset="0"/>
                <a:sym typeface="Wingdings"/>
              </a:rPr>
              <a:t> </a:t>
            </a:r>
            <a:r>
              <a:rPr lang="fr-FR" sz="2000" dirty="0" smtClean="0">
                <a:solidFill>
                  <a:prstClr val="black"/>
                </a:solidFill>
                <a:latin typeface="Calibri" panose="020F0502020204030204" pitchFamily="34" charset="0"/>
                <a:cs typeface="Calibri" panose="020F0502020204030204" pitchFamily="34" charset="0"/>
              </a:rPr>
              <a:t>Déclinaison du « </a:t>
            </a:r>
            <a:r>
              <a:rPr lang="fr-FR" sz="2000" i="1" dirty="0" smtClean="0">
                <a:solidFill>
                  <a:prstClr val="black"/>
                </a:solidFill>
                <a:latin typeface="Calibri" panose="020F0502020204030204" pitchFamily="34" charset="0"/>
                <a:cs typeface="Calibri" panose="020F0502020204030204" pitchFamily="34" charset="0"/>
              </a:rPr>
              <a:t>reste à faire</a:t>
            </a:r>
            <a:r>
              <a:rPr lang="fr-FR" sz="2000" dirty="0" smtClean="0">
                <a:solidFill>
                  <a:prstClr val="black"/>
                </a:solidFill>
                <a:latin typeface="Calibri" panose="020F0502020204030204" pitchFamily="34" charset="0"/>
                <a:cs typeface="Calibri" panose="020F0502020204030204" pitchFamily="34" charset="0"/>
              </a:rPr>
              <a:t> » au niveau de la CEGEE sur ces lignes :</a:t>
            </a:r>
          </a:p>
        </p:txBody>
      </p:sp>
      <p:sp>
        <p:nvSpPr>
          <p:cNvPr id="23" name="Espace réservé du numéro de diapositive 22"/>
          <p:cNvSpPr>
            <a:spLocks noGrp="1"/>
          </p:cNvSpPr>
          <p:nvPr>
            <p:ph type="sldNum" sz="quarter" idx="22"/>
          </p:nvPr>
        </p:nvSpPr>
        <p:spPr/>
        <p:txBody>
          <a:bodyPr/>
          <a:lstStyle/>
          <a:p>
            <a:fld id="{0536D7D7-E68B-4848-A580-3E20DDE126DB}" type="slidenum">
              <a:rPr lang="fr-FR" smtClean="0">
                <a:solidFill>
                  <a:prstClr val="black"/>
                </a:solidFill>
              </a:rPr>
              <a:pPr/>
              <a:t>5</a:t>
            </a:fld>
            <a:endParaRPr lang="fr-FR" dirty="0">
              <a:solidFill>
                <a:prstClr val="black"/>
              </a:solidFill>
            </a:endParaRPr>
          </a:p>
        </p:txBody>
      </p:sp>
      <p:sp>
        <p:nvSpPr>
          <p:cNvPr id="9" name="Titre 8"/>
          <p:cNvSpPr>
            <a:spLocks noGrp="1"/>
          </p:cNvSpPr>
          <p:nvPr>
            <p:ph type="title"/>
          </p:nvPr>
        </p:nvSpPr>
        <p:spPr/>
        <p:txBody>
          <a:bodyPr/>
          <a:lstStyle/>
          <a:p>
            <a:r>
              <a:rPr lang="fr-FR" dirty="0" smtClean="0"/>
              <a:t>L’action « </a:t>
            </a:r>
            <a:r>
              <a:rPr lang="fr-FR" dirty="0" err="1" smtClean="0"/>
              <a:t>iard</a:t>
            </a:r>
            <a:r>
              <a:rPr lang="fr-FR" dirty="0" smtClean="0"/>
              <a:t> auto &amp; </a:t>
            </a:r>
            <a:r>
              <a:rPr lang="fr-FR" dirty="0" err="1" smtClean="0"/>
              <a:t>gav</a:t>
            </a:r>
            <a:r>
              <a:rPr lang="fr-FR" dirty="0" smtClean="0"/>
              <a:t> »</a:t>
            </a:r>
            <a:endParaRPr lang="fr-FR" dirty="0"/>
          </a:p>
        </p:txBody>
      </p:sp>
      <p:sp>
        <p:nvSpPr>
          <p:cNvPr id="17" name="Espace réservé du pied de page 5"/>
          <p:cNvSpPr>
            <a:spLocks noGrp="1"/>
          </p:cNvSpPr>
          <p:nvPr>
            <p:ph type="ftr" sz="quarter" idx="4294967295"/>
          </p:nvPr>
        </p:nvSpPr>
        <p:spPr>
          <a:xfrm>
            <a:off x="2772000" y="6336000"/>
            <a:ext cx="2895600" cy="365125"/>
          </a:xfrm>
        </p:spPr>
        <p:txBody>
          <a:bodyPr anchor="ctr" anchorCtr="0"/>
          <a:lstStyle/>
          <a:p>
            <a:pPr algn="ctr"/>
            <a:r>
              <a:rPr lang="fr-FR" sz="1100" dirty="0" smtClean="0">
                <a:solidFill>
                  <a:prstClr val="black"/>
                </a:solidFill>
              </a:rPr>
              <a:t>2018 - HDJ S47 - Action IARD Auto GAV</a:t>
            </a:r>
            <a:endParaRPr lang="fr-FR" sz="1100" dirty="0">
              <a:solidFill>
                <a:prstClr val="black"/>
              </a:solidFill>
            </a:endParaRPr>
          </a:p>
        </p:txBody>
      </p:sp>
      <p:sp>
        <p:nvSpPr>
          <p:cNvPr id="21" name="Titre 10"/>
          <p:cNvSpPr txBox="1">
            <a:spLocks/>
          </p:cNvSpPr>
          <p:nvPr/>
        </p:nvSpPr>
        <p:spPr>
          <a:xfrm>
            <a:off x="395536" y="1236256"/>
            <a:ext cx="8399264" cy="1112624"/>
          </a:xfrm>
          <a:prstGeom prst="rect">
            <a:avLst/>
          </a:prstGeom>
        </p:spPr>
        <p:txBody>
          <a:bodyPr vert="horz" wrap="square" lIns="91440" tIns="45720" rIns="91440" bIns="45720" rtlCol="0" anchor="t" anchorCtr="0">
            <a:noAutofit/>
          </a:bodyPr>
          <a:lstStyle>
            <a:lvl1pPr algn="l" defTabSz="914400" rtl="0" eaLnBrk="1" latinLnBrk="0" hangingPunct="1">
              <a:spcBef>
                <a:spcPct val="0"/>
              </a:spcBef>
              <a:buNone/>
              <a:defRPr sz="2000" b="1" kern="1200" cap="all" baseline="0">
                <a:solidFill>
                  <a:schemeClr val="accent1"/>
                </a:solidFill>
                <a:latin typeface="+mj-lt"/>
                <a:ea typeface="+mj-ea"/>
                <a:cs typeface="+mj-cs"/>
              </a:defRPr>
            </a:lvl1pPr>
          </a:lstStyle>
          <a:p>
            <a:pPr algn="just"/>
            <a:r>
              <a:rPr lang="fr-FR" dirty="0" smtClean="0">
                <a:sym typeface="Wingdings"/>
              </a:rPr>
              <a:t> </a:t>
            </a:r>
            <a:r>
              <a:rPr lang="fr-FR" dirty="0" smtClean="0"/>
              <a:t>Mise en place d’Une action spécifique et collective, sur 2 semaines, pour atteindre 100% des objectifs 2018 de la </a:t>
            </a:r>
            <a:r>
              <a:rPr lang="fr-FR" dirty="0" err="1" smtClean="0"/>
              <a:t>cegee</a:t>
            </a:r>
            <a:r>
              <a:rPr lang="fr-FR" dirty="0" smtClean="0"/>
              <a:t> sur ces lignes </a:t>
            </a:r>
            <a:r>
              <a:rPr lang="fr-FR" dirty="0" err="1" smtClean="0"/>
              <a:t>iard</a:t>
            </a:r>
            <a:r>
              <a:rPr lang="fr-FR" dirty="0" smtClean="0"/>
              <a:t> auto &amp; </a:t>
            </a:r>
            <a:r>
              <a:rPr lang="fr-FR" dirty="0" err="1" smtClean="0"/>
              <a:t>gav</a:t>
            </a:r>
            <a:endParaRPr lang="fr-FR" b="0" dirty="0"/>
          </a:p>
        </p:txBody>
      </p:sp>
      <p:sp>
        <p:nvSpPr>
          <p:cNvPr id="2" name="Rectangle 1"/>
          <p:cNvSpPr/>
          <p:nvPr/>
        </p:nvSpPr>
        <p:spPr>
          <a:xfrm>
            <a:off x="611560" y="2924944"/>
            <a:ext cx="7992888" cy="2159239"/>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000" b="1" dirty="0" smtClean="0"/>
              <a:t>1</a:t>
            </a:r>
            <a:r>
              <a:rPr lang="fr-FR" sz="2800" b="1" dirty="0" smtClean="0"/>
              <a:t> contrat </a:t>
            </a:r>
            <a:r>
              <a:rPr lang="fr-FR" sz="2800" b="1" dirty="0" smtClean="0"/>
              <a:t>/ </a:t>
            </a:r>
            <a:r>
              <a:rPr lang="fr-FR" sz="2800" b="1" dirty="0" smtClean="0"/>
              <a:t>collaborateur / </a:t>
            </a:r>
            <a:r>
              <a:rPr lang="fr-FR" sz="2800" b="1" dirty="0" smtClean="0"/>
              <a:t>semaine </a:t>
            </a:r>
          </a:p>
          <a:p>
            <a:pPr algn="ctr"/>
            <a:r>
              <a:rPr lang="fr-FR" sz="2000" b="1" dirty="0" smtClean="0"/>
              <a:t>s</a:t>
            </a:r>
            <a:r>
              <a:rPr lang="fr-FR" sz="2000" b="1" dirty="0" smtClean="0"/>
              <a:t>ur le périmètre produit suivant :</a:t>
            </a:r>
          </a:p>
          <a:p>
            <a:pPr algn="ctr"/>
            <a:endParaRPr lang="fr-FR" sz="900" b="1" dirty="0" smtClean="0"/>
          </a:p>
          <a:p>
            <a:pPr algn="ctr"/>
            <a:endParaRPr lang="fr-FR" sz="2000" b="1" dirty="0" smtClean="0"/>
          </a:p>
          <a:p>
            <a:pPr algn="ctr"/>
            <a:endParaRPr lang="fr-FR" sz="2000" b="1" dirty="0" smtClean="0"/>
          </a:p>
          <a:p>
            <a:pPr algn="ctr"/>
            <a:endParaRPr lang="fr-FR" sz="2000" b="1" dirty="0"/>
          </a:p>
          <a:p>
            <a:pPr algn="ctr"/>
            <a:endParaRPr lang="fr-FR" sz="2000" b="1" dirty="0"/>
          </a:p>
        </p:txBody>
      </p:sp>
      <p:pic>
        <p:nvPicPr>
          <p:cNvPr id="1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63788" y="3861049"/>
            <a:ext cx="1068206" cy="79845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5616" y="3861048"/>
            <a:ext cx="937319" cy="79845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1" name="Rectangle à coins arrondis 30"/>
          <p:cNvSpPr/>
          <p:nvPr/>
        </p:nvSpPr>
        <p:spPr>
          <a:xfrm>
            <a:off x="2210520" y="5403671"/>
            <a:ext cx="6120680" cy="57606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smtClean="0">
                <a:solidFill>
                  <a:prstClr val="white"/>
                </a:solidFill>
              </a:rPr>
              <a:t>S49 (du mardi 4 décembre) à S50 (samedi 15 décembre)</a:t>
            </a:r>
            <a:endParaRPr lang="fr-FR" sz="2000" b="1" dirty="0">
              <a:solidFill>
                <a:prstClr val="white"/>
              </a:solidFill>
            </a:endParaRPr>
          </a:p>
        </p:txBody>
      </p:sp>
      <p:pic>
        <p:nvPicPr>
          <p:cNvPr id="32" name="Picture 6" descr="Résultat de recherche d'images pour &quot;calendrier&quo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3568" y="5290111"/>
            <a:ext cx="1298271" cy="803185"/>
          </a:xfrm>
          <a:prstGeom prst="rect">
            <a:avLst/>
          </a:prstGeom>
          <a:noFill/>
          <a:extLst>
            <a:ext uri="{909E8E84-426E-40DD-AFC4-6F175D3DCCD1}">
              <a14:hiddenFill xmlns:a14="http://schemas.microsoft.com/office/drawing/2010/main">
                <a:solidFill>
                  <a:srgbClr val="FFFFFF"/>
                </a:solidFill>
              </a14:hiddenFill>
            </a:ext>
          </a:extLst>
        </p:spPr>
      </p:pic>
      <p:sp>
        <p:nvSpPr>
          <p:cNvPr id="4" name="ZoneTexte 3"/>
          <p:cNvSpPr txBox="1"/>
          <p:nvPr/>
        </p:nvSpPr>
        <p:spPr>
          <a:xfrm>
            <a:off x="6460438" y="4675068"/>
            <a:ext cx="2134545" cy="430887"/>
          </a:xfrm>
          <a:prstGeom prst="rect">
            <a:avLst/>
          </a:prstGeom>
          <a:noFill/>
        </p:spPr>
        <p:txBody>
          <a:bodyPr wrap="square" rtlCol="0">
            <a:spAutoFit/>
          </a:bodyPr>
          <a:lstStyle/>
          <a:p>
            <a:pPr algn="ctr"/>
            <a:r>
              <a:rPr lang="fr-FR" sz="1100" i="1" dirty="0" smtClean="0"/>
              <a:t>Ventes Brutes Santé également comptabilisées dans cette action</a:t>
            </a:r>
          </a:p>
        </p:txBody>
      </p:sp>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97038" y="3861049"/>
            <a:ext cx="1121236" cy="79845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1651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2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1" grpId="0"/>
      <p:bldP spid="2" grpId="0" animBg="1"/>
      <p:bldP spid="31" grpId="0" animBg="1"/>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71888" y="260648"/>
            <a:ext cx="3492000" cy="756000"/>
          </a:xfrm>
        </p:spPr>
        <p:txBody>
          <a:bodyPr/>
          <a:lstStyle/>
          <a:p>
            <a:pPr algn="ctr"/>
            <a:r>
              <a:rPr lang="fr-FR" sz="5400" dirty="0"/>
              <a:t>sommaire</a:t>
            </a:r>
          </a:p>
        </p:txBody>
      </p:sp>
      <p:sp>
        <p:nvSpPr>
          <p:cNvPr id="3" name="Espace réservé du numéro de diapositive 2"/>
          <p:cNvSpPr>
            <a:spLocks noGrp="1"/>
          </p:cNvSpPr>
          <p:nvPr>
            <p:ph type="sldNum" sz="quarter" idx="14"/>
          </p:nvPr>
        </p:nvSpPr>
        <p:spPr/>
        <p:txBody>
          <a:bodyPr/>
          <a:lstStyle/>
          <a:p>
            <a:fld id="{0536D7D7-E68B-4848-A580-3E20DDE126DB}" type="slidenum">
              <a:rPr lang="fr-FR" smtClean="0">
                <a:solidFill>
                  <a:prstClr val="black"/>
                </a:solidFill>
              </a:rPr>
              <a:pPr/>
              <a:t>6</a:t>
            </a:fld>
            <a:endParaRPr lang="fr-FR">
              <a:solidFill>
                <a:prstClr val="black"/>
              </a:solidFill>
            </a:endParaRPr>
          </a:p>
        </p:txBody>
      </p:sp>
      <p:sp>
        <p:nvSpPr>
          <p:cNvPr id="7" name="Rectangle à coins arrondis 6"/>
          <p:cNvSpPr/>
          <p:nvPr/>
        </p:nvSpPr>
        <p:spPr>
          <a:xfrm>
            <a:off x="3347864" y="3645024"/>
            <a:ext cx="4248472" cy="1152128"/>
          </a:xfrm>
          <a:prstGeom prst="roundRect">
            <a:avLst/>
          </a:prstGeom>
          <a:noFill/>
          <a:ln w="508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8" name="Espace réservé du pied de page 5"/>
          <p:cNvSpPr>
            <a:spLocks noGrp="1"/>
          </p:cNvSpPr>
          <p:nvPr>
            <p:ph type="ftr" sz="quarter" idx="4294967295"/>
          </p:nvPr>
        </p:nvSpPr>
        <p:spPr>
          <a:xfrm>
            <a:off x="2772000" y="6336000"/>
            <a:ext cx="2895600" cy="365125"/>
          </a:xfrm>
        </p:spPr>
        <p:txBody>
          <a:bodyPr anchor="ctr" anchorCtr="0"/>
          <a:lstStyle/>
          <a:p>
            <a:pPr algn="ctr"/>
            <a:r>
              <a:rPr lang="fr-FR" sz="1100" dirty="0" smtClean="0"/>
              <a:t>2018 - HDJ S47 - Action IARD Auto GAV</a:t>
            </a:r>
            <a:endParaRPr lang="fr-FR" sz="1100" dirty="0"/>
          </a:p>
        </p:txBody>
      </p:sp>
      <p:sp>
        <p:nvSpPr>
          <p:cNvPr id="10" name="ZoneTexte 9"/>
          <p:cNvSpPr txBox="1"/>
          <p:nvPr/>
        </p:nvSpPr>
        <p:spPr>
          <a:xfrm>
            <a:off x="3563886" y="1892151"/>
            <a:ext cx="4176465" cy="3970318"/>
          </a:xfrm>
          <a:prstGeom prst="rect">
            <a:avLst/>
          </a:prstGeom>
          <a:noFill/>
        </p:spPr>
        <p:txBody>
          <a:bodyPr wrap="square" rtlCol="0">
            <a:spAutoFit/>
          </a:bodyPr>
          <a:lstStyle/>
          <a:p>
            <a:pPr marL="285750" indent="-285750">
              <a:buClr>
                <a:schemeClr val="bg1"/>
              </a:buClr>
              <a:buFont typeface="Wingdings" panose="05000000000000000000" pitchFamily="2" charset="2"/>
              <a:buChar char="q"/>
            </a:pPr>
            <a:r>
              <a:rPr lang="fr-FR" sz="2000" b="1" dirty="0" smtClean="0">
                <a:solidFill>
                  <a:schemeClr val="bg1"/>
                </a:solidFill>
              </a:rPr>
              <a:t> CONTEXTE &amp; ENJEU</a:t>
            </a:r>
          </a:p>
          <a:p>
            <a:pPr marL="285750" indent="-285750">
              <a:buClr>
                <a:schemeClr val="bg1"/>
              </a:buClr>
              <a:buFont typeface="Wingdings" panose="05000000000000000000" pitchFamily="2" charset="2"/>
              <a:buChar char="q"/>
            </a:pPr>
            <a:endParaRPr lang="fr-FR" sz="2000" dirty="0" smtClean="0">
              <a:solidFill>
                <a:schemeClr val="bg1"/>
              </a:solidFill>
            </a:endParaRPr>
          </a:p>
          <a:p>
            <a:pPr marL="285750" indent="-285750">
              <a:buClr>
                <a:schemeClr val="bg1"/>
              </a:buClr>
              <a:buFont typeface="Wingdings" panose="05000000000000000000" pitchFamily="2" charset="2"/>
              <a:buChar char="q"/>
            </a:pPr>
            <a:r>
              <a:rPr lang="fr-FR" sz="2000" b="1" dirty="0" smtClean="0">
                <a:solidFill>
                  <a:schemeClr val="bg1"/>
                </a:solidFill>
              </a:rPr>
              <a:t>NOTRE AMBITION</a:t>
            </a:r>
          </a:p>
          <a:p>
            <a:pPr marL="285750" indent="-285750">
              <a:buClr>
                <a:schemeClr val="bg1"/>
              </a:buClr>
              <a:buFont typeface="Wingdings" panose="05000000000000000000" pitchFamily="2" charset="2"/>
              <a:buChar char="q"/>
            </a:pPr>
            <a:endParaRPr lang="fr-FR" sz="2000" dirty="0">
              <a:solidFill>
                <a:schemeClr val="bg1"/>
              </a:solidFill>
            </a:endParaRPr>
          </a:p>
          <a:p>
            <a:pPr marL="285750" indent="-285750">
              <a:buClr>
                <a:schemeClr val="bg1"/>
              </a:buClr>
              <a:buFont typeface="Wingdings" panose="05000000000000000000" pitchFamily="2" charset="2"/>
              <a:buChar char="q"/>
            </a:pPr>
            <a:r>
              <a:rPr lang="fr-FR" sz="2000" b="1" dirty="0" smtClean="0">
                <a:solidFill>
                  <a:schemeClr val="bg1"/>
                </a:solidFill>
              </a:rPr>
              <a:t>L’ACTION</a:t>
            </a:r>
          </a:p>
          <a:p>
            <a:pPr>
              <a:buClr>
                <a:srgbClr val="FFFF00"/>
              </a:buClr>
            </a:pPr>
            <a:r>
              <a:rPr lang="fr-FR" sz="2000" b="1" dirty="0" smtClean="0">
                <a:solidFill>
                  <a:schemeClr val="bg1"/>
                </a:solidFill>
              </a:rPr>
              <a:t> </a:t>
            </a:r>
            <a:endParaRPr lang="fr-FR" sz="2000" b="1" dirty="0" smtClean="0">
              <a:solidFill>
                <a:srgbClr val="FFFF00"/>
              </a:solidFill>
            </a:endParaRPr>
          </a:p>
          <a:p>
            <a:pPr marL="285750" indent="-285750">
              <a:buClr>
                <a:srgbClr val="FFFF00"/>
              </a:buClr>
              <a:buFont typeface="Wingdings" panose="05000000000000000000" pitchFamily="2" charset="2"/>
              <a:buChar char="q"/>
            </a:pPr>
            <a:r>
              <a:rPr lang="fr-FR" sz="3200" b="1" dirty="0" smtClean="0">
                <a:solidFill>
                  <a:srgbClr val="FFFF00"/>
                </a:solidFill>
              </a:rPr>
              <a:t> LES MOYENS</a:t>
            </a:r>
          </a:p>
          <a:p>
            <a:pPr marL="742950" lvl="1" indent="-285750">
              <a:buClr>
                <a:srgbClr val="FFFF00"/>
              </a:buClr>
              <a:buFont typeface="Wingdings" panose="05000000000000000000" pitchFamily="2" charset="2"/>
              <a:buChar char="q"/>
            </a:pPr>
            <a:r>
              <a:rPr lang="fr-FR" sz="3200" b="1" dirty="0" smtClean="0">
                <a:solidFill>
                  <a:srgbClr val="FFFF00"/>
                </a:solidFill>
              </a:rPr>
              <a:t> Les cibles</a:t>
            </a:r>
          </a:p>
          <a:p>
            <a:pPr marL="742950" lvl="1" indent="-285750">
              <a:buClr>
                <a:srgbClr val="FFFF00"/>
              </a:buClr>
              <a:buFont typeface="Wingdings" panose="05000000000000000000" pitchFamily="2" charset="2"/>
              <a:buChar char="q"/>
            </a:pPr>
            <a:endParaRPr lang="fr-FR" sz="800" b="1" dirty="0" smtClean="0">
              <a:solidFill>
                <a:srgbClr val="FFFF00"/>
              </a:solidFill>
            </a:endParaRPr>
          </a:p>
          <a:p>
            <a:pPr marL="742950" lvl="1" indent="-285750">
              <a:buClr>
                <a:schemeClr val="bg1"/>
              </a:buClr>
              <a:buFont typeface="Wingdings" panose="05000000000000000000" pitchFamily="2" charset="2"/>
              <a:buChar char="q"/>
            </a:pPr>
            <a:r>
              <a:rPr lang="fr-FR" sz="2000" b="1" dirty="0" smtClean="0">
                <a:solidFill>
                  <a:schemeClr val="bg1"/>
                </a:solidFill>
              </a:rPr>
              <a:t>Les Offres</a:t>
            </a:r>
          </a:p>
          <a:p>
            <a:pPr marL="285750" indent="-285750">
              <a:buClr>
                <a:schemeClr val="bg1"/>
              </a:buClr>
              <a:buFont typeface="Wingdings" panose="05000000000000000000" pitchFamily="2" charset="2"/>
              <a:buChar char="q"/>
            </a:pPr>
            <a:endParaRPr lang="fr-FR" sz="2000" b="1" dirty="0">
              <a:solidFill>
                <a:schemeClr val="bg1"/>
              </a:solidFill>
            </a:endParaRPr>
          </a:p>
          <a:p>
            <a:pPr marL="285750" indent="-285750">
              <a:buClr>
                <a:schemeClr val="bg1"/>
              </a:buClr>
              <a:buFont typeface="Wingdings" panose="05000000000000000000" pitchFamily="2" charset="2"/>
              <a:buChar char="q"/>
            </a:pPr>
            <a:r>
              <a:rPr lang="fr-FR" sz="2000" b="1" dirty="0" smtClean="0">
                <a:solidFill>
                  <a:schemeClr val="bg1"/>
                </a:solidFill>
              </a:rPr>
              <a:t>SUIVI et PILOTAGE</a:t>
            </a:r>
            <a:endParaRPr lang="fr-FR" sz="2000" dirty="0" smtClean="0">
              <a:solidFill>
                <a:schemeClr val="bg1"/>
              </a:solidFill>
            </a:endParaRPr>
          </a:p>
        </p:txBody>
      </p:sp>
    </p:spTree>
    <p:extLst>
      <p:ext uri="{BB962C8B-B14F-4D97-AF65-F5344CB8AC3E}">
        <p14:creationId xmlns:p14="http://schemas.microsoft.com/office/powerpoint/2010/main" val="295817773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re 10"/>
          <p:cNvSpPr>
            <a:spLocks noGrp="1"/>
          </p:cNvSpPr>
          <p:nvPr>
            <p:ph type="title"/>
          </p:nvPr>
        </p:nvSpPr>
        <p:spPr>
          <a:xfrm>
            <a:off x="349200" y="260648"/>
            <a:ext cx="6167016" cy="837352"/>
          </a:xfrm>
        </p:spPr>
        <p:txBody>
          <a:bodyPr>
            <a:noAutofit/>
          </a:bodyPr>
          <a:lstStyle/>
          <a:p>
            <a:r>
              <a:rPr lang="fr-FR" dirty="0" smtClean="0"/>
              <a:t>Les moyens : </a:t>
            </a:r>
            <a:r>
              <a:rPr lang="fr-FR" dirty="0" smtClean="0">
                <a:solidFill>
                  <a:schemeClr val="tx1"/>
                </a:solidFill>
              </a:rPr>
              <a:t>LES CIBLES et leurs modalités de traitement</a:t>
            </a:r>
            <a:r>
              <a:rPr lang="fr-FR" dirty="0"/>
              <a:t/>
            </a:r>
            <a:br>
              <a:rPr lang="fr-FR" dirty="0"/>
            </a:br>
            <a:endParaRPr lang="fr-FR" b="0" dirty="0"/>
          </a:p>
        </p:txBody>
      </p:sp>
      <p:pic>
        <p:nvPicPr>
          <p:cNvPr id="3074" name="Picture 2" descr="Résultat de recherche d'images pour &quot;CIBLAGE&quot;"/>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660232" y="188640"/>
            <a:ext cx="1910917" cy="796535"/>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numéro de diapositive 2"/>
          <p:cNvSpPr>
            <a:spLocks noGrp="1"/>
          </p:cNvSpPr>
          <p:nvPr>
            <p:ph type="sldNum" sz="quarter" idx="22"/>
          </p:nvPr>
        </p:nvSpPr>
        <p:spPr/>
        <p:txBody>
          <a:bodyPr/>
          <a:lstStyle/>
          <a:p>
            <a:fld id="{0536D7D7-E68B-4848-A580-3E20DDE126DB}" type="slidenum">
              <a:rPr lang="fr-FR" smtClean="0">
                <a:solidFill>
                  <a:prstClr val="black"/>
                </a:solidFill>
              </a:rPr>
              <a:pPr/>
              <a:t>7</a:t>
            </a:fld>
            <a:endParaRPr lang="fr-FR" dirty="0">
              <a:solidFill>
                <a:prstClr val="black"/>
              </a:solidFill>
            </a:endParaRPr>
          </a:p>
        </p:txBody>
      </p:sp>
      <p:sp>
        <p:nvSpPr>
          <p:cNvPr id="22" name="Espace réservé du pied de page 5"/>
          <p:cNvSpPr>
            <a:spLocks noGrp="1"/>
          </p:cNvSpPr>
          <p:nvPr>
            <p:ph type="ftr" sz="quarter" idx="4294967295"/>
          </p:nvPr>
        </p:nvSpPr>
        <p:spPr>
          <a:xfrm>
            <a:off x="2772000" y="6336000"/>
            <a:ext cx="2895600" cy="365125"/>
          </a:xfrm>
        </p:spPr>
        <p:txBody>
          <a:bodyPr anchor="ctr" anchorCtr="0"/>
          <a:lstStyle/>
          <a:p>
            <a:pPr algn="ctr"/>
            <a:r>
              <a:rPr lang="fr-FR" sz="1100" dirty="0" smtClean="0">
                <a:solidFill>
                  <a:prstClr val="black"/>
                </a:solidFill>
              </a:rPr>
              <a:t>2018 - HDJ S47 - Action IARD Auto GAV</a:t>
            </a:r>
            <a:endParaRPr lang="fr-FR" sz="1100" dirty="0">
              <a:solidFill>
                <a:prstClr val="black"/>
              </a:solidFill>
            </a:endParaRPr>
          </a:p>
        </p:txBody>
      </p:sp>
      <p:sp>
        <p:nvSpPr>
          <p:cNvPr id="23" name="Titre 10"/>
          <p:cNvSpPr txBox="1">
            <a:spLocks/>
          </p:cNvSpPr>
          <p:nvPr/>
        </p:nvSpPr>
        <p:spPr>
          <a:xfrm>
            <a:off x="395536" y="1340768"/>
            <a:ext cx="8399264" cy="1112624"/>
          </a:xfrm>
          <a:prstGeom prst="rect">
            <a:avLst/>
          </a:prstGeom>
        </p:spPr>
        <p:txBody>
          <a:bodyPr vert="horz" wrap="square" lIns="91440" tIns="45720" rIns="91440" bIns="45720" rtlCol="0" anchor="t" anchorCtr="0">
            <a:noAutofit/>
          </a:bodyPr>
          <a:lstStyle>
            <a:lvl1pPr algn="l" defTabSz="914400" rtl="0" eaLnBrk="1" latinLnBrk="0" hangingPunct="1">
              <a:spcBef>
                <a:spcPct val="0"/>
              </a:spcBef>
              <a:buNone/>
              <a:defRPr sz="2000" b="1" kern="1200" cap="all" baseline="0">
                <a:solidFill>
                  <a:schemeClr val="accent1"/>
                </a:solidFill>
                <a:latin typeface="+mj-lt"/>
                <a:ea typeface="+mj-ea"/>
                <a:cs typeface="+mj-cs"/>
              </a:defRPr>
            </a:lvl1pPr>
          </a:lstStyle>
          <a:p>
            <a:pPr algn="just"/>
            <a:r>
              <a:rPr lang="fr-FR" dirty="0" smtClean="0">
                <a:sym typeface="Wingdings"/>
              </a:rPr>
              <a:t> </a:t>
            </a:r>
            <a:r>
              <a:rPr lang="fr-FR" dirty="0" smtClean="0"/>
              <a:t>2 cibles spécifiques ont été mises en place pour alimenter l’activité IARD pour cette action :</a:t>
            </a:r>
            <a:endParaRPr lang="fr-FR" b="0" dirty="0"/>
          </a:p>
        </p:txBody>
      </p:sp>
      <p:sp>
        <p:nvSpPr>
          <p:cNvPr id="27" name="Rectangle 26"/>
          <p:cNvSpPr/>
          <p:nvPr/>
        </p:nvSpPr>
        <p:spPr>
          <a:xfrm>
            <a:off x="755576" y="2132856"/>
            <a:ext cx="5832648" cy="400110"/>
          </a:xfrm>
          <a:prstGeom prst="rect">
            <a:avLst/>
          </a:prstGeom>
        </p:spPr>
        <p:txBody>
          <a:bodyPr wrap="square">
            <a:spAutoFit/>
          </a:bodyPr>
          <a:lstStyle/>
          <a:p>
            <a:pPr marL="342900" indent="-342900" algn="just">
              <a:buFont typeface="Wingdings" panose="05000000000000000000" pitchFamily="2" charset="2"/>
              <a:buChar char="Ø"/>
            </a:pPr>
            <a:r>
              <a:rPr lang="fr-FR" sz="2000" b="1" dirty="0" smtClean="0">
                <a:solidFill>
                  <a:prstClr val="black">
                    <a:lumMod val="65000"/>
                    <a:lumOff val="35000"/>
                  </a:prstClr>
                </a:solidFill>
              </a:rPr>
              <a:t>3TF </a:t>
            </a:r>
            <a:r>
              <a:rPr lang="fr-FR" sz="2000" b="1" dirty="0" smtClean="0">
                <a:solidFill>
                  <a:srgbClr val="FF0000"/>
                </a:solidFill>
              </a:rPr>
              <a:t>IARD</a:t>
            </a:r>
            <a:r>
              <a:rPr lang="fr-FR" sz="2000" b="1" dirty="0" smtClean="0">
                <a:solidFill>
                  <a:schemeClr val="tx1">
                    <a:lumMod val="65000"/>
                    <a:lumOff val="35000"/>
                  </a:schemeClr>
                </a:solidFill>
              </a:rPr>
              <a:t> SPRINT GAV SENIOR – 15.000 clients</a:t>
            </a:r>
            <a:endParaRPr lang="fr-FR" sz="2000" dirty="0">
              <a:solidFill>
                <a:srgbClr val="FF0000"/>
              </a:solidFill>
            </a:endParaRPr>
          </a:p>
        </p:txBody>
      </p:sp>
      <p:sp>
        <p:nvSpPr>
          <p:cNvPr id="39" name="Rectangle 38"/>
          <p:cNvSpPr/>
          <p:nvPr/>
        </p:nvSpPr>
        <p:spPr>
          <a:xfrm>
            <a:off x="755576" y="2564904"/>
            <a:ext cx="5832648" cy="400110"/>
          </a:xfrm>
          <a:prstGeom prst="rect">
            <a:avLst/>
          </a:prstGeom>
        </p:spPr>
        <p:txBody>
          <a:bodyPr wrap="square">
            <a:spAutoFit/>
          </a:bodyPr>
          <a:lstStyle/>
          <a:p>
            <a:pPr marL="342900" indent="-342900" algn="just">
              <a:buFont typeface="Wingdings" panose="05000000000000000000" pitchFamily="2" charset="2"/>
              <a:buChar char="Ø"/>
            </a:pPr>
            <a:r>
              <a:rPr lang="fr-FR" sz="2000" b="1" dirty="0" smtClean="0">
                <a:solidFill>
                  <a:prstClr val="black">
                    <a:lumMod val="65000"/>
                    <a:lumOff val="35000"/>
                  </a:prstClr>
                </a:solidFill>
              </a:rPr>
              <a:t>3TF </a:t>
            </a:r>
            <a:r>
              <a:rPr lang="fr-FR" sz="2000" b="1" dirty="0">
                <a:solidFill>
                  <a:srgbClr val="FF0000"/>
                </a:solidFill>
              </a:rPr>
              <a:t>IARD</a:t>
            </a:r>
            <a:r>
              <a:rPr lang="fr-FR" sz="2000" b="1" dirty="0">
                <a:solidFill>
                  <a:prstClr val="black">
                    <a:lumMod val="65000"/>
                    <a:lumOff val="35000"/>
                  </a:prstClr>
                </a:solidFill>
              </a:rPr>
              <a:t> </a:t>
            </a:r>
            <a:r>
              <a:rPr lang="fr-FR" sz="2000" b="1" dirty="0" smtClean="0">
                <a:solidFill>
                  <a:prstClr val="black">
                    <a:lumMod val="65000"/>
                    <a:lumOff val="35000"/>
                  </a:prstClr>
                </a:solidFill>
              </a:rPr>
              <a:t>SPRINT EQUIPEMENT BP – 12.000 clients</a:t>
            </a:r>
            <a:endParaRPr lang="fr-FR" sz="2000" dirty="0">
              <a:solidFill>
                <a:srgbClr val="FF0000"/>
              </a:solidFill>
            </a:endParaRPr>
          </a:p>
        </p:txBody>
      </p:sp>
      <p:sp>
        <p:nvSpPr>
          <p:cNvPr id="41" name="Titre 10"/>
          <p:cNvSpPr txBox="1">
            <a:spLocks/>
          </p:cNvSpPr>
          <p:nvPr/>
        </p:nvSpPr>
        <p:spPr>
          <a:xfrm>
            <a:off x="395536" y="4908664"/>
            <a:ext cx="8399264" cy="1112624"/>
          </a:xfrm>
          <a:prstGeom prst="rect">
            <a:avLst/>
          </a:prstGeom>
        </p:spPr>
        <p:txBody>
          <a:bodyPr vert="horz" wrap="square" lIns="91440" tIns="45720" rIns="91440" bIns="45720" rtlCol="0" anchor="t" anchorCtr="0">
            <a:noAutofit/>
          </a:bodyPr>
          <a:lstStyle>
            <a:lvl1pPr algn="l" defTabSz="914400" rtl="0" eaLnBrk="1" latinLnBrk="0" hangingPunct="1">
              <a:spcBef>
                <a:spcPct val="0"/>
              </a:spcBef>
              <a:buNone/>
              <a:defRPr sz="2000" b="1" kern="1200" cap="all" baseline="0">
                <a:solidFill>
                  <a:schemeClr val="accent1"/>
                </a:solidFill>
                <a:latin typeface="+mj-lt"/>
                <a:ea typeface="+mj-ea"/>
                <a:cs typeface="+mj-cs"/>
              </a:defRPr>
            </a:lvl1pPr>
          </a:lstStyle>
          <a:p>
            <a:pPr algn="just"/>
            <a:r>
              <a:rPr lang="fr-FR" dirty="0" smtClean="0">
                <a:sym typeface="Wingdings"/>
              </a:rPr>
              <a:t> Préconisations de traitement de ces cibles :</a:t>
            </a:r>
            <a:endParaRPr lang="fr-FR" b="0" dirty="0"/>
          </a:p>
        </p:txBody>
      </p:sp>
      <p:sp>
        <p:nvSpPr>
          <p:cNvPr id="42" name="ZoneTexte 41"/>
          <p:cNvSpPr txBox="1"/>
          <p:nvPr/>
        </p:nvSpPr>
        <p:spPr>
          <a:xfrm>
            <a:off x="287535" y="5313982"/>
            <a:ext cx="8615265" cy="923330"/>
          </a:xfrm>
          <a:prstGeom prst="rect">
            <a:avLst/>
          </a:prstGeom>
          <a:noFill/>
        </p:spPr>
        <p:txBody>
          <a:bodyPr wrap="square" rtlCol="0">
            <a:spAutoFit/>
          </a:bodyPr>
          <a:lstStyle/>
          <a:p>
            <a:pPr algn="just"/>
            <a:r>
              <a:rPr lang="fr-FR" dirty="0" smtClean="0">
                <a:solidFill>
                  <a:prstClr val="black"/>
                </a:solidFill>
                <a:latin typeface="Calibri" panose="020F0502020204030204" pitchFamily="34" charset="0"/>
                <a:cs typeface="Calibri" panose="020F0502020204030204" pitchFamily="34" charset="0"/>
                <a:sym typeface="Wingdings"/>
              </a:rPr>
              <a:t>Dans la mesure où cette action se veut </a:t>
            </a:r>
            <a:r>
              <a:rPr lang="fr-FR" u="sng" dirty="0" smtClean="0">
                <a:solidFill>
                  <a:prstClr val="black"/>
                </a:solidFill>
                <a:latin typeface="Calibri" panose="020F0502020204030204" pitchFamily="34" charset="0"/>
                <a:cs typeface="Calibri" panose="020F0502020204030204" pitchFamily="34" charset="0"/>
                <a:sym typeface="Wingdings"/>
              </a:rPr>
              <a:t>collective et uniforme</a:t>
            </a:r>
            <a:r>
              <a:rPr lang="fr-FR" dirty="0" smtClean="0">
                <a:solidFill>
                  <a:prstClr val="black"/>
                </a:solidFill>
                <a:latin typeface="Calibri" panose="020F0502020204030204" pitchFamily="34" charset="0"/>
                <a:cs typeface="Calibri" panose="020F0502020204030204" pitchFamily="34" charset="0"/>
                <a:sym typeface="Wingdings"/>
              </a:rPr>
              <a:t> sur tout le périmètre de la CEGEE, la préconisation est d’organiser, au niveau de chaque point de vente, </a:t>
            </a:r>
            <a:r>
              <a:rPr lang="fr-FR" b="1" dirty="0" smtClean="0">
                <a:solidFill>
                  <a:prstClr val="black"/>
                </a:solidFill>
                <a:latin typeface="Calibri" panose="020F0502020204030204" pitchFamily="34" charset="0"/>
                <a:cs typeface="Calibri" panose="020F0502020204030204" pitchFamily="34" charset="0"/>
                <a:sym typeface="Wingdings"/>
              </a:rPr>
              <a:t>des séances de phoning collectives</a:t>
            </a:r>
            <a:r>
              <a:rPr lang="fr-FR" dirty="0" smtClean="0">
                <a:solidFill>
                  <a:prstClr val="black"/>
                </a:solidFill>
                <a:latin typeface="Calibri" panose="020F0502020204030204" pitchFamily="34" charset="0"/>
                <a:cs typeface="Calibri" panose="020F0502020204030204" pitchFamily="34" charset="0"/>
                <a:sym typeface="Wingdings"/>
              </a:rPr>
              <a:t>, selon un rythme que chaque manager appréciera. </a:t>
            </a:r>
            <a:endParaRPr lang="fr-FR" dirty="0" smtClean="0">
              <a:solidFill>
                <a:prstClr val="black"/>
              </a:solidFill>
              <a:latin typeface="Calibri" panose="020F0502020204030204" pitchFamily="34" charset="0"/>
              <a:cs typeface="Calibri" panose="020F0502020204030204" pitchFamily="34" charset="0"/>
            </a:endParaRPr>
          </a:p>
        </p:txBody>
      </p:sp>
      <p:sp>
        <p:nvSpPr>
          <p:cNvPr id="43" name="Titre 10"/>
          <p:cNvSpPr txBox="1">
            <a:spLocks/>
          </p:cNvSpPr>
          <p:nvPr/>
        </p:nvSpPr>
        <p:spPr>
          <a:xfrm>
            <a:off x="395536" y="3573016"/>
            <a:ext cx="7220154" cy="1112624"/>
          </a:xfrm>
          <a:prstGeom prst="rect">
            <a:avLst/>
          </a:prstGeom>
        </p:spPr>
        <p:txBody>
          <a:bodyPr vert="horz" wrap="square" lIns="91440" tIns="45720" rIns="91440" bIns="45720" rtlCol="0" anchor="t" anchorCtr="0">
            <a:noAutofit/>
          </a:bodyPr>
          <a:lstStyle>
            <a:lvl1pPr algn="l" defTabSz="914400" rtl="0" eaLnBrk="1" latinLnBrk="0" hangingPunct="1">
              <a:spcBef>
                <a:spcPct val="0"/>
              </a:spcBef>
              <a:buNone/>
              <a:defRPr sz="2000" b="1" kern="1200" cap="all" baseline="0">
                <a:solidFill>
                  <a:schemeClr val="accent1"/>
                </a:solidFill>
                <a:latin typeface="+mj-lt"/>
                <a:ea typeface="+mj-ea"/>
                <a:cs typeface="+mj-cs"/>
              </a:defRPr>
            </a:lvl1pPr>
          </a:lstStyle>
          <a:p>
            <a:pPr algn="just"/>
            <a:r>
              <a:rPr lang="fr-FR" dirty="0" smtClean="0">
                <a:sym typeface="Wingdings"/>
              </a:rPr>
              <a:t> </a:t>
            </a:r>
            <a:r>
              <a:rPr lang="fr-FR" dirty="0" smtClean="0"/>
              <a:t>autres cibles à votre disposition : cibles </a:t>
            </a:r>
            <a:r>
              <a:rPr lang="fr-FR" dirty="0" smtClean="0">
                <a:solidFill>
                  <a:schemeClr val="tx1"/>
                </a:solidFill>
              </a:rPr>
              <a:t>IARD/PREV</a:t>
            </a:r>
            <a:r>
              <a:rPr lang="fr-FR" dirty="0" smtClean="0"/>
              <a:t> du book « </a:t>
            </a:r>
            <a:r>
              <a:rPr lang="fr-FR" dirty="0" err="1" smtClean="0"/>
              <a:t>Mygerc</a:t>
            </a:r>
            <a:r>
              <a:rPr lang="fr-FR" dirty="0" smtClean="0"/>
              <a:t> » </a:t>
            </a:r>
            <a:r>
              <a:rPr lang="fr-FR" dirty="0" err="1" smtClean="0"/>
              <a:t>dispo</a:t>
            </a:r>
            <a:r>
              <a:rPr lang="fr-FR" dirty="0" smtClean="0"/>
              <a:t> via rubrique des commerciaux </a:t>
            </a:r>
            <a:r>
              <a:rPr lang="fr-FR" dirty="0" smtClean="0">
                <a:sym typeface="Wingdings" panose="05000000000000000000" pitchFamily="2" charset="2"/>
              </a:rPr>
              <a:t></a:t>
            </a:r>
            <a:endParaRPr lang="fr-FR" b="0" dirty="0"/>
          </a:p>
        </p:txBody>
      </p:sp>
      <p:pic>
        <p:nvPicPr>
          <p:cNvPr id="6145" name="Picture 1">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739611" y="3573016"/>
            <a:ext cx="1055189" cy="79208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ZoneTexte 3">
            <a:hlinkClick r:id="rId3"/>
          </p:cNvPr>
          <p:cNvSpPr txBox="1"/>
          <p:nvPr/>
        </p:nvSpPr>
        <p:spPr>
          <a:xfrm>
            <a:off x="7972209" y="3602734"/>
            <a:ext cx="502061" cy="369332"/>
          </a:xfrm>
          <a:prstGeom prst="rect">
            <a:avLst/>
          </a:prstGeom>
          <a:noFill/>
        </p:spPr>
        <p:txBody>
          <a:bodyPr wrap="none" rtlCol="0">
            <a:spAutoFit/>
          </a:bodyPr>
          <a:lstStyle/>
          <a:p>
            <a:r>
              <a:rPr lang="fr-FR" b="1" dirty="0" smtClean="0">
                <a:solidFill>
                  <a:srgbClr val="0070C0"/>
                </a:solidFill>
                <a:effectLst>
                  <a:outerShdw blurRad="38100" dist="38100" dir="2700000" algn="tl">
                    <a:srgbClr val="000000">
                      <a:alpha val="43137"/>
                    </a:srgbClr>
                  </a:outerShdw>
                </a:effectLst>
              </a:rPr>
              <a:t>clic</a:t>
            </a:r>
          </a:p>
        </p:txBody>
      </p:sp>
      <p:sp>
        <p:nvSpPr>
          <p:cNvPr id="5" name="Rectangle 4"/>
          <p:cNvSpPr/>
          <p:nvPr/>
        </p:nvSpPr>
        <p:spPr>
          <a:xfrm>
            <a:off x="6804248" y="2132856"/>
            <a:ext cx="2232248" cy="936104"/>
          </a:xfrm>
          <a:prstGeom prst="rect">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i="1" dirty="0" smtClean="0"/>
              <a:t>NB : GAV &amp; AUTO sont éligibles à la SED </a:t>
            </a:r>
          </a:p>
          <a:p>
            <a:pPr algn="ctr"/>
            <a:r>
              <a:rPr lang="fr-FR" sz="1400" i="1" dirty="0"/>
              <a:t>(</a:t>
            </a:r>
            <a:r>
              <a:rPr lang="fr-FR" sz="1400" i="1" dirty="0" smtClean="0"/>
              <a:t>dès lors que n° portable et adresse mail renseignés)</a:t>
            </a:r>
            <a:endParaRPr lang="fr-FR" sz="1400" i="1" dirty="0"/>
          </a:p>
        </p:txBody>
      </p:sp>
      <p:pic>
        <p:nvPicPr>
          <p:cNvPr id="1026" name="Picture 2" descr="Résultat de recherche d'images pour &quot;astuce&quot;"/>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88224" y="1877474"/>
            <a:ext cx="409228" cy="409228"/>
          </a:xfrm>
          <a:prstGeom prst="ellipse">
            <a:avLst/>
          </a:prstGeom>
          <a:noFill/>
          <a:extLst>
            <a:ext uri="{909E8E84-426E-40DD-AFC4-6F175D3DCCD1}">
              <a14:hiddenFill xmlns:a14="http://schemas.microsoft.com/office/drawing/2010/main">
                <a:solidFill>
                  <a:srgbClr val="FFFFFF"/>
                </a:solidFill>
              </a14:hiddenFill>
            </a:ext>
          </a:extLst>
        </p:spPr>
      </p:pic>
      <p:sp>
        <p:nvSpPr>
          <p:cNvPr id="6" name="Accolade fermante 5"/>
          <p:cNvSpPr/>
          <p:nvPr/>
        </p:nvSpPr>
        <p:spPr>
          <a:xfrm>
            <a:off x="6228184" y="2132856"/>
            <a:ext cx="432048" cy="936104"/>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Tree>
    <p:extLst>
      <p:ext uri="{BB962C8B-B14F-4D97-AF65-F5344CB8AC3E}">
        <p14:creationId xmlns:p14="http://schemas.microsoft.com/office/powerpoint/2010/main" val="2929281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2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14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7" grpId="0"/>
      <p:bldP spid="39" grpId="0"/>
      <p:bldP spid="41" grpId="0"/>
      <p:bldP spid="42" grpId="0"/>
      <p:bldP spid="43" grpId="0"/>
      <p:bldP spid="4" grpId="0"/>
      <p:bldP spid="5" grpId="0" animBg="1"/>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016" y="2924944"/>
            <a:ext cx="3783443" cy="282857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Titre 10"/>
          <p:cNvSpPr>
            <a:spLocks noGrp="1"/>
          </p:cNvSpPr>
          <p:nvPr>
            <p:ph type="title"/>
          </p:nvPr>
        </p:nvSpPr>
        <p:spPr/>
        <p:txBody>
          <a:bodyPr/>
          <a:lstStyle/>
          <a:p>
            <a:r>
              <a:rPr lang="fr-FR" dirty="0" smtClean="0"/>
              <a:t>LES MOYENS : </a:t>
            </a:r>
            <a:r>
              <a:rPr lang="fr-FR" dirty="0" smtClean="0">
                <a:solidFill>
                  <a:schemeClr val="tx1"/>
                </a:solidFill>
              </a:rPr>
              <a:t>LES CIBLES / fiches </a:t>
            </a:r>
            <a:r>
              <a:rPr lang="fr-FR" dirty="0" err="1" smtClean="0">
                <a:solidFill>
                  <a:schemeClr val="tx1"/>
                </a:solidFill>
              </a:rPr>
              <a:t>gerc</a:t>
            </a:r>
            <a:r>
              <a:rPr lang="fr-FR" dirty="0" smtClean="0">
                <a:solidFill>
                  <a:schemeClr val="tx1"/>
                </a:solidFill>
              </a:rPr>
              <a:t> associées</a:t>
            </a:r>
            <a:endParaRPr lang="fr-FR" b="0" dirty="0">
              <a:solidFill>
                <a:schemeClr val="tx1"/>
              </a:solidFill>
            </a:endParaRPr>
          </a:p>
        </p:txBody>
      </p:sp>
      <p:pic>
        <p:nvPicPr>
          <p:cNvPr id="3074" name="Picture 2" descr="Résultat de recherche d'images pour &quot;CIBLAGE&quot;"/>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660232" y="188640"/>
            <a:ext cx="1910917" cy="796535"/>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numéro de diapositive 2"/>
          <p:cNvSpPr>
            <a:spLocks noGrp="1"/>
          </p:cNvSpPr>
          <p:nvPr>
            <p:ph type="sldNum" sz="quarter" idx="22"/>
          </p:nvPr>
        </p:nvSpPr>
        <p:spPr/>
        <p:txBody>
          <a:bodyPr/>
          <a:lstStyle/>
          <a:p>
            <a:fld id="{0536D7D7-E68B-4848-A580-3E20DDE126DB}" type="slidenum">
              <a:rPr lang="fr-FR" smtClean="0">
                <a:solidFill>
                  <a:prstClr val="black"/>
                </a:solidFill>
              </a:rPr>
              <a:pPr/>
              <a:t>8</a:t>
            </a:fld>
            <a:endParaRPr lang="fr-FR" dirty="0">
              <a:solidFill>
                <a:prstClr val="black"/>
              </a:solidFill>
            </a:endParaRPr>
          </a:p>
        </p:txBody>
      </p:sp>
      <p:sp>
        <p:nvSpPr>
          <p:cNvPr id="22" name="Espace réservé du pied de page 5"/>
          <p:cNvSpPr>
            <a:spLocks noGrp="1"/>
          </p:cNvSpPr>
          <p:nvPr>
            <p:ph type="ftr" sz="quarter" idx="4294967295"/>
          </p:nvPr>
        </p:nvSpPr>
        <p:spPr>
          <a:xfrm>
            <a:off x="2772000" y="6336000"/>
            <a:ext cx="2895600" cy="365125"/>
          </a:xfrm>
        </p:spPr>
        <p:txBody>
          <a:bodyPr anchor="ctr" anchorCtr="0"/>
          <a:lstStyle/>
          <a:p>
            <a:pPr algn="ctr"/>
            <a:r>
              <a:rPr lang="fr-FR" sz="1100" dirty="0" smtClean="0">
                <a:solidFill>
                  <a:prstClr val="black"/>
                </a:solidFill>
              </a:rPr>
              <a:t>2018 - HDJ S47 - Action IARD Auto GAV</a:t>
            </a:r>
            <a:endParaRPr lang="fr-FR" sz="1100" dirty="0">
              <a:solidFill>
                <a:prstClr val="black"/>
              </a:solidFill>
            </a:endParaRPr>
          </a:p>
        </p:txBody>
      </p:sp>
      <p:sp>
        <p:nvSpPr>
          <p:cNvPr id="13" name="ZoneTexte 12"/>
          <p:cNvSpPr txBox="1"/>
          <p:nvPr/>
        </p:nvSpPr>
        <p:spPr>
          <a:xfrm>
            <a:off x="416393" y="1124744"/>
            <a:ext cx="8280920" cy="1477328"/>
          </a:xfrm>
          <a:prstGeom prst="rect">
            <a:avLst/>
          </a:prstGeom>
          <a:noFill/>
        </p:spPr>
        <p:txBody>
          <a:bodyPr wrap="square" rtlCol="0">
            <a:spAutoFit/>
          </a:bodyPr>
          <a:lstStyle/>
          <a:p>
            <a:pPr algn="just"/>
            <a:r>
              <a:rPr lang="fr-FR" dirty="0" smtClean="0">
                <a:latin typeface="Calibri" panose="020F0502020204030204" pitchFamily="34" charset="0"/>
                <a:cs typeface="Calibri" panose="020F0502020204030204" pitchFamily="34" charset="0"/>
              </a:rPr>
              <a:t>Les 2 cibles spécifiques « SPRINT » seront disponibles dans vos PDO dès mardi prochain, 27/11. Pour chacune d’entre elles, une « Fiche évènement GERC » a été déclinée, de façon à vous accompagner dans la prise en main et dans le traitement de ces évènements. </a:t>
            </a:r>
            <a:r>
              <a:rPr lang="fr-FR" b="1" dirty="0" smtClean="0">
                <a:latin typeface="Calibri" panose="020F0502020204030204" pitchFamily="34" charset="0"/>
                <a:cs typeface="Calibri" panose="020F0502020204030204" pitchFamily="34" charset="0"/>
              </a:rPr>
              <a:t>Un clic sur l’un ou l’autre visuel vous donnera accès au book complet des évènements GERC du Q3, et donc aux 2 fiches « sprint » dédiées </a:t>
            </a:r>
            <a:r>
              <a:rPr lang="fr-FR" sz="1600" i="1" dirty="0" smtClean="0">
                <a:latin typeface="Calibri" panose="020F0502020204030204" pitchFamily="34" charset="0"/>
                <a:cs typeface="Calibri" panose="020F0502020204030204" pitchFamily="34" charset="0"/>
              </a:rPr>
              <a:t>(dia 50 &amp; 51).</a:t>
            </a:r>
          </a:p>
        </p:txBody>
      </p:sp>
      <p:pic>
        <p:nvPicPr>
          <p:cNvPr id="4098" name="Picture 2">
            <a:hlinkClick r:id="rId2"/>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1427" y="2924944"/>
            <a:ext cx="3765426" cy="282857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18099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9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0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71888" y="260648"/>
            <a:ext cx="3492000" cy="756000"/>
          </a:xfrm>
        </p:spPr>
        <p:txBody>
          <a:bodyPr/>
          <a:lstStyle/>
          <a:p>
            <a:pPr algn="ctr"/>
            <a:r>
              <a:rPr lang="fr-FR" sz="5400" dirty="0"/>
              <a:t>sommaire</a:t>
            </a:r>
          </a:p>
        </p:txBody>
      </p:sp>
      <p:sp>
        <p:nvSpPr>
          <p:cNvPr id="3" name="Espace réservé du numéro de diapositive 2"/>
          <p:cNvSpPr>
            <a:spLocks noGrp="1"/>
          </p:cNvSpPr>
          <p:nvPr>
            <p:ph type="sldNum" sz="quarter" idx="14"/>
          </p:nvPr>
        </p:nvSpPr>
        <p:spPr/>
        <p:txBody>
          <a:bodyPr/>
          <a:lstStyle/>
          <a:p>
            <a:fld id="{0536D7D7-E68B-4848-A580-3E20DDE126DB}" type="slidenum">
              <a:rPr lang="fr-FR" smtClean="0">
                <a:solidFill>
                  <a:prstClr val="black"/>
                </a:solidFill>
              </a:rPr>
              <a:pPr/>
              <a:t>9</a:t>
            </a:fld>
            <a:endParaRPr lang="fr-FR">
              <a:solidFill>
                <a:prstClr val="black"/>
              </a:solidFill>
            </a:endParaRPr>
          </a:p>
        </p:txBody>
      </p:sp>
      <p:sp>
        <p:nvSpPr>
          <p:cNvPr id="7" name="Rectangle à coins arrondis 6"/>
          <p:cNvSpPr/>
          <p:nvPr/>
        </p:nvSpPr>
        <p:spPr>
          <a:xfrm>
            <a:off x="3347864" y="3158546"/>
            <a:ext cx="4248472" cy="482284"/>
          </a:xfrm>
          <a:prstGeom prst="roundRect">
            <a:avLst/>
          </a:prstGeom>
          <a:noFill/>
          <a:ln w="508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8" name="Espace réservé du pied de page 5"/>
          <p:cNvSpPr>
            <a:spLocks noGrp="1"/>
          </p:cNvSpPr>
          <p:nvPr>
            <p:ph type="ftr" sz="quarter" idx="4294967295"/>
          </p:nvPr>
        </p:nvSpPr>
        <p:spPr>
          <a:xfrm>
            <a:off x="2772000" y="6336000"/>
            <a:ext cx="2895600" cy="365125"/>
          </a:xfrm>
        </p:spPr>
        <p:txBody>
          <a:bodyPr anchor="ctr" anchorCtr="0"/>
          <a:lstStyle/>
          <a:p>
            <a:pPr algn="ctr"/>
            <a:r>
              <a:rPr lang="fr-FR" sz="1100" dirty="0" smtClean="0">
                <a:solidFill>
                  <a:prstClr val="black"/>
                </a:solidFill>
              </a:rPr>
              <a:t>2018 - HDJ S47 - Action IARD Auto GAV</a:t>
            </a:r>
            <a:endParaRPr lang="fr-FR" sz="1100" dirty="0">
              <a:solidFill>
                <a:prstClr val="black"/>
              </a:solidFill>
            </a:endParaRPr>
          </a:p>
        </p:txBody>
      </p:sp>
      <p:sp>
        <p:nvSpPr>
          <p:cNvPr id="9" name="ZoneTexte 8"/>
          <p:cNvSpPr txBox="1"/>
          <p:nvPr/>
        </p:nvSpPr>
        <p:spPr>
          <a:xfrm>
            <a:off x="3563886" y="1892151"/>
            <a:ext cx="4176465" cy="3354765"/>
          </a:xfrm>
          <a:prstGeom prst="rect">
            <a:avLst/>
          </a:prstGeom>
          <a:noFill/>
        </p:spPr>
        <p:txBody>
          <a:bodyPr wrap="square" rtlCol="0">
            <a:spAutoFit/>
          </a:bodyPr>
          <a:lstStyle/>
          <a:p>
            <a:pPr marL="285750" indent="-285750">
              <a:buClr>
                <a:schemeClr val="bg1"/>
              </a:buClr>
              <a:buFont typeface="Wingdings" panose="05000000000000000000" pitchFamily="2" charset="2"/>
              <a:buChar char="q"/>
            </a:pPr>
            <a:r>
              <a:rPr lang="fr-FR" sz="2000" b="1" dirty="0" smtClean="0">
                <a:solidFill>
                  <a:schemeClr val="bg1"/>
                </a:solidFill>
              </a:rPr>
              <a:t> CONTEXTE &amp; ENJEU</a:t>
            </a:r>
          </a:p>
          <a:p>
            <a:pPr marL="285750" indent="-285750">
              <a:buClr>
                <a:schemeClr val="bg1"/>
              </a:buClr>
              <a:buFont typeface="Wingdings" panose="05000000000000000000" pitchFamily="2" charset="2"/>
              <a:buChar char="q"/>
            </a:pPr>
            <a:endParaRPr lang="fr-FR" sz="2000" dirty="0" smtClean="0">
              <a:solidFill>
                <a:schemeClr val="bg1"/>
              </a:solidFill>
            </a:endParaRPr>
          </a:p>
          <a:p>
            <a:pPr marL="285750" indent="-285750">
              <a:buClr>
                <a:schemeClr val="bg1"/>
              </a:buClr>
              <a:buFont typeface="Wingdings" panose="05000000000000000000" pitchFamily="2" charset="2"/>
              <a:buChar char="q"/>
            </a:pPr>
            <a:r>
              <a:rPr lang="fr-FR" sz="2000" b="1" dirty="0" smtClean="0">
                <a:solidFill>
                  <a:schemeClr val="bg1"/>
                </a:solidFill>
              </a:rPr>
              <a:t>L’ACTION</a:t>
            </a:r>
            <a:endParaRPr lang="fr-FR" sz="2000" b="1" dirty="0" smtClean="0">
              <a:solidFill>
                <a:schemeClr val="bg1"/>
              </a:solidFill>
            </a:endParaRPr>
          </a:p>
          <a:p>
            <a:pPr>
              <a:buClr>
                <a:srgbClr val="FFFF00"/>
              </a:buClr>
            </a:pPr>
            <a:r>
              <a:rPr lang="fr-FR" sz="2000" b="1" dirty="0" smtClean="0">
                <a:solidFill>
                  <a:schemeClr val="bg1"/>
                </a:solidFill>
              </a:rPr>
              <a:t> </a:t>
            </a:r>
            <a:endParaRPr lang="fr-FR" sz="2000" b="1" dirty="0" smtClean="0">
              <a:solidFill>
                <a:srgbClr val="FFFF00"/>
              </a:solidFill>
            </a:endParaRPr>
          </a:p>
          <a:p>
            <a:pPr marL="285750" indent="-285750">
              <a:buClr>
                <a:srgbClr val="FFFF00"/>
              </a:buClr>
              <a:buFont typeface="Wingdings" panose="05000000000000000000" pitchFamily="2" charset="2"/>
              <a:buChar char="q"/>
            </a:pPr>
            <a:r>
              <a:rPr lang="fr-FR" sz="3200" b="1" dirty="0" smtClean="0">
                <a:solidFill>
                  <a:srgbClr val="FFFF00"/>
                </a:solidFill>
              </a:rPr>
              <a:t> LES MOYENS</a:t>
            </a:r>
          </a:p>
          <a:p>
            <a:pPr marL="742950" lvl="1" indent="-285750">
              <a:buClr>
                <a:schemeClr val="bg1"/>
              </a:buClr>
              <a:buFont typeface="Wingdings" panose="05000000000000000000" pitchFamily="2" charset="2"/>
              <a:buChar char="q"/>
            </a:pPr>
            <a:r>
              <a:rPr lang="fr-FR" sz="2000" b="1" dirty="0" smtClean="0">
                <a:solidFill>
                  <a:srgbClr val="FFFF00"/>
                </a:solidFill>
              </a:rPr>
              <a:t> </a:t>
            </a:r>
            <a:r>
              <a:rPr lang="fr-FR" sz="2000" b="1" dirty="0" smtClean="0">
                <a:solidFill>
                  <a:schemeClr val="bg1"/>
                </a:solidFill>
              </a:rPr>
              <a:t>Les cibles</a:t>
            </a:r>
          </a:p>
          <a:p>
            <a:pPr marL="742950" lvl="1" indent="-285750">
              <a:buClr>
                <a:srgbClr val="FFFF00"/>
              </a:buClr>
              <a:buFont typeface="Wingdings" panose="05000000000000000000" pitchFamily="2" charset="2"/>
              <a:buChar char="q"/>
            </a:pPr>
            <a:endParaRPr lang="fr-FR" sz="800" b="1" dirty="0" smtClean="0">
              <a:solidFill>
                <a:srgbClr val="FFFF00"/>
              </a:solidFill>
            </a:endParaRPr>
          </a:p>
          <a:p>
            <a:pPr marL="742950" lvl="1" indent="-285750">
              <a:buClr>
                <a:srgbClr val="FFFF00"/>
              </a:buClr>
              <a:buFont typeface="Wingdings" panose="05000000000000000000" pitchFamily="2" charset="2"/>
              <a:buChar char="q"/>
            </a:pPr>
            <a:r>
              <a:rPr lang="fr-FR" sz="3200" b="1" dirty="0" smtClean="0">
                <a:solidFill>
                  <a:srgbClr val="FFFF00"/>
                </a:solidFill>
              </a:rPr>
              <a:t> Les Offres</a:t>
            </a:r>
          </a:p>
          <a:p>
            <a:pPr marL="285750" indent="-285750">
              <a:buClr>
                <a:srgbClr val="FFFF00"/>
              </a:buClr>
              <a:buFont typeface="Wingdings" panose="05000000000000000000" pitchFamily="2" charset="2"/>
              <a:buChar char="q"/>
            </a:pPr>
            <a:endParaRPr lang="fr-FR" sz="2000" b="1" dirty="0">
              <a:solidFill>
                <a:schemeClr val="bg1"/>
              </a:solidFill>
            </a:endParaRPr>
          </a:p>
          <a:p>
            <a:pPr marL="285750" indent="-285750">
              <a:buClr>
                <a:schemeClr val="bg1"/>
              </a:buClr>
              <a:buFont typeface="Wingdings" panose="05000000000000000000" pitchFamily="2" charset="2"/>
              <a:buChar char="q"/>
            </a:pPr>
            <a:r>
              <a:rPr lang="fr-FR" sz="2000" b="1" dirty="0" smtClean="0">
                <a:solidFill>
                  <a:schemeClr val="bg1"/>
                </a:solidFill>
              </a:rPr>
              <a:t>SUIVI et PILOTAGE</a:t>
            </a:r>
            <a:endParaRPr lang="fr-FR" sz="2000" dirty="0" smtClean="0">
              <a:solidFill>
                <a:schemeClr val="bg1"/>
              </a:solidFill>
            </a:endParaRPr>
          </a:p>
        </p:txBody>
      </p:sp>
      <p:sp>
        <p:nvSpPr>
          <p:cNvPr id="12" name="Rectangle à coins arrondis 11"/>
          <p:cNvSpPr/>
          <p:nvPr/>
        </p:nvSpPr>
        <p:spPr>
          <a:xfrm>
            <a:off x="3923928" y="4066186"/>
            <a:ext cx="4248472" cy="482284"/>
          </a:xfrm>
          <a:prstGeom prst="roundRect">
            <a:avLst/>
          </a:prstGeom>
          <a:noFill/>
          <a:ln w="508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Tree>
    <p:extLst>
      <p:ext uri="{BB962C8B-B14F-4D97-AF65-F5344CB8AC3E}">
        <p14:creationId xmlns:p14="http://schemas.microsoft.com/office/powerpoint/2010/main" val="335675498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re 10"/>
          <p:cNvSpPr>
            <a:spLocks noGrp="1"/>
          </p:cNvSpPr>
          <p:nvPr>
            <p:ph type="title"/>
          </p:nvPr>
        </p:nvSpPr>
        <p:spPr/>
        <p:txBody>
          <a:bodyPr/>
          <a:lstStyle/>
          <a:p>
            <a:r>
              <a:rPr lang="fr-FR" dirty="0" smtClean="0"/>
              <a:t>Les moyens : </a:t>
            </a:r>
            <a:r>
              <a:rPr lang="fr-FR" dirty="0" smtClean="0">
                <a:solidFill>
                  <a:schemeClr val="tx1"/>
                </a:solidFill>
              </a:rPr>
              <a:t>offres /</a:t>
            </a:r>
            <a:r>
              <a:rPr lang="fr-FR" dirty="0">
                <a:solidFill>
                  <a:schemeClr val="tx1"/>
                </a:solidFill>
              </a:rPr>
              <a:t> Liens utiles </a:t>
            </a:r>
            <a:r>
              <a:rPr lang="fr-FR" dirty="0"/>
              <a:t/>
            </a:r>
            <a:br>
              <a:rPr lang="fr-FR" dirty="0"/>
            </a:br>
            <a:endParaRPr lang="fr-FR" b="0" dirty="0"/>
          </a:p>
        </p:txBody>
      </p:sp>
      <p:sp>
        <p:nvSpPr>
          <p:cNvPr id="4" name="Espace réservé du numéro de diapositive 3"/>
          <p:cNvSpPr>
            <a:spLocks noGrp="1"/>
          </p:cNvSpPr>
          <p:nvPr>
            <p:ph type="sldNum" sz="quarter" idx="22"/>
          </p:nvPr>
        </p:nvSpPr>
        <p:spPr/>
        <p:txBody>
          <a:bodyPr/>
          <a:lstStyle/>
          <a:p>
            <a:fld id="{0536D7D7-E68B-4848-A580-3E20DDE126DB}" type="slidenum">
              <a:rPr lang="fr-FR" smtClean="0"/>
              <a:pPr/>
              <a:t>10</a:t>
            </a:fld>
            <a:endParaRPr lang="fr-FR" dirty="0"/>
          </a:p>
        </p:txBody>
      </p:sp>
      <p:sp>
        <p:nvSpPr>
          <p:cNvPr id="13" name="Espace réservé du pied de page 5"/>
          <p:cNvSpPr>
            <a:spLocks noGrp="1"/>
          </p:cNvSpPr>
          <p:nvPr>
            <p:ph type="ftr" sz="quarter" idx="4294967295"/>
          </p:nvPr>
        </p:nvSpPr>
        <p:spPr>
          <a:xfrm>
            <a:off x="2772000" y="6336000"/>
            <a:ext cx="2895600" cy="365125"/>
          </a:xfrm>
        </p:spPr>
        <p:txBody>
          <a:bodyPr anchor="ctr" anchorCtr="0"/>
          <a:lstStyle/>
          <a:p>
            <a:pPr algn="ctr"/>
            <a:r>
              <a:rPr lang="fr-FR" sz="1100" dirty="0" smtClean="0"/>
              <a:t>2018 - HDJ S47 - Action IARD Auto GAV</a:t>
            </a:r>
            <a:endParaRPr lang="fr-FR" sz="1100" dirty="0"/>
          </a:p>
        </p:txBody>
      </p:sp>
      <p:sp>
        <p:nvSpPr>
          <p:cNvPr id="21" name="Rectangle 20"/>
          <p:cNvSpPr/>
          <p:nvPr/>
        </p:nvSpPr>
        <p:spPr>
          <a:xfrm>
            <a:off x="2195736" y="1509762"/>
            <a:ext cx="1802971" cy="1085761"/>
          </a:xfrm>
          <a:prstGeom prst="rect">
            <a:avLst/>
          </a:prstGeom>
          <a:solidFill>
            <a:sysClr val="window" lastClr="FFFFFF"/>
          </a:solidFill>
          <a:ln w="19050" cap="flat" cmpd="sng" algn="ctr">
            <a:solidFill>
              <a:sysClr val="windowText" lastClr="000000">
                <a:lumMod val="65000"/>
                <a:lumOff val="3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600" b="0" i="0" u="none" strike="noStrike" kern="0" cap="none" spc="0" normalizeH="0" baseline="0" noProof="0" dirty="0" smtClean="0">
                <a:ln>
                  <a:noFill/>
                </a:ln>
                <a:solidFill>
                  <a:prstClr val="black">
                    <a:lumMod val="65000"/>
                    <a:lumOff val="35000"/>
                  </a:prstClr>
                </a:solidFill>
                <a:effectLst/>
                <a:uLnTx/>
                <a:uFillTx/>
                <a:latin typeface="Gill Sans MT" panose="020B0502020104020203" pitchFamily="34" charset="0"/>
                <a:ea typeface="+mn-ea"/>
                <a:cs typeface="+mn-cs"/>
                <a:sym typeface="Wingdings" panose="05000000000000000000" pitchFamily="2" charset="2"/>
              </a:rPr>
              <a:t>BOOK IARD</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600" b="0" i="0" u="none" strike="noStrike" kern="0" cap="none" spc="0" normalizeH="0" baseline="0" noProof="0" dirty="0" smtClean="0">
                <a:ln>
                  <a:noFill/>
                </a:ln>
                <a:solidFill>
                  <a:prstClr val="black">
                    <a:lumMod val="65000"/>
                    <a:lumOff val="35000"/>
                  </a:prstClr>
                </a:solidFill>
                <a:effectLst/>
                <a:uLnTx/>
                <a:uFillTx/>
                <a:latin typeface="Gill Sans MT" panose="020B0502020104020203" pitchFamily="34" charset="0"/>
                <a:ea typeface="+mn-ea"/>
                <a:cs typeface="+mn-cs"/>
                <a:sym typeface="Wingdings" panose="05000000000000000000" pitchFamily="2" charset="2"/>
                <a:hlinkClick r:id="rId2"/>
              </a:rPr>
              <a:t>Clic</a:t>
            </a:r>
            <a:endParaRPr kumimoji="0" lang="fr-FR" b="0" i="0" u="none" strike="noStrike" kern="0" cap="none" spc="0" normalizeH="0" baseline="0" noProof="0" dirty="0" smtClean="0">
              <a:ln>
                <a:noFill/>
              </a:ln>
              <a:solidFill>
                <a:prstClr val="black">
                  <a:lumMod val="50000"/>
                  <a:lumOff val="50000"/>
                </a:prstClr>
              </a:solidFill>
              <a:effectLst/>
              <a:uLnTx/>
              <a:uFillTx/>
              <a:latin typeface="Gill Sans MT" panose="020B0502020104020203" pitchFamily="34" charset="0"/>
              <a:ea typeface="+mn-ea"/>
              <a:cs typeface="+mn-cs"/>
            </a:endParaRPr>
          </a:p>
        </p:txBody>
      </p:sp>
      <p:sp>
        <p:nvSpPr>
          <p:cNvPr id="22" name="Rectangle 21"/>
          <p:cNvSpPr/>
          <p:nvPr/>
        </p:nvSpPr>
        <p:spPr>
          <a:xfrm>
            <a:off x="5236400" y="2924944"/>
            <a:ext cx="1802971" cy="1085761"/>
          </a:xfrm>
          <a:prstGeom prst="rect">
            <a:avLst/>
          </a:prstGeom>
          <a:solidFill>
            <a:srgbClr val="4BACC6">
              <a:lumMod val="40000"/>
              <a:lumOff val="60000"/>
            </a:srgbClr>
          </a:solidFill>
          <a:ln w="19050" cap="flat" cmpd="sng" algn="ctr">
            <a:solidFill>
              <a:sysClr val="windowText" lastClr="000000">
                <a:lumMod val="65000"/>
                <a:lumOff val="3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600" b="0" i="0" u="none" strike="noStrike" kern="0" cap="none" spc="0" normalizeH="0" baseline="0" noProof="0" dirty="0" smtClean="0">
                <a:ln>
                  <a:noFill/>
                </a:ln>
                <a:solidFill>
                  <a:prstClr val="black">
                    <a:lumMod val="65000"/>
                    <a:lumOff val="35000"/>
                  </a:prstClr>
                </a:solidFill>
                <a:effectLst/>
                <a:uLnTx/>
                <a:uFillTx/>
                <a:latin typeface="Gill Sans MT" panose="020B0502020104020203" pitchFamily="34" charset="0"/>
                <a:ea typeface="+mn-ea"/>
                <a:cs typeface="+mn-cs"/>
                <a:sym typeface="Wingdings" panose="05000000000000000000" pitchFamily="2" charset="2"/>
              </a:rPr>
              <a:t>Simulateur AUTO</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600" b="0" i="0" u="none" strike="noStrike" kern="0" cap="none" spc="0" normalizeH="0" baseline="0" noProof="0" dirty="0" smtClean="0">
                <a:ln>
                  <a:noFill/>
                </a:ln>
                <a:solidFill>
                  <a:prstClr val="black">
                    <a:lumMod val="65000"/>
                    <a:lumOff val="35000"/>
                  </a:prstClr>
                </a:solidFill>
                <a:effectLst/>
                <a:uLnTx/>
                <a:uFillTx/>
                <a:latin typeface="Gill Sans MT" panose="020B0502020104020203" pitchFamily="34" charset="0"/>
                <a:ea typeface="+mn-ea"/>
                <a:cs typeface="+mn-cs"/>
                <a:sym typeface="Wingdings" panose="05000000000000000000" pitchFamily="2" charset="2"/>
                <a:hlinkClick r:id="rId3"/>
              </a:rPr>
              <a:t>Clic</a:t>
            </a:r>
            <a:endParaRPr kumimoji="0" lang="fr-FR" b="0" i="0" u="none" strike="noStrike" kern="0" cap="none" spc="0" normalizeH="0" baseline="0" noProof="0" dirty="0" smtClean="0">
              <a:ln>
                <a:noFill/>
              </a:ln>
              <a:solidFill>
                <a:prstClr val="black">
                  <a:lumMod val="50000"/>
                  <a:lumOff val="50000"/>
                </a:prstClr>
              </a:solidFill>
              <a:effectLst/>
              <a:uLnTx/>
              <a:uFillTx/>
              <a:latin typeface="Gill Sans MT" panose="020B0502020104020203" pitchFamily="34" charset="0"/>
              <a:ea typeface="+mn-ea"/>
              <a:cs typeface="+mn-cs"/>
            </a:endParaRPr>
          </a:p>
        </p:txBody>
      </p:sp>
      <p:sp>
        <p:nvSpPr>
          <p:cNvPr id="23" name="Rectangle 22"/>
          <p:cNvSpPr/>
          <p:nvPr/>
        </p:nvSpPr>
        <p:spPr>
          <a:xfrm>
            <a:off x="1524641" y="2924944"/>
            <a:ext cx="1695535" cy="1085761"/>
          </a:xfrm>
          <a:prstGeom prst="rect">
            <a:avLst/>
          </a:prstGeom>
          <a:solidFill>
            <a:srgbClr val="4BACC6">
              <a:lumMod val="40000"/>
              <a:lumOff val="60000"/>
            </a:srgbClr>
          </a:solidFill>
          <a:ln w="19050" cap="flat" cmpd="sng" algn="ctr">
            <a:solidFill>
              <a:sysClr val="windowText" lastClr="000000">
                <a:lumMod val="65000"/>
                <a:lumOff val="3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600" b="0" i="0" u="none" strike="noStrike" kern="0" cap="none" spc="0" normalizeH="0" baseline="0" noProof="0" dirty="0" smtClean="0">
                <a:ln>
                  <a:noFill/>
                </a:ln>
                <a:solidFill>
                  <a:prstClr val="black">
                    <a:lumMod val="65000"/>
                    <a:lumOff val="35000"/>
                  </a:prstClr>
                </a:solidFill>
                <a:effectLst/>
                <a:uLnTx/>
                <a:uFillTx/>
                <a:latin typeface="Gill Sans MT" panose="020B0502020104020203" pitchFamily="34" charset="0"/>
                <a:ea typeface="+mn-ea"/>
                <a:cs typeface="+mn-cs"/>
                <a:sym typeface="Wingdings" panose="05000000000000000000" pitchFamily="2" charset="2"/>
              </a:rPr>
              <a:t>Fiche BOOK AUTO</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600" b="0" i="0" u="none" strike="noStrike" kern="0" cap="none" spc="0" normalizeH="0" baseline="0" noProof="0" dirty="0" smtClean="0">
                <a:ln>
                  <a:noFill/>
                </a:ln>
                <a:solidFill>
                  <a:prstClr val="black">
                    <a:lumMod val="65000"/>
                    <a:lumOff val="35000"/>
                  </a:prstClr>
                </a:solidFill>
                <a:effectLst/>
                <a:uLnTx/>
                <a:uFillTx/>
                <a:latin typeface="Gill Sans MT" panose="020B0502020104020203" pitchFamily="34" charset="0"/>
                <a:ea typeface="+mn-ea"/>
                <a:cs typeface="+mn-cs"/>
                <a:sym typeface="Wingdings" panose="05000000000000000000" pitchFamily="2" charset="2"/>
                <a:hlinkClick r:id="rId4"/>
              </a:rPr>
              <a:t>Clic</a:t>
            </a:r>
            <a:endParaRPr kumimoji="0" lang="fr-FR" b="0" i="0" u="none" strike="noStrike" kern="0" cap="none" spc="0" normalizeH="0" baseline="0" noProof="0" dirty="0" smtClean="0">
              <a:ln>
                <a:noFill/>
              </a:ln>
              <a:solidFill>
                <a:prstClr val="black">
                  <a:lumMod val="50000"/>
                  <a:lumOff val="50000"/>
                </a:prstClr>
              </a:solidFill>
              <a:effectLst/>
              <a:uLnTx/>
              <a:uFillTx/>
              <a:latin typeface="Gill Sans MT" panose="020B0502020104020203" pitchFamily="34" charset="0"/>
              <a:ea typeface="+mn-ea"/>
              <a:cs typeface="+mn-cs"/>
            </a:endParaRPr>
          </a:p>
        </p:txBody>
      </p:sp>
      <p:sp>
        <p:nvSpPr>
          <p:cNvPr id="24" name="Rectangle 23"/>
          <p:cNvSpPr/>
          <p:nvPr/>
        </p:nvSpPr>
        <p:spPr>
          <a:xfrm>
            <a:off x="4644008" y="1509761"/>
            <a:ext cx="1802971" cy="1085761"/>
          </a:xfrm>
          <a:prstGeom prst="rect">
            <a:avLst/>
          </a:prstGeom>
          <a:solidFill>
            <a:sysClr val="window" lastClr="FFFFFF"/>
          </a:solidFill>
          <a:ln w="19050" cap="flat" cmpd="sng" algn="ctr">
            <a:solidFill>
              <a:sysClr val="windowText" lastClr="000000">
                <a:lumMod val="65000"/>
                <a:lumOff val="3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smtClean="0">
                <a:ln>
                  <a:noFill/>
                </a:ln>
                <a:solidFill>
                  <a:prstClr val="black">
                    <a:lumMod val="65000"/>
                    <a:lumOff val="35000"/>
                  </a:prstClr>
                </a:solidFill>
                <a:effectLst/>
                <a:uLnTx/>
                <a:uFillTx/>
                <a:latin typeface="Gill Sans MT" panose="020B0502020104020203" pitchFamily="34" charset="0"/>
                <a:ea typeface="+mn-ea"/>
                <a:cs typeface="+mn-cs"/>
                <a:sym typeface="Wingdings" panose="05000000000000000000" pitchFamily="2" charset="2"/>
              </a:rPr>
              <a:t>COMPA IARD</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600" b="0" i="0" u="none" strike="noStrike" kern="0" cap="none" spc="0" normalizeH="0" baseline="0" noProof="0" dirty="0" smtClean="0">
                <a:ln>
                  <a:noFill/>
                </a:ln>
                <a:solidFill>
                  <a:prstClr val="black">
                    <a:lumMod val="65000"/>
                    <a:lumOff val="35000"/>
                  </a:prstClr>
                </a:solidFill>
                <a:effectLst/>
                <a:uLnTx/>
                <a:uFillTx/>
                <a:latin typeface="Gill Sans MT" panose="020B0502020104020203" pitchFamily="34" charset="0"/>
                <a:ea typeface="+mn-ea"/>
                <a:cs typeface="+mn-cs"/>
                <a:sym typeface="Wingdings" panose="05000000000000000000" pitchFamily="2" charset="2"/>
                <a:hlinkClick r:id="rId5"/>
              </a:rPr>
              <a:t>Clic</a:t>
            </a:r>
            <a:endParaRPr kumimoji="0" lang="fr-FR" b="0" i="0" u="none" strike="noStrike" kern="0" cap="none" spc="0" normalizeH="0" baseline="0" noProof="0" dirty="0" smtClean="0">
              <a:ln>
                <a:noFill/>
              </a:ln>
              <a:solidFill>
                <a:prstClr val="black">
                  <a:lumMod val="50000"/>
                  <a:lumOff val="50000"/>
                </a:prstClr>
              </a:solidFill>
              <a:effectLst/>
              <a:uLnTx/>
              <a:uFillTx/>
              <a:latin typeface="Gill Sans MT" panose="020B0502020104020203" pitchFamily="34" charset="0"/>
              <a:ea typeface="+mn-ea"/>
              <a:cs typeface="+mn-cs"/>
            </a:endParaRPr>
          </a:p>
        </p:txBody>
      </p:sp>
      <p:sp>
        <p:nvSpPr>
          <p:cNvPr id="25" name="Rectangle 24"/>
          <p:cNvSpPr/>
          <p:nvPr/>
        </p:nvSpPr>
        <p:spPr>
          <a:xfrm>
            <a:off x="3508207" y="2924945"/>
            <a:ext cx="1512169" cy="1085760"/>
          </a:xfrm>
          <a:prstGeom prst="rect">
            <a:avLst/>
          </a:prstGeom>
          <a:solidFill>
            <a:srgbClr val="4BACC6">
              <a:lumMod val="40000"/>
              <a:lumOff val="60000"/>
            </a:srgbClr>
          </a:solidFill>
          <a:ln w="19050" cap="flat" cmpd="sng" algn="ctr">
            <a:solidFill>
              <a:sysClr val="windowText" lastClr="000000">
                <a:lumMod val="65000"/>
                <a:lumOff val="3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600" b="0" i="0" u="none" strike="noStrike" kern="0" cap="none" spc="0" normalizeH="0" baseline="0" noProof="0" dirty="0" smtClean="0">
                <a:ln>
                  <a:noFill/>
                </a:ln>
                <a:solidFill>
                  <a:prstClr val="black">
                    <a:lumMod val="65000"/>
                    <a:lumOff val="35000"/>
                  </a:prstClr>
                </a:solidFill>
                <a:effectLst/>
                <a:uLnTx/>
                <a:uFillTx/>
                <a:latin typeface="Gill Sans MT" panose="020B0502020104020203" pitchFamily="34" charset="0"/>
                <a:ea typeface="+mn-ea"/>
                <a:cs typeface="+mn-cs"/>
                <a:sym typeface="Wingdings" panose="05000000000000000000" pitchFamily="2" charset="2"/>
              </a:rPr>
              <a:t>Fiche Produit AUTO</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600" b="0" i="0" u="none" strike="noStrike" kern="0" cap="none" spc="0" normalizeH="0" baseline="0" noProof="0" dirty="0" smtClean="0">
                <a:ln>
                  <a:noFill/>
                </a:ln>
                <a:solidFill>
                  <a:prstClr val="black">
                    <a:lumMod val="65000"/>
                    <a:lumOff val="35000"/>
                  </a:prstClr>
                </a:solidFill>
                <a:effectLst/>
                <a:uLnTx/>
                <a:uFillTx/>
                <a:latin typeface="Gill Sans MT" panose="020B0502020104020203" pitchFamily="34" charset="0"/>
                <a:ea typeface="+mn-ea"/>
                <a:cs typeface="+mn-cs"/>
                <a:sym typeface="Wingdings" panose="05000000000000000000" pitchFamily="2" charset="2"/>
                <a:hlinkClick r:id="rId6"/>
              </a:rPr>
              <a:t>Clic</a:t>
            </a:r>
            <a:endParaRPr kumimoji="0" lang="fr-FR" b="0" i="0" u="none" strike="noStrike" kern="0" cap="none" spc="0" normalizeH="0" baseline="0" noProof="0" dirty="0" smtClean="0">
              <a:ln>
                <a:noFill/>
              </a:ln>
              <a:solidFill>
                <a:prstClr val="black">
                  <a:lumMod val="50000"/>
                  <a:lumOff val="50000"/>
                </a:prstClr>
              </a:solidFill>
              <a:effectLst/>
              <a:uLnTx/>
              <a:uFillTx/>
              <a:latin typeface="Gill Sans MT" panose="020B0502020104020203" pitchFamily="34" charset="0"/>
              <a:ea typeface="+mn-ea"/>
              <a:cs typeface="+mn-cs"/>
            </a:endParaRPr>
          </a:p>
        </p:txBody>
      </p:sp>
      <p:sp>
        <p:nvSpPr>
          <p:cNvPr id="26" name="Rectangle 25"/>
          <p:cNvSpPr/>
          <p:nvPr/>
        </p:nvSpPr>
        <p:spPr>
          <a:xfrm>
            <a:off x="3426360" y="4581128"/>
            <a:ext cx="1675861" cy="1008112"/>
          </a:xfrm>
          <a:prstGeom prst="rect">
            <a:avLst/>
          </a:prstGeom>
          <a:solidFill>
            <a:schemeClr val="accent6">
              <a:lumMod val="60000"/>
              <a:lumOff val="4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prstClr val="black">
                    <a:lumMod val="65000"/>
                    <a:lumOff val="35000"/>
                  </a:prstClr>
                </a:solidFill>
                <a:latin typeface="Gill Sans MT" panose="020B0502020104020203" pitchFamily="34" charset="0"/>
                <a:sym typeface="Wingdings" panose="05000000000000000000" pitchFamily="2" charset="2"/>
              </a:rPr>
              <a:t>Fiche GAV</a:t>
            </a:r>
          </a:p>
          <a:p>
            <a:pPr algn="ctr"/>
            <a:r>
              <a:rPr lang="fr-FR" sz="1600" dirty="0">
                <a:solidFill>
                  <a:prstClr val="black">
                    <a:lumMod val="65000"/>
                    <a:lumOff val="35000"/>
                  </a:prstClr>
                </a:solidFill>
                <a:latin typeface="Gill Sans MT" panose="020B0502020104020203" pitchFamily="34" charset="0"/>
                <a:sym typeface="Wingdings" panose="05000000000000000000" pitchFamily="2" charset="2"/>
                <a:hlinkClick r:id="rId7"/>
              </a:rPr>
              <a:t>Clic</a:t>
            </a:r>
            <a:endParaRPr lang="fr-FR" dirty="0">
              <a:solidFill>
                <a:prstClr val="black">
                  <a:lumMod val="50000"/>
                  <a:lumOff val="50000"/>
                </a:prstClr>
              </a:solidFill>
              <a:latin typeface="Gill Sans MT" panose="020B0502020104020203" pitchFamily="34" charset="0"/>
            </a:endParaRPr>
          </a:p>
        </p:txBody>
      </p:sp>
      <p:pic>
        <p:nvPicPr>
          <p:cNvPr id="28"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029015" y="4685955"/>
            <a:ext cx="1068206" cy="79845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9" name="Picture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51520" y="3068595"/>
            <a:ext cx="937319" cy="79845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1027335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ZoneTexte 20"/>
          <p:cNvSpPr txBox="1"/>
          <p:nvPr/>
        </p:nvSpPr>
        <p:spPr>
          <a:xfrm>
            <a:off x="474911" y="2282676"/>
            <a:ext cx="8385130" cy="3600986"/>
          </a:xfrm>
          <a:prstGeom prst="rect">
            <a:avLst/>
          </a:prstGeom>
          <a:solidFill>
            <a:schemeClr val="bg1">
              <a:lumMod val="95000"/>
            </a:schemeClr>
          </a:solidFill>
        </p:spPr>
        <p:txBody>
          <a:bodyPr wrap="square" rtlCol="0">
            <a:spAutoFit/>
          </a:bodyPr>
          <a:lstStyle/>
          <a:p>
            <a:pPr algn="just">
              <a:defRPr/>
            </a:pPr>
            <a:r>
              <a:rPr lang="fr-FR" sz="2000" dirty="0" smtClean="0">
                <a:solidFill>
                  <a:prstClr val="black"/>
                </a:solidFill>
                <a:latin typeface="Calibri" panose="020F0502020204030204" pitchFamily="34" charset="0"/>
                <a:cs typeface="Calibri" panose="020F0502020204030204" pitchFamily="34" charset="0"/>
              </a:rPr>
              <a:t>Nous disposons toujours de la </a:t>
            </a:r>
            <a:r>
              <a:rPr lang="fr-FR" sz="2000" b="1" dirty="0">
                <a:solidFill>
                  <a:schemeClr val="accent4">
                    <a:lumMod val="75000"/>
                  </a:schemeClr>
                </a:solidFill>
              </a:rPr>
              <a:t>remise exceptionnelle IARD </a:t>
            </a:r>
            <a:r>
              <a:rPr lang="fr-FR" sz="2000" dirty="0" smtClean="0">
                <a:solidFill>
                  <a:prstClr val="black"/>
                </a:solidFill>
                <a:latin typeface="Calibri" panose="020F0502020204030204" pitchFamily="34" charset="0"/>
                <a:cs typeface="Calibri" panose="020F0502020204030204" pitchFamily="34" charset="0"/>
              </a:rPr>
              <a:t>que vous pouvez mettre en avant :</a:t>
            </a:r>
            <a:endParaRPr lang="fr-FR" sz="2000" b="1" dirty="0"/>
          </a:p>
          <a:p>
            <a:pPr lvl="1" algn="just">
              <a:defRPr/>
            </a:pPr>
            <a:r>
              <a:rPr lang="fr-FR" dirty="0"/>
              <a:t>&gt; Sur les contrats Nouvelle Offre Auto et Mon Auto &amp; Moi</a:t>
            </a:r>
            <a:endParaRPr lang="fr-FR" b="1" dirty="0"/>
          </a:p>
          <a:p>
            <a:pPr lvl="1" algn="just">
              <a:defRPr/>
            </a:pPr>
            <a:r>
              <a:rPr lang="fr-FR" b="1" dirty="0"/>
              <a:t>	</a:t>
            </a:r>
          </a:p>
          <a:p>
            <a:pPr lvl="1" algn="just">
              <a:defRPr/>
            </a:pPr>
            <a:endParaRPr lang="fr-FR" sz="2000" b="1" dirty="0"/>
          </a:p>
          <a:p>
            <a:pPr lvl="1" algn="just">
              <a:defRPr/>
            </a:pPr>
            <a:endParaRPr lang="fr-FR" sz="2000" dirty="0" smtClean="0"/>
          </a:p>
          <a:p>
            <a:pPr lvl="1" algn="just">
              <a:defRPr/>
            </a:pPr>
            <a:endParaRPr lang="fr-FR" sz="2000" dirty="0"/>
          </a:p>
          <a:p>
            <a:pPr marL="285750" indent="-285750" algn="just">
              <a:buFont typeface="Wingdings" panose="05000000000000000000" pitchFamily="2" charset="2"/>
              <a:buChar char="§"/>
              <a:defRPr/>
            </a:pPr>
            <a:r>
              <a:rPr lang="fr-FR" sz="2000" dirty="0"/>
              <a:t>Comment ?</a:t>
            </a:r>
          </a:p>
          <a:p>
            <a:pPr algn="just">
              <a:defRPr/>
            </a:pPr>
            <a:r>
              <a:rPr lang="fr-FR" dirty="0"/>
              <a:t>L’octroi de la remise se fait via Impulse.</a:t>
            </a:r>
          </a:p>
          <a:p>
            <a:pPr algn="just">
              <a:defRPr/>
            </a:pPr>
            <a:r>
              <a:rPr lang="fr-FR" dirty="0"/>
              <a:t>Elle est entièrement automatisée, quelques clics suffisent pour accorder une remise via un avenant spécifique « remise exceptionnelle » POUR TOUT SAVOIR (avec une vidéo IMPULSE à votre disposition) </a:t>
            </a:r>
            <a:endParaRPr lang="fr-FR" sz="2000" dirty="0"/>
          </a:p>
        </p:txBody>
      </p:sp>
      <p:sp>
        <p:nvSpPr>
          <p:cNvPr id="11" name="Titre 10"/>
          <p:cNvSpPr>
            <a:spLocks noGrp="1"/>
          </p:cNvSpPr>
          <p:nvPr>
            <p:ph type="title"/>
          </p:nvPr>
        </p:nvSpPr>
        <p:spPr/>
        <p:txBody>
          <a:bodyPr/>
          <a:lstStyle/>
          <a:p>
            <a:r>
              <a:rPr lang="fr-FR" dirty="0"/>
              <a:t>Les moyens : </a:t>
            </a:r>
            <a:r>
              <a:rPr lang="fr-FR" dirty="0">
                <a:solidFill>
                  <a:schemeClr val="tx1"/>
                </a:solidFill>
              </a:rPr>
              <a:t>offres / </a:t>
            </a:r>
            <a:r>
              <a:rPr lang="fr-FR" dirty="0" smtClean="0">
                <a:solidFill>
                  <a:schemeClr val="tx1"/>
                </a:solidFill>
              </a:rPr>
              <a:t>Accélérateurs tarifaires (1/2)</a:t>
            </a:r>
            <a:endParaRPr lang="fr-FR" b="0" dirty="0">
              <a:solidFill>
                <a:schemeClr val="tx1"/>
              </a:solidFill>
            </a:endParaRPr>
          </a:p>
        </p:txBody>
      </p:sp>
      <p:graphicFrame>
        <p:nvGraphicFramePr>
          <p:cNvPr id="22" name="Tableau 21"/>
          <p:cNvGraphicFramePr>
            <a:graphicFrameLocks noGrp="1"/>
          </p:cNvGraphicFramePr>
          <p:nvPr>
            <p:extLst>
              <p:ext uri="{D42A27DB-BD31-4B8C-83A1-F6EECF244321}">
                <p14:modId xmlns:p14="http://schemas.microsoft.com/office/powerpoint/2010/main" val="2908204093"/>
              </p:ext>
            </p:extLst>
          </p:nvPr>
        </p:nvGraphicFramePr>
        <p:xfrm>
          <a:off x="755576" y="3432122"/>
          <a:ext cx="7632849" cy="609600"/>
        </p:xfrm>
        <a:graphic>
          <a:graphicData uri="http://schemas.openxmlformats.org/drawingml/2006/table">
            <a:tbl>
              <a:tblPr firstRow="1" bandRow="1">
                <a:tableStyleId>{72833802-FEF1-4C79-8D5D-14CF1EAF98D9}</a:tableStyleId>
              </a:tblPr>
              <a:tblGrid>
                <a:gridCol w="2014225"/>
                <a:gridCol w="1166130"/>
                <a:gridCol w="1439528"/>
                <a:gridCol w="1422790"/>
                <a:gridCol w="1590176"/>
              </a:tblGrid>
              <a:tr h="230426">
                <a:tc>
                  <a:txBody>
                    <a:bodyPr/>
                    <a:lstStyle/>
                    <a:p>
                      <a:r>
                        <a:rPr lang="fr-FR" sz="1400" b="1" dirty="0" smtClean="0">
                          <a:solidFill>
                            <a:schemeClr val="bg1"/>
                          </a:solidFill>
                        </a:rPr>
                        <a:t>Prime annuelle</a:t>
                      </a:r>
                      <a:endParaRPr lang="fr-FR" sz="1400" b="1" dirty="0">
                        <a:solidFill>
                          <a:schemeClr val="bg1"/>
                        </a:solidFill>
                      </a:endParaRPr>
                    </a:p>
                  </a:txBody>
                  <a:tcPr>
                    <a:solidFill>
                      <a:schemeClr val="accent4"/>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400" dirty="0" smtClean="0">
                          <a:solidFill>
                            <a:schemeClr val="tx1"/>
                          </a:solidFill>
                        </a:rPr>
                        <a:t>&lt; à 100 €</a:t>
                      </a:r>
                    </a:p>
                  </a:txBody>
                  <a:tcP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400" dirty="0" smtClean="0">
                          <a:solidFill>
                            <a:schemeClr val="tx1"/>
                          </a:solidFill>
                        </a:rPr>
                        <a:t>entre 100 et 299€ </a:t>
                      </a:r>
                    </a:p>
                  </a:txBody>
                  <a:tcP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400" dirty="0" smtClean="0">
                          <a:solidFill>
                            <a:schemeClr val="tx1"/>
                          </a:solidFill>
                        </a:rPr>
                        <a:t>entre 300 et 499€ </a:t>
                      </a:r>
                    </a:p>
                  </a:txBody>
                  <a:tcP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400" dirty="0" smtClean="0">
                          <a:solidFill>
                            <a:schemeClr val="tx1"/>
                          </a:solidFill>
                        </a:rPr>
                        <a:t>&gt; à 500€</a:t>
                      </a:r>
                    </a:p>
                  </a:txBody>
                  <a:tcPr>
                    <a:solidFill>
                      <a:schemeClr val="bg1"/>
                    </a:solidFill>
                  </a:tcPr>
                </a:tc>
              </a:tr>
              <a:tr h="23042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400" b="1" dirty="0" smtClean="0">
                          <a:solidFill>
                            <a:schemeClr val="bg1"/>
                          </a:solidFill>
                        </a:rPr>
                        <a:t>Remise à proposer</a:t>
                      </a:r>
                    </a:p>
                  </a:txBody>
                  <a:tcPr>
                    <a:solidFill>
                      <a:schemeClr val="accent4"/>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400" dirty="0" smtClean="0">
                          <a:solidFill>
                            <a:schemeClr val="tx1"/>
                          </a:solidFill>
                        </a:rPr>
                        <a:t>5€ ou 10€</a:t>
                      </a:r>
                    </a:p>
                  </a:txBody>
                  <a:tcPr>
                    <a:solidFill>
                      <a:schemeClr val="bg1"/>
                    </a:solidFill>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fr-FR" sz="1400" dirty="0" smtClean="0">
                          <a:solidFill>
                            <a:schemeClr val="tx1"/>
                          </a:solidFill>
                        </a:rPr>
                        <a:t>10€ / 15€</a:t>
                      </a:r>
                    </a:p>
                  </a:txBody>
                  <a:tcPr>
                    <a:solidFill>
                      <a:schemeClr val="bg1"/>
                    </a:solidFill>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fr-FR" sz="1400" dirty="0" smtClean="0">
                          <a:solidFill>
                            <a:schemeClr val="tx1"/>
                          </a:solidFill>
                        </a:rPr>
                        <a:t>20€ /</a:t>
                      </a:r>
                      <a:r>
                        <a:rPr lang="fr-FR" sz="1400" baseline="0" dirty="0" smtClean="0">
                          <a:solidFill>
                            <a:schemeClr val="tx1"/>
                          </a:solidFill>
                        </a:rPr>
                        <a:t> </a:t>
                      </a:r>
                      <a:r>
                        <a:rPr lang="fr-FR" sz="1400" dirty="0" smtClean="0">
                          <a:solidFill>
                            <a:schemeClr val="tx1"/>
                          </a:solidFill>
                        </a:rPr>
                        <a:t>30€ / 40€</a:t>
                      </a:r>
                    </a:p>
                  </a:txBody>
                  <a:tcPr>
                    <a:solidFill>
                      <a:schemeClr val="bg1"/>
                    </a:solidFill>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fr-FR" sz="1400" dirty="0" smtClean="0">
                          <a:solidFill>
                            <a:schemeClr val="tx1"/>
                          </a:solidFill>
                        </a:rPr>
                        <a:t>40€ / 60€ / 80€</a:t>
                      </a:r>
                    </a:p>
                  </a:txBody>
                  <a:tcPr>
                    <a:solidFill>
                      <a:schemeClr val="bg1"/>
                    </a:solidFill>
                  </a:tcPr>
                </a:tc>
              </a:tr>
            </a:tbl>
          </a:graphicData>
        </a:graphic>
      </p:graphicFrame>
      <p:sp>
        <p:nvSpPr>
          <p:cNvPr id="3" name="Ellipse 2"/>
          <p:cNvSpPr/>
          <p:nvPr/>
        </p:nvSpPr>
        <p:spPr>
          <a:xfrm rot="1074111">
            <a:off x="7667092" y="3189524"/>
            <a:ext cx="1191697" cy="648072"/>
          </a:xfrm>
          <a:prstGeom prst="ellipse">
            <a:avLst/>
          </a:prstGeom>
          <a:solidFill>
            <a:schemeClr val="bg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1400" b="1" dirty="0" smtClean="0"/>
              <a:t>Délégation DA</a:t>
            </a:r>
            <a:endParaRPr lang="fr-FR" sz="1400" b="1" dirty="0"/>
          </a:p>
        </p:txBody>
      </p:sp>
      <p:sp>
        <p:nvSpPr>
          <p:cNvPr id="6" name="Espace réservé du numéro de diapositive 5"/>
          <p:cNvSpPr>
            <a:spLocks noGrp="1"/>
          </p:cNvSpPr>
          <p:nvPr>
            <p:ph type="sldNum" sz="quarter" idx="22"/>
          </p:nvPr>
        </p:nvSpPr>
        <p:spPr/>
        <p:txBody>
          <a:bodyPr/>
          <a:lstStyle/>
          <a:p>
            <a:fld id="{0536D7D7-E68B-4848-A580-3E20DDE126DB}" type="slidenum">
              <a:rPr lang="fr-FR" smtClean="0"/>
              <a:pPr/>
              <a:t>11</a:t>
            </a:fld>
            <a:endParaRPr lang="fr-FR" dirty="0"/>
          </a:p>
        </p:txBody>
      </p:sp>
      <p:sp>
        <p:nvSpPr>
          <p:cNvPr id="23" name="Espace réservé du pied de page 5"/>
          <p:cNvSpPr>
            <a:spLocks noGrp="1"/>
          </p:cNvSpPr>
          <p:nvPr>
            <p:ph type="ftr" sz="quarter" idx="4294967295"/>
          </p:nvPr>
        </p:nvSpPr>
        <p:spPr>
          <a:xfrm>
            <a:off x="2772000" y="6336000"/>
            <a:ext cx="2895600" cy="365125"/>
          </a:xfrm>
        </p:spPr>
        <p:txBody>
          <a:bodyPr anchor="ctr" anchorCtr="0"/>
          <a:lstStyle/>
          <a:p>
            <a:pPr algn="ctr"/>
            <a:r>
              <a:rPr lang="fr-FR" sz="1100" dirty="0" smtClean="0"/>
              <a:t>2018 - HDJ S47 - Action IARD Auto GAV</a:t>
            </a:r>
            <a:endParaRPr lang="fr-FR" sz="1100" dirty="0"/>
          </a:p>
        </p:txBody>
      </p:sp>
      <p:pic>
        <p:nvPicPr>
          <p:cNvPr id="2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10745" y="1340768"/>
            <a:ext cx="937319" cy="79845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9833569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re 10"/>
          <p:cNvSpPr>
            <a:spLocks noGrp="1"/>
          </p:cNvSpPr>
          <p:nvPr>
            <p:ph type="title"/>
          </p:nvPr>
        </p:nvSpPr>
        <p:spPr/>
        <p:txBody>
          <a:bodyPr/>
          <a:lstStyle/>
          <a:p>
            <a:r>
              <a:rPr lang="fr-FR" dirty="0"/>
              <a:t>Les moyens : </a:t>
            </a:r>
            <a:r>
              <a:rPr lang="fr-FR" dirty="0">
                <a:solidFill>
                  <a:schemeClr val="tx1"/>
                </a:solidFill>
              </a:rPr>
              <a:t>offres / </a:t>
            </a:r>
            <a:r>
              <a:rPr lang="fr-FR" dirty="0" smtClean="0">
                <a:solidFill>
                  <a:schemeClr val="tx1"/>
                </a:solidFill>
              </a:rPr>
              <a:t>Accélérateurs tarifaires (2/2)</a:t>
            </a:r>
            <a:endParaRPr lang="fr-FR" b="0" dirty="0">
              <a:solidFill>
                <a:schemeClr val="tx1"/>
              </a:solidFill>
            </a:endParaRPr>
          </a:p>
        </p:txBody>
      </p:sp>
      <p:sp>
        <p:nvSpPr>
          <p:cNvPr id="6" name="Espace réservé du numéro de diapositive 5"/>
          <p:cNvSpPr>
            <a:spLocks noGrp="1"/>
          </p:cNvSpPr>
          <p:nvPr>
            <p:ph type="sldNum" sz="quarter" idx="22"/>
          </p:nvPr>
        </p:nvSpPr>
        <p:spPr/>
        <p:txBody>
          <a:bodyPr/>
          <a:lstStyle/>
          <a:p>
            <a:fld id="{0536D7D7-E68B-4848-A580-3E20DDE126DB}" type="slidenum">
              <a:rPr lang="fr-FR" smtClean="0">
                <a:solidFill>
                  <a:prstClr val="black"/>
                </a:solidFill>
              </a:rPr>
              <a:pPr/>
              <a:t>12</a:t>
            </a:fld>
            <a:endParaRPr lang="fr-FR" dirty="0">
              <a:solidFill>
                <a:prstClr val="black"/>
              </a:solidFill>
            </a:endParaRPr>
          </a:p>
        </p:txBody>
      </p:sp>
      <p:sp>
        <p:nvSpPr>
          <p:cNvPr id="23" name="Espace réservé du pied de page 5"/>
          <p:cNvSpPr>
            <a:spLocks noGrp="1"/>
          </p:cNvSpPr>
          <p:nvPr>
            <p:ph type="ftr" sz="quarter" idx="4294967295"/>
          </p:nvPr>
        </p:nvSpPr>
        <p:spPr>
          <a:xfrm>
            <a:off x="2772000" y="6336000"/>
            <a:ext cx="2895600" cy="365125"/>
          </a:xfrm>
        </p:spPr>
        <p:txBody>
          <a:bodyPr anchor="ctr" anchorCtr="0"/>
          <a:lstStyle/>
          <a:p>
            <a:pPr algn="ctr"/>
            <a:r>
              <a:rPr lang="fr-FR" sz="1100" dirty="0" smtClean="0">
                <a:solidFill>
                  <a:prstClr val="black"/>
                </a:solidFill>
              </a:rPr>
              <a:t>2018 - HDJ S47 - Action IARD Auto GAV</a:t>
            </a:r>
            <a:endParaRPr lang="fr-FR" sz="1100" dirty="0">
              <a:solidFill>
                <a:prstClr val="black"/>
              </a:solidFill>
            </a:endParaRPr>
          </a:p>
        </p:txBody>
      </p:sp>
      <p:sp>
        <p:nvSpPr>
          <p:cNvPr id="24" name="Rectangle 23"/>
          <p:cNvSpPr/>
          <p:nvPr/>
        </p:nvSpPr>
        <p:spPr>
          <a:xfrm>
            <a:off x="208552" y="2197313"/>
            <a:ext cx="8680529" cy="1015663"/>
          </a:xfrm>
          <a:prstGeom prst="rect">
            <a:avLst/>
          </a:prstGeom>
          <a:solidFill>
            <a:schemeClr val="bg1"/>
          </a:solidFill>
        </p:spPr>
        <p:txBody>
          <a:bodyPr wrap="square">
            <a:spAutoFit/>
          </a:bodyPr>
          <a:lstStyle/>
          <a:p>
            <a:pPr algn="just">
              <a:defRPr/>
            </a:pPr>
            <a:r>
              <a:rPr lang="fr-FR" sz="2000" b="1" dirty="0" smtClean="0">
                <a:solidFill>
                  <a:prstClr val="black"/>
                </a:solidFill>
              </a:rPr>
              <a:t>Autre argument tarifaire à faire valoir auprès de nos clients : </a:t>
            </a:r>
            <a:r>
              <a:rPr lang="fr-FR" sz="2000" b="1" dirty="0">
                <a:solidFill>
                  <a:srgbClr val="C00000"/>
                </a:solidFill>
              </a:rPr>
              <a:t>LA PRIME DE FIDÉLITÉ EN CAS DE </a:t>
            </a:r>
            <a:r>
              <a:rPr lang="fr-FR" sz="2000" b="1" dirty="0" smtClean="0">
                <a:solidFill>
                  <a:srgbClr val="C00000"/>
                </a:solidFill>
              </a:rPr>
              <a:t>MULTI-VENTES. </a:t>
            </a:r>
            <a:r>
              <a:rPr lang="fr-FR" sz="2000" dirty="0">
                <a:solidFill>
                  <a:prstClr val="black"/>
                </a:solidFill>
              </a:rPr>
              <a:t>Nous sommes les seuls du marché à proposer une remise sur ces 3 produits et </a:t>
            </a:r>
            <a:r>
              <a:rPr lang="fr-FR" sz="2000" b="1" dirty="0">
                <a:solidFill>
                  <a:prstClr val="black"/>
                </a:solidFill>
              </a:rPr>
              <a:t>sur toute la durée de vie des contrats ! </a:t>
            </a:r>
            <a:endParaRPr lang="fr-FR" sz="2000" dirty="0">
              <a:solidFill>
                <a:prstClr val="black"/>
              </a:solidFill>
            </a:endParaRPr>
          </a:p>
        </p:txBody>
      </p:sp>
      <p:pic>
        <p:nvPicPr>
          <p:cNvPr id="2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55922" y="1268760"/>
            <a:ext cx="1068206" cy="79845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9663" y="1268760"/>
            <a:ext cx="937319" cy="79845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12229" y="3445981"/>
            <a:ext cx="7013442" cy="235928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6313620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re 10"/>
          <p:cNvSpPr>
            <a:spLocks noGrp="1"/>
          </p:cNvSpPr>
          <p:nvPr>
            <p:ph type="title"/>
          </p:nvPr>
        </p:nvSpPr>
        <p:spPr/>
        <p:txBody>
          <a:bodyPr/>
          <a:lstStyle/>
          <a:p>
            <a:r>
              <a:rPr lang="fr-FR" dirty="0" smtClean="0"/>
              <a:t>Les moyens </a:t>
            </a:r>
            <a:r>
              <a:rPr lang="fr-FR" dirty="0" smtClean="0">
                <a:sym typeface="Wingdings" panose="05000000000000000000" pitchFamily="2" charset="2"/>
              </a:rPr>
              <a:t> </a:t>
            </a:r>
            <a:r>
              <a:rPr lang="fr-FR" dirty="0" smtClean="0"/>
              <a:t>D’une pierre 2 coups : </a:t>
            </a:r>
            <a:r>
              <a:rPr lang="fr-FR" dirty="0" smtClean="0">
                <a:solidFill>
                  <a:schemeClr val="tx1"/>
                </a:solidFill>
              </a:rPr>
              <a:t>passerelle potentielle IARD AUTO / </a:t>
            </a:r>
            <a:r>
              <a:rPr lang="fr-FR" dirty="0" err="1" smtClean="0">
                <a:solidFill>
                  <a:schemeClr val="tx1"/>
                </a:solidFill>
              </a:rPr>
              <a:t>gav</a:t>
            </a:r>
            <a:endParaRPr lang="fr-FR" b="0" dirty="0">
              <a:solidFill>
                <a:schemeClr val="tx1"/>
              </a:solidFill>
            </a:endParaRPr>
          </a:p>
        </p:txBody>
      </p:sp>
      <p:sp>
        <p:nvSpPr>
          <p:cNvPr id="4" name="Espace réservé du numéro de diapositive 3"/>
          <p:cNvSpPr>
            <a:spLocks noGrp="1"/>
          </p:cNvSpPr>
          <p:nvPr>
            <p:ph type="sldNum" sz="quarter" idx="22"/>
          </p:nvPr>
        </p:nvSpPr>
        <p:spPr/>
        <p:txBody>
          <a:bodyPr/>
          <a:lstStyle/>
          <a:p>
            <a:fld id="{0536D7D7-E68B-4848-A580-3E20DDE126DB}" type="slidenum">
              <a:rPr lang="fr-FR" smtClean="0"/>
              <a:pPr/>
              <a:t>13</a:t>
            </a:fld>
            <a:endParaRPr lang="fr-FR" dirty="0"/>
          </a:p>
        </p:txBody>
      </p:sp>
      <p:sp>
        <p:nvSpPr>
          <p:cNvPr id="13" name="Espace réservé du pied de page 5"/>
          <p:cNvSpPr>
            <a:spLocks noGrp="1"/>
          </p:cNvSpPr>
          <p:nvPr>
            <p:ph type="ftr" sz="quarter" idx="4294967295"/>
          </p:nvPr>
        </p:nvSpPr>
        <p:spPr>
          <a:xfrm>
            <a:off x="2772000" y="6336000"/>
            <a:ext cx="2895600" cy="365125"/>
          </a:xfrm>
        </p:spPr>
        <p:txBody>
          <a:bodyPr anchor="ctr" anchorCtr="0"/>
          <a:lstStyle/>
          <a:p>
            <a:pPr algn="ctr"/>
            <a:r>
              <a:rPr lang="fr-FR" sz="1100" dirty="0" smtClean="0"/>
              <a:t>2018 - HDJ S47 - Action IARD Auto GAV</a:t>
            </a:r>
            <a:endParaRPr lang="fr-FR" sz="1100" dirty="0"/>
          </a:p>
        </p:txBody>
      </p:sp>
      <p:sp>
        <p:nvSpPr>
          <p:cNvPr id="14" name="ZoneTexte 13"/>
          <p:cNvSpPr txBox="1"/>
          <p:nvPr/>
        </p:nvSpPr>
        <p:spPr>
          <a:xfrm>
            <a:off x="251520" y="1484784"/>
            <a:ext cx="5670527" cy="353943"/>
          </a:xfrm>
          <a:prstGeom prst="rect">
            <a:avLst/>
          </a:prstGeom>
          <a:noFill/>
        </p:spPr>
        <p:txBody>
          <a:bodyPr wrap="none" rtlCol="0">
            <a:spAutoFit/>
          </a:bodyPr>
          <a:lstStyle/>
          <a:p>
            <a:r>
              <a:rPr lang="fr-FR" sz="1700" dirty="0" smtClean="0">
                <a:latin typeface="Calibri" pitchFamily="34" charset="0"/>
                <a:sym typeface="Wingdings"/>
              </a:rPr>
              <a:t></a:t>
            </a:r>
            <a:r>
              <a:rPr lang="fr-FR" sz="1700" dirty="0" smtClean="0">
                <a:effectLst>
                  <a:outerShdw blurRad="38100" dist="38100" dir="2700000" algn="tl">
                    <a:srgbClr val="000000">
                      <a:alpha val="43137"/>
                    </a:srgbClr>
                  </a:outerShdw>
                </a:effectLst>
                <a:latin typeface="Calibri" pitchFamily="34" charset="0"/>
                <a:sym typeface="Wingdings"/>
              </a:rPr>
              <a:t> Suggestion pour</a:t>
            </a:r>
            <a:r>
              <a:rPr lang="fr-FR" sz="1700" dirty="0" smtClean="0">
                <a:effectLst>
                  <a:outerShdw blurRad="38100" dist="38100" dir="2700000" algn="tl">
                    <a:srgbClr val="000000">
                      <a:alpha val="43137"/>
                    </a:srgbClr>
                  </a:outerShdw>
                </a:effectLst>
                <a:latin typeface="Calibri" pitchFamily="34" charset="0"/>
              </a:rPr>
              <a:t> enchaîner d’1 proposition Auto vers GAV :</a:t>
            </a:r>
            <a:endParaRPr lang="fr-FR" sz="1700" dirty="0">
              <a:effectLst>
                <a:outerShdw blurRad="38100" dist="38100" dir="2700000" algn="tl">
                  <a:srgbClr val="000000">
                    <a:alpha val="43137"/>
                  </a:srgbClr>
                </a:outerShdw>
              </a:effectLst>
              <a:latin typeface="Calibri" pitchFamily="34" charset="0"/>
            </a:endParaRPr>
          </a:p>
        </p:txBody>
      </p:sp>
      <p:sp>
        <p:nvSpPr>
          <p:cNvPr id="15" name="Rectangle 30"/>
          <p:cNvSpPr>
            <a:spLocks noChangeArrowheads="1"/>
          </p:cNvSpPr>
          <p:nvPr/>
        </p:nvSpPr>
        <p:spPr bwMode="auto">
          <a:xfrm>
            <a:off x="251520" y="2204741"/>
            <a:ext cx="1512887" cy="360362"/>
          </a:xfrm>
          <a:prstGeom prst="rect">
            <a:avLst/>
          </a:prstGeom>
          <a:solidFill>
            <a:schemeClr val="accent6">
              <a:lumMod val="60000"/>
              <a:lumOff val="40000"/>
            </a:schemeClr>
          </a:solidFill>
          <a:ln w="9525">
            <a:solidFill>
              <a:schemeClr val="accent6">
                <a:lumMod val="50000"/>
              </a:schemeClr>
            </a:solidFill>
            <a:miter lim="800000"/>
            <a:headEnd/>
            <a:tailEnd/>
          </a:ln>
          <a:effectLst/>
        </p:spPr>
        <p:txBody>
          <a:bodyPr wrap="none" anchor="ctr"/>
          <a:lstStyle/>
          <a:p>
            <a:pPr algn="ctr"/>
            <a:r>
              <a:rPr lang="fr-FR" b="1">
                <a:solidFill>
                  <a:schemeClr val="accent6">
                    <a:lumMod val="50000"/>
                  </a:schemeClr>
                </a:solidFill>
                <a:latin typeface="Calibri" pitchFamily="34" charset="0"/>
              </a:rPr>
              <a:t>AUTO</a:t>
            </a:r>
          </a:p>
        </p:txBody>
      </p:sp>
      <p:sp>
        <p:nvSpPr>
          <p:cNvPr id="16" name="Rectangle 32"/>
          <p:cNvSpPr>
            <a:spLocks noChangeArrowheads="1"/>
          </p:cNvSpPr>
          <p:nvPr/>
        </p:nvSpPr>
        <p:spPr bwMode="auto">
          <a:xfrm>
            <a:off x="2699445" y="2204741"/>
            <a:ext cx="1512887" cy="360362"/>
          </a:xfrm>
          <a:prstGeom prst="rect">
            <a:avLst/>
          </a:prstGeom>
          <a:solidFill>
            <a:srgbClr val="00B0F0"/>
          </a:solidFill>
          <a:ln w="9525">
            <a:solidFill>
              <a:srgbClr val="0070C0"/>
            </a:solidFill>
            <a:miter lim="800000"/>
            <a:headEnd/>
            <a:tailEnd/>
          </a:ln>
          <a:effectLst/>
        </p:spPr>
        <p:txBody>
          <a:bodyPr wrap="none" anchor="ctr"/>
          <a:lstStyle/>
          <a:p>
            <a:pPr algn="ctr"/>
            <a:r>
              <a:rPr lang="fr-FR" b="1">
                <a:solidFill>
                  <a:schemeClr val="bg1"/>
                </a:solidFill>
                <a:latin typeface="Calibri" pitchFamily="34" charset="0"/>
              </a:rPr>
              <a:t>GAV</a:t>
            </a:r>
          </a:p>
        </p:txBody>
      </p:sp>
      <p:sp>
        <p:nvSpPr>
          <p:cNvPr id="17" name="AutoShape 33"/>
          <p:cNvSpPr>
            <a:spLocks noChangeArrowheads="1"/>
          </p:cNvSpPr>
          <p:nvPr/>
        </p:nvSpPr>
        <p:spPr bwMode="auto">
          <a:xfrm>
            <a:off x="251520" y="2781127"/>
            <a:ext cx="4032250" cy="1727993"/>
          </a:xfrm>
          <a:prstGeom prst="roundRect">
            <a:avLst>
              <a:gd name="adj" fmla="val 16667"/>
            </a:avLst>
          </a:prstGeom>
          <a:solidFill>
            <a:schemeClr val="accent6">
              <a:lumMod val="60000"/>
              <a:lumOff val="40000"/>
            </a:schemeClr>
          </a:solidFill>
          <a:ln w="9525">
            <a:solidFill>
              <a:schemeClr val="accent6">
                <a:lumMod val="50000"/>
              </a:schemeClr>
            </a:solidFill>
            <a:round/>
            <a:headEnd/>
            <a:tailEnd/>
          </a:ln>
          <a:effectLst/>
        </p:spPr>
        <p:txBody>
          <a:bodyPr anchor="ctr"/>
          <a:lstStyle/>
          <a:p>
            <a:pPr algn="ctr"/>
            <a:r>
              <a:rPr lang="fr-FR" sz="1400">
                <a:solidFill>
                  <a:schemeClr val="accent6">
                    <a:lumMod val="50000"/>
                  </a:schemeClr>
                </a:solidFill>
                <a:latin typeface="Calibri" pitchFamily="34" charset="0"/>
              </a:rPr>
              <a:t>« Voilà, vous-même et votre auto êtes désormais couverts selon vos attentes contre tous les risques entourant votre véhicule. Et en sortant de votre voiture, s’il vous arrivait un accident (glissage à pied sur verglas, chute dans l’escalier…), comment et combien seriez-vous indemnisé(e) ?</a:t>
            </a:r>
          </a:p>
        </p:txBody>
      </p:sp>
      <p:sp>
        <p:nvSpPr>
          <p:cNvPr id="18" name="AutoShape 34"/>
          <p:cNvSpPr>
            <a:spLocks noChangeArrowheads="1"/>
          </p:cNvSpPr>
          <p:nvPr/>
        </p:nvSpPr>
        <p:spPr bwMode="auto">
          <a:xfrm>
            <a:off x="4860032" y="2781127"/>
            <a:ext cx="3959225" cy="1727993"/>
          </a:xfrm>
          <a:prstGeom prst="roundRect">
            <a:avLst>
              <a:gd name="adj" fmla="val 16667"/>
            </a:avLst>
          </a:prstGeom>
          <a:solidFill>
            <a:srgbClr val="00B0F0"/>
          </a:solidFill>
          <a:ln w="9525">
            <a:solidFill>
              <a:srgbClr val="0070C0"/>
            </a:solidFill>
            <a:round/>
            <a:headEnd/>
            <a:tailEnd/>
          </a:ln>
          <a:effectLst/>
        </p:spPr>
        <p:txBody>
          <a:bodyPr lIns="54000" rIns="54000" anchor="ctr"/>
          <a:lstStyle/>
          <a:p>
            <a:pPr algn="ctr"/>
            <a:r>
              <a:rPr lang="fr-FR" sz="1400">
                <a:solidFill>
                  <a:schemeClr val="bg1"/>
                </a:solidFill>
                <a:latin typeface="Calibri" pitchFamily="34" charset="0"/>
              </a:rPr>
              <a:t>Et que pensez-vous de l’idée d’être bien indemnisé(e) dans ces situations et donc de préserver votre famille des conséquences parfois dramatiques d’un accident de la vie privée ? »</a:t>
            </a:r>
          </a:p>
        </p:txBody>
      </p:sp>
      <p:sp>
        <p:nvSpPr>
          <p:cNvPr id="19" name="Text Box 42"/>
          <p:cNvSpPr txBox="1">
            <a:spLocks noChangeArrowheads="1"/>
          </p:cNvSpPr>
          <p:nvPr/>
        </p:nvSpPr>
        <p:spPr bwMode="auto">
          <a:xfrm>
            <a:off x="5220395" y="2232522"/>
            <a:ext cx="1123950" cy="304800"/>
          </a:xfrm>
          <a:prstGeom prst="rect">
            <a:avLst/>
          </a:prstGeom>
          <a:noFill/>
          <a:ln w="9525">
            <a:noFill/>
            <a:miter lim="800000"/>
            <a:headEnd/>
            <a:tailEnd/>
          </a:ln>
          <a:effectLst/>
        </p:spPr>
        <p:txBody>
          <a:bodyPr wrap="none">
            <a:spAutoFit/>
          </a:bodyPr>
          <a:lstStyle/>
          <a:p>
            <a:r>
              <a:rPr lang="fr-FR" sz="1400" b="1" dirty="0">
                <a:solidFill>
                  <a:srgbClr val="FF0000"/>
                </a:solidFill>
                <a:latin typeface="Calibri" pitchFamily="34" charset="0"/>
              </a:rPr>
              <a:t>Accélérateur</a:t>
            </a:r>
          </a:p>
        </p:txBody>
      </p:sp>
      <p:sp>
        <p:nvSpPr>
          <p:cNvPr id="20" name="AutoShape 44"/>
          <p:cNvSpPr>
            <a:spLocks noChangeArrowheads="1"/>
          </p:cNvSpPr>
          <p:nvPr/>
        </p:nvSpPr>
        <p:spPr bwMode="auto">
          <a:xfrm>
            <a:off x="6344345" y="1988840"/>
            <a:ext cx="1800225" cy="792163"/>
          </a:xfrm>
          <a:prstGeom prst="irregularSeal1">
            <a:avLst/>
          </a:prstGeom>
          <a:solidFill>
            <a:srgbClr val="FF0000"/>
          </a:solidFill>
          <a:ln w="9525">
            <a:solidFill>
              <a:srgbClr val="FF0000"/>
            </a:solidFill>
            <a:miter lim="800000"/>
            <a:headEnd/>
            <a:tailEnd/>
          </a:ln>
          <a:effectLst/>
        </p:spPr>
        <p:txBody>
          <a:bodyPr wrap="none" anchor="ctr"/>
          <a:lstStyle/>
          <a:p>
            <a:pPr algn="ctr"/>
            <a:r>
              <a:rPr lang="fr-FR" sz="1200" b="1">
                <a:solidFill>
                  <a:schemeClr val="bg1"/>
                </a:solidFill>
                <a:latin typeface="Calibri" pitchFamily="34" charset="0"/>
              </a:rPr>
              <a:t>Bonus Fidélité 7%</a:t>
            </a:r>
          </a:p>
        </p:txBody>
      </p:sp>
      <p:sp>
        <p:nvSpPr>
          <p:cNvPr id="27" name="Double flèche horizontale 26"/>
          <p:cNvSpPr/>
          <p:nvPr/>
        </p:nvSpPr>
        <p:spPr>
          <a:xfrm>
            <a:off x="1835944" y="2204294"/>
            <a:ext cx="792088" cy="360040"/>
          </a:xfrm>
          <a:prstGeom prst="leftRight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Double flèche horizontale 29"/>
          <p:cNvSpPr/>
          <p:nvPr/>
        </p:nvSpPr>
        <p:spPr>
          <a:xfrm>
            <a:off x="4212208" y="3284984"/>
            <a:ext cx="720080" cy="360040"/>
          </a:xfrm>
          <a:prstGeom prst="leftRight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Rectangle 13"/>
          <p:cNvSpPr>
            <a:spLocks noChangeArrowheads="1"/>
          </p:cNvSpPr>
          <p:nvPr/>
        </p:nvSpPr>
        <p:spPr bwMode="auto">
          <a:xfrm>
            <a:off x="2915816" y="5085184"/>
            <a:ext cx="5976664" cy="864096"/>
          </a:xfrm>
          <a:prstGeom prst="rect">
            <a:avLst/>
          </a:prstGeom>
          <a:solidFill>
            <a:srgbClr val="00B0F0"/>
          </a:solidFill>
          <a:ln w="9525">
            <a:solidFill>
              <a:srgbClr val="0070C0"/>
            </a:solidFill>
            <a:miter lim="800000"/>
            <a:headEnd/>
            <a:tailEnd/>
          </a:ln>
          <a:effectLst/>
        </p:spPr>
        <p:txBody>
          <a:bodyPr wrap="square" lIns="36000" rIns="36000" anchor="ctr"/>
          <a:lstStyle/>
          <a:p>
            <a:pPr algn="just"/>
            <a:r>
              <a:rPr lang="fr-FR" sz="1400" dirty="0" smtClean="0">
                <a:solidFill>
                  <a:schemeClr val="bg1"/>
                </a:solidFill>
                <a:latin typeface="Calibri" pitchFamily="34" charset="0"/>
              </a:rPr>
              <a:t>Pour rappel, la GAV ce sont aussi des SERVICES D’ASSISTANCE tels que l’assistance aux enfants si hospitalisation des parents, assistance logistique si immobilisation &gt; 3j, école continue… accessibles SANS AUCUNE CONDITION D’IPP !</a:t>
            </a:r>
            <a:endParaRPr lang="fr-FR" sz="1400" dirty="0">
              <a:solidFill>
                <a:schemeClr val="bg1"/>
              </a:solidFill>
              <a:latin typeface="Calibri" pitchFamily="34" charset="0"/>
            </a:endParaRPr>
          </a:p>
        </p:txBody>
      </p:sp>
      <p:sp>
        <p:nvSpPr>
          <p:cNvPr id="32" name="Triangle isocèle 31"/>
          <p:cNvSpPr/>
          <p:nvPr/>
        </p:nvSpPr>
        <p:spPr>
          <a:xfrm flipV="1">
            <a:off x="6588224" y="4653136"/>
            <a:ext cx="720080" cy="288032"/>
          </a:xfrm>
          <a:prstGeom prst="triangl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47503911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71888" y="260648"/>
            <a:ext cx="3492000" cy="756000"/>
          </a:xfrm>
        </p:spPr>
        <p:txBody>
          <a:bodyPr/>
          <a:lstStyle/>
          <a:p>
            <a:pPr algn="ctr"/>
            <a:r>
              <a:rPr lang="fr-FR" sz="5400" dirty="0"/>
              <a:t>sommaire</a:t>
            </a:r>
          </a:p>
        </p:txBody>
      </p:sp>
      <p:sp>
        <p:nvSpPr>
          <p:cNvPr id="3" name="Espace réservé du numéro de diapositive 2"/>
          <p:cNvSpPr>
            <a:spLocks noGrp="1"/>
          </p:cNvSpPr>
          <p:nvPr>
            <p:ph type="sldNum" sz="quarter" idx="14"/>
          </p:nvPr>
        </p:nvSpPr>
        <p:spPr/>
        <p:txBody>
          <a:bodyPr/>
          <a:lstStyle/>
          <a:p>
            <a:fld id="{0536D7D7-E68B-4848-A580-3E20DDE126DB}" type="slidenum">
              <a:rPr lang="fr-FR" smtClean="0">
                <a:solidFill>
                  <a:prstClr val="black"/>
                </a:solidFill>
              </a:rPr>
              <a:pPr/>
              <a:t>14</a:t>
            </a:fld>
            <a:endParaRPr lang="fr-FR">
              <a:solidFill>
                <a:prstClr val="black"/>
              </a:solidFill>
            </a:endParaRPr>
          </a:p>
        </p:txBody>
      </p:sp>
      <p:sp>
        <p:nvSpPr>
          <p:cNvPr id="7" name="Rectangle à coins arrondis 6"/>
          <p:cNvSpPr/>
          <p:nvPr/>
        </p:nvSpPr>
        <p:spPr>
          <a:xfrm>
            <a:off x="3347864" y="3645024"/>
            <a:ext cx="4248472" cy="792088"/>
          </a:xfrm>
          <a:prstGeom prst="roundRect">
            <a:avLst/>
          </a:prstGeom>
          <a:noFill/>
          <a:ln w="508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8" name="Espace réservé du pied de page 5"/>
          <p:cNvSpPr>
            <a:spLocks noGrp="1"/>
          </p:cNvSpPr>
          <p:nvPr>
            <p:ph type="ftr" sz="quarter" idx="4294967295"/>
          </p:nvPr>
        </p:nvSpPr>
        <p:spPr>
          <a:xfrm>
            <a:off x="2772000" y="6336000"/>
            <a:ext cx="2895600" cy="365125"/>
          </a:xfrm>
        </p:spPr>
        <p:txBody>
          <a:bodyPr anchor="ctr" anchorCtr="0"/>
          <a:lstStyle/>
          <a:p>
            <a:pPr algn="ctr"/>
            <a:r>
              <a:rPr lang="fr-FR" sz="1100" dirty="0" smtClean="0">
                <a:solidFill>
                  <a:prstClr val="black"/>
                </a:solidFill>
              </a:rPr>
              <a:t>2018 - HDJ S47 - Action IARD Auto GAV</a:t>
            </a:r>
            <a:endParaRPr lang="fr-FR" sz="1100" dirty="0">
              <a:solidFill>
                <a:prstClr val="black"/>
              </a:solidFill>
            </a:endParaRPr>
          </a:p>
        </p:txBody>
      </p:sp>
      <p:sp>
        <p:nvSpPr>
          <p:cNvPr id="9" name="ZoneTexte 8"/>
          <p:cNvSpPr txBox="1"/>
          <p:nvPr/>
        </p:nvSpPr>
        <p:spPr>
          <a:xfrm>
            <a:off x="3563886" y="1892151"/>
            <a:ext cx="4176465" cy="2739211"/>
          </a:xfrm>
          <a:prstGeom prst="rect">
            <a:avLst/>
          </a:prstGeom>
          <a:noFill/>
        </p:spPr>
        <p:txBody>
          <a:bodyPr wrap="square" rtlCol="0">
            <a:spAutoFit/>
          </a:bodyPr>
          <a:lstStyle/>
          <a:p>
            <a:pPr marL="457200" indent="-457200">
              <a:buClr>
                <a:schemeClr val="bg1"/>
              </a:buClr>
              <a:buFont typeface="Wingdings" panose="05000000000000000000" pitchFamily="2" charset="2"/>
              <a:buChar char="q"/>
            </a:pPr>
            <a:r>
              <a:rPr lang="fr-FR" sz="2000" b="1" dirty="0" smtClean="0">
                <a:solidFill>
                  <a:schemeClr val="bg1"/>
                </a:solidFill>
              </a:rPr>
              <a:t> CONTEXTE &amp; ENJEU</a:t>
            </a:r>
          </a:p>
          <a:p>
            <a:pPr marL="342900" indent="-342900">
              <a:buClr>
                <a:schemeClr val="bg1"/>
              </a:buClr>
              <a:buFont typeface="Wingdings" panose="05000000000000000000" pitchFamily="2" charset="2"/>
              <a:buChar char="q"/>
            </a:pPr>
            <a:endParaRPr lang="fr-FR" sz="2000" dirty="0" smtClean="0">
              <a:solidFill>
                <a:srgbClr val="FFFF00"/>
              </a:solidFill>
            </a:endParaRPr>
          </a:p>
          <a:p>
            <a:pPr marL="342900" indent="-342900">
              <a:buClr>
                <a:schemeClr val="bg1"/>
              </a:buClr>
              <a:buFont typeface="Wingdings" panose="05000000000000000000" pitchFamily="2" charset="2"/>
              <a:buChar char="q"/>
            </a:pPr>
            <a:r>
              <a:rPr lang="fr-FR" sz="2000" b="1" dirty="0" smtClean="0">
                <a:solidFill>
                  <a:srgbClr val="FFFF00"/>
                </a:solidFill>
              </a:rPr>
              <a:t> </a:t>
            </a:r>
            <a:r>
              <a:rPr lang="fr-FR" sz="2000" b="1" dirty="0" smtClean="0">
                <a:solidFill>
                  <a:schemeClr val="bg1"/>
                </a:solidFill>
              </a:rPr>
              <a:t> </a:t>
            </a:r>
            <a:r>
              <a:rPr lang="fr-FR" sz="2000" b="1" dirty="0" smtClean="0">
                <a:solidFill>
                  <a:schemeClr val="bg1"/>
                </a:solidFill>
              </a:rPr>
              <a:t>L’ACTION</a:t>
            </a:r>
          </a:p>
          <a:p>
            <a:pPr>
              <a:buClr>
                <a:schemeClr val="bg1"/>
              </a:buClr>
            </a:pPr>
            <a:r>
              <a:rPr lang="fr-FR" sz="2000" b="1" dirty="0" smtClean="0">
                <a:solidFill>
                  <a:schemeClr val="bg1"/>
                </a:solidFill>
              </a:rPr>
              <a:t> </a:t>
            </a:r>
          </a:p>
          <a:p>
            <a:pPr marL="342900" indent="-342900">
              <a:buClr>
                <a:schemeClr val="bg1"/>
              </a:buClr>
              <a:buFont typeface="Wingdings" panose="05000000000000000000" pitchFamily="2" charset="2"/>
              <a:buChar char="q"/>
            </a:pPr>
            <a:r>
              <a:rPr lang="fr-FR" sz="2000" b="1" dirty="0" smtClean="0">
                <a:solidFill>
                  <a:schemeClr val="bg1"/>
                </a:solidFill>
              </a:rPr>
              <a:t>LES MOYENS</a:t>
            </a:r>
          </a:p>
          <a:p>
            <a:pPr marL="342900" indent="-342900">
              <a:buClr>
                <a:srgbClr val="FFFF00"/>
              </a:buClr>
              <a:buFont typeface="Wingdings" panose="05000000000000000000" pitchFamily="2" charset="2"/>
              <a:buChar char="q"/>
            </a:pPr>
            <a:endParaRPr lang="fr-FR" sz="2000" b="1" dirty="0">
              <a:solidFill>
                <a:schemeClr val="bg1"/>
              </a:solidFill>
            </a:endParaRPr>
          </a:p>
          <a:p>
            <a:pPr marL="342900" indent="-342900">
              <a:buClr>
                <a:srgbClr val="FFFF00"/>
              </a:buClr>
              <a:buFont typeface="Wingdings" panose="05000000000000000000" pitchFamily="2" charset="2"/>
              <a:buChar char="q"/>
            </a:pPr>
            <a:r>
              <a:rPr lang="fr-FR" sz="3200" b="1" dirty="0" smtClean="0">
                <a:solidFill>
                  <a:schemeClr val="bg1"/>
                </a:solidFill>
              </a:rPr>
              <a:t> </a:t>
            </a:r>
            <a:r>
              <a:rPr lang="fr-FR" sz="3200" b="1" dirty="0" smtClean="0">
                <a:solidFill>
                  <a:srgbClr val="FFFF00"/>
                </a:solidFill>
              </a:rPr>
              <a:t>SUIVI et PILOTAGE</a:t>
            </a:r>
          </a:p>
          <a:p>
            <a:pPr marL="342900" indent="-342900">
              <a:buClr>
                <a:srgbClr val="FFFF00"/>
              </a:buClr>
              <a:buFont typeface="Wingdings" panose="05000000000000000000" pitchFamily="2" charset="2"/>
              <a:buChar char="q"/>
            </a:pPr>
            <a:endParaRPr lang="fr-FR" sz="2000" b="1" dirty="0">
              <a:solidFill>
                <a:schemeClr val="bg1"/>
              </a:solidFill>
            </a:endParaRPr>
          </a:p>
        </p:txBody>
      </p:sp>
    </p:spTree>
    <p:extLst>
      <p:ext uri="{BB962C8B-B14F-4D97-AF65-F5344CB8AC3E}">
        <p14:creationId xmlns:p14="http://schemas.microsoft.com/office/powerpoint/2010/main" val="4230404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re 10"/>
          <p:cNvSpPr>
            <a:spLocks noGrp="1"/>
          </p:cNvSpPr>
          <p:nvPr>
            <p:ph type="title"/>
          </p:nvPr>
        </p:nvSpPr>
        <p:spPr/>
        <p:txBody>
          <a:bodyPr/>
          <a:lstStyle/>
          <a:p>
            <a:r>
              <a:rPr lang="fr-FR" dirty="0" smtClean="0"/>
              <a:t>suivi &amp; pilotage</a:t>
            </a:r>
            <a:endParaRPr lang="fr-FR" b="0" dirty="0"/>
          </a:p>
        </p:txBody>
      </p:sp>
      <p:sp>
        <p:nvSpPr>
          <p:cNvPr id="5" name="Espace réservé du numéro de diapositive 4"/>
          <p:cNvSpPr>
            <a:spLocks noGrp="1"/>
          </p:cNvSpPr>
          <p:nvPr>
            <p:ph type="sldNum" sz="quarter" idx="22"/>
          </p:nvPr>
        </p:nvSpPr>
        <p:spPr/>
        <p:txBody>
          <a:bodyPr/>
          <a:lstStyle/>
          <a:p>
            <a:fld id="{0536D7D7-E68B-4848-A580-3E20DDE126DB}" type="slidenum">
              <a:rPr lang="fr-FR" smtClean="0"/>
              <a:pPr/>
              <a:t>15</a:t>
            </a:fld>
            <a:endParaRPr lang="fr-FR" dirty="0"/>
          </a:p>
        </p:txBody>
      </p:sp>
      <p:sp>
        <p:nvSpPr>
          <p:cNvPr id="18" name="Espace réservé du pied de page 5"/>
          <p:cNvSpPr>
            <a:spLocks noGrp="1"/>
          </p:cNvSpPr>
          <p:nvPr>
            <p:ph type="ftr" sz="quarter" idx="4294967295"/>
          </p:nvPr>
        </p:nvSpPr>
        <p:spPr>
          <a:xfrm>
            <a:off x="2772000" y="6336000"/>
            <a:ext cx="2895600" cy="365125"/>
          </a:xfrm>
        </p:spPr>
        <p:txBody>
          <a:bodyPr anchor="ctr" anchorCtr="0"/>
          <a:lstStyle/>
          <a:p>
            <a:pPr algn="ctr"/>
            <a:r>
              <a:rPr lang="fr-FR" sz="1100" dirty="0" smtClean="0"/>
              <a:t>2018 - HDJ S47 - Action IARD Auto GAV</a:t>
            </a:r>
            <a:endParaRPr lang="fr-FR" sz="1100" dirty="0"/>
          </a:p>
        </p:txBody>
      </p:sp>
      <p:pic>
        <p:nvPicPr>
          <p:cNvPr id="5122" name="Picture 2" descr="Résultat de recherche d'images pour &quot;suivi&quot;"/>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751934" y="19472"/>
            <a:ext cx="1924522" cy="966586"/>
          </a:xfrm>
          <a:prstGeom prst="rect">
            <a:avLst/>
          </a:prstGeom>
          <a:noFill/>
          <a:extLst>
            <a:ext uri="{909E8E84-426E-40DD-AFC4-6F175D3DCCD1}">
              <a14:hiddenFill xmlns:a14="http://schemas.microsoft.com/office/drawing/2010/main">
                <a:solidFill>
                  <a:srgbClr val="FFFFFF"/>
                </a:solidFill>
              </a14:hiddenFill>
            </a:ext>
          </a:extLst>
        </p:spPr>
      </p:pic>
      <p:sp>
        <p:nvSpPr>
          <p:cNvPr id="19" name="ZoneTexte 18"/>
          <p:cNvSpPr txBox="1"/>
          <p:nvPr/>
        </p:nvSpPr>
        <p:spPr>
          <a:xfrm>
            <a:off x="395536" y="1340768"/>
            <a:ext cx="8300326" cy="1754326"/>
          </a:xfrm>
          <a:prstGeom prst="rect">
            <a:avLst/>
          </a:prstGeom>
          <a:noFill/>
        </p:spPr>
        <p:txBody>
          <a:bodyPr wrap="square" rtlCol="0">
            <a:spAutoFit/>
          </a:bodyPr>
          <a:lstStyle/>
          <a:p>
            <a:pPr algn="just"/>
            <a:r>
              <a:rPr lang="fr-FR" dirty="0" smtClean="0">
                <a:solidFill>
                  <a:prstClr val="black"/>
                </a:solidFill>
                <a:latin typeface="Calibri" panose="020F0502020204030204" pitchFamily="34" charset="0"/>
                <a:cs typeface="Calibri" panose="020F0502020204030204" pitchFamily="34" charset="0"/>
                <a:sym typeface="Wingdings"/>
              </a:rPr>
              <a:t>Comme indiqué en entame d’HDJ, cette action IARD AUTO &amp; GAV est organisée à l’échelle de la CEGEE dans sa globalité.</a:t>
            </a:r>
          </a:p>
          <a:p>
            <a:pPr algn="just"/>
            <a:endParaRPr lang="fr-FR" dirty="0" smtClean="0">
              <a:solidFill>
                <a:prstClr val="black"/>
              </a:solidFill>
              <a:latin typeface="Calibri" panose="020F0502020204030204" pitchFamily="34" charset="0"/>
              <a:cs typeface="Calibri" panose="020F0502020204030204" pitchFamily="34" charset="0"/>
              <a:sym typeface="Wingdings"/>
            </a:endParaRPr>
          </a:p>
          <a:p>
            <a:pPr algn="just"/>
            <a:r>
              <a:rPr lang="fr-FR" dirty="0" smtClean="0">
                <a:solidFill>
                  <a:prstClr val="black"/>
                </a:solidFill>
                <a:latin typeface="Calibri" panose="020F0502020204030204" pitchFamily="34" charset="0"/>
                <a:cs typeface="Calibri" panose="020F0502020204030204" pitchFamily="34" charset="0"/>
                <a:sym typeface="Wingdings"/>
              </a:rPr>
              <a:t> Pour en assurer un suivi au plus près, un </a:t>
            </a:r>
            <a:r>
              <a:rPr lang="fr-FR" b="1" dirty="0" smtClean="0">
                <a:solidFill>
                  <a:prstClr val="black"/>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sym typeface="Wingdings"/>
              </a:rPr>
              <a:t>pilotage QUOTIDIEN </a:t>
            </a:r>
            <a:r>
              <a:rPr lang="fr-FR" dirty="0" smtClean="0">
                <a:solidFill>
                  <a:prstClr val="black"/>
                </a:solidFill>
                <a:latin typeface="Calibri" panose="020F0502020204030204" pitchFamily="34" charset="0"/>
                <a:cs typeface="Calibri" panose="020F0502020204030204" pitchFamily="34" charset="0"/>
                <a:sym typeface="Wingdings"/>
              </a:rPr>
              <a:t>sera réalisé et adressé à chaque Directeur Commercial sur son territoire d’appartenance, en portant une attention toute particulière sur les 2 éléments suivants :</a:t>
            </a:r>
            <a:endParaRPr lang="fr-FR" dirty="0" smtClean="0">
              <a:solidFill>
                <a:prstClr val="black"/>
              </a:solidFill>
              <a:latin typeface="Calibri" panose="020F0502020204030204" pitchFamily="34" charset="0"/>
              <a:cs typeface="Calibri" panose="020F0502020204030204" pitchFamily="34" charset="0"/>
            </a:endParaRPr>
          </a:p>
        </p:txBody>
      </p:sp>
      <p:sp>
        <p:nvSpPr>
          <p:cNvPr id="6" name="Ellipse 5"/>
          <p:cNvSpPr/>
          <p:nvPr/>
        </p:nvSpPr>
        <p:spPr>
          <a:xfrm>
            <a:off x="683568" y="3356992"/>
            <a:ext cx="3672408" cy="1872208"/>
          </a:xfrm>
          <a:prstGeom prst="ellipse">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smtClean="0">
                <a:solidFill>
                  <a:srgbClr val="FFFF00"/>
                </a:solidFill>
              </a:rPr>
              <a:t>Taux de traitement des 2 cibles GERC « SPRINT »</a:t>
            </a:r>
            <a:endParaRPr lang="fr-FR" sz="2400" b="1" dirty="0">
              <a:solidFill>
                <a:srgbClr val="FFFF00"/>
              </a:solidFill>
            </a:endParaRPr>
          </a:p>
        </p:txBody>
      </p:sp>
      <p:sp>
        <p:nvSpPr>
          <p:cNvPr id="20" name="Ellipse 19"/>
          <p:cNvSpPr/>
          <p:nvPr/>
        </p:nvSpPr>
        <p:spPr>
          <a:xfrm>
            <a:off x="4644008" y="3356992"/>
            <a:ext cx="3672408" cy="1872208"/>
          </a:xfrm>
          <a:prstGeom prst="ellipse">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smtClean="0">
                <a:solidFill>
                  <a:srgbClr val="FFFF00"/>
                </a:solidFill>
              </a:rPr>
              <a:t>Réalisations en Ventes Brutes « AUTO » &amp; « GAV »</a:t>
            </a:r>
            <a:endParaRPr lang="fr-FR" sz="2400" b="1" dirty="0">
              <a:solidFill>
                <a:srgbClr val="FFFF00"/>
              </a:solidFill>
            </a:endParaRPr>
          </a:p>
        </p:txBody>
      </p:sp>
    </p:spTree>
    <p:extLst>
      <p:ext uri="{BB962C8B-B14F-4D97-AF65-F5344CB8AC3E}">
        <p14:creationId xmlns:p14="http://schemas.microsoft.com/office/powerpoint/2010/main" val="488898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6" grpId="0" animBg="1"/>
      <p:bldP spid="20" grpId="0" animBg="1"/>
    </p:bldLst>
  </p:timing>
</p:sld>
</file>

<file path=ppt/theme/theme1.xml><?xml version="1.0" encoding="utf-8"?>
<a:theme xmlns:a="http://schemas.openxmlformats.org/drawingml/2006/main" name="Thème Office">
  <a:themeElements>
    <a:clrScheme name="CAISSE D'EPARGN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Caisse d'Epargne V1">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700" dirty="0" smtClean="0"/>
        </a:defPPr>
      </a:lstStyle>
    </a:txDef>
  </a:objectDefaults>
  <a:extraClrSchemeLst/>
</a:theme>
</file>

<file path=ppt/theme/theme2.xml><?xml version="1.0" encoding="utf-8"?>
<a:theme xmlns:a="http://schemas.openxmlformats.org/drawingml/2006/main" name="Axis">
  <a:themeElements>
    <a:clrScheme name="Axis 10">
      <a:dk1>
        <a:srgbClr val="000000"/>
      </a:dk1>
      <a:lt1>
        <a:srgbClr val="FFFFFF"/>
      </a:lt1>
      <a:dk2>
        <a:srgbClr val="FF0000"/>
      </a:dk2>
      <a:lt2>
        <a:srgbClr val="D3CBC5"/>
      </a:lt2>
      <a:accent1>
        <a:srgbClr val="B11116"/>
      </a:accent1>
      <a:accent2>
        <a:srgbClr val="F47920"/>
      </a:accent2>
      <a:accent3>
        <a:srgbClr val="FFFFFF"/>
      </a:accent3>
      <a:accent4>
        <a:srgbClr val="000000"/>
      </a:accent4>
      <a:accent5>
        <a:srgbClr val="D5AAAB"/>
      </a:accent5>
      <a:accent6>
        <a:srgbClr val="DD6D1C"/>
      </a:accent6>
      <a:hlink>
        <a:srgbClr val="98134E"/>
      </a:hlink>
      <a:folHlink>
        <a:srgbClr val="6B274F"/>
      </a:folHlink>
    </a:clrScheme>
    <a:fontScheme name="Axis">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55000"/>
          </a:spcBef>
          <a:spcAft>
            <a:spcPct val="0"/>
          </a:spcAft>
          <a:buClrTx/>
          <a:buSzTx/>
          <a:buFontTx/>
          <a:buNone/>
          <a:tabLst/>
          <a:defRPr kumimoji="0" lang="fr-FR" sz="3200" b="0" i="0" u="none" strike="noStrike" cap="none" normalizeH="0" baseline="0" smtClean="0">
            <a:ln>
              <a:noFill/>
            </a:ln>
            <a:solidFill>
              <a:schemeClr val="tx1"/>
            </a:solidFill>
            <a:effectLst/>
            <a:latin typeface="Arial Narrow"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55000"/>
          </a:spcBef>
          <a:spcAft>
            <a:spcPct val="0"/>
          </a:spcAft>
          <a:buClrTx/>
          <a:buSzTx/>
          <a:buFontTx/>
          <a:buNone/>
          <a:tabLst/>
          <a:defRPr kumimoji="0" lang="fr-FR" sz="3200" b="0" i="0" u="none" strike="noStrike" cap="none" normalizeH="0" baseline="0" smtClean="0">
            <a:ln>
              <a:noFill/>
            </a:ln>
            <a:solidFill>
              <a:schemeClr val="tx1"/>
            </a:solidFill>
            <a:effectLst/>
            <a:latin typeface="Arial Narrow" pitchFamily="34" charset="0"/>
          </a:defRPr>
        </a:defPPr>
      </a:lstStyle>
    </a:lnDef>
  </a:objectDefaults>
  <a:extraClrSchemeLst>
    <a:extraClrScheme>
      <a:clrScheme name="Axis 1">
        <a:dk1>
          <a:srgbClr val="080808"/>
        </a:dk1>
        <a:lt1>
          <a:srgbClr val="F8F8F8"/>
        </a:lt1>
        <a:dk2>
          <a:srgbClr val="330000"/>
        </a:dk2>
        <a:lt2>
          <a:srgbClr val="FFFFFF"/>
        </a:lt2>
        <a:accent1>
          <a:srgbClr val="FF9900"/>
        </a:accent1>
        <a:accent2>
          <a:srgbClr val="CC3300"/>
        </a:accent2>
        <a:accent3>
          <a:srgbClr val="ADAAAA"/>
        </a:accent3>
        <a:accent4>
          <a:srgbClr val="D4D4D4"/>
        </a:accent4>
        <a:accent5>
          <a:srgbClr val="FFCAAA"/>
        </a:accent5>
        <a:accent6>
          <a:srgbClr val="B92D00"/>
        </a:accent6>
        <a:hlink>
          <a:srgbClr val="CC6600"/>
        </a:hlink>
        <a:folHlink>
          <a:srgbClr val="B2B282"/>
        </a:folHlink>
      </a:clrScheme>
      <a:clrMap bg1="dk2" tx1="lt1" bg2="dk1" tx2="lt2" accent1="accent1" accent2="accent2" accent3="accent3" accent4="accent4" accent5="accent5" accent6="accent6" hlink="hlink" folHlink="folHlink"/>
    </a:extraClrScheme>
    <a:extraClrScheme>
      <a:clrScheme name="Axis 2">
        <a:dk1>
          <a:srgbClr val="333333"/>
        </a:dk1>
        <a:lt1>
          <a:srgbClr val="F8F8F8"/>
        </a:lt1>
        <a:dk2>
          <a:srgbClr val="800000"/>
        </a:dk2>
        <a:lt2>
          <a:srgbClr val="FFFFFF"/>
        </a:lt2>
        <a:accent1>
          <a:srgbClr val="CC9900"/>
        </a:accent1>
        <a:accent2>
          <a:srgbClr val="666666"/>
        </a:accent2>
        <a:accent3>
          <a:srgbClr val="C0AAAA"/>
        </a:accent3>
        <a:accent4>
          <a:srgbClr val="D4D4D4"/>
        </a:accent4>
        <a:accent5>
          <a:srgbClr val="E2CAAA"/>
        </a:accent5>
        <a:accent6>
          <a:srgbClr val="5C5C5C"/>
        </a:accent6>
        <a:hlink>
          <a:srgbClr val="CC6600"/>
        </a:hlink>
        <a:folHlink>
          <a:srgbClr val="95A587"/>
        </a:folHlink>
      </a:clrScheme>
      <a:clrMap bg1="dk2" tx1="lt1" bg2="dk1" tx2="lt2" accent1="accent1" accent2="accent2" accent3="accent3" accent4="accent4" accent5="accent5" accent6="accent6" hlink="hlink" folHlink="folHlink"/>
    </a:extraClrScheme>
    <a:extraClrScheme>
      <a:clrScheme name="Axis 3">
        <a:dk1>
          <a:srgbClr val="5F5F5F"/>
        </a:dk1>
        <a:lt1>
          <a:srgbClr val="A4BEE0"/>
        </a:lt1>
        <a:dk2>
          <a:srgbClr val="013253"/>
        </a:dk2>
        <a:lt2>
          <a:srgbClr val="FFFFFF"/>
        </a:lt2>
        <a:accent1>
          <a:srgbClr val="588480"/>
        </a:accent1>
        <a:accent2>
          <a:srgbClr val="6600FF"/>
        </a:accent2>
        <a:accent3>
          <a:srgbClr val="AAADB3"/>
        </a:accent3>
        <a:accent4>
          <a:srgbClr val="8BA2BF"/>
        </a:accent4>
        <a:accent5>
          <a:srgbClr val="B4C2C0"/>
        </a:accent5>
        <a:accent6>
          <a:srgbClr val="5C00E7"/>
        </a:accent6>
        <a:hlink>
          <a:srgbClr val="CCCC00"/>
        </a:hlink>
        <a:folHlink>
          <a:srgbClr val="5F5F5F"/>
        </a:folHlink>
      </a:clrScheme>
      <a:clrMap bg1="dk2" tx1="lt1" bg2="dk1" tx2="lt2" accent1="accent1" accent2="accent2" accent3="accent3" accent4="accent4" accent5="accent5" accent6="accent6" hlink="hlink" folHlink="folHlink"/>
    </a:extraClrScheme>
    <a:extraClrScheme>
      <a:clrScheme name="Axis 4">
        <a:dk1>
          <a:srgbClr val="003300"/>
        </a:dk1>
        <a:lt1>
          <a:srgbClr val="F8F8F8"/>
        </a:lt1>
        <a:dk2>
          <a:srgbClr val="3D4A1C"/>
        </a:dk2>
        <a:lt2>
          <a:srgbClr val="FFFFFF"/>
        </a:lt2>
        <a:accent1>
          <a:srgbClr val="99CC00"/>
        </a:accent1>
        <a:accent2>
          <a:srgbClr val="669900"/>
        </a:accent2>
        <a:accent3>
          <a:srgbClr val="AFB1AB"/>
        </a:accent3>
        <a:accent4>
          <a:srgbClr val="D4D4D4"/>
        </a:accent4>
        <a:accent5>
          <a:srgbClr val="CAE2AA"/>
        </a:accent5>
        <a:accent6>
          <a:srgbClr val="5C8A00"/>
        </a:accent6>
        <a:hlink>
          <a:srgbClr val="CC9900"/>
        </a:hlink>
        <a:folHlink>
          <a:srgbClr val="B2B282"/>
        </a:folHlink>
      </a:clrScheme>
      <a:clrMap bg1="dk2" tx1="lt1" bg2="dk1" tx2="lt2" accent1="accent1" accent2="accent2" accent3="accent3" accent4="accent4" accent5="accent5" accent6="accent6" hlink="hlink" folHlink="folHlink"/>
    </a:extraClrScheme>
    <a:extraClrScheme>
      <a:clrScheme name="Axis 5">
        <a:dk1>
          <a:srgbClr val="333333"/>
        </a:dk1>
        <a:lt1>
          <a:srgbClr val="F8F8F8"/>
        </a:lt1>
        <a:dk2>
          <a:srgbClr val="005D8C"/>
        </a:dk2>
        <a:lt2>
          <a:srgbClr val="FFFFFF"/>
        </a:lt2>
        <a:accent1>
          <a:srgbClr val="00CC99"/>
        </a:accent1>
        <a:accent2>
          <a:srgbClr val="0099CC"/>
        </a:accent2>
        <a:accent3>
          <a:srgbClr val="AAB6C5"/>
        </a:accent3>
        <a:accent4>
          <a:srgbClr val="D4D4D4"/>
        </a:accent4>
        <a:accent5>
          <a:srgbClr val="AAE2CA"/>
        </a:accent5>
        <a:accent6>
          <a:srgbClr val="008AB9"/>
        </a:accent6>
        <a:hlink>
          <a:srgbClr val="FFCC00"/>
        </a:hlink>
        <a:folHlink>
          <a:srgbClr val="D8D48C"/>
        </a:folHlink>
      </a:clrScheme>
      <a:clrMap bg1="dk2" tx1="lt1" bg2="dk1" tx2="lt2" accent1="accent1" accent2="accent2" accent3="accent3" accent4="accent4" accent5="accent5" accent6="accent6" hlink="hlink" folHlink="folHlink"/>
    </a:extraClrScheme>
    <a:extraClrScheme>
      <a:clrScheme name="Axis 6">
        <a:dk1>
          <a:srgbClr val="000000"/>
        </a:dk1>
        <a:lt1>
          <a:srgbClr val="ECAE00"/>
        </a:lt1>
        <a:dk2>
          <a:srgbClr val="FFFFFF"/>
        </a:dk2>
        <a:lt2>
          <a:srgbClr val="333333"/>
        </a:lt2>
        <a:accent1>
          <a:srgbClr val="CC6600"/>
        </a:accent1>
        <a:accent2>
          <a:srgbClr val="BA6D10"/>
        </a:accent2>
        <a:accent3>
          <a:srgbClr val="F4D3AA"/>
        </a:accent3>
        <a:accent4>
          <a:srgbClr val="000000"/>
        </a:accent4>
        <a:accent5>
          <a:srgbClr val="E2B8AA"/>
        </a:accent5>
        <a:accent6>
          <a:srgbClr val="A8620D"/>
        </a:accent6>
        <a:hlink>
          <a:srgbClr val="666633"/>
        </a:hlink>
        <a:folHlink>
          <a:srgbClr val="8D996D"/>
        </a:folHlink>
      </a:clrScheme>
      <a:clrMap bg1="lt1" tx1="dk1" bg2="lt2" tx2="dk2" accent1="accent1" accent2="accent2" accent3="accent3" accent4="accent4" accent5="accent5" accent6="accent6" hlink="hlink" folHlink="folHlink"/>
    </a:extraClrScheme>
    <a:extraClrScheme>
      <a:clrScheme name="Axis 7">
        <a:dk1>
          <a:srgbClr val="000000"/>
        </a:dk1>
        <a:lt1>
          <a:srgbClr val="FFFFFF"/>
        </a:lt1>
        <a:dk2>
          <a:srgbClr val="372221"/>
        </a:dk2>
        <a:lt2>
          <a:srgbClr val="808080"/>
        </a:lt2>
        <a:accent1>
          <a:srgbClr val="009999"/>
        </a:accent1>
        <a:accent2>
          <a:srgbClr val="9AAC98"/>
        </a:accent2>
        <a:accent3>
          <a:srgbClr val="FFFFFF"/>
        </a:accent3>
        <a:accent4>
          <a:srgbClr val="000000"/>
        </a:accent4>
        <a:accent5>
          <a:srgbClr val="AACACA"/>
        </a:accent5>
        <a:accent6>
          <a:srgbClr val="8B9B89"/>
        </a:accent6>
        <a:hlink>
          <a:srgbClr val="666699"/>
        </a:hlink>
        <a:folHlink>
          <a:srgbClr val="B2B2B2"/>
        </a:folHlink>
      </a:clrScheme>
      <a:clrMap bg1="lt1" tx1="dk1" bg2="lt2" tx2="dk2" accent1="accent1" accent2="accent2" accent3="accent3" accent4="accent4" accent5="accent5" accent6="accent6" hlink="hlink" folHlink="folHlink"/>
    </a:extraClrScheme>
    <a:extraClrScheme>
      <a:clrScheme name="Axis 8">
        <a:dk1>
          <a:srgbClr val="292929"/>
        </a:dk1>
        <a:lt1>
          <a:srgbClr val="FFFFFF"/>
        </a:lt1>
        <a:dk2>
          <a:srgbClr val="000000"/>
        </a:dk2>
        <a:lt2>
          <a:srgbClr val="808080"/>
        </a:lt2>
        <a:accent1>
          <a:srgbClr val="CC9900"/>
        </a:accent1>
        <a:accent2>
          <a:srgbClr val="CCCC99"/>
        </a:accent2>
        <a:accent3>
          <a:srgbClr val="FFFFFF"/>
        </a:accent3>
        <a:accent4>
          <a:srgbClr val="212121"/>
        </a:accent4>
        <a:accent5>
          <a:srgbClr val="E2CAAA"/>
        </a:accent5>
        <a:accent6>
          <a:srgbClr val="B9B98A"/>
        </a:accent6>
        <a:hlink>
          <a:srgbClr val="999933"/>
        </a:hlink>
        <a:folHlink>
          <a:srgbClr val="B2B2B2"/>
        </a:folHlink>
      </a:clrScheme>
      <a:clrMap bg1="lt1" tx1="dk1" bg2="lt2" tx2="dk2" accent1="accent1" accent2="accent2" accent3="accent3" accent4="accent4" accent5="accent5" accent6="accent6" hlink="hlink" folHlink="folHlink"/>
    </a:extraClrScheme>
    <a:extraClrScheme>
      <a:clrScheme name="Axis 9">
        <a:dk1>
          <a:srgbClr val="000000"/>
        </a:dk1>
        <a:lt1>
          <a:srgbClr val="FFFFFF"/>
        </a:lt1>
        <a:dk2>
          <a:srgbClr val="FF0000"/>
        </a:dk2>
        <a:lt2>
          <a:srgbClr val="D3CBC5"/>
        </a:lt2>
        <a:accent1>
          <a:srgbClr val="B11116"/>
        </a:accent1>
        <a:accent2>
          <a:srgbClr val="F47920"/>
        </a:accent2>
        <a:accent3>
          <a:srgbClr val="FFFFFF"/>
        </a:accent3>
        <a:accent4>
          <a:srgbClr val="000000"/>
        </a:accent4>
        <a:accent5>
          <a:srgbClr val="D5AAAB"/>
        </a:accent5>
        <a:accent6>
          <a:srgbClr val="DD6D1C"/>
        </a:accent6>
        <a:hlink>
          <a:srgbClr val="D3CBC5"/>
        </a:hlink>
        <a:folHlink>
          <a:srgbClr val="6B274F"/>
        </a:folHlink>
      </a:clrScheme>
      <a:clrMap bg1="lt1" tx1="dk1" bg2="lt2" tx2="dk2" accent1="accent1" accent2="accent2" accent3="accent3" accent4="accent4" accent5="accent5" accent6="accent6" hlink="hlink" folHlink="folHlink"/>
    </a:extraClrScheme>
    <a:extraClrScheme>
      <a:clrScheme name="Axis 10">
        <a:dk1>
          <a:srgbClr val="000000"/>
        </a:dk1>
        <a:lt1>
          <a:srgbClr val="FFFFFF"/>
        </a:lt1>
        <a:dk2>
          <a:srgbClr val="FF0000"/>
        </a:dk2>
        <a:lt2>
          <a:srgbClr val="D3CBC5"/>
        </a:lt2>
        <a:accent1>
          <a:srgbClr val="B11116"/>
        </a:accent1>
        <a:accent2>
          <a:srgbClr val="F47920"/>
        </a:accent2>
        <a:accent3>
          <a:srgbClr val="FFFFFF"/>
        </a:accent3>
        <a:accent4>
          <a:srgbClr val="000000"/>
        </a:accent4>
        <a:accent5>
          <a:srgbClr val="D5AAAB"/>
        </a:accent5>
        <a:accent6>
          <a:srgbClr val="DD6D1C"/>
        </a:accent6>
        <a:hlink>
          <a:srgbClr val="98134E"/>
        </a:hlink>
        <a:folHlink>
          <a:srgbClr val="6B274F"/>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MODELE PART">
  <a:themeElements>
    <a:clrScheme name="Personnalisé 22">
      <a:dk1>
        <a:srgbClr val="000000"/>
      </a:dk1>
      <a:lt1>
        <a:sysClr val="window" lastClr="FFFFFF"/>
      </a:lt1>
      <a:dk2>
        <a:srgbClr val="FF0000"/>
      </a:dk2>
      <a:lt2>
        <a:srgbClr val="BFBFBF"/>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NATIXIS_2017_Template4-3_NATIXIS_ASSURANCES">
  <a:themeElements>
    <a:clrScheme name="NATIXIS 2017">
      <a:dk1>
        <a:sysClr val="windowText" lastClr="000000"/>
      </a:dk1>
      <a:lt1>
        <a:sysClr val="window" lastClr="FFFFFF"/>
      </a:lt1>
      <a:dk2>
        <a:srgbClr val="581D74"/>
      </a:dk2>
      <a:lt2>
        <a:srgbClr val="707372"/>
      </a:lt2>
      <a:accent1>
        <a:srgbClr val="4D6995"/>
      </a:accent1>
      <a:accent2>
        <a:srgbClr val="AF1280"/>
      </a:accent2>
      <a:accent3>
        <a:srgbClr val="B14EB5"/>
      </a:accent3>
      <a:accent4>
        <a:srgbClr val="F07E53"/>
      </a:accent4>
      <a:accent5>
        <a:srgbClr val="7197BA"/>
      </a:accent5>
      <a:accent6>
        <a:srgbClr val="2499B6"/>
      </a:accent6>
      <a:hlink>
        <a:srgbClr val="000000"/>
      </a:hlink>
      <a:folHlink>
        <a:srgbClr val="000000"/>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1-MODELE PART">
  <a:themeElements>
    <a:clrScheme name="Personnalisé 22">
      <a:dk1>
        <a:srgbClr val="000000"/>
      </a:dk1>
      <a:lt1>
        <a:sysClr val="window" lastClr="FFFFFF"/>
      </a:lt1>
      <a:dk2>
        <a:srgbClr val="FF0000"/>
      </a:dk2>
      <a:lt2>
        <a:srgbClr val="BFBFBF"/>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2_1-MODELE PART">
  <a:themeElements>
    <a:clrScheme name="Personnalisé 22">
      <a:dk1>
        <a:srgbClr val="000000"/>
      </a:dk1>
      <a:lt1>
        <a:sysClr val="window" lastClr="FFFFFF"/>
      </a:lt1>
      <a:dk2>
        <a:srgbClr val="FF0000"/>
      </a:dk2>
      <a:lt2>
        <a:srgbClr val="BFBFBF"/>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1_Thème Office">
  <a:themeElements>
    <a:clrScheme name="CAISSE D'EPARGN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Caisse d'Epargne V1">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700" dirty="0" smtClean="0"/>
        </a:defPPr>
      </a:lstStyle>
    </a:txDef>
  </a:objectDefaults>
  <a:extraClrSchemeLst/>
</a:theme>
</file>

<file path=ppt/theme/theme8.xml><?xml version="1.0" encoding="utf-8"?>
<a:theme xmlns:a="http://schemas.openxmlformats.org/drawingml/2006/main" name="2_Thème Office">
  <a:themeElements>
    <a:clrScheme name="CAISSE D'EPARGN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Caisse d'Epargne V1">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700" dirty="0" smtClean="0"/>
        </a:defPPr>
      </a:lstStyle>
    </a:txDef>
  </a:objectDefaults>
  <a:extraClrSchemeLst/>
</a:theme>
</file>

<file path=ppt/theme/theme9.xml><?xml version="1.0" encoding="utf-8"?>
<a:theme xmlns:a="http://schemas.openxmlformats.org/drawingml/2006/main" name="3_Thème Office">
  <a:themeElements>
    <a:clrScheme name="CAISSE D'EPARGN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Caisse d'Epargne V1">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700" dirty="0" smtClean="0"/>
        </a:defPPr>
      </a:lstStyle>
    </a:txDef>
  </a:objectDefaults>
  <a:extraClrSchemeLst/>
</a:theme>
</file>

<file path=ppt/theme/theme10.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272358053497F4F98FD4E7A40106C61" ma:contentTypeVersion="0" ma:contentTypeDescription="Crée un document." ma:contentTypeScope="" ma:versionID="0fa3c54ea23fabaa5a2df06fdcfd1743">
  <xsd:schema xmlns:xsd="http://www.w3.org/2001/XMLSchema" xmlns:xs="http://www.w3.org/2001/XMLSchema" xmlns:p="http://schemas.microsoft.com/office/2006/metadata/properties" targetNamespace="http://schemas.microsoft.com/office/2006/metadata/properties" ma:root="true" ma:fieldsID="ab09c1ba23edfaa45a5e9d385267c9b5">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CF4256A-1649-443E-A6B9-148A4F0DC50C}">
  <ds:schemaRefs>
    <ds:schemaRef ds:uri="http://purl.org/dc/terms/"/>
    <ds:schemaRef ds:uri="http://purl.org/dc/elements/1.1/"/>
    <ds:schemaRef ds:uri="http://schemas.microsoft.com/office/2006/documentManagement/types"/>
    <ds:schemaRef ds:uri="http://schemas.openxmlformats.org/package/2006/metadata/core-properties"/>
    <ds:schemaRef ds:uri="http://www.w3.org/XML/1998/namespace"/>
    <ds:schemaRef ds:uri="http://schemas.microsoft.com/office/infopath/2007/PartnerControls"/>
    <ds:schemaRef ds:uri="http://schemas.microsoft.com/office/2006/metadata/properties"/>
    <ds:schemaRef ds:uri="http://purl.org/dc/dcmitype/"/>
  </ds:schemaRefs>
</ds:datastoreItem>
</file>

<file path=customXml/itemProps2.xml><?xml version="1.0" encoding="utf-8"?>
<ds:datastoreItem xmlns:ds="http://schemas.openxmlformats.org/officeDocument/2006/customXml" ds:itemID="{4088766A-0E54-4BDE-B398-7A027BC1544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D5AC4A13-4102-4463-8CE6-4A540A29DC9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6850</TotalTime>
  <Words>930</Words>
  <Application>Microsoft Office PowerPoint</Application>
  <PresentationFormat>Affichage à l'écran (4:3)</PresentationFormat>
  <Paragraphs>156</Paragraphs>
  <Slides>15</Slides>
  <Notes>0</Notes>
  <HiddenSlides>0</HiddenSlides>
  <MMClips>0</MMClips>
  <ScaleCrop>false</ScaleCrop>
  <HeadingPairs>
    <vt:vector size="4" baseType="variant">
      <vt:variant>
        <vt:lpstr>Thème</vt:lpstr>
      </vt:variant>
      <vt:variant>
        <vt:i4>9</vt:i4>
      </vt:variant>
      <vt:variant>
        <vt:lpstr>Titres des diapositives</vt:lpstr>
      </vt:variant>
      <vt:variant>
        <vt:i4>15</vt:i4>
      </vt:variant>
    </vt:vector>
  </HeadingPairs>
  <TitlesOfParts>
    <vt:vector size="24" baseType="lpstr">
      <vt:lpstr>Thème Office</vt:lpstr>
      <vt:lpstr>Axis</vt:lpstr>
      <vt:lpstr>1-MODELE PART</vt:lpstr>
      <vt:lpstr>NATIXIS_2017_Template4-3_NATIXIS_ASSURANCES</vt:lpstr>
      <vt:lpstr>1_1-MODELE PART</vt:lpstr>
      <vt:lpstr>2_1-MODELE PART</vt:lpstr>
      <vt:lpstr>1_Thème Office</vt:lpstr>
      <vt:lpstr>2_Thème Office</vt:lpstr>
      <vt:lpstr>3_Thème Office</vt:lpstr>
      <vt:lpstr>Action iard auto-gav</vt:lpstr>
      <vt:lpstr>sommaire</vt:lpstr>
      <vt:lpstr>LE CONTEXTE &amp; enjeu</vt:lpstr>
      <vt:lpstr>sommaire</vt:lpstr>
      <vt:lpstr>L’action « iard auto &amp; gav »</vt:lpstr>
      <vt:lpstr>sommaire</vt:lpstr>
      <vt:lpstr>Les moyens : LES CIBLES et leurs modalités de traitement </vt:lpstr>
      <vt:lpstr>LES MOYENS : LES CIBLES / fiches gerc associées</vt:lpstr>
      <vt:lpstr>sommaire</vt:lpstr>
      <vt:lpstr>Les moyens : offres / Liens utiles  </vt:lpstr>
      <vt:lpstr>Les moyens : offres / Accélérateurs tarifaires (1/2)</vt:lpstr>
      <vt:lpstr>Les moyens : offres / Accélérateurs tarifaires (2/2)</vt:lpstr>
      <vt:lpstr>Les moyens  D’une pierre 2 coups : passerelle potentielle IARD AUTO / gav</vt:lpstr>
      <vt:lpstr>sommaire</vt:lpstr>
      <vt:lpstr>suivi &amp; pilotage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jjklj</dc:title>
  <dc:creator>IP</dc:creator>
  <cp:lastModifiedBy>A6701265</cp:lastModifiedBy>
  <cp:revision>426</cp:revision>
  <cp:lastPrinted>2018-11-20T15:34:29Z</cp:lastPrinted>
  <dcterms:created xsi:type="dcterms:W3CDTF">2017-05-30T18:41:27Z</dcterms:created>
  <dcterms:modified xsi:type="dcterms:W3CDTF">2018-11-20T15:50:54Z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0x010100A272358053497F4F98FD4E7A40106C61</vt:lpwstr>
  </property>
</Properties>
</file>